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0" r:id="rId27"/>
    <p:sldId id="281" r:id="rId28"/>
    <p:sldId id="284" r:id="rId29"/>
    <p:sldId id="282" r:id="rId30"/>
  </p:sldIdLst>
  <p:sldSz cx="12192000" cy="6858000"/>
  <p:notesSz cx="6858000" cy="9144000"/>
  <p:embeddedFontLst>
    <p:embeddedFont>
      <p:font typeface="B Mitra" panose="00000400000000000000" pitchFamily="2" charset="-78"/>
      <p:regular r:id="rId32"/>
      <p:bold r:id="rId33"/>
    </p:embeddedFon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Gill Sans MT" panose="020B0502020104020203"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B050"/>
    <a:srgbClr val="005426"/>
    <a:srgbClr val="F17D09"/>
    <a:srgbClr val="E94545"/>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29" y="30"/>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9CEC6-83D0-4400-9D34-E521D9FF184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AFA58A2-A47E-417F-922A-C67F6C3F1932}">
      <dgm:prSet phldrT="[Text]" custT="1"/>
      <dgm:spPr/>
      <dgm:t>
        <a:bodyPr/>
        <a:lstStyle/>
        <a:p>
          <a:pPr rtl="1"/>
          <a:r>
            <a:rPr lang="fa-IR" sz="2800" dirty="0">
              <a:cs typeface="B Mitra" panose="00000400000000000000" pitchFamily="2" charset="-78"/>
            </a:rPr>
            <a:t>ماشین تورینگ دارای یک نوار حافظه است که از دو طرف نامحدود است.</a:t>
          </a:r>
          <a:endParaRPr lang="en-US" sz="2800" dirty="0">
            <a:cs typeface="B Mitra" panose="00000400000000000000" pitchFamily="2" charset="-78"/>
          </a:endParaRPr>
        </a:p>
      </dgm:t>
    </dgm:pt>
    <dgm:pt modelId="{5A3FDE93-E2B0-4D4E-97A2-61DD68BDD3E1}" type="parTrans" cxnId="{2C2EEF68-41EA-4746-9DD7-B45F67E2F47C}">
      <dgm:prSet/>
      <dgm:spPr/>
      <dgm:t>
        <a:bodyPr/>
        <a:lstStyle/>
        <a:p>
          <a:pPr rtl="1"/>
          <a:endParaRPr lang="en-US" sz="2400">
            <a:cs typeface="B Mitra" panose="00000400000000000000" pitchFamily="2" charset="-78"/>
          </a:endParaRPr>
        </a:p>
      </dgm:t>
    </dgm:pt>
    <dgm:pt modelId="{2FC63D63-7CBD-4070-9B52-3CC6D41217F7}" type="sibTrans" cxnId="{2C2EEF68-41EA-4746-9DD7-B45F67E2F47C}">
      <dgm:prSet/>
      <dgm:spPr/>
      <dgm:t>
        <a:bodyPr/>
        <a:lstStyle/>
        <a:p>
          <a:pPr rtl="1"/>
          <a:endParaRPr lang="en-US" sz="2400">
            <a:cs typeface="B Mitra" panose="00000400000000000000" pitchFamily="2" charset="-78"/>
          </a:endParaRPr>
        </a:p>
      </dgm:t>
    </dgm:pt>
    <dgm:pt modelId="{01693357-F3B7-44A9-B132-B65F71EE5F5A}">
      <dgm:prSet phldrT="[Text]" custT="1"/>
      <dgm:spPr/>
      <dgm:t>
        <a:bodyPr/>
        <a:lstStyle/>
        <a:p>
          <a:pPr rtl="1"/>
          <a:r>
            <a:rPr lang="fa-IR" sz="2800" dirty="0">
              <a:cs typeface="B Mitra" panose="00000400000000000000" pitchFamily="2" charset="-78"/>
            </a:rPr>
            <a:t>ماشین تورینگ قطعی است یعنی تابع انتقال به ازای هر پیکربندی، حداکثر یک حرکت میتواند انجام دهد.</a:t>
          </a:r>
          <a:endParaRPr lang="en-US" sz="2800" dirty="0">
            <a:cs typeface="B Mitra" panose="00000400000000000000" pitchFamily="2" charset="-78"/>
          </a:endParaRPr>
        </a:p>
      </dgm:t>
    </dgm:pt>
    <dgm:pt modelId="{7FC588EF-A8B9-4171-8E79-B67271347357}" type="parTrans" cxnId="{1D2A1086-2EFC-4829-8FF2-CB125F0FFC2A}">
      <dgm:prSet/>
      <dgm:spPr/>
      <dgm:t>
        <a:bodyPr/>
        <a:lstStyle/>
        <a:p>
          <a:pPr rtl="1"/>
          <a:endParaRPr lang="en-US" sz="2400">
            <a:cs typeface="B Mitra" panose="00000400000000000000" pitchFamily="2" charset="-78"/>
          </a:endParaRPr>
        </a:p>
      </dgm:t>
    </dgm:pt>
    <dgm:pt modelId="{CF96C186-16B6-4418-AEDF-946514D4ED75}" type="sibTrans" cxnId="{1D2A1086-2EFC-4829-8FF2-CB125F0FFC2A}">
      <dgm:prSet/>
      <dgm:spPr/>
      <dgm:t>
        <a:bodyPr/>
        <a:lstStyle/>
        <a:p>
          <a:pPr rtl="1"/>
          <a:endParaRPr lang="en-US" sz="2400">
            <a:cs typeface="B Mitra" panose="00000400000000000000" pitchFamily="2" charset="-78"/>
          </a:endParaRPr>
        </a:p>
      </dgm:t>
    </dgm:pt>
    <dgm:pt modelId="{67677AA6-7153-4FCF-AD47-CA19188E833A}">
      <dgm:prSet phldrT="[Text]" custT="1"/>
      <dgm:spPr/>
      <dgm:t>
        <a:bodyPr/>
        <a:lstStyle/>
        <a:p>
          <a:pPr rtl="1"/>
          <a:r>
            <a:rPr lang="fa-IR" sz="2800" dirty="0">
              <a:cs typeface="B Mitra" panose="00000400000000000000" pitchFamily="2" charset="-78"/>
            </a:rPr>
            <a:t>هیچ فایل ورودی خاصی برای ماشین وجود ندارد.</a:t>
          </a:r>
          <a:endParaRPr lang="en-US" sz="2800" dirty="0">
            <a:cs typeface="B Mitra" panose="00000400000000000000" pitchFamily="2" charset="-78"/>
          </a:endParaRPr>
        </a:p>
      </dgm:t>
    </dgm:pt>
    <dgm:pt modelId="{FF2E34D1-2184-4AA5-8C60-6AD9D79C9207}" type="parTrans" cxnId="{39EDD3CE-51A7-4B5C-985F-0EEDBC0B5851}">
      <dgm:prSet/>
      <dgm:spPr/>
      <dgm:t>
        <a:bodyPr/>
        <a:lstStyle/>
        <a:p>
          <a:pPr rtl="1"/>
          <a:endParaRPr lang="en-US" sz="2400">
            <a:cs typeface="B Mitra" panose="00000400000000000000" pitchFamily="2" charset="-78"/>
          </a:endParaRPr>
        </a:p>
      </dgm:t>
    </dgm:pt>
    <dgm:pt modelId="{097E4F92-BC99-4867-8625-27B9D7B097E2}" type="sibTrans" cxnId="{39EDD3CE-51A7-4B5C-985F-0EEDBC0B5851}">
      <dgm:prSet/>
      <dgm:spPr/>
      <dgm:t>
        <a:bodyPr/>
        <a:lstStyle/>
        <a:p>
          <a:pPr rtl="1"/>
          <a:endParaRPr lang="en-US" sz="2400">
            <a:cs typeface="B Mitra" panose="00000400000000000000" pitchFamily="2" charset="-78"/>
          </a:endParaRPr>
        </a:p>
      </dgm:t>
    </dgm:pt>
    <dgm:pt modelId="{251683DB-FACB-4B20-BD79-8A49E314DF39}">
      <dgm:prSet phldrT="[Text]" custT="1"/>
      <dgm:spPr/>
      <dgm:t>
        <a:bodyPr/>
        <a:lstStyle/>
        <a:p>
          <a:pPr rtl="1"/>
          <a:r>
            <a:rPr lang="fa-IR" sz="2400" dirty="0">
              <a:cs typeface="B Mitra" panose="00000400000000000000" pitchFamily="2" charset="-78"/>
            </a:rPr>
            <a:t>ما فرض میکنیم که نوار حافظه در ابتدا دارای محتوای مشخصی است و بخشی از آن را میتوان بعنوان ورودی در نظر گرفت</a:t>
          </a:r>
          <a:endParaRPr lang="en-US" sz="2400" dirty="0">
            <a:cs typeface="B Mitra" panose="00000400000000000000" pitchFamily="2" charset="-78"/>
          </a:endParaRPr>
        </a:p>
      </dgm:t>
    </dgm:pt>
    <dgm:pt modelId="{4E60576E-E60C-4AFB-8DDC-729270FF835F}" type="parTrans" cxnId="{890A0033-05E1-4E3D-8D51-80CA178FC5FF}">
      <dgm:prSet/>
      <dgm:spPr/>
      <dgm:t>
        <a:bodyPr/>
        <a:lstStyle/>
        <a:p>
          <a:pPr rtl="1"/>
          <a:endParaRPr lang="en-US" sz="2400">
            <a:cs typeface="B Mitra" panose="00000400000000000000" pitchFamily="2" charset="-78"/>
          </a:endParaRPr>
        </a:p>
      </dgm:t>
    </dgm:pt>
    <dgm:pt modelId="{20EC0271-48C5-48E9-A34F-D4C85FC33EB5}" type="sibTrans" cxnId="{890A0033-05E1-4E3D-8D51-80CA178FC5FF}">
      <dgm:prSet/>
      <dgm:spPr/>
      <dgm:t>
        <a:bodyPr/>
        <a:lstStyle/>
        <a:p>
          <a:pPr rtl="1"/>
          <a:endParaRPr lang="en-US" sz="2400">
            <a:cs typeface="B Mitra" panose="00000400000000000000" pitchFamily="2" charset="-78"/>
          </a:endParaRPr>
        </a:p>
      </dgm:t>
    </dgm:pt>
    <dgm:pt modelId="{7E4FD15D-816B-4536-A90B-E20DE7AEFF1A}">
      <dgm:prSet phldrT="[Text]" custT="1"/>
      <dgm:spPr/>
      <dgm:t>
        <a:bodyPr/>
        <a:lstStyle/>
        <a:p>
          <a:pPr rtl="1"/>
          <a:r>
            <a:rPr lang="fa-IR" sz="2000" dirty="0">
              <a:cs typeface="B Mitra" panose="00000400000000000000" pitchFamily="2" charset="-78"/>
            </a:rPr>
            <a:t>بطور مشابه هیچ وسیله خروجی خاصی برای ماشین نداریم. هر گاه ماشین توقف کرد، برخی یا همه محتویات نوار حافظه را میتوان بعنوان خروجی درنظر گرفت</a:t>
          </a:r>
          <a:endParaRPr lang="en-US" sz="2000" dirty="0">
            <a:cs typeface="B Mitra" panose="00000400000000000000" pitchFamily="2" charset="-78"/>
          </a:endParaRPr>
        </a:p>
      </dgm:t>
    </dgm:pt>
    <dgm:pt modelId="{53F31272-5B01-4DC0-BF3B-865070989198}" type="parTrans" cxnId="{2DD56460-F1DC-4C3D-BFAC-55C2D62D91EA}">
      <dgm:prSet/>
      <dgm:spPr/>
      <dgm:t>
        <a:bodyPr/>
        <a:lstStyle/>
        <a:p>
          <a:pPr rtl="1"/>
          <a:endParaRPr lang="en-US" sz="2400">
            <a:cs typeface="B Mitra" panose="00000400000000000000" pitchFamily="2" charset="-78"/>
          </a:endParaRPr>
        </a:p>
      </dgm:t>
    </dgm:pt>
    <dgm:pt modelId="{C2C9093C-D96C-45CA-B85E-C39E88667E1B}" type="sibTrans" cxnId="{2DD56460-F1DC-4C3D-BFAC-55C2D62D91EA}">
      <dgm:prSet/>
      <dgm:spPr/>
      <dgm:t>
        <a:bodyPr/>
        <a:lstStyle/>
        <a:p>
          <a:pPr rtl="1"/>
          <a:endParaRPr lang="en-US" sz="2400">
            <a:cs typeface="B Mitra" panose="00000400000000000000" pitchFamily="2" charset="-78"/>
          </a:endParaRPr>
        </a:p>
      </dgm:t>
    </dgm:pt>
    <dgm:pt modelId="{B8BDF562-B692-4642-80E9-5ACFA0FF3BA5}" type="pres">
      <dgm:prSet presAssocID="{70A9CEC6-83D0-4400-9D34-E521D9FF1847}" presName="linear" presStyleCnt="0">
        <dgm:presLayoutVars>
          <dgm:animLvl val="lvl"/>
          <dgm:resizeHandles val="exact"/>
        </dgm:presLayoutVars>
      </dgm:prSet>
      <dgm:spPr/>
    </dgm:pt>
    <dgm:pt modelId="{DC124A3A-90F2-477A-BA23-ED6AE180E67E}" type="pres">
      <dgm:prSet presAssocID="{9AFA58A2-A47E-417F-922A-C67F6C3F1932}" presName="parentText" presStyleLbl="node1" presStyleIdx="0" presStyleCnt="5">
        <dgm:presLayoutVars>
          <dgm:chMax val="0"/>
          <dgm:bulletEnabled val="1"/>
        </dgm:presLayoutVars>
      </dgm:prSet>
      <dgm:spPr/>
    </dgm:pt>
    <dgm:pt modelId="{84839878-9FC6-4054-BE0E-5BB8C6D1FDEE}" type="pres">
      <dgm:prSet presAssocID="{2FC63D63-7CBD-4070-9B52-3CC6D41217F7}" presName="spacer" presStyleCnt="0"/>
      <dgm:spPr/>
    </dgm:pt>
    <dgm:pt modelId="{892401A0-B6D9-4A00-A6F5-C544CEB1C49F}" type="pres">
      <dgm:prSet presAssocID="{01693357-F3B7-44A9-B132-B65F71EE5F5A}" presName="parentText" presStyleLbl="node1" presStyleIdx="1" presStyleCnt="5">
        <dgm:presLayoutVars>
          <dgm:chMax val="0"/>
          <dgm:bulletEnabled val="1"/>
        </dgm:presLayoutVars>
      </dgm:prSet>
      <dgm:spPr/>
    </dgm:pt>
    <dgm:pt modelId="{9E8C280E-46EC-4374-8820-9C41188CB470}" type="pres">
      <dgm:prSet presAssocID="{CF96C186-16B6-4418-AEDF-946514D4ED75}" presName="spacer" presStyleCnt="0"/>
      <dgm:spPr/>
    </dgm:pt>
    <dgm:pt modelId="{A4CFF2A0-634F-462E-948E-B2C4478764F6}" type="pres">
      <dgm:prSet presAssocID="{67677AA6-7153-4FCF-AD47-CA19188E833A}" presName="parentText" presStyleLbl="node1" presStyleIdx="2" presStyleCnt="5">
        <dgm:presLayoutVars>
          <dgm:chMax val="0"/>
          <dgm:bulletEnabled val="1"/>
        </dgm:presLayoutVars>
      </dgm:prSet>
      <dgm:spPr/>
    </dgm:pt>
    <dgm:pt modelId="{EDF24AF0-56EB-45A1-8FC4-56D3E64EBE79}" type="pres">
      <dgm:prSet presAssocID="{097E4F92-BC99-4867-8625-27B9D7B097E2}" presName="spacer" presStyleCnt="0"/>
      <dgm:spPr/>
    </dgm:pt>
    <dgm:pt modelId="{9A52D107-9222-45B8-A1D5-AEC12EBE1B93}" type="pres">
      <dgm:prSet presAssocID="{251683DB-FACB-4B20-BD79-8A49E314DF39}" presName="parentText" presStyleLbl="node1" presStyleIdx="3" presStyleCnt="5">
        <dgm:presLayoutVars>
          <dgm:chMax val="0"/>
          <dgm:bulletEnabled val="1"/>
        </dgm:presLayoutVars>
      </dgm:prSet>
      <dgm:spPr/>
    </dgm:pt>
    <dgm:pt modelId="{47358BD6-3838-4FC2-8A10-3E71CFCEC70B}" type="pres">
      <dgm:prSet presAssocID="{20EC0271-48C5-48E9-A34F-D4C85FC33EB5}" presName="spacer" presStyleCnt="0"/>
      <dgm:spPr/>
    </dgm:pt>
    <dgm:pt modelId="{F772F350-1CBF-4FDC-A092-277454D2ECAB}" type="pres">
      <dgm:prSet presAssocID="{7E4FD15D-816B-4536-A90B-E20DE7AEFF1A}" presName="parentText" presStyleLbl="node1" presStyleIdx="4" presStyleCnt="5">
        <dgm:presLayoutVars>
          <dgm:chMax val="0"/>
          <dgm:bulletEnabled val="1"/>
        </dgm:presLayoutVars>
      </dgm:prSet>
      <dgm:spPr/>
    </dgm:pt>
  </dgm:ptLst>
  <dgm:cxnLst>
    <dgm:cxn modelId="{50E65303-E793-4CD0-9530-D1C60874EA90}" type="presOf" srcId="{7E4FD15D-816B-4536-A90B-E20DE7AEFF1A}" destId="{F772F350-1CBF-4FDC-A092-277454D2ECAB}" srcOrd="0" destOrd="0" presId="urn:microsoft.com/office/officeart/2005/8/layout/vList2"/>
    <dgm:cxn modelId="{890A0033-05E1-4E3D-8D51-80CA178FC5FF}" srcId="{70A9CEC6-83D0-4400-9D34-E521D9FF1847}" destId="{251683DB-FACB-4B20-BD79-8A49E314DF39}" srcOrd="3" destOrd="0" parTransId="{4E60576E-E60C-4AFB-8DDC-729270FF835F}" sibTransId="{20EC0271-48C5-48E9-A34F-D4C85FC33EB5}"/>
    <dgm:cxn modelId="{2DD56460-F1DC-4C3D-BFAC-55C2D62D91EA}" srcId="{70A9CEC6-83D0-4400-9D34-E521D9FF1847}" destId="{7E4FD15D-816B-4536-A90B-E20DE7AEFF1A}" srcOrd="4" destOrd="0" parTransId="{53F31272-5B01-4DC0-BF3B-865070989198}" sibTransId="{C2C9093C-D96C-45CA-B85E-C39E88667E1B}"/>
    <dgm:cxn modelId="{2C2EEF68-41EA-4746-9DD7-B45F67E2F47C}" srcId="{70A9CEC6-83D0-4400-9D34-E521D9FF1847}" destId="{9AFA58A2-A47E-417F-922A-C67F6C3F1932}" srcOrd="0" destOrd="0" parTransId="{5A3FDE93-E2B0-4D4E-97A2-61DD68BDD3E1}" sibTransId="{2FC63D63-7CBD-4070-9B52-3CC6D41217F7}"/>
    <dgm:cxn modelId="{6E8D924F-DC7C-4B3E-94B0-4173FAA4B8C0}" type="presOf" srcId="{251683DB-FACB-4B20-BD79-8A49E314DF39}" destId="{9A52D107-9222-45B8-A1D5-AEC12EBE1B93}" srcOrd="0" destOrd="0" presId="urn:microsoft.com/office/officeart/2005/8/layout/vList2"/>
    <dgm:cxn modelId="{1D2A1086-2EFC-4829-8FF2-CB125F0FFC2A}" srcId="{70A9CEC6-83D0-4400-9D34-E521D9FF1847}" destId="{01693357-F3B7-44A9-B132-B65F71EE5F5A}" srcOrd="1" destOrd="0" parTransId="{7FC588EF-A8B9-4171-8E79-B67271347357}" sibTransId="{CF96C186-16B6-4418-AEDF-946514D4ED75}"/>
    <dgm:cxn modelId="{B901ECAD-1A59-4165-AA0F-DF29FCB3EE15}" type="presOf" srcId="{70A9CEC6-83D0-4400-9D34-E521D9FF1847}" destId="{B8BDF562-B692-4642-80E9-5ACFA0FF3BA5}" srcOrd="0" destOrd="0" presId="urn:microsoft.com/office/officeart/2005/8/layout/vList2"/>
    <dgm:cxn modelId="{39EDD3CE-51A7-4B5C-985F-0EEDBC0B5851}" srcId="{70A9CEC6-83D0-4400-9D34-E521D9FF1847}" destId="{67677AA6-7153-4FCF-AD47-CA19188E833A}" srcOrd="2" destOrd="0" parTransId="{FF2E34D1-2184-4AA5-8C60-6AD9D79C9207}" sibTransId="{097E4F92-BC99-4867-8625-27B9D7B097E2}"/>
    <dgm:cxn modelId="{D8F523E1-C3DE-4234-9C4C-E84944DD17C5}" type="presOf" srcId="{9AFA58A2-A47E-417F-922A-C67F6C3F1932}" destId="{DC124A3A-90F2-477A-BA23-ED6AE180E67E}" srcOrd="0" destOrd="0" presId="urn:microsoft.com/office/officeart/2005/8/layout/vList2"/>
    <dgm:cxn modelId="{27DAECE8-A9A1-4378-839B-D36DE347ECF3}" type="presOf" srcId="{01693357-F3B7-44A9-B132-B65F71EE5F5A}" destId="{892401A0-B6D9-4A00-A6F5-C544CEB1C49F}" srcOrd="0" destOrd="0" presId="urn:microsoft.com/office/officeart/2005/8/layout/vList2"/>
    <dgm:cxn modelId="{53881FFC-12D8-4699-8E8F-DF6DD96ABE05}" type="presOf" srcId="{67677AA6-7153-4FCF-AD47-CA19188E833A}" destId="{A4CFF2A0-634F-462E-948E-B2C4478764F6}" srcOrd="0" destOrd="0" presId="urn:microsoft.com/office/officeart/2005/8/layout/vList2"/>
    <dgm:cxn modelId="{10AC8F7C-BAC7-4551-8A98-14F4E5835CD4}" type="presParOf" srcId="{B8BDF562-B692-4642-80E9-5ACFA0FF3BA5}" destId="{DC124A3A-90F2-477A-BA23-ED6AE180E67E}" srcOrd="0" destOrd="0" presId="urn:microsoft.com/office/officeart/2005/8/layout/vList2"/>
    <dgm:cxn modelId="{107B5249-FD32-4A03-AEBD-A4D686304541}" type="presParOf" srcId="{B8BDF562-B692-4642-80E9-5ACFA0FF3BA5}" destId="{84839878-9FC6-4054-BE0E-5BB8C6D1FDEE}" srcOrd="1" destOrd="0" presId="urn:microsoft.com/office/officeart/2005/8/layout/vList2"/>
    <dgm:cxn modelId="{C0F41661-B061-498D-8137-8B351530F248}" type="presParOf" srcId="{B8BDF562-B692-4642-80E9-5ACFA0FF3BA5}" destId="{892401A0-B6D9-4A00-A6F5-C544CEB1C49F}" srcOrd="2" destOrd="0" presId="urn:microsoft.com/office/officeart/2005/8/layout/vList2"/>
    <dgm:cxn modelId="{6CCDEE1F-2D78-400F-ACDD-2E252B755126}" type="presParOf" srcId="{B8BDF562-B692-4642-80E9-5ACFA0FF3BA5}" destId="{9E8C280E-46EC-4374-8820-9C41188CB470}" srcOrd="3" destOrd="0" presId="urn:microsoft.com/office/officeart/2005/8/layout/vList2"/>
    <dgm:cxn modelId="{B7D25158-FAA0-4740-909C-420527B4BABE}" type="presParOf" srcId="{B8BDF562-B692-4642-80E9-5ACFA0FF3BA5}" destId="{A4CFF2A0-634F-462E-948E-B2C4478764F6}" srcOrd="4" destOrd="0" presId="urn:microsoft.com/office/officeart/2005/8/layout/vList2"/>
    <dgm:cxn modelId="{9A4008E4-B596-44A6-B1E1-E35CF1E08EAE}" type="presParOf" srcId="{B8BDF562-B692-4642-80E9-5ACFA0FF3BA5}" destId="{EDF24AF0-56EB-45A1-8FC4-56D3E64EBE79}" srcOrd="5" destOrd="0" presId="urn:microsoft.com/office/officeart/2005/8/layout/vList2"/>
    <dgm:cxn modelId="{A184EA2F-D073-4BB9-AF51-748A4524F0FD}" type="presParOf" srcId="{B8BDF562-B692-4642-80E9-5ACFA0FF3BA5}" destId="{9A52D107-9222-45B8-A1D5-AEC12EBE1B93}" srcOrd="6" destOrd="0" presId="urn:microsoft.com/office/officeart/2005/8/layout/vList2"/>
    <dgm:cxn modelId="{D5AF6866-97BA-4A3D-A266-B5DB2A73219E}" type="presParOf" srcId="{B8BDF562-B692-4642-80E9-5ACFA0FF3BA5}" destId="{47358BD6-3838-4FC2-8A10-3E71CFCEC70B}" srcOrd="7" destOrd="0" presId="urn:microsoft.com/office/officeart/2005/8/layout/vList2"/>
    <dgm:cxn modelId="{BE31EFB6-2A5F-421A-8588-AF3C06439AEC}" type="presParOf" srcId="{B8BDF562-B692-4642-80E9-5ACFA0FF3BA5}" destId="{F772F350-1CBF-4FDC-A092-277454D2ECA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9CEC6-83D0-4400-9D34-E521D9FF184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8F3FDE3-CE6A-4058-98F8-3997AC73FC5E}">
      <dgm:prSet custT="1"/>
      <dgm:spPr/>
      <dgm:t>
        <a:bodyPr/>
        <a:lstStyle/>
        <a:p>
          <a:pPr rtl="1"/>
          <a:r>
            <a:rPr lang="fa-IR" sz="2400" dirty="0">
              <a:cs typeface="B Mitra" panose="00000400000000000000" pitchFamily="2" charset="-78"/>
            </a:rPr>
            <a:t>1- هر چیزی که بتواند بر روی کامپیوتر رقمی موجود انجام شود، با یک ماشین تورینگ نیز قابل انجام است.</a:t>
          </a:r>
        </a:p>
      </dgm:t>
    </dgm:pt>
    <dgm:pt modelId="{6B12DFAE-AA96-4130-A543-77AC55175FA3}" type="parTrans" cxnId="{00F1B43A-75F7-48BC-84CD-C1C151C2B33A}">
      <dgm:prSet/>
      <dgm:spPr/>
      <dgm:t>
        <a:bodyPr/>
        <a:lstStyle/>
        <a:p>
          <a:pPr rtl="1"/>
          <a:endParaRPr lang="en-US" sz="2000">
            <a:cs typeface="B Mitra" panose="00000400000000000000" pitchFamily="2" charset="-78"/>
          </a:endParaRPr>
        </a:p>
      </dgm:t>
    </dgm:pt>
    <dgm:pt modelId="{47A99C18-BD74-42A4-B143-1CAB75F51E07}" type="sibTrans" cxnId="{00F1B43A-75F7-48BC-84CD-C1C151C2B33A}">
      <dgm:prSet/>
      <dgm:spPr/>
      <dgm:t>
        <a:bodyPr/>
        <a:lstStyle/>
        <a:p>
          <a:pPr rtl="1"/>
          <a:endParaRPr lang="en-US" sz="2000">
            <a:cs typeface="B Mitra" panose="00000400000000000000" pitchFamily="2" charset="-78"/>
          </a:endParaRPr>
        </a:p>
      </dgm:t>
    </dgm:pt>
    <dgm:pt modelId="{C848C28E-3D46-42AF-BF8F-0A92882438C6}">
      <dgm:prSet custT="1"/>
      <dgm:spPr/>
      <dgm:t>
        <a:bodyPr/>
        <a:lstStyle/>
        <a:p>
          <a:pPr rtl="1"/>
          <a:r>
            <a:rPr lang="fa-IR" sz="2400">
              <a:cs typeface="B Mitra" panose="00000400000000000000" pitchFamily="2" charset="-78"/>
            </a:rPr>
            <a:t>2- هیچ کس تا کنون قادر نبوده است که مسئله پیشنهاد نماید که با آنچه ما به اصطلاح یک الگوریتم در نظر میگیریم، قابل حل باشد ولی نتوان با استفاده از ماشین تورینگ آنرا نوشت.</a:t>
          </a:r>
          <a:endParaRPr lang="fa-IR" sz="2400" dirty="0">
            <a:cs typeface="B Mitra" panose="00000400000000000000" pitchFamily="2" charset="-78"/>
          </a:endParaRPr>
        </a:p>
      </dgm:t>
    </dgm:pt>
    <dgm:pt modelId="{883AC339-F307-477F-86A9-1B59EACCFDDE}" type="parTrans" cxnId="{DFA9F92A-6DF5-4676-9A55-0547BA8DC4C2}">
      <dgm:prSet/>
      <dgm:spPr/>
      <dgm:t>
        <a:bodyPr/>
        <a:lstStyle/>
        <a:p>
          <a:pPr rtl="1"/>
          <a:endParaRPr lang="en-US" sz="2000">
            <a:cs typeface="B Mitra" panose="00000400000000000000" pitchFamily="2" charset="-78"/>
          </a:endParaRPr>
        </a:p>
      </dgm:t>
    </dgm:pt>
    <dgm:pt modelId="{C7B5EC48-7088-47C9-934F-1286DA9D9B4A}" type="sibTrans" cxnId="{DFA9F92A-6DF5-4676-9A55-0547BA8DC4C2}">
      <dgm:prSet/>
      <dgm:spPr/>
      <dgm:t>
        <a:bodyPr/>
        <a:lstStyle/>
        <a:p>
          <a:pPr rtl="1"/>
          <a:endParaRPr lang="en-US" sz="2000">
            <a:cs typeface="B Mitra" panose="00000400000000000000" pitchFamily="2" charset="-78"/>
          </a:endParaRPr>
        </a:p>
      </dgm:t>
    </dgm:pt>
    <dgm:pt modelId="{F0E7D8C0-6921-4EB3-87E1-FA7562CABC3A}">
      <dgm:prSet custT="1"/>
      <dgm:spPr/>
      <dgm:t>
        <a:bodyPr/>
        <a:lstStyle/>
        <a:p>
          <a:pPr rtl="1"/>
          <a:r>
            <a:rPr lang="fa-IR" sz="2400">
              <a:cs typeface="B Mitra" panose="00000400000000000000" pitchFamily="2" charset="-78"/>
            </a:rPr>
            <a:t>3- مدلهای دیگری برای محاسبه مکانیکی پیشنهاد شدند، ولی هیچ یک قویتر از مدل ماشین تورینگ نیستند.</a:t>
          </a:r>
          <a:endParaRPr lang="fa-IR" sz="2400" dirty="0">
            <a:cs typeface="B Mitra" panose="00000400000000000000" pitchFamily="2" charset="-78"/>
          </a:endParaRPr>
        </a:p>
      </dgm:t>
    </dgm:pt>
    <dgm:pt modelId="{1D1B88AE-1188-4E71-9F2C-DA8F584902BE}" type="parTrans" cxnId="{7E50E6B9-E341-4028-BDA3-D997908AFD57}">
      <dgm:prSet/>
      <dgm:spPr/>
      <dgm:t>
        <a:bodyPr/>
        <a:lstStyle/>
        <a:p>
          <a:pPr rtl="1"/>
          <a:endParaRPr lang="en-US" sz="2000">
            <a:cs typeface="B Mitra" panose="00000400000000000000" pitchFamily="2" charset="-78"/>
          </a:endParaRPr>
        </a:p>
      </dgm:t>
    </dgm:pt>
    <dgm:pt modelId="{9E355CCB-4671-4FA1-A05E-E165762E6964}" type="sibTrans" cxnId="{7E50E6B9-E341-4028-BDA3-D997908AFD57}">
      <dgm:prSet/>
      <dgm:spPr/>
      <dgm:t>
        <a:bodyPr/>
        <a:lstStyle/>
        <a:p>
          <a:pPr rtl="1"/>
          <a:endParaRPr lang="en-US" sz="2000">
            <a:cs typeface="B Mitra" panose="00000400000000000000" pitchFamily="2" charset="-78"/>
          </a:endParaRPr>
        </a:p>
      </dgm:t>
    </dgm:pt>
    <dgm:pt modelId="{F4AEA9C2-CB4C-4BE9-918D-62F55022DBB0}">
      <dgm:prSet custT="1"/>
      <dgm:spPr/>
      <dgm:t>
        <a:bodyPr/>
        <a:lstStyle/>
        <a:p>
          <a:pPr algn="ctr" rtl="1"/>
          <a:r>
            <a:rPr lang="fa-IR" sz="3200" b="1" dirty="0">
              <a:cs typeface="B Mitra" panose="00000400000000000000" pitchFamily="2" charset="-78"/>
            </a:rPr>
            <a:t>تز تورینگ برخلاف اعتبارش هنوز یک فرضیه است.</a:t>
          </a:r>
        </a:p>
      </dgm:t>
    </dgm:pt>
    <dgm:pt modelId="{0295AAF1-0A43-4C6F-BE04-49DBEE9446A1}" type="parTrans" cxnId="{47AC6538-985D-4937-932F-A39548B2E498}">
      <dgm:prSet/>
      <dgm:spPr/>
      <dgm:t>
        <a:bodyPr/>
        <a:lstStyle/>
        <a:p>
          <a:pPr rtl="1"/>
          <a:endParaRPr lang="en-US" sz="2000">
            <a:cs typeface="B Mitra" panose="00000400000000000000" pitchFamily="2" charset="-78"/>
          </a:endParaRPr>
        </a:p>
      </dgm:t>
    </dgm:pt>
    <dgm:pt modelId="{D3569559-BA09-4707-8EB9-B5314B47C6B9}" type="sibTrans" cxnId="{47AC6538-985D-4937-932F-A39548B2E498}">
      <dgm:prSet/>
      <dgm:spPr/>
      <dgm:t>
        <a:bodyPr/>
        <a:lstStyle/>
        <a:p>
          <a:pPr rtl="1"/>
          <a:endParaRPr lang="en-US" sz="2000">
            <a:cs typeface="B Mitra" panose="00000400000000000000" pitchFamily="2" charset="-78"/>
          </a:endParaRPr>
        </a:p>
      </dgm:t>
    </dgm:pt>
    <dgm:pt modelId="{B8BDF562-B692-4642-80E9-5ACFA0FF3BA5}" type="pres">
      <dgm:prSet presAssocID="{70A9CEC6-83D0-4400-9D34-E521D9FF1847}" presName="linear" presStyleCnt="0">
        <dgm:presLayoutVars>
          <dgm:animLvl val="lvl"/>
          <dgm:resizeHandles val="exact"/>
        </dgm:presLayoutVars>
      </dgm:prSet>
      <dgm:spPr/>
    </dgm:pt>
    <dgm:pt modelId="{8BEEAA66-0D24-4AAF-9308-F8B53D6993E5}" type="pres">
      <dgm:prSet presAssocID="{78F3FDE3-CE6A-4058-98F8-3997AC73FC5E}" presName="parentText" presStyleLbl="node1" presStyleIdx="0" presStyleCnt="4">
        <dgm:presLayoutVars>
          <dgm:chMax val="0"/>
          <dgm:bulletEnabled val="1"/>
        </dgm:presLayoutVars>
      </dgm:prSet>
      <dgm:spPr/>
    </dgm:pt>
    <dgm:pt modelId="{AF4816E3-420E-4ADF-950F-04EEAD4F4BC5}" type="pres">
      <dgm:prSet presAssocID="{47A99C18-BD74-42A4-B143-1CAB75F51E07}" presName="spacer" presStyleCnt="0"/>
      <dgm:spPr/>
    </dgm:pt>
    <dgm:pt modelId="{56067996-DCF5-4ABB-A781-F776B46CD571}" type="pres">
      <dgm:prSet presAssocID="{C848C28E-3D46-42AF-BF8F-0A92882438C6}" presName="parentText" presStyleLbl="node1" presStyleIdx="1" presStyleCnt="4">
        <dgm:presLayoutVars>
          <dgm:chMax val="0"/>
          <dgm:bulletEnabled val="1"/>
        </dgm:presLayoutVars>
      </dgm:prSet>
      <dgm:spPr/>
    </dgm:pt>
    <dgm:pt modelId="{F3857558-E07F-458F-B8A0-DFA1D19A918A}" type="pres">
      <dgm:prSet presAssocID="{C7B5EC48-7088-47C9-934F-1286DA9D9B4A}" presName="spacer" presStyleCnt="0"/>
      <dgm:spPr/>
    </dgm:pt>
    <dgm:pt modelId="{73333C71-556E-4F52-931B-B9651B0069F0}" type="pres">
      <dgm:prSet presAssocID="{F0E7D8C0-6921-4EB3-87E1-FA7562CABC3A}" presName="parentText" presStyleLbl="node1" presStyleIdx="2" presStyleCnt="4">
        <dgm:presLayoutVars>
          <dgm:chMax val="0"/>
          <dgm:bulletEnabled val="1"/>
        </dgm:presLayoutVars>
      </dgm:prSet>
      <dgm:spPr/>
    </dgm:pt>
    <dgm:pt modelId="{5DE52BA4-82E3-4B09-9644-B5F2D6911491}" type="pres">
      <dgm:prSet presAssocID="{9E355CCB-4671-4FA1-A05E-E165762E6964}" presName="spacer" presStyleCnt="0"/>
      <dgm:spPr/>
    </dgm:pt>
    <dgm:pt modelId="{BE868C1D-B22D-4D02-9931-433BAF7F3E2A}" type="pres">
      <dgm:prSet presAssocID="{F4AEA9C2-CB4C-4BE9-918D-62F55022DBB0}" presName="parentText" presStyleLbl="node1" presStyleIdx="3" presStyleCnt="4">
        <dgm:presLayoutVars>
          <dgm:chMax val="0"/>
          <dgm:bulletEnabled val="1"/>
        </dgm:presLayoutVars>
      </dgm:prSet>
      <dgm:spPr/>
    </dgm:pt>
  </dgm:ptLst>
  <dgm:cxnLst>
    <dgm:cxn modelId="{3998DD20-1C21-44AA-A10E-48C5D4ACE2E6}" type="presOf" srcId="{78F3FDE3-CE6A-4058-98F8-3997AC73FC5E}" destId="{8BEEAA66-0D24-4AAF-9308-F8B53D6993E5}" srcOrd="0" destOrd="0" presId="urn:microsoft.com/office/officeart/2005/8/layout/vList2"/>
    <dgm:cxn modelId="{DFA9F92A-6DF5-4676-9A55-0547BA8DC4C2}" srcId="{70A9CEC6-83D0-4400-9D34-E521D9FF1847}" destId="{C848C28E-3D46-42AF-BF8F-0A92882438C6}" srcOrd="1" destOrd="0" parTransId="{883AC339-F307-477F-86A9-1B59EACCFDDE}" sibTransId="{C7B5EC48-7088-47C9-934F-1286DA9D9B4A}"/>
    <dgm:cxn modelId="{47AC6538-985D-4937-932F-A39548B2E498}" srcId="{70A9CEC6-83D0-4400-9D34-E521D9FF1847}" destId="{F4AEA9C2-CB4C-4BE9-918D-62F55022DBB0}" srcOrd="3" destOrd="0" parTransId="{0295AAF1-0A43-4C6F-BE04-49DBEE9446A1}" sibTransId="{D3569559-BA09-4707-8EB9-B5314B47C6B9}"/>
    <dgm:cxn modelId="{00F1B43A-75F7-48BC-84CD-C1C151C2B33A}" srcId="{70A9CEC6-83D0-4400-9D34-E521D9FF1847}" destId="{78F3FDE3-CE6A-4058-98F8-3997AC73FC5E}" srcOrd="0" destOrd="0" parTransId="{6B12DFAE-AA96-4130-A543-77AC55175FA3}" sibTransId="{47A99C18-BD74-42A4-B143-1CAB75F51E07}"/>
    <dgm:cxn modelId="{08C0CA5F-0AB8-44D0-AFEE-1282F40A7D82}" type="presOf" srcId="{C848C28E-3D46-42AF-BF8F-0A92882438C6}" destId="{56067996-DCF5-4ABB-A781-F776B46CD571}" srcOrd="0" destOrd="0" presId="urn:microsoft.com/office/officeart/2005/8/layout/vList2"/>
    <dgm:cxn modelId="{B901ECAD-1A59-4165-AA0F-DF29FCB3EE15}" type="presOf" srcId="{70A9CEC6-83D0-4400-9D34-E521D9FF1847}" destId="{B8BDF562-B692-4642-80E9-5ACFA0FF3BA5}" srcOrd="0" destOrd="0" presId="urn:microsoft.com/office/officeart/2005/8/layout/vList2"/>
    <dgm:cxn modelId="{7E50E6B9-E341-4028-BDA3-D997908AFD57}" srcId="{70A9CEC6-83D0-4400-9D34-E521D9FF1847}" destId="{F0E7D8C0-6921-4EB3-87E1-FA7562CABC3A}" srcOrd="2" destOrd="0" parTransId="{1D1B88AE-1188-4E71-9F2C-DA8F584902BE}" sibTransId="{9E355CCB-4671-4FA1-A05E-E165762E6964}"/>
    <dgm:cxn modelId="{02F017D4-DC3F-4A89-9614-B842D0E64B83}" type="presOf" srcId="{F0E7D8C0-6921-4EB3-87E1-FA7562CABC3A}" destId="{73333C71-556E-4F52-931B-B9651B0069F0}" srcOrd="0" destOrd="0" presId="urn:microsoft.com/office/officeart/2005/8/layout/vList2"/>
    <dgm:cxn modelId="{6D98D0F4-A9EF-4ACD-A6FD-9EEB362AC3DA}" type="presOf" srcId="{F4AEA9C2-CB4C-4BE9-918D-62F55022DBB0}" destId="{BE868C1D-B22D-4D02-9931-433BAF7F3E2A}" srcOrd="0" destOrd="0" presId="urn:microsoft.com/office/officeart/2005/8/layout/vList2"/>
    <dgm:cxn modelId="{29FDD436-304C-44E2-B629-3AFA3F84857A}" type="presParOf" srcId="{B8BDF562-B692-4642-80E9-5ACFA0FF3BA5}" destId="{8BEEAA66-0D24-4AAF-9308-F8B53D6993E5}" srcOrd="0" destOrd="0" presId="urn:microsoft.com/office/officeart/2005/8/layout/vList2"/>
    <dgm:cxn modelId="{2751FBE7-4E1B-455C-977E-786631CB53D9}" type="presParOf" srcId="{B8BDF562-B692-4642-80E9-5ACFA0FF3BA5}" destId="{AF4816E3-420E-4ADF-950F-04EEAD4F4BC5}" srcOrd="1" destOrd="0" presId="urn:microsoft.com/office/officeart/2005/8/layout/vList2"/>
    <dgm:cxn modelId="{8ED98F6E-373F-430C-B034-D39B51E3855B}" type="presParOf" srcId="{B8BDF562-B692-4642-80E9-5ACFA0FF3BA5}" destId="{56067996-DCF5-4ABB-A781-F776B46CD571}" srcOrd="2" destOrd="0" presId="urn:microsoft.com/office/officeart/2005/8/layout/vList2"/>
    <dgm:cxn modelId="{1F53E1ED-C8F8-41D9-865D-99B619D60E10}" type="presParOf" srcId="{B8BDF562-B692-4642-80E9-5ACFA0FF3BA5}" destId="{F3857558-E07F-458F-B8A0-DFA1D19A918A}" srcOrd="3" destOrd="0" presId="urn:microsoft.com/office/officeart/2005/8/layout/vList2"/>
    <dgm:cxn modelId="{F870E4C0-2C63-40E6-8354-17793B531431}" type="presParOf" srcId="{B8BDF562-B692-4642-80E9-5ACFA0FF3BA5}" destId="{73333C71-556E-4F52-931B-B9651B0069F0}" srcOrd="4" destOrd="0" presId="urn:microsoft.com/office/officeart/2005/8/layout/vList2"/>
    <dgm:cxn modelId="{81B9A4C3-C274-4E9F-9025-CD9AA273C128}" type="presParOf" srcId="{B8BDF562-B692-4642-80E9-5ACFA0FF3BA5}" destId="{5DE52BA4-82E3-4B09-9644-B5F2D6911491}" srcOrd="5" destOrd="0" presId="urn:microsoft.com/office/officeart/2005/8/layout/vList2"/>
    <dgm:cxn modelId="{9F11B44E-AB5F-4E27-93E0-BE8C47522C79}" type="presParOf" srcId="{B8BDF562-B692-4642-80E9-5ACFA0FF3BA5}" destId="{BE868C1D-B22D-4D02-9931-433BAF7F3E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9CEC6-83D0-4400-9D34-E521D9FF184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8F3FDE3-CE6A-4058-98F8-3997AC73FC5E}">
      <dgm:prSet custT="1"/>
      <dgm:spPr/>
      <dgm:t>
        <a:bodyPr/>
        <a:lstStyle/>
        <a:p>
          <a:pPr rtl="1"/>
          <a:r>
            <a:rPr lang="fa-IR" sz="2400" dirty="0">
              <a:cs typeface="B Mitra" panose="00000400000000000000" pitchFamily="2" charset="-78"/>
            </a:rPr>
            <a:t>ماشین های تورینگ با قابلیت توقف: بعد از خواندن یک نماد و نوشتن مقدار جدید، نوک خواندن و نوشتن جابجا نمیشود</a:t>
          </a:r>
        </a:p>
      </dgm:t>
    </dgm:pt>
    <dgm:pt modelId="{6B12DFAE-AA96-4130-A543-77AC55175FA3}" type="parTrans" cxnId="{00F1B43A-75F7-48BC-84CD-C1C151C2B33A}">
      <dgm:prSet/>
      <dgm:spPr/>
      <dgm:t>
        <a:bodyPr/>
        <a:lstStyle/>
        <a:p>
          <a:pPr rtl="1"/>
          <a:endParaRPr lang="en-US" sz="2000">
            <a:cs typeface="B Mitra" panose="00000400000000000000" pitchFamily="2" charset="-78"/>
          </a:endParaRPr>
        </a:p>
      </dgm:t>
    </dgm:pt>
    <dgm:pt modelId="{47A99C18-BD74-42A4-B143-1CAB75F51E07}" type="sibTrans" cxnId="{00F1B43A-75F7-48BC-84CD-C1C151C2B33A}">
      <dgm:prSet/>
      <dgm:spPr/>
      <dgm:t>
        <a:bodyPr/>
        <a:lstStyle/>
        <a:p>
          <a:pPr rtl="1"/>
          <a:endParaRPr lang="en-US" sz="2000">
            <a:cs typeface="B Mitra" panose="00000400000000000000" pitchFamily="2" charset="-78"/>
          </a:endParaRPr>
        </a:p>
      </dgm:t>
    </dgm:pt>
    <dgm:pt modelId="{712369C6-0CE6-4115-B4EF-17C939EBF90A}">
      <dgm:prSet custT="1"/>
      <dgm:spPr/>
      <dgm:t>
        <a:bodyPr/>
        <a:lstStyle/>
        <a:p>
          <a:pPr rtl="1"/>
          <a:r>
            <a:rPr lang="fa-IR" sz="2400" dirty="0">
              <a:cs typeface="B Mitra" panose="00000400000000000000" pitchFamily="2" charset="-78"/>
            </a:rPr>
            <a:t>ماشین تورینگ با نوار نمیه نامحدود: نوار حافظه از یک طرف محدود است</a:t>
          </a:r>
        </a:p>
      </dgm:t>
    </dgm:pt>
    <dgm:pt modelId="{C86817DE-4A74-45FC-AA9B-09FBF641FAD4}" type="parTrans" cxnId="{9686F781-8B49-46B6-B845-68CCA686B26C}">
      <dgm:prSet/>
      <dgm:spPr/>
    </dgm:pt>
    <dgm:pt modelId="{9A256DBB-6898-412D-BF79-2D92E013C530}" type="sibTrans" cxnId="{9686F781-8B49-46B6-B845-68CCA686B26C}">
      <dgm:prSet/>
      <dgm:spPr/>
    </dgm:pt>
    <dgm:pt modelId="{27DB12AA-2CD7-410D-BFDB-A8A2A1D29F72}">
      <dgm:prSet custT="1"/>
      <dgm:spPr/>
      <dgm:t>
        <a:bodyPr/>
        <a:lstStyle/>
        <a:p>
          <a:pPr rtl="1"/>
          <a:r>
            <a:rPr lang="fa-IR" sz="2400" dirty="0">
              <a:cs typeface="B Mitra" panose="00000400000000000000" pitchFamily="2" charset="-78"/>
            </a:rPr>
            <a:t>ماشین تورینگ آفلاین (برون خط) : دو نوار حافظه داریم. یک نوار فقط خواندنی و یک نوار خواندنی و نوشتنی</a:t>
          </a:r>
        </a:p>
      </dgm:t>
    </dgm:pt>
    <dgm:pt modelId="{9D124035-3A63-4365-995D-3702FCA03538}" type="parTrans" cxnId="{69426410-E3A6-4686-9C16-B1E8ADCFA690}">
      <dgm:prSet/>
      <dgm:spPr/>
    </dgm:pt>
    <dgm:pt modelId="{75565564-F216-40B8-A7AF-8A40A7F7B18C}" type="sibTrans" cxnId="{69426410-E3A6-4686-9C16-B1E8ADCFA690}">
      <dgm:prSet/>
      <dgm:spPr/>
    </dgm:pt>
    <dgm:pt modelId="{93ACC985-F618-4316-95A7-6EBF592E973F}">
      <dgm:prSet custT="1"/>
      <dgm:spPr/>
      <dgm:t>
        <a:bodyPr/>
        <a:lstStyle/>
        <a:p>
          <a:pPr rtl="1"/>
          <a:r>
            <a:rPr lang="fa-IR" sz="2400" dirty="0">
              <a:cs typeface="B Mitra" panose="00000400000000000000" pitchFamily="2" charset="-78"/>
            </a:rPr>
            <a:t>ماشین های تورینگ چند نواره: این ماشین شامل چند نوار است که هر کدام نوک خواندن و نوشتن خاص خود را دارند.</a:t>
          </a:r>
        </a:p>
      </dgm:t>
    </dgm:pt>
    <dgm:pt modelId="{BEFB9944-08FD-4CB2-A8BA-7DBA2581C928}" type="parTrans" cxnId="{208BF8FE-AB94-4596-A894-310DAD29F537}">
      <dgm:prSet/>
      <dgm:spPr/>
    </dgm:pt>
    <dgm:pt modelId="{B3047075-8351-4DB3-94D9-CE964AE5E8D7}" type="sibTrans" cxnId="{208BF8FE-AB94-4596-A894-310DAD29F537}">
      <dgm:prSet/>
      <dgm:spPr/>
    </dgm:pt>
    <dgm:pt modelId="{DE10105E-4096-42AB-8711-CA74D5575C58}">
      <dgm:prSet custT="1"/>
      <dgm:spPr/>
      <dgm:t>
        <a:bodyPr/>
        <a:lstStyle/>
        <a:p>
          <a:pPr rtl="1"/>
          <a:r>
            <a:rPr lang="fa-IR" sz="2400" dirty="0">
              <a:cs typeface="B Mitra" panose="00000400000000000000" pitchFamily="2" charset="-78"/>
            </a:rPr>
            <a:t>ماشین تورینگ چندبعدی: نوک خواندن و نوشتن در یک صفحه دو بعدی حرکت میکند.</a:t>
          </a:r>
        </a:p>
      </dgm:t>
    </dgm:pt>
    <dgm:pt modelId="{F9F6383D-2B41-4782-8B0F-AFFEFE0C9EA7}" type="parTrans" cxnId="{0B17C3DD-9AB7-4607-AC39-341E69FC9D9B}">
      <dgm:prSet/>
      <dgm:spPr/>
    </dgm:pt>
    <dgm:pt modelId="{0D77AB8C-B034-457B-9D94-F5606BF88337}" type="sibTrans" cxnId="{0B17C3DD-9AB7-4607-AC39-341E69FC9D9B}">
      <dgm:prSet/>
      <dgm:spPr/>
    </dgm:pt>
    <dgm:pt modelId="{B8BDF562-B692-4642-80E9-5ACFA0FF3BA5}" type="pres">
      <dgm:prSet presAssocID="{70A9CEC6-83D0-4400-9D34-E521D9FF1847}" presName="linear" presStyleCnt="0">
        <dgm:presLayoutVars>
          <dgm:animLvl val="lvl"/>
          <dgm:resizeHandles val="exact"/>
        </dgm:presLayoutVars>
      </dgm:prSet>
      <dgm:spPr/>
    </dgm:pt>
    <dgm:pt modelId="{8BEEAA66-0D24-4AAF-9308-F8B53D6993E5}" type="pres">
      <dgm:prSet presAssocID="{78F3FDE3-CE6A-4058-98F8-3997AC73FC5E}" presName="parentText" presStyleLbl="node1" presStyleIdx="0" presStyleCnt="5">
        <dgm:presLayoutVars>
          <dgm:chMax val="0"/>
          <dgm:bulletEnabled val="1"/>
        </dgm:presLayoutVars>
      </dgm:prSet>
      <dgm:spPr/>
    </dgm:pt>
    <dgm:pt modelId="{AF4816E3-420E-4ADF-950F-04EEAD4F4BC5}" type="pres">
      <dgm:prSet presAssocID="{47A99C18-BD74-42A4-B143-1CAB75F51E07}" presName="spacer" presStyleCnt="0"/>
      <dgm:spPr/>
    </dgm:pt>
    <dgm:pt modelId="{DAE8F0F1-7C88-4BB7-8804-CBD6873B62A1}" type="pres">
      <dgm:prSet presAssocID="{712369C6-0CE6-4115-B4EF-17C939EBF90A}" presName="parentText" presStyleLbl="node1" presStyleIdx="1" presStyleCnt="5">
        <dgm:presLayoutVars>
          <dgm:chMax val="0"/>
          <dgm:bulletEnabled val="1"/>
        </dgm:presLayoutVars>
      </dgm:prSet>
      <dgm:spPr/>
    </dgm:pt>
    <dgm:pt modelId="{7E0BC573-0B2F-4BD6-82C8-0BC303403454}" type="pres">
      <dgm:prSet presAssocID="{9A256DBB-6898-412D-BF79-2D92E013C530}" presName="spacer" presStyleCnt="0"/>
      <dgm:spPr/>
    </dgm:pt>
    <dgm:pt modelId="{CA37F499-6270-46C0-8662-4ACE2CBB3D8D}" type="pres">
      <dgm:prSet presAssocID="{27DB12AA-2CD7-410D-BFDB-A8A2A1D29F72}" presName="parentText" presStyleLbl="node1" presStyleIdx="2" presStyleCnt="5">
        <dgm:presLayoutVars>
          <dgm:chMax val="0"/>
          <dgm:bulletEnabled val="1"/>
        </dgm:presLayoutVars>
      </dgm:prSet>
      <dgm:spPr/>
    </dgm:pt>
    <dgm:pt modelId="{92249BD7-DFF9-4640-AC97-277359B8206F}" type="pres">
      <dgm:prSet presAssocID="{75565564-F216-40B8-A7AF-8A40A7F7B18C}" presName="spacer" presStyleCnt="0"/>
      <dgm:spPr/>
    </dgm:pt>
    <dgm:pt modelId="{E01512F8-8CF5-4ACF-B3C7-69773B13989A}" type="pres">
      <dgm:prSet presAssocID="{93ACC985-F618-4316-95A7-6EBF592E973F}" presName="parentText" presStyleLbl="node1" presStyleIdx="3" presStyleCnt="5">
        <dgm:presLayoutVars>
          <dgm:chMax val="0"/>
          <dgm:bulletEnabled val="1"/>
        </dgm:presLayoutVars>
      </dgm:prSet>
      <dgm:spPr/>
    </dgm:pt>
    <dgm:pt modelId="{9497D2B4-11D9-4B54-B9AD-3DFC8F469622}" type="pres">
      <dgm:prSet presAssocID="{B3047075-8351-4DB3-94D9-CE964AE5E8D7}" presName="spacer" presStyleCnt="0"/>
      <dgm:spPr/>
    </dgm:pt>
    <dgm:pt modelId="{127EDD74-DE91-46F1-A52C-0A933AD2CD98}" type="pres">
      <dgm:prSet presAssocID="{DE10105E-4096-42AB-8711-CA74D5575C58}" presName="parentText" presStyleLbl="node1" presStyleIdx="4" presStyleCnt="5">
        <dgm:presLayoutVars>
          <dgm:chMax val="0"/>
          <dgm:bulletEnabled val="1"/>
        </dgm:presLayoutVars>
      </dgm:prSet>
      <dgm:spPr/>
    </dgm:pt>
  </dgm:ptLst>
  <dgm:cxnLst>
    <dgm:cxn modelId="{DF051105-345A-4F31-B005-5AA04FF67C75}" type="presOf" srcId="{DE10105E-4096-42AB-8711-CA74D5575C58}" destId="{127EDD74-DE91-46F1-A52C-0A933AD2CD98}" srcOrd="0" destOrd="0" presId="urn:microsoft.com/office/officeart/2005/8/layout/vList2"/>
    <dgm:cxn modelId="{69426410-E3A6-4686-9C16-B1E8ADCFA690}" srcId="{70A9CEC6-83D0-4400-9D34-E521D9FF1847}" destId="{27DB12AA-2CD7-410D-BFDB-A8A2A1D29F72}" srcOrd="2" destOrd="0" parTransId="{9D124035-3A63-4365-995D-3702FCA03538}" sibTransId="{75565564-F216-40B8-A7AF-8A40A7F7B18C}"/>
    <dgm:cxn modelId="{3998DD20-1C21-44AA-A10E-48C5D4ACE2E6}" type="presOf" srcId="{78F3FDE3-CE6A-4058-98F8-3997AC73FC5E}" destId="{8BEEAA66-0D24-4AAF-9308-F8B53D6993E5}" srcOrd="0" destOrd="0" presId="urn:microsoft.com/office/officeart/2005/8/layout/vList2"/>
    <dgm:cxn modelId="{98604026-B7AC-4D4C-A69D-050105229447}" type="presOf" srcId="{93ACC985-F618-4316-95A7-6EBF592E973F}" destId="{E01512F8-8CF5-4ACF-B3C7-69773B13989A}" srcOrd="0" destOrd="0" presId="urn:microsoft.com/office/officeart/2005/8/layout/vList2"/>
    <dgm:cxn modelId="{00F1B43A-75F7-48BC-84CD-C1C151C2B33A}" srcId="{70A9CEC6-83D0-4400-9D34-E521D9FF1847}" destId="{78F3FDE3-CE6A-4058-98F8-3997AC73FC5E}" srcOrd="0" destOrd="0" parTransId="{6B12DFAE-AA96-4130-A543-77AC55175FA3}" sibTransId="{47A99C18-BD74-42A4-B143-1CAB75F51E07}"/>
    <dgm:cxn modelId="{2FF6415D-3369-4E30-A5CD-8EEF8A235FDA}" type="presOf" srcId="{27DB12AA-2CD7-410D-BFDB-A8A2A1D29F72}" destId="{CA37F499-6270-46C0-8662-4ACE2CBB3D8D}" srcOrd="0" destOrd="0" presId="urn:microsoft.com/office/officeart/2005/8/layout/vList2"/>
    <dgm:cxn modelId="{72D70558-FDD9-4838-AE41-DE08A10D571C}" type="presOf" srcId="{712369C6-0CE6-4115-B4EF-17C939EBF90A}" destId="{DAE8F0F1-7C88-4BB7-8804-CBD6873B62A1}" srcOrd="0" destOrd="0" presId="urn:microsoft.com/office/officeart/2005/8/layout/vList2"/>
    <dgm:cxn modelId="{9686F781-8B49-46B6-B845-68CCA686B26C}" srcId="{70A9CEC6-83D0-4400-9D34-E521D9FF1847}" destId="{712369C6-0CE6-4115-B4EF-17C939EBF90A}" srcOrd="1" destOrd="0" parTransId="{C86817DE-4A74-45FC-AA9B-09FBF641FAD4}" sibTransId="{9A256DBB-6898-412D-BF79-2D92E013C530}"/>
    <dgm:cxn modelId="{B901ECAD-1A59-4165-AA0F-DF29FCB3EE15}" type="presOf" srcId="{70A9CEC6-83D0-4400-9D34-E521D9FF1847}" destId="{B8BDF562-B692-4642-80E9-5ACFA0FF3BA5}" srcOrd="0" destOrd="0" presId="urn:microsoft.com/office/officeart/2005/8/layout/vList2"/>
    <dgm:cxn modelId="{0B17C3DD-9AB7-4607-AC39-341E69FC9D9B}" srcId="{70A9CEC6-83D0-4400-9D34-E521D9FF1847}" destId="{DE10105E-4096-42AB-8711-CA74D5575C58}" srcOrd="4" destOrd="0" parTransId="{F9F6383D-2B41-4782-8B0F-AFFEFE0C9EA7}" sibTransId="{0D77AB8C-B034-457B-9D94-F5606BF88337}"/>
    <dgm:cxn modelId="{208BF8FE-AB94-4596-A894-310DAD29F537}" srcId="{70A9CEC6-83D0-4400-9D34-E521D9FF1847}" destId="{93ACC985-F618-4316-95A7-6EBF592E973F}" srcOrd="3" destOrd="0" parTransId="{BEFB9944-08FD-4CB2-A8BA-7DBA2581C928}" sibTransId="{B3047075-8351-4DB3-94D9-CE964AE5E8D7}"/>
    <dgm:cxn modelId="{29FDD436-304C-44E2-B629-3AFA3F84857A}" type="presParOf" srcId="{B8BDF562-B692-4642-80E9-5ACFA0FF3BA5}" destId="{8BEEAA66-0D24-4AAF-9308-F8B53D6993E5}" srcOrd="0" destOrd="0" presId="urn:microsoft.com/office/officeart/2005/8/layout/vList2"/>
    <dgm:cxn modelId="{512742A1-8772-4D41-A66C-31EC6C1C11E5}" type="presParOf" srcId="{B8BDF562-B692-4642-80E9-5ACFA0FF3BA5}" destId="{AF4816E3-420E-4ADF-950F-04EEAD4F4BC5}" srcOrd="1" destOrd="0" presId="urn:microsoft.com/office/officeart/2005/8/layout/vList2"/>
    <dgm:cxn modelId="{74D6B04D-58A2-44EC-A501-1FA4A7D73C01}" type="presParOf" srcId="{B8BDF562-B692-4642-80E9-5ACFA0FF3BA5}" destId="{DAE8F0F1-7C88-4BB7-8804-CBD6873B62A1}" srcOrd="2" destOrd="0" presId="urn:microsoft.com/office/officeart/2005/8/layout/vList2"/>
    <dgm:cxn modelId="{BE15F3DD-63D0-491B-97B3-830CACC6CEC6}" type="presParOf" srcId="{B8BDF562-B692-4642-80E9-5ACFA0FF3BA5}" destId="{7E0BC573-0B2F-4BD6-82C8-0BC303403454}" srcOrd="3" destOrd="0" presId="urn:microsoft.com/office/officeart/2005/8/layout/vList2"/>
    <dgm:cxn modelId="{1E781548-AE6B-47DD-A571-85F97C0719A0}" type="presParOf" srcId="{B8BDF562-B692-4642-80E9-5ACFA0FF3BA5}" destId="{CA37F499-6270-46C0-8662-4ACE2CBB3D8D}" srcOrd="4" destOrd="0" presId="urn:microsoft.com/office/officeart/2005/8/layout/vList2"/>
    <dgm:cxn modelId="{75FE48ED-4B16-4A8C-98A2-B1E86A3E21D0}" type="presParOf" srcId="{B8BDF562-B692-4642-80E9-5ACFA0FF3BA5}" destId="{92249BD7-DFF9-4640-AC97-277359B8206F}" srcOrd="5" destOrd="0" presId="urn:microsoft.com/office/officeart/2005/8/layout/vList2"/>
    <dgm:cxn modelId="{FB676205-7108-4899-AE4B-490E51928B71}" type="presParOf" srcId="{B8BDF562-B692-4642-80E9-5ACFA0FF3BA5}" destId="{E01512F8-8CF5-4ACF-B3C7-69773B13989A}" srcOrd="6" destOrd="0" presId="urn:microsoft.com/office/officeart/2005/8/layout/vList2"/>
    <dgm:cxn modelId="{8A27C44D-5BD7-4601-AFBA-6FFEAB323757}" type="presParOf" srcId="{B8BDF562-B692-4642-80E9-5ACFA0FF3BA5}" destId="{9497D2B4-11D9-4B54-B9AD-3DFC8F469622}" srcOrd="7" destOrd="0" presId="urn:microsoft.com/office/officeart/2005/8/layout/vList2"/>
    <dgm:cxn modelId="{70F602FA-28E1-491B-9223-11647854486E}" type="presParOf" srcId="{B8BDF562-B692-4642-80E9-5ACFA0FF3BA5}" destId="{127EDD74-DE91-46F1-A52C-0A933AD2CD9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4A3A-90F2-477A-BA23-ED6AE180E67E}">
      <dsp:nvSpPr>
        <dsp:cNvPr id="0" name=""/>
        <dsp:cNvSpPr/>
      </dsp:nvSpPr>
      <dsp:spPr>
        <a:xfrm>
          <a:off x="0" y="20639"/>
          <a:ext cx="11942762" cy="861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fa-IR" sz="2800" kern="1200" dirty="0">
              <a:cs typeface="B Mitra" panose="00000400000000000000" pitchFamily="2" charset="-78"/>
            </a:rPr>
            <a:t>ماشین تورینگ دارای یک نوار حافظه است که از دو طرف نامحدود است.</a:t>
          </a:r>
          <a:endParaRPr lang="en-US" sz="2800" kern="1200" dirty="0">
            <a:cs typeface="B Mitra" panose="00000400000000000000" pitchFamily="2" charset="-78"/>
          </a:endParaRPr>
        </a:p>
      </dsp:txBody>
      <dsp:txXfrm>
        <a:off x="42036" y="62675"/>
        <a:ext cx="11858690" cy="777048"/>
      </dsp:txXfrm>
    </dsp:sp>
    <dsp:sp modelId="{892401A0-B6D9-4A00-A6F5-C544CEB1C49F}">
      <dsp:nvSpPr>
        <dsp:cNvPr id="0" name=""/>
        <dsp:cNvSpPr/>
      </dsp:nvSpPr>
      <dsp:spPr>
        <a:xfrm>
          <a:off x="0" y="1014239"/>
          <a:ext cx="11942762" cy="8611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fa-IR" sz="2800" kern="1200" dirty="0">
              <a:cs typeface="B Mitra" panose="00000400000000000000" pitchFamily="2" charset="-78"/>
            </a:rPr>
            <a:t>ماشین تورینگ قطعی است یعنی تابع انتقال به ازای هر پیکربندی، حداکثر یک حرکت میتواند انجام دهد.</a:t>
          </a:r>
          <a:endParaRPr lang="en-US" sz="2800" kern="1200" dirty="0">
            <a:cs typeface="B Mitra" panose="00000400000000000000" pitchFamily="2" charset="-78"/>
          </a:endParaRPr>
        </a:p>
      </dsp:txBody>
      <dsp:txXfrm>
        <a:off x="42036" y="1056275"/>
        <a:ext cx="11858690" cy="777048"/>
      </dsp:txXfrm>
    </dsp:sp>
    <dsp:sp modelId="{A4CFF2A0-634F-462E-948E-B2C4478764F6}">
      <dsp:nvSpPr>
        <dsp:cNvPr id="0" name=""/>
        <dsp:cNvSpPr/>
      </dsp:nvSpPr>
      <dsp:spPr>
        <a:xfrm>
          <a:off x="0" y="2007839"/>
          <a:ext cx="11942762" cy="8611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fa-IR" sz="2800" kern="1200" dirty="0">
              <a:cs typeface="B Mitra" panose="00000400000000000000" pitchFamily="2" charset="-78"/>
            </a:rPr>
            <a:t>هیچ فایل ورودی خاصی برای ماشین وجود ندارد.</a:t>
          </a:r>
          <a:endParaRPr lang="en-US" sz="2800" kern="1200" dirty="0">
            <a:cs typeface="B Mitra" panose="00000400000000000000" pitchFamily="2" charset="-78"/>
          </a:endParaRPr>
        </a:p>
      </dsp:txBody>
      <dsp:txXfrm>
        <a:off x="42036" y="2049875"/>
        <a:ext cx="11858690" cy="777048"/>
      </dsp:txXfrm>
    </dsp:sp>
    <dsp:sp modelId="{9A52D107-9222-45B8-A1D5-AEC12EBE1B93}">
      <dsp:nvSpPr>
        <dsp:cNvPr id="0" name=""/>
        <dsp:cNvSpPr/>
      </dsp:nvSpPr>
      <dsp:spPr>
        <a:xfrm>
          <a:off x="0" y="3001440"/>
          <a:ext cx="11942762" cy="8611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 فرض میکنیم که نوار حافظه در ابتدا دارای محتوای مشخصی است و بخشی از آن را میتوان بعنوان ورودی در نظر گرفت</a:t>
          </a:r>
          <a:endParaRPr lang="en-US" sz="2400" kern="1200" dirty="0">
            <a:cs typeface="B Mitra" panose="00000400000000000000" pitchFamily="2" charset="-78"/>
          </a:endParaRPr>
        </a:p>
      </dsp:txBody>
      <dsp:txXfrm>
        <a:off x="42036" y="3043476"/>
        <a:ext cx="11858690" cy="777048"/>
      </dsp:txXfrm>
    </dsp:sp>
    <dsp:sp modelId="{F772F350-1CBF-4FDC-A092-277454D2ECAB}">
      <dsp:nvSpPr>
        <dsp:cNvPr id="0" name=""/>
        <dsp:cNvSpPr/>
      </dsp:nvSpPr>
      <dsp:spPr>
        <a:xfrm>
          <a:off x="0" y="3995040"/>
          <a:ext cx="11942762" cy="8611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fa-IR" sz="2000" kern="1200" dirty="0">
              <a:cs typeface="B Mitra" panose="00000400000000000000" pitchFamily="2" charset="-78"/>
            </a:rPr>
            <a:t>بطور مشابه هیچ وسیله خروجی خاصی برای ماشین نداریم. هر گاه ماشین توقف کرد، برخی یا همه محتویات نوار حافظه را میتوان بعنوان خروجی درنظر گرفت</a:t>
          </a:r>
          <a:endParaRPr lang="en-US" sz="2000" kern="1200" dirty="0">
            <a:cs typeface="B Mitra" panose="00000400000000000000" pitchFamily="2" charset="-78"/>
          </a:endParaRPr>
        </a:p>
      </dsp:txBody>
      <dsp:txXfrm>
        <a:off x="42036" y="4037076"/>
        <a:ext cx="11858690"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EAA66-0D24-4AAF-9308-F8B53D6993E5}">
      <dsp:nvSpPr>
        <dsp:cNvPr id="0" name=""/>
        <dsp:cNvSpPr/>
      </dsp:nvSpPr>
      <dsp:spPr>
        <a:xfrm>
          <a:off x="0" y="16319"/>
          <a:ext cx="11942762" cy="1085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1- هر چیزی که بتواند بر روی کامپیوتر رقمی موجود انجام شود، با یک ماشین تورینگ نیز قابل انجام است.</a:t>
          </a:r>
        </a:p>
      </dsp:txBody>
      <dsp:txXfrm>
        <a:off x="53002" y="69321"/>
        <a:ext cx="11836758" cy="979756"/>
      </dsp:txXfrm>
    </dsp:sp>
    <dsp:sp modelId="{56067996-DCF5-4ABB-A781-F776B46CD571}">
      <dsp:nvSpPr>
        <dsp:cNvPr id="0" name=""/>
        <dsp:cNvSpPr/>
      </dsp:nvSpPr>
      <dsp:spPr>
        <a:xfrm>
          <a:off x="0" y="1269119"/>
          <a:ext cx="11942762" cy="10857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a:cs typeface="B Mitra" panose="00000400000000000000" pitchFamily="2" charset="-78"/>
            </a:rPr>
            <a:t>2- هیچ کس تا کنون قادر نبوده است که مسئله پیشنهاد نماید که با آنچه ما به اصطلاح یک الگوریتم در نظر میگیریم، قابل حل باشد ولی نتوان با استفاده از ماشین تورینگ آنرا نوشت.</a:t>
          </a:r>
          <a:endParaRPr lang="fa-IR" sz="2400" kern="1200" dirty="0">
            <a:cs typeface="B Mitra" panose="00000400000000000000" pitchFamily="2" charset="-78"/>
          </a:endParaRPr>
        </a:p>
      </dsp:txBody>
      <dsp:txXfrm>
        <a:off x="53002" y="1322121"/>
        <a:ext cx="11836758" cy="979756"/>
      </dsp:txXfrm>
    </dsp:sp>
    <dsp:sp modelId="{73333C71-556E-4F52-931B-B9651B0069F0}">
      <dsp:nvSpPr>
        <dsp:cNvPr id="0" name=""/>
        <dsp:cNvSpPr/>
      </dsp:nvSpPr>
      <dsp:spPr>
        <a:xfrm>
          <a:off x="0" y="2521919"/>
          <a:ext cx="11942762" cy="10857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a:cs typeface="B Mitra" panose="00000400000000000000" pitchFamily="2" charset="-78"/>
            </a:rPr>
            <a:t>3- مدلهای دیگری برای محاسبه مکانیکی پیشنهاد شدند، ولی هیچ یک قویتر از مدل ماشین تورینگ نیستند.</a:t>
          </a:r>
          <a:endParaRPr lang="fa-IR" sz="2400" kern="1200" dirty="0">
            <a:cs typeface="B Mitra" panose="00000400000000000000" pitchFamily="2" charset="-78"/>
          </a:endParaRPr>
        </a:p>
      </dsp:txBody>
      <dsp:txXfrm>
        <a:off x="53002" y="2574921"/>
        <a:ext cx="11836758" cy="979756"/>
      </dsp:txXfrm>
    </dsp:sp>
    <dsp:sp modelId="{BE868C1D-B22D-4D02-9931-433BAF7F3E2A}">
      <dsp:nvSpPr>
        <dsp:cNvPr id="0" name=""/>
        <dsp:cNvSpPr/>
      </dsp:nvSpPr>
      <dsp:spPr>
        <a:xfrm>
          <a:off x="0" y="3774720"/>
          <a:ext cx="11942762" cy="10857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b="1" kern="1200" dirty="0">
              <a:cs typeface="B Mitra" panose="00000400000000000000" pitchFamily="2" charset="-78"/>
            </a:rPr>
            <a:t>تز تورینگ برخلاف اعتبارش هنوز یک فرضیه است.</a:t>
          </a:r>
        </a:p>
      </dsp:txBody>
      <dsp:txXfrm>
        <a:off x="53002" y="3827722"/>
        <a:ext cx="11836758" cy="97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EAA66-0D24-4AAF-9308-F8B53D6993E5}">
      <dsp:nvSpPr>
        <dsp:cNvPr id="0" name=""/>
        <dsp:cNvSpPr/>
      </dsp:nvSpPr>
      <dsp:spPr>
        <a:xfrm>
          <a:off x="0" y="20639"/>
          <a:ext cx="11942762" cy="861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ماشین های تورینگ با قابلیت توقف: بعد از خواندن یک نماد و نوشتن مقدار جدید، نوک خواندن و نوشتن جابجا نمیشود</a:t>
          </a:r>
        </a:p>
      </dsp:txBody>
      <dsp:txXfrm>
        <a:off x="42036" y="62675"/>
        <a:ext cx="11858690" cy="777048"/>
      </dsp:txXfrm>
    </dsp:sp>
    <dsp:sp modelId="{DAE8F0F1-7C88-4BB7-8804-CBD6873B62A1}">
      <dsp:nvSpPr>
        <dsp:cNvPr id="0" name=""/>
        <dsp:cNvSpPr/>
      </dsp:nvSpPr>
      <dsp:spPr>
        <a:xfrm>
          <a:off x="0" y="1014239"/>
          <a:ext cx="11942762" cy="8611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ماشین تورینگ با نوار نمیه نامحدود: نوار حافظه از یک طرف محدود است</a:t>
          </a:r>
        </a:p>
      </dsp:txBody>
      <dsp:txXfrm>
        <a:off x="42036" y="1056275"/>
        <a:ext cx="11858690" cy="777048"/>
      </dsp:txXfrm>
    </dsp:sp>
    <dsp:sp modelId="{CA37F499-6270-46C0-8662-4ACE2CBB3D8D}">
      <dsp:nvSpPr>
        <dsp:cNvPr id="0" name=""/>
        <dsp:cNvSpPr/>
      </dsp:nvSpPr>
      <dsp:spPr>
        <a:xfrm>
          <a:off x="0" y="2007839"/>
          <a:ext cx="11942762" cy="8611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ماشین تورینگ آفلاین (برون خط) : دو نوار حافظه داریم. یک نوار فقط خواندنی و یک نوار خواندنی و نوشتنی</a:t>
          </a:r>
        </a:p>
      </dsp:txBody>
      <dsp:txXfrm>
        <a:off x="42036" y="2049875"/>
        <a:ext cx="11858690" cy="777048"/>
      </dsp:txXfrm>
    </dsp:sp>
    <dsp:sp modelId="{E01512F8-8CF5-4ACF-B3C7-69773B13989A}">
      <dsp:nvSpPr>
        <dsp:cNvPr id="0" name=""/>
        <dsp:cNvSpPr/>
      </dsp:nvSpPr>
      <dsp:spPr>
        <a:xfrm>
          <a:off x="0" y="3001440"/>
          <a:ext cx="11942762" cy="8611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ماشین های تورینگ چند نواره: این ماشین شامل چند نوار است که هر کدام نوک خواندن و نوشتن خاص خود را دارند.</a:t>
          </a:r>
        </a:p>
      </dsp:txBody>
      <dsp:txXfrm>
        <a:off x="42036" y="3043476"/>
        <a:ext cx="11858690" cy="777048"/>
      </dsp:txXfrm>
    </dsp:sp>
    <dsp:sp modelId="{127EDD74-DE91-46F1-A52C-0A933AD2CD98}">
      <dsp:nvSpPr>
        <dsp:cNvPr id="0" name=""/>
        <dsp:cNvSpPr/>
      </dsp:nvSpPr>
      <dsp:spPr>
        <a:xfrm>
          <a:off x="0" y="3995040"/>
          <a:ext cx="11942762" cy="8611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Mitra" panose="00000400000000000000" pitchFamily="2" charset="-78"/>
            </a:rPr>
            <a:t>ماشین تورینگ چندبعدی: نوک خواندن و نوشتن در یک صفحه دو بعدی حرکت میکند.</a:t>
          </a:r>
        </a:p>
      </dsp:txBody>
      <dsp:txXfrm>
        <a:off x="42036" y="4037076"/>
        <a:ext cx="11858690"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07:55.501"/>
    </inkml:context>
    <inkml:brush xml:id="br0">
      <inkml:brushProperty name="width" value="0.05292" units="cm"/>
      <inkml:brushProperty name="height" value="0.05292" units="cm"/>
      <inkml:brushProperty name="color" value="#FF0000"/>
    </inkml:brush>
  </inkml:definitions>
  <inkml:trace contextRef="#ctx0" brushRef="#br0">3461 1111 216 0,'0'-9'82'0,"0"9"-64"15,0-3 7-15,0 3-1 0,0 0-4 16,0 0 0-16,0 0-4 15,0 0-2-15,0 3-8 16,0 6-6-16,-11 7-1 0,4 3 1 0,4-1 2 16,-1 8 1-1,4 2 1-15,0 0-24 16,4-3-9-16,-1-6 9 16,4 9 9-16,-7-3 29 0,4 3 13 15,3-3-37 1,-7 13-18-16,0-3 5 0,0-10 7 15,0 3 1-15,0-3 3 0,0-6-3 16,0 0 2 0,0-10-4-16,0 0-2 0,0-9 11 15,3-3 6 1,4-6-2-16,0-7-2 16,0 4 1-16,-3-10 2 15,3 3 0-15,-7 6 2 0,0-9-2 16,0 10-1-1,-7-13 14 1,3 9-8-16,-3 4 0 0,0-14-4 16,0 8 1-16,4-1-4 15,-4 0-2-15,7-6 2 16,7 0-5-16,-4-10 0 0,4 4 5 16,7-3 2-16,-3-1 3 15,3 7 2-15,0 0 3 16,0 6 5-16,4 3-8 15,0 0-1-15,3 3-3 16,14 4 1-16,4-4-4 16,7-9 0-16,10 12-1 0,4-12-2 15,4 10 3 1,10-4 2-16,7 0 6 16,-7-6 6-16,7 12 8 15,-7-2 5-15,7 5-10 0,-7 10-4 16,-3 10-3-1,0-1-1-15,3 1-2 16,-4-1 1-16,4 7-11 0,-3-7-2 0,-4 7 7 16,3-7 6-1,-3 1-5-15,0-1-3 0,-7 0-3 16,-7 1 3 0,-3-10 2-16,-4 15 4 0,-11-11-4 15,-3 11-1 1,-4 4 6-16,-3 6 4 15,-8 0-8-15,-3 7 0 16,-3 12-2-16,-1-10 2 0,1 4-3 16,-7-4 0-16,3 7-1 15,-7-10-2-15,0 4 7 16,0 2 3-16,0 4-8 16,0 3-3-16,-7 3 3 15,3 13 2-15,0-4 1 16,-3-3 2-16,4-9-7 15,3-6 1-15,-7-4 3 16,0-5 4-16,0-10-3 0,3-4-1 16,-6 4 0-1,-4-3 0-15,3-4 0 0,-14 4 2 16,-10 3-3 0,-7-4 0-16,-1 4 3 0,-17 0 3 15,-7 0-7 1,4 6 0-16,-18 0 0 15,3 0 3-15,-10-3 2 16,0-6 3-16,-8-7-8 0,8 1 0 16,-14 5 2-16,0-2 4 15,-25-7-3-15,7 3-1 16,10-5-2-16,4-4 0 0,11 0 4 16,0-4 3-1,7-5-7-15,14-10-3 0,3-3 7 16,15-6 3-1,13-6-5-15,8-4-1 0,3 0 4 16,15-15 3-16,-4 0-6 16,6-1 1-16,5-5-1 15,-1 5 0-15,-3 14-11 16,7 5-5-16,7 7-61 16,11 3-26-16,13 6 53 15,8 3 25-15</inkml:trace>
  <inkml:trace contextRef="#ctx0" brushRef="#br0" timeOffset="1060.01">6181 888 160 0,'-7'-9'60'0,"7"9"-47"0,-7 0 4 15,7 0-1-15,-4 0-8 0,-3 9 0 16,0-2-4 0,-4-7-1-16,1 9-1 0,-1-6-2 0,1 4 3 15,-1-4-4 1,4 9 0-16,-4 1 1 0,-3-4 2 16,4-3-1-1,3 7-1-15,3 0 5 0,-3-1 1 16,3 4 4-1,4-4 1-15,4 1-1 0,3-1-1 16,4-2-3-16,-1 6 1 16,4-7 0-16,0 0 1 15,1 7 13-15,-5-3 6 16,1 2-31-16,-1 1-13 16,-10-4 5-16,-7 14 5 15,-3-8 22-15,-4 11 11 16,-4-11-46-16,0 7-20 15,1 1-58 1,-1-17-23-16,11-6 63 16</inkml:trace>
  <inkml:trace contextRef="#ctx0" brushRef="#br0" timeOffset="1606.08">6526 584 236 0,'11'-9'90'0,"-11"9"-70"0,7 0 10 15,-3 6 2-15,-1 7-20 0,-3-4-6 32,7 1-4-32,-7 15-2 0,0 9-3 15,-10-6 0 1,6 10 2-16,-7 3 0 15,1-4 1-15,-4 7 0 0,-4 3 2 16,0-12 3-16,-3 6-2 0,0-4-17 16,7 1 7-16,-7-10-21 15,7 7 15-15,0-17 2 16,3 4 3-16,0-9 5 16,8 3 1-16,3-16 4 15,0 0-3-15,3-16 0 16,12-3 1-16,2 0 0 15,8-6 0-15,-4 0 2 0,4-3 1 16,-1 9-6 0,1 3 2-16,-7-2 0 15,7 8 1-15,-4 1 0 16,0 9 2-16,-11 0 1 16,1 19-1-16,-7-4-4 15,6 4 1-15,-17 16-1 16,0 2 0-16,0 7 4 0,3-6-3 15,-6-7-2 1,10-3-5-16,-7-9-9 16,7 0 9-16,0-10-9 15,7 1 9-15,3-13-2 0,8-7-40 16,0-6-19 0,6 4 35-16</inkml:trace>
  <inkml:trace contextRef="#ctx0" brushRef="#br0" timeOffset="1890.61">6932 942 540 0,'4'0'200'0,"-4"0"-155"0,0 9-167 0,0-9-74 15,0 6 90-15,-4-2 73 16,4 11 29-16,-3 4 14 16,-1 0-6-16,-3 6-3 15,7 3 0-15,-7-3 1 16,7 4-1-16,-7-4-1 15,7 3 1-15,-7-12 5 16,7-4-3-16,-7 1 12 16,7-4-8-16,-7-9 12 15,7 0-11-15,0-16 5 16,0 10-8-16,0-22 0 16,10 9-3-16,15-15-10 15,0 5 4-15,21-15-7 16,3 10 6-16</inkml:trace>
  <inkml:trace contextRef="#ctx0" brushRef="#br0" timeOffset="5690.4">9705 942 184 0,'-4'0'68'0,"4"0"-52"0,0 9 6 16,-3-9 5-16,3 6-16 0,-4-2 6 31,1 5-10-31,-4-3 0 16,0 4-4-16,-4 15 20 16,4-13-12-16,-11 23-5 15,8-7-4-15,-11 25-20 16,7-2 10-16,-11 14 25 0,7-2-8 0,1 25-6 31,-5-10-2-31,1-6-21 0,7 1 11 0,0-1 3 16,3-19 5-16,-3-3 1 15,7-6 0-15,-3-6-3 16,6-10 2-16,1 0-4 16,-4-3 3-16,3-6-3 15,4-10 2-15,4 1 0 16,3-1 1-16,3-9 4 15,4 0-1-15,4-3 2 16,3-3-2-16,4 6 6 16,0 0-4-16,6-3 3 15,5 3-3-15,-1-7 3 16,4 4-4-16,7-3 10 16,-1 6-6-16,8 0 8 15,0 0-8-15,7 0-3 16,0 9-2-16,11 1-4 15,-8-1 2-15,15-2 3 16,-8 2-1-16,11-9 4 16,-6 0-3-16,13-3 4 15,-11-3-4-15,15-10 6 16,-11-3-5-16,14-3 8 0,-6 0-7 0,6-6 5 31,-7 12-5-31,0-12 5 0,-10 15-6 0,3-8-3 31,-10 17-1-31,3-5 1 0,-7 3 0 0,0 6-7 16,-7 6 4-16,-4-3-3 16,-3 7 3-16,0-4 4 15,-7 0 0-15,-4-3-3 16,-3-3 1-16,-4 0 10 16,1 6-6-16,-8-12 11 15,-4 6-8-15,-6-3 5 16,0-3-6-16,-4-10 0 15,-4 7-3-15,-6-20 23 16,3 11-14-16,-3-20-5 16,-1 7-3-16,1-16-6 15,-1 9 2-15,-3-15 3 16,4 12-1-16,-4-12-23 16,0 6 13-16,0-16 3 15,0 13 4-15,0-7 21 16,0 7-10-16,-4 0 19 15,4 0-16-15,-7 6-11 16,4 9-1-16,-12 7-1 16,5 0 1-16,-15 3-9 15,4 6 5-15,-18 0-1 0,4 3 3 0,-29 7-5 32,8-10 4-32,-29 13 3 0,8 6 1 0,-22-3-1 31,11 6 1-31,-18-3-23 0,18 0 12 0,-18-3 4 31,18 3 4-31,-18-6 2 0,21 2 0 0,-17-11 19 31,17 5-10-31,-17 1-1 0,17 0-5 0,-17-1 2 16,14 10-3-16,-18 0-12 16,14 3 6-16,-21 7-37 15,25 5 23-15,-11 10-23 16,18-6 24-16,-7 9-22 15,21-9 22-15,3 3-82 16,15 0 55-16,7-12-64 16,21 5 62-16</inkml:trace>
  <inkml:trace contextRef="#ctx0" brushRef="#br0" timeOffset="6480.02">12612 1030 212 0,'7'0'82'0,"-7"0"-64"0,3-10 22 16,1 1 4 0,-1 9-24-16,1-16-11 15,-1 16-6-15,1-9-3 0,0-1 0 0,-4 4 0 32,0 3 0-32,0-7-14 0,0 10 8 0,-4-6-13 31,0-3 11-31,-6 9 2 0,-1 9 3 0,-10-3 3 15,4 7 0-15,-5 12 0 16,5-9 0-16,-1 3 15 16,4-4-8-16,3-2 10 15,4 3-9-15,4-13 4 16,6 12-7-16,4-5 7 16,4-1-8-16,3 7 1 15,0-7-3-15,0 7 1 16,0-7-2-16,-3 4-7 15,3 6 3-15,-10-4 1 16,3 4 2-16,-11 0-7 16,4 3 4-16,-7-10-23 15,0 4 14-15,-7-3-80 16,0 2 51-16,-4-5-53 16,4-1 54-16</inkml:trace>
  <inkml:trace contextRef="#ctx0" brushRef="#br0" timeOffset="7040.42">13053 638 280 0,'3'0'107'0,"-3"0"-83"0,4 0-1 15,-4 0-7-15,0 0-13 0,0 9-3 32,0-9-1-32,0 16 1 0,0-4 0 0,-4 13-7 15,1 4 4-15,-4 5-5 16,0 4 4-16,-7 6 2 16,3 6 2-16,-3-3 0 15,3-3 0-15,-10 6-14 16,7-12 8-16,-7-1-13 15,7 4 11-15,-7-3-3 16,6-10 7-16,-2 0 2 16,6-6 2-16,1-13 0 15,3 4 0-15,0-13-3 16,7 0 2-16,7-10 23 16,3 1-12-16,8-10 11 15,3 4-12-15,4-14-7 16,3 14-2-16,4-4-11 15,-1-3 6-15,-2 0 8 16,-5 13-1-16,-3-10 15 0,1 9-9 16,-5 4-6-1,-3 6-2-15,-3 6 4 0,-4 4-2 0,-7 9-7 32,0-1 2-32,-7 17 3 0,0-10 1 15,-4 3-3 1,8 0 1-16,-4-3-30 15,3 1 17-15,4-17-19 16,4 0 19-16</inkml:trace>
  <inkml:trace contextRef="#ctx0" brushRef="#br0" timeOffset="7385.01">13642 638 212 0,'0'9'79'0,"0"-9"-61"0,0 0 12 0,0 0 17 16,0 0-27-16,0 0 4 16,0 9-15-16,-4 1-3 15,1 6-4-15,-8 12 1 16,1-3-2-16,-8 19-18 15,7-7 9-15,-10 26-3 0,4-10 6 0,-4 10 16 32,3 0-5-32,0-10-14 0,11-9 5 15,0 0 6 1,4-6-1-16,3-13 18 0,3-7-12 16,4 1-27-1,7-3 9-15,4-13-18 16,3 3 16-16</inkml:trace>
  <inkml:trace contextRef="#ctx0" brushRef="#br0" timeOffset="12610.39">3814 3303 148 0,'10'-9'55'0,"1"2"-43"0,-1-2 5 16,1 9 2-16,-4 0-11 15,11-6-2-15,-1 3 0 16,8-4 1-16,7-2-3 16,6 9-1-16,8-3 1 0,4 3-2 15,6 0 1-15,4 0 2 0,0 0 4 16,14 3-2 0,7-3 1-16,4 0-1 0,3-3 1 15,-3-4-2 1,-1-2-1-16,8 3-3 15,-7-4-2-15,0 10 1 16,-4-3 1-16,-4 3-1 0,-6 3-1 16,-8 7 1-16,-3-4-1 15,-3 10 0-15,-1-4 0 16,-6-5 0-16,-5 2 0 16,-13-6 0-16,0 10 0 15,-7-4 22-15,-4 0 12 16,-4 4-30-16,1 3-15 15,-11 3 12-15,4 6 10 16,-4 3-7-16,-7 16-4 0,0 9 0 16,-11 13-1-16,4 12 1 15,0 4 2-15,-3-13-1 16,2-13 2 0,1-2-2-16,0-1 2 0,4-9-4 15,3-3 0 1,-11-4 1-16,8-9 0 0,-4 7-3 15,3-16 2 1,-6-1 14-16,-1-2 6 0,-3 0-7 16,-7-4-4-16,-4-2-1 15,-7-1 2-15,-7 1-11 16,-6 5-3-16,-8 1 2 0,-14-3 1 16,0 5-3-1,-11 4 1-15,7-9-3 16,-3 6 0-16,-3-4 8 15,-4 4 6-15,-8-9-3 0,8-1 0 16,11-3 0-16,-22-6 2 16,25 0-5-16,-42 0-1 15,-4-15-7-15,10 5-3 16,8 1 3-16,0-1 4 16,14 1 2-16,10-7 3 15,18 4-8-15,4-7-1 16,14-12 8-16,3 2 4 15,14-15-9-15,8 0-4 0,10-3 10 16,10-22 8 0,4 4-5-16,11-14-2 0,0 7-7 15,3-6-2 1,4 12-72 0,3 3 42-16,11 0 18 15</inkml:trace>
  <inkml:trace contextRef="#ctx0" brushRef="#br0" timeOffset="13270.17">5824 3789 180 0,'-10'19'68'0,"3"-13"-52"0,0 10 17 0,3-13 4 0,1 6 1 16,-1 7 4 0,-3-13-45-16,3 10-18 0,4-10 8 15,-7-3 5-15,7 0 7 16,7 0-2-16,-3-9 0 15,7-7-1-15,3-6 3 16,0-9 24-16,3 2 14 0,1-5-36 16,3-4-15-16,0-6 16 15,1 7 8-15,2-7-6 16,1 0-3-16,0 9-1 0,-1 7 1 16,-10 9 0-1,8 4 2-15,-8 11-2 16,0 8 2-16,0 11-4 15,-3-2 0-15,-4 12-1 16,-4 0-2-16,-3 13 3 0,0 2 0 16,0-2 3-16,0 6 3 15,0-6-4-15,0-4-3 16,0-6-15-16,0-3-6 16,0-6-6-16,0-3-2 15,0-4-52 1,-3-12-20-16,3 0 53 15</inkml:trace>
  <inkml:trace contextRef="#ctx0" brushRef="#br0" timeOffset="13480.42">5916 3808 220 0,'4'0'82'0,"3"-3"-64"0,3-3 2 16,-3 2-4-16,7-2-9 16,-3-3-2-16,3-10-5 15,7 3 0-15,4-3-53 0,-7 1-22 32,6 2 38-32</inkml:trace>
  <inkml:trace contextRef="#ctx0" brushRef="#br0" timeOffset="14053.88">6354 3736 172 0,'7'9'66'0,"3"4"-52"0,-3-10 8 0,0-3 1 15,0 0-8-15,-3 0 2 16,3 0-10-1,4-3-2-15,-1 3-3 0,4-16 1 16,-3 0-2-16,6-6 2 16,-2 0-2-16,2-6 2 15,8 9-2-15,-7-15 6 16,6 6-4-16,4-10 3 16,-3 7-3-16,3-7 0 15,-3 4-1-15,7-1 16 16,-11 16-10-16,0-9-5 15,0 9-3-15,-3 4-16 16,0 5 9-16,-4 10 3 0,-4 6 0 16,-3 7 3-1,4 3 1-15,-11 3 0 16,3 9 0-16,-6 3-5 16,3 0 3-16,-7 4-1 15,3 6 1-15,-6-4 2 16,10 1 0-16,-11 3 0 15,8-19 0-15,-1 6 0 16,4-3 0-16,0-9 15 0,7-4-8 0,-3 1 19 16,6-13-14-16,4-16 7 15,4 7-11-15,-7-20 4 32,6 4-7-32,1-12-2 15,0 5-2-15,3-21-17 16,-7 9 9-16,7-3-32 0,-7 9 21 0,4-5-92 31,-1 8 60-31,-3 1-56 0,8 15 60 0</inkml:trace>
  <inkml:trace contextRef="#ctx0" brushRef="#br0" timeOffset="14550.41">7408 3218 240 0,'4'10'90'0,"-4"-10"-70"0,0 6 10 0,0 0-3 31,0 4-17-31,-7 2-11 16,3 7-1-16,-6 12 2 16,-1 1 1-16,-3 2 4 0,10 1-3 0,-17 2-1 31,11 7 0-31,-4-9-1 15,3 2 0-15,0-2 2 16,4-10-1-16,-3-6-18 16,10 0 9-16,-11-13-30 0,11-3 22 0,-10-6-9 31,10-3 15-31,-4-4 6 0,8-2 3 0,-1-13 5 31,8 6-2-31,3-16 6 0,7 7-5 0,4-13 14 31,-1 13-9-31,8-6 20 0,3 12-15 0,-6-10 9 16,2 14-13-16,-2 2-16 16,2 13 4-16,-2 3 0 15,2 3 2-15,-6 13 7 16,-4 2-3-16,0-2-12 16,-3 9 5-16,-7-3-15 15,-4 3 11-15,-11 3-11 16,1 4 10-16,-8-4-19 15,-7 6 15-15,-13 4-15 16,2-10 16-16</inkml:trace>
  <inkml:trace contextRef="#ctx0" brushRef="#br0" timeOffset="15760.33">10298 3413 160 0,'-4'0'63'0,"4"0"-49"0,0 9 22 15,0-9 25 1,0 0-34-16,0-3-1 16,4 3-17-16,-1-6 5 0,4 6-8 0,0-3 8 31,4 3-8-31,6-13-12 0,8 13 3 0,14-3-6 31,3 3 5-31,15 0 2 16,3 0 2-16,14-6 6 15,0 12-3-15,21-6 1 0,-7 0-2 0,22-9 12 16,-8 2-8-16,25-5 13 16,-14-4-11-16,21-9 3 15,-14-3-7-15,17-7 2 16,-13 7-3-16,3 3 0 16,-11 6-1-16,-6 0-6 15,-15 10 2-15,0 0-8 16,-14 12 6-16,-3 12-27 15,-15 4 17-15,-6 19 0 16,-8 6 8-16,-6 9 15 16,-5-9-4-16,-9 15-2 15,-5-5-2-15,-3 9 7 16,-3-7-4-16,-4 7 10 16,0-10-8-16,-7 0 8 15,4-9-8-15,-7 0 1 16,3-6-4-16,-7-4-4 15,3-6 0-15,-6-2 3 16,3-8-1-16,-7 1-3 0,3-3 1 0,-7-13 3 31,4 3-1-31,-14-6-3 0,0 7 1 0,-21-7-1 32,6 0 0-32,-20 0 4 0,7 3-1 0,-26 6-1 31,8 10 1-31,-28 3-1 0,11 6 0 0,-29 7 0 31,17 2 0-31,-27 1 0 0,10-4 0 0,-25 10 2 16,19-6-1-16,-30-4 2 15,22 1-2-15,-14-7 4 16,21-9-3-16,-17 0 4 16,27-4-4-16,-10-8 1 15,22-4-1-15,-8-6-2 16,21-4 1-16,-7-8 1 15,18-4-1-15,-3-19 2 16,13 4-2-16,-3-20 19 16,18 11-11-16,3-30-5 15,14 11-4-15,8-20-22 16,9 10 12-16,8-16-5 16,7 16 9-16,4-6-25 15,6 24 17-15,8 1-14 16,7 9 17-16</inkml:trace>
  <inkml:trace contextRef="#ctx0" brushRef="#br0" timeOffset="16302.03">13614 3287 252 0,'3'0'93'0,"-3"0"-72"0,0-9 55 16,-3 9 1-1,3 0-41-15,-7-16-21 16,3 7-13-16,-6-4-7 16,-1 1 3-16,-7-7-30 15,8 10 18-15,-11-17-6 16,6 14 13-16,-9-4-1 15,3-3 5-15,-8 4-5 16,5 2 5-16,-12 7-5 16,8 6 4-16,-11 9-4 15,4 7 4-15,-4 19 0 16,8-1 2-16,-1 7 4 16,11 3-1-16,3 0-5 0,7-4 2 0,4-2 1 31,11-4 1-31,3-12-11 0,7 0 6 0,7-9-23 31,4-4 16-31,10-2-1 0,0-7 8 0</inkml:trace>
  <inkml:trace contextRef="#ctx0" brushRef="#br0" timeOffset="16950.3">13836 3071 168 0,'7'3'66'0,"-7"-3"-52"0,7 19 21 16,-3-10 25 0,-1 1-34-16,-3 5 11 15,4 14-23-15,-8 5-17 16,1 1 1-16,-4 2-1 16,3 7 3-16,-7-6 6 15,4-4-3-15,-3 1-3 16,3-1-1-16,-7-5-8 15,3-4 5-15,-3-13 6 0,7 4-1 0,-4-7-2 32,8-9 0-32,-4-3-12 15,3-3 6-15,4-13 17 16,7 3-5-16,0-21 1 0,4 2-4 0,7-9-2 31,-1 7 1-31,8-7 10 0,0 9-6 0,3 1-5 31,4 6 0-31,3 2 0 0,-7 14 0 16,0-13-11-16,0 15 6 0,1 1-12 16,-5 9 10-1,1-6-3-15,-4 12 6 0,-7-6-9 16,0 6 8-16,-6-3-12 16,-5 7 10-16,-6-1-5 15,-1-2 7-15,-7-4 5 16,4 3 0-16,-3-6 5 15,6 0-3-15,-6 0 6 16,6 0-5-16,-6 0 1 16,2 3-2-16,-2 6-4 15,6 7 1-15,-6 3 1 16,6 0 0-16,-6 3 2 16,6 6-1-16,-3-9 4 15,7 9-3-15,0 3 28 16,4-9-17-16,-1 10 13 15,8-14-16-15,-1 4-9 16,1-6-2-16,-1 3-18 0,5-3 11 0,-5-7-12 31,4 10 11-31</inkml:trace>
  <inkml:trace contextRef="#ctx0" brushRef="#br0" timeOffset="18010.54">15931 3388 540 0,'-21'-10'203'0,"21"10"-158"16,-28-9-155-16,14 0-90 15,7 9 93-15,-14-4 31 16,3-2 53-16,-7 0-19 16,4 3 24-16,-11-7-13 0,11 4 18 0,-3 6 13 31,6 0 1-31,-3-9 21 0,7 9-13 0,0 0 25 31,10 9-19-31,4-9 33 0,7 0-28 0,11 6 28 31,3-3-27-31,18-3 16 0,7 7-22 0,28-14 41 16,-4 4-32-16,25-12 13 16,1 2-21-16,20-12-18 15,-6 9 0-15,16-12 8 16,-2 3-3-16,24 3 0 16,-7-3 6-16,-3 9 6 15,-4-3-18-15,-4 4-7 16,-6 12 13-16,-22-4-3 15,-3 7 2-15,3 0-4 16,-14 10 1-16,-3 5 1 16,-7 11 0-16,-1 8-9 0,-13 4 11 15,-18-1-1 1,3 4 0-16,-10 6-7 0,-7 6 7 16,-8-9 0-1,1 3-1-15,-4 7-2 0,0-1 4 16,-3-9-2-1,3 0 0-15,-3-7-2 0,-1 4-7 16,-2-9 8-16,-1-1 1 0,-4-3 11 16,-3-9-16-1,-3 0 3-15,-1 0 0 0,-10-4 12 32,4 1-5-32,-15-4-5 0,1 4 0 0,-26 0 0 15,-13-4 6 1,-18-2 4-16,-7 15-32 15,-8-6-14-15,-6 6 18 0,-11 0 4 0,-3-3 5 16,0 6 8-16,-8-6 5 16,-3-10 24-16,-7 4 14 0,7-6-63 31,4-1 12-31,-29 0-13 16,22 1 12-16,-25-4-2 15,24-3 7-15,-6-3 2 16,24 0 3-16,-4 0 0 15,22-3 0-15,3-13 8 16,18 7-4-16,4-10 23 16,17 3-15-16,4-27 14 15,6 2-15-15,12-25-1 16,10 0-6-16,7-12-25 16,10 6 12-16,8-19-61 15,3 12 39-15,11-9-31 16,6 16 37-16</inkml:trace>
  <inkml:trace contextRef="#ctx0" brushRef="#br0" timeOffset="18660.43">18486 3447 280 0,'3'10'104'0,"-3"-7"-81"0,0-3 12 0,0 0 29 16,0 0-38-16,0-3 16 16,0 3-26-16,0-10-4 15,0 1-8-15,0-10-29 16,0 3 13-16,0-18-24 16,7 9 21-16,0-22 7 15,4 12 6-15,3-12 4 16,0 6-1-16,0-6-1 15,4 13 1-15,-4-1-1 16,4 14 0-16,-4-5-5 0,3 17 3 16,1 0-17-1,0 9 11-15,3 3-6 0,3 12 7 16,-2 4-3 0,2 0 5-16,1 12-1 15,3-2 3-15,0 8 4 16,-3-9 0-16,0 7-12 0,-1-10 7 0,1 3-13 15,0-9 24 1,-8-3 17-16,5-1-12 0,-5-15 11 16,4 0-14-16,-3-18 11 15,3 2-12-15,-3-28 25 16,3 10-19-16,4-10 20 16,-4-10-45-16,-3-2-34 15,3 6 22-15,-4-4-49 16,5 17 41-16,-5-1-31 15,1 4 35-15,-4 9 15 16</inkml:trace>
  <inkml:trace contextRef="#ctx0" brushRef="#br0" timeOffset="19050.08">19618 3174 284 0,'11'7'107'0,"-11"-7"-83"0,17 6-3 16,-13-6-7-1,3 3-10-15,0-6 2 16,0-3-4-16,-4-1 4 0,1-5-4 0,-8-4-1 16,1-3-7-1,-4 1-4 1,0 2 6-16,-4-12-8 15,1 9 8-15,-8-6-5 0,4 12 5 0,-4 1 2 16,4 2 2-16,-4 10-3 16,4 7 2-16,-3-4 3 15,6 12-1-15,-10 4 4 16,10 0-3 0,1 6-1-16,3 3 0 0,0-3 1 15,7 1-1-15,0-8-9 16,7-2 4-16,0-3-7 15,3-13-3-15,1 0-1 16,10-4 8-16</inkml:trace>
  <inkml:trace contextRef="#ctx0" brushRef="#br0" timeOffset="19502.55">19935 2707 212 0,'-3'10'82'0,"3"-10"-64"0,7 9 22 16,-3-3 7-1,3-3-27-15,0 13 3 0,7-6-14 0,3-7 14 32,5 3-13-32,6-6 5 0,4 6-10 0,6-12-2 15,5 0-2 1,3 3 1-16,-4-7-8 15,-3-6-1-15,-4 7-5 0,-10 0-22 32,-1 2 18-32,-6-2-13 0,-4 6-6 0,-10-7-19 31,3 4 28-31,-14-3 3 0,3 9 15 0,-6 9 16 16,-1-9-4-16,-10 16 18 15,3-4-12-15,-7 10 13 16,8 0-13-16,-8 3 24 15,4 10-20-15,-4-7 18 16,8 0-18-16,-1 7 1 0,4 2-2 16,0-2-1-1,7-4-6-15,-7 7-4 16,7 0-1-16,-4 5-54 16,7-8 29-16,-6 3-43 15,6-4 38-15</inkml:trace>
  <inkml:trace contextRef="#ctx0" brushRef="#br0" timeOffset="21840.67">3281 6034 176 0,'-7'0'66'0,"3"-6"-52"0,4 6 21 0,0 0 5 16,0 0-3-1,-3 0 1-15,3 0-24 0,-7 0-7 16,3 0-6-16,-3 0-4 0,4 9 0 16,-8 7 4-16,7 3 3 15,-6 9-12-15,3 13-7 0,3 6 3 16,-10 13 4 0,4 15 5-16,-1 6 2 15,-3 7 1-15,-7 16 0 16,0-4 15-16,3 7 10 0,-7-7-29 15,1-12-10 1,2-10 17-16,-2-15 10 0,10-16-25 16,-4-9-10-16,4-13-43 15,3-16-18-15,1-9 40 16,3-19 23-16</inkml:trace>
  <inkml:trace contextRef="#ctx0" brushRef="#br0" timeOffset="22950.55">3295 5950 192 0,'3'-19'74'0,"5"9"-58"0,-8 1 9 0,0 9 2 31,10 0-16-31,1-9-4 0,3 6-4 0,11-4-3 15,-1 1-4 1,11 3-2-16,1-3 3 0,13-4 1 0,1 7 4 16,10-3-3-16,3 6 0 0,4-10 1 15,7 1 0 1,7 3 0-16,4-4 2 16,3 1-3-16,4-1-2 15,-4 1 2-15,14 0 0 0,-6 5 5 16,2-2 5-1,8-3-5-15,-7-7-2 0,7 7 1 16,3 6 2-16,-10-7-4 16,-4-2-1-16,-3 2 2 15,0 1 1-15,-1 6-4 16,5-4 1-16,-1-2 20 16,-10 0 10-16,-8-1-36 15,1-5-18-15,-18 5 5 31,0 10 9-31,0-3 7 0,-11 3-2 16,-10 3 1 0,0 3 2-16,-4 4 1 0,-7 9 1 15,-10 6 0 1,3-3 0-16,-10 22 2 0,-4-10-1 0,-7 19 2 31,3-2-2-31,-6 14 2 0,-4 7-2 16,-4 1 4-1,0-1-3-15,-3 16 1 0,4-10-1 0,-4 13 1 16,3-10-2-16,0 13-1 16,1-9 1-16,6 0-1 15,-3-10 19-15,4-12-5 16,3-1-7-16,0-2-10 16,3-13 0-16,4-3 10 0,-7-9 5 15,0-1 3 1,0-12-12-16,0-6-2 15,0 2-1-15,0-2 2 16,-7-6-1-16,0 5-9 16,0-2 4-16,-7-4 1 15,0-3 3-15,-18 4 4 16,4-1-2-16,-7 1-1 16,-8-4-3-16,-6-3 1 15,-4 6 1-15,-7-2 4 0,-7-4 5 0,4 13-12 16,-8-7-4-16,0 0 7 15,-6 1 4-15,-1-1-4 16,1 1 1-16,-8-4-1 0,4 3 2 16,0-9 1-1,-8 7 1-15,-2-7-7 16,3-7-2-16,-8 1 8 16,12-3 5-16,-12-1-8 15,-2-2-4-15,2-4 4 16,5 7 4-16,2 9-2 0,5-7-1 15,-8 7-3 1,11 0-1-16,3 0 4 16,-3 0 1-16,11 0-7 31,6 0 3-31,-6-3 0 0,10-3 8 0,3 6 4 16,8-3-12-16,-1-4-3 15,4 7 2-15,4-3 8 0,-4-3 4 0,7 6-13 16,-6 0-4-1,9 0-2-15,1 0 1 16,10 0 6-16,4 0 1 0,7 0-93 31,11 0 52-31</inkml:trace>
  <inkml:trace contextRef="#ctx0" brushRef="#br0" timeOffset="25130.12">4350 6179 184 0,'10'-7'71'0,"-10"7"-55"0,4-3 13 0,-1 3 2 16,-3 0-10-16,0 0 1 16,0 0-2-16,0-6 2 15,-3 6-12-15,-1-3-8 0,4 3-2 16,-10 0-18-16,-1 0-5 0,-3 0 4 16,-7 3 4-1,0-3 9-15,-4 0 5 0,0 0 6 16,1 0 2-1,-1 0 14-15,4 0 6 0,3 0-13 16,-7 6-8-16,4-3-4 16,7 7-2-16,-7 5-3 15,7 1 2-15,0 3-1 16,-4 0 0-16,8 9 0 16,3-3 0-16,-4 3 4 0,4-3 3 15,3 4-2 1,1-1 0-16,3-3-3 0,0 3-1 15,-7-3-1-15,3 3-2 16,4 4 0-16,-7-4 3 16,4-3 4 15,3-3-1-31,-11 3 4 0,8 3-26 0,-8-12-57 31,11 3 40-31,-11-4-29 0,8-5 38 0,3-10 16 16</inkml:trace>
  <inkml:trace contextRef="#ctx0" brushRef="#br0" timeOffset="25320.56">3909 6608 236 0,'-4'0'88'0,"4"-3"-69"0,4 6 17 0,-4-3 3 15,7 0-43-15,7-3-17 16,7-3 9-16,-3-4 4 0,14 1 7 15,-4-7 1-15,7-3 0 16,4 4-3-16,3-4 0 0,-3 0-14 16,0 7-4-16,-4-4 11 15,7-3 5-15</inkml:trace>
  <inkml:trace contextRef="#ctx0" brushRef="#br0" timeOffset="25868.98">4805 6473 196 0,'10'7'74'0,"-10"-4"-58"0,4 6-2 0,-1-9-5 16,-3 10-3-16,0-4 1 15,8-3-1 1,-8 6 1-16,0-2-4 0,0-7-2 0,0 0 2 16,0 0 4-16,0-7 6 0,3 4 8 15,4-6 7 1,0-7-17-16,0-3-6 0,4-6-9 16,-8-3 0-1,8 0 6-15,0-7 6 16,-1-2-6-16,4-4-3 15,0-3 4-15,0 6 3 0,4 4-1 16,0-4 2-16,-4 10-11 16,3 3-4-16,-6 9 8 15,3 4 4-15,0 5-6 16,0 7 0-16,4 0-5 16,-11 7 0-16,11 2 8 15,-4 1 4-15,-4 5-7 16,8-2-3-16,0 6 3 15,-1 3 2-15,1 0 1 16,-4 6-1-16,0 6 1 16,-3 7 1-16,-1-10-56 31,1 4 29-31,-4-1-9 0,4 1-59 0,-4-7-28 16,-4-9 62-1,8 0 30-15</inkml:trace>
  <inkml:trace contextRef="#ctx0" brushRef="#br0" timeOffset="26140.3">4964 6411 284 0,'-4'0'107'0,"4"0"-83"0,0 0-20 16,0 0-16-16,0 0 9 15,4 0 8-15,10-7 3 16,7-5 3-16,14-7-6 16,0-6-7-16,15 6-2 0,-4-6-69 15,7 0-30-15,3 6 52 16,-10-9 27-16</inkml:trace>
  <inkml:trace contextRef="#ctx0" brushRef="#br0" timeOffset="28510.28">8273 5492 552 0,'-11'-10'206'0,"11"10"-160"0</inkml:trace>
  <inkml:trace contextRef="#ctx0" brushRef="#br0" timeOffset="28820.87">8160 5564 160 0,'-4'-3'63'0,"4"3"-49"0,-3-6 14 0,-1 6 15 15,8 0-24-15,-4 0 19 16,0 0-22-16,-4-4 7 15,4 8-13-15,-3-4-8 16,3 9-2-16,-7 0 2 16,7 7-1-16,-4 3 2 15,8 0-2-15,-4 15 2 16,3 1-2-16,-3 12-3 16,4 3 1-16,-8 6-1 15,4 7 0-15,-3 9 0 16,-1-3 0-16,-10 19 2 15,3-7 0-15,-10 20-11 16,4-13 6-16,-8 12-67 16,4-12 40-16,-4-7-39 0,11-9 41 0</inkml:trace>
  <inkml:trace contextRef="#ctx0" brushRef="#br0" timeOffset="30230.72">8280 5598 540 0,'7'0'200'0,"-7"0"-155"0,0 4-191 16,0-4-88-1,0 0 110-15,0 0 79 16,3 0 38-16,1-4 30 15,-1 4-14-15,1 0 7 16,6-6-9-16,-6 3-2 0,10-3-3 0,4-4 3 31,6 7-3-31,12-6 10 16,3 3-6-16,6-10 34 16,1 13-22-16,11-13 8 0,-4 7-16 0,14-4-10 31,-4 1-1-31,11 2 7 15,-3 1-4-15,13-1 0 16,-6 1-1-16,17 0 1 0,1-1-1 0,9-6-1 16,-9 4 1-16,16-7-4 15,-6 3 2-15,14 1 3 16,-14-4-1-16,11 0 2 16,-15 10-2-1,18-7-3-15,-18 3 1 0,4-2 1 16,-18 5 0-16,0-5 6 15,-14 5-3-15,0-2-5 16,-10 5 0-16,-8 1 1 16,-6 12 1-16,-4 1 0 15,-4 5 0-15,-3 4-5 16,-4-3 3-16,-7 8 5 16,1 1-1-16,-5 4-10 15,1 2 5-15,-7-3 5 16,-1 3-1-16,-3 7 9 15,-3-7-6-15,-8 16-1 16,4-10-2-16,-7 19 3 16,4 1-2-16,-8 12-5 0,4 3 1 0,-3 9 3 31,-1-6 0-31,-3 7 2 0,4-7-2 16,-4 12-3-1,3-8 1-15,-3 5 5 0,7-15-2 0,-7 3-1 31,7-6 0-31,-7-1-1 0,7-5 0 0,-3 2 2 16,3-5-1 0,-4-7-3-16,8 3 1 0,-4-12 3 31,3-4-1-31,1 1-3 0,3-14 1 0,-4 5-1 16,4-8 0-16,-7-2 8 15,4-7-3 1,-8 1-1-16,4 6-1 0,-3-7-1 15,-1 0 0 1,-6 1-3-16,-1-1 2 0,-7 1-1 16,8-1 0-16,-11-9 8 15,3 9-3-15,-14-9-3 16,8 7-1-16,-19-4 5 16,8 3-2-16,-14-6-3 15,3 10 0-15,-21-10 1 16,10 6 0-16,-20-6 2 15,6 3-1-15,-14-3-1 16,11 9 1-16,-17-2 7 16,9 2-4-16,-20 0 1 15,14 1-3-15,-18-1-2 16,18 7 1-16,-25-4-1 16,14 4 0-16,-17 3 2 15,21 0-1-15,-25 0 2 16,21-4-2-16,-21 1-1 0,25-4 1 15,-15-2-1-15,19 6 0 0,-19 2 0 16,22-2 0-16,-14-3 0 16,17 9 0-16,-7-10 0 15,22 7 0-15,-15-10 0 16,22 7 0-16,-8-7-3 16,15 7 2-1,-4-13 3-15,14 3-1 0,3-12-3 16,15 6 1-16,-7-9 5 15,14-1-2-15,0-8 39 16,7-8-23-16,3-8-3 16,7 6-9-16,4-16-42 15,4 13 19-15,3-20-123 16,4 14 78-16,3-23-95 16,3 13 91-16</inkml:trace>
  <inkml:trace contextRef="#ctx0" brushRef="#br0" timeOffset="33850.3">8774 6643 216 0,'-7'-7'82'0,"7"7"-64"0,0 0 7 15,0 0-3 1,0 0-14-16,0 0-7 16,0 7-1-16,-4-7-2 15,0 3 0-15,1-3-5 16,3 6 4-16,-4-6-8 15,4 0 7-15,-3-6-3 16,6 3 4-16,-3-13 6 16,7 7-1-16,-3-20 17 15,3 1-11-15,4-16 10 0,-1 7-10 0,4-23 6 32,4 16-7-32,3-19 7 0,4 10-8 0,0-10-6 31,3 10 0-31,0 0 4 0,-3 15-2 0,-1 4-3 31,1 9 0-31,-4 6-19 0,-3 19 11 0,-4 0-8 16,0 25 11-16,-7 9 20 15,4-2-7-15,-11 12-4 16,3-4-3-16,-3 4 2 16,4-3-1-16,-4 3 13 15,0-3-8-15,0-13-18 16,0 0 6-16,0-9 4 15,3-3 2-15,1-16 9 16,-1 0-5-16,1-19-1 16,6 0-2-16,1-22 1 15,3 7-1-15,0-13-16 16,0 9 8-16,1-3-10 0,6-6 7 16,-4 10 3-1,4 5 5-15,-6 4-1 16,2 19 1-16,-3-1 2 15,0 17 0-15,-7 5 2 16,4 13-1-16,-7 10 21 16,3-4-11-16,-7 19-12 0,0-3 0 0,0 7-47 31,0-1 26-31,0-9-12 16,0-7 20-16</inkml:trace>
  <inkml:trace contextRef="#ctx0" brushRef="#br0" timeOffset="34270.33">9624 5984 236 0,'-7'16'88'15,"7"-16"-69"-15,3 53 15 0,1-34-14 16,-1 6-13-16,-3 10-21 16,0 2 6-16,0 10 3 15,4-3 4-15,-1 9-2 16,8-9 2-16,0 0-6 16,-1-6 4-16,4-13-5 15,0 3 4-15,4-18 2 16,0-1 2-16,-1-9 0 15,1-9 0-15,0-13 4 16,-1 0-2-16,-3-22 6 16,4 6-5-16,-8-6 17 15,1 0-12-15,0-3 10 16,-1 13-10-16,-3-10-5 16,0 6-1-16,-3 4-13 0,3 15 6 0,-4 0-56 31,1 10 34-31,-4 2-30 15,4 17 33-15</inkml:trace>
  <inkml:trace contextRef="#ctx0" brushRef="#br0" timeOffset="34770.35">10216 5931 280 0,'-3'0'107'0,"3"0"-83"0,3 0-1 0,-3 0-7 15,0 0-13-15,0 0 4 16,0 6-5-16,0-6 1 16,0 3-1-16,-3 7-6 0,3 5 2 0,-4 1 5 31,1 3-1-31,-4 6-7 0,3-3 2 0,-3 12 1 31,4 1 2-31,-11 9-3 0,7 0 2 0,-11 12-12 31,7-3 6-31,-6 10 2 16,6-3 2-16,-3-7 3 0,7-6 0 0,7-9 2 16,3-4-1-16,12-15 6 15,2 0-4-15,11-13 6 16,1 0-6-16,9-18 6 16,-6 2-6-16,0-2-21 15,0-4 10-15,-4 4-9 16,0-1 11-16</inkml:trace>
  <inkml:trace contextRef="#ctx0" brushRef="#br0" timeOffset="39320.11">12601 5467 172 0,'-10'34'66'0,"10"-34"-52"0,-7 50 8 0,3-28 10 31,8 3-19-31,-8 23 11 0,4 5-14 0,-7 25 19 32,3-6-16-32,-6 19-2 0,-1-6-7 0,-3 6-1 31,7-3-1-31,0-7-10 0,4-9 4 0,-4-15-27 31,7-7 17-31,-4-3-66 0,8-13 44 0,-8-5-50 16,4-4 50-16</inkml:trace>
  <inkml:trace contextRef="#ctx0" brushRef="#br0" timeOffset="40400.71">12573 5329 176 0,'14'-32'66'0,"-14"32"-52"0,35-28 3 15,-21 13 7-15,4 11-16 0,10-11 13 32,4 5-13-32,7-2 7 0,0-1-8 0,10 1 0 31,-3 5-4-31,17-2 20 0,5 6-12 0,16-7-5 31,1 4-4-31,24-3-22 16,-6 3 11-16,16-4 3 15,-6 10 5-15,14-9 5 0,-14 9-2 0,21-13 15 16,-17 7-10-16,13-4 8 16,-17 4-8-16,18 3-7 15,-15-3 0-15,11 3-13 16,-14 3 6-16,7 0-7 16,-18 0 8-16,8 0 20 15,-12 0-7-15,-2 0 2 16,-15 0-5-16,-4-7-12 15,-13 14 5-15,-8-7 7 16,-10 9-2-16,-7 0 4 16,0 7-3-16,-11 6-2 15,-7 3 0-15,-7 10-4 16,0 12 2-16,-7 6 1 16,4 0 0-16,-7 10 0 15,-1 0 0-15,-3 15 0 16,4 1 0-16,-4 11 0 15,3 1 0-15,1-3 0 16,6-6 0-16,-3-10 2 0,4-3-1 0,-1-3-7 31,5-7 3-31,-5 10 3 16,4-12 1-16,-3-4-3 16,-1-6 1-16,-3-3 3 15,1-10-1-15,-8-5 13 16,3-7-8-16,-6-10-7 15,-1-2 0-15,-10-4-4 16,3-6 2-16,-13-6 2 0,6 2 1 0,-14-5-7 16,4 3 4-16,-14 6-1 15,3 0 2-15,-25 9 15 16,8 1-7-16,-22-1-5 16,11 7-1-16,-24-7-7 15,9 10 4-15,-27-10 6 16,14 7-2-16,-25-7 2 15,14 7-1-15,-28-3-6 16,25 2 2-16,-22-2 3 16,18 9 0-16,-17 0-9 15,20 0 4-15,-20 6 10 16,20-9-3-16,-20 6 22 16,24-6-14-16,-17-1-8 15,20-2-2-15,-13-3 1 16,21 2-1-16,-8-5-3 15,22-7 1-15,-7-3-1 16,14 6 0-16,0-12 4 16,17 3-1-16,-6-4-3 15,17 4 1-15,-3-6 1 16,13 3 0-16,1-4 0 0,10 7 0 0,1-3-11 31,6 3 6-31,-3-4-104 0,10 7 60 0,1 0-77 31,6 0 73-31</inkml:trace>
  <inkml:trace contextRef="#ctx0" brushRef="#br0" timeOffset="45294.34">13123 5617 212 0,'-7'-3'79'0,"7"3"-61"0,0-6 4 0,0 6 3 16,0 0-16-16,0 0 14 15,0 0-14-15,0 0-4 16,0 0-3-16,0 0 0 15,0 0-1-15,4 6-3 16,6-3 1-16,8 7-12 16,7-1 6-16,10-3 19 15,4-2-6-15,10-4 0 16,-3 0-3-16,3-10-3 16,-3 1 1-16,4-4 10 15,-8-3-6-15,0 1-27 16,-6 2 12-16,-5-2-100 15,-2 5 61-15,-12-6-56 16,1 13 61-16</inkml:trace>
  <inkml:trace contextRef="#ctx0" brushRef="#br0" timeOffset="45520.54">13504 5617 132 0,'-10'16'52'0,"10"-16"-41"0,-7 9 13 15,3-5 11-15,8-4-20 0,-4 6 13 16,0 3-17-16,0 1 10 16,0 5-12-16,0-2 2 15,7 6-7-15,-4 6 2 16,4 3-3-16,0 6-4 16,0 1 0-16,-7 9-52 15,4 3 29-15,-8 3-41 16,4-3 37-16</inkml:trace>
  <inkml:trace contextRef="#ctx0" brushRef="#br0" timeOffset="45950.41">13698 6172 236 0,'7'7'90'0,"-7"-7"-70"0,4-7 15 16,-4 7 5 0,7-3-24-16,0-3 1 15,4-3-11-15,-4-4 3 16,3-3-5-16,-3-9-4 16,4 6-1-16,0-9 3 0,3 0-1 0,0-13-3 31,0 4 1-31,3-17-6 0,5 10 4 0,2-12 3 31,5 3 1-31,-1-1-3 0,-4 10 1 0,1 0 1 16,-4 10 0-16,1 6 0 15,-5 12 0 1,1 4-5-16,-1 5 3 0,-6 17 1 16,3 8 1-1,-3 8-5-15,-1 2 3 0,-3 6-3 16,4 4 2-16,-4 6 2 15,0-10 1-15,0 10-3 16,0-6 2-16,-7 3-70 16,4-10 39-16,-8 3-57 15,1-5 50-15</inkml:trace>
  <inkml:trace contextRef="#ctx0" brushRef="#br0" timeOffset="46180.63">13765 5994 196 0,'-3'0'74'0,"3"0"-58"0,3-10 14 16,-3 10 16-1,7 0-26-15,1 0 6 16,6-3-16-16,7-3-8 15,0-4-2-15,7 1-20 0,0 0 11 0,8-1-16 16,-1 1 14-16</inkml:trace>
  <inkml:trace contextRef="#ctx0" brushRef="#br0" timeOffset="46420.54">14545 5486 212 0,'0'6'82'0,"0"-6"-64"0,0 19 9 0,0-10 9 16,4 7-21-16,-4 3 8 16,3-1-14-16,-3 7 0 15,4 4-6-15,-1-1-4 16,1 6 0-16,-4 1-37 15,0 3 21-15,-4 5-35 16,4-8 30-16</inkml:trace>
  <inkml:trace contextRef="#ctx0" brushRef="#br0" timeOffset="46820.44">14803 5482 188 0,'7'0'71'0,"-7"0"-55"0,10 26 35 0,-6-17 7 16,-1 3-31-16,1 4-22 16,-1 3-6-16,-3 9-4 15,4-3 3-15,-4 4 11 16,0 2-6-16,-4 0 9 15,1 4-8-15,-4-1-23 16,3 1 10-16,-6-7-30 16,6 0 22-16,-3 4-10 15,4-11 16-15,-1 5 0 16,4-8 6-16,0-8 14 16,7 5-4-16,0-11 17 15,7-4-12-15,0 0 24 16,7 0-19-16,-3-10-5 15,3 10-6-15,0-9-26 16,4 6 13-16,-4-4-66 16,4 4 42-16,-4-3-51 0,0 6 48 0</inkml:trace>
  <inkml:trace contextRef="#ctx0" brushRef="#br0" timeOffset="47230.37">15431 5768 212 0,'21'-16'79'0,"-21"16"-61"0,21-28 26 0,-14 18 19 16,3 4-34-16,-2-6 3 15,-1 2-20-15,-7-9-14 16,3 4 1-16,-6-4-23 15,-1 3 14-15,-10-3-23 16,3 10 19-16,-10-7-11 16,7 7 15-16,-7 6 3 15,3-3 4-15,-3 6 5 16,3 9-1-16,-6-3 19 16,6 7-11-16,-3-4 6 15,3 7-10-15,-3 9-7 16,4-3 1-16,-1 12 9 15,4 1-5-15,3 3 0 16,4-4-2-16,4-6 1 0,3-3-1 0,7-6-9 31,3 0 4-31,4-13-32 16,4 4 21-16,3-20-19 16,0 4 20-16</inkml:trace>
  <inkml:trace contextRef="#ctx0" brushRef="#br0" timeOffset="47860.06">15600 5498 192 0,'7'10'71'0,"-7"-10"-55"0,7 21 11 0,-7-11 7 16,3 6-20-16,-3 2 16 16,4 1-18-16,0 6 7 15,-1 4-11-15,1 2-16 16,-1-3 5-16,1 0-16 15,-1 7 11-15,-3-1-14 16,4-5 13-16,-4-4-18 16,0-3 16-16,0-7-4 15,0 1 9-15,0-13 3 16,0 3 3-16,0-12 17 16,3-3-9-16,1-10 34 15,-1 3-23-15,1-18 13 16,3 5-18-16,0-8-4 15,4-1-6-15,-1-12-7 16,4 16 1-16,-3-10-6 16,3 15 5-16,0 1-1 15,0 12 2-15,0 4-9 16,0 6 6-16,-3 6 13 0,0 6-4 0,-8 6-8 31,4 4 2-31,-7-6-28 16,4 8 16-16,-8-8-7 15,1 5 12-15,-8 1-10 0,0-3 11 16,-6-4-9-16,3 1 9 0,-4-4 0 31,4 3 5-31,-4-3 11 0,8-2-5 0,-1 2 17 16,4-3-11-16,0-3 20 16,7 0-16-1,0 0 9-15,7 0-13 0,0 6 13 16,7-3-13-16,4 7 9 15,-1-4-10-15,5 3 4 16,2 10-7-16,-2 0 7 16,-1 6-8-16,0 0-10 15,4 4 3-15,-4-4-13 16,-4-3 9-16,1 0-1 16,0-4 5-16</inkml:trace>
  <inkml:trace contextRef="#ctx0" brushRef="#br0" timeOffset="78142.82">28275 13927 184 0,'-3'6'68'0,"3"-6"-52"0,0 10 6 16,0-4-1-1,3-3-7-15,1 7 0 0,-1-1-6 16,4 0-3 0,4 7-2-16,-1 0-5 0,5-4 1 0,2 4 3 15,4 3 1-15,1-3 3 0,6 2 1 16,3-5 10 0,8 9 6-16,0-10-25 0,7 7-10 15,3-3 27 1,8 3 13-16,3 6-13 15,0-6-7-15,7 6-9 0,0-6-2 16,0 6 8 0,0-3 4-16,3-4-13 0,1 7-7 15,3-6 10 1,0 6 6-16,4-6 5 0,6-3 2 16,1-4-4-1,3 1 0-15,4-4-3 0,-7-6 2 16,-4 4-6-1,0-4-1-15,0 6 0 16,-3-2 2-16,-1 2-3 0,-3 0-2 16,0 10 2-16,4-9 2 15,3 5 0-15,4-5-1 0,3-4 1 16,-3-3 1 0,-8 3 25-16,1-6 14 0,-4-6-47 15,0 3-22 1,0-6 40-16,0-7 22 0,0 6-41 15,-3-8-20 1,-8-7 8-16,8 6 7 0,3-6 12 16,0-4 6-16,-3 1 12 15,-1-3 8-15,1-4-18 16,-4 7-6-16,-4-6 2 16,1 5 2-16,-4-5-8 15,0 6 0-15,-4-7-2 16,4-2 2-16,-3-1 1 15,-1-3 1-15,1 4 0 16,-1-1 2-16,-7-6-1 16,1 0-1-16,-1 0-13 15,-3 7-6-15,-4-4 12 0,1 0 7 16,-1 0-3 0,-3-3 1-16,-4 7 0 15,-3 2 3-15,-4-2 17 16,0-7 11-16,-3 6-15 0,0-6-5 15,-4-6-11 1,0 6-1-16,-7 3 1 0,4 1 3 16,-1-4-5-16,-6 6-1 0,-4 0-14 15,-3-2-3 1,-4-7 27-16,0 9 13 0,0-3-15 16,-8-15-5-1,-2-4 2-15,-4 13 4 0,-4 3-7 31,4 0 3-31,-11 0-5 0,-3 7 7 16,-4 2 5-16,-3 1-10 16,0 6-2-16,3-7 2 15,0 7 3-15,-3-7 5 0,3 1-9 32,1 12 3-32,-12-13 4 0,-3 7 0 15,-3-6 2 1,3 6-3-16,-17-7 1 0,-8 10-20 15,1 0-8-15,-5 6 2 16,-2-3 2-16,-4 6 13 16,21 1 0-16,-32 5 3 0,4-2 5 0,3-4 4 15,4 0-6 1,0 7 0-16,-4-3 4 0,-3 2 4 16,10-2-14-1,1 8 4-15,-11-5 2 16,-4 3 1-1,0-4 3-15,0 1-8 0,-3 6-3 16,7-3 5-16,0 6 6 0,0-4 6 16,3 4-6-16,0 0-3 15,1 4-3-15,-1-4 0 0,4 6 7 16,0-3 5 0,3-3-15-1,4 9 4-15,-11 1 5 16,11-1-1-16,-14 1 2 0,3 5-6 15,15-5 2 1,3 5 0-16,-11 4 3 0,4 0-3 16,0 6-2-16,3 0 2 15,4-3 0-15,4 9 1 16,3-2-3-16,0-1 2 0,0 0 1 16,0-3 0-16,4 13 2 15,-4-7 3-15,7-9-7 31,0 9 2-31,-4-2 3 0,4-1-3 16,8-3-2-16,-1-3-4 0,0 3 1 16,3 0 7-1,5 0 1-15,6 3-1 0,-3 7-5 16,-1 3 3 0,5-4 5-16,2 1-3 0,-2 2-5 31,6 10 1-31,-3 13-1 0,-1-4 6 0,1-2-2 15,7-1 0-15,0 19-5 0,3-3 4 16,15 0 2 0,3-3 6-16,10-3 3 0,15-10-6 15,7-9-1-15,7 0 0 16,10 0 0-16,7-7 2 0,4 7 32 16,0-6 15-1,0 6-82-15,0-10-36 0,-3 4 35 16,-1-13 21-1</inkml:trace>
  <inkml:trace contextRef="#ctx0" brushRef="#br0" timeOffset="79480.5">27563 13121 192 0,'7'3'74'0,"-4"-3"-58"0,-3 0 23 0,0 0 7 0,0 0-6 15,0 0-1-15,-3 0-25 16,-4-3-7 0,3 3-6-16,-10 0 1 0,-4-6-3 15,-6 6-2-15,-5-3 2 16,-6-3 0-16,-4 2 1 16,-7-2-3-16,-10 6 0 0,-4-3-3 15,-11-3 1 1,1 6 5-1,3-3 0-15,-21-10 3 0,-1 10-9 16,8-6-3-16,7 2 5 0,-7 4-19 31,14-3 14-31,-3 6-36 0,10 0 25 0,-4 0-11 16,8 0 17 0</inkml:trace>
  <inkml:trace contextRef="#ctx0" brushRef="#br0" timeOffset="79970.47">26201 12651 232 0,'7'0'88'0,"-4"0"-69"0,8 0 4 0,-4 0-4 15,4 6-15 1,3-6 18-16,3 0-12 0,8 3 19 16,7 4-21-1,3-7 1 1,11 0-6-16,17 0 5 0,8 0 0 15,3 0 0-15,7 6 0 0,4-6 2 16,3 0-5-16,-14 0-5 16,7 3-1-16,-3-3-4 15,-8 0-17-15,1 0-8 0,-11 0 2 16,-11 0 2 0</inkml:trace>
  <inkml:trace contextRef="#ctx0" brushRef="#br0" timeOffset="80300.19">27055 12275 392 0,'-8'0'145'0,"8"6"-112"0,-7-3-12 0,4 6-12 0,-4 1-9 16,-7 5 2-16,-4 14-23 16,-3-1-13-1,-4 13 17-15,-7 15 9 0,-3 16 32 0,0 16 17 16,3 0-48 0,0-7-19-16,1 7 11 0,-1 3 28 15,4-9 19-15,-1-4-39 16,1-6-18-16,0-9 2 0,0-10 4 15,0-9-122 1,3 0 77-16</inkml:trace>
  <inkml:trace contextRef="#ctx0" brushRef="#br0" timeOffset="81910.22">25354 12801 148 0,'-3'-3'55'0,"3"3"-43"0,-4-15 1 15,1 8-3 1,6 4-6-16,-3-6 13 16,7-1-10-16,0-8 13 0,4-4-1 0,-1 3 12 31,1 6-16-31,3-9 14 0,0 13-17 0,0-10 9 16,4 10-12-16,-4-1-14 15,4 4 3-15,-4 3 4 16,0 6-1-16,-4 3 18 15,-2 10-20-15,-1-4-4 0,-4 4 1 16,-3 3 8 0,0 0-2-16,-7 0-11 15,0 3 5-15,-7 0-15 16,-7 3 27-16,-7 3 5 16,-1-3-5-16,-13 3-8 15,3 0-1-15,-21-3-13 16,7 4 7-16,-21-4-9 15,14 3 22-15,7-12 11 0,-21 12-23 16,-14-9-8-16,0 6 5 16,-4-6 21-1,18-4-5-15,0-12 9 16,14 4-9-16,0-17-11 16,18 4 2-16,-1-13 7 15,15 0-3-15,0-6 11 16,10 3-7-16,4-9 3 15,11 3-5-15,6 0 0 0,4 2-2 16,14 1-6-16,4 7 2 0,10-1 3 16,4 9 0-16,3-5 4 15,-3 11-3 1,4-2-1-16,-5 6 0 0,1 0 5 16,-4 6-3-16,-3 4 3 15,-4-10-3-15,-10 3 3 31,0 3-4-31,-15 4-1 0,-3 5 0 0,-14-2-4 16,4 3 2-16,-19 2-1 16,1 1 0-16,-32 6 0 15,0 0-2-15,4-6 5 16,6 0-1-16,-6 0 0 16,10-10 1-16,-7 1-4 15,11-4 2-15,-8-6 7 16,12 0-3-16,-5-6 3 15,11 6-3-15,1-10 5 0,6 1-5 16,-3-4 28 0,10 4-18-16,1-7 19 0,2 1-38 0,5 2-16 31,3 4 10-31,0-4-2 0,3 10 9 0,-3-3-1 31,7 6 3-31,-7 6 31 16,4 3-16-16,-8 1-13 15,7 5 0-15,-6-2-39 0,-1 3 22 0,-6-1 8 16,-5-2-4-16,8 3 0 16,-14-7 7-16,0 0 8 15,3 1 0-15,-6-4 7 32,6-3-5-32,-3-3 17 0,3 0-12 0,-3 0 10 15,3-9 10-15,4 6 2 16,3-4-16-16,1-2-11 15,6 3-4-15,-3-7 4 16,7 7-1-16,-4-4-5 16,4 7 1-16,-3-3-21 15,6 6 13-15,-3 0-10 16,3 6 12-16,-6-3 31 16,3 13-12-16,-7-3-4 15,7-4-4-15,-7 7-30 16,3-1 15-16,-3-2 1 15,3-4 6-15,-3-2 2 16,4 2 1-16,-5-9 4 16,8 6-1-16,-3-12 30 15,3 6-17-15,-4-9-1 0,4-1-8 0,-3-5-8 32,2 5 1-32,-9-9 5 15,10 4-1-15,-4 2-21 0,-6-12 6 16,-5 6 2-16,5 4 6 15,-8-4 5-15,-3 3 25 16,-4 13-13-16,0 3-6 0,-6 0-30 16,6 9 12-16,-7 7 3 31,7-3 5-31,-3 5 37 0,10 4-18 0,-3-9-9 31,10 6-4-31,1-4-48 0,10 4 24 0,0-9-65 16,3 5 49-16,1 4-49 15,6-3 51-15</inkml:trace>
  <inkml:trace contextRef="#ctx0" brushRef="#br0" timeOffset="82150.63">23163 13864 320 0,'15'10'121'16,"-15"-10"-95"-16,38 16-2 0,-13-16-22 15,-4 6-5-15,18-19-133 16,0 4 74-16,10-19-95 15,1-1 90-15,10-14 36 0</inkml:trace>
  <inkml:trace contextRef="#ctx0" brushRef="#br0" timeOffset="82380.61">24141 12237 348 0,'7'19'132'0,"-7"-10"-103"0,-4-15 7 0,1 6-8 16,6 0-19-16,-3 0-48 16,0 0 20-16,0-3-35 15,0 3 31-15</inkml:trace>
  <inkml:trace contextRef="#ctx0" brushRef="#br0" timeOffset="82600.44">24910 12133 316 0,'35'10'118'0,"-35"-10"-92"0,53 16 24 0,-32-16 5 16,4 6-31-16,13-6-45 31,5 0 9-31,6-10-33 0,4 4 26 0,11-13 10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8:00:12.907"/>
    </inkml:context>
    <inkml:brush xml:id="br0">
      <inkml:brushProperty name="width" value="0.05292" units="cm"/>
      <inkml:brushProperty name="height" value="0.05292" units="cm"/>
      <inkml:brushProperty name="color" value="#FF0000"/>
    </inkml:brush>
  </inkml:definitions>
  <inkml:trace contextRef="#ctx0" brushRef="#br0">25185 15131 184 0,'-7'-3'71'0,"7"-3"-55"0,-4 6 4 15,4 0-2-15,0 0-14 0,0-3-1 16,-3-4-5-16,3-2 0 16,-4 3 2-16,4 3 2 0,0-4 3 15,0 7 4-15,0-9 2 16,4 6-3-16,3-7 0 16,0 1-5-16,3 0 0 15,1-4 1-15,3 4 0 16,0 6 11-16,4-4 5 15,-4-2-10-15,0 9-6 16,0 0-2-16,-3 9-2 16,-4 7 0-16,0 0 0 15,-7 2 0-15,0 4 2 16,0 3-3-16,-4-6-2 16,1 6 2-16,-4 4 2 15,0-11 0-15,-4 4 2 0,1-3-4 16,-5-6 0-1,5 2 1-15,-1 1 0 0,1-6 2 16,-1-7 1-16,4 6-4 0,0-9-1 16,3 0 3-1,4 0 1-15,0-9-3 16,8-1 1-16,-1 1 0 16,3-10 2-16,4 0-1 0,4-6 2 15,-4 0-4 1,7 3 0-1,0-9 7-15,0-1-3 0,-3 1 3 16,0 3-3 0,-4 3 0-16,0 6-1 0,-3-9-4 15,-1 18 1 1,-3-5 3-16,0 5 1 0,-7 7-6 16,4-3 2-16,-4 12-4 15,-4 3 9-15,-3 1 2 16,4 2-3-16,-4 4-7 15,3 9 1-15,-3-6 3 16,7 6 1-16,-3-3 6 16,-1-3-8-16,0 6-4 15,4 0 5-15,0-6 1 16,0 9 1-16,0-9-17 16,8 6 8-16,-1-6-19 15,0-4 15-15,3-5-15 16,4-1 15-16,4-9-12 0,3-3 11 15</inkml:trace>
  <inkml:trace contextRef="#ctx0" brushRef="#br0" timeOffset="283.27">25760 15166 208 0,'3'9'77'0,"-3"-9"-60"0,-3 10 13 0,3-10 1 16,0 9-5-16,-4-3-14 16,4-3-7-1,-7 4-23-15,4 8 9 0,-1-2-1 16,-3 6 4-16,0-4 4 16,4 11 1-16,-4-5 1 31,3 11 0-31,-3-4 0 0,7-3 0 0,-4-3-14 15,4-3 8 1,-3 3-8-16,3-10-69 0,0-2-30 16,0 5 57-16</inkml:trace>
  <inkml:trace contextRef="#ctx0" brushRef="#br0" timeOffset="1318.78">26141 14909 224 0,'0'6'85'0,"0"-6"-66"0,0 0 3 16,0 0-3-16,0 0 3 15,0 0 6-15,0 0-33 0,0 0-14 16,0 9 8-16,0-9 4 0,3 7 6 16,-3-4 3-16,4 6 1 15,-1-3 10-15,4-2 6 16,1 2-8-16,-1-6-3 15,0 0-8-15,3 0 0 16,1-6-2-16,-1 6 0 0,1-10 6 16,0 1 5-1,-1-1-10-15,4 1-1 0,0-7 1 16,0 4 0 0,-3-4 1-16,0 7 0 0,-4-1-3 15,0 1 2 1,-4 3 7-16,1-4 4 0,-4 7-14 15,0-3-4-15,0 6-2 0,0-3 1 16,0-4 8 0,-4 7 2-16,1-6 3 0,-1 3 2 15,1 3-8 1,-1-6 0-16,1 6-2 16,-1-3 2-16,-3-4 5 15,0 7 3-15,-4 0-16 16,1 0-7-16,-1 7 21 15,-3 2 10-15,0 7-19 0,-4 2-9 16,1 4 3-16,-4 3 6 16,-1 4 20-1,1 2 13-15,0 0-36 0,3 4-17 16,1-7 8 0,3 3 8-16,0-9 7 0,3 3 4 15,4-6-1 1,-4-3-1-16,11-7-6 0,4 1-1 15,6-10 3-15,5 0 2 0,2-10-1 16,4 1 2 0,1-7 3-16,2-6 3 0,1-3 2 15,0-3 3 1,-1-3 12-16,1-7 6 0,0 4-30 16,-4 5-14-1,-7 4 15-15,0 3 11 0,-3 7-4 16,-1-1-2-1,-6 13-1-15,-4 3 0 0,-4 9-4 16,1 4-1-16,-4 12 1 16,0 0 2-16,-4 3-2 15,0 10-2-15,-3 6 4 16,4-4 1-16,-4-2 0 16,0 6 1-16,-1 3-4 15,1 6-2-15,0-9 6 16,4 0 3-16,-1 0-17 15,4-6-4-15,0-10 20 16,3 3 10-16,1-12-9 0,-1 0-4 16,4 0-2-16,4-10 1 15,-1 1-35 1,4-10-17-16,1-10 26 0,-1 10 14 16</inkml:trace>
  <inkml:trace contextRef="#ctx0" brushRef="#br0" timeOffset="1768.3">26363 15542 228 0,'4'31'88'0,"-8"-27"-69"0,4 5 17 0,0-9-11 15,4 6-30 1,3-3 0-16,0-6-1 0,3-3 3 16,1 3 15-16,-1-3 7 0,1-4-5 15,3 1-1-15,-3 3-3 16,-1-7-1-16,-3-3-3 16,0 7 1-16,1-7-9 15,-5 7 0-15,-3-4 2 16,0 4 4-16,-3-1-8 15,-1 4-2-15,0 0 1 16,1 6 2-16,-4 6 4 0,3 0 2 16,-3 4-21-1,0 2-10-15,0 4 31 0,0 3 16 16,-3 9-8 0,-1 3-5-16,0-2-22 0,-3-1-10 15,0 10 31 1,0-4 17-16,0 7-17 0,0 0-7 15,-4-7-19-15,4 1-5 0,0-1 12 16,0-12 7 0</inkml:trace>
  <inkml:trace contextRef="#ctx0" brushRef="#br0" timeOffset="2008.63">26250 15727 232 0,'7'0'88'0,"0"0"-69"0,7 0 13 16,-7 0 2-16,8 0-33 16,-1 0-14-16,7 0-1 0,0-6 2 15,4 3 7 1,-4-7-8-16,4-5-1 0,-1-1-64 15,1-3-27 1,0-3 53-16</inkml:trace>
  <inkml:trace contextRef="#ctx0" brushRef="#br0" timeOffset="2609.01">26850 14824 280 0,'0'13'107'0,"0"-13"-83"0,0 0-1 0,0 0-5 16,0 0-16-16,-4 6 0 15,4-6 0-15,0 3 3 0,0-3-2 16,0 0-6-16,0 0-3 16,7 0 0-16,1 9 4 0,2-2 5 15,1 8 3 1,-1-2-7-16,1 6-4 0,-1 6 7 15,-3 0 5 1,-3-3-3-16,-4 9-2 0,-4-9-6 16,1 3 0-16,-4 3 4 15,0-6 4-15,-4-3-8 16,4-6-2-16,0 2 1 16,4 1 2-16,-1-7 0 15,4-5 1-15,7-4-11 16,4-4-5-16,3-5 16 15,3-7 10-15,5-9-3 16,2-3 0-16,-2 0-1 0,2-7 0 16,-3 1 2-1,1-4 1-15,-5 4-6 16,-3 6-2-16,-3 2 6 16,-1 11 6-16,-2 5-12 0,-5 7-3 15,-6 6 3 1,-5 13 2-16,-2 9 3 0,-1 3 0 15,1 10-11 1,-1 6-3-16,1-10 9 0,2 4 7 16,5-13-7-1,3 3-3-15,0-3-1 0,3-6 3 16,5-3 3-16,2-4 4 16,4-5-18-16,4-4-5 15,3-3-16-15,0-3-4 0,0-4 22 16,1-2 11-1</inkml:trace>
  <inkml:trace contextRef="#ctx0" brushRef="#br0" timeOffset="2998.64">27471 15094 252 0,'0'3'96'0,"0"3"-75"0,0 0 3 16,0-6-2-16,0 0-14 15,-4 3-2-15,1 4-4 16,-1-4 1-16,1-3-2 16,-1 0-5-16,4 0 0 0,4 0 8 15,3 0 7-15,0 6-7 16,3-3-5-16,5-3 7 16,-5 7 3-16,1-4-7 15,-1 3 0-15,1 3-2 0,-4 7 0 16,-7-3 2-1,-4 5 3-15,-3 8-7 0,-3 2-3 16,-4-3 3-16,0 3 0 16,-1-3 4-16,1 0 1 15,4-6-6 1,3 0 4-16,7 0 4 16,7-10-3-16,7 7-1 15,3-13 2-15,5 3 2 16,6-12-11-16,4-4-3 15,-1-8-16-15,-2-4-6 16</inkml:trace>
  <inkml:trace contextRef="#ctx0" brushRef="#br0" timeOffset="7968.34">25947 16941 192 0,'-7'0'71'0,"10"3"-55"0,-3-6-2 16,0 3-6-16,0-7-13 15,0-2-2-15,0 6 8 0,0-7 4 16,0 4-2 0,-3-3 11-16,-1 2 8 0,4 4 13 0,-3-6-12 31,-4 0-30-31,0-1 3 0,0 1 2 15,-1-1 19-15,-2-2 10 0,-1 2-32 16,1 1-14 0,-1 6 21-16,-3-3 13 0,0 2-6 15,0 4-4 1,0 4-19-16,-4 2-8 16,0 6 28-16,1 4 14 15,-4 12-26-15,-1 0-13 0,1 7 5 16,4-1 5-1,-1 4 3-15,4-3 5 0,3-7-2 16,4-3-1-16,4 0-6 16,3-6-2-16,3-4 0 15,8-5 2-15,-1-7 6 16,5 3 4-16,2-12 1 16,1-3-1-16,3-1 5 15,0 1 1-15,4-10 0 16,0 0 1-16,-1-6-2 15,-3 9 2-15,1-6-2 0,-5 1 0 16,-3 8-3 0,0-3-2-16,-3 7 1 0,-4-1-1 15,0 1 2 1,-3 9 1-16,-4 0 1 0,0 9 0 16,-4 7 0-1,-3 6 0-15,4 9-7 0,-5 1 0 16,1 9 1-1,0-4 1-15,0-2 1 0,0 2 2 16,4-2 12-16,-4-1 8 0,3-5-24 16,1-1-12-1,-1-9 23-15,4 3 12 0,0-4-42 16,0-5-19 0,4 3-27-1,-1-7-12-15,1 0 43 16</inkml:trace>
  <inkml:trace contextRef="#ctx0" brushRef="#br0" timeOffset="8578.44">26144 17493 200 0,'0'3'74'0,"4"-3"-58"0,-1 0 1 0,-3 0-6 15,0 0-5 1,4 6 1-16,-4-6 2 0,3 0 2 15,-3 0-5 1,4 0 16-16,3 0 7 0,0-6-14 0,-3 3-6 16,3-7-19-16,0-6-9 15,-4 7 23-15,1-7 10 16,-1-2-23-16,1 2-10 16,-1 6 24-16,-3-2 12 15,0 3-5-15,0-1-1 0,0 4-27 16,-3 6-9-1,-1-6 7-15,1 6 5 0,-4 6 9 16,0 0 2-16,0 4 2 16,0-1 2-16,0 3 23 15,-1 4 11-15,1 0-43 16,4 3-19-16,-4-1 8 16,3 1 6-16,1 6 6 15,-1-6 5-15,1 0 0 16,-1 6 3-16,1 0-1 15,-1 3-1-15,-3 1-2 16,0-1 1-16,0-3-6 16,0 0 0-16,0-6-8 15,0 0-1-15,0-1-9 16,0 1-4-16,0-12-31 16,0 2-13-1,3-9 40-15</inkml:trace>
  <inkml:trace contextRef="#ctx0" brushRef="#br0" timeOffset="8828.4">26060 17684 204 0,'-4'16'77'0,"1"-7"-60"0,-1-9-3 0,4 0-3 15,0 0-19-15,0 0-7 16,0 0-1-16,7 0 1 0,0 0 9 16,4-6 12-16,-1 3 6 0,5-4 1 15,2-2 2-15,4-1-13 16,0 1-5-16,4-10 1 16,0-6 2-16</inkml:trace>
  <inkml:trace contextRef="#ctx0" brushRef="#br0" timeOffset="9723.45">26529 16649 208 0,'-11'9'79'0,"11"-2"-61"0,0 12-5 16,0-19-7-16,0 9-15 0,0-3-4 16,0-3 7-1,4 4 2-15,-1-4 4 0,1 3 8 0,3-6 7 16,0 3 2-1,4-3-1-15,-1-3 9 0,1-3 6 16,3 3-18-16,-4-4-10 0,1-2 0 16,0 0-1-1,-1-1 0-15,1-6-2 0,-4 7-4 16,-4 0 0 0,-3-4 2-16,0 4 3 0,0-4 2 15,-3 4 3 1,-1-1-5-16,1 7-1 0,-4-3-5 15,0-3-1 1,0 9 7-16,0-4 6 0,0-2-8 16,-1 6-1-1,1 6 1-15,0-2 0 0,0 5 1 16,0 7 2-16,-3-4-1 16,-1 13 2-16,0 3-4 15,1 7 0-15,-4-1-6 16,3 10-3-16,-3 3 12 15,4-3 5-15,-5 6-2 16,5-3-3-16,-1-3-4 0,4-6 1 16,-3 3-1-1,3-10 0-15,-1-6-14 0,5-6-4 16,-1-3-10 0,1-1-4-16,3-11-56 15,0-4-26 1,0-10 57-16</inkml:trace>
  <inkml:trace contextRef="#ctx0" brushRef="#br0" timeOffset="9950.56">26398 17003 208 0,'4'4'79'0,"3"2"-61"0,0-6 1 0,-3 0-3 0,3 6-9 16,3-3-2-16,1-3-2 16,3 0-3-16,0-3 1 15,0-3-4-15,0 6 0 0,4-10-16 16,-1 4-5-16,1-3 12 16,0-1 6-16</inkml:trace>
  <inkml:trace contextRef="#ctx0" brushRef="#br0" timeOffset="10278.26">26850 16746 172 0,'-4'-3'66'0,"1"6"-52"0,-1-3-1 0,4 0-5 16,-3 0-26-1,-1 10-8-15,1-4 15 0,-4 3 8 16,0 1 3-16,0 9 14 0,-4 6 7 0,0 3 1 16,-3 6-1-1,0 4-7-15,0 6-1 0,0 0-4 16,0-7 0 0,3 4-5-16,4-13-3 0,0 1-5 15,4-4 0 1,3 0-7-1,3-6-1-15,4-7-4 0,4-6-3 16,-1-6-51-16,5-6-21 16,-1-3 46-16</inkml:trace>
  <inkml:trace contextRef="#ctx0" brushRef="#br0" timeOffset="10808.15">26952 16862 168 0,'11'-9'66'0,"-11"9"-52"0,0 0 23 0,0 0 6 0,0 0-17 16,0 0-4-16,-4 9-3 0,-3 1 0 16,4 5-17-1,-4 4-3-15,0 0-1 0,-4 0 7 16,4 6 0 0,-4 0-4-1,8-6-1-15,-1 9-5 0,1-9 5 16,-1-3 2-16,8 2 0 15,3-8-2-15,3-10 1 0,1 0-1 0,0-10-3 16,-1 1 2 0,8-10 3-16,-8 3 1 15,1-2-4-15,0-7 1 16,-1 6 0-16,-3 0 0 16,0 6-9-16,-3-2-2 15,-1 8 17-15,1-2 9 16,-1 9-6-16,-3 6-9 15,0 4-3 1,0-1 3-16,0 10 2 0,0-3-5 16,4-4 0-1,-1 4 1-15,1-1 3 0,-1-2 0 16,5-4-1 0,-1-2-8-16,0-7-5 0,0 0 18 15,3-7 7 1,1-2-18-16,-1-4-7 15,1-2 15-15,3-4 8 16,-3-6-1 0,3 6-4-16,0 0 1 0,0-6-39 0,-3 6-15 15,-1 4 24 1,1 2 12-16</inkml:trace>
  <inkml:trace contextRef="#ctx0" brushRef="#br0" timeOffset="11078.57">27376 16495 236 0,'7'10'88'0,"-7"-10"-69"0,0 9 17 0,3 1 5 15,1-4-15-15,-1 3-5 16,-3 10-12-16,4 0-6 15,-1 6-2-15,1 3-4 0,3 7 0 16,0 2 6-16,-4 14 3 16,-6 2-6-16,-1 10-1 15,-3 2 0-15,-7 14 2 16,-7-1-38-16,-11 4-14 0,-7 15 25 16,-6 0 15-1</inkml:trace>
  <inkml:trace contextRef="#ctx0" brushRef="#br0" timeOffset="14889">25608 16345 192 0,'0'0'71'0,"7"-3"-55"0,7-4-5 15,-7 7-3-15,4 0-9 16,3-3 0-16,0-3 1 16,4 3 0-16,-1-3 0 0,1-1 2 0,0 4 3 15,3 3-4 1,0 0-1-16,4 0 0 0,-1 0 2 15,5 0-1-15,2 3-1 0,1 4-2 16,3-7 1 0,8 9 1-16,3-3 2 0,0-3 1 15,3-3 1 1,0 7 2-16,1-4 3 16,-1-3-2-16,0 0 1 15,1 0-3-15,-1 0 2 0,1 0-2 16,-1 0 0-1,0 0-3-15,1 0-2 0,-4 0 1 16,3 0-1-16,0-3 0 16,-3-4 2-16,-3 7 16 15,-1-3 11-15,0-3-33 16,-3 3-14-16,-4-3 24 16,-3-1 16-16,0 4-26 15,0 3-11-15,-1-6 3 16,-2 6 6-16,-5-3 4 15,1-3 2-15,-4 6 11 16,0 0 7-16,-3 0-7 16,0 0-1-16,-1 0-11 0,1 0-4 15,-4 0 3 1,0 0 2-16,0 0-12 0,0 0-5 16,-3 6 9-1,-1-3 6-15,-2 3 0 0,2-3 1 16,-3 10 1-1,0-4 2-15,0 4 12 0,-3 3 6 16,-1-4-13-16,1 10-3 0,-1 0-19 16,1 3-5-1,-1 3 8-15,-3 7 3 0,0-1 7 16,0 4 1 0,0-4 1-16,0 4 0 0,0-3 0 15,0-7 0 1,0 6 0-16,0-6 0 0,0 7 0 15,0 6 0 1,0-4 0-16,0 10 0 0,-3 4-5 16,-1 2 1-16,1 0 2 15,-1-6 3-15,1 7-2 16,-1-11 0-16,1 1-1 16,3-6 0-16,0 6 2 15,-4-7 0-15,4-2 0 16,-3-1 2-16,-1 4-1 15,1-3-1-15,-1-1 1 16,-3 1 1-16,4-7-3 0,-1 0 0 16,0 0 1-1,1-6 0-15,-1 0 2 0,1-6 3 16,-1 0-2 0,1-4 0-16,3-3 1 0,-4 1 2 15,1-4 10 1,-1-3 5-16,1 4-16 0,-4-4-6 15,0 3-1 1,0-6 2-16,-8 0 1 0,1 6 2 16,-3-3 2-16,-4-3 2 0,-4 7-10 15,-3-4-5 1,-1 6 1-16,-2-3 4 16,-5-2 2-16,1 2 3 15,0 3 1-15,-4-2 1 0,-3-4-7 16,-1-3 0-1,-3 6-6-15,1-3-1 0,-1-3 5 16,0 0 2 0,0 0 0-16,0 0 2 0,0 0 12 15,4 6 7-15,-4-3-22 16,0 4-9-16,0-4 17 16,1 6 8-16,2-2-3 15,1-4-2-15,3 3-20 16,0 3-6-16,0-9 24 15,1 7 13-15,-1-4-33 0,-3 3-12 16,3-3 5 0,-7 7 7-16,4-4 7 0,3-3 3 15,0 10 0 1,4-4 4-16,-1 0 0 0,5 1 3 16,-1-7-3-1,4 6 0-15,-1-9 1 0,1 7 0 16,3-4-3-1,1 3 2-15,-1-6 3 0,4 0 1 16,0 0 3-16,3 0 1 0,0-6 1 16,4 3 0-1,0 3-2-15,4-7-1 0,-1-2 14 16,4 0 10 0,-4-10-22-1,8 3-3-15,-4-6-4 16,7 3 0-16,-7-12 2 15,7 3-1-15,-7-16 4 16,7 9-3-16,-7-12 10 16,7 3-6-16,-7-12 1 15,7 6-4-15,-7-13 0 16,7 16-1-16,-7-13-4 16,7 13 1-16,-8-12 1 15,8 5 0-15,-3-8 6 16,3 8-3-16,0-2-8 15,3 6 3-15,-3-7-2 16,4 13 2-16,0-3 2 16,-1 7 0-16,1-7-11 15,-1 12 6-15,1-2-1 0,3 2 4 0,-4-3 6 16,4 4-17 0,-3-1-9-16,-1 7 25 0,1 3 13 15,-1 0-7 1,1 3-6-16,-1 0-3 0,-3 3-5 0,4 0-1 15,-4 7 9 1,4-4 5-16,-4 1-8 0,0-4-4 16,0 9 2-16,0-5 0 0,0 5 2 15,0 1 0 1,0 6-3-16,0-4 2 0,3 4 1 16,1-3 2-1,-4 6-19-15,7 6-8 0,0-3-1 16,3 7 3-1,4-4-38-15,4-3-17 16,3-3 43-16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8:01:01.926"/>
    </inkml:context>
    <inkml:brush xml:id="br0">
      <inkml:brushProperty name="width" value="0.05292" units="cm"/>
      <inkml:brushProperty name="height" value="0.05292" units="cm"/>
      <inkml:brushProperty name="color" value="#FF0000"/>
    </inkml:brush>
  </inkml:definitions>
  <inkml:trace contextRef="#ctx0" brushRef="#br0">13688 986 128 0,'-4'0'49'0,"4"0"-38"0,0 0 17 0,0-3 15 31,0 6-23-31,0-6 1 0,0 3-13 0,0-7-3 31,0 7-3-31,-3-6-4 0,3 6 1 0,-4-9-1 16,8 9 0-16,-4-10 0 15,0 10 0-15,0-19 6 16,0 16-2-16,-4-9 10 16,4 2-6-16,-7-2 5 15,4 5-6-15,-8-2 4 16,8 0-5-16,-12-1-2 15,5 4-1-15,-11 6-4 16,7 6 2-16,-11 4 1 16,7-1 0-16,-10 7 0 15,7-4 0-15,-7 4-3 16,3 3 2-16,-3 9 1 16,7 7 0-16,-1-4 0 15,8 0 0-15,4-6 0 16,6 10 0-16,8-7-5 15,3-3 3-15,7-6 1 16,3 0 1-16,5-10 0 16,2 1 0-16,5-20 0 0,2 1 0 0,1-7 2 31,0 4-1-31,0-23-1 0,-1 16 1 0,1-18-1 31,0 12 0-31,-4-10-3 0,-3 16 2 0,-4-6 1 31,0 0 0-31,-7 12 0 0,-3-2 0 0,-4 5-5 16,3 7 3 0,-6-3 1-16,-1 6 1 0,-6 9 0 15,3 1 0-15,-7 15 2 16,0 3-1-16,-7 0 2 16,3 7-2-16,-3 6-1 15,7-4 1-15,-4 1-4 16,8 3 2-16,-8-1-59 15,8-5 33-15,-4 9-46 16,7-7 41-16</inkml:trace>
  <inkml:trace contextRef="#ctx0" brushRef="#br0" timeOffset="400.66">14023 1600 160 0,'-7'3'63'0,"7"-3"-49"0,-4 0-6 0,1 0 0 31,6 7-7-31,-6-1 2 0,3-6-1 0,-7 3-2 31,3 3 1-31,-6-6 5 0,6 4-3 0,-6-4 1 16,6 0-2-16,-7-4 9 15,8-2-5-15,-4 3 14 16,7-10-11-16,-4 1 18 16,8 6-15-16,-4-13 13 15,7 3-14-15,0 4 6 16,4-4-10-16,3 3-2 15,0 4-3-15,0-4-17 16,4 13 8-16,-4 0-28 16,0 0 20-16,-7 13-9 15,3 0 14-15</inkml:trace>
  <inkml:trace contextRef="#ctx0" brushRef="#br0" timeOffset="1529.86">14291 904 180 0,'0'-16'68'0,"0"16"-52"0,0-18 10 0,0 18 8 15,0 0-20-15,0-10 24 16,0 4-22-16,0 3-9 16,0 3-6-16,0-6-30 15,0 12 16-15,-3-6 1 16,3 3 7-16,-4 13 4 15,0 2 1-15,-3 1 0 16,0 3 0-16,-3 6 0 16,3-2 0-16,-4 2 4 15,8-3-2-15,-1-3-5 16,4-3 1-16,0-4-3 16,7 4 2-16,4-9-2 15,3-4 2-15,7-12-5 16,0-4 5-16,4-9-1 15,0 10 2-15,3-16 4 16,-4 12-1-16,-2-12 8 16,-1 10-5-16,-4-14 12 15,-2 20-9-15,-8-1 7 16,3-5-7-16,-6 5-2 16,3 10-3-16,-7 0-2 15,0 0 1-15,-7 10-1 0,3 9 0 0,-3-4 19 31,4 4-10-31,-1 6-5 0,8-6-4 0,-1 0-20 16,8 0 11-16,-1-10 25 31,4 7-7-31,4-16 10 0,0 0-11 16,-1-16-11-16,1 7 1 0,3-10 0 16,0 6 2-16,-3-9 0 15,3 4 0-15,-3-4 2 16,-1 0-1-16,-3 3-3 15,1 0 1 1,-5 0-15-16,1 10 9 0,-4-7-26 16,0-3 19-16,-4 10-9 15,1-1 13-15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25:57.135"/>
    </inkml:context>
    <inkml:brush xml:id="br0">
      <inkml:brushProperty name="width" value="0.05292" units="cm"/>
      <inkml:brushProperty name="height" value="0.05292" units="cm"/>
      <inkml:brushProperty name="color" value="#FF0000"/>
    </inkml:brush>
  </inkml:definitions>
  <inkml:trace contextRef="#ctx0" brushRef="#br0">3478 10105 112 0,'-3'3'44'0,"3"3"-35"0,0-6 5 15,0 0 1-15,0-6-9 16,0 3-1-16,0-4 3 15,0 4 5-15,-4-3-7 16,4-3 10-16,-7-1 4 0,4 1 3 0,3-1 1 16,0-5-2-1,-7 2-2-15,3-3 5 0,4 1 4 16,-7-4-25-16,0 6-11 0,0-2 0 16,3-1 1-1,-10 7 23-15,4-1 11 0,-1 7-13 16,1-3-6-1,-4 3-13-15,-1 3-5 0,-2 3 9 16,3 3 6 0,0-3-4-16,-8 7-3 0,8 5 0 15,-7-2 2-15,3 3-2 16,1 2 0-16,-1-2-4 16,8 3-1-16,-5 6 9 15,5-6 5-15,-1 0-10 16,11-1-3-16,-3 1 4 15,3 3 5-15,3-3 0 16,8-7 1-16,-1 4-30 16,5 0-10-16,-5-4 43 15,4-2 22-15,0-4-16 16,8-3-7-16,-8-3-6 0,7 0-2 16,4-3 1-1,-4-3 0-15,-4-4-5 0,8-8 1 16,0-1 11-1,-4-6 7-15,0-4-14 0,4-5-6 16,-8 6-2 0,1-1 2-16,0-2 7 0,-8 9 5 15,-3-3-1-15,0 9 0 16,0 7 8 0,-3 0 6-16,-8-1-15 0,4 10-5 15,-7 10 1-15,0-1 1 16,-3 10 34-16,-1 6 13 15,1 3-59-15,-1-3-28 16,0 3 17-16,4-2 11 0,0-1 7 16,4 0 1-1,3-6 4-15,3-7 3 0,8-3-3 16,-1-2-3-16,5-1-8 16,6-6-4-16,-7-6-45 15,7-4-21-15,4-5 32 16,-1-7 16-16</inkml:trace>
  <inkml:trace contextRef="#ctx0" brushRef="#br0" timeOffset="1327.69">4015 9446 284 0,'0'-3'107'0,"0"-3"-83"0,0 6-12 16,0 0-8-16,0 0-6 15,0 0 3-15,3 6-2 16,-3 3-2-16,0 4 2 16,-3-4 2-1,3 7 0-15,0 3 4 0,0 0-3 0,0 6 4 16,-7 3-22 0,3 6-8-16,1-5 9 15,3 2 8-15,-8-3 5 16,5 7 4-16,-4-7 1 0,0 0 10 15,0 0 6-15,3 4-10 16,-6-4-5-16,-1-3-2 0,8-6-2 16,-8-7 0-1,11 4 0-15,-7-6-3 0,3-4 0 16,1-3 2-16,3-6 0 0,3-3-2 16,1-4 2-1,3 4 1-15,4-4 2 0,3 1 1 16,-4 0 3-1,8-4-5-15,3-3-3 0,0 7 1 16,4 3 0 0,0-4-2-16,3 7 0 15,4 3 4-15,-8-6 1 16,4 6-9-16,1 0-5 0,-5 0 19 16,-10 0 9-16,1 0-10 15,-5 9-4-15,1 1-16 16,-11-1-3-1,-11 7 21-15,1-1 11 16,-5-2-11-16,-9 3-5 0,-1 3-1 16,0-1 2-1,-6-2 3-15,2-7 1 0,-2 1-7 16,2-1 0-16,5-9 12 0,3 0 6 16,-4-3 1-1,4-3 1-15,7-4-5 16,0 4-2-16,3-3-6 15,-3 6-3-15,14-7-3 0,-7-5-1 16,14 5-16 0,-4-6-7-16,8 7-78 15,0-4-31-15</inkml:trace>
  <inkml:trace contextRef="#ctx0" brushRef="#br0" timeOffset="2089.59">4734 9964 276 0,'4'-16'104'0,"3"6"-81"0,-7 1-17 0,0 6-12 0,3-3-3 16,-3-4 4-16,0 1 13 15,0-1 4-15,-3 1-5 16,-4 3 2-16,3-7 2 0,-10 4-31 15,4-1-12-15,-5-2 15 16,5 2 10-16,-11 7 26 0,7-6 12 16,-8 3-20-1,8 6-9-15,-10 0-3 0,-1 9-1 16,4-3 6-16,0 4 5 16,-4 8-21-1,7-2-6-15,-6 3 20 16,2 6 11-16,8-3-3 15,-3 3-2-15,3 3-12 0,3 4-3 16,7-4 6-16,-6 0 5 16,6 0-13-16,8-3-4 15,6 1 16-15,1-8 8 16,0-8-4-16,6-4-3 16,4-12-17-16,4-4-4 0,10-5 26 15,-6-14 15 1,2-5-16-16,8 6-5 0,-7-7-1 15,-4 7 0 1,-3 3-3-16,-4 0-1 16,0 6-2-16,-7 6 3 15,-10-2 6-15,3 5 5 0,-4 1-14 16,-3 9-4-16,0 0 3 16,-3 3 4-16,3 10 8 15,-11-1 4-15,4 4-9 0,0 3 0 16,0 0 2-1,4 6 2-15,-4 0-7 0,3-3-4 16,4-4 3 0,0 8 0-16,4-8-9 15,3-2-5-15,3 0-17 16,4-13-4-16,0-3 18 16,8-10 7-16</inkml:trace>
  <inkml:trace contextRef="#ctx0" brushRef="#br0" timeOffset="2422.58">5440 9550 244 0,'-7'18'93'0,"7"-8"-72"0,-4-1-4 0,-3 1-5 16,4 5 4-16,-8 7 5 16,-3 3-18-16,-4 0-8 15,4 4 2-15,-10 8 0 0,-1 7 3 0,0 0 0 16,0 0 2 0,1 3 3-16,3-3-2 15,-1 0-4-15,5-7-2 0,3-2 4 16,3-7 3-16,4-3 3 0,4-6 1 15,6-3-66 1,4-10-30-16,4-6 41 0,3-16 24 16</inkml:trace>
  <inkml:trace contextRef="#ctx0" brushRef="#br0" timeOffset="2747.66">5800 9499 224 0,'17'0'85'0,"-20"0"-66"0,6 0 19 0,1 7 5 15,-4 2-40-15,-4 4-16 16,1 12 22-16,-15 3 13 16,0 6-9-16,1 1-8 0,-4 3-5 15,0 5-5-15,3 1 1 16,0 0 2-16,4 0 3 15,-7 0-16-15,7-3-4 16,-4 3 26-16,4-10 14 0,4-6-14 16,2-2-7-1,-2-8-26-15,-1 1-10 0,1-13-152 16,6 4 102 0,4-20 38-16</inkml:trace>
  <inkml:trace contextRef="#ctx0" brushRef="#br0" timeOffset="3067.86">5179 9785 272 0,'-7'0'104'0,"14"-3"-81"0,-7 6-2 0,3-3-7 16,8 0-21-16,3-10-8 16,4 4 14-16,6 3 7 15,1-6-2-15,0 2-2 0,10 4-1 16,-7-3 1-16,15 6 1 0,-5 6-4 16,8-6 1-1,7 0-2-15,4 0-2 0,-4 0 5 16,6 0 1-1,-6 0-3-15,-3-6-1 0,-4 15 1 16,-4-2 0 0,-3 2-32-16,-7-6-13 0</inkml:trace>
  <inkml:trace contextRef="#ctx0" brushRef="#br0" timeOffset="3457.86">4900 10061 296 0,'4'-7'112'0,"6"4"-87"0,15-6 7 16,-11 3-5 0,11 6-17-16,6-4-6 15,5-2-2-15,17 6-2 16,14 0-7-16,-7 0-16 15,3 0 12-15,22 0-6 16,7 0 6-16,3-9 2 0,4-1 5 16,-11-5 2-1,3-4 2-15,-2 6-42 0,-5-2-19 0,-6 5 31 16,-18 1 14-16</inkml:trace>
  <inkml:trace contextRef="#ctx0" brushRef="#br0" timeOffset="15537.97">3471 11444 108 0,'0'0'41'0,"0"0"-32"0,0 0-38 0,0 0-21 32,0 0 23-32,0 0 14 0</inkml:trace>
  <inkml:trace contextRef="#ctx0" brushRef="#br0" timeOffset="27737.64">3246 11080 192 0,'3'-10'71'0,"-3"10"-55"0,0-3 6 0,0 3 0 0,0 0-10 16,0 0-2-16,0 0-10 16,0 0-2-16,0 0 0 15,7 3-1-15,-7 7-1 0,-7 6 3 16,7-1 0-16,0-2 1 15,-3 15 0-15,-5-3-3 16,1 10 0-16,-3 2 2 16,-4-2 2-16,-7 2 2 15,6 4 1-15,-6-3-5 0,0 6 1 16,4-10-2 0,6 4 0-16,0-10 2 15,-3-3 2 1,7-6 3-16,4-3 2 0,-4-13 3 15,7-3-5 1,7-3-3-16,-4-13 1 0,15 3-4 0,-4-2 0 16,4-1 1-1,3-3 0-15,3 0 0 0,1 1 0 16,0 2 26 0,7 3 12-16,-8 1-45 0,4 2-19 15,1 7 8-15,-12-3 8 0,5 12 9 16,-12-3 4-1,4 13-1-15,-10 3 1 16,-4 6-4-16,0 3-2 16,-4 0 2-16,4 7 2 0,-10-16-5 31,6 6 3-31,-3 0 2 0,4-13 13 16,-12-2 8-1,5 2-11-15,-1-9-6 0,-3-3 3 16,-7-3 2-16,7-3-19 15,-11-3-7-15,7-1 7 16,1 1 19-16,3-7 14 0,-4 7-14 16,8-7-5-16,2 7-9 15,8-4 0-15,0 4-3 16,0-1 0-16,8-2-104 16,2 2-45-1,-3 1 78-15</inkml:trace>
  <inkml:trace contextRef="#ctx0" brushRef="#br0" timeOffset="30887.97">4290 6448 124 0,'0'-9'49'0,"0"9"-38"0,0-10 4 0,0 7 0 0,0-3-7 16,0 6-2-16,0-6-6 15,0 3 0-15,0 3 0 0,0 0 0 0,3 3 0 16,4 3-3-1,7-6 2-15,1 6 1 16,6-6 2-16,-4 0 12 16,12-6 6-16,-5 6-17 0,5-6-8 15,-5 3 8 17,8 3-2-32,-4-7 2 0,4 7-10 0,3-3-3 15,-3-3-44-15,0 6-19 16,3-9 38-16,0-1 17 15</inkml:trace>
  <inkml:trace contextRef="#ctx0" brushRef="#br0" timeOffset="32277.76">3750 11052 212 0,'-14'0'79'0,"14"0"-61"0,0 0 4 0,0 0-2 0,0 6-12 16,-7-3-2-16,7 3-4 16,-4-3-2-16,4 7 1 15,4-1-1-15,-4 1 2 0,0 5-1 16,0 10-1-16,-4 4-2 15,4 5 1-15,-7 4 1 16,0-4 2-16,-3 4-3 16,3 6-2-16,-4-10 2 15,4 4 2-15,0-4 0 16,3 1-1-16,-10-10-4 0,7-3 0 16,4-6 0-1,3-7-1-15,0 0 4 0,0-9 2 16,3-3 2-1,4-9 1-15,7 2-5 0,0-2 1 16,-3-4 0 15,10 0 0-31,-7 4 0 0,11-4-3 0,-11-3 0 16,11 10 2-16,7 0 0 16,-8-1 1-16,5 4 0 0,-5-3-3 15,1 5 2 1,-4-2 1-16,0 6 0 0,-10 6 0 0,3-2 0 15,-11 5 0 1,-3 7 0-16,-3-7 0 0,-4 0 0 31,0 10 0-31,-11 0 0 0,1-3 0 16,-8-1 0-16,4-2-3 16,-4-4 2-16,0-2 1 15,1-7 0-15,-1 0 0 0,0 0-18 31,4 0 10-31,0-7-12 0,3 7 9 16,8-9 6-16</inkml:trace>
  <inkml:trace contextRef="#ctx0" brushRef="#br0" timeOffset="33918.12">4336 10951 192 0,'-11'-9'71'0,"4"3"-55"0,7 6 4 15,0-7 3 1,0 14-15-16,-4-7 1 0,4-7-4 0,0 4-3 31,0 6-1-31,-7 4-3 0,4-1 1 16,3 6 3-16,-4 7-6 15,4 6 1-15,0 4-1 16,0 5 2 0,0 4 1-16,-10 6 1 15,10 6 0-15,-11 6-3 0,8-3 5 16,-8-9 0-16,4-6 0 0,3 3 1 16,-6-7-9-16,6-12-9 15,-6 3 7-15,3-6-1 16,3 0 2-16,1-10-1 0,3-2 0 15,0-7 2 1,0-7 4-16,3-2-1 0,8-4 1 0,-1-2 2 16,-3 5 2-1,11-5-1-15,-4 5 2 0,7-9-11 16,-3 4-4-16,3 2 14 16,4-2 10-16,7 5-1 15,-8 7-1-15,1-3-8 16,0 6-1-16,-1 0-3 15,-10 9-2-15,1 1 3 16,2-1 2-16,-13 0 2 16,-4 7 1-16,-4 3-2 15,-6 6-2-15,-4 0-4 16,-8-3 0-16,1 3 0 16,4-6 2-16,-5-3 5 0,-2-4 3 15,10-6 6 1,-8-6 3-16,8-6-6 0,-3-3-1 15,3-4-83 1,10-12-39-16,-7 0 57 16</inkml:trace>
  <inkml:trace contextRef="#ctx0" brushRef="#br0" timeOffset="36877.87">4230 12758 232 0,'-11'0'88'0,"11"0"-69"0,0 0 11 0,0-4 1 16,0-2-19-16,0-3-6 15,0-7-4-15,0 3 0 0,0-5-1 16,-3-7-3-16,6-4-1 16,-3-5 6-16,4-10 3 0,3 0-8 15,-7-3-3 1,3-6 3-16,4-7 0 0,-3 4 6 15,6-4 2 1,-6 4-11-16,3 5-6 16,4 8 13-16,-8 5 8 15,8 10-7-15,-11 3 0 0,3 12-8 16,4-3-1-16,-7 10-8 0,0 6-4 16,0 6 5-1,-7 4 3-15,4-1 1 0,-8 10 3 16,8-10 2 15,-8 13 2-31,0-3 1 0,1 0 3 16,-1 0 3-16,1 0-2 0,3-1 0 15,-4-2-1-15,1 0-4 0,2-4 1 16,1-2 1-16,0-1 2 16,4-3-3-16,-4 4 0 15,3-10 3-15,4 0 3 16,0 0 0-16,0-6 0 15,0 2-6-15,0-5 1 16,0 0-2-16,0-1 0 16,0-5 2-16,4-1 2 15,3 3-1-15,-4-5-1 16,4-4 1-16,8 3-1 0,-12 0-3 31,15 0 2-31,-4-6 3 0,-4 6-3 16,4 0 0-1,1 4-8-15,-1 5-2 0,-4 1 6 16,1 0-2-16,-1 9 2 16,1 0 3-16,3 0 1 15,-3 9 3-15,-1 0 3 16,4 1-2-16,-3 5 0 0,0-5-3 16,3 9-3-16,3-4-12 0,1-5-2 15,0-1 8 1,-1-3 5-16</inkml:trace>
  <inkml:trace contextRef="#ctx0" brushRef="#br0" timeOffset="37342.83">5098 11080 176 0,'-4'-19'68'0,"4"10"-52"0,0-7 10 0,0 13 4 0,-7-3-12 16,4-4-2-1,3 10-9-15,-4-3-3 0,-7-3-4 16,4 6-3-16,-3 9-3 0,-4 7 1 16,0 9 3-1,-1 6 3-15,-9 13 2 0,3 9 1 16,-4 1 2-16,0 5-3 15,-7-2-2-15,4 6 0 16,4-10-1-16,2 0-3 16,1 0 0-16,4-9-9 15,2-6-5-15,5-13-49 16,3 0-21-16</inkml:trace>
  <inkml:trace contextRef="#ctx0" brushRef="#br0" timeOffset="37607.87">5405 10926 212 0,'3'-6'82'0,"8"6"-64"0,-11 6-4 31,0 10 3-31,-11 6-10 16,1 19-3-16,-5-1-3 15,1 20 0-15,-10-4-4 0,-1 13 2 0,-3-6 1 16,3 0 0 0,0-10-3-16,1-3 0 15,2-9-1-15,5-6 3 16,-4-10-5-16,3 0 0 0,7-13-59 16,-6-2-26-1,3-13 46-15</inkml:trace>
  <inkml:trace contextRef="#ctx0" brushRef="#br0" timeOffset="37897.94">4787 11221 160 0,'-3'25'60'0,"13"-22"-47"0,1 7 13 0,-4-4 3 16,11-3-11 0,-1 3 0-16,15-3-4 0,14-3 1 15,3-3-8-15,4-12 16 0,14-7 8 0,-7-3-31 16,11-10-14 0,-11 10 5-16,3-3 5 15,-6 0 19-15,-8 9 10 16,-7 3-80-16,1 0-36 15,-22 13 42-15,-7 3 23 16</inkml:trace>
  <inkml:trace contextRef="#ctx0" brushRef="#br0" timeOffset="38197.96">4632 11666 288 0,'4'-9'107'0,"10"3"-83"0,0-4-12 0,0 7-10 15,7-3-5 1,7-4 1-16,15 1 8 0,-1-7 6 15,14-3-6 1,15 4-3-16,-1 5-2 0,-6 1-45 31,10 0 24-31,7 5-23 0,0-2 27 0,-14 6 13 16</inkml:trace>
  <inkml:trace contextRef="#ctx0" brushRef="#br0" timeOffset="39397.94">4036 13030 252 0,'-11'-6'96'0,"11"3"-75"0,-7-3 10 16,7-1-2-16,-3 7-13 15,3-3-4-15,-11-3-16 0,8 6-7 16,-8-3 5-16,0-3-15 0,1 2-3 0,-1-2 5 16,4 3 4-1,-11-3 9-15,4 3 5 0,4-4 0 16,-4 7-2-1,0 7 2-15,-4-4 2 0,0 3 0 16,4 3-1 0,-3 1 3-16,2-1 0 0,1 10-1 15,0 0 1-15,4 0-2 16,10 3-1-16,-7-4-2 16,7 1 1-16,7 0 1 15,3 0 2-15,-6 0-6 16,6-4-1-16,4-5-1 15,8-4 2-15,-8-12 6 16,7-4 4-16,4-5 3 16,-1-4 2-16,1-3 25 31,0 0-19-31,-1-6-4 0,1 3-26 0,-4-4-9 16,-7 11 26-1,0-1 13-15,-3 3-7 0,0 7-22 0,-8 9-13 16,-3 0 8 15,7 9 9-31,-14 7 5 16,7 3 3-16,-3 9 2 0,-4 0-1 15,3 7-1-15,0 5 1 0,4-8-1 16,0 2 0-16,0 1 0 0,0-1 0 16,4-6 22-16,0 1 12 0,3 2-52 15,3-3-25 1,-6-9-68-16,6 0-30 15,1-3 74 1</inkml:trace>
  <inkml:trace contextRef="#ctx0" brushRef="#br0" timeOffset="39597.58">4336 13237 276 0,'-11'25'104'0,"0"-12"-81"0,4 21-8 16,4-18-9-16,-1 6-8 15,-3 19 0-15,4-4-14 16,-4 7-6-16,3 3 11 16,1 4 5-16,-8-14 5 0</inkml:trace>
  <inkml:trace contextRef="#ctx0" brushRef="#br0" timeOffset="44159.72">7091 10901 204 0,'-7'-9'77'0,"3"9"-60"0,1 0 15 16,3 0 2-16,0 0-8 16,0 0-3-16,0 0-16 15,0 0-6-15,0 0-1 16,7 0-8-16,7 0 1 0,-4 0 14 16,12 0 9-16,9 9-27 15,15-3-13-15,0 4 11 16,14-1 8-16,4 1 19 15,6-1 11-15,4 0-17 0,11 1-8 16,7-1-1 0,3 1 1-16,-18-4-1 15,5 3 0-15,13-2-4 16,-10-4 3-16,38 6 14 16,-3 1-6-16,0-10-5 15,-18 9-1-15,8-9-20 16,-19 6 11-16,-3-6-27 15,-13 0 20-15,-5 0-21 16,-17 0 21-16,-7-6-3 16,-7 3 12-16,-11-3 8 15,-3 2 0-15,-15-2 13 16,-3 6-7-16,-10-9 21 16,-1 9-16-16,-3 0 8 0,-18-3 5 15,-6-4 5 1,2 4-16-16,-9-9-15 15,6 9 0-15,-7-13-1 16,0 13 2-16,1-7 4 16,6 4-2-16,0-10-3 15,7 13 0-15,-3-6-10 16,10 3 6-16,1 2-14 16,10-2 11-16,3 6 2 15,-3 0 3-15,14 0 5 16,0 6-1-16,11-2 17 0,3 5-10 0,11 0 17 31,0 7-15-31,6-7 5 0,5 7-10 0,-1-6 7 31,0-1-8-31,1 0 5 0,-1-2-5 0,-3-7-2 16,0 3-1-16,-1-6-1 16,-2 3 0-16,-12-7-18 15,5 14 10-15,-19-7-8 16,1 3 10-16,-11 6 9 15,-4 1-1-15,-10 5 0 16,0 1-1-16,-11 6 1 16,4-3-1-16,-11 6-20 15,4 3 10-15,-3-3 6 16,6 0 2-16,-3-6 26 16,6 0-14-16,-2-4-11 15,10-2-1-15,-4-7-7 16,11 4 4-16,0-1-75 15,7-3 44-15,3-3-61 16,4-3 55-16</inkml:trace>
  <inkml:trace contextRef="#ctx0" brushRef="#br0" timeOffset="45059.42">10552 10973 548 0,'-4'-3'206'0,"4"3"-160"0</inkml:trace>
  <inkml:trace contextRef="#ctx0" brushRef="#br0" timeOffset="45898.06">7451 10428 540 0,'10'0'200'0,"-10"0"-155"0,-21-10-114 15,18 10-68 1,3 0 61-16,3 6 38 15,8 4 29-15,6 2 6 16,8 7 2-16,14 13-1 16,7-4 0-16,28 0 6 15,0 7-2-15,28-10-3 0,-3-3 0 0,28-7-1 16,-7-5 0-16,21-20 2 16,-7 1 0-16,7-7-7 15,-17 7 4-15,3-10-49 16,-22 10 28-16,-2-1-36 15,-15 10 34-15</inkml:trace>
  <inkml:trace contextRef="#ctx0" brushRef="#br0" timeOffset="46437.81">8442 10515 124 0,'-28'-25'49'0,"28"25"-38"0,-18-28 21 16,15 22 18 0,6 6-27-16,-6-10 4 15,3 10-17-15,0-9-4 16,3 9-3-16,1-3-5 15,3-3 1-15,3 6 3 16,8 6-1-16,7-3-3 0,6 6 1 0,5 7 3 31,2-6-1-31,15 5 10 0,0-2-5 0,14 6 21 16,-3 2-15-16,13 1 12 16,-2 10-14-16,6-4-9 15,-4 0-2-15,4 7 0 16,-3-7 1-16,-4 0 2 15,-10-3-1-15,-11 3-18 16,-8-2 9-16,-13-8-23 16,-7 1 17-16,-22 3-15 15,-3-3 17-15,-28 3-8 16,0 9 12-16,-25 7 18 16,11 0-5-16,-32 12 18 15,14-3-13-15,-25 6 16 16,18 10-16-16,-14-1 16 15,10-2-16-15,-6 6-11 16,13-3 0-16,-3-1-82 16,14-8 45-16,0-10-50 15,18-4 51-15</inkml:trace>
  <inkml:trace contextRef="#ctx0" brushRef="#br0" timeOffset="47314.14">10562 11133 272 0,'4'-9'104'0,"-4"9"-81"0,0-25 7 16,0 15-7-16,3 7-16 0,-3-13-5 31,4 4-3-31,-8-10-1 0,4 13 0 0,-7-10-9 31,0 0 6-31,-7 3-12 0,3 4 10 0,-24-7 15 47,-4 31-7-31,4 7-1-16,3 6 0 0,1 13 1 15,9-4 0-15,-2 10 2 16,6 0-2-16,0 3-5 16,11-3 2-16,4-9 1 15,3-1 1-15,14 10-22 32,32-60 9-17,-7-2 24 1,-1-1-6-16,-6-16 11 15,0 1-9-15,-7-1-9 16,-4 4 1-16,-7 0 4 16,-4 12-1-16,-2 0-12 15,2 10 6-15,-10 9 3 16,0 0 1-16,-7 18 16 0,4 7-9 0,-8 10-18 31,7 3 5-31,-3-4-5 0,4-6 7 0,-1 0 0 31,8 1 2-31,3 5-25 0,3-9 15 0,8-6-57 32,0 0 39-32,3-19-37 0,4 6 38 0</inkml:trace>
  <inkml:trace contextRef="#ctx0" brushRef="#br0" timeOffset="47827.98">10918 10525 280 0,'-3'-6'104'0,"3"6"-81"0,-4 6 5 0,1 3-4 15,6 1-16-15,-6 15-11 16,3 3 1-16,-7 16-9 16,3 3 7-16,-3 6-5 15,4-3 5-15,-4 7-2 16,3-4 3-16,-6 7-7 15,6-13 6-15,-7 3-16 16,8-12 11-16,-8-10-2 16,8 0 6-16,-4-12 3 15,3 2 2-15,1-18-3 0,6 0 2 0,4-9-4 32,4-7 3-32,6-2 1 0,1-1 1 15,7 0 28 1,0 3-15-16,6 7-3 0,5-1-6 0,-5 7-28 15,8 6 13 1,-11 4 7-16,4 5 3 0,-14 4 1 31,-1 3 1-31,-17 9-6 0,0 3 3 0,-21 7-10 16,0 0 7-16,-25 2-5 16,11-2 6-16,-14 0 4 15,10-4 1-15,-7-6 28 16,11-3-16-16,-1-15 21 15,8-4-19-15,3-12-6 16,11-4-5 0,7-8-54-16,7 2 27 0,0-3-41 15,14-15 36-15</inkml:trace>
  <inkml:trace contextRef="#ctx0" brushRef="#br0" timeOffset="48362.22">11546 11312 292 0,'11'-19'110'0,"-11"19"-86"0,-4-25 0 15,1 12 3 1,3 4-19-16,-4-7 6 0,-6-9-13 15,-4-6-16 1,0 9 8-16,-8-6-7 16,8 9 9-16,-3 3-6 15,3 7 6-15,-8-1-2 0,8 10 4 0,-7 16-9 16,3-3 7-16,-6 21-1 16,3 1 4-16,-4 9 17 31,7 3-8-31,1-4-18 0,6-8 5 0,4-1 0 31,4-5 3-31,6-10 16 0,4-4-7 0,7-12-5 16,4-3-1-16,-1-18 2 15,5-1-1 1,2-16 2-16,1 1-2 0,0-13 2 16,-1 12-2-16,1-9-14 15,-4 7 7-15,-3 12-13 16,0 6 11-16,-8 6 19 15,4 7-5-15,-7 15-2 16,0 7-2-16,-7 6-7 16,4 12 3-16,-4 1 12 15,3-1-5-15,1-5 0 16,-1 5-3-16,5-9-79 16,2-3 43-16,4-3-64 15,0-3 56-15</inkml:trace>
  <inkml:trace contextRef="#ctx0" brushRef="#br0" timeOffset="49697.9">11959 11177 296 0,'-7'-9'112'0,"7"9"-87"0,-7-16-15 16,4 7-15-1,6 9-1-15,-3-10 5 16,0 1 1-16,4-10 0 15,3 10 1-15,3-17-8 16,8 14 4-16,7-10 6 16,3 13-2-16,11-4 0 15,-1 4 0-15,12 2-6 16,-4 4 3-16,7 3 3 16,-4 3 0-16,7 7 4 15,-6 5-3-15,6 4-3 16,1 0 0-16,6 9-4 15,-3-3 3-15,4 4 5 16,-4-4-1-16,3 0 4 16,-3-3-4-16,7 3-3 15,-3-6 0-15,3 6 1 16,-7-7 0-16,0-2-3 16,-4-6 2-16,-3-1 1 15,-4-3 0-15,-3-12-11 0,-7 6 6 0,-4-9-23 31,-3 2 16-31,-11-12-1 0,0 10 8 16,-10-16-1 0,-4 12 3-16,-11-12-2 15,-3 7 2-15,-10-8 2 0,3 14 1 0,-7-10 6 16,3 9-3-16,-7-2 12 16,4 2-8-16,-4-2 16 15,4 8-13-15,0-2 9 16,7 6-11-16,0 3-16 15,3 3 5-15,1 3 2 16,6 4 1-16,4 8 14 16,7 1-8-16,4 0 0 15,6 3-4-15,5-3 14 16,2 0-9-16,1-1 10 16,3-8-9-16,4-1 2 15,3 1-6-15,0-10 0 16,-3 0-2-16,0-10 29 15,0 7-17-15,-8-13-7 16,1 7-6-16,-11 0-47 16,0 2 24-16,-7-2-3 15,-3 6 14-15,-11 6 6 16,0 6 2-16,-11 1-17 16,0 12 11-16,-6 0 6 0,3 3 2 0,-8 3 28 31,8-3-15-31,-7 3-5 0,10-9-4 0,-6 3-6 31,10-3 2-31,-1-7-23 0,5 4 12 0,3-7-93 31,3 1 58-31,8-10-53 0,6 6 58 0</inkml:trace>
  <inkml:trace contextRef="#ctx0" brushRef="#br0" timeOffset="51197.88">14757 11089 176 0,'0'0'68'0,"0"0"-52"0,0 7 1 16,0-7 2-16,0 0-12 0,0 0 12 31,0 0-11-31,0-7 27 0,3 7-20 0,1-3 14 31,-1-3-18-31,-3-7-1 16,0-2-6-16,0-1-3 15,0 7 0-15,-3-1-8 0,3 1 4 0,-7-1 3 16,3 1 1-16,-6 3-1 16,6 3 1-16,-7 3-8 15,4 0 4-15,-3 0 3 16,3 0 1-16,-4 0 6 15,8 0-4-15,-8 0-1 16,8 0-1-16,-4 0-6 16,3 0 3-16,-3 0 5 15,7 0-1-15,-7-7-1 16,7 14 0-16,-4-7-1 16,4 0 0-16,-3 0 2 15,6 0-1-15,-3-7-12 16,0 7 7-16,0 0 1 15,4 0 2-15,-1-3 9 16,1 3-4-16,-4-6-1 16,0 6-2-16,0 0 5 15,0 0-3-15,0-3-16 16,0-4 6-16,0 4 3 0,0-3 3 0,0-3 18 31,0 2-9-31,0-2 6 0,0 0-9 0,0-10 7 31,0 9-8-31,0-5 1 0,0 5-3 0,0 1 1 32,0-1-2-32,0 1-7 15,0 6 3-15,0-3-3 0,0 6 3 16,0 6 4-16,7 3 0 0,-3 4-7 16,3 6 3-16,-4 12 1 15,4-3 2-15,-3 10 2 16,-1 6-1-16,1 6-3 15,-1-3 1-15,-3 6 3 16,0-6-1-16,-3-3-14 16,-1-3 7-16,-3-10-6 15,4-6 7-15,-8-9 2 16,8-3 3-16,-5-4 0 16,5-9 0-16,3-9 0 15,3-1 0-15,5-18 0 16,6 3 0-16,3-3 4 15,4-1-2-15,4-5 4 16,3 6-4-16,1 3-3 16,-1 9 0-16,4 3-6 15,-4 7 4-15,-7 12 3 16,0 4 1-16,-7 9-18 16,-3 6 9-16,-11 9-36 0,-4-2 24 0,-17-1-19 31,3 0 22-31,-13-6 3 15,6 4 8-15,-14-11 4 16,15 4 2-16,-5-12-5 0,8-7 3 0,0-3-36 31,7-3 20-31,0-16-27 16,7 3 25-16</inkml:trace>
  <inkml:trace contextRef="#ctx0" brushRef="#br0" timeOffset="51457.63">15286 10732 228 0,'3'9'88'0,"-3"-9"-69"0,11 16 11 15,-7-7 5 1,-1 1-21-16,1 8-2 15,-1 1-8-15,-3 13-16 16,4-4 6-16,-8 10-37 16,1 5 24-16,-8 8-75 15,4-4 52-15,-11-3-36 16,8-1 46-16</inkml:trace>
  <inkml:trace contextRef="#ctx0" brushRef="#br0" timeOffset="51707.88">15145 11328 148 0,'-4'-10'57'0,"4"10"-44"0,7-25 16 15,0 16 15 1,0-1-24-16,8-5 1 16,-1-4-13-16,7 0 1 15,3 3-5-15,5-3-2 0,2 10-1 0,1 0-4 16,0 2 2-16,-4 7-8 16,0 7 5-16,-6 8-12 15,-1 4 9-15,-11 0-3 16,-3 0 6-16,-14 6-4 15,0 0 4-15,-17-3-7 16,-1 3 7-16,-14 0-1 16,7-3 3-16,-10-6-7 15,10-7 5-15,-3 1-7 16,7-1 6-16</inkml:trace>
  <inkml:trace contextRef="#ctx0" brushRef="#br0" timeOffset="52237.82">15801 10675 208 0,'7'3'79'0,"-7"-3"-61"0,14 26 6 0,-10-17 2 31,3 7-16-31,-4 2 15 0,1 11-15 0,-8 5 11 31,4 4-12-31,-3 12-20 0,-1-3 5 0,-10 6-29 16,3 1 20-16,-10-1-24 16,4-6 22-16,-8 3-29 15,7-12 26-15,-6-10-1 16,2-3 13-16,1-6 31 15,7-10-12-15,0-9 20 16,11 0-17-16,6-12-1 16,4-4-8-16,11-9-1 15,3 6-2-15,11-3 5 16,-1 0-4-16,12-6 8 16,-1 19-7-16,4-7 8 15,0 16-8-15,0 0 1 16,-8 6-3-16,-2 4 3 15,-8 8-3-15,-10 8 1 16,-8-8-1-16,-17 11 1 16,0 2-2-16,-25-3 19 15,4 0-11-15,-21 1-10 16,3-4 0-16,-11-6-95 0,12-4 52 0,-15-12-48 31,17-3 54-31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27:22.133"/>
    </inkml:context>
    <inkml:brush xml:id="br0">
      <inkml:brushProperty name="width" value="0.05292" units="cm"/>
      <inkml:brushProperty name="height" value="0.05292" units="cm"/>
      <inkml:brushProperty name="color" value="#FF0000"/>
    </inkml:brush>
  </inkml:definitions>
  <inkml:trace contextRef="#ctx0" brushRef="#br0">15663 17019 228 0,'0'-6'85'0,"0"6"-66"0,4 6-6 15,-4-3-4 1,7-3-8-16,4 10-1 16,3-4 1-16,7-3-6 0,0 6 3 0,14-2-8 15,-3 2 6 1,10 1-5-16,1-1 5 0,10 7-2 15,-1-4 3-15,8 10 0 32,0-3 1-32,11 0 2 0,-4 0 0 0,14-1-3 15,-3 7 2-15,13-6 3 16,-6 0-1-16,17 0 2 16,15 6-2-16,-8 3-1 15,1-12 1-15,2 3 1 16,5-4-1-16,-11-5 2 15,3-1-2-15,11 1 2 16,-4 5-2-16,22-2-1 0,-4 2-6 16,-14 1-6-1,0-3 6-15,11-4 1 16,-8 1 3-16,22-1 4 0,-8-3-1 16,-13 0 4-1,3-2-3-15,10 5 4 0,1-9-4 16,-1 6-1-16,1-3 2 15,-11-3 0-15,0 10-1 16,0-4-2-16,28-3 3 0,-17 7-4 16,-4-4 0-16,-11 0 3 31,-6-3-1-31,6-3 4 16,-13 0-3-16,10 7 6 15,-15-4-5-15,15-3 8 16,-14 6-7-16,11-6 10 0,-12 0-8 0,19 0 3 15,-1-6 4 1,-17 3 2-16,-4 3-8 0,15-7-4 31,-15 7-2-31,25 0-17 16,-17 0 9-16,17 0-26 0,-11 7 19 0,14-4-11 16,-6 12 14-16,17-5 0 15,0-1 2-15,-14-3 0 16,-7-2 6-16,14-14 5 15,-17 10 0-15,17-15 12 16,-18 5-7-16,18-9 12 16,-10 4-11-16,13-14 7 15,-13 7-8-15,13-18 2 16,-6 2-5-16,24-15 0 0,-7-7 13 16,-14 4-11-1,-7 2-3-15,11-15-33 16,-18 16 16-16,-14 6-3 0,42-31-6 15,-7 12 1-15,0-3 2 16,-18 6 4-16,-6 0 10 16,-1 7 1-16,1-13 1 0,-1 6 22 15,-10 1 13-15,-4 2-10 16,-3-3-3-16,-11 1-3 0,-3-11 1 16,-7 8 2-1,-8-11 3-15,-10 4 0 0,-11 0-1 16,-6-3-6-1,-8-10-1-15,-7 4-10 0,-7-17-4 16,-3-2 4 0,-4-7 3-16,-7-2-6 0,-3-4 1 15,-8-3 3 1,-3 0 2-16,-7 0 0 0,-4-3-1 16,-6-4-3-16,-8-8 1 15,-3 11-2-15,-8-11 2 16,-6-4-7-16,-4 3-1 0,-3 4 4 15,-8-7 5 1,-6 3-2-16,-5 0-1 0,-2 16-7 31,-1 7 3-31,-21-26-1 0,4 3-2 16,4 13 3 0,2 12 2-16,-20-15 7 15,17 15-3-15,-17-9-1 16,10 19-1-16,-24-22-4 0,3 3 7 15,17 12 4 1,1 4-4-16,-21-22-2 0,-1 12 3 16,11 13 17-1,11 0-12-15,-25-4 18 16,25 10-16-16,-29-12-20 16,22 12 4-16,-25-9 1 0,21 12 2 0,-21-16 12 31,21 23-6-31,-28-20-2 0,28 23-2 0,-25-13-15 31,18 13 8-31,-21-13 1 0,25 12 2 0,-29-2 23 31,22 9-12-31,-22-7-2 0,22 7-4 0,-29-9-24 16,21 18 12-16,-20-9 6 16,20 12 3-16,-28-2 21 15,29 8-11-15,-29 1-23 16,21 6 7-16,15 3-21 15,-57-9 39-15,18 9-5 16,10 0-1-16,-14 0 4 16,18 13-6-16,-32-13 25 0,7 9-24 15,11 7-29 1,14 3 12-16,-25 0-20 16,28 6 19-16,-27 0 6 15,16 3 4-15,-27 4 4 0,7-4-3 16,-1-3 2-16,8 13-1 15,21-3-2 1,-1 9 3-16,-27 0 0 0,17 9 1 16,-3-3 0-16,0 4-3 15,7 9 2-15,3-1 1 16,4 8-5-16,0 11 1 0,13-2-14 31,12-1 10-31,-22 19-18 0,22 1 15 0,-25 2-2 31,28 4 8-31,-21 12 14 0,24 0-4 0,-13 10-2 32,20-13-2-32,-10 22-1 15,18-13 0-15,-7 13-5 0,17-13 3 0,-7 23 3 16,22-14 0-16,-8 14 6 16,21-13-4-16,-13 18-3 15,17-15-1-15,-11 16-1 16,18-10 0-16,-7 19 0 15,11-16 0-15,-7 23-11 16,17-14 6-16,0-5-12 16,14-16 11-16,4-16 2 15,-4 38 1-15,1-13 1 16,-1 12 3-16,-14 67-5 16,8-7 4-16,6-37 1 0,0 41 1 15,4-23 2 1,7-6-1-16,3 7-1 15,4-10 1-15,0 3-4 16,4-9 2-16,3 9 3 16,3-9-1-16,4 6 28 15,4-15-16-15,3 15-5 0,4-16-5 0,-1 7-28 32,4-16 14-32,1 9 9 15,2-18 2-15,4 12 17 16,1-22-10-16,2 16 13 0,5-19-12 0,6 22-4 31,-3-12-2-31,7 12-5 16,3-16 2-16,0 13 1 15,1-19 0-15,3 19-14 0,-4-22 8 0,4 22-19 16,-4-19 14-16,8 28-26 16,-4-15 21-16,7 25-12 15,-4-13 16-15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27:54.353"/>
    </inkml:context>
    <inkml:brush xml:id="br0">
      <inkml:brushProperty name="width" value="0.05292" units="cm"/>
      <inkml:brushProperty name="height" value="0.05292" units="cm"/>
      <inkml:brushProperty name="color" value="#FF0000"/>
    </inkml:brush>
  </inkml:definitions>
  <inkml:trace contextRef="#ctx0" brushRef="#br0">9641 14181 56 0,'7'3'24'0,"-7"-3"-18"0,11 7 13 16,-7-7 16 0,3 3-18-16,0-3 2 15,3 6-11-15,-3-6 3 0,4 0-6 0,0 0 2 32,3 3-4-32,-4-3-2 0,4 0 0 0,0 0-1 31,4 0 0-31,-4 0 0 0,0 0 0 0,0 0-3 15,0 0 2-15,-3 0-1 16,3 0 0-16,0 0-7 31,0 6 5-31,-3-2-27 0,0-4 17 0,-4 0-11 16,3 6 14-16</inkml:trace>
  <inkml:trace contextRef="#ctx0" brushRef="#br0" timeOffset="1066.02">10195 14263 64 0,'4'3'27'0,"-4"-3"-21"0,7 0 16 16,-4 6 15-1,1-3-21-15,-1 4 6 16,5-4-13-16,-1 3-1 16,0 3-5-16,-4 1 5 15,4-4-5-15,0-3 6 16,4 7-6-16,-4-4 1 16,3-3-2-16,1 3 7 15,0-6-5-15,-1 0-10 0,4 0 3 0,-3 0-37 31,3 0 22-31,-3-9-18 0,3 9 20 0</inkml:trace>
  <inkml:trace contextRef="#ctx0" brushRef="#br0" timeOffset="1839.86">10777 14140 88 0,'-3'0'33'0,"3"0"-26"0,0 7 7 15,0-7 1 1,0 0-8-16,0 0-4 16,0 3-2-16,0 6 5 15,3-3-3-15,1-2 17 16,3 8-12-16,4-9 21 0,-1 7-16 0,4-10 15 31,4 9-15-31,3-12 4 0,4 3-10 0,-1-6 0 31,5 3-4-31,2-7-11 0,1 4 5 0,-4-4-72 32,1 10 41-32,-5-6-47 0,8 6 46 0</inkml:trace>
  <inkml:trace contextRef="#ctx0" brushRef="#br0" timeOffset="3069.92">9691 14880 56 0,'3'0'24'0,"-3"0"-18"0,4 10 11 16,-4-4 19-16,3-3-19 0,1 4 12 31,-1-4-18-31,1 3 8 16,3 3-11-16,0 1 6 0,0-4-7 0,4-3 2 16,-1 7-5-16,4-10-6 15,1 6 0-15,2-12-10 16,1 6 7-16,3-4-62 15,4-2 37-15,-1-3-45 16,1-1 43-16</inkml:trace>
  <inkml:trace contextRef="#ctx0" brushRef="#br0" timeOffset="4709.72">10252 14865 108 0,'7'-3'41'0,"-7"3"-32"0,0 0 15 0,0 0 9 16,0 0-18-16,0 0-3 15,0 0-8-15,0 0 4 16,0 0-5-16,0 0-3 16,3 3-1-16,-3 3 1 15,0-6 0-15,0 6 2 16,0-3-1-16,0 7 6 16,4-4-4-16,-1-3 14 15,4 7-9-15,0-4-2 16,1-3-3-16,-1 3-9 15,3 4 3-15,1-4-60 16,3-3 34-16,0 3-45 16,0-2 42-16</inkml:trace>
  <inkml:trace contextRef="#ctx0" brushRef="#br0" timeOffset="5530.43">10732 14815 96 0,'-4'0'38'0,"4"0"-29"0,0 0 6 0,0 0 2 16,0 0-9-16,0 0-4 15,7 3-3-15,-3 6 1 16,3-3-1-16,0-2 10 15,0 5-5-15,0-9 10 16,3 9-9-16,1-9 16 16,0 7-13-16,6-4 20 15,1 3-17-15,6-6 2 16,1 0-9-16,7-6-1 16,0 3-3-16,7-7-15 15,-4 1 7-15,4-7-8 0,-1 7 8 16</inkml:trace>
  <inkml:trace contextRef="#ctx0" brushRef="#br0" timeOffset="8370.27">9705 15542 128 0,'0'0'49'0,"0"0"-38"0,0 0 15 0,0 0 5 15,0 0-17-15,0 0-7 16,0 0-5-16,0 0-5 16,3 0 2-16,-3 0 1 15,8 0 0-15,-1 10 0 16,0-4 0-16,0 3 0 0,0 1 0 0,3-1 2 31,1 0-1-31,3 1 4 0,0-1-3 0,0-3-10 31,4 4 5-31,-1-4 0 0,1-3 3 0,0 4 13 32,-1-4-7-32,-2-3-14 15,2 0 5-15,-3 0-20 0,4 0 13 0,-4 0-7 16,0 0 11-16</inkml:trace>
  <inkml:trace contextRef="#ctx0" brushRef="#br0" timeOffset="9479.59">10276 15605 148 0,'0'0'55'0,"0"0"-43"0,0 0-1 16,0 0-2 0,0 0-6-16,0 0-6 15,0 0 1-15,0 0-8 16,7 6 6-16,1 3-1 16,-1-2 3-16,0-4 4 15,3 3-1-15,1-3-1 16,3-3 1-16,4 0-4 0,-1 7 2 0,1-7-1 31,3 0 0-31,0 0-11 0,0 0 6 16,-3-7-18-1,3 7 14-15,-3-9-11 16,3 6 13-16</inkml:trace>
  <inkml:trace contextRef="#ctx0" brushRef="#br0" timeOffset="10339.62">10774 15595 540 0,'-4'16'203'0,"4"-16"-158"0,-7 0-441 31,7 9 216-15,0-9 69-16,0 0 75 0,0 0 56 31,7 7-12-31,-3-4 19 0,6-3-15 0,5 6 11 16,-1-3-13-16,3 4 10 16,1-4-11-1,3-3 6-15,4 0-8 0,-1 0 2 16,1 0-5-16,0 0 0 15,3-3-2-15,0-7-17 32,1 4 8-32,-5-13-10 0,1 13 9 0</inkml:trace>
  <inkml:trace contextRef="#ctx0" brushRef="#br0" timeOffset="22050">10259 8452 28 0,'0'3'13'0,"0"-3"-10"0,0 0 6 0,0 0 8 16,0 0-9-16,0 0 10 16,0 0-11-16,0 0 5 15,0 6-7-15,0-2 4 16,3 2-5-16,-3 3 2 15,4-6-3-15,-4 4 7 16,3 2-6-16,1-9 5 16,-1 9-5-16,1-9 7 15,-1 0-7-15,5 7 8 16,2-4-8-16,1-3 3 0,3 6-4 0,-4-3-4 31,4 4 0-31,-3 2-15 0,3 0 9 0,-3 1-12 31,3-1 10-31</inkml:trace>
  <inkml:trace contextRef="#ctx0" brushRef="#br0" timeOffset="23989.92">10834 8587 52 0,'3'9'22'0,"-3"-9"-18"0,11 10 11 15,-8-7 7 1,1 3-12-16,10 13 0 31,11-10-7-15,-1-9-11-1,1 7 5-15,0-14-8 16,0-2 6-16</inkml:trace>
  <inkml:trace contextRef="#ctx0" brushRef="#br0" timeOffset="25139.78">10255 9242 40 0,'-7'16'16'0,"7"-16"-12"0,0 6-2 0,0-3 2 16,0-3-3-16,0 10 6 15,4-4-4-15,-4-3 12 16,3-3-8-16,1 6 10 15,-1-2-10-15,1 2 7 16,3 3-7-16,-4-2-2 0,4-4-3 16,1 3 1-1,-1-3-2-15,3-3-1 16,1 0 1-16,-1-3-1 0,8-6-18 16,0-7-8-1,3 0 14-15</inkml:trace>
  <inkml:trace contextRef="#ctx0" brushRef="#br0" timeOffset="26510.18">10834 9142 560 0,'0'0'209'0,"0"0"-163"0,3 0-466 16,-3 0 236-16,0 0 79 31,0 9 72-31,0-9 51 0,0 7-10 0,0-7 2 31,0 0-6-31,0 9 18 32,0 4-8-32,-3-7 0 31,3 3-8-31,-4-2-2 0,8 2-2 0,-8-6 1 16,4 6-2-16,-3-2 8 15,3-4-5-15,-4 6 5 16,8-2-5-16,-4 2 2 15,3 0-3-15,1-2 0 16,-1-4-1-16,1-3 1 16,3 6-2-16,0-12-3 15,4 6 1-15,-1 0-1 16,4-10-17-16,0 7-7 16,8-3 13-16</inkml:trace>
  <inkml:trace contextRef="#ctx0" brushRef="#br0" timeOffset="29249.9">10305 9916 88 0,'0'-6'33'0,"0"6"-26"0,3 0 5 0,-3 0 2 16,0 0-8-16,0 0-3 16,0 0-2-16,0 0-6 15,7 6 3-15,-3-2-3 16,3 2 2-16,-4-3 0 15,4 3 1-15,0-6 2 16,0 3 0-16,1-3 2 16,-1 7-1-16,0-14-5 15,3 7 2-15,1-3-10 16,-1 3 7-16,5-6 147 16,-1-3-77-16</inkml:trace>
  <inkml:trace contextRef="#ctx0" brushRef="#br0" timeOffset="29929.71">10848 9964 28 0,'3'0'13'0,"-3"0"-10"0,7 0 8 0,-3 0 8 16,0 0-11-16,-1 0-1 15,4 0-5-15,0-4-13 16,4-2 7-16,-4 0-8 15,3 6 7-15</inkml:trace>
  <inkml:trace contextRef="#ctx0" brushRef="#br0" timeOffset="30860.51">11388 9891 36 0,'0'0'16'0,"0"0"-12"0,3 7 7 0,-3-7 14 16,0 0-13-16,0 0 5 16,0 0-10-16,0 0 0 15,4 3-4-15,-4-3 7 16,3 6-6-16,1-3 19 15,3 3-14-15,-4-6 19 16,4 4-16-16,4-4 5 16,0 0-10-16,3 0-4 15,3 0-2-15,1 0-6 0,17-10 3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29:17.644"/>
    </inkml:context>
    <inkml:brush xml:id="br0">
      <inkml:brushProperty name="width" value="0.05292" units="cm"/>
      <inkml:brushProperty name="height" value="0.05292" units="cm"/>
      <inkml:brushProperty name="color" value="#FF0000"/>
    </inkml:brush>
  </inkml:definitions>
  <inkml:trace contextRef="#ctx0" brushRef="#br0">5394 957 108 0,'-7'-6'44'0,"14"6"-35"0,-7 0 9 0,0 0 2 16,0 0-12-1,0 0-2-15,0 0-6 0,0 0-3 16,4-9-3-1,3 9 1-15,-7 0-2 0,7-10 2 16,0 10 3 0,3 0 1-16,-3 0 3 0,11-3 1 15,-4-3-4 1,7 6 1-16,7-6 2 0,4 6 1 16,3-3 7-16,4-4 4 0,0 7-5 15,3-3-3 1,8 3-3-16,-1-9 0 15,8 2-2-15,3-2-1 0,7 9 3 16,3 0-4-16,4 0 0 0,4 0-1 16,7 9 0-1,-1-9 2-15,19 7 2 16,-1 2 8-16,7-6 5 16,4-3-18-16,7 0-7 0,7 0 4 15,4 0 2-15,6 0 4 16,11 0 0-16,4-3 0 15,10-3 0-15,-3-4 0 16,7 1 0-16,-18 0 0 31,4-7 0-31,10 7 0 16,-14-1 0-16,21 1 0 16,-17-1 0-16,25 7 0 15,-15 3 0-15,39-6 0 16,-21 6 0-16,24-6 4 0,-24 6-2 0,18-10 8 31,-29 7-6-31,15-3 8 0,-26 3-8 0,19 3 5 31,-22 0-5-31,14-7 0 0,-20 7-2 0,16 0-4 16,-20 7 1-16,14-7-1 16,-15 3 0-16,12-3 2 15,-19 0 0-15,11-3-3 16,-17 3 2-16,14-16-4 15,-18 16 3-15,10-19-6 16,-20 13 5-16,10-13-1 16,-15 10 2-16,5-16 0 15,-15 15 0-15,4-2 0 16,-14-4 0-16,3-3 4 16,-14 10-1-16,-3-1 4 15,-11 4-3-15,-7 6-3 16,-7 0 0-16,-8 6 3 15,-6 7-1-15,-7 3-1 16,-4 9 1-16,-10 3-1 16,0 6 0-16,-11 4-3 15,0 0 2-15,-11 2-6 16,1 7 4-16,-4-3 6 0,-1 10-2 16,-6 5 7-1,7-2-5-15,-7 2 1 0,4-5-2 0,-4-1-8 31,6-15 3-31,-2-1 1 0,6-9 2 0,-6 7 11 32,6-16-6-32,-6 3 0 0,3 0-3 0,-4-13-2 31,7 0 1-31,-6 4-1 0,3-10 0 0,-7-3 2 16,3 0-1-16,-6 0 8 15,2 0-5-15,-9-3 8 16,6-3-8-16,-14-1 10 15,8 7-8-15,-12-3 1 16,5 3-4-16,-12-9-2 16,4 9 0-16,-13-6-4 15,6 6 2-15,-21-10 1 16,10 7 0-16,-20 3 4 16,10 3-2-16,-22-3-5 15,12 10 1-15,-26-1-10 16,12 0 7-16,-22 7-3 15,14 3 5-15,-28-3 2 16,25-4 1-16,-29 10 2 16,22-3-1-16,-25 0-3 15,21-4 1-15,-25-2 3 16,22-4-1-16,-29-2 6 16,29-4-4-16,-29 3-1 0,25-3-1 0,-28 10-6 31,21-4 3-31,-28 4-14 0,21-4 8 0,-25 0-18 31,25 7 15-31,-28 3-13 0,28 0 14 0,-25 3-4 31,21 0 9-31,-20-3 0 0,24 2 3 16,-22-2 6-16,26-6-2 0,-25 2 17 16,28-5-11-16,-25-1 15 15,28 7-14-15,4-7 5 16,29 1-9-16,-12-4 13 15,15-3-10-15,-70 7 12 16,9-1-12-16,5-9 9 16,31 0-9-16,-14 0 13 15,21 0-12-15,-14 0 14 16,25 6-14-16,-15-6-19 16,8 3 4-16,-7-3 0 15,21 7 3-15,-15-14 5 16,19 7-1-16,-12-3-1 15,19-3 1-15,-8 6 12 16,11 0-7-16,-7-9-14 16,14 5 5-16,-11-5 0 15,11 9 2-15,-10-12 14 0,6 8-12 16,-3 4-1-16,3 0-1 0,4-6 0 16,4 3 1-1,3 3 2-15,3-6 3 0,4 6-18 16,-3-10-5-16,3 10 6 15,4 0 3-15,3 0 7 0,11-3 3 16,-11-3 13 0,7 3 6-16,4-4-8 0,-4 1-4 15,7-6-21 1,0-4-6-16,4 3 20 0,3-8 12 16,4 2-5-16,4-3-1 15,-1-3-3-15,4-4 2 16,0-5 1-16,3-7 1 15,1 4-2-15,6-1 1 16,-3-3-13-16,4 4-3 16,3-1 8-16,0-3 5 15,0-6-4-15,0-6 1 16,0-1 1-16,3 1 1 16,4 6-6-16,4 3 0 15,3 0-50-15,3 19-19 0,1-3 36 16,10 9 20-1</inkml:trace>
  <inkml:trace contextRef="#ctx0" brushRef="#br0" timeOffset="2100.23">6600 647 540 0,'0'9'203'0,"0"-9"-158"0,0 7-10 31,0-14-202-15,0-2-74-1,0 9 120-15,0 0 85 0,0-9 48 0,0 9 24 16,0-4-20-16,0-2 0 16,0 6-10-16,-3-6-3 15,3 12-2-15,-4 0-1 16,4 7 0-16,0 3 2 0,-7 3-3 15,4-1 0 1,3 11 1-16,-7 5 0 16,14-9 0-16,-14 13-3 15,7-4 2-15,-4 23 1 16,4 2 0-16,-3 10-3 16,-1-3 2-16,1 13 1 0,-1-14 0 15,-10 4 2 1,7 3-1-16,-4 10-1 15,8-10 1-15,-11 3-1 0,7-9 2 16,3-3 1 0,-3-10-1-16,0 1-2 0,7-11 1 15,-7 17-8-15,7-19 4 0,-4 12-16 32,8-9 10-32,-4 6-11 0,4-6 11 0,-1-3 5 15</inkml:trace>
  <inkml:trace contextRef="#ctx0" brushRef="#br0" timeOffset="2738.51">8791 512 184 0,'0'-6'68'0,"0"6"-52"0</inkml:trace>
  <inkml:trace contextRef="#ctx0" brushRef="#br0" timeOffset="3148.73">8703 478 536 0,'-11'0'200'0,"11"0"-155"0,-7 15-354 32,0-5 182-32,0-7 62 31,7 3 47-31,-14 13 32 15,11-3-9-15,-8 3-5 16,8-1-1-16,-1 11 1 0,4 5 0 0,0 1 2 31,4 2-1-31,-1-5-3 16,1 5 1-16,-1-9 1 0,4 7 0 0,-3 9-11 16,-1-7 6-16,-3 14 2 15,7 2 2-15,-14 3 14 16,7 7-7-16,-7 9 4 15,4-9-6-15,-4 18 0 16,3-5-2-16,-3 8 1 16,3-12-2-16,-3 7 4 15,7-7-3-15,-7-3 6 16,7-6-5-16,-7-1 3 16,7 1-3-16,0 0 0 15,0-10-1-15,0 0-2 16,0 1 1-16,0-17-6 15,4 7 3-15,-1-9-6 16,4-10 5-16</inkml:trace>
  <inkml:trace contextRef="#ctx0" brushRef="#br0" timeOffset="6528.93">6632 2977 144 0,'4'0'55'0,"-4"0"-43"0,-4 0 19 16,4 0 5-16,0 0-16 16,0-9-8-1,0 9-8-15,0-10-3 16,0 1 0-16,0-7-1 0,0 7 0 0,0-10 0 16,4 0 0-16,3 0 6 15,-7-6-3-15,0-3 8 16,3-7-7-16,4 1 3 15,-7-4-4-15,4 1 0 32,3 5-1-32,-3-12 3 0,6 16-3 0,-6-9 4 15,3-1-4-15,0-3 17 16,0 13-11-16,3 3 15 16,-6-3-14-16,3 3-19 15,0 6 4-15,0 6-16 16,-7 1 13-16,0 8 2 15,4-2 4-15,-4 6 20 16,0 6-9-16,-4-2-3 16,4 11-3-16,-7-5-20 15,3 5 10-15,-6-2 21 16,6 3-7-16,-13-1 1 0,10 4-4 16,-11-6-22-1,7 2 10-15,-6 4 1 0,-1 0 5 0,1 3 3 16,2 0 2-1,5-6 19-15,-1-7-12 0,1 0-3 32,6 1-4-32,-6-1-5 15,6-9 2-15,1-9 16 16,3 9-8-16,0-13-16 0,7 1 4 0,3-1 2 31,1-6 2-31,3-6 18 0,3 0-26 0,1-3-10 16,0 3 9-16,3-10 22 31,4 7-6-31,-1-6-1 0,1 5-3 0,0 1-5 31,-1 3 2-31,-6 6 1 0,0 10 0 0,-4-1-18 16,0 4 10-16,0 16 3 0,-10 5 21 16,-1 20-6-1,4-7-4-15,-7 22-23 16,0-3 8-16,-3 10-71 15,-1 5 44-15,1 7-59 16,3-6 54-16</inkml:trace>
  <inkml:trace contextRef="#ctx0" brushRef="#br0" timeOffset="9548.82">11426 434 156 0,'0'0'57'0,"0"0"-44"0,0 6 10 15,0-6 9 1,0 3-19-16,0 3 6 16,0 4-12-16,0 9 0 15,0-4-4-15,-3 14 3 16,3 5-4-16,-4 4-1 0,4 6 0 0,-3 9-1 31,3 0 0-31,-4 19 0 0,4 7 0 0,-3 12 0 31,6-3 0-31,-3 12 0 0,0-3 0 0,0 16 0 16,0-13 0-16,0 1 0 16,0-14 0-16,0 1 0 15,0-12 0-15,0 2-3 16,4-6 2-16,-1-9-15 15,4-19 9-15,1 0-83 16,2-1 50-16,-3-17-56 16,4-5 55-16</inkml:trace>
  <inkml:trace contextRef="#ctx0" brushRef="#br0" timeOffset="10118.52">13684 111 524 0,'4'-6'198'0,"-4"6"-154"15,0 0-178-15,0 0-74 16,0 0 96-16,-4 0 70 16,4 6 35-16,-3 3 13 15,3 1-4-15,-7 8 1 16,3 4-2-16,-6 10-1 16,3 2 1-16,-8 20-10 15,5-1 5-15,-4 35-1 16,7-13 3-16,-4 32 13 15,8-10-6-15,-5 19 11 16,8 0-9-16,0-19 5 0,0 19-2 16,0-3-1-1,4-10-5-15,0 10-3 16,3-25 0-16,-4 3-4 16,4-13 2-16,0-2-17 0,4-14 10 0,-4-2-8 31,3-13 10-31</inkml:trace>
  <inkml:trace contextRef="#ctx0" brushRef="#br0" timeOffset="11738.44">11628 2287 60 0,'3'-16'24'0,"-3"16"-18"0,7 0 13 0,-3-3 10 15,-1 6-16-15,1-3 0 16,-1 0-8-16,4 0 4 15,4 0-6-15,3 10 10 16,0-4-7-16,7-3 10 16,0 3-9-16,11 4 5 15,0-1-7-15,7 10 9 16,3-3-8-16,-3-4 5 16,28 13 1-16,0 0 2 15,-4-6-7-15,8 10-2 16,-7-4-3-16,6 3 1 15,-6-9-2-15,6 3-1 16,-6-4 1-16,3 1 1 16,-4-3-1-16,8-13 6 15,-8 3-4-15,4-12 3 16,-3 3-3-16,6-10 0 16,-10 4-1-16,0-10 29 15,-3 7-17-15,-1-10 6 0,-6 9-12 0,-8-6-12 31,-7-3 2-31,-7 10 9 0,-3-13-1 16,0-10-10 0,-1 4 3-16,-6-10 1 0,-4 7 1 0,-3-4 4 31,-4 10-3-31,-4-7-7 0,-3 7 4 0,-3 3 3 16,-1 0-1-16,-6 6-7 15,-1 7 3 1,-10-4 1-16,3 6 2 0,-10 1-5 15,3 3 3-15,-17-13-14 16,7 16 8-16,-18-10-14 16,3 4 13-16,-20 6-9 15,10-7 10-15,-18 4-2 16,11-3 6-16,-10 9 2 16,13 0 2-16,-13 0 6 15,13 0-3-15,-17 0 14 16,14 9-9-16,-18-9 7 15,11 0-8-15,-14 6-2 16,10 4-3-16,-17-1-13 16,14 1 7-16,-11 5-19 15,18-2 13-15,-10 2-11 16,16 4 12-16,-9 0-10 16,17 6 10-16,-7 0 3 15,14 3 3-15,0-2 12 16,11 2-6-16,3-9 6 15,14 9-5-15,1-3 2 16,9 3-3-16,8-9 3 0,11 6-4 16,14 0 6-1,3-6-5-15,14 0 1 0,7 0-2 16,15-4-2-16,-1 4 1 0,15 0-54 31,-1-3 29-31,8-7-43 0,-4-3 38 0</inkml:trace>
  <inkml:trace contextRef="#ctx0" brushRef="#br0" timeOffset="17439.16">9359 1190 536 0,'0'-7'200'0,"0"7"-155"0,4 0-6 31,-4 0-407 1,0 0 206-32,0 7 76 15,3-7 60-15,-3 3 33 16,4 3-5-16,-4 3-6 16,0 1 2-16,0 9-1 15,3-4 1-15,1 1 2 16,6-4 0-16,1 4 2 15,7-3-1-15,-4-4 4 16,3-3-3-16,5 4-1 0,-1-4 0 0,3-3-12 31,1-3 6-31,3 0-7 16,1 10 7-16</inkml:trace>
  <inkml:trace contextRef="#ctx0" brushRef="#br0" timeOffset="17888.65">9857 1280 84 0,'7'0'33'0,"-7"0"-26"0,7 16 7 0,-4-6 1 15,1-7-8-15,-1 6 0 16,4 7-4-16,0-7 9 16,4 1-6-16,0-4 21 15,3 3-15-15,-4-9 12 16,4 3-14-16,1-3-9 15,2 0-2-15,-3 0-4 16,14-3-7-16,1-6-17 16,-1 3 15-16,4-13-13 15,-4 16 16-15,-3-10-1 16,3 4 7-16,-7 6 3 16,0 3 2-16,-3-7-3 15,-1 7 2-15,-2 0 1 0,-1 7 0 0,-4-7 6 31,4 0-3-31,0-7 12 0,4 7-8 0,-4-3 16 32,4 6-13-32,-1-3 22 0,5 0-18 15,-1 0 20 1,0 0-20-16,-3 0 9 0,3 0-14 16,-4 0 2-16,5 7-7 0,-8-7-9 15,3 3 3-15,-3 6-53 16,1-3 31-16,-5 4-35 15,1-4 35-15</inkml:trace>
  <inkml:trace contextRef="#ctx0" brushRef="#br0" timeOffset="19108.84">10781 1306 540 0,'21'-16'203'0,"-21"16"-158"0,11 0-164 0,-11-10-74 16,0 20 89-16,0-10 61 15,0 0 34-15,0 0 7 16,0 0 1-16,-4 9-13 15,4 1 7-15,-7-1-16 16,4 7 13-16,-5-7-13 16,1 7 13-16,-7-7 1 15,0-6 5-15,-3 10 3 16,2-10 1-16,-2 6 6 16,3 1-3-16,-7-10 8 0,3 9-7 0,-7-2 3 31,4 2-4-31,-7 0 0 0,3 1-1 0,-7-1 3 31,4 7-3-31,-11-7-5 16,11 7 1-16,-11-3-1 15,11 2 1-15,-11-2 0 16,11-4 0-16,-11 4 2 16,8-4 0-16,-8-6 6 15,3 7-3-15,1-4 12 0,7 3-8 0,-7-9 1 16,6 3-5-16,-2 10-2 15,10-10 0-15,-8 3-1 16,8 7 0-16,-7-7-3 16,10 4 2-16,-6-1-8 15,6 0 5-15,-7 1-12 16,8-1 9-16,-12 1-5 16,5-1 7-16,-12-3 5 15,8-3 0-15,-11-3 0 16,4 7 1-16,-11-7 12 15,7 6-7-15,-6-6 13 16,9 0-11-16,-3 0 1 16,8 0-6-16,-5 0 0 15,12 0-1-15,-8 0-2 16,4 0 1-16,-7-6 1 16,10 6-1-16,-7-7-7 15,7 7 3-15,-6-9-8 16,2 0 7-16,-6-10-10 15,7 9 9-15,0-8 2 16,7 2 2-16,3-19 3 16,7 17-1-16,4-17-1 0,4 7 1 15,3-7 14 1,7 17-8-16,0-20 6 16,7 3-8-16,4 1-2 0,-1 6-2 0,4-7-4 31,1 7 2-31,2 0-4 0,4 0 3 0,4-4-3 31,3 10 2-31,8-3 4 0,-4 10 0 0,14-7-1 31,-8 9 1-31,8 4-1 0,-3 9 0 0,3 0-3 16,-11 9 2-16,4-9-12 16,-4 13 6-16,4-4-7 15,-4 4 8-15,4-7 14 16,-3-3-4-16,2-3 12 15,-2 0-9-15,3-3-1 16,-4-3-4-16,0-13-4 16,1 16 1-16,-1-13-6 15,0 7 4-15,1-17-3 16,-1 14 3-16,0-10 2 16,1 3 1-16,2 0-5 15,-2 4 3-15,3 5-1 16,-4 1 1-16,0-10 4 0,1 13-1 15,-5-4-1 1,1 7 1-16,-7-6 1 16,0 9-1-16,-4-7-1 15,0 7 1-15,-7 0-1 16,1 7 0-16,-8 2 4 0,-4-6-2 0,-3 13 1 31,4-7-1-31,-11 16 1 0,0-12-2 0,-7 12 4 31,3 0-3-31,-6 0-1 0,3 4 0 0,-7-1-4 32,3-3 2-32,-7 0 3 0,4-3-1 0,-3-3 2 31,2 3-2-31,-2 0-1 0,3-4 1 0,-7 7-34 16,3-6 18-16,-10 0-27 15,6-3 24-15</inkml:trace>
  <inkml:trace contextRef="#ctx0" brushRef="#br0" timeOffset="36153.19">15748 15984 208 0,'0'0'77'0,"0"0"-60"0,4-6 4 15,-4 6-9 1,0 0-9-16,0-3-74 0,3 3 38 15,-3-6-55 1,0 6 50-16</inkml:trace>
  <inkml:trace contextRef="#ctx0" brushRef="#br0" timeOffset="37378.85">15720 15953 220 0,'0'9'85'0,"0"-9"-66"0,0 7 16 15,0-1 8-15,0-3-25 0,0-3-9 31,0 6-6-31,0-3-8 16,3 7 3-16,1-1 1 16,3 1 1-16,0 5 2 0,0-5-1 0,0 9-1 31,4-4 1-31,3 4-1 0,0 0 0 0,-4-4 2 16,5-2-1-16,-1 3 2 15,0-7-2-15,0 1-9 16,4 5 4-16,-1-5-1 15,1 5 3-15,-1-5 11 16,5-1-6-16,-1-6-13 16,0 7 4-16,0-10 3 15,4 0 2-15,0 0 3 16,-1 0-1-16,1-3 2 16,0-4-2-16,-1 4-3 15,1-3 1-15,0-4 1 16,-1 7 0-16,1-6 15 15,0 3-8-15,-1-4-18 16,1 10 5-16,0-9 6 16,0 3 1-16,-1-4 16 15,1 1-10-15,0-1-3 16,-1 1-2-16,1-7 9 16,0 4-6-16,-1-13 9 15,5 9-8-15,-5-3 5 16,1 0-6-16,-4 0 0 0,0 1-3 0,-3-7-6 31,3 9 2-31,-7-12 41 0,4 9-22 0,-8-6-6 31,5 6-7-31,-8-6-40 16,0 6 20-16,0-6 7 0,0 6 6 0,-4-3 7 16,1 0-2-16,-4-6 4 15,3 3-4-15,-6-6 28 16,3 5-17-16,-7-8-9 15,3 6-4-15,-3-16 3 16,4 9-1-16,-8-9 26 16,4 13-16-16,-7-10-31 15,7 4 9-15,-11 2-4 16,4 1 9-16,-14 2 23 16,10 7-10-16,-10-9-2 15,3 15-4-15,-6-9-2 16,6 6 0-16,-7 0 2 15,7 3-1-15,-10-6-20 16,10 9 10-16,-6-3-14 16,6 4 13-16,-10 5 29 15,10 1-9-15,-10 0-10 16,10 5-1-16,-14-2-1 16,11 6 2-16,-7-3-3 15,7 6 2-15,-8-3-30 16,12 0 17-16,-8 0 3 15,11 10 7-15,-11-4 4 0,11 3 0 0,-7 1 0 32,10-1 0-32,-7 10-3 0,4 0 2 0,-4 3-1 31,4-4 0-31,0 4-3 0,3 0 3 0,-3 0-3 16,0-3 2-16,3 6 6 15,4-6-1-15,-3-3 1 16,6 9-1-16,-3-3-4 15,7 0 1-15,-7 0 3 16,7-4-1-16,-4 8-5 16,4-8 2-16,-7 7 1 15,7 4 1-15,-4 5 2 16,4-6-1-16,-7-3-3 16,7 4 1-16,-7 5 5 15,7-6-2-15,-4-3-1 16,8 4 0-16,-8-1-1 15,8 3 0-15,-1-2 4 16,4-1-2-16,0-3-1 16,4 3 0-16,-1 0 1 15,8-3-1-15,-1 4-5 16,1-4 2-16,0 0-1 16,-1-6 1-16,-3-1-7 0,0 1 5 0,0-9-45 31,4 5 27-31,-4-8-25 0,0 2 26 0</inkml:trace>
  <inkml:trace contextRef="#ctx0" brushRef="#br0" timeOffset="40168.44">14623 16050 184 0,'-14'0'71'0,"14"0"-55"0,-18 0 9 16,11 0 1-16,7 0-15 0,-11 0-19 31,4 0 3-31,-14 0-27 0,3 0 18 0,-6 0-11 31,6 6 14-31,-10-2 8 0,7-4 3 0,-8 6 16 31,8-3-9-31,-10 3 17 0,6 4-14 0,-7-1 11 16,7 0-12-16,-6 1 4 16,2-1-8-16,-6 1 2 15,7-4-4-15,-11 3 0 16,4-2-1-16,-11-4-2 15,11 6 1-15,-11-3-1 16,4-2 0-16,-8 2-3 16,11-3 2-16,-10 3-1 15,7 4 0-15,-11-1 2 16,7 0 0-16,-11 1 0 16,8-1 0-16,-7 1 0 15,10-4 0-15,-7 3 2 16,10-2-1-16,-9-4-1 15,9-3 1-15,-6 6-1 16,10-3 0-16,-10-3 0 16,6 0 0-16,-6 0 0 15,3-3 0-15,-3-3-3 16,10-4 2-16,-14 1 1 16,7 3 0-16,-7-13-5 15,14 9 3-15,-7-8-3 0,11 8 2 0,-4-15 4 31,11 6 0-31,-4-6-1 16,8 6 1-16,-5-9-4 16,12 9 2-16,-8-15 1 0,11 9 0 0,-4-13 2 15,8 4-1-15,-4-4 2 16,7 4-2-16,-4-1 6 16,8 1-4-16,-8 2 6 15,7 1-6 1,-3-1 1-16,4 1-2 0,-4-7 20 31,7 13-11-31,0-12-5 0,3 9-4 0,4-7-2 16,4 7 0-16,3-13 4 15,4 13-2-15,3-7-7 16,0 7 2-16,7-9 14 16,0 2-5-16,1 10-5 15,-5 0-1-15,8 3 0 16,0-3 0-16,14-10 0 15,3 1 0-15,-3 6 2 16,0 9-1-16,14-9-1 16,-4 2 1-16,-3 1-1 15,-3 16 0-15,41-22 0 16,-2 6 0-16,-5-4-3 16,-10 7 2-16,0 4 7 15,-7 8-3-15,4-9-14 16,-11 10 5-16,7 3 5 0,-4-4 1 0,4 7 20 31,-7-3-11-31,0 6-1 0,0 0-5 0,-3 6 2 31,-4 4-3-31,3-1 1 16,-6 0-1-16,2 7-4 16,-6-3 1-16,4-4-4 0,-4 7 3 0,3-1 3 15,-3-2 0-15,-4-4 6 16,-3 7-4-16,-4-7-1 15,1 10-1-15,-5-9 3 16,-2 8-2-16,-5-8-3 16,1 5 0-16,-4 4 5 15,0-3-2 1,-3-7 4-16,-4 10-4 0,-3-9-1 16,3 8 0-16,-4-2 1 15,8 0-1-15,-8 3-3 16,5-1 1-16,-5 1 1 15,1 0 0-15,-4 6 2 16,3-6-1-16,-3 6-3 16,4-6 1-16,0 6 3 15,-1-6-1-15,1 6-1 16,3-6 1-16,-4-1-4 0,5 1 2 16,-5 6 5-1,1 0-2-15,-4-3-3 0,0 3 0 0,-4 1 1 31,4-4 0-31,-7 9-3 0,0-9 2 16,-3 9-4 0,-1-3 3-16,-3 1 1 0,0-1 1 15,-7 6-3 1,7-5 2-16,-7 2 3 0,3-3-1 0,-6 0-3 16,6-3 1-16,-10 1-1 15,7-5 0-15,-7-5 4 16,3 3-1-16,0 0-20 15,1-10 10-15,-1 1-69 16,4-4 43-16,0-3-40 16,3 3 44-16</inkml:trace>
  <inkml:trace contextRef="#ctx0" brushRef="#br0" timeOffset="48878.59">6802 663 536 0,'24'37'200'0,"-24"-37"-155"0,4 10-171 15,-4-10-75 1,0 0 93-16,0 0 68 15,7 0 33-15,0 9 10 16,0-3-1-16,4-2 0 16,-1 2-1-16,8-3-1 15,-1 10 1-15,8-10-1 16,0 6 0-16,7 0 2 16,-1-2-1-16,5-7 2 0,6 3-2 0,7-3 6 31,-6 0-4-31,10 0 6 15,-4 6-6-15,7-6 3 16,-3 3-3-16,4-3-2 0,-8 0 0 0,11 0-4 31,-14 0 2-31,10 7 3 0,-3-4-1 0,-3-3-1 16,-1 6 1-16,0-12 1 16,-3 6-1-16,-3-3-1 15,-5-4 1-15,-2-5-1 16,-1 5 0-16,-7-2 0 15,-3-3 0-15,-4-4-3 16,-3 6 2-16,-1-5 3 16,1-4-1-16,0-6-1 15,-1 6 1-15,4-9-1 16,1 3 0-16,-5-10 2 16,4 16-1-16,1-9 15 15,-5 9-9-15,-3-6 17 16,-3 10-14-16,-8 2 0 15,5-3-6-15,-12-2 2 16,4 8-4-16,-7 1-10 16,3 2 5-16,-13-2-4 15,10 0 4-15,-7-1 6 16,3 7-1-16,-10-9-3 0,10 8 0 0,-10-5 3 31,7 0-1-31,-11 2-3 0,8-2 1 0,-15 9 3 31,7-9-1-31,-10 5 4 0,3 4-3 0,-10-6-3 32,3 6 0-32,-14 0-8 0,11 0 5 0,-11 0 6 31,7 6-1-31,-7-2 9 0,14-4-6 0,-10 0-3 16,10 9-2-16,-7-18 1 15,7 9 0-15,-3 0-3 16,3 0 2-16,-3 0 1 15,7 9 0-15,-11-9 0 16,14 0 0-16,-3 9 0 16,7-2 0-16,-4-4 0 15,11 6 0-15,0-9 0 16,6 6 0-16,1-2 0 16,4-4 0-16,-1 6 2 15,8-6-1-15,-8 6-3 16,7-3 1-16,-6 7 3 15,3-1-1-15,-7 7-1 16,7-7 1-16,-7 10-1 16,3-3 0-16,-3-4 2 15,3 13-1-15,-6 0-3 16,-1 0 1-16,-3 4 1 16,7-1 0-16,-11 10-3 15,7-4 2-15,-3-6-59 16,4 7 33-16,-1-1-53 0,4 1 46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30:22.243"/>
    </inkml:context>
    <inkml:brush xml:id="br0">
      <inkml:brushProperty name="width" value="0.05292" units="cm"/>
      <inkml:brushProperty name="height" value="0.05292" units="cm"/>
      <inkml:brushProperty name="color" value="#FF0000"/>
    </inkml:brush>
  </inkml:definitions>
  <inkml:trace contextRef="#ctx0" brushRef="#br0">6657 1180 40 0,'0'-6'16'0,"0"6"-12"0,0 0 16 0,0 0 29 16,0 0-26-16,0 0 13 16,0 0-8-16,0-10 9 31,3 7-20-31,-3-6 10 0,4 3-16 0,0-10 12 16,-1 7-13-16,4-10 8 15,-7 3-10-15,4-3 15 16,-1 0-13-16,-3 1 11 15,0-1-12-15,-3-6-22 16,3 9 6-16,-4-3-22 16,-3 10 16-16,-4-10 2 15,8 10 7-15,-11-1 1 16,7 4 1-16,-7 3 0 16,3 3 0-16,-7 0 2 15,8 0 0-15,-11 9 2 16,3-6-1-16,-3 13 4 15,-4-7-3-15,0 10-1 16,-3-3 0-16,4 3-1 0,6 0 0 16,-7-1 0-1,4 4 0-15,7 0-3 16,0 3 2-16,3-6 1 0,11 6 0 0,0-6 2 31,0 0-1-31,7 0 2 0,11-4-2 0,-7 1-1 31,6 3 1-31,1-10-1 0,-1 1 0 0,1-4 2 32,3-3-1-32,0-6-1 0,1-3 1 15,-1-10 21 1,3 7-12-16,1-26-2 0,0 16-5 0,3-12-22 16,4 0 10-16,-11-4 6 15,4 7 2-15,-8 6 8 16,1 0-4-16,-4 3 12 15,-3 10-8-15,-8-1 5 16,8 4-7-16,-11 6-2 16,0 0-2-16,-7 13 1 15,7-1-1-15,-4 4-14 16,4 3 7-16,-3-1-13 16,6 8 11-16,-6 2 6 15,3 6 2-15,-4-6 3 16,1 10-2-16,-1 3 10 15,4-13-5-15,-11 10-3 16,11-7-2-16,-3-3 1 16,3 0-1-16,0-2 8 15,3-8-5-15,1 1-19 16,3 6 8-16,-7-9-62 16,7-3 39-16,-3-4-36 15,3 7 38-15</inkml:trace>
  <inkml:trace contextRef="#ctx0" brushRef="#br0" timeOffset="670.22">6950 1600 288 0,'-7'0'107'0,"7"0"-83"0,0 3-9 0,0-3-9 16,0 0-6-16,0 0 0 15,0 7 0-15,0-1 2 16,0 3-1-16,-11 4-14 15,8-7 7-15,-4 7-4 16,3 2 6-16,-7 1 11 16,8 3-4-16,-8-7 0 15,8 4-2-15,-4 3 1 16,7 0-1-16,0-4-3 16,0 4 1-16,0-3 3 15,3-3-1-15,1 2-23 16,3 4 13-16,0-3-24 0,0-7-12 15,0-6-4 1,0 3 25-16</inkml:trace>
  <inkml:trace contextRef="#ctx0" brushRef="#br0" timeOffset="839.91">7091 1334 204 0,'-18'9'77'0,"18"-9"-60"0,-10 10 4 0,3-4-5 31,7 3-11-31,-4-6-6 0,4 10-1 0</inkml:trace>
  <inkml:trace contextRef="#ctx0" brushRef="#br0" timeOffset="1819.55">7616 888 548 0,'0'0'203'0,"0"0"-158"0</inkml:trace>
  <inkml:trace contextRef="#ctx0" brushRef="#br0" timeOffset="2779.47">7620 870 64 0,'0'0'24'0,"0"0"-18"0,0 0 13 16,0 0 14-1,7 0-18-15,-7-10 15 16,0 10-17-16,0 0 21 0,0-6-19 0,0 6 13 16,0 0-17-16,0-3 4 15,0 3-10-15,0-6-2 16,0 12-2-16,0-12 1 15,0 6-1-15,-7 0 6 16,7 0-4-16,-4 0 3 0,4 0-3 16,-3 0 0-1,3 0-1-15,-4 0-2 16,1 0 1-16,-1 0-1 16,4 6 0-16,-10-3 2 15,10-3-1-15,-7 6-1 16,7 4 1-16,-7-1 1 15,7 0-1-15,-7-2 4 16,7 2-3-16,-4 4-1 16,-3 2 0-16,-4 10-1 15,4 1 0-15,-10 5 2 16,6 0-1-16,-3 1-1 16,7-1 1-16,0-3-6 15,3-9 3-15,4 0-6 16,0-3 5-16,4-7-8 0,3-6 7 0,7-3-3 31,-3 0 4-31,3-3-2 16,3-3 2-16,1 3 2 15,-4-7 1-15,0-6 2 0,4 13-1 0,-4-12 6 32,0 5-4-32,-3-5 3 0,3-4-3 0,-4-6 0 15,1 6-1-15,-4 0 1 16,0 0-2-16,0 4 4 15,0-4-3-15,0 3 6 16,-7 7-5 0,0 5 1-16,4-2-2 0,-8-3-2 15,4 18 1-15,-7-3-1 16,4 4 0-16,-4 9 22 16,3 0-12-16,-3-1-4 15,7 7-4-15,-3 4-27 16,3-7 14-16,0 0 3 15,7-7 4-15,0 1 6 16,0-4-1-16,3-2-1 16,-3 6 1-16,4-13-4 15,0 6 2-15,3-3 1 16,3-6 0-16,-3-6-3 0,4 6 2 0,0-12 1 31,3-4 0-31,-4-6 2 0,1 6-1 0,-4-18 21 31,0 15-11-31,-3-6-3 0,3 3-5 0,-10 0 2 32,3 3-3-32,-4 0-3 0,1 13 0 0,-4-3-23 31,3 5 12-31,-3-2-1 0,0 6 8 0,0-9-10 16,0 18 8-16,4-9-64 15,3 0 38-15,7 0-45 16,0 0 45-16</inkml:trace>
  <inkml:trace contextRef="#ctx0" brushRef="#br0" timeOffset="3484.81">8184 1218 516 0,'0'-28'192'0,"0"28"-149"0</inkml:trace>
  <inkml:trace contextRef="#ctx0" brushRef="#br0" timeOffset="4055.86">8251 1208 528 0,'0'19'198'0,"0"-19"-154"0,-10 10-334 32,10-10 172-17,0 0 49 1,0 0 50-16,-4 6 21 16,4-6-2-16,-3 0-2 0,-1 3 0 15,1-3-3 1,3 6 3-16,-11-6 1 0,11 0 1 15,-3-6 4 1,3 6-2-16,-7-3 6 16,7 3-5-16,-4 0 14 15,4-6-9-15,-3-4 9 16,6 10-9-16,-3-3 2 0,0-3-6 0,0 3 29 16,4-4-19-16,-4 1-3 15,3 6-7-15,1-9-34 16,3 9 16-16,0 0 5 15,-4 0 7-15,4 0 4 16,0 0-1 0,0 0-3-16,4 6 1 0,-4-3-1 15,0 3 0-15,4 1 2 16,-8-4 0-16,-3 6 2 16,4 7-1-16,-8 3-3 15,1-1 1-15,-11 8-15 16,3-1 9-16,-10 6-85 15,7 0 51-15,-18 10-58 16,11-6 57-16</inkml:trace>
  <inkml:trace contextRef="#ctx0" brushRef="#br0" timeOffset="7974.94">9042 816 80 0,'0'10'33'0,"0"-10"-26"15,0 0 11-15,-4 0 13 16,4 9-18-16,-7-9 10 16,7 6-14-16,-14-2 2 15,7 5-7-15,-11 7-2 16,8-7-1-16,-11 16-1 16,3-6 0-16,-7 15 2 15,4-5-1-15,-7 5 6 16,10 4-4-16,-14-10 6 15,15-3-6-15,-8 3-1 16,11-3-1-16,-4-6-6 16,8-3 3-16,-4-7-21 15,7 1 13-15,0-1-14 16,3 1 14-16</inkml:trace>
  <inkml:trace contextRef="#ctx0" brushRef="#br0" timeOffset="8359.7">8816 845 108 0,'-4'0'44'0,"4"0"-35"0,-7 0 12 0,4 0 14 16,6 0-19-16,-3 0 14 15,0 0-17-15,0 0 8 16,0 0-12-16,0 0 8 16,0 0-9-16,0 0 4 15,4 6-7-15,-4-6 2 16,7 3-4-16,0 3 0 16,4 13-1-16,-4-10-2 15,3 7 1-15,-3 3 1 16,0 0-1-16,0 9 21 15,4-3-11-15,-4 3-5 16,4-3-4-16,-1 4-24 16,-3-4 12-16,4 9 4 15,-1-15 4-15,1 16-27 16,0-17 16-16,-8 17-26 0,4-10 23 0</inkml:trace>
  <inkml:trace contextRef="#ctx0" brushRef="#br0" timeOffset="19650.25">13035 1500 132 0,'0'-6'52'16,"0"6"-41"-16,4-7 2 0,-4 7 0 15,3 0-9-15,-3-3 13 16,4 3-9-16,-4-6-4 15,3 3-2-15,-3-3-5 16,4-4 2-16,-4 1 16 16,0-1-8-16,0 4 13 15,0-3-12-15,-4-1 12 16,4 1-12-16,-3-10 5 16,3 16-8-16,-7-13 4 15,3 7-5-15,-6-10 5 0,6 10-6 0,-7-4-3 31,8 10-1-31,-8-3-4 16,4 6 3-16,-10 0-3 16,10 9 2-16,-8-3 2 0,5 13 1 0,-8-3 0 31,4-4 0-31,0 1-5 0,3-1 3 0,1 4 3 31,6-3 0-31,-10 12-1 0,7 0 1 0,0 0-4 16,4-3 2-16,-4 6 3 15,7-3-1-15,-4 3-7 16,8-2 3-16,-4-1-3 16,7-7 3-16,0-2 2 15,7-3 1-15,0-13 0 16,0 0 0-16,0-10 2 16,4 1-1-16,-4-7 2 15,3 4-2-15,-2-13 4 16,6 12-3-16,-7-9-1 15,0 3 0-15,-3 0-4 16,3 4 2-16,-7-4-1 16,3 6 0-16,-3 4 0 15,0-4 0-15,-3 4 2 0,-1 6 0 16,1-3 0 0,0-4 0-16,-4 10 0 0,3 0 0 0,-3 0 4 31,4 10-2-31,-4 5-1 0,3 1 0 0,-3 6 1 31,0 3-1-31,-3 13-1 0,3-4 1 0,-4 13-4 31,1-6 2-31,-1-3 1 0,4-4 0 0,-4-6-3 16,8 1 2-16,-4-8 1 16,0-2 0-16,0-6-9 15,0 2 5-15,0-5-12 16,0-4 9-16</inkml:trace>
  <inkml:trace contextRef="#ctx0" brushRef="#br0" timeOffset="20069.81">13289 1851 216 0,'0'6'82'0,"0"-6"-64"0,0 0 26 0,-3 0-15 16,3 4-16-16,-4 5-35 16,1-3 11-16,-8 4-9 15,4-1 11-15,-7 0-14 0,3 1 13 0,-6 9-7 31,6-4 11-31,-7 1 0 0,8-7 4 0,-4-5 8 32,7 5-3-32,-4-9 8 0,4 6-7 0,0-12 10 31,3 6-8-31,1-9 8 0,6-1-8 0,-3 1 3 16,7-1-5-16,1-5-2 15,2 5-1-15,-3 1-4 16,4 9 2-16,-4-3-1 15,3 3 0-15,-3 0-66 16,4 3 36-16,-4 6-46 16,4 1 45-16</inkml:trace>
  <inkml:trace contextRef="#ctx0" brushRef="#br0" timeOffset="21510.21">13621 1412 140 0,'-4'0'52'0,"4"0"-41"0,-3 10 9 0,-1-7 2 16,8 3-13-16,-8-3 0 0,4 10-6 0,-3-4-2 31,-1 4 0-31,-3-7-1 0,7 3 0 15,-7-6 0 1,7 4 0-16,-4 2-5 16,4 1 3-16,-3-1 1 15,3 7 1-15,-4-4 4 0,4 10-2 0,-3-3-3 16,6 0 0-16,-3-4 5 16,4-2-2-1,-1 3 10-15,5-7-6 0,2-6 3 16,1-3-5-1,3-9-2-15,0 6-1 0,0-13-1 32,4 3 0-32,-4-9 0 0,0 10 0 0,-4-7 0 15,1 3 0 1,-4-2 4-16,0 2-2 0,-3 3-1 16,-1 4 0-16,-3-4-1 15,0 10 0-15,0-3-3 16,0 3 2-16,-3 3-1 15,3 9 0-15,-4-6 2 16,1 13 0-16,-1-6 0 16,4 8 0-16,0-8-3 15,4 5 2-15,-1-5 3 16,8 9-1-16,-1-19 2 16,1 6-2-16,0-12 4 15,3 6-3-15,0-13 1 0,3 7-1 0,-3-10 1 31,4 7-2-31,-4-1-3 0,4 1 1 0,-4 0-4 32,4-1 3-32,-8 7 1 0,1-10 1 0,-4 10 2 31,0-6-1-31,-4 3-1 0,1-4 1 0,-8-2-15 16,4 5 8-16,0 1-10 15,-3-3 8 1</inkml:trace>
  <inkml:trace contextRef="#ctx0" brushRef="#br0" timeOffset="22024.91">14111 1600 172 0,'-3'3'66'0,"3"-3"-52"0,-4 13-1 16,4-13-3-16,-3 3-7 15,-1-3-2 1,0 6 0-16,-3-6-12 0,7 4 6 0,-7-4-12 31,7 0 10-31,-3-4-1 16,3-2 5-16,0 3 13 16,3 3-5-16,1-13 11 15,-1 10-9-15,1-3 3 0,-1 3-6 0,-3 3 7 31,4 0-7-31,0 0 3 0,-1 3-4 0,1 3-2 16,3-3 0-16,-4 10-1 16,1-4 0-16,-4 4 0 15,0 3 0 1,0-7-5-16,0 7 3 0,-4-4-10 16,4 4 7-16,-7-7-34 15,4 7 22-15,-8-7-19 16,7 4 21-16</inkml:trace>
  <inkml:trace contextRef="#ctx0" brushRef="#br0" timeOffset="22589.75">14280 1425 228 0,'0'0'88'0,"0"0"-69"0,4 0 15 0,-4 0 1 15,0 0-20 1,4 0-8-16,3 0-5 0,3-3-5 31,8 3 2-31,3 0 1 16,4 0 0-16,-1-10 2 0,5 4-1 0,-1-4-3 16,-4 10 1-16,-2-9 5 15,-1 9-2-15,-4-3-12 16,1 6 6-16,-7-3-17 15,-1 6 12-15,-10-3-5 16,4 7 9-16,-8 6-2 16,1-7 4-16,-8 0-2 15,1 10 2-15,-8 6 0 16,4 0 1-16,0 4 6 16,7-11-2-16,-4 1 1 15,8 6-1-15,-5-6 5 16,8 16-4-16,0-17 21 15,8 1-13-15,-1-3-5 16,7-7-4-16,0-6-31 16,0 10 16-16,4-13-8 15,-1 0 12-15</inkml:trace>
  <inkml:trace contextRef="#ctx0" brushRef="#br0" timeOffset="22895.85">14993 1164 212 0,'-3'10'79'0,"3"-10"-61"0,7 6 21 15,-4-3 14 1,1 4-30-16,-1-4-2 15,4 6-14-15,0 7 0 16,0 9-4-16,4 0 7 16,0 6-6-16,3 10-3 15,0 3-2-15,-4 6 1 16,4 3 0-16,-7 10-9 16,4-10 5-16,-11 16-82 15,4-6 47-15,-22 9-54 16,0 0 53-16</inkml:trace>
  <inkml:trace contextRef="#ctx0" brushRef="#br0" timeOffset="23480.06">12524 1164 248 0,'-4'-9'93'0,"4"9"-72"0,-3-3 3 15,-1 3 2 1,8 0-17-16,-8 0-10 16,1 3-1-16,-8 3 0 15,4 7 2-15,-7-4-5 0,3 10 3 0,-6 6-19 31,6 3 12-31,-7 16 1 0,4 0 5 0,4 19 1 32,3 0 0-32,3 24 26 0,8-5-13 0,6 21-18 31,4-8 3-31,14 2-34 0,4-16 20 0</inkml:trace>
  <inkml:trace contextRef="#ctx0" brushRef="#br0" timeOffset="25399.84">15413 1591 148 0,'3'0'55'0,"-3"0"-43"0,7 0 16 0,-3-6 12 16,0 12-23-16,-1-12 1 15,4 6-12-15,0 0-3 16,4-10-2-16,-1 10 1 16,1 0-1-16,3-3 4 15,4 6-3-15,6-3 8 16,1 0-6-16,7 0 19 15,3 0-14-15,7 0 21 0,4 10-17 0,7-10 0 32,4 6-8-32,3-6-1 0,0 9-2 0,0-6-2 31,-4 4 1-31,4-1-6 0,-7 3 3 0,3 4-3 16,-3-4 2-16,0 1-5 15,-3-1 5 1,-1-3 1-16,-7 1 2 0,1-7 2 15,-8 0-1-15,-3-7 2 16,-4 1-2-16,-7-3-1 16,0 6 1-16,-7-13 1 15,-3 3-1-15,-8-2-20 16,4 5 10-16,-10-5-27 16,-1-4 20-16,-6 3 1 15,-1 7 9-15,-10-1 4 16,7 1 2-16,-7-4 2 15,3 7-1-15,-3-10 6 16,7 13-4-16,-4-6 12 16,4 9-8-16,0-16 12 15,3 16-11-15,1-9 7 16,6 9-8-16,1 0-4 16,3 0-2-16,3 0 3 15,4 6-2-15,4-3 1 16,7 13-1-16,-4-7 3 0,0 7-3 0,0-13 6 31,0 7-5-31,-3-1-8 0,-1-3 3 16,-6 4-4-1,-1-7 3-15,-10 6 4 0,0 4 0 0,-10 9-1 32,-1-7 1-32,-10 4-28 0,3 9 15 0,-7-3-116 15,4-6 71-15,-7 6-67 16,10-6 72-16</inkml:trace>
  <inkml:trace contextRef="#ctx0" brushRef="#br0" timeOffset="25759.56">16217 788 284 0,'-3'-6'107'0,"3"6"-83"0,-4 6 2 15,1-6-8-15,3 3-13 0,-7 4-6 31,3 2-1-31,-10 10-6 0,3 0 5 0,-10 6-16 32,4 9 10-32,-8-6-27 0,4 10 21 0,-8 12-27 31,5-12 25-31,-8 3-54 0,11-4 40 0,-4-9-56 16,11 1 49-16,0-14-5 15,7-5 25 1</inkml:trace>
  <inkml:trace contextRef="#ctx0" brushRef="#br0" timeOffset="26269.78">15953 1099 536 0,'7'-41'200'0,"-7"41"-155"0,14-38-9 15,-4 13-345 17,1-9 185-17,0 15 74 1,-1 0 39-16,-3 3 30 15,4 13-13-15,-4 3 28 16,3 0-20-16,-3 3-5 16,4 7-6-16,0 2-30 15,-1 10 15-15,1-3 1 16,-1 6 6-16,1 3-5 16,0 7 6-16,-4-16-18 15,0 6 12-15,0 0-26 16,0-13 20-16,-4 1-10 0,1-10 15 0,-4-3 178 31,3 6-91-31,-6-21 143 31,-22-10-126 1,-17-4-42-1,3 14-189-31,7 12-40 15,8-4 87-15,2-2 87 16,12-1 12-16,-1 7 3 16,4 3-7-16,4-6 7 15,3 3-6-15,10-3-2 16,4-1-2-16,15-5 1 16,2 6-1-16,12-13-34 15,-1 9 19-15,11 4-35 16,0-3 28-16</inkml:trace>
  <inkml:trace contextRef="#ctx0" brushRef="#br0" timeOffset="29529.92">17844 1371 156 0,'3'0'60'0,"1"0"-47"0,3-3 21 15,-7-3 37 1,3 6-40-16,1-3 17 0,-1-3-46 15,1-7-19-15,-4 4 24 16,0-4 12-16,0 4-38 16,-4-1-33-1,4 1 25-15,-7-1-1 0,0 1 5 16,-3 6 0-16,-5-10 21 16,1 10 19-1,0-3-8-15,-3 3 6 0,-1-3-3 0,0 6 2 16,-3 6-1-1,-4-3 0-15,1 6-7 16,-1 4 22-16,-3-1 14 0,7 4-46 16,3 3 3-16,-3 6 21 15,3 3-38 1,4 0-11-16,3 10 6 0,4 3 7 16,4-7 10-16,3-2-3 0,7-1-1 0,7-12 6 15,4-10 3 1,3-9 4-1,4 3-1-15,6-15-2 16,5-4 3-16,-5-3 2 0,-2 1-4 16,-5 2-1-1,1-3 0-15,-7 0 2 16,-1 10-1-16,-3-7 2 16,-3 4-4-16,-4 5 0 15,0 1 1-15,-7 6 0 16,0 0 0-16,-3 6 0 0,-1 13 0 0,0-3-3 15,-3 9 5 1,-3 6 2-16,-1 4 1 16,1 2 0-1,3-2-3-15,-4 9 1 0,0 6 0 16,4-12 1-16,0-1-5 16,0-8 1-16,4 5 0 0,-1-15-11 0,1 6-76 31,-1-6-21-31</inkml:trace>
  <inkml:trace contextRef="#ctx0" brushRef="#br0" timeOffset="30150.02">17970 1879 152 0,'4'10'57'0,"0"-10"-44"0,-1 6 23 0,-3-6 9 0,7 3 3 15,0-3 4 1,0 0-44-16,-3 0-4 16,-1 0-6-16,4 0-8 15,0 0 6-15,4 0-27 16,3 0 17-16,0-3-3 15,4-3 11-15,-4-4 1 16,4 1 3-16,-4-13 6 16,3 10-2-16,-6-1 6 15,3-3-5-15,-7-3 1 16,4 10-2-16,-11-7-2 0,3 7 1 0,-3-4-4 31,0 7 2-31,-3 3-1 0,-1-3 0 0,-3-1 2 31,0 14 0-31,-4-1-3 0,4-3 2 0,-3 7 1 32,3-1 0-32,-4 7 6 0,8-7-3 0,-4 0 6 31,7 10-6-31,-7-3 3 0,7-3-3 0,-4 2 3 16,4 4-4-16,-3 0 17 15,3 3-11-15,-8 0 1 16,5 9-5-16,-8-9-5 15,4 6 0-15,-7 7 12 16,7-10-6-16,-7 3-5 16,3-3-13-16,1-6-7 15,-1 0 30-15,1-4 17 0,-1-5-13 16,0-1-39-16,1 1-19 0,-1-1-96 31,8 7 76-31,-4-13-37 0,0-3 61 16,3 0 24-16</inkml:trace>
  <inkml:trace contextRef="#ctx0" brushRef="#br0" timeOffset="30419.83">17981 2049 220 0,'0'6'82'0,"4"-6"-64"0,6 0 20 0,-3 0 7 31,0 0-25-31,7-6-6 0,4 6-9 0,3-10-35 16,4 10 17-16,0-9-29 15,3 6 25-15</inkml:trace>
  <inkml:trace contextRef="#ctx0" brushRef="#br0" timeOffset="32729.67">18500 1036 116 0,'0'0'0'0,"0"-13"13"16,0 13 6-16,0-3-9 16,-4 3-8-1,4 0-2-15,-7 3-2 0,0 4 0 0,-4 2 4 16,4 10-1-16,-7 0 2 16,4 6 15-16,-4 0 31 15,7-6-26-15,-4 9 20 16,4-3-26-16,-11 3 3 15,8 7-12-15,-11-1-3 32,3-6-3-32,-3 10-8 0,3-4 3 0,-3 4-67 31,3-3 38-31,1-10-48 0,6 3 46 0</inkml:trace>
  <inkml:trace contextRef="#ctx0" brushRef="#br0" timeOffset="33010.07">18669 1252 180 0,'18'-9'68'0,"-18"9"-52"0,7-6 19 15,-7-4 23-15,0 20-33 0,-4-10-7 31,4 6-12-31,-7-3-18 16,0 6 6-16,-7 7 1 16,7 3 2-16,-7-3-4 0,3 2 4 0,-3 11-10 31,4-11 8-31,-5 7-23 0,5 10 16 0,-8-10-80 16,11 3 51-16,-3-12-46 15,2-3 50 1</inkml:trace>
  <inkml:trace contextRef="#ctx0" brushRef="#br0" timeOffset="33329.5">18129 1252 192 0,'4'10'71'0,"-4"-10"-55"0,21-7 35 0,-7 4-1 16,0 6-28-16,11-3-13 16,3 0-8-16,4 0 5 15,3 0-3-15,4 0-16 16,-4 0 6-16,4 0-17 0,0 0 14 0,0 0-13 31,-4 0 13-31,0 0-30 16,0 0 22-16,-3 7-18 15,-4-1 21-15</inkml:trace>
  <inkml:trace contextRef="#ctx0" brushRef="#br0" timeOffset="33641.51">17893 1647 228 0,'-4'7'88'0,"8"-7"-69"0,10 0 4 15,-3 0-2 1,6 0 7-16,4 0 4 16,8 0-16-16,6 0-11 15,4 0-5-15,10 0-5 16,-3 0 3-16,14 0-8 16,0 0 6-16,10 0-67 15,-6 0 39-15,6 0-52 16,-6 0 48-16</inkml:trace>
  <inkml:trace contextRef="#ctx0" brushRef="#br0" timeOffset="35239.51">19046 1440 532 0,'8'7'200'0,"-8"-7"-155"0</inkml:trace>
  <inkml:trace contextRef="#ctx0" brushRef="#br0" timeOffset="35600">18934 1591 88 0,'-11'0'33'0,"11"0"-26"0,-4 0 9 0,1-6 9 15,3 6-14-15,-4-10 4 16,8 10-10-16,-8-9 9 15,4 9-8-15,-7-10 1 16,7 4-4-16,-3-3 11 16,6 9-7-16,-3-3-4 15,0 3-1-15,0-10-11 16,7 10 5-16,0-6 17 16,4 6-7-16,0 0 11 15,3 0-9-15,0 0-5 16,0 9-1-16,-3-2-2 15,3 5 0-15,-11 4 2 16,-3 3-1-16,-10 12-9 16,-1-9 4-16,-14 12-67 15,4 10 39-15,-11-6-48 16,4-10 46-16</inkml:trace>
  <inkml:trace contextRef="#ctx0" brushRef="#br0" timeOffset="37730.11">19466 1139 532 0,'7'0'200'0,"-7"0"-155"0,11-3-343 31,-8 3 167-31,-3 0 61 31,0 0 49-31,0 0 41 0,0 0-11 0,-3 3 2 16,3 10-7-16,-4-4 0 16,4 4-2-16,-7 12 3 15,0 0-3-15,-7 6 1 16,4 4-1-16,-15 6 1 15,7-4-2-15,-10 10 4 16,7-6-3-16,-7 3-1 16,10-13 0-16,-3 1-17 15,3-4 9-15,-3-3-8 16,3-3 9-16</inkml:trace>
  <inkml:trace contextRef="#ctx0" brushRef="#br0" timeOffset="38016.04">19262 1161 236 0,'3'0'90'0,"-3"0"-70"0,4 3-1 16,-1-3 5-1,1 10-15-15,-1-4 0 0,4 7-6 0,-3 2-2 32,3 14 0-32,0 2 5 0,4 7-3 0,3-4-1 31,0 4-1-31,0 6-1 16,4-7 0-16,-4 4-66 15,3-3 36-15,-6-10-54 0,3 6 48 0</inkml:trace>
  <inkml:trace contextRef="#ctx0" brushRef="#br0" timeOffset="38819.96">17124 1067 220 0,'0'-19'82'0,"0"10"-64"0,0 6 7 15,0 3-3-15,0 0-1 0,0 0 2 16,0 0-12 0,-4 0-7-16,4 0-2 15,0 0-2-15,-3 3 0 0,-4 6 0 16,-4 17 2-16,-3-8-1 16,0 20 2-16,0 6-18 0,0 6-4 15,0 3 24 1,-1 13 15-16,5 13-42 31,3 2 13-31,0 16 19 0,7-9-5 0,3 22 18 16,4-4-36-16</inkml:trace>
  <inkml:trace contextRef="#ctx0" brushRef="#br0" timeOffset="39499.83">19953 531 544 0,'7'9'203'0,"-7"-9"-158"0,4 29-342 31,3-4 186-15,-4-10 71 0,8 4 35-16,3 0 42 15,0 9-22-15,4-3 7 0,-1 10-13 0,5 2 0 31,2-2-6-31,-3 28 3 0,1-10-4 0,-8 35 4 32,0-13-4-32,-18 41-1 15,-3-3 0-15,-25 41-1 16,1-20 0-16,-29 36-75 16,3-10 41-16,-27 9-61 15,10-25 54-15</inkml:trace>
  <inkml:trace contextRef="#ctx0" brushRef="#br0" timeOffset="56284.5">30660 6627 72 0,'3'-3'27'0,"-3"3"-21"0,0 3 12 0,0-3 3 16,0 0 0-1,0 0-1-15,0 0-8 0,4 0-5 16,-4 0-4-16,0 0 2 16,0 0-3-16,0 0 1 15,0 0 3-15,0 0 3 16,7 0 0-16,0 0 2 15,4 9-6-15,-4-9 1 0,0 7 1 16,3-7 1-16,1 3 2 16,0-3-1-16,-1 6 2 15,4-6-4 1,0 0-2-16,0 0 0 0,1 6-1 16,-1-2 0-16,0-4 0 0,0 0-2 15,0 6-2 1,4-3 1-16,-1 3-1 0,-3-3-3 15,4 7 2 1,0-10 1-16,-1 6 0 0,1-3 0 16,0 3 2-1,-1 1-3-15,1-4-2 0,-4 3 4 32,4-3-1-32,-1 7 0 0,-3-4 1 15,0-3 1-15,1 6-1 0,-1-2-1 16,0-4 1-1,0 3-1-15,4 0 0 0,-1-2 0 0,1-4 2 16,-1 0 1 0,5 0 3-16,-1 0 1 0,0 0 1 15,0 0-4 1,0 0-1-16,0 0 16 16,1 0 10-16,-5 0-33 0,1 0-14 15,-4 0 40 1,4 0-14-16,-4 0-3 15,0 0-3-15,0 0-2 16,-3 0 2-16,-1 0 1 16,1 0-1-1,-4 0-17-15,0 0-7 0,0 0 24 0,-4 0 11 16,1 0-4-16,-4 0-2 16,4 0-7-16,-4 0-3 15,0 0-1-15,-4 0 3 0,0-4 0 16,1-2 3-1,-1 6-3-15,1 0 0 0,-4-6 1 32,3 6 0-32,1 0 2 0,-4-3-3 15,0 3 0 1,3-7 1-16,-3 7 2 0,0-3-1 16,-4-3-3-16,1 6-1 0,-4 0 2 0,0-3 2 15,-4 3 0 1,-3 0-1-16,0 0-2 0,-4 0 1 15,0 0 3 17,4 3-1-32,-11-3-5 0,4 6 4 15,-4-6 2-15,1 0 0 0,-1 0-4 32,4 0 1-32,-8-6 3 15,8 12-1-15,-7-3 6 0,0-3-8 0,3 0-6 16,4 7 3-1,-4-7 0-15,4 0 5 0,3 0 3 16,0 0-1 0,4 0-4-16,3 0 0 0,1-7 1 15,3 7 0-15,0 0 0 16,3 0 0-16,-3 0-3 16,7 0 2-16,-4 0 1 0,4 0-3 15,-7 0 0 1,4 7 6-16,2-7 5 0,1 3-4 15,0-3-4-15,0 6-1 16,4-6 1-16,-1 0 0 16,1 0-5-1,3 0 3-15,-4 0-3 0,4 0 4 16,0 0 3-16,0 0 2 16,0 0 0-16,0 0-2 15,0 0-4-15,4 10-1 0,-1-4 2 0,4-3 0 16,0-3 3 15,7 6-1-31,1-6 2 0,6 0-4 16,-4-6 0-16,5 6 1 0,-5-3 2 31,4-3-1-31,8 6 2 0,-1-4-4 0,-4-2-2 16,5 6 2-16,2 0 0 15,1 0 3 1,0 0 1-16,-4 0-4 15,-3 0-1-15,0 6 1 16,-1-2-2-16,-3 5-1 0,-3-9 5 31,3 6-1-31,0-3 3 0,4-3-2 0,-4 0 2 16,0 7-2-16,1-14 2 16,-1 7-4-16,0-9 0 15,-3 9 1-15,-1-3 0 16,1-3 0-16,-4 2 0 0,0-2 0 15,-3 6-5-15,-1-6 1 0,-3 3 4 16,0 3 2 0,-7-7 4-1,4 14-3-15,-8-7-24 16,4 0 12-16,-3 3-19 0,-4 3-55 16,0-6-25-16,-4 10 52 0,-3-10 30 15,0 9 417 16</inkml:trace>
  <inkml:trace contextRef="#ctx0" brushRef="#br0" timeOffset="59151.65">31898 6734 532 0,'-14'0'198'0,"14"0"-154"0,-3 0-13 32,6-4-186-17,1-2-74 1,-1 6 114-16,-3 0 80 15,4-3 32-15,-4-3 13 0,0 6-17 0,0-3-8 16,0 3 16 0,-4-7 6-1,1 14-3-15,-4-4-3 0,-1-3-2 16,1 6 3-16,4-3-1 0,-1-3-1 16,1 6 1-16,-1-2 10 15,8 2-6-15,-8-6 6 16,8 3-6-16,-1 3 0 0,4-3-1 15,0-3 2 1,-3 7-5-16,3 2-1 16,0-3 0-16,0 4 0 0,4-1 2 15,-1 1-3-15,4-1-2 16,4 0 4-16,0 1 1 16,3-1 2-16,4 1 0 0,-1-1 0 15,5 0 0-15,-1-2-5 16,3-4 1-16,-2 3 9 31,6-6-6-31,4 0 2 0,-4 0-1 16,-3 0 0-1,3-6-2-15,4 3-2 16,0-4-2-16,-8-2 1 16,1 0 1-16,-4-1 0 0,1 1 0 0,-1-1 0 15,-7 4-3 1,-3-3 2-16,-1 9 1 0,-3-3 2 15,-3-4-3 1,-4 7 0-16,0-3 3 0,-3 3 1 16,-8 0-1-1,-3 0-4-15,-4 3-1 0,-3-3 2 0,-7 10 0 16,-3-10-8 0,2 9 5-16,-20 4-5 15,0-1-59-15,-8 4-24 0,-6-7 44 16,-4 1 22-1</inkml:trace>
  <inkml:trace contextRef="#ctx0" brushRef="#br0" timeOffset="66060.16">26599 7894 68 0,'0'6'27'0,"0"-6"-21"0,0 0 14 15,0 0 11 1,0 0-17-16,0 3 2 16,0-3-10-16,0 7-1 15,0-7-3-15,0 9-2 0,0 0 5 16,0 1 4 0,4-1-5-16,-4 1 5 15,4-1-6-15,-1 7 6 0,1-7-6 0,-1 10 10 31,1-3-7-31,-1-1 10 0,8-2-9 0,-1 2 3 16,4-2-4 0,1-4 2-16,2 7-5 0,4-6 0 15,4 5 1 1,-4-5-2-16,4 8-2 0,7-8 1 16,3 9-1-16,0-10 2 0,0 7-1 15,-6-7-1 1,10 7 1-16,-1-7 1 15,1 1-3-15,0-1 0 16,0 0 1-16,0 1 0 16,-1-1 0-16,1 1 0 0,0-1 2 15,-4 7-3-15,1-7 0 16,-5 7 1-16,1-4 2 0,-4-2-3 16,0 5 0-16,1-5 1 15,-1-1 2-15,0 1-1 16,4-4 2-1,0-3 2-15,3 3 2 0,-3 4-1 32,3-4-4-32,0-3-1 15,4 7 0-15,3-1-1 16,4 0 2-16,-7-2 1 0,0-4-4 16,-4 3 1-16,0 3 0 0,1-2 0 0,-5-4 0 15,1 6 0 1,0-9 0-16,0 7 0 0,-1-4 0 15,-2-3-3 1,2 6 2 0,5-3 1-1,-5-3 0-15,1 6 0 0,3-6 4 0,1 0 5 16,-5 0-3-16,1 0 2 16,0 0-3-16,-4 0 11 15,0 0-9-15,1-6-4 16,2 3-1-16,5-3-11 15,-1-4 3-15,0 7 2 16,4-3 14-16,-4-4 6 16,-3 7-19-16,-4-9 2 15,4 9-1-15,0-7 3 16,-4 1 0-16,0-1-9 16,0 1 10-16,1-7 8 0,-5 10-7 15,-6-6-10 1,3 2 3-16,0-6-5 0,0 7 14 15,1-7 8 1,-1 7-8-16,4-10-5 16,-4 0 2-16,-4 4 0 15,8 5 0-15,0-2 1 0,-1-4-13 16,-2 7-6-16,-1-1 20 0,-4 1 3 31,5-1-2-31,-5-5-4 0,1 8-2 0,-4-2 1 31,0 0 0-31,-3-1-3 0,-1 7-4 0,1-3-1 16,-4 3 13 0,-7-4 6-16,0 7-8 0,0-3-3 31,3 3 0-31,-3 0 1 0,0 0 0 0,0 0 2 16,0 0-2-16,0 0-1 15,-3 0 1-15,-1 3 1 0,1 4 1 16,-4-4-23-16,0 6-9 15,0 7-41 1,0-7-18-16,3 7 49 16</inkml:trace>
  <inkml:trace contextRef="#ctx0" brushRef="#br0" timeOffset="66729.59">30459 7947 104 0,'0'0'41'0,"0"0"-32"0</inkml:trace>
  <inkml:trace contextRef="#ctx0" brushRef="#br0" timeOffset="67649.89">30462 7947 48 0,'-3'0'19'0,"3"0"-15"0,3 0-1 0,-3 0 1 16,0 0-8-16,0 0-1 16,0 0 8-16,0 0 21 15,0 0-13-15,0 0 20 16,0 0-18-16,0 0 9 16,4 6-13-16,-4-2 0 15,0 5 1-15,3-3 0 0,-3 4-2 16,0-1 0-1,0 0-1-15,0 1 12 16,0-1-10-16,0-2 11 16,0 8-12-16,0-2 9 15,4-4-9-15,-1 10 2 16,1-3-4-16,0-7 2 16,3 10-5-16,0-10 0 0,3 7 1 0,1 0 2 15,-1-4-3 1,5-2 0-16,-1 5-1 15,0-5 1-15,3 5 0 0,1-5 16 16,3-1 10-16,0 1-28 16,4-1-14-16,3-3 17 15,-3-3 7-15,-4 7-11 32,7-4 1-32,1-3-4 0,-1 7 4 0,0-10 6 15,4 9-4-15,3 0 3 16,4 4-18-16,0-4-10 15,-1 1 29-15,-6-1 11 32,7 1-8-32,3-1-8 0,1-3-1 0,-1-3 4 15,4 7-3 1,0-10-1-16,0 6 0 16,-1-3-6-16,1 4-1 0,0-4 7 0,-3 6 4 15,2-3-5-15,5 4-1 16,-11-1-16-1,-1 1 9-15,1-1 22 16,0 0-12-16,0 1-4 0,0-4 5 16,-8 0 4-1,5-3-3-15,2-12 0 0,1 3-7 16,-3-4 4-16,-1 1-1 16,4-4 5-16,-1 4-12 15,-2-7-2-15,-1 7 8 16,-3-7 7-16,-4 7-4 15,-7-1-6 1,4 1 2-16,-1-7-1 0,-2 4 6 16,-1-4 5-16,-4-3-6 15,1 4-3-15,0 2 0 16,-4-3 2-16,0 7 2 0,-3-7 1 16,-1 7 2-16,-3 6-5 0,0-3-3 15,-3-4 9-15,3 7 5 16,-4-3-19-1,1-1-6-15,-4 4 20 16,0 3-4-16,0-6-4 31,0 12 0-31,0-6 2 0,-4 0 0 0,1 10 2 16,-4-4-26-16,3-3-12 0,1 3 18 16,-4-2 19-16,0 5 12 15,0 0-97-15,-1-2-46 16,5 2 63-1</inkml:trace>
  <inkml:trace contextRef="#ctx0" brushRef="#br0" timeOffset="69449.89">22306 9296 160 0,'-3'-10'63'0,"3"10"-49"0,-4 0 14 16,-3 0 11-1,14 0-23-15,-7 0 6 16,0 0-13-16,-7-3-1 16,7-3-5-16,-4 3 0 15,8-4-1-15,-4 4-4 16,0 3 1-16,0-6-4 16,11 6 3-16,-4-9 1 0,3 9 1 0,4-7 4 31,0 4-2-31,4-3 4 15,0 6-4-15,-1 0 1 16,5 9-1-16,-8-2 16 0,3 2-10 0,-6 0-7 31,3 1-2-31,-10-1-29 16,3 7 17-16,-7 3-10 0,3-4 13 0,-6-2-5 16,3 6 9-16,-4-4 0 15,8 4 4-15,-4-9 4 16,0 5-1-16,0-8 15 15,7 2-9-15,0-9 6 16,7 3-8-16,0-12 0 16,0 9-3-16,4-16 1 15,3 7-2-15,0-10-1 16,4 0 1-16,-8 3-4 16,5-6 2-16,-5-3 1 15,1 6 0-15,-8-6 0 16,4 16 0-16,-3-7 4 15,0 7-2-15,-8-1 1 16,4 1-1-16,-7 6-2 16,0 3 1-16,-7 3-4 15,4 6 2-15,-8 7-1 16,0 3 0-16,-3 0 2 0,7 0 0 0,-3 6-3 31,3-7 2-31,0 8 1 0,3-8 0 0,1 1 0 31,3 0 0-31,0 3-3 0,7-9 2 0,0 5-4 32,7-2 3-32,0-7-8 15,0 1 6-15</inkml:trace>
  <inkml:trace contextRef="#ctx0" brushRef="#br0" timeOffset="69720.02">22998 9581 184 0,'-4'16'68'0,"4"-16"-52"0,0 9 8 0,0-9 2 15,0 9-15-15,0-2-4 16,0 2-4-16,0 1-5 15,4-1 1-15,-1 0-10 16,1 1 6-16,-1-1-23 16,1 7 16-16,-1-7-7 0,8 4-40 15,-1-7-16 1,1 3 38-16</inkml:trace>
  <inkml:trace contextRef="#ctx0" brushRef="#br0" timeOffset="69869.75">23294 9418 532 0,'7'-53'200'0,"-7"53"-155"0,7-26-277 32,-11 8 133-17,1 8 37 1,3 1 43-16,-4-1 19 0,-3 4-51 0,0 6-23 16,7 6 37-16</inkml:trace>
  <inkml:trace contextRef="#ctx0" brushRef="#br0" timeOffset="70309.84">23805 9189 220 0,'0'-9'85'0,"0"9"-66"0,-3-10 16 16,-1 7-7-1,4 3-17-15,-3-6-2 16,-1 3-6-16,-3-4-11 0,0 7 5 0,-7 0-26 31,0 10 16-31,-7-1 2 0,7 1 6 0,-7 12 4 31,3-1 1-31,-3 5 0 0,3 2 0 0,0 6 0 32,8-6 0-32,-1 7 0 0,4-1 0 0,4 1 0 31,6-4 0-31,4-6 2 16,4-6-1-16,3-3 2 0,7 3-2 0,4-13-5 15,0 3 2-15,-1-15-14 16,1 3 8-16,0-13-29 15,-1 7 21-15,-3-7-13 16,1 7 17-16</inkml:trace>
  <inkml:trace contextRef="#ctx0" brushRef="#br0" timeOffset="70529.92">23520 9383 184 0,'3'0'68'0,"-3"0"-52"0,11-9 32 15,-4 9 3 1,3 0-28-16,12-9-1 16,2 9-14-16,8-10 6 0,0 1-8 0,7-7-6 31,3 7 0-31,7-10-18 15,-3 3 10-15</inkml:trace>
  <inkml:trace contextRef="#ctx0" brushRef="#br0" timeOffset="71340.28">24811 9064 176 0,'-18'0'66'0,"18"0"-52"0,-21-10 8 0,10 10 3 31,8 0-15-31,-11 0-3 0,3 0-4 0,-13 0-5 32,6 6 1-32,-14-2 1 15,7 2 0-15,-45 13-3 32,10 9 5-32,11-3 5 15,6-6-4-15,8 6 3 16,14-6-3-16,3-1 0 15,11 1-1 1,4-3 7-16,6 3-5 0,4-4 19 16,7-2-14-16,4 3 14 15,0-7-13-15,6-3-14 16,1 4 2-16,10-1-1 16,0 1 3-16,-3-1 8 15,0 7-4-15,-7-4-1 16,-1-2-2-16,-6 5 5 15,-4 4-3-15,-7 0-19 16,0 6 9-16,-7 0-22 16,0 3 16-16,-7 7 7 15,4-7 4-15,-8 0 4 16,8 7-1-16,-5-7 21 16,5 3-11-16,-1-9-1 15,8 3-6-15,-1-6-12 16,8 0 5-16,7-10 14 15,3 1-6-15,0-4 5 0,18-12-8 16,0-7-12 0,-1 4 5-16,8-16-29 15,-3 6 19-15,6-16-13 16,0 7 16-16</inkml:trace>
  <inkml:trace contextRef="#ctx0" brushRef="#br0" timeOffset="71870.27">25531 8615 272 0,'0'-34'104'0,"0"34"-81"0,0-19 9 0,0 9 5 16,0 10-23-16,-4-6-6 15,0 3-6-15,-6 6-16 16,-1 3 8-16,-10 10-8 0,-4 6 1 15,-3 3-22 1,0 10 20-16,-11 2-22 16,7-2 21-16,-10 2-3 15,7-2 12-15,0-7-5 16,6-3 7-16,1 0 2 16,10-6 3-16,1-10-14 15,3 1 8-15,0-10-59 16,-1 0 36-16,15-16-47 15,4 7 43-15,17-38 90 32,4-13 1-32,-7 19 26 31,-1 1-46-31,-3 11 19 16,-3 11-35-16,-4 2 4 0,4 7-15 0,-1 5-9 15,1 8-2 1,-4 11 0-16,3 4 0 0,1 9 0 15,-1 0 0 1,1 7 2-16,3-1-1 0,0 4-18 31,0-3 9-31,4-7-32 0,0-3 22 0,-1-6-55 16,1 0 41-16,0-13-41 16,3-6 43-16</inkml:trace>
  <inkml:trace contextRef="#ctx0" brushRef="#br0" timeOffset="72060.36">25245 8750 200 0,'-11'9'77'0,"11"-9"-60"0,0 7 10 16,0-7 21-16,7 3-28 0,7-3 24 31,8 0-25-31,13-3 5 15,4-4-14-15,14-2-32 16,3 0 11-16,15-1-16 0,-4 1 16 0</inkml:trace>
  <inkml:trace contextRef="#ctx0" brushRef="#br0" timeOffset="85049.61">5112 15006 556 0,'-4'0'209'0,"40"53"-163"0,-51-78-219 0,8 22-113 16,4-3 149-16,3 6 83 16,0-3 52-16,0-4 20 15,0 7-5-15,0 0 2 16,0 0-6-16,0 0-3 15,0 0-1-15,0 0-1 16,0 0-2-16,0 0-4 0,0 0 1 16,0 7-1-16,0-4 0 15,0 3 4-15,0 3 1 16,0-2-4-16,0-4 1 16,0 6 0-16,0 1 0 0,0-1 15 15,0 0 7 1,0-2-24-16,0 2-9 15,0 0 10-15,0 1 9 16,0-4-5-16,3 4-1 0,4-7-2 16,-7 6 0-1,4-3 0-15,3 4 0 0,0-1 0 16,0 1 2 0,4-1-6-16,3 0-1 0,-4-2 6 15,8-4 4-15,0 3-2 16,-1 4 0-16,4-4-10 15,1-3-3-15,2 6 14 16,-6-9 6-16,7 7-4 16,3-4-3-16,0-3-2 15,4 6 1-15,7-6-1 16,-4 3 2-16,7 3-2 0,1 4-1 16,-5-4-2-16,5 4 1 15,6-7 1-15,-10 6 0 16,7-3 0-16,-7-3 0 15,6 4 0 1,-2-7 0-16,3 3 2 0,3 3 1 16,4-6-1-16,-4 6-2 15,-6-2 1-15,10 2-1 16,-4-3 0-16,-3 6 0 16,3-2-3-16,-6-4 2 15,9 3 1-15,-2-3 0 0,-1 3 0 16,4-6 0-1,0 0-3-15,-4 7 2 0,1-4 3 16,3-3 1 0,0 0-1-16,-7 6-2 0,6-6-2 15,5 0 1 1,-8 0 1-16,4 3 2 0,0-3-3 16,0 7 0-16,4-4 1 15,-5-3 0-15,5 6 0 16,-4-3 0-16,0-3 0 0,0 0 2 15,3 0-1 1,-3 0-1-16,-4 0 1 31,4 0-1-31,7-3 4 16,-14 3-2-16,11-6 1 16,-8 3-1-16,7-7-2 15,-6 4 1-15,10-4-1 0,-7 10 0 0,14-9 2 31,0 3-1-31,-7-4-1 0,0 7 1 0,-4-6-4 16,-7 3 2-16,4-4 1 16,-7 4 0-16,7-4 0 31,-7 10 0-31,7-9 0 0,-7 9 0 0,7-3 0 16,-4 3 0-16,-7 0 0 15,1 3 0-15,-1-3 2 16,-3 0-1-16,3 0-1 15,1 0 1-15,2 0-1 16,-2 0 0-16,3 0 2 16,-8 0-1-16,8 0-1 15,-3 0 1-15,3 6-4 16,-4-3 2-16,0-3 3 16,-7 0-1-16,4-3-3 15,-3 3 1-15,2-6-1 16,-2 3 0-16,2-3 4 15,1 3-1-15,0-4 2 16,-4 4-2-16,1-3 2 16,-1 6-2-16,-3-10-1 15,-1 10 1-15,1-6-4 16,0 6 2-16,-4-3 1 0,4 3 0 16,-4-6 2-16,-3 3-1 0,-1-7-1 31,-2 4 1-31,-1 3-1 0,-4-3 0 0,1 2 2 31,0-2-1-31,-4 6-1 0,0 0 1 0,-3 0-4 16,3 0 2-1,10-6 1-15,1 3 0 0,-4 3-3 16,0 0 2-16,1-7 3 16,-5 7-1-16,-3-9 2 15,0 9-2-15,0-3-1 16,1-3 1-16,-5 6 1 15,4-10-3-15,0 7 0 16,1-3 1-16,-1-4 2 16,3 10-1-16,-6-9 2 15,3 3-2-15,-3-4 4 16,-1 7-3-16,-3-6 4 16,0 2-4-16,0-8-1 15,0 12 0-15,0-13-1 16,0 7 0-16,-3-1-88 0,3 7 48 15,0-3-70 1,4 3 63-16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32:40.393"/>
    </inkml:context>
    <inkml:brush xml:id="br0">
      <inkml:brushProperty name="width" value="0.05292" units="cm"/>
      <inkml:brushProperty name="height" value="0.05292" units="cm"/>
      <inkml:brushProperty name="color" value="#FF0000"/>
    </inkml:brush>
  </inkml:definitions>
  <inkml:trace contextRef="#ctx0" brushRef="#br0">15296 15689 48 0,'0'-6'19'15,"0"6"-15"-15,-3-6 8 0,-1 3 9 16,8 3-12-16,-8 0 5 15,4 0-9-15,-3-6 11 16,3 6-9-16,-4-10 21 16,1 10-16-16,-4 0 19 15,3 0-18-15,-3 0 2 16,4 0-9-16,-8 6-3 16,8-2-2-16,-8 5 1 15,4 7-1-15,-7 2-1 16,7-2 1-16,-11 12 3 15,8 1-2-15,-12 11 8 16,5-2-6-16,-12 6 5 0,8 3-5 0,-7-3 0 31,7 0-2-31,-4 0-4 0,8 3 1 0,-5-13-1 16,12 1 0-16,-1-7-14 16,4-3 9-16,0-9-15 15,7-4 13-15,4-6 2 16,3-2 4-16</inkml:trace>
  <inkml:trace contextRef="#ctx0" brushRef="#br0" timeOffset="329.63">15558 15614 540 0,'31'54'203'0,"-31"-54"-158"0,7 21-276 15,-17-8 123 1,-4 6 31-16,3 3 50 0,-7 6 13 31,8 0 7-31,-11 10-20 0,7 3 14 0,-11 3-15 31,7-4 16-31,-6 10-3 0,6-2 9 0,-7 2 3 32,4-6 3-32,-4-7 0 0,8 1 0 0,-4-4-42 31,6-9 23-31,1-12-32 0,4 3 29 0</inkml:trace>
  <inkml:trace contextRef="#ctx0" brushRef="#br0" timeOffset="709.97">14937 15862 524 0,'49'6'198'0,"-49"-6"-154"0,42-22-169 0,-20 13-75 16,-1 6 93-16,14-13 69 0,4 7 32 0,10-10 12 31,4 13-3-31,7-4-5 0,0 10 1 0,4 0 1 31,-8 6 0-31,0-2 0 0,-6 11 0 0,-4-5-7 31,-4-1 4-31,-7 0-78 0,-7 7 44 0,-6-6-59 32,-1-1 55-32</inkml:trace>
  <inkml:trace contextRef="#ctx0" brushRef="#br0" timeOffset="1050.72">15095 16185 100 0,'71'0'38'0,"-71"0"-29"0,85-9 12 15,-47-1 11-15,1 10-18 0,21-9 11 31,4 6-15-31,6-13-5 0,-3 0-3 0,0 4-38 32,-3 2 20-32,-1-5-17 0,-10 5 18 0</inkml:trace>
  <inkml:trace contextRef="#ctx0" brushRef="#br0" timeOffset="3001.39">8756 13962 540 0,'3'-19'200'0,"-3"19"-155"0</inkml:trace>
  <inkml:trace contextRef="#ctx0" brushRef="#br0" timeOffset="3259.84">8749 13739 116 0,'-4'0'46'0,"4"0"-35"0,-10 0 20 0,6 0 17 15,4 6-27-15,-10-3-1 16,6 4-13-16,-6-4-4 16,6 6-2-16,-7 7-4 15,4 3 2-15,-3 15-4 16,6-6 3-16,-17 16-3 16,11-3 2-16,-12 0-2 15,8 3 2-15,-7 9-20 0,3-3 13 16,4-3-14-1,-3 0 14-15</inkml:trace>
  <inkml:trace contextRef="#ctx0" brushRef="#br0" timeOffset="3509.83">8939 13717 208 0,'-21'19'77'0,"21"-19"-60"0,-24 47-3 0,13-22-1 32,4 0-9-32,-11 13 0 0,4-1-2 0,-11 17-10 15,8-4 4-15,-8 6-27 16,7 4 17-16,-3 6-16 15,4-4 18-15</inkml:trace>
  <inkml:trace contextRef="#ctx0" brushRef="#br0" timeOffset="3829.88">8551 14006 440 0,'4'9'165'0,"-4"-9"-129"0,0 0-126 0,3 0-65 31,1 6 71-31,-1-6 44 16,4 3 31-16,4 4 5 15,7-4 2-15,3-3-1 0,0 6 1 0,11-12 6 32,0 6-2-32,10-10-10 0,4 7 5 0,10-12-72 31,-3 5 41-31,0-6-45 0,-4 7 45 0</inkml:trace>
  <inkml:trace contextRef="#ctx0" brushRef="#br0" timeOffset="4100.2">8400 14379 216 0,'31'-25'82'0,"-31"25"-64"0,67-29 0 15,-35 14-3 1,0 5-11-16,21-15-6 16,3 6 0-16,18 1-3 0,-3-1 2 0</inkml:trace>
  <inkml:trace contextRef="#ctx0" brushRef="#br0" timeOffset="4819.82">11187 13309 208 0,'-18'-6'79'0,"18"6"-61"0,-4 6-1 16,1-6-2 0,3 10-11-16,-7 9-4 15,3-1-1-15,-6 17-10 16,3-10 6-16,-4 10-14 15,8-7 11-15,-12 9-20 16,12-2 15-16,-8 2-22 16,8 4 20-16,-4-3-39 15,3 6 30-15,-3-10-17 16,7-5 24-16</inkml:trace>
  <inkml:trace contextRef="#ctx0" brushRef="#br0" timeOffset="5050.82">11423 13372 148 0,'-11'28'57'0,"11"-28"-44"0,-17 44 5 0,6-25 4 15,8-3-14-15,-15 18-1 16,4 1-5-16,-7 12-2 15,3 0 1-15,-7 6-10 16,4-3 5-16,-3-3-7 16,6-3 6-16</inkml:trace>
  <inkml:trace contextRef="#ctx0" brushRef="#br0" timeOffset="5351.3">10986 13570 148 0,'0'9'57'0,"0"-9"-44"0,24 16 5 15,-10-7 1-15,0 1-11 0,11-4-2 32,7-3-4-32,14-3 1 0,-4 0-2 0,11-9-5 31,-4-1 2-31,8-9-61 0,-8 4 35 0,1 2-48 16,-8-3 43-16</inkml:trace>
  <inkml:trace contextRef="#ctx0" brushRef="#br0" timeOffset="5601.1">11070 13836 216 0,'35'-28'82'0,"-35"28"-64"0,75-50 20 15,-44 31 3 1,1 0-23-16,24-9-40 16,4 0 10-16,22-7-25 0,-1 7 21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38:14.404"/>
    </inkml:context>
    <inkml:brush xml:id="br0">
      <inkml:brushProperty name="width" value="0.05292" units="cm"/>
      <inkml:brushProperty name="height" value="0.05292" units="cm"/>
      <inkml:brushProperty name="color" value="#FF0000"/>
    </inkml:brush>
  </inkml:definitions>
  <inkml:trace contextRef="#ctx0" brushRef="#br0">10432 961 176 0,'0'0'66'0,"0"0"-52"0,3 0 12 0,-3 0 8 16,0 0-20-16,0 0-2 15,0 0-8 1,0-4-3-16,4 4 0 0,-4 0-1 31,0 0 0-31,0-6 0 0,0 6 0 0,0-9 4 31,0 9-2-31,0-13 21 16,0 7-12-16,0-3 12 0,0 2-13 16,0-5-3-16,0 5-4 0,-4-2 6 15,1 0-5-15,-4-7-3 16,3 16-2-16,-7-9 3 15,1 9-1-15,-8-4 2 16,8 4-2-16,-8-6-5 16,4 12 2-16,-7-6 3 15,7 10 0-15,-11-1-5 16,7 10 2-16,-3-3-3 16,4-4 2-16,-1 13 2 15,4 0 1-15,0-6-3 16,7 10 2-16,0-4 5 15,7-7-2-15,0 8-3 16,7-8 0-16,0 1-1 16,3 6 0-16,1-15 6 15,-1-1-2-15,1 0-1 16,3 1 0-16,-3-10-1 16,3 0 0-16,0-10 0 15,4 7 0-15,-4-12-3 0,3 5 2 0,-3-15 7 31,0 6-3-31,-3 1 8 0,0 2-7 0,-4-3 10 32,0 10-8-32,-7-1-3 15,3 1-2-15,-3-7-1 16,0 16 0-16,0-9-3 0,0 9 2 0,4 0-1 16,3 0 0-16,3-10 6 15,5 10-2-15,-1-6 1 16,3 3-1-16,-3-3 1 15,4 2-2-15,-4 4 2 16,0 0-2-16,-3 4-5 16,3 5 2-16,-10 16-3 15,-1 0 2-15,-3 0-24 16,0 4 14-16,0-11-3 16,7 1 10-16,0-3 14 15,4-7-3-15,6-9-64 16,5-9 32-16,2-7-47 15,1-3 42-15</inkml:trace>
  <inkml:trace contextRef="#ctx0" brushRef="#br0" timeOffset="719.64">11109 826 156 0,'0'0'60'0,"0"0"-47"0,0 15 13 16,0-15 9-16,0 0-20 0,-4 4 11 15,4-4-16-15,-3 0 10 16,-1 0-11-16,-3 0 13 15,7 0-13-15,-7 0-2 16,7-4-4-16,-7-2-5 16,7-3 1-16,-7-1 14 15,7 1-7-15,-7-7 2 16,4 13-5-16,-8-6-4 16,4 2 0-16,-7-2 3 15,3 9-1-15,-10 9-5 16,3 1 2-16,-10 6 3 15,4 2 0-15,-8 7-1 16,11 4 1-16,-4-4-6 16,7-3 3-16,1 3 5 15,10-6-1-15,0-4 8 16,3 4-6-16,4-3 5 16,7-4-5-16,0-5 2 15,7 2-3-15,0-9-15 0,0 6 6 0,4-12-10 31,0 3 8-31,-1-10-6 16,5 4 8-16,-1-10-11 16,0 7 10-16,0-10 13 0,0 12-4 0,-3-12 1 31,-1 10-2-31,-6-1 18 0,3 4-10 0,-7 2 23 31,0 7-18-31,-7 0-7 0,0 0-4 0,-7 7-3 16,0 5 0-16,-7 4 0 15,7 3 0-15,-4 9 2 16,4-3-1-16,4 0-3 16,6-6 1-16,1 0 1 15,3 0 0-15,4-10-5 16,3 4 3-16,3-13-45 16,4 3 25-16,4-13-30 15,0 4 30-15</inkml:trace>
  <inkml:trace contextRef="#ctx0" brushRef="#br0" timeOffset="1381.07">11441 976 208 0,'7'-6'79'0,"-7"6"-61"0,10-3 26 0,-3-3-7 31,0 6-21-31,0-4-10 0,4 4-6 0,0-15 15 32,-1 15-8-32,-3-13-18 0,0 7 5 0,-7-10-20 15,4 13 15-15,-8-6 2 16,4 2 6-16,-7-11 5 15,4 8-1-15,-8 1 8 16,1-1-5-16,-5 4 14 16,5-3-10-16,-8-1-4 15,4 10-2-15,-4 10 0 16,4-10-1-16,-7 15 8 16,7-5-5-16,-7 9-3 15,7-1-2-15,-4-2 5 16,8 3-2-16,-1 9-12 15,7-9 6-15,4 6 1 16,4-9 2-16,3 3 14 16,4-4-7-16,3-2-5 15,0-4-1-15,3-9 0 16,1 0 0-16,3-19-11 16,0 10 6-16,1-10 2 15,-1 4 2-15,-4-7 14 16,1 0-7-16,-4 3-3 15,0 0-1-15,-3 0 2 0,-1 3-2 0,-6-2-1 32,3 8 0-32,-7 10-1 0,4 0 0 0,-8 10 4 31,0-1-2-31,-3 10 1 0,7 0-1 0,-3 6 3 16,3-6-3-16,0 3-12 15,7 0 6-15,0-7-63 16,7-5 37-16,4-4-38 15,3-6 39-15</inkml:trace>
  <inkml:trace contextRef="#ctx0" brushRef="#br0" timeOffset="1939.78">11959 468 280 0,'0'0'107'0,"0"0"-83"0,0 0 6 16,0 0-1 0,0 10-18-16,-3-1-4 15,3 7-4-15,-4-1 0 16,4 7-2-16,-3 7-12 16,-1 5 7-16,-3 10-13 0,3-6 10 0,-6 6-3 31,6-1 6-31,-6 1-7 15,3 0 7-15,-7 0 4 16,7-6 0-16,-4-10 0 0,4-3 1 0,-4 0-12 31,8-9 6-31,-1-7 10 0,8 4-2 0,-1-13 13 32,4-10-9-32,4-2-1 0,3-4-4 0,7-9 1 15,0 13-2-15,4-10-3 16,3 12 1-16,1-9 3 15,-5 10-1-15,1 9-3 16,-4 0 1-16,-7 19-6 16,0-4 4-16,-7 4-1 15,-3 10 2-15,-11-4 0 16,3 3 0-16,-10-3 6 16,0 0-2-16,-11-6 1 15,4 0-1-15,-3-10-2 16,2 10 1-16,-2-19 1 15,6 0-1-15,0-13-16 16,8 4 8-16,3-16-6 16,3 0 8-16,8-3-35 15,6-1 22-15,4-5-34 16,4 6 30-16</inkml:trace>
  <inkml:trace contextRef="#ctx0" brushRef="#br0" timeOffset="2524.3">12333 506 196 0,'7'0'74'0,"-7"0"-58"0,11 6 16 0,-8 0 18 15,1-2-29-15,-1 14-7 16,1-2-10-16,-1 3 1 15,1 9-3-15,-4 3 10 16,0 7-6-16,0 0-19 16,0-4 7-16,-4 4 4 15,4-4 2-15,-7 1 3 16,4 2-2-16,-8-8-3 16,4 5 1-16,-3-15 10 15,6 6-6-15,-7-9-16 16,8-4 7-16,-4 1-7 15,7-10 8-15,0-6 16 16,3-3-6-16,8-4 9 16,3 1-7-16,7-16-9 15,0 15 1-15,4-9-9 16,3 4 6-16,1 5 8 16,-1 1-2-16,0 3 7 0,-3 6-6 0,-1 0-1 31,-2 6-1-31,-8 13 3 0,-4-4-2 0,-10 4-12 31,-3 0 6-31,-8 6-13 0,-14 3 19 0,1 1 7 31,-1-4-3-31,-7 0-3 0,4-13-2 0,-7 1 3 32,10-4-2-32,-3-15 1 0,7 3-1 0,3-19 3 15,8 3-3-15,2-15-5 16,8 5 1-16,8-8-105 15,6-4 59-15,3 3-78 16,1 4 73-16</inkml:trace>
  <inkml:trace contextRef="#ctx0" brushRef="#br0" timeOffset="3079.39">12785 503 280 0,'0'0'107'0,"0"0"-83"0,7 15-1 16,-7-2 6 0,3-4-19-16,-6 10 4 15,3 3-9-15,-7 10-4 0,3 2-2 0,-6 4-4 31,6 2 3-31,-7 7-14 0,4-6 8 0,-3 0-7 32,3 3 9-32,0-10 0 0,3-5 4 0,-3-4-3 31,7 0 3-31,0-16-1 0,4 7 1 0,-4-16 6 31,7 0-2-31,0-13-1 0,7 10 0 0,0-12-6 16,0 5 3-16,4-15-1 15,3 16 1-15,4-10 8 16,-1 9-3-16,1 1 6 16,-4 9-6-16,0 0 3 15,0 9-3-15,-3 1 7 16,0 5-6-16,-11 4 10 16,0 10-8-16,-14 2 1 15,0 0-4-15,-18-6-2 16,4 4 0-16,-14-4-1 15,6-7 0-15,-9 1 0 16,6-9 0-16,0-10 11 16,7 0-6-16,-3-13 4 15,11-3-5-15,-1-21-86 16,11 2 45-16,7-18-65 16,3 9 58-16</inkml:trace>
  <inkml:trace contextRef="#ctx0" brushRef="#br0" timeOffset="4819.8">9857 970 140 0,'3'-3'52'0,"-3"3"-41"0,0-6 15 16,0 2 8-16,0 4-19 0,0 0-1 16,0-6-9-16,-3-3-3 31,3 9-1-31,-4-10 1 15,1 7-1-15,-5-9 4 0,5 9-3 0,-4-7 4 16,3 4-4-16,-6-4 1 31,3 1-1-31,-7 0 1 0,7-1-2 0,-8 4 2 32,5 3-2-32,-8 3 2 0,4 3-2 0,-11 3 2 15,8 13-2-15,-8-10-1 16,7 7 1-16,-6-3-1 15,3 12 0-15,-4 3 2 16,7-3-1-16,-3 10-3 16,11-7 1-16,-1 0 1 15,4-3 0-15,3 0 2 16,8-9-1-16,-1-7 2 16,8 4-2-16,3-23 2 15,4 10-2-15,3-12-1 16,4-4 1-16,-4-9 1 0,3 13-1 15,-2-10-1 1,-5 3 1-16,-3 0-4 16,-3 3 2-16,-4 7-1 15,0 6 0-15,-7-3 2 16,0 6 0-16,-3 6 4 16,-1 3-2-16,-3 7 26 15,3-4-16-15,-6 14 2 0,6-8-9 0,-3 11-21 16,7-11 9-1,-7 7 15-15,7 4-3 0,-3-4-4 16,6 0-1 0,-3 0-18-16,7-3 10 0,-3-6-14 31,3-4 12-31,0 1-6 0,4-4 10 0</inkml:trace>
  <inkml:trace contextRef="#ctx0" brushRef="#br0" timeOffset="5219.32">9934 1431 548 0,'7'3'203'0,"-7"-3"-158"0,4 6-142 15,-4-6-59 1,0 0 69-16,0 0 58 16,0 7 25-16,-4-4-6 15,4-3 5-15,-7 6-16 16,4-3 12-16,-8 7-11 16,4-10 11-16,-4 0-4 15,4 6 8-15,-3-12 7 16,6 6-1-16,-3-10 29 15,4 7-17-15,-1-6 17 16,8 2-17-16,-4-2 4 0,7 3-10 0,-4 3 0 31,4-4-4-31,-3 4 0 0,3 3-1 0,-4 0-2 32,5 3 1-32,-5 4-39 0,4-4 21 0,-3 6-26 15,3-3 25-15</inkml:trace>
  <inkml:trace contextRef="#ctx0" brushRef="#br0" timeOffset="16199.57">13677 675 116 0,'0'-3'46'0,"0"3"-35"0,0-9 25 0,0 9 24 16,0 0-32-16,0-7 4 16,0 7-20-16,0-9-5 15,0 9-4-15,0 0-3 16,0 9 1-16,0-2-6 16,0 2 3-16,0 4 1 15,4 12 1-15,-4-6 0 0,3 15 0 0,1-9 2 31,-1 3-1-31,1 7-1 16,-1 2 1-16,-3-2-1 16,4 3 0-16,-8 12-3 0,4-13 2 15,-3 7-6 1,3-9 4-16,-7-7-12 16,7 7 8-16,-4-23-23 15,8 10 17-15,-4-19-27 0,0 7 23 16,0-20-12-16,7 1 17 0,-4-7 11 15,4-3 1 1,0-9 17-16,4 9-10 0,-4-9 21 16,4 6-15-1,-4-6 11-15,3 9-14 0,-3 3 15 32,0 4-15-32,-3-4 9 0,3 7-11 0,-3-1-5 15,-1 4-1-15,1 3 0 16,-1 3-1-16,4 0-1 15,0 3 1-15,4-3-4 16,3 6 2-16,7 4 7 16,7-1-3-16,11-9 12 15,0 10-8-15,10-10 12 16,4 6-11-16,-3-6 5 0,31 9-3 16,-4-6-1-1,1 4-5-15,14-1-5 16,-8-3 0-16,15 6 3 15,-11 1-1-15,8-10-3 16,-5 0 1-16,1 0-1 0,-11 0 0 16,0 9-18-1,-7-9 11-15,-3 7-69 16,-8-7 43-16,-6 0-35 16,-8 0 40-16</inkml:trace>
  <inkml:trace contextRef="#ctx0" brushRef="#br0" timeOffset="16559.32">15342 468 204 0,'-7'-9'77'0,"7"9"-60"0,-3-10 28 15,-1 4 4 1,8 6-27-16,-8 0-13 16,4 0-8-16,-7 0-14 15,4 10 6-15,-4-4-16 16,0 13 13-16,-8-4-2 16,1 4 7-16,-7 16 3 15,7-13 2-15,-7 18 2 16,7-11-1-16,-7 8-3 15,3-2 1-15,-3-7 1 16,7 6 0-16,0-15-7 16,3-3 4-16,4 3-47 15,3-10 27-15,4-3-30 16,4-6 31-16</inkml:trace>
  <inkml:trace contextRef="#ctx0" brushRef="#br0" timeOffset="17401.25">15466 851 208 0,'-14'-10'79'0,"14"10"-61"0,-7-6 8 0,3 6 12 32,4 0-22-32,-3-9 10 15,-1 9-16-15,1 0-12 16,3 0 1-16,-4-10-3 0,8 10 2 0,-4 0 11 16,0 10-6-16,0-1 0 15,3 1-2-15,1-1-4 16,6 16 2-16,1-9-4 15,-1-4 3-15,8-2 8 16,0 5-4-16,6 4 9 16,1-9-7-16,3-4-3 15,0 3-2-15,1-9 7 16,-5 10-3-16,1-10-1 16,-4 9-1-16,-3-9-1 15,-1 0 0-15,-6 0 2 16,0 0-1-16,-11 0-20 15,0 0 10-15,-18 0-3 16,4 10 7-16,-18-4 5 16,4 6 1-16,-14 4-1 15,3 3 1-15,-14 6 10 16,7 3-6-16,-10 0-7 16,6 7 1-16,-3-7-2 15,11 7 1-15,0-10 4 16,13-7-1-16,1 1-45 15,7-3 25-15,3-13-37 16,11-3 32-16,7-12 168 0,7-4-77 0</inkml:trace>
  <inkml:trace contextRef="#ctx0" brushRef="#br0" timeOffset="17819.3">15071 503 196 0,'-7'-16'74'0,"7"16"-58"0,-4-9 29 16,1-1 15-1,6 10-33-15,-3-3 2 16,0-3-18-16,0 0-5 16,4 6-3-16,-1 0-5 15,4 0 1-15,0 0 5 0,7 12-2 0,4 1-7 31,0 12 2-31,3 3-3 0,0-3 3 0,4 3-7 32,-1 7 6-32,1-7-29 15,0 0 18-15,-1 7-62 16,1-16 43-16,-4 6-33 16,-3-7 39-16</inkml:trace>
  <inkml:trace contextRef="#ctx0" brushRef="#br0" timeOffset="18079.68">14873 710 280 0,'18'-10'104'0,"-18"10"-81"0,60-15 5 16,-29 12-7-1,5-4-14-15,31-5-49 16,3-4 21-16,33-12-31 16,-5 3 30-16</inkml:trace>
  <inkml:trace contextRef="#ctx0" brushRef="#br0" timeOffset="20869.46">16510 1102 436 0,'28'28'162'0,"-28"-28"-126"0,7 6-127 0,-7-6-53 16,7 0 65-16,4 0 53 16,0 0 25-16,-1 3 10 15,4-3-5-15,4 7-1 0,3-1-1 16,0-6 1-1,4 3-2-15,7-3 2 16,-4 6-2-16,11-3 6 16,-1-3-4-16,15 10 6 0,0-10-8 15,0 0 0 1,0 0-1-16,-7 6 0 16,3 4 0-16,1-7 0 0,-1 3 0 0,4-3-3 15,4 3 2 1,-5 1 1-16,1-4 2 0,0-3 1 15,0 0-1 1,-3 0-2-16,2 0 1 0,-6 0-1 0,-3-3 0 16,-1-4-3-1,-3 7 2-15,0 0 3 0,-4-6 1 16,-7 3-4 0,4-3 1-1,-7 3 2-15,-1-4-1 0,-3-2 2 16,-3-10-2-1,-4 3 2-15,-3 4-2 0,-4-7 2 16,3 3-2-16,-10 1 4 16,4-4-3-16,-8 0 15 15,1 3-10-15,-8 4 13 16,1-4-12-16,-11-9 1 16,-1 12-10-16,-2-2-2 15,-5 5 3-15,-2-5 4 16,2 5-1-16,-13 1 0 0,0-1-19 15,-4-8-7 1,-3 8 32-16,-4 1 14 0,-7 3-10 16,3 2-26-16,-3-2-12 15,-3-3 12-15,-1 9 6 0,-3 0 21 16,0 0 11 0,4 0-22-1,3 9-1-15,-11-3-11 16,15 7 4-16,-15-7-13 15,15 13 10-15,-11-10 0 16,10 7 4-16,-10-6 1 16,14-1 1-16,0 10 24 0,11-4-12 0,3-2-7 31,15 3-2-31,6 3-25 0,11-4 12 0,17-5 32 31,8-1-10-31,14 0-14 0,10 10 2 0,18-9-37 16,11-1 22-16,10 7 8 15</inkml:trace>
  <inkml:trace contextRef="#ctx0" brushRef="#br0" timeOffset="22409.87">18662 1058 116 0,'7'0'46'0,"-7"0"-35"0,7-13 12 16,-7 7 11-1,4 6-19-15,-4-9 2 16,0 2-11-16,0-5-3 16,0-4-2-16,-4 4-10 15,4-1 5-15,-7 0 4 0,3-2 0 16,-6-4 14 0,6 10-8-16,-6-7 4 0,3 6-6 0,-7-8 5 15,3 8-6-15,-7 1 1 31,8 3-2-31,-15 2-2 16,11 4 1-16,-11 0-1 16,8 4 0-16,-5 5 0 0,5 7 0 0,-1 2 0 15,4-2 0 1,0-3-3-16,3 2 2 0,4 10 5 16,4-6-2-16,-1 10-1 15,8-4 0-15,-1-7-1 16,4 8 0-16,4-14 4 15,7 4-2-15,3-16 4 16,0 0-4-16,4-16 1 16,3 7-1-16,0-10-2 15,4-3 1-15,-4-3 1 16,-3 0-1-16,-1-4-1 16,1 14 1-16,-7-10-1 15,-4 12 0-15,-4-3 0 16,1 7 0-16,-7 0 0 15,-1 9 0-15,-6 9 4 16,-1 0-2-16,-7 10 4 16,1 6-4-16,-8 10 6 15,8 3-5-15,-8 5 3 16,4 1-3-16,-7 10 16 16,7-10-11-16,-7 3-1 15,3-4-4-15,-7 1-3 16,8 0 1-16,-5 0-8 0,8-6 4 0,-3 6-38 31,2-10 22-31,1 4-75 0,7-4 52 0,-3-15-49 31,3 0 52-31</inkml:trace>
  <inkml:trace contextRef="#ctx0" brushRef="#br0" timeOffset="22929.26">18697 1478 160 0,'4'6'60'0,"-4"-6"-47"0,3 10 26 0,-3-4 31 16,4-6-38-16,-1 3 7 15,1 3-24-15,-1-2-23 16,4 5 4-16,0-9 3 15,4 9 1-15,3-9-2 16,0 0 1-16,4-9-1 16,3 9 0-16,-3-19 15 15,3 16-7-15,-3-13-14 16,-1 1 5-16,-6-4-3 16,3 3 4-16,-7-3 2 15,0 0 0-15,-7 1 2 16,0 2-1-16,-7-3-7 15,3 10 3-15,-6-1-14 0,-1 10 9 0,-6 0 2 32,6 7 3-32,-7-4 25 0,4 16-12 0,-3-10-7 31,6 7-2-31,-3 2-23 0,7 8 12 0,-4-8 6 16,8 11 3-16,-8 2 23 15,8-3-11-15,-4 10 12 16,3-4-13-16,-7 4-25 15,4-4 8-15,-7 10-32 16,7-15 23-16,-7 5-55 16,4-6 40-16,-5-3-32 15,5-9 36-15</inkml:trace>
  <inkml:trace contextRef="#ctx0" brushRef="#br0" timeOffset="23129.81">18574 1701 148 0,'0'9'57'0,"0"-9"-44"0,14 6 23 16,-7-6 17 0,4 3-28-16,6-3 16 15,4 0-25-15,8 0-4 16,-1-3-7-16,7-6-120 0,-3 3 62 0,3-7-84 31,-3 4 78-31</inkml:trace>
  <inkml:trace contextRef="#ctx0" brushRef="#br0" timeOffset="23861.14">19745 1227 88 0,'32'0'35'0,"-32"0"-27"0,31-3 11 16,-20-3 5-1,3 6-13-15,4 0 1 16,-1-3-8-16,1-4 2 16,0 7-3-16,-4-6 9 15,-4 6-6-15,-6 0 14 16,-1 0-11-16,-10 0 9 16,0 6-10-16,-10 4 0 15,-1-1-5-15,-14 1 0 0,4-4-1 0,-18 3 1 31,7-6-2-31,-21-3-1 0,11 13 1 0,-21-13-1 32,2 0 0-32,-13 0 2 0,14-6-1 0,-10-4 2 31,17 4-2-31,-4-13 8 0,15 7-5 0,3-13 10 16,11-1-8-16,3-2-1 15,14-6-3-15,8-1-6 16,6 4 2-16,11-10-3 15,11 13 2-15,14-16 0 16,6 16 1-16,15-13-3 16,0 13 3-16,21-10 1 15,-3 13 1-15,14-9 6 16,-4 15-3-16,14 0 6 16,-14 3-6-16,14 13 6 15,-10-3-6-15,7 6 25 16,-11 6-15-16,0-3 1 15,-14 7-9-15,-7 15-18 16,-7-6 6-16,-18 15 14 16,-10 4-3-16,-18 6 10 15,-7 15-8-15,-28 4-6 16,0 0 0-16,-22 9-16 16,4 0 9-16,-21-9-76 0,7-10 45 0,-21-9-47 31,11 0 49-31</inkml:trace>
  <inkml:trace contextRef="#ctx0" brushRef="#br0" timeOffset="25039.7">21385 1218 188 0,'4'0'71'0,"-4"0"-55"0,3 0 11 0,-3 0 9 16,8 6-21-16,-1-3 18 16,3 7-20-16,4-4-7 15,4-3-3-15,0 3-6 16,3-6 2-16,3 0 1 15,1-6 0-15,0-3-11 16,-1-10 6-16,-2 0 19 16,-1 0-7-16,-7-6 7 15,0 6-9-15,-7-15-7 16,-3 15 1-16,-11-6-2 16,3 6 1-16,-10 0 4 0,0 10-1 0,-7-7 2 31,3 7-2-31,-7 9-1 15,4 0 1-15,-4 0-4 16,4 9 2-16,-3 10 1 16,6 3 0-16,-3 0-3 15,7 6 2-15,-4 7 3 0,4-4-1 0,-4-9 4 32,4 6-3-32,0-3-1 0,3 3 0 0,-3-12 1 15,7 3-1-15,0-3 2 16,4-7-2-16,-1 0-16 15,4 1 8-15,4-10 5 16,3 6 2-16,3-12-2 16,8 3 1-16,0-13 5 15,6 7-2-15,-2-20 17 16,-1 7-11-16,0-15-10 16,0 12 1-16,0-13-1 15,4 10 2-15,-8-7-14 16,1 10 8-16,-7-3 1 15,3 9 2-15,-7 4 23 16,3 5-12-16,-6-2-4 16,0 5-4-16,-8 14-2 15,4 5 0-15,-4 4 4 16,1-4-1-16,-4 23-20 16,7-7 10-16,-4 13 6 15,8-13 2-15,-8 16 4 16,4 0-2-16,-7-7-1 15,4 1 1-15,-8 3 12 0,4-7-7 0,0 4-31 32,4-10 13-32,-5-3-22 0,8-6 19 15</inkml:trace>
  <inkml:trace contextRef="#ctx0" brushRef="#br0" timeOffset="25449.29">21918 1563 240 0,'21'0'90'0,"-21"0"-70"0,21-7-1 0,-14 7 10 15,1 0-19-15,-1-6 11 16,0-3-12-16,0-1-20 15,0 1 5-15,-4-10-13 16,1 3 10-16,-4 4 3 16,0 6 3-16,-4-13 16 15,1 9-7-15,-4 4 0 16,0-3-4-16,-4 9-4 16,4 0 1-16,-7 0 12 15,3 9-6-15,-3 7-2 16,4 9-2-16,-4 3-8 0,3 10 4 0,-3 6-1 31,3 0 2-31,-3-1 6 0,4 4-2 16,-8-3-14-1,7-9 6-15,-10 3-112 16,7-4 65-16,-11 0-77 16,8-5 75-16</inkml:trace>
  <inkml:trace contextRef="#ctx0" brushRef="#br0" timeOffset="25639.44">21696 1770 220 0,'32'0'82'0,"-32"0"-64"0,49 3 20 15,-28-6-10 1,0 3-17-16,11-7-111 15,3 4 53-15,8-12-74 16,-5 5 69-16</inkml:trace>
  <inkml:trace contextRef="#ctx0" brushRef="#br0" timeOffset="26019.25">23075 942 272 0,'-7'-10'104'0,"7"10"-81"0,-14 0 1 0,3-3-14 15,8 6-8-15,-15-3-6 16,1 10 2-16,-12-10-19 15,5 15 12-15,-12-2-30 16,8 12 23-16,-11 3-11 16,8 7 16-16,-5 9 0 15,12 0 6-15,-1 3 3 16,7-3 2-16,4-4 4 16,11-2-2-16,3-10 17 15,7 0-11-15,3-3 10 16,8 1-10-16,3-17-9 15,4 0 0-15,0-9-9 16,3 0 6-16</inkml:trace>
  <inkml:trace contextRef="#ctx0" brushRef="#br0" timeOffset="26229.55">22571 1255 172 0,'10'16'66'0,"-10"-16"-52"0,43-3 45 15,-22-10 14-15,4 13-39 0,17-12-17 32,4-7-12-32,14-12-27 0,0 12 12 0,10-16-16 15,-6 7 15-15</inkml:trace>
  <inkml:trace contextRef="#ctx0" brushRef="#br0" timeOffset="26599.37">23827 801 216 0,'0'0'82'0,"0"0"-64"0,-7-10 18 0,-1 7 6 16,8 3-24-16,-10-9-2 15,-1 9-11-15,-10-7-5 16,0 7-1-16,-7 0-1 16,3 0 0-16,-7 7 2 15,4 2 0-15,-4 1-3 0,8-1 2 16,-5 10 3-1,8-4-1-15,0 4-3 16,7 0 1-16,0 9 1 16,3-3 0-16,1 13 0 15,6-3 0-15,-3 5 0 16,7 1 0-16,-7 3 2 0,4 0-1 0,-8-3-42 16,4-4 22-16,-7 1-34 15,7-13 30 1</inkml:trace>
  <inkml:trace contextRef="#ctx0" brushRef="#br0" timeOffset="26769.59">23470 1058 212 0,'25'0'79'0,"-25"0"-61"0,35 0 10 0,-21 0 18 16,4 9-27-16,10-9-48 15,4 0 14-15,10-9-44 16,4-1 33-16</inkml:trace>
  <inkml:trace contextRef="#ctx0" brushRef="#br0" timeOffset="170669.98">22888 6536 532 0,'-7'-6'200'0,"7"6"-155"0</inkml:trace>
  <inkml:trace contextRef="#ctx0" brushRef="#br0" timeOffset="-15745.62">10224 2412 80 0,'14'-9'33'0,"-14"9"-26"0,17-6 11 0,-10-4 13 16,0 10-18-16,4 0 3 16,0 0-10-16,-4 0 1 15,3 0-4-15,-3 0 0 16,0 10-1-16,0-4-4 15,0 3 1-15,-3-5-1 0,-1 8-2 16,1-9 3 0,-1 7 0-16,-3-1 3 15,0-9-1-15,-3 6-1 16,3-2 1-16,-4 2-4 16,1-3 2-16,-4-3 1 15,7 9 0-15,-7-9 0 16,7 7 0-16,-4-7-5 15,4 0 3-15,0 0-1 16,4 0 1-16,-1-7 4 16,4 7-1-16,0 0-1 15,4 0 1-15,-4 0-4 0,0 0 2 16,0-3-10 0,0 3 6-16,-3-6-20 15,3 6 14-15,-4 0-15 0,4 0 15 0,-3-3 1 31,3-3 6-31,0-4 14 0,4 1-5 0,-1-4 17 32,1 1-12-32,-1-1 13 15,5-3-13-15,-5-2 10 16,1 8-11-16,-4 1 4 0,3-7-8 0,-6 7-4 16,-1 9-2-1,-3-10-10-15,0 10 6 0,-3-3-7 16,3 3 7-16,-4 0 2 15,4 3 3-15,-7 7 0 16,4-1 0-16,-4-9 4 16,3 16-2-16,-3-13 4 15,0 13-4-15,-7-1 4 16,3 4-4-16,-3-6-1 16,7 2 0-16,0 4 1 15,4-3-1-15,3-4-1 0,3 1 1 16,11-4-4-1,4-6 2-15</inkml:trace>
  <inkml:trace contextRef="#ctx0" brushRef="#br0" timeOffset="-14716.4">10799 2428 148 0,'-8'0'55'0,"8"0"-43"0,0-6 12 16,0 6 7-1,0 0-18-15,0-6 5 16,4 6-11-16,-4-4 2 15,0 4-5-15,0 0-2 0,0 0-1 16,0-6-1 0,0 6 0-16,0-3-3 15,7-3 2-15,0-4-1 16,4 10 0-16,3-9 2 0,0 6 0 0,0-3 0 31,4-1 0-31,-8 7 0 0,4 0 0 0,-7 0 0 16,0 7 0-16,1 2 0 15,-8 10 0-15,-8-4-3 16,5-5 2-16,-8 9-4 16,4 0 3-16,-3-4-3 15,3 4 2-15,-11 6 2 16,7-12 1-16,-3 2 2 16,4-5-1-16,-1-1-1 15,8 1 1-15,-4-10 1 16,7 0-1-16,3-10 2 15,4 10-2-15,7-12-3 16,4 2 1-16,3-5 1 16,4-1 0-16,-1-12-3 15,1 12 2-15,-4-3 1 16,1 7 0-16,-5-4 2 16,1 6-1-16,-1-15-1 15,1 16 1-15,-4-7 1 16,-3 7-1-16,-8 0-1 0,4-1 1 0,-10 10-4 31,3 0 2-31,-7 10-1 0,0-1 0 0,-7 0 2 31,3 7 0-31,-3 3-3 0,3-4 2 0,-3 1 1 32,7 6 0-32,0-6 0 0,4-4 0 0,3 10 0 31,7-9 0-31,3-4-11 0,4 1 6 0,4-10-75 15,0 6 44-15,3-6-58 16,0 0 54-16</inkml:trace>
  <inkml:trace contextRef="#ctx0" brushRef="#br0" timeOffset="-13974.86">11374 2469 124 0,'-4'0'49'0,"4"0"-38"0,0 0 12 16,0 0 12 0,0 0-20-16,0 0 2 15,0 0-11-15,-4 0-8 0,4 0 1 0,-3 0-15 31,-1 0 8-31,1-3-11 16,3-3 10-16,0-4-2 16,3 1 7-16,1-1 4 0,7 1 1 0,-1-1 15 31,1 1-9-31,3-7 19 0,0 13-14 0,0-12 11 31,4 8-13-31,-4 4 6 0,0-3-9 0,-3 6 0 16,-1 0-4-16,1 6-4 15,3 4 0-15,-7-1-6 16,0 10 4-16,-11-10-8 16,4 7 7-16,-10 0-10 15,3-4 9-15,-7 7-7 16,3-3 7-16,-3-1-2 16,3-2 4-16,-3 3 2 15,4-7 1-15,-1 0 2 16,8 1-1-16,-1-10 6 15,4 0-4-15,0 0 3 16,7 0-3-16,4-3 3 16,3-4-4-16,0-2-1 15,4 9 0-15,-1-9-1 16,1 2 0-16,10-12-3 16,0 7 2-16,-7-4 1 15,1 7 0-15,-8-16 2 16,3 15-1-16,1-9 6 15,0 4-4-15,-8-4 1 16,1 10-2-16,-11 2-6 0,3 4 2 0,-10 3 1 31,4 3 1-31,-8 10 0 0,1-1 0 0,-5 4 0 32,8-3 0-32,-3 2 11 0,6 4-6 15,8-3 17-15,3-7-12 0,10 1 22 16,5-1-18-16,9-3-44 15,5-3 15-15,6-12-48 16,-3 6 36-16</inkml:trace>
  <inkml:trace contextRef="#ctx0" brushRef="#br0" timeOffset="-11166.29">28353 9249 60 0,'-7'0'24'0,"3"-7"-18"0,1 7-2 0,3 0 0 16,0 0-3-16,0 0-1 15,-4 0 1-15,1 0 1 16,-1 0-1-16,4 0 2 16,0 0 2-16,0 0 13 15,4 0-1 1,3 7 5-16,3 2 1 16,4-3-4-16,0-6 6 15,8 3-15-15,-1-3 6 16,3 0-9-16,8-9 0 15,0 9-6-15,0-6-1 16,-1 3 0-16,1-4 0 16,-4 4 0-16,1-3-3 0,-5 3 0 0,-2 3-38 31,-5 0-17-31,-3-7 29 0</inkml:trace>
  <inkml:trace contextRef="#ctx0" brushRef="#br0" timeOffset="-10856.55">28258 9365 120 0,'3'0'46'0,"1"0"-35"0,-1 9 7 0,1-9 6 15,-1 0-14 1,4 6 0-16,4-3-3 0,6-3 3 16,5 7-5-16,6-7-1 15,7 0-2-15,11-7-13 0,3-2-2 16,8 0 1-16,3 2 5 0,3-5-5 15,4 2-2 1,-3-5 8-16,3-4 2 0</inkml:trace>
  <inkml:trace contextRef="#ctx0" brushRef="#br0" timeOffset="26443.3">11790 12695 124 0,'0'0'46'0,"0"0"-35"0,0-10-2 0,0 10-4 16,0 0-5-16,0-3 1 15,0-3-1-15,-4 3-3 16,4 3 2-16,-3-6 1 15,3 6 0-15,-7 0 8 16,3 0-4-16,-6 0 14 16,6 0-10-16,-6 0 18 15,6 0-14-15,-3 0 16 16,7 0-16-16,-7 0 5 16,7 0-10-16,-4 0 0 15,8 0-4-15,-4 0 0 16,3 9-1-16,1-3 1 15,3 4-2-15,0-1-1 16,0 4 1-16,4-7-1 16,-1 10 0-16,1-7 0 15,3 4 0-15,0-4-3 16,4 0 2-16,-1 4-1 0,1-1 0 0,0-2 4 31,3-1-1-31,-4 1 2 0,12-1-2 0,-5-3 2 16,5 4-2-16,2-10-1 15,5 9 1-15,-1-9-1 16,0 6 0-16,4-6-3 16,0 0 2-16,3 0-1 15,-3 4 0-15,0-4 0 16,-1 0 0-16,1 0 0 16,-3 0 0-16,2 0 4 15,1 0-1-15,4 0-1 16,-5 9 1-16,5-9 1 15,-1 6-1-15,0-6-3 16,-3 3 1-16,0 4 1 16,-4-7 0-16,0 6 2 15,1-3-1-15,-1-3-3 16,0 6 1-16,1-6 1 16,-5 3 0-16,8-6-3 15,-4 3 2-15,4-6 3 16,-3 6-1-16,2-9-1 15,-2 9 1-15,2-10 1 16,-2 10-1-16,-1-6 2 0,0 3-2 0,-7-3-1 31,1 2 1-31,-5-2-1 0,5 6 0 0,6-9-3 32,0 9 2-32,0-3 1 0,1 3 0 0,-1-7 0 31,0 7 0-31,-3-9 0 0,0 9 0 0,0 0-3 15,-4 0 2-15,0-6-1 16,4 6 0-16,-4-4 4 16,-3 4-1-16,-1-6 2 15,1 6-2-15,0-9-1 16,-4 9 1-16,0-3-1 16,-3 3 0-16,-1-7 0 15,1 4 0-15,-4-6 0 16,4 3 0-16,-4-1 0 0,7-2-3 15,-7 0-2 1,4 9 2-16,-4-10 0 16,0 10 1-16,11-9-179 47</inkml:trace>
  <inkml:trace contextRef="#ctx0" brushRef="#br0" timeOffset="52473.81">2434 16737 532 0,'-3'0'200'0,"27"9"-155"0,-34-18-407 31,10 9 202-15,0 0 59-16,0 0 69 15,0 0 33-15,0 0-3 0,0 0 1 16,0 0-1-1,-4 0 0-15,4 0 2 16,0 0 2-16,0 0-1 16,4-3-1-16,3-4-2 0,-7 7 1 15,10-6 1 1,-6 6 2-16,6-3-1 0,-6 3 2 16,7-6 0-1,-1 3 3-15,1 3 3 0,3 0 5 16,-4 0-2-16,1 0 3 0,-4 0-8 15,4 0-2 1,-1 0-3-16,1 3-2 0,3 3-2 16,-3-6 1-1,-1 9-4-15,1-2-1 16,-1-4-13-16,-6 6-3 16,6-2-8-16,-10-4-4 0,4 6 19 15,-4-3 7 1</inkml:trace>
  <inkml:trace contextRef="#ctx0" brushRef="#br0" timeOffset="52549.44">2586 16765 532 0,'-14'0'200'0,"67"16"-155"0</inkml:trace>
  <inkml:trace contextRef="#ctx0" brushRef="#br0" timeOffset="52834.08">2427 16853 124 0,'0'-3'49'0,"0"3"-38"0,0-7 4 16,0 7 0-16,0 0-9 15,7 0-1-15,0-3-5 0,4-3-1 0,3 0 1 16,0 3-5-16,0 3 1 15,4 0-3-15,-1 0 0 16,5 0 4-16,-1 0 1 16,3 0 2-16,1-7 0 0,3 4 0 15,4-3 0 1,-7-3-3-16,10-1 0 16,0 1-1-16,-10-1 3 15</inkml:trace>
  <inkml:trace contextRef="#ctx0" brushRef="#br0" timeOffset="67363.59">1852 16718 96 0,'0'0'38'0,"4"-6"-29"0,-4 6 6 0,0 0 0 16,7 0-11-16,-7-3-1 0,0 3-5 16,0 0 0-1,0 0 0-15,0 0-2 0,-7 0 9 16,3 0 4 0,4 0 11-16,-7 0 7 0,4-7 1 15,3 7 1 1,-4-3-8-16,-3-3-2 0,3 6-11 15,4 6-7-15,-7-6-2 0,4 0 1 16,3 3 0-16,-7 4-3 16,3-4 2-16,4 6 1 15,0 7 0-15,-3-7 0 16,3 10 2-16,0-3-1 16,0 3 2-1,0 6-4-15,0-7 0 0,3 11 1 16,1-4 2-16,3 0-3 0,3-3 0 15,5 3 1 1,-5 3 2-16,4-3-3 0,7 0-2 16,-7 0 4-1,11 4 1-15,-4-7 0 16,4 3-2-16,0 0-2 16,3 0 1-16,4-3 1 0,-8-7 0 15,5 1 0 1,2-3 0-16,-2 2-3 0,2-5 2 15,-6-1 1-15,14 7 0 16,3-4 0 0,-3-2 0-16,-4-1 0 0,4 1 0 0,7-4 0 15,0 3 0 1,-4-9 0-16,4 0 0 0,0 0-3 16,-7 0 2-1,6-9-1-15,1 3 0 0,-7 2 2 16,7-5 0-16,-7 3 0 15,7-4 2-15,-8 1-1 16,8 0-1-16,-7-1-2 16,4 1 1-1,-5 2-1-15,8-2 0 0,-7 6 0 16,7-3 0 0,-7-4 0-16,7-5-2 0,-8 2-2 15,8-3 1-15,-11-2 5 16,4-8 2-16,0 8 0 15,3-1-2-15,-6-6 5 16,-1 6 1-16,0-9-2 16,4 9-3-16,-11-6 0 0,4 0-1 15,3 3 0 1,-6-3 2-16,2 6-3 0,-6-6 0 16,0 9 1-1,-11-3 0-15,0 10-3 0,4-1 0 16,-11 1-3-16,0 0-1 0,3 2 1 15,-10 7 2 1,0 0-9-16,0 0-4 16,0 0 13-16,0 7 9 15,-7 2-2-15,4-3 1 16,-4-3-4-16,0 7-1 16,-1-4 1-16,5-3 0 15,-11-3 0-15,3 0 0 0,1 0-11 16,-1 0-3-16,0-3-2 15,1-3 2-15,3-4 6 16,-4 7 2-16,1-3 10 16,-4-3 7-1,7 2 6-15,3 7 4 16,-7-3-11-16,8-3-3 0,-4 6-3 16,3 0 0-16,4 0-11 15,-7 0-5-15,7 0 10 16,0 0 5-16,0 0-3 0,0 0-1 15,0 0 2 1,7 0 1-16,4 0 4 0,-4 6 1 16,4-6-1-1,6 0 1-15,-3-6 0 0,11 6 3 16,-4-9-5 0,-3 5-3-16,6-5 1 15,1-4 2-15,-4 4 0 0,0 0 2 16,-3-1-4-16,3 1 0 15,0-1 1 1,-13 1-5-16,-1 9-1 16,-4 0-2-16,-3 9 3 15,-3 1 0-15,-12 9 1 16,5 12 0-16,-15 0 2 16,4 13-3-16,-4 6-2 15,1-3-7-15,-1 7-4 16,0-1 5-16,1 0 5 0</inkml:trace>
  <inkml:trace contextRef="#ctx0" brushRef="#br0" timeOffset="142053.87">14750 15272 100 0,'0'0'38'0,"0"0"-29"0,3 0 10 0,-3 0 10 15,0 0-17-15,0 0 1 16,4 0-8-16,-1 0-3 16,4 0-1-16,0 0 1 15,4 0-1-15,0 0 2 16,-1 7-2-16,4-4 8 15,0-3-5-15,7 6 8 16,-3-3-8-16,3 7 3 0,0-4-4 0,4-6 5 31,0 3-5-31,3-6 3 0,4 3-3 0,3-6 0 32,-3 3-1-32,0-4 1 0,-1 4-2 0,1-3-1 31,-4 6 1-31,-3-10-4 15,0 10 2-15,-8 0-1 0,1 0 0 0,-4-6-7 16,0 12 5-16,-7-6-40 16,4 0 24-16,-8 0-38 15,1 0 33-15</inkml:trace>
  <inkml:trace contextRef="#ctx0" brushRef="#br0" timeOffset="143153.92">15685 15351 108 0,'0'3'44'0,"0"-3"-35"0,3 9-2 16,1-2-3 0,-1-4-4-16,4 3-5 15,0 3 3-15,0 1-6 16,4-4 5-16,-1-3-1 16,5-3 2-16,-1 7 0 15,3-4 0-15,1-3-3 16,3 0 3-16,0 0-1 0,4 0 1 0,0-10-11 31,-1 10 6-31,1-9-7 0,3-1 8 16</inkml:trace>
  <inkml:trace contextRef="#ctx0" brushRef="#br0" timeOffset="144124.87">17318 15316 96 0,'0'0'38'0,"0"0"-29"0,0-6-1 16,0 6-2-16,0 0-4 0,0 0-4 15,0 0-3 1,0 0-2-16,3 6 4 0,1-3 3 16,3-3 7-1,0 0 4-15,4 7 2 0,-1-7 3 16,4 3-3 0,0 3 2-16,4 0 1 0,0-2 2 15,-1 2-4 1,4-3 0-16,1 3-8 0,-1-3-6 0,4-3-1 15,-4 0 1-15,3 0 0 0,1 0 0 16,0 0 2 0,3 0-3-16,-3-3 0 0,-4-3 1 15,0 3 0 1,-3-3 0-16,-1-4 0 0,-3 4 2 16,-3-4 1-1,0 1-4-15,-4 6-1 0,-4-3-43 16,4-4-18-1,-3 7 34-15</inkml:trace>
  <inkml:trace contextRef="#ctx0" brushRef="#br0" timeOffset="151723.83">14923 14495 556 0,'-4'-7'209'0,"4"7"-163"0,4 7-417 31,-8-4 204-15,0-3 62 0,1 6 71-16,-4-6 33 15,7 3 0-15,-7-3-6 0,3 0 4 0,-3 0-1 31,4 7 2-31,-4-7 8 0,7 9-3 0,-7-9 12 32,7 6-8-32,-4-3 14 0,4-3-12 0,-3 0 9 31,6 7-10-31,-3-4 0 0,7-3-5 0,-3 6 0 31,3-3-1-31,0 3 1 0,3-2-2 0,1-4-1 31,3 6 1-31,0-6-1 0,0 3 0 0,0 3 0 16,4 1 0-16,0-4-3 16,-1-3 2-16,-3 6 1 15,4-3 0-15,-4-3 2 16,4 0-1-16,-4 0-1 16,0 0 1-16,-3 0 1 15,3 6-1-15,-4-6-1 16,4 0 1-16,4-6 1 15,0 6-1-15,-4-3 2 16,3-3-2-16,-2 3 10 16,-1-4-5-16,-4 1-1 15,4 3-3-15,-3-3-15 16,3 6 7-16,-3-4 3 16,-1-2 2-16,-3 3 5 15,0-3-2-15,0-4 8 16,0 10-6-16,-3-9 1 15,3 9-3-15,-3-9-2 16,3 9 1-16,-4-7-1 0,1 4 0 0,-1-3-5 31,1 3 3-31,-4-4-1 0,3 7 1 0,-3-3 6 32,0 3-2-32,0-6 1 0,0 12-1 0,0-6 1 31,0 0-2-31,-3 0-1 0,3 3 1 0,-4 7 1 15,4-4-1-15,-3-3-7 16,-1 4 3-16,-3 2 3 16,4 0 1-16,-5-2-7 15,5 2 3-15,-8-6-10 16,4 7 8-16,-7-4 4 16,7 3 1-16,-7-2 7 15,3-4-4-15,-6 6 1 16,3-3-2-16,-4-3 1 15,4 7-2-15,-4-10-1 16,4 9 1-16,-7-9 1 16,7 7-1-16,-7-4 2 15,7 3-2-15,-8-6-3 16,5 6 1-16,-4-6 3 16,3 0-1-16,-3 0-1 15,3 3 1-15,-3-3-1 16,3 0 0-16,-3-3 0 15,4 3 0-15,-1-6 6 0,4 0-3 0,-4 3 8 32,4-4-7-32,-4-2 3 15,8 6-4-15,-11-7-2 16,10 4 0-16,-3-3 1 16,3-1-1-16,-3 1-3 15,7 9 1-15,-3-6-1 0,6 2 0 0,-3-2 2 16,4 6 0-16,-4-9-3 15,7 9 2-15,-8 0 1 16,8 0 0-16,-3-3-3 16,6 6 2-16,-3-3 1 15,4 0 0-15,0 0-5 16,3 9 3-16,3-3-34 16,4 4 19-16,7-7-25 15,4 10 24-15</inkml:trace>
  <inkml:trace contextRef="#ctx0" brushRef="#br0" timeOffset="167083.73">17911 14479 36 0,'0'0'16'0,"0"-3"-12"0,0-3 1 16,0 6-1 0,0 0-2-16,0 0-2 15,0 0 1-15,0 0-1 16,-4 0-5-16,0 0-1 16,1 0-2-16,-1 0 2 15,1 6 4-15,-4-3 5 16,3-3-1-16,-6 6 4 0,3-3 5 15,0 7 5-15,-4-4-6 16,0-3-1-16,-3 4-5 16,0-4-1-16,0 3-1 15,0 3-2-15,0-9-2 16,0 7-1-16,0-7-5 16,-4 3 0-16,4-3-3 15,-4 0 0-15,1 6 1 0,-1-3 4 16,-3-3 3-1,3 6 8-15,1-2-2 0,-1-4 6 16,0 6-4 0,1-6 3-16,-1 0-5 0,0 0 0 15,4 0-1 1,0 0 1-16,0-6 11 0,0 6 6 16,0-10 1-1,3 1 2-15,1-1-11 0,-1 7-4 16,0-12-5-16,1 5 0 0,3-6-4 15,0 7 0 1,0-7 1-16,0-2 0 16,0 5 0-16,3-3 2 15,1-2 1-15,-1-8 1 16,4 8 2-16,0-1 3 16,0-6-2-16,0 0-2 0,4 6 0 15,-1-3 8 1,1 0-8-16,-1 0 7 0,4-3-11 15,0 6-3-15,0 0 3 16,0-3 3-16,0 3-1 16,4 1-2-16,0 5 0 0,-1-3-1 15,1 1 2-15,-1 2-1 16,1-2-1-16,-4-1-4 31,7 6 2-31,4-2 3 0,-1-4 0 16,1 1-3-16,3 5 1 0,0 1 1 31,1-4 0-31,2-2 4 0,4 5-9 0,-3 4-1 16,0 6 7-1,-1 0 4-15,-2 0-2 0,-1 6-8 0,-4-6-2 16,5 3 9 0,-5 4 8-16,1 2-6 0,0 0-2 15,-4 10-2 1,0-3 0-16,-4 3 0 0,1-1 0 15,-4 8 0-15,-3-1 0 0,-4-3-5 32,0 3 3-32,-4 9-10 15,0 4 7-15,-6 6-7 16,-1 0-55-16,1 0-25 0,-1-1 47 16</inkml:trace>
  <inkml:trace contextRef="#ctx0" brushRef="#br0" timeOffset="174293.42">14757 15997 56 0,'-4'0'22'0,"4"0"-18"0,0 0 2 16,0 0-1-1,0 0-3-15,0 0-4 16,0 0 1-16,0 0-1 0,0 0 0 0,0 0-3 31,0 0 3-31,0 0 1 0,0 6 1 0,0-3 4 31,0-3-2-31,0 6 17 0,0-2-11 0,0-4 19 32,0 6-15-32,0-6 5 0,4 3-10 0,-4 3 0 31,3 4-4-31,1-4 0 0,-1 3-1 0,1-5 1 15,3 5-2-15,0-3-1 16,0 4 1-16,0-1 3 16,4 0-2-16,-4 1 6 15,3-4-5-15,1-3 19 16,3 7-13-16,-3-10-1 16,3 6-5-16,0-6-3 15,3 3 1-15,-2 3-1 16,2-6 0-16,-3 0-11 15,4 0 6-15,-4 0-1 16,4 0 4-16,-4 0 2 16,3 7 0-16,-2-7 0 15,2 3 0-15,-3-3 0 16,4 0 0-16,0 0-3 16,-1 0 2-16,-3-3-1 15,4 3 0-15,-4-7-3 16,4 1 3-16,-4 3 1 15,3-3 1-15,-2 2-3 0,-1-2 2 0,-4-3-6 32,1 9 4-32,-1-10-5 0,1 1 4 0,0 0 0 31,-1-1 2-31,-3 4 0 16,4 3 0-16,-4-3 6 15,0 2-2-15,-4-2 10 0,4 3-6 16,-7-3 5-16,4 6-6 0,-4-3-2 15,0 3-2-15,0-7-4 16,0 14 2-16,-4-7-1 16,4 0 0-16,-7 0 2 15,4 3 0-15,-4 6 0 16,3-3 0-16,-3-2 0 16,4 5 0-16,-8-3 0 15,4-3 0-15,-3 4 2 16,2 8-1-16,-2-12 4 15,3 7-3-15,-4-4-1 16,4 3 0-16,-3-5-1 16,3 2 0-16,-8 3 0 15,5-2 0-15,-4-4 0 16,3 3 0-16,-3-3 0 16,3 3 0-16,-3-2 0 15,4 2 0-15,-4-3-3 16,3-3 2-16,-7 0 1 0,8 6 0 0,-4-6 0 31,3 0 0-31,-6 0 0 0,6 0 0 16,-7 0 15-1,8 0-8-15,-4-6 2 0,3 6-6 0,-3-3-4 32,3-3 0-32,-3 2 7 0,7-2-3 0,-7-3-1 15,7 6-1-15,-4-10-8 16,8 10 4-16,-8-3-8 15,8 6 7-15,-4-10-1 16,7 10 3-16,-7-9-3 16,7 9 3-16,-7-3-1 15,7 3 1-15,-7-7 2 16,7 7 0-16,-8-9 0 16,8 9 0-16,-3 0-3 15,6 0 2-15,-6-9 1 16,3 9 0-16,-4 0 0 15,8 0 0-15,-4 0-3 16,0 0 2-16,0 0 1 16,0 9 0-16,0-9-3 15,0 6 2-15,0-3 1 16,0 7 0-16,0-4 0 16,0-3 0-16,0 7 0 15,0-4 0-15,0-3 2 16,0 3-1-16,0 4-1 15,0-1 1-15,0 1-1 0,0-1 0 0,0 7 0 32,3-7 0-32,1 7 0 0,3-4 0 0,0-2 0 31,0-4 0-31,4 3 4 0,3-2-2 0,0-7 1 31,4 3-1-31,-1-6 1 0,1-4-2 0,3 1-3 16,0 3 1-16,0-6-1 15,1 2 0-15,-1-5-3 16,0 5 3-16,-3-5-6 16,-1 6 5-16,-3-4-1 15,4 4 2-15,-4-3 4 16,0 5-1-16,-3-5 4 16,-1 3-3-16,1-4 6 15,-1 10-5-15,-2-9 6 16,-1 9-6-16,0-6 3 15,0 6-3-15,-4-10-4 16,4 1 0-16,-3-1 1 16,3 10 0-16,-4-9-5 15,1 9 3-15,-1-9-6 16,1 9 5-16,-4 0-3 16,0 0 3-16,0 0 2 15,0 9 1-15,-4 0 2 16,4 1-1-16,-3-4 4 0,-1 3-3 0,-3-5 4 31,4 5-4-31,-8-3 4 0,4 4-4 0,-3-4 8 31,3-3-6-31,-8 7 5 16,8-4-5-16,-7-3-2 16,4 3-1-16,-4-6-6 0,3 3 3 0,-3-3 1 31,3 0 1-31,-6 0-5 15,6 7 3-15,-10-7-21 16,7 0 13-16,-7 6-40 0,7-3 28 0,-8-3-26 16,5 9 28-16</inkml:trace>
  <inkml:trace contextRef="#ctx0" brushRef="#br0" timeOffset="177703.64">17357 15997 20 0,'-7'0'8'0,"7"0"-6"0,0 0-1 16,0 0 0-16,0 0 3 15,0 0 2-15,0 0 9 16,0 0 4-16,0 0 4 16,0 9 3-16,0-9-3 15,3 6 0-15,-3-6-3 16,0 4-1-16,4 2 1 16,-1 3 2-16,1-2-12 15,-1-4-6-15,4 6-2 16,0 1-11-16,0-1-2 0,0 0 34 15,4 7-12-15,0 0 0 32,3-4-6-32,3-2-2 0,1 5 1 15,0-5 0-15,3-1-5 16,0-9 1 0,4 10 0-16,3-10 2 0,0-4-3 15,4-2 0-15,-4-3 3 0,-3-1 1 16,-4 4-1-16,-3 3-2 0,-1-7 1 0,-3 4-1 15,-3-3 0 1,0 9 0-16,-4-3 0 0,0-4-3 16,-4 7 2-1,-3-3-8 1,4 3 5-16,-4-6-1 16,0 12 3-16,0-6 0 0,0 0 0 15,0 0 4 1,3 0-6-16,-3 0-4 15,4 0 4-15,-1 0-7 16,1 0 7-16,-4 0-3 0,3-6 13 16,-3 6 6-1,0 0-6-15,0-9 1 16,0 9-4-16,0 0 0 16,0 0-1-16,0 0-4 15,0 0 1-15,0 0 1 0,0 0-11 16,0 9-3-16,0-9 9 0,0 0 5 31,0 0 1-31,0 0-1 0,0 0 1 0,0 6 1 16,0-6-8-1,0 0-1-15,0 0-27 0,0 0-15 32,0 0 25-32,0 0 13 0</inkml:trace>
  <inkml:trace contextRef="#ctx0" brushRef="#br0" timeOffset="37717.86">7870 16925 548 0,'15'0'203'0,"-15"0"-158"0,17 0-360 31,-10 0 185-31,0 0 57 15,4 0 52-15,-4-3 22 16,0-3-2-16,-3 2 0 16,3 4 1-16,-4-6 0 15,1 6 0-15,-4-3 6 16,0 6-3-16,0-3 10 16,0 0-7-16,0 0-6 15,0 0 0-15,0 0 0 16,0 0 0-16,0 0 15 0,0 0-8 15,0 0 37 1,0 0-25-16,0 0 16 16,0 0-20-16,0 0-11 15,0 0-3-15,0 0 5 16,0 0-3-16,0-3-14 16,0 3 5-16,-4-6 3 15,4 6 2-15,-3-7 12 16,-1 4-6-16,-3-3-2 15,0-3-2-15,0-1-15 0,-4 10 8 0,-3-9-17 32,0 9 13-32,-4 0 0 0,4 6 6 0,0-3 7 15,-3 13-1 1,-1-7 19-16,7 7-12 0,-3-3-1 31,7 5-5-31,-3-2-5 0,6 3 1 16,-3 0 1-1,4 0 0-15,-1-4-16 0,4 4 9 0,0-3-1 16,4 3 4-16,-1-10-1 16,8 0 2-16,-1-2 4 15,1-4 0-15,3-3 19 16,0-3-11-16,0-13 10 16,4 7-11-16,3-10-7 15,-7 3-1-15,0-6 0 16,4 0 0-16,-4 0 0 15,4-3 0-15,-4 0 4 16,0 12-2-16,-7-9-12 16,3 13 6-16,-3 0 1 15,1 6 2-15,-5-4 9 16,4 7-4-16,-7 7-3 16,0 2-2-16,-3 10 3 15,-1 6-1-15,-3 9-1 16,0-2 1-16,0 12-4 15,-4 0 2-15,1 3 1 16,3-4 0-16,-4 8 4 0,8-14-2 0,-4-2 4 31,7-7-4-31,0 0-54 0,3-6 29 0,-3-9-86 32,7-4 61-32,0-3-15 0,4-6 37 0</inkml:trace>
  <inkml:trace contextRef="#ctx0" brushRef="#br0" timeOffset="38529.07">8311 17119 160 0,'0'25'63'0,"0"-25"-49"0,-10 13 14 0,6-4 0 16,4-2-17-16,-7 12-22 15,4-10 4-15,-11 7-18 16,7-4 15-16,-8 4-4 16,5-7 8-16,-4 1 10 15,7-1-2-15,-4-3 15 16,8-3-9-16,-8-6 12 16,8 3-12-16,-5-6 3 15,8 3-7-15,-3-6 2 16,6 2-3-16,-3-2 0 15,8-1-1-15,-5 4-4 0,4 3 1 0,-3-3-1 32,3 3 0-32,-4-4 4 15,8 7-1-15,-8 0-1 16,4 7 1-16,0-4 5 0,4-3-3 0,-4 6 10 31,4-3-7-31,3-3 5 0,-7 0-6 0,0 0 20 31,3 0-14-31,1 0-3 0,-4 0-5 0,-3 0-3 16,3 0 1-16,-7 0 7 16,7 0-4-16,-7 0-3 15,0 6-2-15,3 4-4 16,1-1 3-16,-4 1 3 16,0-1 0-16,-4 7 6 15,4 3-4-15,-3 6-3 16,-4-3-1-16,-4 3-4 15,4 0 3-15,-11 3-8 16,11-3 6-16,-3-6-10 16,-4 6 9-16,0-6 2 15,6-4 2-15,-2-2-2 16,6-4 2-16,-3-2 3 16,7 2-1-16,-3-6 15 15,6-3-9-15,1 0 8 16,3 0-8-16,3 0-9 15,1 0 1-15,3-9 0 16,0 6 1-16,7-7 2 0,-3 4-1 0,0-7-3 31,6 7 1-31,-9-3 3 0,6 3-1 0,-11-4-7 32,4 10 3-32,-3 0 3 0,0 10 1 0,-4-4-7 31,3 3 3-31,-6 7-36 0,3-4 21 0,3 17-175 47</inkml:trace>
  <inkml:trace contextRef="#ctx0" brushRef="#br0" timeOffset="38967.44">8791 17110 272 0,'-14'13'101'0,"14"-13"-78"0,-10 21-5 16,6-17-36-1,4 5 7-15,-7 0-55 16,3-2 36-16,-6 2-23 16,6-3 30-16,-3-6 17 0,7 4 5 0,-10-8 35 31,10 4-18-31,-4-6 28 0,8-3-25 0,-4-1 12 31,3 4-17-31,4-3 9 0,-3 9-13 0,3-4 6 16,3 4-9-16,-3 0-4 15,4 4-2-15,-4 5-12 16,7 0 6-16,-10 7-14 16,3-6 11-16,-4 8-14 15,1 1 13-15,-8 6-40 16,4 0 28-16,-7 4-20 16,4-1 24-16</inkml:trace>
  <inkml:trace contextRef="#ctx0" brushRef="#br0" timeOffset="39307.95">9225 16878 316 0,'-10'28'118'0,"10"-28"-92"0,-4 25-11 0,1-15-18 32,3 5-2-32,-8 7-22 0,1-3 15 0,-7 12-23 31,7-2 20-31,-10 5-4 0,6-6 12 0,-7 7-1 15,4-1 5-15,0-5-5 16,4-7 5-16,-1 3-49 16,7-7 28-16,1-2-36 15,3-6 34 1</inkml:trace>
  <inkml:trace contextRef="#ctx0" brushRef="#br0" timeOffset="39567.36">9486 16828 228 0,'14'-10'85'0,"-14"10"-66"0,7 0 14 15,-7 0-4 1,4 7-18-16,-4 2-6 16,3 0-3-16,-6 20 6 15,-1-4-4-15,-6 12-17 16,-1-2 7-16,-6 9-11 15,6 0 9-15,-10 3-4 0,7-3 7 0,-7 0-24 32,6-10 16-32,-2-9-62 0,3-3 41 0,-4-13-35 31,7-2 40-31</inkml:trace>
  <inkml:trace contextRef="#ctx0" brushRef="#br0" timeOffset="39847.97">9197 16912 184 0,'-4'13'68'0,"4"-13"-52"0,0 16 34 0,0-7 11 16,4 0-34-16,-1 1-13 16,5 6-10-16,-1-4-4 15,0 4 0-15,3 3 0 16,4-1 0-16,7-2 0 15,-3 3 0-15,3-10-3 16,4 7 2-16,0-13 1 16,-1 7 0-16,1-4 2 15,0-6-1-15,-4 0-23 16,4 6 13-16,-11-6-107 16,0 0 64-16,-7 0-64 15,-4 0 67-15</inkml:trace>
  <inkml:trace contextRef="#ctx0" brushRef="#br0" timeOffset="40067.45">9162 17245 288 0,'10'9'107'0,"-10"-9"-83"0,18 0 6 0,-4 7-1 15,0-4-18-15,11-3-12 16,10 0-1-16,7 0-68 16,1 0 38-16,10 0-41 15,-11 0 42-15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1-04T07:53:44.807"/>
    </inkml:context>
    <inkml:brush xml:id="br0">
      <inkml:brushProperty name="width" value="0.05292" units="cm"/>
      <inkml:brushProperty name="height" value="0.05292" units="cm"/>
      <inkml:brushProperty name="color" value="#FF0000"/>
    </inkml:brush>
  </inkml:definitions>
  <inkml:trace contextRef="#ctx0" brushRef="#br0">8929 584 140 0,'-4'0'55'0,"4"0"-43"0,-3 0 16 16,-1 0 14-1,8 0-24-15,-4-3 5 16,0 3-14-16,0-6-1 16,0 12-5-16,0-6-2 15,0 0 0-15,0 0-1 16,0 3 0-16,0 7-5 15,0-1 3-15,-4 10 1 16,4 6 1-16,-3 0-3 16,-1 3 2-16,-3 10-4 15,0 3 3-15,-7-4-3 16,7 7 2-16,-7 0 0 16,7-6 1-16,-4 3-5 15,4-10 4-15,0-6-8 16,3 3 7-16,-3-9-12 15,7-3 9-15,-3-7-42 16,3 7 26-16,0-16-27 0,3 0 29 0</inkml:trace>
  <inkml:trace contextRef="#ctx0" brushRef="#br0" timeOffset="2187.84">9116 522 176 0,'0'-10'68'0,"0"10"-52"0,7-6-8 16,-4 6-4-1,1 0-4-15,3 0-7 16,0 0 4-16,0 0-1 16,0 6 2-16,7-6 2 15,0 10 0-15,8-10 2 16,-1 9-1-16,14 0 10 16,-3-2-5-16,10-7-1 15,4 9-3-15,14-9 5 16,0 0-4-16,14 0 3 15,-4 3-3-15,19-3 3 0,-8 10-4 0,18-10 4 32,-8 6-4-32,22 3-1 0,-7 1 0 0,21-1 1 31,-7-3-1-31,21-6-1 0,-10 0 1 0,24 0 3 31,-18-6-2-31,29-3 4 0,-21 9-4 0,24-13-1 31,-17 7 0-31,21-10 3 0,-18 13-2 0,21-6 1 16,-20 2-1-16,13-11 3 16,-17 14-3-16,17-8 1 15,-21 9-1-15,25-7-2 16,-25 10 1-16,18-15 1 16,-18 15-1-16,-3-13-1 15,-22 7 1-15,15 0-1 16,-15 2 0-16,71-5 0 15,-10 0 0-15,-15 2 0 16,-28-2 0-16,11 9 2 16,-29 0-1-16,11 0-5 15,-21 9 2-15,11-2-1 16,-18 2 1-16,10-6 2 16,-10 13 0-16,3-7-3 15,-10 1 2-15,7-1 1 16,-11-3 0-16,11 4 0 0,-14-7 0 0,6-3 0 31,-13 0 0-31,3 0 0 0,-7 6 0 0,4-6 0 16,-11 10-3-1,-3-1 0-15,-4 0 2 0,-4-2 2 16,-6 2 0 0,-4-6-5-16,-4 7-2 0,0 2 3 0,-3-9 3 15,-10 7 1 16,2-1-1-31,1-9 1 0,-4 6-1 0,-3-2 0 16,-4 2-3-16,-6-3 2 16,-1-3 1-16,0 6-3 0,-7-6 0 0,-3 6-3 31,3-2 3-31,3-4 2 0,-3 9 1 16,-3-9 0-1,0 0 0-15,-4 0 0 16,3 9 0-16,-3-2 0 15,-3 5 0-15,-1-2-3 16,1 5 2-16,-8 10 1 16,4-6 0-16,-7 9 0 15,0-2 0-15,-3 2 0 16,3 0 0-16,0 13 0 0,-1-13 0 16,1 0 2-16,0-3-1 15,4-6-1-15,3 6 1 16,0-6 1-16,0 0 1 0,0-3-1 15,3-4-2-15,1 4 3 32,3 3-2-32,-4-13-1 0,5 6 1 0,-8 1-1 15,0-4 0 1,0 4 2-16,0-7-6 0,0 4 1 16,-4-1-1-1,0-6-3-15,1 3 4 0,-4 4 2 31,3-4 1-31,-3-3 0 0,-3 7 2 0,-1-4 1 16,1-3-1-16,-1 3 5 16,0-3-4-16,-6 10 6 15,3-10-4-15,-4-3 3 16,0 9-5-16,-6 1-2 16,-8-10 2-16,-3 0 0 15,-1 6-4-15,-6-3 1 16,0 4 0-16,-11-7-3 0,0 3 0 0,-4 3-3 15,-3-3 1-15,1 3 1 32,6 1 2-32,-14-4 3 15,10 3 0-15,-17-3 2 16,11-3-2-16,-26 10-1 16,19-10 1-16,-18 0-1 15,10 6 0-15,-21-6-3 16,18 3 2-16,-25-3 1 0,18 6 0 0,-21-6 0 31,13 10 0-31,-24-4 0 0,18 3 0 0,-21-6 0 31,20 13 0-31,-24-13 0 0,22 4 0 0,-22-4 0 32,17 3 0-32,-27-3 0 0,24-3 0 0,-25 6 0 31,22 1 0-31,-25-4 0 0,24 6 0 0,-24 1 0 15,25-1 0-15,-29 0 0 16,29 4 0-16,-25 0-3 16,24-4 2-16,-20 7 1 15,24-4 0-15,-25 4-3 16,22-7 2-16,-18 7 1 16,21-7 0-16,-21-6 2 15,21 4-1-15,-21-1-1 16,24-3 1-16,-24 7-1 15,25-1 0-15,14-9 0 0,-39 0 0 16,225 6 0 0,54-3 0-16,95 4 2 0,-519-7-3 15,-21 3-4 1,15 3 2-16,98-3-2 0,-18 3-2 16,46 4 1-1,15-4 4-15,2-3-1 16,30 7 1-16,-12-4 2 15,18-6 0-15,-7 0 0 0,22 0 0 0,-12 0 2 32,19 0-1-32,-15-6 4 0,21-4-3 0,-6 7 1 31,10-3-1-31,10 3-2 0,11-4 1 0,-3 1-1 31,3 6 0-31,-35-12 0 0,6 5 0 0,19-2 2 16,-8 0-1-1,15-1 2-15,7 7-2 0,-4-10 4 16,14 10-3-16,-7-6 4 31,11 3-4-31,-1-7 1 0,8 7-1 0,0-10 3 16,10 13-3-16,1-13 4 16,3 7-4-16,-1-10 4 15,8 16-4-15,0-13 17 16,4 1-11-16,-1-4 8 15,4 3-9-15,0-12-13 16,4 6 3-16,-1-19 5 16,4 7-1-16,-3-13 13 15,3 3-7-15,-3-10-10 16,3 11 1-16,0-20-114 16,3 19 63-16,11-19-88 15,4 10 81-15</inkml:trace>
  <inkml:trace contextRef="#ctx0" brushRef="#br0" timeOffset="4079.36">9331 1155 88 0,'3'-3'33'0,"-3"3"-26"0,11-16 14 16,-7 10 25 0,3 3-24-16,-4-3 13 0,4-7-16 15,-3-3 1 1,3 1-12-16,-4-4 2 16,1 0-6-16,-4 3 0 15,3 4-2-15,-6-13-2 16,3 15 1-16,-7-5-4 15,0 5 2-15,-7 1-4 16,3-1 3-16,-10 10 1 16,3 0 1-16,-6 10 0 15,6 5 0-15,-10-2 0 16,7 12 0-16,-8 3 2 16,8 7-1-16,-7-1-3 0,10 10 1 0,1-16 3 31,6 7-1-31,0-7-1 0,8-3 1 15,-1 3-1-15,4 1 0 0,7-14 6 16,8 4-3 0,2-19 6-16,4 10-6 0,1-29 3 15,2 9-3-15,-3-8 5 16,4-8-5-16,-4-2 3 16,4 3-3-16,-11-9-2 15,0 15 0-15,-7-9 21 16,4 12-12-16,-8-3-4 15,1 10-4-15,-8 9-29 16,1 0 15-16,-4 19 5 16,0-4 5-16,0 4 2 15,0 6 0-15,3-3 0 16,4 3 0-16,14 0 2 16,4-6-1-16,21 0-16 15,-4-10 8-15,18-2-10 16,0-7 9-16</inkml:trace>
  <inkml:trace contextRef="#ctx0" brushRef="#br0" timeOffset="4767.97">10033 1152 252 0,'-4'-25'96'0,"4"25"-75"0,4-19 14 0,-4 13-1 15,0 3-21-15,-4-4-6 16,1 1-5-16,-4 3-5 16,0-3 2-16,-7 6-10 15,0 0 6-15,-8 0-16 16,5 9 12-16,-8-3-9 15,7 10 10-15,-6 3 22 16,6-7-7-16,-3 13-2 0,3 1-3 0,1-1-5 31,3 3 2-31,3-9 14 16,7-1-7-16,4 8-7 16,8-14 0-16,2-6-2 0,8 4 1 0,6-10 2 31,1 0 0-31,7-16-11 15,0 7 6-15,-1-20 8 0,-2 17-1 0,-1-19-4 32,-3 9 0-32,-4-3 3 0,0 9 0 0,-7-6 2 15,0 6-2-15,-7 7-25 16,4 3 13-16,-8 6 3 16,1 6 4-16,-8 3 4 15,4 10 0-15,-3 6 2 16,-1-3-1-16,1 13-1 15,3-17 1-15,0 7-1 16,3 4 0-16,1-7-20 16,6 0 11-16,1-13-16 15,3 0 14-15</inkml:trace>
  <inkml:trace contextRef="#ctx0" brushRef="#br0" timeOffset="5327.87">10675 1152 232 0,'-3'-13'88'0,"3"13"-69"0,-4-12 13 0,0 6 0 31,4 6-19-31,-7-13-3 16,4 7-6-16,-8-4-5 0,1 4 0 0,-4-3-4 15,3 6 3-15,-3-4 5 16,3-2-1-16,-3-1-5 16,4 10 1-16,-8-3-6 15,7 6 5-15,-10 7 12 16,4 6-4-16,-8 2-5 16,4 11 0-16,-25 40-2 46,28-16-2-46,8-19 5 16,3 4-1-16,7-13 3 16,7-3-2-16,3-13 2 15,8-2-2-15,3-14-1 16,4 7 1-16,-1-9-8 16,1 0 4-16,0-13 6 15,-4 6-2-15,0-3 0 16,0 3 0-16,-3 4-4 15,-4-4 2-15,-7 7 1 16,4 3 0-16,-4 6 0 16,0 6 0-16,-7 3 2 15,3 1-1-15,-6 5-3 0,3-2 1 16,-4 6-1 0,8-4 0-16,-4 4-9 15,7-3 6-15,3-7 8 16,5 7-1-16</inkml:trace>
  <inkml:trace contextRef="#ctx0" brushRef="#br0" timeOffset="6558.48">11307 763 228 0,'-8'-12'85'0,"8"12"-66"0,4-13 12 0,-4 13 1 32,0 0-19-32,0-3-3 0,0 3-6 0,0 0 2 31,4 3-4-31,-4 13-5 0,3 2 1 0,1 1-6 31,3 16 5-31,-4-10 1 0,1 28 8 0,-1-15 2 31,1 6-5-31,3 28-27 16,-4-28 8 0,1-10-2-1,-1-9 10-15,1-12 3 16,3 3 3-16,0-13 4 16,0-3-1-16,4-10 26 15,3 1-15-15,3-10-3 16,5 0-5-16,2-6-10 15,1 13 3-15,3-10 17 16,0 19-8-16,1-13-6 16,-5 16-1-16,1 0 0 0,-7 9 5 15,-4-2-13 1,0 5 5-16,0 13-14 16,0 0 10-16,-10 3 4 15,-1-2 3-15,-10 2-2 16,4-3 2-16,-15 0-1 15,4-3 0-15,-7-3 2 16,7 3 0-16,-8-10 2 0,8-2-1 0,-3-4-1 16,-5-6-2-1,-2-16-14-15,6 13 8 0,-7-19-80 32,8 10 49-32,-4-14-54 0,3 14 53 0</inkml:trace>
  <inkml:trace contextRef="#ctx0" brushRef="#br0" timeOffset="7188.11">12019 613 236 0,'0'0'88'0,"0"0"-69"0,4 0 11 15,-4 0 1 1,0 0-19-16,-4 9-4 16,4-3-5-16,-7 13-7 15,4 6 2-15,-8 3 1 16,4 1 1-16,-4 14 4 15,4-8-2-15,-7 9-3 16,7 3 0-16,-7 6-12 16,7-9 6-16,-4 0 8 15,8-6 0-15,-4-7-2 16,3-3 0-16,-3-9-23 16,7 0 12-16,-3-3-7 15,6-13 10-15,1 3 1 0,3-6 5 0,3-9 4 31,8 2 0-31,3-12-1 0,4 7 1 0,7-13 1 16,3 0-1-16,0 6 10 16,-3 10-5-16,0-7 1 15,-4 6-4-15,0 10-2 16,0 0 0-16,-6 10 1 16,-5 6-1-16,-6-4-3 15,-4 13 1-15,-11 0-4 16,4 3 3-16,-14 1-3 15,4-4 2-15,-12 0-7 16,5 0 6-16,-8-3-5 16,4-6 5-16,0-13-2 15,3 6 3-15,0-9 0 16,8-3 1-16,-8-16-58 16,8 3 33-16,-1-12-48 15,8-6 42-15</inkml:trace>
  <inkml:trace contextRef="#ctx0" brushRef="#br0" timeOffset="7808.21">12562 613 208 0,'11'-10'77'0,"-11"10"-60"0,7-9 6 0,-7 9-1 31,0 0-14-31,0 9-4 0,4-3-3 0,-4 13 1 16,0 0-1-16,-7 16-1 16,3-7 1-16,-3 16-1 15,3-7 0-15,-6 13-3 16,3-3 2-16,-4 7-4 15,8-1 3-15,-8-3-3 16,8-3 2-16,-4 0-5 16,7 4 5-16,-4-17-10 15,4-3 8-15,0-6-3 16,7-6 5-16,-3-12 0 16,6-4 1-16,4-6 6 15,4 3-2-15,3-16 6 16,4-3-5-16,3-9 1 15,4 3-2-15,-1 0 1 0,1 6-2 0,0-3 4 32,0 6-3-32,-4 1 1 15,0 5-1-15,-3 10-4 16,-4 0 1-16,-7 16 3 0,0-4-1 0,-10 13 2 31,-1 1-2-31,-13 2-1 16,3 6 1-16,-11-9-1 15,0 4 0-15,-6-11 0 0,3 1 0 0,-4-3 2 16,-7-7 1-16,4-6 1 16,3 4-2-16,0-14-4 15,11 4 1-15,0-3 1 0,7-16-38 16,4-9-18 0,6 2 27-16</inkml:trace>
  <inkml:trace contextRef="#ctx0" brushRef="#br0" timeOffset="8528.03">14309 914 536 0,'21'3'200'0,"-21"-3"-155"0,35 0-303 32,-21-3 162-17,-3-4 49-15,-1 4 50 16,-6-6 22-1,3 2-15-15,-7-2-16 0,0 0 2 0,-7-1-17 32,0 4 12-32,-7 6-11 15,3 0 11-15,-10 6-2 16,3 4 7-16,-6 8-2 16,6 1 3-16,-7 6 4 15,8 4 0-15,-1 5 2 16,7 1-2-16,4-7 2 15,7 6-2-15,7-5 8 0,4 2-5 0,7-9 3 16,6-3-4-16,1 3-11 16,3 0 5-16,4-13-8 15,0 0 6-15</inkml:trace>
  <inkml:trace contextRef="#ctx0" brushRef="#br0" timeOffset="8947.95">14986 895 228 0,'4'-16'88'0,"-4"16"-69"0,3 0 4 0,-3-9 14 16,0 9-23-16,0 0 10 0,0-10-15 0,-3 4 0 31,3 6-6-31,-11-3-4 0,4 3 0 0,-7-6-6 32,3 12 4-32,-6-3 1 0,6 3 2 0,-10 13-14 31,7-3 8-31,-7 3 3 0,6 9 2 0,-2-3 7 15,6 3-3-15,1 7-3 16,6-7-1 0,4 0 5-16,4-3-2 0,3-6-10 15,7 3 5 1,10-10-13-16,5 4 9 0,2-6-93 16,5-10 55-16,6-7-76 15,-3-2 69-15</inkml:trace>
  <inkml:trace contextRef="#ctx0" brushRef="#br0" timeOffset="9398.27">15762 826 236 0,'0'0'90'0,"0"0"-70"0,0 0 13 15,-3-10-3-15,3 20-19 0,-4-10-3 31,1 0-5-31,-8 0 0 0,0 0-2 0,-6 0-12 16,6 9 7-16,-10-3-2 16,7-2 4-16,-11 5 8 15,8-3-3-15,-5 13 1 16,5-3-2-16,-1-4-2 16,4 10 1-16,3 0-4 15,4-3 2-15,7 6 14 16,4-9-7-16,10-4 8 15,4 4-7-15,6 3-2 16,5-10-3-16,9-9-39 16,1 0 20-16,7 0-33 15,0-9 29-15</inkml:trace>
  <inkml:trace contextRef="#ctx0" brushRef="#br0" timeOffset="19048.43">9073 2206 532 0,'0'12'200'0,"0"-12"-155"0</inkml:trace>
  <inkml:trace contextRef="#ctx0" brushRef="#br0" timeOffset="19948.38">9038 2271 4 0,'-3'-3'5'0,"3"3"-4"0,0-6 2 16,0 3 8-1,0 6-7-15,0-3 10 16,0 0-8-16,0 0 12 15,0 0-10-15,0 0 20 0,0 0-15 0,0 0 13 16,0 0-15-16,0 0 12 16,0 0-13-16,0 0 8 15,0 0-10-15,0-3-2 16,3 3-4-16,-3-6-2 16,4 6 1-16,-4-7 1 15,3 7-1-15,1-9-1 16,3 6 1-16,-4-13-1 15,4 7 0-15,0-1 0 16,0 7 0-16,1-9 2 16,2 8-1-16,1-5 2 15,-1 3-2-15,1-7-1 16,-1 7 1-16,-2 6 1 16,-1 0-1-16,-4 0 8 15,4 9-5-15,-3 1 5 16,-1 5-5-16,1 1-6 15,-1 6 0-15,-3-3 3 16,0 6 0-16,0 3-3 0,0-3 1 16,-3-6 1-1,3 6 0-15,-4-9 0 0,1-4 0 0,-4 4-7 32,7-3 4-32,-7-1 1 0,7 1 2 15,-7-4-3 1,7-3 2-16,-4-2 1 15,4 2 0-15,0-12 2 0,7 6-1 0,0-4-1 32,0-2 1-32,4-3-4 0,-1-1 2 15,1-9 1-15,3 4 0 0,-3-7 2 16,3 0-1-16,-4 3-1 16,8 0 1-16,-7 0-1 15,3-6 0-15,0 0 6 16,0-3-3-16,-4 6 1 15,1 6-2-15,-4-9-10 16,4 16 4-16,-8-7-5 16,1 7 5-16,-8 6-2 15,4 3 3-15,-3 0 2 16,3 3 1-16,-11-3-3 16,8 9 2-16,-8 7 1 15,4-7 0-15,-4 10 4 16,8 3-2-16,-4 0 8 15,3-3-6-15,1 3 10 16,3 0-8-16,0-3 5 16,3 6-6-16,1 0 0 0,3-13-3 0,3 10-2 31,1-3 1-31,3-6-4 0,0 2 2 0,4-8-76 31,3 5 42-31,0-12-61 0,4 6 55 0,-4-2 20 16</inkml:trace>
  <inkml:trace contextRef="#ctx0" brushRef="#br0" timeOffset="23758.53">9920 2315 148 0,'0'0'57'0,"0"0"-44"0,0-3 7 16,0-3 1-1,0 6-13-15,0-6-4 16,0 6-3-16,0-10-8 16,4 7 4-16,-4-13 3 15,0 7 1-15,0-7-3 16,0 7 1-16,-4-10-1 16,4 0 0-16,-7 4 15 15,4 2-7-15,-5-6 4 16,5 4-6-16,-8 8 0 15,8-2-2-15,-8 9-2 0,8 0 1 0,-8 0-1 32,4 9 0-32,-7-2-3 15,7 8 2-15,-7-2 1 16,7 2 0-16,0 1 0 0,3-3 0 0,1 12 2 31,3-13-1-31,0 4-3 0,3 3 1 0,1-4-4 16,6-5 3-16,1 9-3 15,3 6 2-15,0-6-7 16,4-4 6-16,-4-2-5 16,3-7 5-16,1-6 0 15,0 3 2-15,3-12 11 16,0-1-6-16,4-8 13 16,-1-1-9-16,1-6-4 15,-4 6-1-15,-3-6-2 16,0 6 0-16,-4 3-3 15,-4 7 2-15,-6-1-4 16,-1 10 3-16,-6 7-1 16,3-4 1-16,-7 6-3 15,3 7 3-15,-3-7 3 16,4 7 0-16,-4-3 10 16,7-1-5-16,-4 1 3 15,4 2-5-15,0-2 2 16,4 3-3-16,-1-7 0 15,8 10-1-15,3-4-6 16,0-5 2-16,4-1-67 0,3 10 37 0,0-19-48 31,0 0 46-31</inkml:trace>
  <inkml:trace contextRef="#ctx0" brushRef="#br0" timeOffset="24337.91">10657 2287 184 0,'0'-6'71'0,"0"6"-55"0,7-22 9 16,-3 9 12-1,0 10-21-15,-4-6 5 16,0-7 3-16,0-6-13 15,0 10-6-15,-4-1-6 16,4-3 0-16,-7 4-6 16,3-1 4-16,-10 4-19 15,0-1 13-15,-3 1 3 16,6 9 5-16,-3 0-2 16,3 6 2-16,-6 4 3 15,3-7-1-15,-4 13-1 16,4 2 1-16,-4 7-4 15,8-6 2-15,-5 9 3 0,5-2-1 0,-1 8-1 32,4-9 1-32,0-3-1 0,4 3 0 0,-1-9-3 31,8-4 2-31,3 4-1 16,3-7 0-16,8-9 6 15,0-6-2-15,3-3 1 16,0-1-1-16,4-8-2 0,3 2 3 15,-7-3 20-15,0 10-13 0,-7-4-3 16,0 7-5-16,0-4-27 16,1 4 14-16,-8 3 3 15,3 6 4-15,-10 3 4 16,4 4 0-16,-4-1-5 16,0 10 3-16,0 0-19 15,3-3 12-15,4 2-10 16,4 7 11-16</inkml:trace>
  <inkml:trace contextRef="#ctx0" brushRef="#br0" timeOffset="28108.02">11430 2064 128 0,'4'-9'49'0,"-4"9"-38"0,3-16 15 0,-3 16 14 15,4 0-22-15,-4 0 0 0,0-3-1 16,0-3 4 0,0 6-11-16,0-9-3 15,0 9-5-15,0 0-4 0,0 0 1 16,0 0 1 0,0 0 0-16,0 0 2 0,3 9-1 0,-3-3 2 31,4 7-2-31,-4 2 2 0,0 1-2 0,0-3-1 15,3 12 1-15,-3-13-1 16,4 10 0 0,-1-3 2-16,4-6-3 0,-3-1-2 15,3 1-3-15,0-4 1 16,0 0 3-16,4-2 3 31,-1-7 0-31,1-7 2 0,3 4-2 0,0-12 6 16,0 5-4-16,-3-5 6 15,-1 11-6-15,-3-11 17 16,0-4-12-16,-7 10-5 16,4 2-3-16,-4-2 6 15,3 9-3-15,-3-3-8 16,0 3 3-16,0 0-26 16,0 3 15-16,0 13 8 15,4-1 4-15,-1 7 1 16,1 0 1-16,-1 0-1 15,1 3 0-15,0 0 0 0,-1 3 0 16,4 1 2 0,0 8-1-16,-3-12 24 15,3 4-14-15,-4 5-5 16,1-15-3-16,-4 25-25 16,0-13 12-16,-7-3-3 15,0 1 8-15,-4-11-1 0,-7 8 1 16,1-23-2-16,-1 12 4 0,-3-15 9 15,3 0-4 1,1-9 26-16,6 3-15 0,1-7 16 31,3-3-16-31,0-12-5 0,7 3-5 0,3-3-3 32,4 9 1-32,7-9-1 0,4 12 0 0,-1-3-3 31,1 13 2-31,0-6 1 0,6 5-55 0,-2 7-23 15,-1 7 39-15</inkml:trace>
  <inkml:trace contextRef="#ctx0" brushRef="#br0" timeOffset="30278.02">12128 2281 176 0,'11'6'66'0,"-11"-6"-52"0,18 3-5 16,-11 3-8-1,3-2-2-15,4 2 0 16,1 3 1-16,2-2-7 0,1-4 4 0,0 6-56 31,3-9 32-31,0 0-37 0,4 6 37 0</inkml:trace>
  <inkml:trace contextRef="#ctx0" brushRef="#br0" timeOffset="30418.92">12612 2253 536 0,'17'6'200'0,"-17"-6"-155"0,7 9-383 31,4-6 189-31,0 7 55 16,3-1 64-16,-4-3 31 15,4 4 0-15,-3-4-4 16,3 4 2-16</inkml:trace>
  <inkml:trace contextRef="#ctx0" brushRef="#br0" timeOffset="30608.11">13275 2281 36 0,'25'6'13'0,"-25"-6"-10"0,28-6 4 15,-14 6 0-15,0 0-3 0</inkml:trace>
  <inkml:trace contextRef="#ctx0" brushRef="#br0" timeOffset="33788.3">14055 2058 532 0,'-11'6'198'0,"11"-6"-154"0,0 0-195 0,0 0-98 16,0 4 117-16,0-4 77 31,0 6 44-31,0 0 25 0,4-3 14 0,-1-3 7 16,4 7-18-16,0-4-9 15,11 6 2-15,0-9 3 16,3 0-6-16,3 0 2 15,1 6-5-15,3-6 7 16,1 0-7-16,-1-6 5 16,-4 6-5-16,-2 0 2 15,-1 0-3-15,-4 0-2 0,1 0-3 16,-4 0 1 0,-7 9 1-16,-10 1 0 15,3 6 0-15,-11 2 0 16,4 1 0-16,-14 3-3 15,7 0 2-15,-7 6 1 16,7-6 0-16,-4 0 0 16,7-6 0-16,-3 3 4 15,4 0-2-15,3-4 4 16,3-5-4-16,0-1 1 16,4 0-1-16,4 1 16 15,3-4-10-15,0 3 15 0,11-5-29 16,-1 2-12-1,5 0 9-15,-1-3-1 16,3 7 6-16,5-10-1 0,-1 9 2 0,0-9 2 16,4 0-6-16,-7-9-44 15,6 6 27-15,5-13-36 32,-1 10 34-32</inkml:trace>
  <inkml:trace contextRef="#ctx0" brushRef="#br0" timeOffset="62258.08">25961 10848 60 0,'0'6'24'0,"0"-6"-18"0,0 3 24 0,0-3 21 16,0 0-26-16,0 0 0 16,0 0-15-1,-4 0-4-15,4 0-4 0,-3 6-4 16,-1-6 1-16,-3 4 1 16,4 2 0-16,-8 0 11 31,8-3-6-31,-4 7 11 0,-4-10-20 0,0 6-11 15,1-3 7-15,-4-3 4 16,7 6 3-16,-4-2 1 16,4-4 0-16,-4 0 11 15,4 0-6-15,-3 0 2 16,3 0-4-16,-7-10-2 16,7 10 0-16,-4-9 7 15,0-1 1-15,1 1 8 16,3-1-9-16,-4-8 3 0,1-1-2 0,-1-3 3 31,8 9-6-31,-8-12-3 16,7 6-2-16,-3-6-1 15,7 7 0-15,-3-11-7 16,3 11 4-16,0-8-12 16,3 11 8-16,1-4-5 15,3 3 7-15,0 7 0 16,4-1 3-16,-1 1 4 15,1 0-1-15,-1 9 2 0,4 0 0 0,-3 0-4 16,3 6 1 0,-3-3 2-16,-1 6-1 0,1 7 6 31,-1 3-4-31,-3 9-1 0,4 4-4 0,-4-11-12 31,7 5 8-31,0-1-9 0,0-7-11 0,1 1-10 31,-1 0 18-31,-4-10 5 0,1 1 3 0,-4-4-19 16,0 4 16-16,-11-1-14 16,4 0 16-16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Arial" panose="020B0604020202020204" pitchFamily="34" charset="0"/>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Arial" panose="020B0604020202020204" pitchFamily="34" charset="0"/>
              </a:defRPr>
            </a:lvl1pPr>
          </a:lstStyle>
          <a:p>
            <a:fld id="{CCC618E9-1AC9-4581-97C8-70CF3E5C6B2A}" type="datetimeFigureOut">
              <a:rPr lang="fa-IR" smtClean="0"/>
              <a:pPr/>
              <a:t>12/06/1444</a:t>
            </a:fld>
            <a:endParaRPr lang="fa-I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Arial" panose="020B0604020202020204" pitchFamily="34" charset="0"/>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Arial" panose="020B0604020202020204" pitchFamily="34" charset="0"/>
              </a:defRPr>
            </a:lvl1pPr>
          </a:lstStyle>
          <a:p>
            <a:fld id="{DB52386D-709A-42B5-AA6F-CD55E4196A2E}" type="slidenum">
              <a:rPr lang="fa-IR" smtClean="0"/>
              <a:pPr/>
              <a:t>‹#›</a:t>
            </a:fld>
            <a:endParaRPr lang="fa-IR" dirty="0"/>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Arial" panose="020B060402020202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1/4/2023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4365" y="137438"/>
            <a:ext cx="10748373" cy="836274"/>
          </a:xfrm>
        </p:spPr>
        <p:txBody>
          <a:bodyPr/>
          <a:lstStyle>
            <a:lvl1pPr algn="r" rtl="1">
              <a:defRPr>
                <a:solidFill>
                  <a:schemeClr val="accent4">
                    <a:lumMod val="50000"/>
                  </a:schemeClr>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110191" y="1168088"/>
            <a:ext cx="11942547" cy="4877112"/>
          </a:xfrm>
        </p:spPr>
        <p:txBody>
          <a:bodyPr anchor="t"/>
          <a:lstStyle>
            <a:lvl1pPr marL="228600" indent="-228600" algn="r" rtl="1">
              <a:buSzPct val="70000"/>
              <a:buFont typeface="Wingdings" panose="05000000000000000000" pitchFamily="2" charset="2"/>
              <a:buChar char="q"/>
              <a:defRPr>
                <a:cs typeface="B Yekan" panose="00000400000000000000" pitchFamily="2" charset="-78"/>
              </a:defRPr>
            </a:lvl1pPr>
            <a:lvl2pPr marL="685800" indent="-228600" algn="r" rtl="1">
              <a:buSzPct val="70000"/>
              <a:buFont typeface="Wingdings" panose="05000000000000000000" pitchFamily="2" charset="2"/>
              <a:buChar char="q"/>
              <a:defRPr>
                <a:cs typeface="B Yekan" panose="00000400000000000000" pitchFamily="2" charset="-78"/>
              </a:defRPr>
            </a:lvl2pPr>
            <a:lvl3pPr marL="1143000" indent="-228600" algn="r" rtl="1">
              <a:buSzPct val="70000"/>
              <a:buFont typeface="Wingdings" panose="05000000000000000000" pitchFamily="2" charset="2"/>
              <a:buChar char="q"/>
              <a:defRPr>
                <a:cs typeface="B Yekan" panose="00000400000000000000" pitchFamily="2" charset="-78"/>
              </a:defRPr>
            </a:lvl3pPr>
            <a:lvl4pPr marL="1600200" indent="-228600" algn="r" rtl="1">
              <a:buSzPct val="70000"/>
              <a:buFont typeface="Wingdings" panose="05000000000000000000" pitchFamily="2" charset="2"/>
              <a:buChar char="q"/>
              <a:defRPr>
                <a:cs typeface="B Yekan" panose="00000400000000000000" pitchFamily="2" charset="-78"/>
              </a:defRPr>
            </a:lvl4pPr>
            <a:lvl5pPr marL="2057400" indent="-228600" algn="r" rtl="1">
              <a:buSzPct val="70000"/>
              <a:buFont typeface="Wingdings" panose="05000000000000000000" pitchFamily="2" charset="2"/>
              <a:buChar char="q"/>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1/4/2023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Nazanin"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1/4/2023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1/4/2023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ref.shahed.ac.ir/haghighatdoost" TargetMode="External"/><Relationship Id="rId4" Type="http://schemas.openxmlformats.org/officeDocument/2006/relationships/hyperlink" Target="mailto:haghighatdoost@shahed.ac.i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xml"/><Relationship Id="rId7" Type="http://schemas.openxmlformats.org/officeDocument/2006/relationships/customXml" Target="../ink/ink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0.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customXml" Target="../ink/ink6.xml"/><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8.png"/><Relationship Id="rId2" Type="http://schemas.openxmlformats.org/officeDocument/2006/relationships/image" Target="../media/image560.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customXml" Target="../ink/ink7.xml"/><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4.xml.rels><?xml version="1.0" encoding="UTF-8" standalone="yes"?>
<Relationships xmlns="http://schemas.openxmlformats.org/package/2006/relationships"><Relationship Id="rId2" Type="http://schemas.openxmlformats.org/officeDocument/2006/relationships/image" Target="../media/image78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852.png"/><Relationship Id="rId7" Type="http://schemas.openxmlformats.org/officeDocument/2006/relationships/image" Target="../media/image88.png"/><Relationship Id="rId2"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1.png"/><Relationship Id="rId9" Type="http://schemas.openxmlformats.org/officeDocument/2006/relationships/image" Target="../media/image89.png"/></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75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760.png"/><Relationship Id="rId1" Type="http://schemas.openxmlformats.org/officeDocument/2006/relationships/slideLayout" Target="../slideLayouts/slideLayout2.xml"/><Relationship Id="rId6" Type="http://schemas.openxmlformats.org/officeDocument/2006/relationships/image" Target="../media/image800.png"/><Relationship Id="rId5" Type="http://schemas.openxmlformats.org/officeDocument/2006/relationships/image" Target="../media/image790.png"/><Relationship Id="rId4" Type="http://schemas.openxmlformats.org/officeDocument/2006/relationships/image" Target="../media/image780.png"/></Relationships>
</file>

<file path=ppt/slides/_rels/slide19.xml.rels><?xml version="1.0" encoding="UTF-8" standalone="yes"?>
<Relationships xmlns="http://schemas.openxmlformats.org/package/2006/relationships"><Relationship Id="rId8" Type="http://schemas.openxmlformats.org/officeDocument/2006/relationships/image" Target="../media/image870.png"/><Relationship Id="rId13" Type="http://schemas.openxmlformats.org/officeDocument/2006/relationships/image" Target="../media/image92.png"/><Relationship Id="rId3" Type="http://schemas.openxmlformats.org/officeDocument/2006/relationships/image" Target="../media/image820.png"/><Relationship Id="rId7" Type="http://schemas.openxmlformats.org/officeDocument/2006/relationships/image" Target="../media/image860.png"/><Relationship Id="rId12" Type="http://schemas.openxmlformats.org/officeDocument/2006/relationships/image" Target="../media/image91.png"/><Relationship Id="rId2" Type="http://schemas.openxmlformats.org/officeDocument/2006/relationships/image" Target="../media/image810.png"/><Relationship Id="rId16"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50.png"/><Relationship Id="rId11" Type="http://schemas.openxmlformats.org/officeDocument/2006/relationships/image" Target="../media/image900.png"/><Relationship Id="rId5" Type="http://schemas.openxmlformats.org/officeDocument/2006/relationships/image" Target="../media/image840.png"/><Relationship Id="rId15" Type="http://schemas.openxmlformats.org/officeDocument/2006/relationships/customXml" Target="../ink/ink11.xml"/><Relationship Id="rId10" Type="http://schemas.openxmlformats.org/officeDocument/2006/relationships/image" Target="../media/image890.png"/><Relationship Id="rId4" Type="http://schemas.openxmlformats.org/officeDocument/2006/relationships/image" Target="../media/image830.png"/><Relationship Id="rId9" Type="http://schemas.openxmlformats.org/officeDocument/2006/relationships/image" Target="../media/image880.png"/><Relationship Id="rId14" Type="http://schemas.openxmlformats.org/officeDocument/2006/relationships/image" Target="../media/image9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105.png"/><Relationship Id="rId18" Type="http://schemas.openxmlformats.org/officeDocument/2006/relationships/image" Target="../media/image110.png"/><Relationship Id="rId26" Type="http://schemas.openxmlformats.org/officeDocument/2006/relationships/image" Target="../media/image118.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7.png"/><Relationship Id="rId33" Type="http://schemas.openxmlformats.org/officeDocument/2006/relationships/image" Target="../media/image125.png"/><Relationship Id="rId2" Type="http://schemas.openxmlformats.org/officeDocument/2006/relationships/image" Target="../media/image940.png"/><Relationship Id="rId16" Type="http://schemas.openxmlformats.org/officeDocument/2006/relationships/image" Target="../media/image108.png"/><Relationship Id="rId20" Type="http://schemas.openxmlformats.org/officeDocument/2006/relationships/image" Target="../media/image112.png"/><Relationship Id="rId29"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24" Type="http://schemas.openxmlformats.org/officeDocument/2006/relationships/image" Target="../media/image116.png"/><Relationship Id="rId32" Type="http://schemas.openxmlformats.org/officeDocument/2006/relationships/image" Target="../media/image124.png"/><Relationship Id="rId5" Type="http://schemas.openxmlformats.org/officeDocument/2006/relationships/image" Target="../media/image97.png"/><Relationship Id="rId15" Type="http://schemas.openxmlformats.org/officeDocument/2006/relationships/image" Target="../media/image107.png"/><Relationship Id="rId23" Type="http://schemas.openxmlformats.org/officeDocument/2006/relationships/image" Target="../media/image115.png"/><Relationship Id="rId28" Type="http://schemas.openxmlformats.org/officeDocument/2006/relationships/image" Target="../media/image120.png"/><Relationship Id="rId10" Type="http://schemas.openxmlformats.org/officeDocument/2006/relationships/image" Target="../media/image102.png"/><Relationship Id="rId19" Type="http://schemas.openxmlformats.org/officeDocument/2006/relationships/image" Target="../media/image111.png"/><Relationship Id="rId31" Type="http://schemas.openxmlformats.org/officeDocument/2006/relationships/image" Target="../media/image123.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 Id="rId22" Type="http://schemas.openxmlformats.org/officeDocument/2006/relationships/image" Target="../media/image114.png"/><Relationship Id="rId27" Type="http://schemas.openxmlformats.org/officeDocument/2006/relationships/image" Target="../media/image119.png"/><Relationship Id="rId30" Type="http://schemas.openxmlformats.org/officeDocument/2006/relationships/image" Target="../media/image122.png"/><Relationship Id="rId8" Type="http://schemas.openxmlformats.org/officeDocument/2006/relationships/image" Target="../media/image1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50.png"/><Relationship Id="rId3" Type="http://schemas.openxmlformats.org/officeDocument/2006/relationships/image" Target="../media/image1200.png"/><Relationship Id="rId7" Type="http://schemas.openxmlformats.org/officeDocument/2006/relationships/image" Target="../media/image1240.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230.png"/><Relationship Id="rId11" Type="http://schemas.openxmlformats.org/officeDocument/2006/relationships/image" Target="../media/image128.png"/><Relationship Id="rId5" Type="http://schemas.openxmlformats.org/officeDocument/2006/relationships/image" Target="../media/image1220.png"/><Relationship Id="rId10" Type="http://schemas.openxmlformats.org/officeDocument/2006/relationships/image" Target="../media/image127.png"/><Relationship Id="rId4" Type="http://schemas.openxmlformats.org/officeDocument/2006/relationships/image" Target="../media/image1210.png"/><Relationship Id="rId9" Type="http://schemas.openxmlformats.org/officeDocument/2006/relationships/image" Target="../media/image1260.png"/></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2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customXml" Target="../ink/ink3.xml"/><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76194"/>
            <a:ext cx="4556097" cy="2781805"/>
          </a:xfrm>
          <a:prstGeom prst="rect">
            <a:avLst/>
          </a:prstGeom>
        </p:spPr>
      </p:pic>
      <p:sp>
        <p:nvSpPr>
          <p:cNvPr id="2" name="Title 1"/>
          <p:cNvSpPr>
            <a:spLocks noGrp="1"/>
          </p:cNvSpPr>
          <p:nvPr>
            <p:ph type="ctrTitle"/>
          </p:nvPr>
        </p:nvSpPr>
        <p:spPr/>
        <p:txBody>
          <a:bodyPr/>
          <a:lstStyle/>
          <a:p>
            <a:r>
              <a:rPr lang="fa-IR" dirty="0"/>
              <a:t>نظريه زبانها و ماشين ها</a:t>
            </a:r>
            <a:endParaRPr lang="en-US" dirty="0"/>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70140" y="21480"/>
            <a:ext cx="3571508" cy="1738134"/>
          </a:xfrm>
          <a:prstGeom prst="rect">
            <a:avLst/>
          </a:prstGeom>
        </p:spPr>
      </p:pic>
      <p:sp>
        <p:nvSpPr>
          <p:cNvPr id="8" name="Subtitle 2"/>
          <p:cNvSpPr txBox="1">
            <a:spLocks/>
          </p:cNvSpPr>
          <p:nvPr/>
        </p:nvSpPr>
        <p:spPr>
          <a:xfrm>
            <a:off x="2646566" y="3531204"/>
            <a:ext cx="8637072" cy="2535641"/>
          </a:xfrm>
          <a:prstGeom prst="rect">
            <a:avLst/>
          </a:prstGeom>
        </p:spPr>
        <p:txBody>
          <a:bodyPr vert="horz" lIns="91440" tIns="91440" rIns="91440" bIns="91440" rtlCol="0">
            <a:normAutofit fontScale="92500" lnSpcReduction="20000"/>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3000" dirty="0">
                <a:solidFill>
                  <a:schemeClr val="accent3">
                    <a:lumMod val="50000"/>
                  </a:schemeClr>
                </a:solidFill>
              </a:rPr>
              <a:t>فصل نهم: ماشین تورینگ</a:t>
            </a:r>
          </a:p>
          <a:p>
            <a:r>
              <a:rPr lang="fa-IR" sz="2400" cap="none" dirty="0">
                <a:cs typeface="B Yekan" panose="00000400000000000000" pitchFamily="2" charset="-78"/>
              </a:rPr>
              <a:t>وحید حقیقت دوست</a:t>
            </a:r>
            <a:endParaRPr lang="en-US" sz="2400" cap="none" dirty="0">
              <a:cs typeface="B Yekan" panose="00000400000000000000" pitchFamily="2" charset="-78"/>
            </a:endParaRPr>
          </a:p>
          <a:p>
            <a:r>
              <a:rPr lang="en-US" sz="2400" cap="none" dirty="0">
                <a:cs typeface="B Yekan" panose="00000400000000000000" pitchFamily="2" charset="-78"/>
                <a:hlinkClick r:id="rId4"/>
              </a:rPr>
              <a:t>haghighatdoost@shahed.ac.ir</a:t>
            </a:r>
            <a:r>
              <a:rPr lang="en-US" sz="2400" cap="none" dirty="0">
                <a:cs typeface="B Yekan" panose="00000400000000000000" pitchFamily="2" charset="-78"/>
              </a:rPr>
              <a:t> </a:t>
            </a:r>
          </a:p>
          <a:p>
            <a:r>
              <a:rPr lang="en-US" sz="2400" cap="none" dirty="0">
                <a:cs typeface="B Yekan" panose="00000400000000000000" pitchFamily="2" charset="-78"/>
                <a:hlinkClick r:id="rId5"/>
              </a:rPr>
              <a:t>http://ref.shahed.ac.ir/haghighatdoost</a:t>
            </a:r>
            <a:r>
              <a:rPr lang="en-US" sz="2400" cap="none" dirty="0">
                <a:cs typeface="B Yekan" panose="00000400000000000000" pitchFamily="2" charset="-78"/>
              </a:rPr>
              <a:t> </a:t>
            </a:r>
          </a:p>
          <a:p>
            <a:r>
              <a:rPr lang="fa-IR" sz="2400" cap="none" dirty="0">
                <a:cs typeface="B Yekan" panose="00000400000000000000" pitchFamily="2" charset="-78"/>
              </a:rPr>
              <a:t>دانشکده فنی و مهندسی</a:t>
            </a:r>
            <a:endParaRPr lang="en-US" sz="2400" cap="none" dirty="0">
              <a:cs typeface="B Yekan" panose="00000400000000000000" pitchFamily="2" charset="-78"/>
            </a:endParaRPr>
          </a:p>
          <a:p>
            <a:endParaRPr lang="en-US" sz="2400" dirty="0">
              <a:solidFill>
                <a:schemeClr val="accent3">
                  <a:lumMod val="50000"/>
                </a:schemeClr>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623" y="206734"/>
            <a:ext cx="882480" cy="1087809"/>
          </a:xfrm>
          <a:prstGeom prst="rect">
            <a:avLst/>
          </a:prstGeom>
        </p:spPr>
      </p:pic>
    </p:spTree>
    <p:extLst>
      <p:ext uri="{BB962C8B-B14F-4D97-AF65-F5344CB8AC3E}">
        <p14:creationId xmlns:p14="http://schemas.microsoft.com/office/powerpoint/2010/main" val="213643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9-3</a:t>
            </a:r>
            <a:endParaRPr lang="en-US" dirty="0"/>
          </a:p>
        </p:txBody>
      </p:sp>
      <p:sp>
        <p:nvSpPr>
          <p:cNvPr id="3" name="Content Placeholder 2"/>
          <p:cNvSpPr>
            <a:spLocks noGrp="1"/>
          </p:cNvSpPr>
          <p:nvPr>
            <p:ph idx="1"/>
          </p:nvPr>
        </p:nvSpPr>
        <p:spPr/>
        <p:txBody>
          <a:bodyPr>
            <a:normAutofit/>
          </a:bodyPr>
          <a:lstStyle/>
          <a:p>
            <a:pPr>
              <a:lnSpc>
                <a:spcPct val="150000"/>
              </a:lnSpc>
            </a:pPr>
            <a:r>
              <a:rPr lang="fa-IR" sz="2400" dirty="0"/>
              <a:t>این ماشین مرتباً روی نوار حرکت میکند و محتوای نوار را میخواند و همان نماد را روی آن مینویسد. </a:t>
            </a:r>
          </a:p>
          <a:p>
            <a:pPr>
              <a:lnSpc>
                <a:spcPct val="150000"/>
              </a:lnSpc>
            </a:pPr>
            <a:r>
              <a:rPr lang="fa-IR" sz="2400" dirty="0"/>
              <a:t>این ماشین توقف ندارد</a:t>
            </a:r>
          </a:p>
          <a:p>
            <a:pPr>
              <a:lnSpc>
                <a:spcPct val="150000"/>
              </a:lnSpc>
            </a:pPr>
            <a:r>
              <a:rPr lang="fa-IR" sz="2400" dirty="0"/>
              <a:t>این ماشین در یک </a:t>
            </a:r>
            <a:r>
              <a:rPr lang="fa-IR" sz="2400" dirty="0">
                <a:solidFill>
                  <a:srgbClr val="FF0000"/>
                </a:solidFill>
              </a:rPr>
              <a:t>حلقه نامتناهی </a:t>
            </a:r>
            <a:r>
              <a:rPr lang="fa-IR" sz="2400" dirty="0"/>
              <a:t>است.</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
        <p:nvSpPr>
          <p:cNvPr id="6" name="Oval 5"/>
          <p:cNvSpPr/>
          <p:nvPr/>
        </p:nvSpPr>
        <p:spPr>
          <a:xfrm>
            <a:off x="4970849" y="3875385"/>
            <a:ext cx="706505" cy="683542"/>
          </a:xfrm>
          <a:prstGeom prst="ellipse">
            <a:avLst/>
          </a:prstGeom>
          <a:solidFill>
            <a:schemeClr val="accent1">
              <a:lumMod val="40000"/>
              <a:lumOff val="60000"/>
            </a:schemeClr>
          </a:solidFill>
          <a:ln w="158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p>
        </p:txBody>
      </p:sp>
      <p:sp>
        <p:nvSpPr>
          <p:cNvPr id="7" name="Oval 6"/>
          <p:cNvSpPr/>
          <p:nvPr/>
        </p:nvSpPr>
        <p:spPr>
          <a:xfrm>
            <a:off x="1990203" y="387723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p>
        </p:txBody>
      </p:sp>
      <mc:AlternateContent xmlns:mc="http://schemas.openxmlformats.org/markup-compatibility/2006" xmlns:a14="http://schemas.microsoft.com/office/drawing/2010/main">
        <mc:Choice Requires="a14">
          <p:sp>
            <p:nvSpPr>
              <p:cNvPr id="8" name="TextBox 6"/>
              <p:cNvSpPr txBox="1"/>
              <p:nvPr/>
            </p:nvSpPr>
            <p:spPr>
              <a:xfrm>
                <a:off x="2078179" y="3912983"/>
                <a:ext cx="571310"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8" name="TextBox 6"/>
              <p:cNvSpPr txBox="1">
                <a:spLocks noRot="1" noChangeAspect="1" noMove="1" noResize="1" noEditPoints="1" noAdjustHandles="1" noChangeArrowheads="1" noChangeShapeType="1" noTextEdit="1"/>
              </p:cNvSpPr>
              <p:nvPr/>
            </p:nvSpPr>
            <p:spPr>
              <a:xfrm>
                <a:off x="2078179" y="3912983"/>
                <a:ext cx="571310" cy="461665"/>
              </a:xfrm>
              <a:prstGeom prst="rect">
                <a:avLst/>
              </a:prstGeom>
              <a:blipFill>
                <a:blip r:embed="rId2"/>
                <a:stretch>
                  <a:fillRect b="-10526"/>
                </a:stretch>
              </a:blipFill>
            </p:spPr>
            <p:txBody>
              <a:bodyPr/>
              <a:lstStyle/>
              <a:p>
                <a:r>
                  <a:rPr lang="en-US">
                    <a:noFill/>
                  </a:rPr>
                  <a:t> </a:t>
                </a:r>
              </a:p>
            </p:txBody>
          </p:sp>
        </mc:Fallback>
      </mc:AlternateContent>
      <p:cxnSp>
        <p:nvCxnSpPr>
          <p:cNvPr id="9" name="Straight Arrow Connector 8"/>
          <p:cNvCxnSpPr>
            <a:endCxn id="7" idx="2"/>
          </p:cNvCxnSpPr>
          <p:nvPr/>
        </p:nvCxnSpPr>
        <p:spPr>
          <a:xfrm>
            <a:off x="1666334" y="421900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038446" y="3915558"/>
                <a:ext cx="571310"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38446" y="3915558"/>
                <a:ext cx="571310" cy="461665"/>
              </a:xfrm>
              <a:prstGeom prst="rect">
                <a:avLst/>
              </a:prstGeom>
              <a:blipFill>
                <a:blip r:embed="rId3"/>
                <a:stretch>
                  <a:fillRect b="-11842"/>
                </a:stretch>
              </a:blipFill>
            </p:spPr>
            <p:txBody>
              <a:bodyPr/>
              <a:lstStyle/>
              <a:p>
                <a:r>
                  <a:rPr lang="en-US">
                    <a:noFill/>
                  </a:rPr>
                  <a:t> </a:t>
                </a:r>
              </a:p>
            </p:txBody>
          </p:sp>
        </mc:Fallback>
      </mc:AlternateContent>
      <p:cxnSp>
        <p:nvCxnSpPr>
          <p:cNvPr id="12" name="Curved Connector 11"/>
          <p:cNvCxnSpPr>
            <a:stCxn id="7" idx="5"/>
            <a:endCxn id="6" idx="3"/>
          </p:cNvCxnSpPr>
          <p:nvPr/>
        </p:nvCxnSpPr>
        <p:spPr>
          <a:xfrm rot="5400000" flipH="1" flipV="1">
            <a:off x="3832855" y="3219212"/>
            <a:ext cx="1846" cy="2481071"/>
          </a:xfrm>
          <a:prstGeom prst="curvedConnector3">
            <a:avLst>
              <a:gd name="adj1" fmla="val -17806176"/>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225209" y="4835371"/>
                <a:ext cx="102539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𝑎</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𝑎</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𝑅</m:t>
                      </m:r>
                    </m:oMath>
                  </m:oMathPara>
                </a14:m>
                <a:endParaRPr lang="en-US" sz="16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𝑏</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𝑏</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𝑅</m:t>
                      </m:r>
                    </m:oMath>
                  </m:oMathPara>
                </a14:m>
                <a:endParaRPr lang="en-US" sz="16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m:t>
                      </m:r>
                      <m:r>
                        <a:rPr lang="en-US" sz="1600" b="0" i="1" dirty="0">
                          <a:solidFill>
                            <a:schemeClr val="tx1"/>
                          </a:solidFill>
                          <a:latin typeface="Cambria Math" panose="02040503050406030204" pitchFamily="18" charset="0"/>
                          <a:ea typeface="Cambria Math" panose="02040503050406030204" pitchFamily="18" charset="0"/>
                        </a:rPr>
                        <m:t>,</m:t>
                      </m:r>
                      <m:r>
                        <a:rPr lang="en-US" sz="1600" b="0" i="1" dirty="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𝐿</m:t>
                      </m:r>
                    </m:oMath>
                  </m:oMathPara>
                </a14:m>
                <a:endParaRPr lang="en-US" sz="1600"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225209" y="4835371"/>
                <a:ext cx="1025391"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298483" y="2812313"/>
                <a:ext cx="126497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𝑎</m:t>
                      </m:r>
                      <m:r>
                        <a:rPr lang="en-US" sz="1600" b="0" i="1" dirty="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𝑎</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𝐿</m:t>
                      </m:r>
                    </m:oMath>
                  </m:oMathPara>
                </a14:m>
                <a:endParaRPr lang="en-US" sz="16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𝑏</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𝑏</m:t>
                      </m:r>
                      <m:r>
                        <a:rPr lang="en-US" sz="1600" b="0" i="1" dirty="0" smtClean="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𝐿</m:t>
                      </m:r>
                    </m:oMath>
                  </m:oMathPara>
                </a14:m>
                <a:endParaRPr lang="en-US" sz="1600" dirty="0">
                  <a:solidFill>
                    <a:schemeClr val="tx1"/>
                  </a:solidFill>
                </a:endParaRPr>
              </a:p>
              <a:p>
                <a:pPr/>
                <a14:m>
                  <m:oMathPara xmlns:m="http://schemas.openxmlformats.org/officeDocument/2006/math">
                    <m:oMathParaPr>
                      <m:jc m:val="centerGroup"/>
                    </m:oMathParaPr>
                    <m:oMath xmlns:m="http://schemas.openxmlformats.org/officeDocument/2006/math">
                      <m:r>
                        <a:rPr lang="en-US" sz="1600" b="0" i="1" dirty="0" smtClean="0">
                          <a:solidFill>
                            <a:schemeClr val="tx1"/>
                          </a:solidFill>
                          <a:latin typeface="Cambria Math" panose="02040503050406030204" pitchFamily="18" charset="0"/>
                        </a:rPr>
                        <m:t>#</m:t>
                      </m:r>
                      <m:r>
                        <a:rPr lang="en-US" sz="1600" b="0" i="1" dirty="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m:t>
                      </m:r>
                      <m:r>
                        <a:rPr lang="en-US" sz="1600" b="0" i="1" dirty="0">
                          <a:solidFill>
                            <a:schemeClr val="tx1"/>
                          </a:solidFill>
                          <a:latin typeface="Cambria Math" panose="02040503050406030204" pitchFamily="18" charset="0"/>
                        </a:rPr>
                        <m:t>,</m:t>
                      </m:r>
                      <m:r>
                        <a:rPr lang="en-US" sz="1600" b="0" i="1" dirty="0" smtClean="0">
                          <a:solidFill>
                            <a:schemeClr val="tx1"/>
                          </a:solidFill>
                          <a:latin typeface="Cambria Math" panose="02040503050406030204" pitchFamily="18" charset="0"/>
                        </a:rPr>
                        <m:t>𝑅</m:t>
                      </m:r>
                    </m:oMath>
                  </m:oMathPara>
                </a14:m>
                <a:endParaRPr lang="en-US" sz="1600"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98483" y="2812313"/>
                <a:ext cx="1264976" cy="830997"/>
              </a:xfrm>
              <a:prstGeom prst="rect">
                <a:avLst/>
              </a:prstGeom>
              <a:blipFill>
                <a:blip r:embed="rId5"/>
                <a:stretch>
                  <a:fillRect/>
                </a:stretch>
              </a:blipFill>
            </p:spPr>
            <p:txBody>
              <a:bodyPr/>
              <a:lstStyle/>
              <a:p>
                <a:r>
                  <a:rPr lang="en-US">
                    <a:noFill/>
                  </a:rPr>
                  <a:t> </a:t>
                </a:r>
              </a:p>
            </p:txBody>
          </p:sp>
        </mc:Fallback>
      </mc:AlternateContent>
      <p:cxnSp>
        <p:nvCxnSpPr>
          <p:cNvPr id="21" name="Curved Connector 20"/>
          <p:cNvCxnSpPr>
            <a:stCxn id="6" idx="1"/>
            <a:endCxn id="7" idx="7"/>
          </p:cNvCxnSpPr>
          <p:nvPr/>
        </p:nvCxnSpPr>
        <p:spPr>
          <a:xfrm rot="16200000" flipH="1" flipV="1">
            <a:off x="3832856" y="2735874"/>
            <a:ext cx="1846" cy="2481071"/>
          </a:xfrm>
          <a:prstGeom prst="curvedConnector3">
            <a:avLst>
              <a:gd name="adj1" fmla="val -17806176"/>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1043D78-2903-3436-17A4-27949FDF1C41}"/>
                  </a:ext>
                </a:extLst>
              </p14:cNvPr>
              <p14:cNvContentPartPr/>
              <p14:nvPr/>
            </p14:nvContentPartPr>
            <p14:xfrm>
              <a:off x="3470760" y="3042720"/>
              <a:ext cx="678600" cy="2591280"/>
            </p14:xfrm>
          </p:contentPart>
        </mc:Choice>
        <mc:Fallback>
          <p:pic>
            <p:nvPicPr>
              <p:cNvPr id="5" name="Ink 4">
                <a:extLst>
                  <a:ext uri="{FF2B5EF4-FFF2-40B4-BE49-F238E27FC236}">
                    <a16:creationId xmlns:a16="http://schemas.microsoft.com/office/drawing/2014/main" id="{E1043D78-2903-3436-17A4-27949FDF1C41}"/>
                  </a:ext>
                </a:extLst>
              </p:cNvPr>
              <p:cNvPicPr/>
              <p:nvPr/>
            </p:nvPicPr>
            <p:blipFill>
              <a:blip r:embed="rId7"/>
              <a:stretch>
                <a:fillRect/>
              </a:stretch>
            </p:blipFill>
            <p:spPr>
              <a:xfrm>
                <a:off x="3461400" y="3033360"/>
                <a:ext cx="697320" cy="2610000"/>
              </a:xfrm>
              <a:prstGeom prst="rect">
                <a:avLst/>
              </a:prstGeom>
            </p:spPr>
          </p:pic>
        </mc:Fallback>
      </mc:AlternateContent>
    </p:spTree>
    <p:extLst>
      <p:ext uri="{BB962C8B-B14F-4D97-AF65-F5344CB8AC3E}">
        <p14:creationId xmlns:p14="http://schemas.microsoft.com/office/powerpoint/2010/main" val="4046789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تورینگ استاندارد</a:t>
            </a:r>
            <a:endParaRPr lang="en-US" dirty="0"/>
          </a:p>
        </p:txBody>
      </p:sp>
      <p:graphicFrame>
        <p:nvGraphicFramePr>
          <p:cNvPr id="5" name="Content Placeholder 4"/>
          <p:cNvGraphicFramePr>
            <a:graphicFrameLocks noGrp="1"/>
          </p:cNvGraphicFramePr>
          <p:nvPr>
            <p:ph idx="1"/>
          </p:nvPr>
        </p:nvGraphicFramePr>
        <p:xfrm>
          <a:off x="109538" y="1168400"/>
          <a:ext cx="1194276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48F82F5-A989-A56A-B920-C0C1CF0ABDD0}"/>
                  </a:ext>
                </a:extLst>
              </p14:cNvPr>
              <p14:cNvContentPartPr/>
              <p14:nvPr/>
            </p14:nvContentPartPr>
            <p14:xfrm>
              <a:off x="1851840" y="37800"/>
              <a:ext cx="4201200" cy="5824080"/>
            </p14:xfrm>
          </p:contentPart>
        </mc:Choice>
        <mc:Fallback>
          <p:pic>
            <p:nvPicPr>
              <p:cNvPr id="3" name="Ink 2">
                <a:extLst>
                  <a:ext uri="{FF2B5EF4-FFF2-40B4-BE49-F238E27FC236}">
                    <a16:creationId xmlns:a16="http://schemas.microsoft.com/office/drawing/2014/main" id="{048F82F5-A989-A56A-B920-C0C1CF0ABDD0}"/>
                  </a:ext>
                </a:extLst>
              </p:cNvPr>
              <p:cNvPicPr/>
              <p:nvPr/>
            </p:nvPicPr>
            <p:blipFill>
              <a:blip r:embed="rId8"/>
              <a:stretch>
                <a:fillRect/>
              </a:stretch>
            </p:blipFill>
            <p:spPr>
              <a:xfrm>
                <a:off x="1842480" y="28440"/>
                <a:ext cx="4219920" cy="5842800"/>
              </a:xfrm>
              <a:prstGeom prst="rect">
                <a:avLst/>
              </a:prstGeom>
            </p:spPr>
          </p:pic>
        </mc:Fallback>
      </mc:AlternateContent>
    </p:spTree>
    <p:extLst>
      <p:ext uri="{BB962C8B-B14F-4D97-AF65-F5344CB8AC3E}">
        <p14:creationId xmlns:p14="http://schemas.microsoft.com/office/powerpoint/2010/main" val="2635986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C124A3A-90F2-477A-BA23-ED6AE180E6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92401A0-B6D9-4A00-A6F5-C544CEB1C4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4CFF2A0-634F-462E-948E-B2C4478764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A52D107-9222-45B8-A1D5-AEC12EBE1B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72F350-1CBF-4FDC-A092-277454D2EC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9-2</a:t>
            </a:r>
            <a:r>
              <a:rPr lang="en-US" dirty="0"/>
              <a:t> </a:t>
            </a:r>
            <a:r>
              <a:rPr lang="fa-IR" dirty="0"/>
              <a:t>توصیف لحظه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مشابه ماشین های پشته ای، در اینجا نیز برای نمایش یک حالت از سیستم که توصیف لحظه ای به آن اتلاق میشود، از علامتگذاری زیر استفاده خواهیم کرد:</a:t>
                </a:r>
              </a:p>
              <a:p>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𝑞</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oMath>
                </a14:m>
                <a:endParaRPr lang="en-US" dirty="0">
                  <a:solidFill>
                    <a:srgbClr val="C00000"/>
                  </a:solidFill>
                </a:endParaRPr>
              </a:p>
              <a:p>
                <a14:m>
                  <m:oMath xmlns:m="http://schemas.openxmlformats.org/officeDocument/2006/math">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𝑞</m:t>
                    </m:r>
                    <m:r>
                      <a:rPr lang="en-US" b="0" i="1" smtClean="0">
                        <a:solidFill>
                          <a:srgbClr val="C00000"/>
                        </a:solidFill>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𝑘</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𝑛</m:t>
                        </m:r>
                      </m:sub>
                    </m:sSub>
                  </m:oMath>
                </a14:m>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r>
                  <a:rPr lang="fa-IR" dirty="0"/>
                  <a:t>فرض کنید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oMath>
                </a14:m>
                <a:r>
                  <a:rPr lang="fa-IR" dirty="0">
                    <a:solidFill>
                      <a:srgbClr val="C00000"/>
                    </a:solidFill>
                  </a:rPr>
                  <a:t> </a:t>
                </a:r>
                <a:r>
                  <a:rPr lang="fa-IR" dirty="0"/>
                  <a:t>یک ماشین تورینگ باشد، در اینصورت هر رشته</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𝑘</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𝑞</m:t>
                    </m:r>
                    <m:r>
                      <a:rPr lang="en-US" i="1">
                        <a:solidFill>
                          <a:srgbClr val="C00000"/>
                        </a:solidFill>
                        <a:latin typeface="Cambria Math" panose="02040503050406030204" pitchFamily="18" charset="0"/>
                      </a:rPr>
                      <m:t>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𝑘</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𝑛</m:t>
                        </m:r>
                      </m:sub>
                    </m:sSub>
                  </m:oMath>
                </a14:m>
                <a:r>
                  <a:rPr lang="fa-IR" dirty="0">
                    <a:solidFill>
                      <a:srgbClr val="C00000"/>
                    </a:solidFill>
                  </a:rPr>
                  <a:t> </a:t>
                </a:r>
                <a:r>
                  <a:rPr lang="fa-IR" dirty="0"/>
                  <a:t>یک توصیف لحظه ای از </a:t>
                </a:r>
                <a14:m>
                  <m:oMath xmlns:m="http://schemas.openxmlformats.org/officeDocument/2006/math">
                    <m:r>
                      <a:rPr lang="en-US" i="1" dirty="0">
                        <a:solidFill>
                          <a:srgbClr val="C00000"/>
                        </a:solidFill>
                        <a:latin typeface="Cambria Math" panose="02040503050406030204" pitchFamily="18" charset="0"/>
                      </a:rPr>
                      <m:t>𝑀</m:t>
                    </m:r>
                  </m:oMath>
                </a14:m>
                <a:r>
                  <a:rPr lang="fa-IR" dirty="0"/>
                  <a:t> است</a:t>
                </a:r>
                <a:endParaRPr lang="en-US" dirty="0">
                  <a:solidFill>
                    <a:srgbClr val="C00000"/>
                  </a:solidFill>
                </a:endParaRPr>
              </a:p>
              <a:p>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8" name="Group 7"/>
          <p:cNvGrpSpPr/>
          <p:nvPr/>
        </p:nvGrpSpPr>
        <p:grpSpPr>
          <a:xfrm>
            <a:off x="678465" y="1926662"/>
            <a:ext cx="5674710" cy="2416738"/>
            <a:chOff x="678465" y="1926662"/>
            <a:chExt cx="5674710" cy="2416738"/>
          </a:xfrm>
        </p:grpSpPr>
        <p:sp>
          <p:nvSpPr>
            <p:cNvPr id="6" name="Rectangle 5"/>
            <p:cNvSpPr/>
            <p:nvPr/>
          </p:nvSpPr>
          <p:spPr>
            <a:xfrm>
              <a:off x="678465" y="1996430"/>
              <a:ext cx="5674710" cy="234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09875" y="1996430"/>
              <a:ext cx="497317" cy="4346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2881762" y="1926662"/>
                  <a:ext cx="3839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𝑞</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2881762" y="1926662"/>
                  <a:ext cx="383950" cy="461665"/>
                </a:xfrm>
                <a:prstGeom prst="rect">
                  <a:avLst/>
                </a:prstGeom>
                <a:blipFill>
                  <a:blip r:embed="rId3"/>
                  <a:stretch>
                    <a:fillRect l="-1587" b="-11842"/>
                  </a:stretch>
                </a:blipFill>
              </p:spPr>
              <p:txBody>
                <a:bodyPr/>
                <a:lstStyle/>
                <a:p>
                  <a:r>
                    <a:rPr lang="en-US">
                      <a:noFill/>
                    </a:rPr>
                    <a:t> </a:t>
                  </a:r>
                </a:p>
              </p:txBody>
            </p:sp>
          </mc:Fallback>
        </mc:AlternateContent>
        <p:cxnSp>
          <p:nvCxnSpPr>
            <p:cNvPr id="13" name="Straight Connector 12"/>
            <p:cNvCxnSpPr/>
            <p:nvPr/>
          </p:nvCxnSpPr>
          <p:spPr>
            <a:xfrm>
              <a:off x="850177" y="3050505"/>
              <a:ext cx="52767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62297" y="3474509"/>
              <a:ext cx="52767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72776" y="3050505"/>
              <a:ext cx="496082" cy="4240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p:nvSpPr>
          <p:spPr>
            <a:xfrm>
              <a:off x="3655826" y="3050505"/>
              <a:ext cx="496082" cy="4240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Curved Connector 8"/>
            <p:cNvCxnSpPr/>
            <p:nvPr/>
          </p:nvCxnSpPr>
          <p:spPr>
            <a:xfrm rot="16200000" flipH="1">
              <a:off x="2894969" y="2566014"/>
              <a:ext cx="547779" cy="27782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2593471" y="2974418"/>
                  <a:ext cx="713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𝑘</m:t>
                            </m:r>
                            <m:r>
                              <a:rPr lang="fa-IR" b="0" i="1" dirty="0" smtClean="0">
                                <a:latin typeface="Cambria Math" panose="02040503050406030204" pitchFamily="18" charset="0"/>
                              </a:rPr>
                              <m:t>−</m:t>
                            </m:r>
                            <m:r>
                              <a:rPr lang="fa-IR" b="0" i="1" dirty="0" smtClean="0">
                                <a:latin typeface="Cambria Math" panose="02040503050406030204" pitchFamily="18" charset="0"/>
                              </a:rPr>
                              <m:t>1</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593471" y="2974418"/>
                  <a:ext cx="71372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28705" y="3009519"/>
                  <a:ext cx="35718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𝑘</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228705" y="3009519"/>
                  <a:ext cx="357185" cy="369332"/>
                </a:xfrm>
                <a:prstGeom prst="rect">
                  <a:avLst/>
                </a:prstGeom>
                <a:blipFill>
                  <a:blip r:embed="rId5"/>
                  <a:stretch>
                    <a:fillRect r="-8621" b="-1667"/>
                  </a:stretch>
                </a:blipFill>
              </p:spPr>
              <p:txBody>
                <a:bodyPr/>
                <a:lstStyle/>
                <a:p>
                  <a:r>
                    <a:rPr lang="en-US">
                      <a:noFill/>
                    </a:rPr>
                    <a:t> </a:t>
                  </a:r>
                </a:p>
              </p:txBody>
            </p:sp>
          </mc:Fallback>
        </mc:AlternateContent>
        <p:sp>
          <p:nvSpPr>
            <p:cNvPr id="17" name="Rectangle 16"/>
            <p:cNvSpPr/>
            <p:nvPr/>
          </p:nvSpPr>
          <p:spPr>
            <a:xfrm>
              <a:off x="1730072" y="3041656"/>
              <a:ext cx="496082" cy="4240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4651799" y="3041656"/>
              <a:ext cx="496082" cy="42400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9" name="Rectangle 18"/>
                <p:cNvSpPr/>
                <p:nvPr/>
              </p:nvSpPr>
              <p:spPr>
                <a:xfrm>
                  <a:off x="3585891" y="2990250"/>
                  <a:ext cx="713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𝑘</m:t>
                            </m:r>
                            <m:r>
                              <a:rPr lang="fa-IR" b="0" i="1" dirty="0" smtClean="0">
                                <a:latin typeface="Cambria Math" panose="02040503050406030204" pitchFamily="18" charset="0"/>
                              </a:rPr>
                              <m:t>+</m:t>
                            </m:r>
                            <m:r>
                              <a:rPr lang="fa-IR" b="0" i="1" dirty="0" smtClean="0">
                                <a:latin typeface="Cambria Math" panose="02040503050406030204" pitchFamily="18" charset="0"/>
                              </a:rPr>
                              <m:t>1</m:t>
                            </m:r>
                          </m:sub>
                        </m:sSub>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585891" y="2990250"/>
                  <a:ext cx="713721"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72657" y="2974418"/>
                  <a:ext cx="498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𝑛</m:t>
                            </m:r>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5072657" y="2974418"/>
                  <a:ext cx="49847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19082" y="2990248"/>
                  <a:ext cx="4790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319082" y="2990248"/>
                  <a:ext cx="479041" cy="369332"/>
                </a:xfrm>
                <a:prstGeom prst="rect">
                  <a:avLst/>
                </a:prstGeom>
                <a:blipFill>
                  <a:blip r:embed="rId8"/>
                  <a:stretch>
                    <a:fillRect b="-1667"/>
                  </a:stretch>
                </a:blipFill>
              </p:spPr>
              <p:txBody>
                <a:bodyPr/>
                <a:lstStyle/>
                <a:p>
                  <a:r>
                    <a:rPr lang="en-US">
                      <a:noFill/>
                    </a:rPr>
                    <a:t> </a:t>
                  </a:r>
                </a:p>
              </p:txBody>
            </p:sp>
          </mc:Fallback>
        </mc:AlternateContent>
        <p:sp>
          <p:nvSpPr>
            <p:cNvPr id="22" name="Left Brace 21"/>
            <p:cNvSpPr/>
            <p:nvPr/>
          </p:nvSpPr>
          <p:spPr>
            <a:xfrm rot="16200000">
              <a:off x="2237317" y="2751991"/>
              <a:ext cx="133852" cy="17292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Rectangle 22"/>
                <p:cNvSpPr/>
                <p:nvPr/>
              </p:nvSpPr>
              <p:spPr>
                <a:xfrm>
                  <a:off x="2112268" y="3616605"/>
                  <a:ext cx="3839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3" name="Rectangle 22"/>
                <p:cNvSpPr>
                  <a:spLocks noRot="1" noChangeAspect="1" noMove="1" noResize="1" noEditPoints="1" noAdjustHandles="1" noChangeArrowheads="1" noChangeShapeType="1" noTextEdit="1"/>
                </p:cNvSpPr>
                <p:nvPr/>
              </p:nvSpPr>
              <p:spPr>
                <a:xfrm>
                  <a:off x="2112268" y="3616605"/>
                  <a:ext cx="383950" cy="461665"/>
                </a:xfrm>
                <a:prstGeom prst="rect">
                  <a:avLst/>
                </a:prstGeom>
                <a:blipFill>
                  <a:blip r:embed="rId9"/>
                  <a:stretch>
                    <a:fillRect r="-17742" b="-2632"/>
                  </a:stretch>
                </a:blipFill>
              </p:spPr>
              <p:txBody>
                <a:bodyPr/>
                <a:lstStyle/>
                <a:p>
                  <a:r>
                    <a:rPr lang="en-US">
                      <a:noFill/>
                    </a:rPr>
                    <a:t> </a:t>
                  </a:r>
                </a:p>
              </p:txBody>
            </p:sp>
          </mc:Fallback>
        </mc:AlternateContent>
        <p:sp>
          <p:nvSpPr>
            <p:cNvPr id="24" name="Left Brace 23"/>
            <p:cNvSpPr/>
            <p:nvPr/>
          </p:nvSpPr>
          <p:spPr>
            <a:xfrm rot="16200000">
              <a:off x="4277537" y="2460968"/>
              <a:ext cx="149107" cy="23195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5" name="Rectangle 24"/>
                <p:cNvSpPr/>
                <p:nvPr/>
              </p:nvSpPr>
              <p:spPr>
                <a:xfrm>
                  <a:off x="4151908" y="3616605"/>
                  <a:ext cx="3839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oMath>
                    </m:oMathPara>
                  </a14:m>
                  <a:endParaRPr lang="en-US" sz="2400" dirty="0"/>
                </a:p>
              </p:txBody>
            </p:sp>
          </mc:Choice>
          <mc:Fallback xmlns="">
            <p:sp>
              <p:nvSpPr>
                <p:cNvPr id="25" name="Rectangle 24"/>
                <p:cNvSpPr>
                  <a:spLocks noRot="1" noChangeAspect="1" noMove="1" noResize="1" noEditPoints="1" noAdjustHandles="1" noChangeArrowheads="1" noChangeShapeType="1" noTextEdit="1"/>
                </p:cNvSpPr>
                <p:nvPr/>
              </p:nvSpPr>
              <p:spPr>
                <a:xfrm>
                  <a:off x="4151908" y="3616605"/>
                  <a:ext cx="383950" cy="461665"/>
                </a:xfrm>
                <a:prstGeom prst="rect">
                  <a:avLst/>
                </a:prstGeom>
                <a:blipFill>
                  <a:blip r:embed="rId10"/>
                  <a:stretch>
                    <a:fillRect r="-19048" b="-2632"/>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D1C30532-49A6-7BDD-38B9-45CED545B080}"/>
                  </a:ext>
                </a:extLst>
              </p14:cNvPr>
              <p14:cNvContentPartPr/>
              <p14:nvPr/>
            </p14:nvContentPartPr>
            <p14:xfrm>
              <a:off x="1838880" y="191160"/>
              <a:ext cx="9918000" cy="5362560"/>
            </p14:xfrm>
          </p:contentPart>
        </mc:Choice>
        <mc:Fallback>
          <p:pic>
            <p:nvPicPr>
              <p:cNvPr id="12" name="Ink 11">
                <a:extLst>
                  <a:ext uri="{FF2B5EF4-FFF2-40B4-BE49-F238E27FC236}">
                    <a16:creationId xmlns:a16="http://schemas.microsoft.com/office/drawing/2014/main" id="{D1C30532-49A6-7BDD-38B9-45CED545B080}"/>
                  </a:ext>
                </a:extLst>
              </p:cNvPr>
              <p:cNvPicPr/>
              <p:nvPr/>
            </p:nvPicPr>
            <p:blipFill>
              <a:blip r:embed="rId12"/>
              <a:stretch>
                <a:fillRect/>
              </a:stretch>
            </p:blipFill>
            <p:spPr>
              <a:xfrm>
                <a:off x="1829520" y="181800"/>
                <a:ext cx="9936720" cy="5381280"/>
              </a:xfrm>
              <a:prstGeom prst="rect">
                <a:avLst/>
              </a:prstGeom>
            </p:spPr>
          </p:pic>
        </mc:Fallback>
      </mc:AlternateContent>
    </p:spTree>
    <p:extLst>
      <p:ext uri="{BB962C8B-B14F-4D97-AF65-F5344CB8AC3E}">
        <p14:creationId xmlns:p14="http://schemas.microsoft.com/office/powerpoint/2010/main" val="344341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9-4</a:t>
            </a:r>
            <a:r>
              <a:rPr lang="en-US" dirty="0"/>
              <a:t> </a:t>
            </a:r>
            <a:r>
              <a:rPr lang="fa-IR" dirty="0"/>
              <a:t> و 9-5</a:t>
            </a:r>
            <a:endParaRPr lang="en-US" dirty="0"/>
          </a:p>
        </p:txBody>
      </p:sp>
      <p:sp>
        <p:nvSpPr>
          <p:cNvPr id="3" name="Content Placeholder 2"/>
          <p:cNvSpPr>
            <a:spLocks noGrp="1"/>
          </p:cNvSpPr>
          <p:nvPr>
            <p:ph idx="1"/>
          </p:nvPr>
        </p:nvSpPr>
        <p:spPr/>
        <p:txBody>
          <a:bodyPr/>
          <a:lstStyle/>
          <a:p>
            <a:r>
              <a:rPr lang="fa-IR" dirty="0"/>
              <a:t>مثال 9-4: توصیفات لحظه ای متناظر با تصاویر زیر (مثال 9-2)</a:t>
            </a:r>
          </a:p>
          <a:p>
            <a:endParaRPr lang="fa-IR" dirty="0"/>
          </a:p>
          <a:p>
            <a:endParaRPr lang="fa-IR" dirty="0"/>
          </a:p>
          <a:p>
            <a:endParaRPr lang="fa-IR" dirty="0"/>
          </a:p>
          <a:p>
            <a:endParaRPr lang="fa-IR" dirty="0"/>
          </a:p>
          <a:p>
            <a:endParaRPr lang="fa-IR" dirty="0"/>
          </a:p>
          <a:p>
            <a:r>
              <a:rPr lang="fa-IR" dirty="0"/>
              <a:t>مثال 9-5: عملیات ماشین تورینگ متناظر با تصاویر بالا</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grpSp>
        <p:nvGrpSpPr>
          <p:cNvPr id="6" name="Group 5"/>
          <p:cNvGrpSpPr/>
          <p:nvPr/>
        </p:nvGrpSpPr>
        <p:grpSpPr>
          <a:xfrm>
            <a:off x="313386" y="1779024"/>
            <a:ext cx="11377895" cy="1890734"/>
            <a:chOff x="265678" y="4037194"/>
            <a:chExt cx="11377895" cy="1890734"/>
          </a:xfrm>
        </p:grpSpPr>
        <p:grpSp>
          <p:nvGrpSpPr>
            <p:cNvPr id="48" name="Group 47"/>
            <p:cNvGrpSpPr/>
            <p:nvPr/>
          </p:nvGrpSpPr>
          <p:grpSpPr>
            <a:xfrm>
              <a:off x="265678" y="4621347"/>
              <a:ext cx="2553688" cy="1261107"/>
              <a:chOff x="265678" y="4621347"/>
              <a:chExt cx="2553688" cy="1261107"/>
            </a:xfrm>
          </p:grpSpPr>
          <p:sp>
            <p:nvSpPr>
              <p:cNvPr id="23" name="Rectangle 22"/>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4" name="Rectangle 23"/>
                  <p:cNvSpPr/>
                  <p:nvPr/>
                </p:nvSpPr>
                <p:spPr>
                  <a:xfrm>
                    <a:off x="781980" y="4621347"/>
                    <a:ext cx="32927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err="1">
                                  <a:latin typeface="Cambria Math" panose="02040503050406030204" pitchFamily="18" charset="0"/>
                                </a:rPr>
                                <m:t>𝑞</m:t>
                              </m:r>
                            </m:e>
                            <m:sub>
                              <m:r>
                                <a:rPr lang="en-US" sz="2000" b="0" i="1" dirty="0" smtClean="0">
                                  <a:latin typeface="Cambria Math" panose="02040503050406030204" pitchFamily="18" charset="0"/>
                                </a:rPr>
                                <m:t>0</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781980" y="4621347"/>
                    <a:ext cx="329274" cy="400110"/>
                  </a:xfrm>
                  <a:prstGeom prst="rect">
                    <a:avLst/>
                  </a:prstGeom>
                  <a:blipFill>
                    <a:blip r:embed="rId2"/>
                    <a:stretch>
                      <a:fillRect r="-22222" b="-9231"/>
                    </a:stretch>
                  </a:blipFill>
                </p:spPr>
                <p:txBody>
                  <a:bodyPr/>
                  <a:lstStyle/>
                  <a:p>
                    <a:r>
                      <a:rPr lang="en-US">
                        <a:noFill/>
                      </a:rPr>
                      <a:t> </a:t>
                    </a:r>
                  </a:p>
                </p:txBody>
              </p:sp>
            </mc:Fallback>
          </mc:AlternateContent>
          <p:grpSp>
            <p:nvGrpSpPr>
              <p:cNvPr id="25" name="Group 24"/>
              <p:cNvGrpSpPr/>
              <p:nvPr/>
            </p:nvGrpSpPr>
            <p:grpSpPr>
              <a:xfrm rot="5400000">
                <a:off x="1473960" y="4573601"/>
                <a:ext cx="307113" cy="1929564"/>
                <a:chOff x="6410177" y="3625234"/>
                <a:chExt cx="266373" cy="1339214"/>
              </a:xfrm>
            </p:grpSpPr>
            <p:cxnSp>
              <p:nvCxnSpPr>
                <p:cNvPr id="43" name="Straight Connector 42"/>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Rectangle 45"/>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27" name="Curved Connector 26"/>
              <p:cNvCxnSpPr>
                <a:endCxn id="45" idx="0"/>
              </p:cNvCxnSpPr>
              <p:nvPr/>
            </p:nvCxnSpPr>
            <p:spPr>
              <a:xfrm rot="16200000" flipH="1">
                <a:off x="873588" y="5067314"/>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979290" y="5324517"/>
                    <a:ext cx="4041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𝑎</m:t>
                          </m:r>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979290" y="5324517"/>
                    <a:ext cx="404149"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431090" y="5339356"/>
                    <a:ext cx="4041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29" name="Rectangle 28"/>
                  <p:cNvSpPr>
                    <a:spLocks noRot="1" noChangeAspect="1" noMove="1" noResize="1" noEditPoints="1" noAdjustHandles="1" noChangeArrowheads="1" noChangeShapeType="1" noTextEdit="1"/>
                  </p:cNvSpPr>
                  <p:nvPr/>
                </p:nvSpPr>
                <p:spPr>
                  <a:xfrm>
                    <a:off x="1431090" y="5339356"/>
                    <a:ext cx="404149"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839761" y="5361758"/>
                    <a:ext cx="4138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1839761" y="5361758"/>
                    <a:ext cx="413896" cy="400110"/>
                  </a:xfrm>
                  <a:prstGeom prst="rect">
                    <a:avLst/>
                  </a:prstGeom>
                  <a:blipFill>
                    <a:blip r:embed="rId5"/>
                    <a:stretch>
                      <a:fillRect/>
                    </a:stretch>
                  </a:blipFill>
                </p:spPr>
                <p:txBody>
                  <a:bodyPr/>
                  <a:lstStyle/>
                  <a:p>
                    <a:r>
                      <a:rPr lang="en-US">
                        <a:noFill/>
                      </a:rPr>
                      <a:t> </a:t>
                    </a:r>
                  </a:p>
                </p:txBody>
              </p:sp>
            </mc:Fallback>
          </mc:AlternateContent>
        </p:grpSp>
        <p:grpSp>
          <p:nvGrpSpPr>
            <p:cNvPr id="49" name="Group 48"/>
            <p:cNvGrpSpPr/>
            <p:nvPr/>
          </p:nvGrpSpPr>
          <p:grpSpPr>
            <a:xfrm>
              <a:off x="3158134" y="4621347"/>
              <a:ext cx="2553688" cy="1261107"/>
              <a:chOff x="265678" y="4621347"/>
              <a:chExt cx="2553688" cy="1261107"/>
            </a:xfrm>
          </p:grpSpPr>
          <p:sp>
            <p:nvSpPr>
              <p:cNvPr id="50" name="Rectangle 49"/>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51" name="Rectangle 50"/>
                  <p:cNvSpPr/>
                  <p:nvPr/>
                </p:nvSpPr>
                <p:spPr>
                  <a:xfrm>
                    <a:off x="1164060" y="4621347"/>
                    <a:ext cx="32927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err="1">
                                  <a:latin typeface="Cambria Math" panose="02040503050406030204" pitchFamily="18" charset="0"/>
                                </a:rPr>
                                <m:t>𝑞</m:t>
                              </m:r>
                            </m:e>
                            <m:sub>
                              <m:r>
                                <a:rPr lang="en-US" sz="2000" b="0" i="1" dirty="0" smtClean="0">
                                  <a:latin typeface="Cambria Math" panose="02040503050406030204" pitchFamily="18" charset="0"/>
                                </a:rPr>
                                <m:t>0</m:t>
                              </m:r>
                            </m:sub>
                          </m:sSub>
                        </m:oMath>
                      </m:oMathPara>
                    </a14:m>
                    <a:endParaRPr lang="en-US" sz="2000" dirty="0"/>
                  </a:p>
                </p:txBody>
              </p:sp>
            </mc:Choice>
            <mc:Fallback xmlns="">
              <p:sp>
                <p:nvSpPr>
                  <p:cNvPr id="51" name="Rectangle 50"/>
                  <p:cNvSpPr>
                    <a:spLocks noRot="1" noChangeAspect="1" noMove="1" noResize="1" noEditPoints="1" noAdjustHandles="1" noChangeArrowheads="1" noChangeShapeType="1" noTextEdit="1"/>
                  </p:cNvSpPr>
                  <p:nvPr/>
                </p:nvSpPr>
                <p:spPr>
                  <a:xfrm>
                    <a:off x="1164060" y="4621347"/>
                    <a:ext cx="329274" cy="400110"/>
                  </a:xfrm>
                  <a:prstGeom prst="rect">
                    <a:avLst/>
                  </a:prstGeom>
                  <a:blipFill>
                    <a:blip r:embed="rId6"/>
                    <a:stretch>
                      <a:fillRect r="-22222" b="-9231"/>
                    </a:stretch>
                  </a:blipFill>
                </p:spPr>
                <p:txBody>
                  <a:bodyPr/>
                  <a:lstStyle/>
                  <a:p>
                    <a:r>
                      <a:rPr lang="en-US">
                        <a:noFill/>
                      </a:rPr>
                      <a:t> </a:t>
                    </a:r>
                  </a:p>
                </p:txBody>
              </p:sp>
            </mc:Fallback>
          </mc:AlternateContent>
          <p:grpSp>
            <p:nvGrpSpPr>
              <p:cNvPr id="52" name="Group 51"/>
              <p:cNvGrpSpPr/>
              <p:nvPr/>
            </p:nvGrpSpPr>
            <p:grpSpPr>
              <a:xfrm rot="5400000">
                <a:off x="1473960" y="4573601"/>
                <a:ext cx="307113" cy="1929564"/>
                <a:chOff x="6410177" y="3625234"/>
                <a:chExt cx="266373" cy="1339214"/>
              </a:xfrm>
            </p:grpSpPr>
            <p:cxnSp>
              <p:nvCxnSpPr>
                <p:cNvPr id="57" name="Straight Connector 56"/>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Rectangle 59"/>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53" name="Curved Connector 52"/>
              <p:cNvCxnSpPr/>
              <p:nvPr/>
            </p:nvCxnSpPr>
            <p:spPr>
              <a:xfrm rot="16200000" flipH="1">
                <a:off x="1255668" y="5067314"/>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Rectangle 53"/>
                  <p:cNvSpPr/>
                  <p:nvPr/>
                </p:nvSpPr>
                <p:spPr>
                  <a:xfrm>
                    <a:off x="979290" y="5324517"/>
                    <a:ext cx="3986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54" name="Rectangle 53"/>
                  <p:cNvSpPr>
                    <a:spLocks noRot="1" noChangeAspect="1" noMove="1" noResize="1" noEditPoints="1" noAdjustHandles="1" noChangeArrowheads="1" noChangeShapeType="1" noTextEdit="1"/>
                  </p:cNvSpPr>
                  <p:nvPr/>
                </p:nvSpPr>
                <p:spPr>
                  <a:xfrm>
                    <a:off x="979290" y="5324517"/>
                    <a:ext cx="398699"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431090" y="5339356"/>
                    <a:ext cx="4041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55" name="Rectangle 54"/>
                  <p:cNvSpPr>
                    <a:spLocks noRot="1" noChangeAspect="1" noMove="1" noResize="1" noEditPoints="1" noAdjustHandles="1" noChangeArrowheads="1" noChangeShapeType="1" noTextEdit="1"/>
                  </p:cNvSpPr>
                  <p:nvPr/>
                </p:nvSpPr>
                <p:spPr>
                  <a:xfrm>
                    <a:off x="1431090" y="5339356"/>
                    <a:ext cx="404149"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1839761" y="5361758"/>
                    <a:ext cx="4138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dirty="0"/>
                  </a:p>
                </p:txBody>
              </p:sp>
            </mc:Choice>
            <mc:Fallback xmlns="">
              <p:sp>
                <p:nvSpPr>
                  <p:cNvPr id="56" name="Rectangle 55"/>
                  <p:cNvSpPr>
                    <a:spLocks noRot="1" noChangeAspect="1" noMove="1" noResize="1" noEditPoints="1" noAdjustHandles="1" noChangeArrowheads="1" noChangeShapeType="1" noTextEdit="1"/>
                  </p:cNvSpPr>
                  <p:nvPr/>
                </p:nvSpPr>
                <p:spPr>
                  <a:xfrm>
                    <a:off x="1839761" y="5361758"/>
                    <a:ext cx="413896" cy="400110"/>
                  </a:xfrm>
                  <a:prstGeom prst="rect">
                    <a:avLst/>
                  </a:prstGeom>
                  <a:blipFill>
                    <a:blip r:embed="rId9"/>
                    <a:stretch>
                      <a:fillRect/>
                    </a:stretch>
                  </a:blipFill>
                </p:spPr>
                <p:txBody>
                  <a:bodyPr/>
                  <a:lstStyle/>
                  <a:p>
                    <a:r>
                      <a:rPr lang="en-US">
                        <a:noFill/>
                      </a:rPr>
                      <a:t> </a:t>
                    </a:r>
                  </a:p>
                </p:txBody>
              </p:sp>
            </mc:Fallback>
          </mc:AlternateContent>
        </p:grpSp>
        <p:grpSp>
          <p:nvGrpSpPr>
            <p:cNvPr id="61" name="Group 60"/>
            <p:cNvGrpSpPr/>
            <p:nvPr/>
          </p:nvGrpSpPr>
          <p:grpSpPr>
            <a:xfrm>
              <a:off x="9089885" y="4644161"/>
              <a:ext cx="2553688" cy="1283767"/>
              <a:chOff x="265678" y="4598687"/>
              <a:chExt cx="2553688" cy="1283767"/>
            </a:xfrm>
          </p:grpSpPr>
          <p:sp>
            <p:nvSpPr>
              <p:cNvPr id="62" name="Rectangle 61"/>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63" name="Rectangle 62"/>
                  <p:cNvSpPr/>
                  <p:nvPr/>
                </p:nvSpPr>
                <p:spPr>
                  <a:xfrm>
                    <a:off x="1197322" y="4598687"/>
                    <a:ext cx="32927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err="1">
                                  <a:latin typeface="Cambria Math" panose="02040503050406030204" pitchFamily="18" charset="0"/>
                                </a:rPr>
                                <m:t>𝑞</m:t>
                              </m:r>
                            </m:e>
                            <m:sub>
                              <m:r>
                                <a:rPr lang="en-US" sz="2000" b="0" i="1" dirty="0" smtClean="0">
                                  <a:latin typeface="Cambria Math" panose="02040503050406030204" pitchFamily="18" charset="0"/>
                                </a:rPr>
                                <m:t>1</m:t>
                              </m:r>
                            </m:sub>
                          </m:sSub>
                        </m:oMath>
                      </m:oMathPara>
                    </a14:m>
                    <a:endParaRPr lang="en-US" sz="2000" dirty="0"/>
                  </a:p>
                </p:txBody>
              </p:sp>
            </mc:Choice>
            <mc:Fallback xmlns="">
              <p:sp>
                <p:nvSpPr>
                  <p:cNvPr id="63" name="Rectangle 62"/>
                  <p:cNvSpPr>
                    <a:spLocks noRot="1" noChangeAspect="1" noMove="1" noResize="1" noEditPoints="1" noAdjustHandles="1" noChangeArrowheads="1" noChangeShapeType="1" noTextEdit="1"/>
                  </p:cNvSpPr>
                  <p:nvPr/>
                </p:nvSpPr>
                <p:spPr>
                  <a:xfrm>
                    <a:off x="1197322" y="4598687"/>
                    <a:ext cx="329274" cy="400110"/>
                  </a:xfrm>
                  <a:prstGeom prst="rect">
                    <a:avLst/>
                  </a:prstGeom>
                  <a:blipFill>
                    <a:blip r:embed="rId10"/>
                    <a:stretch>
                      <a:fillRect r="-18519" b="-9091"/>
                    </a:stretch>
                  </a:blipFill>
                </p:spPr>
                <p:txBody>
                  <a:bodyPr/>
                  <a:lstStyle/>
                  <a:p>
                    <a:r>
                      <a:rPr lang="en-US">
                        <a:noFill/>
                      </a:rPr>
                      <a:t> </a:t>
                    </a:r>
                  </a:p>
                </p:txBody>
              </p:sp>
            </mc:Fallback>
          </mc:AlternateContent>
          <p:grpSp>
            <p:nvGrpSpPr>
              <p:cNvPr id="64" name="Group 63"/>
              <p:cNvGrpSpPr/>
              <p:nvPr/>
            </p:nvGrpSpPr>
            <p:grpSpPr>
              <a:xfrm rot="5400000">
                <a:off x="1473960" y="4573601"/>
                <a:ext cx="307113" cy="1929564"/>
                <a:chOff x="6410177" y="3625234"/>
                <a:chExt cx="266373" cy="1339214"/>
              </a:xfrm>
            </p:grpSpPr>
            <p:cxnSp>
              <p:nvCxnSpPr>
                <p:cNvPr id="69" name="Straight Connector 68"/>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Rectangle 71"/>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65" name="Curved Connector 64"/>
              <p:cNvCxnSpPr/>
              <p:nvPr/>
            </p:nvCxnSpPr>
            <p:spPr>
              <a:xfrm rot="16200000" flipH="1">
                <a:off x="1291383" y="5042201"/>
                <a:ext cx="377949" cy="22435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79290" y="5324517"/>
                    <a:ext cx="3986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66" name="Rectangle 65"/>
                  <p:cNvSpPr>
                    <a:spLocks noRot="1" noChangeAspect="1" noMove="1" noResize="1" noEditPoints="1" noAdjustHandles="1" noChangeArrowheads="1" noChangeShapeType="1" noTextEdit="1"/>
                  </p:cNvSpPr>
                  <p:nvPr/>
                </p:nvSpPr>
                <p:spPr>
                  <a:xfrm>
                    <a:off x="979290" y="5324517"/>
                    <a:ext cx="398699"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1431090" y="5339356"/>
                    <a:ext cx="3986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67" name="Rectangle 66"/>
                  <p:cNvSpPr>
                    <a:spLocks noRot="1" noChangeAspect="1" noMove="1" noResize="1" noEditPoints="1" noAdjustHandles="1" noChangeArrowheads="1" noChangeShapeType="1" noTextEdit="1"/>
                  </p:cNvSpPr>
                  <p:nvPr/>
                </p:nvSpPr>
                <p:spPr>
                  <a:xfrm>
                    <a:off x="1431090" y="5339356"/>
                    <a:ext cx="398699"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1839761" y="5361758"/>
                    <a:ext cx="4138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dirty="0"/>
                  </a:p>
                </p:txBody>
              </p:sp>
            </mc:Choice>
            <mc:Fallback xmlns="">
              <p:sp>
                <p:nvSpPr>
                  <p:cNvPr id="68" name="Rectangle 67"/>
                  <p:cNvSpPr>
                    <a:spLocks noRot="1" noChangeAspect="1" noMove="1" noResize="1" noEditPoints="1" noAdjustHandles="1" noChangeArrowheads="1" noChangeShapeType="1" noTextEdit="1"/>
                  </p:cNvSpPr>
                  <p:nvPr/>
                </p:nvSpPr>
                <p:spPr>
                  <a:xfrm>
                    <a:off x="1839761" y="5361758"/>
                    <a:ext cx="413896" cy="400110"/>
                  </a:xfrm>
                  <a:prstGeom prst="rect">
                    <a:avLst/>
                  </a:prstGeom>
                  <a:blipFill>
                    <a:blip r:embed="rId13"/>
                    <a:stretch>
                      <a:fillRect/>
                    </a:stretch>
                  </a:blipFill>
                </p:spPr>
                <p:txBody>
                  <a:bodyPr/>
                  <a:lstStyle/>
                  <a:p>
                    <a:r>
                      <a:rPr lang="en-US">
                        <a:noFill/>
                      </a:rPr>
                      <a:t> </a:t>
                    </a:r>
                  </a:p>
                </p:txBody>
              </p:sp>
            </mc:Fallback>
          </mc:AlternateContent>
        </p:grpSp>
        <p:grpSp>
          <p:nvGrpSpPr>
            <p:cNvPr id="73" name="Group 72"/>
            <p:cNvGrpSpPr/>
            <p:nvPr/>
          </p:nvGrpSpPr>
          <p:grpSpPr>
            <a:xfrm>
              <a:off x="6119273" y="4621347"/>
              <a:ext cx="2553688" cy="1283844"/>
              <a:chOff x="265678" y="4598610"/>
              <a:chExt cx="2553688" cy="1283844"/>
            </a:xfrm>
          </p:grpSpPr>
          <p:sp>
            <p:nvSpPr>
              <p:cNvPr id="74" name="Rectangle 73"/>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5" name="Rectangle 74"/>
                  <p:cNvSpPr/>
                  <p:nvPr/>
                </p:nvSpPr>
                <p:spPr>
                  <a:xfrm>
                    <a:off x="1593584" y="4598610"/>
                    <a:ext cx="32927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i="1" dirty="0" err="1">
                                  <a:latin typeface="Cambria Math" panose="02040503050406030204" pitchFamily="18" charset="0"/>
                                </a:rPr>
                                <m:t>𝑞</m:t>
                              </m:r>
                            </m:e>
                            <m:sub>
                              <m:r>
                                <a:rPr lang="en-US" sz="2000" b="0" i="1" dirty="0" smtClean="0">
                                  <a:latin typeface="Cambria Math" panose="02040503050406030204" pitchFamily="18" charset="0"/>
                                </a:rPr>
                                <m:t>0</m:t>
                              </m:r>
                            </m:sub>
                          </m:sSub>
                        </m:oMath>
                      </m:oMathPara>
                    </a14:m>
                    <a:endParaRPr lang="en-US" sz="2000" dirty="0"/>
                  </a:p>
                </p:txBody>
              </p:sp>
            </mc:Choice>
            <mc:Fallback xmlns="">
              <p:sp>
                <p:nvSpPr>
                  <p:cNvPr id="75" name="Rectangle 74"/>
                  <p:cNvSpPr>
                    <a:spLocks noRot="1" noChangeAspect="1" noMove="1" noResize="1" noEditPoints="1" noAdjustHandles="1" noChangeArrowheads="1" noChangeShapeType="1" noTextEdit="1"/>
                  </p:cNvSpPr>
                  <p:nvPr/>
                </p:nvSpPr>
                <p:spPr>
                  <a:xfrm>
                    <a:off x="1593584" y="4598610"/>
                    <a:ext cx="329274" cy="400110"/>
                  </a:xfrm>
                  <a:prstGeom prst="rect">
                    <a:avLst/>
                  </a:prstGeom>
                  <a:blipFill>
                    <a:blip r:embed="rId14"/>
                    <a:stretch>
                      <a:fillRect r="-22222" b="-9231"/>
                    </a:stretch>
                  </a:blipFill>
                </p:spPr>
                <p:txBody>
                  <a:bodyPr/>
                  <a:lstStyle/>
                  <a:p>
                    <a:r>
                      <a:rPr lang="en-US">
                        <a:noFill/>
                      </a:rPr>
                      <a:t> </a:t>
                    </a:r>
                  </a:p>
                </p:txBody>
              </p:sp>
            </mc:Fallback>
          </mc:AlternateContent>
          <p:grpSp>
            <p:nvGrpSpPr>
              <p:cNvPr id="76" name="Group 75"/>
              <p:cNvGrpSpPr/>
              <p:nvPr/>
            </p:nvGrpSpPr>
            <p:grpSpPr>
              <a:xfrm rot="5400000">
                <a:off x="1473960" y="4573601"/>
                <a:ext cx="307113" cy="1929564"/>
                <a:chOff x="6410177" y="3625234"/>
                <a:chExt cx="266373" cy="1339214"/>
              </a:xfrm>
            </p:grpSpPr>
            <p:cxnSp>
              <p:nvCxnSpPr>
                <p:cNvPr id="81" name="Straight Connector 80"/>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Rectangle 83"/>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cxnSp>
            <p:nvCxnSpPr>
              <p:cNvPr id="77" name="Curved Connector 76"/>
              <p:cNvCxnSpPr/>
              <p:nvPr/>
            </p:nvCxnSpPr>
            <p:spPr>
              <a:xfrm rot="16200000" flipH="1">
                <a:off x="1685192" y="5044577"/>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8" name="Rectangle 77"/>
                  <p:cNvSpPr/>
                  <p:nvPr/>
                </p:nvSpPr>
                <p:spPr>
                  <a:xfrm>
                    <a:off x="979290" y="5324517"/>
                    <a:ext cx="3986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78" name="Rectangle 77"/>
                  <p:cNvSpPr>
                    <a:spLocks noRot="1" noChangeAspect="1" noMove="1" noResize="1" noEditPoints="1" noAdjustHandles="1" noChangeArrowheads="1" noChangeShapeType="1" noTextEdit="1"/>
                  </p:cNvSpPr>
                  <p:nvPr/>
                </p:nvSpPr>
                <p:spPr>
                  <a:xfrm>
                    <a:off x="979290" y="5324517"/>
                    <a:ext cx="398699" cy="40011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1431090" y="5339356"/>
                    <a:ext cx="39869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79" name="Rectangle 78"/>
                  <p:cNvSpPr>
                    <a:spLocks noRot="1" noChangeAspect="1" noMove="1" noResize="1" noEditPoints="1" noAdjustHandles="1" noChangeArrowheads="1" noChangeShapeType="1" noTextEdit="1"/>
                  </p:cNvSpPr>
                  <p:nvPr/>
                </p:nvSpPr>
                <p:spPr>
                  <a:xfrm>
                    <a:off x="1431090" y="5339356"/>
                    <a:ext cx="398699" cy="4001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1839761" y="5361758"/>
                    <a:ext cx="4138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dirty="0"/>
                  </a:p>
                </p:txBody>
              </p:sp>
            </mc:Choice>
            <mc:Fallback xmlns="">
              <p:sp>
                <p:nvSpPr>
                  <p:cNvPr id="80" name="Rectangle 79"/>
                  <p:cNvSpPr>
                    <a:spLocks noRot="1" noChangeAspect="1" noMove="1" noResize="1" noEditPoints="1" noAdjustHandles="1" noChangeArrowheads="1" noChangeShapeType="1" noTextEdit="1"/>
                  </p:cNvSpPr>
                  <p:nvPr/>
                </p:nvSpPr>
                <p:spPr>
                  <a:xfrm>
                    <a:off x="1839761" y="5361758"/>
                    <a:ext cx="413896" cy="400110"/>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p:cNvSpPr/>
                <p:nvPr/>
              </p:nvSpPr>
              <p:spPr>
                <a:xfrm>
                  <a:off x="921210" y="4037194"/>
                  <a:ext cx="7993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0</m:t>
                            </m:r>
                          </m:sub>
                        </m:sSub>
                        <m:r>
                          <a:rPr lang="en-US" sz="2000" b="0" i="1" dirty="0" smtClean="0">
                            <a:solidFill>
                              <a:srgbClr val="C00000"/>
                            </a:solidFill>
                            <a:latin typeface="Cambria Math" panose="02040503050406030204" pitchFamily="18" charset="0"/>
                          </a:rPr>
                          <m:t>𝑎𝑎</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921210" y="4037194"/>
                  <a:ext cx="799321" cy="400110"/>
                </a:xfrm>
                <a:prstGeom prst="rect">
                  <a:avLst/>
                </a:prstGeom>
                <a:blipFill>
                  <a:blip r:embed="rId18"/>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3954150" y="4094415"/>
                  <a:ext cx="8001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C00000"/>
                            </a:solidFill>
                            <a:latin typeface="Cambria Math" panose="02040503050406030204" pitchFamily="18" charset="0"/>
                          </a:rPr>
                          <m:t>𝑏</m:t>
                        </m:r>
                        <m:sSub>
                          <m:sSubPr>
                            <m:ctrlPr>
                              <a:rPr lang="en-US" sz="2000" b="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0</m:t>
                            </m:r>
                          </m:sub>
                        </m:sSub>
                        <m:r>
                          <a:rPr lang="en-US" sz="2000" b="0" i="1" dirty="0" smtClean="0">
                            <a:solidFill>
                              <a:srgbClr val="C00000"/>
                            </a:solidFill>
                            <a:latin typeface="Cambria Math" panose="02040503050406030204" pitchFamily="18" charset="0"/>
                          </a:rPr>
                          <m:t>𝑎</m:t>
                        </m:r>
                      </m:oMath>
                    </m:oMathPara>
                  </a14:m>
                  <a:endParaRPr lang="en-US" sz="2000" dirty="0"/>
                </a:p>
              </p:txBody>
            </p:sp>
          </mc:Choice>
          <mc:Fallback xmlns="">
            <p:sp>
              <p:nvSpPr>
                <p:cNvPr id="85" name="Rectangle 84"/>
                <p:cNvSpPr>
                  <a:spLocks noRot="1" noChangeAspect="1" noMove="1" noResize="1" noEditPoints="1" noAdjustHandles="1" noChangeArrowheads="1" noChangeShapeType="1" noTextEdit="1"/>
                </p:cNvSpPr>
                <p:nvPr/>
              </p:nvSpPr>
              <p:spPr>
                <a:xfrm>
                  <a:off x="3954150" y="4094415"/>
                  <a:ext cx="800155" cy="400110"/>
                </a:xfrm>
                <a:prstGeom prst="rect">
                  <a:avLst/>
                </a:prstGeom>
                <a:blipFill>
                  <a:blip r:embed="rId1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6996516" y="4121105"/>
                  <a:ext cx="9477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C00000"/>
                            </a:solidFill>
                            <a:latin typeface="Cambria Math" panose="02040503050406030204" pitchFamily="18" charset="0"/>
                          </a:rPr>
                          <m:t>𝑏𝑏</m:t>
                        </m:r>
                        <m:sSub>
                          <m:sSubPr>
                            <m:ctrlPr>
                              <a:rPr lang="en-US" sz="2000" b="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0</m:t>
                            </m:r>
                          </m:sub>
                        </m:sSub>
                        <m:r>
                          <a:rPr lang="en-US" sz="2000" b="0" i="1" dirty="0" smtClean="0">
                            <a:solidFill>
                              <a:srgbClr val="C00000"/>
                            </a:solidFill>
                            <a:latin typeface="Cambria Math" panose="02040503050406030204" pitchFamily="18" charset="0"/>
                          </a:rPr>
                          <m:t>#</m:t>
                        </m:r>
                      </m:oMath>
                    </m:oMathPara>
                  </a14:m>
                  <a:endParaRPr lang="en-US" sz="2000" dirty="0"/>
                </a:p>
              </p:txBody>
            </p:sp>
          </mc:Choice>
          <mc:Fallback xmlns="">
            <p:sp>
              <p:nvSpPr>
                <p:cNvPr id="86" name="Rectangle 85"/>
                <p:cNvSpPr>
                  <a:spLocks noRot="1" noChangeAspect="1" noMove="1" noResize="1" noEditPoints="1" noAdjustHandles="1" noChangeArrowheads="1" noChangeShapeType="1" noTextEdit="1"/>
                </p:cNvSpPr>
                <p:nvPr/>
              </p:nvSpPr>
              <p:spPr>
                <a:xfrm>
                  <a:off x="6996516" y="4121105"/>
                  <a:ext cx="947759" cy="400110"/>
                </a:xfrm>
                <a:prstGeom prst="rect">
                  <a:avLst/>
                </a:prstGeom>
                <a:blipFill>
                  <a:blip r:embed="rId20"/>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9867329" y="4142170"/>
                  <a:ext cx="78874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C00000"/>
                            </a:solidFill>
                            <a:latin typeface="Cambria Math" panose="02040503050406030204" pitchFamily="18" charset="0"/>
                          </a:rPr>
                          <m:t>𝑏</m:t>
                        </m:r>
                        <m:sSub>
                          <m:sSubPr>
                            <m:ctrlPr>
                              <a:rPr lang="en-US" sz="2000" b="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1</m:t>
                            </m:r>
                          </m:sub>
                        </m:sSub>
                        <m:r>
                          <a:rPr lang="en-US" sz="2000" b="0" i="1" dirty="0" smtClean="0">
                            <a:solidFill>
                              <a:srgbClr val="C00000"/>
                            </a:solidFill>
                            <a:latin typeface="Cambria Math" panose="02040503050406030204" pitchFamily="18" charset="0"/>
                          </a:rPr>
                          <m:t>𝑏</m:t>
                        </m:r>
                      </m:oMath>
                    </m:oMathPara>
                  </a14:m>
                  <a:endParaRPr lang="en-US" sz="2000" dirty="0"/>
                </a:p>
              </p:txBody>
            </p:sp>
          </mc:Choice>
          <mc:Fallback xmlns="">
            <p:sp>
              <p:nvSpPr>
                <p:cNvPr id="87" name="Rectangle 86"/>
                <p:cNvSpPr>
                  <a:spLocks noRot="1" noChangeAspect="1" noMove="1" noResize="1" noEditPoints="1" noAdjustHandles="1" noChangeArrowheads="1" noChangeShapeType="1" noTextEdit="1"/>
                </p:cNvSpPr>
                <p:nvPr/>
              </p:nvSpPr>
              <p:spPr>
                <a:xfrm>
                  <a:off x="9867329" y="4142170"/>
                  <a:ext cx="788742" cy="400110"/>
                </a:xfrm>
                <a:prstGeom prst="rect">
                  <a:avLst/>
                </a:prstGeom>
                <a:blipFill>
                  <a:blip r:embed="rId21"/>
                  <a:stretch>
                    <a:fillRect b="-9091"/>
                  </a:stretch>
                </a:blipFill>
              </p:spPr>
              <p:txBody>
                <a:bodyPr/>
                <a:lstStyle/>
                <a:p>
                  <a:r>
                    <a:rPr lang="en-US">
                      <a:noFill/>
                    </a:rPr>
                    <a:t> </a:t>
                  </a:r>
                </a:p>
              </p:txBody>
            </p:sp>
          </mc:Fallback>
        </mc:AlternateContent>
      </p:grpSp>
      <p:grpSp>
        <p:nvGrpSpPr>
          <p:cNvPr id="9" name="Group 8"/>
          <p:cNvGrpSpPr/>
          <p:nvPr/>
        </p:nvGrpSpPr>
        <p:grpSpPr>
          <a:xfrm>
            <a:off x="3169155" y="4819373"/>
            <a:ext cx="4649734" cy="1129822"/>
            <a:chOff x="3899465" y="4777787"/>
            <a:chExt cx="4649734" cy="1129822"/>
          </a:xfrm>
        </p:grpSpPr>
        <mc:AlternateContent xmlns:mc="http://schemas.openxmlformats.org/markup-compatibility/2006" xmlns:a14="http://schemas.microsoft.com/office/drawing/2010/main">
          <mc:Choice Requires="a14">
            <p:sp>
              <p:nvSpPr>
                <p:cNvPr id="7" name="Rectangle 6"/>
                <p:cNvSpPr/>
                <p:nvPr/>
              </p:nvSpPr>
              <p:spPr>
                <a:xfrm>
                  <a:off x="3899465" y="4777787"/>
                  <a:ext cx="46497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𝑎𝑎</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𝑏</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𝑎</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𝑏𝑏</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𝑏</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𝑏</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899465" y="4777787"/>
                  <a:ext cx="4649734" cy="461665"/>
                </a:xfrm>
                <a:prstGeom prst="rect">
                  <a:avLst/>
                </a:prstGeom>
                <a:blipFill>
                  <a:blip r:embed="rId22"/>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3982269" y="5445944"/>
                  <a:ext cx="22183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𝑎𝑎</m:t>
                        </m:r>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i="1" dirty="0">
                                <a:solidFill>
                                  <a:srgbClr val="C00000"/>
                                </a:solidFill>
                                <a:latin typeface="Cambria Math" panose="02040503050406030204" pitchFamily="18" charset="0"/>
                                <a:ea typeface="Cambria Math" panose="02040503050406030204" pitchFamily="18" charset="0"/>
                              </a:rPr>
                              <m:t>⟼</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r>
                          <a:rPr lang="en-US" sz="2400" i="1" dirty="0">
                            <a:solidFill>
                              <a:srgbClr val="C00000"/>
                            </a:solidFill>
                            <a:latin typeface="Cambria Math" panose="02040503050406030204" pitchFamily="18" charset="0"/>
                          </a:rPr>
                          <m:t>𝑏</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𝑏</m:t>
                        </m:r>
                      </m:oMath>
                    </m:oMathPara>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3982269" y="5445944"/>
                  <a:ext cx="2218300" cy="461665"/>
                </a:xfrm>
                <a:prstGeom prst="rect">
                  <a:avLst/>
                </a:prstGeom>
                <a:blipFill>
                  <a:blip r:embed="rId23"/>
                  <a:stretch>
                    <a:fillRect b="-11842"/>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24">
            <p14:nvContentPartPr>
              <p14:cNvPr id="8" name="Ink 7">
                <a:extLst>
                  <a:ext uri="{FF2B5EF4-FFF2-40B4-BE49-F238E27FC236}">
                    <a16:creationId xmlns:a16="http://schemas.microsoft.com/office/drawing/2014/main" id="{892BE398-CF0F-DD2D-E567-CE3062A150F8}"/>
                  </a:ext>
                </a:extLst>
              </p14:cNvPr>
              <p14:cNvContentPartPr/>
              <p14:nvPr/>
            </p14:nvContentPartPr>
            <p14:xfrm>
              <a:off x="3024000" y="4789080"/>
              <a:ext cx="2677320" cy="1085400"/>
            </p14:xfrm>
          </p:contentPart>
        </mc:Choice>
        <mc:Fallback>
          <p:pic>
            <p:nvPicPr>
              <p:cNvPr id="8" name="Ink 7">
                <a:extLst>
                  <a:ext uri="{FF2B5EF4-FFF2-40B4-BE49-F238E27FC236}">
                    <a16:creationId xmlns:a16="http://schemas.microsoft.com/office/drawing/2014/main" id="{892BE398-CF0F-DD2D-E567-CE3062A150F8}"/>
                  </a:ext>
                </a:extLst>
              </p:cNvPr>
              <p:cNvPicPr/>
              <p:nvPr/>
            </p:nvPicPr>
            <p:blipFill>
              <a:blip r:embed="rId25"/>
              <a:stretch>
                <a:fillRect/>
              </a:stretch>
            </p:blipFill>
            <p:spPr>
              <a:xfrm>
                <a:off x="3014640" y="4779720"/>
                <a:ext cx="2696040" cy="1104120"/>
              </a:xfrm>
              <a:prstGeom prst="rect">
                <a:avLst/>
              </a:prstGeom>
            </p:spPr>
          </p:pic>
        </mc:Fallback>
      </mc:AlternateContent>
    </p:spTree>
    <p:extLst>
      <p:ext uri="{BB962C8B-B14F-4D97-AF65-F5344CB8AC3E}">
        <p14:creationId xmlns:p14="http://schemas.microsoft.com/office/powerpoint/2010/main" val="290666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تورینگ بعنوان پذیرنده زبان</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087"/>
                <a:ext cx="11942547" cy="5508937"/>
              </a:xfrm>
            </p:spPr>
            <p:txBody>
              <a:bodyPr>
                <a:normAutofit/>
              </a:bodyPr>
              <a:lstStyle/>
              <a:p>
                <a:pPr>
                  <a:lnSpc>
                    <a:spcPct val="150000"/>
                  </a:lnSpc>
                </a:pPr>
                <a:r>
                  <a:rPr lang="fa-IR" b="1" dirty="0">
                    <a:solidFill>
                      <a:srgbClr val="FF0000"/>
                    </a:solidFill>
                  </a:rPr>
                  <a:t>تعریف 9-3: </a:t>
                </a:r>
                <a:r>
                  <a:rPr lang="fa-IR" dirty="0"/>
                  <a:t>فرض کنید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oMath>
                </a14:m>
                <a:r>
                  <a:rPr lang="fa-IR" dirty="0">
                    <a:solidFill>
                      <a:srgbClr val="C00000"/>
                    </a:solidFill>
                  </a:rPr>
                  <a:t> </a:t>
                </a:r>
                <a:r>
                  <a:rPr lang="fa-IR" dirty="0"/>
                  <a:t>یک ماشین تورینگ باشد، در اینصورت زبان پذیرفته شده بوسیله </a:t>
                </a:r>
                <a14:m>
                  <m:oMath xmlns:m="http://schemas.openxmlformats.org/officeDocument/2006/math">
                    <m:r>
                      <a:rPr lang="en-US" i="1" dirty="0">
                        <a:solidFill>
                          <a:srgbClr val="C00000"/>
                        </a:solidFill>
                        <a:latin typeface="Cambria Math" panose="02040503050406030204" pitchFamily="18" charset="0"/>
                      </a:rPr>
                      <m:t>𝑀</m:t>
                    </m:r>
                  </m:oMath>
                </a14:m>
                <a:r>
                  <a:rPr lang="fa-IR" dirty="0"/>
                  <a:t> عبارت است از</a:t>
                </a:r>
              </a:p>
              <a:p>
                <a:pPr>
                  <a:lnSpc>
                    <a:spcPct val="150000"/>
                  </a:lnSpc>
                </a:pPr>
                <a14:m>
                  <m:oMath xmlns:m="http://schemas.openxmlformats.org/officeDocument/2006/math">
                    <m:r>
                      <a:rPr lang="en-US" b="0" i="1" dirty="0" smtClean="0">
                        <a:solidFill>
                          <a:srgbClr val="C00000"/>
                        </a:solidFill>
                        <a:latin typeface="Cambria Math" panose="02040503050406030204" pitchFamily="18" charset="0"/>
                      </a:rPr>
                      <m:t>𝐿</m:t>
                    </m:r>
                    <m:d>
                      <m:dPr>
                        <m:ctrlPr>
                          <a:rPr lang="en-US" b="0"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𝑀</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𝑤</m:t>
                    </m:r>
                    <m:r>
                      <a:rPr lang="en-US" b="0" i="1" dirty="0" smtClean="0">
                        <a:solidFill>
                          <a:srgbClr val="C00000"/>
                        </a:solidFill>
                        <a:latin typeface="Cambria Math" panose="02040503050406030204" pitchFamily="18" charset="0"/>
                        <a:ea typeface="Cambria Math" panose="02040503050406030204" pitchFamily="18" charset="0"/>
                      </a:rPr>
                      <m:t>∈</m:t>
                    </m:r>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b="0" i="1" dirty="0" smtClean="0">
                            <a:solidFill>
                              <a:srgbClr val="C00000"/>
                            </a:solidFill>
                            <a:latin typeface="Cambria Math" panose="02040503050406030204" pitchFamily="18" charset="0"/>
                            <a:ea typeface="Cambria Math" panose="02040503050406030204" pitchFamily="18" charset="0"/>
                          </a:rPr>
                          <m:t>Σ</m:t>
                        </m:r>
                      </m:e>
                      <m:sup>
                        <m:r>
                          <a:rPr lang="en-US" b="0" i="1" dirty="0" smtClean="0">
                            <a:solidFill>
                              <a:srgbClr val="C00000"/>
                            </a:solidFill>
                            <a:latin typeface="Cambria Math" panose="02040503050406030204" pitchFamily="18" charset="0"/>
                            <a:ea typeface="Cambria Math" panose="02040503050406030204" pitchFamily="18" charset="0"/>
                          </a:rPr>
                          <m:t>+</m:t>
                        </m:r>
                      </m:sup>
                    </m:sSup>
                    <m:r>
                      <a:rPr lang="en-US" b="0" i="1" dirty="0" smtClean="0">
                        <a:solidFill>
                          <a:srgbClr val="C00000"/>
                        </a:solidFill>
                        <a:latin typeface="Cambria Math" panose="02040503050406030204" pitchFamily="18" charset="0"/>
                        <a:ea typeface="Cambria Math" panose="02040503050406030204" pitchFamily="18" charset="0"/>
                      </a:rPr>
                      <m:t> :</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𝑤</m:t>
                    </m:r>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𝑥</m:t>
                        </m:r>
                      </m:e>
                      <m:sub>
                        <m:r>
                          <a:rPr lang="en-US" b="0" i="1" dirty="0" smtClean="0">
                            <a:solidFill>
                              <a:srgbClr val="C00000"/>
                            </a:solidFill>
                            <a:latin typeface="Cambria Math" panose="02040503050406030204" pitchFamily="18" charset="0"/>
                            <a:ea typeface="Cambria Math" panose="02040503050406030204" pitchFamily="18" charset="0"/>
                          </a:rPr>
                          <m:t>1</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𝑥</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b="0" i="1" dirty="0" smtClean="0">
                        <a:solidFill>
                          <a:srgbClr val="C00000"/>
                        </a:solidFill>
                        <a:latin typeface="Cambria Math" panose="02040503050406030204" pitchFamily="18" charset="0"/>
                        <a:ea typeface="Cambria Math" panose="02040503050406030204" pitchFamily="18" charset="0"/>
                      </a:rPr>
                      <m:t> ,    </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𝐹</m:t>
                    </m:r>
                    <m:r>
                      <a:rPr lang="en-US" b="0" i="1" dirty="0" smtClean="0">
                        <a:solidFill>
                          <a:srgbClr val="C00000"/>
                        </a:solidFill>
                        <a:latin typeface="Cambria Math" panose="02040503050406030204" pitchFamily="18" charset="0"/>
                        <a:ea typeface="Cambria Math" panose="02040503050406030204" pitchFamily="18" charset="0"/>
                      </a:rPr>
                      <m:t> ,     </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𝑥</m:t>
                        </m:r>
                      </m:e>
                      <m:sub>
                        <m:r>
                          <a:rPr lang="en-US" i="1" dirty="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𝑥</m:t>
                        </m:r>
                      </m:e>
                      <m:sub>
                        <m:r>
                          <a:rPr lang="en-US" i="1" dirty="0">
                            <a:solidFill>
                              <a:srgbClr val="C00000"/>
                            </a:solidFill>
                            <a:latin typeface="Cambria Math" panose="02040503050406030204" pitchFamily="18" charset="0"/>
                            <a:ea typeface="Cambria Math" panose="02040503050406030204" pitchFamily="18" charset="0"/>
                          </a:rPr>
                          <m:t>2</m:t>
                        </m:r>
                      </m:sub>
                    </m:sSub>
                    <m:r>
                      <a:rPr lang="en-US" i="1" dirty="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 </m:t>
                    </m:r>
                    <m:sSup>
                      <m:sSupPr>
                        <m:ctrlPr>
                          <a:rPr lang="en-US"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dirty="0">
                            <a:solidFill>
                              <a:srgbClr val="C00000"/>
                            </a:solidFill>
                            <a:latin typeface="Cambria Math" panose="02040503050406030204" pitchFamily="18" charset="0"/>
                          </a:rPr>
                          <m:t>Γ</m:t>
                        </m:r>
                      </m:e>
                      <m:sup>
                        <m:r>
                          <a:rPr lang="en-US" b="0" i="0"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oMath>
                </a14:m>
                <a:endParaRPr lang="fa-IR" dirty="0"/>
              </a:p>
              <a:p>
                <a:pPr>
                  <a:lnSpc>
                    <a:spcPct val="150000"/>
                  </a:lnSpc>
                </a:pPr>
                <a:endParaRPr lang="en-US" dirty="0"/>
              </a:p>
              <a:p>
                <a:pPr>
                  <a:lnSpc>
                    <a:spcPct val="150000"/>
                  </a:lnSpc>
                </a:pPr>
                <a:r>
                  <a:rPr lang="fa-IR" dirty="0"/>
                  <a:t>این تعریف نشان میدهد که رشته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𝑤</m:t>
                    </m:r>
                  </m:oMath>
                </a14:m>
                <a:r>
                  <a:rPr lang="fa-IR" dirty="0"/>
                  <a:t> روی نوار</a:t>
                </a:r>
                <a:r>
                  <a:rPr lang="en-US" dirty="0"/>
                  <a:t> </a:t>
                </a:r>
                <a:r>
                  <a:rPr lang="fa-IR" dirty="0"/>
                  <a:t>حافظه که دو طرف آن خالی است قرار دارد.</a:t>
                </a:r>
              </a:p>
              <a:p>
                <a:pPr>
                  <a:lnSpc>
                    <a:spcPct val="150000"/>
                  </a:lnSpc>
                </a:pPr>
                <a:r>
                  <a:rPr lang="fa-IR" dirty="0"/>
                  <a:t>هنگامی که</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𝑤</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𝐿</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𝑀</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محتوای نهایی روی نوار حافظه اهمیتی ندارد.</a:t>
                </a:r>
              </a:p>
              <a:p>
                <a:pPr>
                  <a:lnSpc>
                    <a:spcPct val="150000"/>
                  </a:lnSpc>
                </a:pPr>
                <a:r>
                  <a:rPr lang="fa-IR" dirty="0"/>
                  <a:t>هنگامی که</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𝑤</m:t>
                    </m:r>
                    <m:r>
                      <a:rPr lang="en-US"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𝐿</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𝑀</m:t>
                    </m:r>
                    <m:r>
                      <a:rPr lang="en-US" i="1" dirty="0">
                        <a:solidFill>
                          <a:srgbClr val="C00000"/>
                        </a:solidFill>
                        <a:latin typeface="Cambria Math" panose="02040503050406030204" pitchFamily="18" charset="0"/>
                        <a:ea typeface="Cambria Math" panose="02040503050406030204" pitchFamily="18" charset="0"/>
                      </a:rPr>
                      <m:t>)</m:t>
                    </m:r>
                  </m:oMath>
                </a14:m>
                <a:r>
                  <a:rPr lang="fa-IR" dirty="0"/>
                  <a:t> دو اتفاق می افتد:</a:t>
                </a:r>
              </a:p>
              <a:p>
                <a:pPr lvl="1">
                  <a:lnSpc>
                    <a:spcPct val="150000"/>
                  </a:lnSpc>
                </a:pPr>
                <a:r>
                  <a:rPr lang="fa-IR" dirty="0"/>
                  <a:t>ماشین در یک حالت غیر نهایی قرار گرفته باشد</a:t>
                </a:r>
              </a:p>
              <a:p>
                <a:pPr lvl="1">
                  <a:lnSpc>
                    <a:spcPct val="150000"/>
                  </a:lnSpc>
                </a:pPr>
                <a:r>
                  <a:rPr lang="fa-IR" dirty="0"/>
                  <a:t>ماشین وارد یک حلقه نامحدود شده باشد و هرگز متوقف نشود</a:t>
                </a:r>
                <a:endParaRPr lang="en-US" dirty="0"/>
              </a:p>
              <a:p>
                <a:pPr>
                  <a:lnSpc>
                    <a:spcPct val="150000"/>
                  </a:lnSpc>
                </a:pPr>
                <a:endParaRPr lang="fa-IR" dirty="0"/>
              </a:p>
              <a:p>
                <a:pPr>
                  <a:lnSpc>
                    <a:spcPct val="150000"/>
                  </a:lnSpc>
                </a:pPr>
                <a:endParaRPr lang="en-US" dirty="0"/>
              </a:p>
              <a:p>
                <a:pPr>
                  <a:lnSpc>
                    <a:spcPct val="150000"/>
                  </a:lnSpc>
                </a:pPr>
                <a:endParaRPr lang="en-US" dirty="0"/>
              </a:p>
              <a:p>
                <a:pPr>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087"/>
                <a:ext cx="11942547" cy="5508937"/>
              </a:xfrm>
              <a:blipFill>
                <a:blip r:embed="rId2"/>
                <a:stretch>
                  <a:fillRect r="-1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368256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برای </a:t>
                </a:r>
                <a14:m>
                  <m:oMath xmlns:m="http://schemas.openxmlformats.org/officeDocument/2006/math">
                    <m:r>
                      <a:rPr lang="el-GR" i="1" dirty="0">
                        <a:solidFill>
                          <a:srgbClr val="C00000"/>
                        </a:solidFill>
                        <a:latin typeface="Cambria Math" panose="02040503050406030204" pitchFamily="18" charset="0"/>
                      </a:rPr>
                      <m:t>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oMath>
                </a14:m>
                <a:r>
                  <a:rPr lang="fa-IR" dirty="0"/>
                  <a:t>  یک ماشین تورینگ طراحی کنید که زبان </a:t>
                </a:r>
                <a14:m>
                  <m:oMath xmlns:m="http://schemas.openxmlformats.org/officeDocument/2006/math">
                    <m:r>
                      <a:rPr lang="en-US" i="1" dirty="0">
                        <a:solidFill>
                          <a:srgbClr val="C00000"/>
                        </a:solidFill>
                        <a:latin typeface="Cambria Math" panose="02040503050406030204" pitchFamily="18" charset="0"/>
                      </a:rPr>
                      <m:t>𝐿</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𝑛</m:t>
                        </m:r>
                      </m:sup>
                    </m:sSup>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oMath>
                </a14:m>
                <a:r>
                  <a:rPr lang="fa-IR" dirty="0"/>
                  <a:t> را بپذیرد.</a:t>
                </a:r>
              </a:p>
              <a:p>
                <a:endParaRPr lang="fa-IR" dirty="0"/>
              </a:p>
              <a:p>
                <a:r>
                  <a:rPr lang="fa-IR" dirty="0"/>
                  <a:t>حل: بدین صورت عمل میکنیم که در روی نوار با مشاهده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آنرا با یک نماد مثلاً </a:t>
                </a:r>
                <a14:m>
                  <m:oMath xmlns:m="http://schemas.openxmlformats.org/officeDocument/2006/math">
                    <m:r>
                      <a:rPr lang="en-US" i="1" dirty="0" smtClean="0">
                        <a:solidFill>
                          <a:srgbClr val="C00000"/>
                        </a:solidFill>
                        <a:latin typeface="Cambria Math" panose="02040503050406030204" pitchFamily="18" charset="0"/>
                      </a:rPr>
                      <m:t>𝑥</m:t>
                    </m:r>
                  </m:oMath>
                </a14:m>
                <a:r>
                  <a:rPr lang="fa-IR" dirty="0"/>
                  <a:t> جایگزین میکنیم و رو به جلو حرکت میکنیم</a:t>
                </a:r>
              </a:p>
              <a:p>
                <a:pPr lvl="1"/>
                <a:r>
                  <a:rPr lang="fa-IR" dirty="0"/>
                  <a:t>با مشاهده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و </a:t>
                </a:r>
                <a14:m>
                  <m:oMath xmlns:m="http://schemas.openxmlformats.org/officeDocument/2006/math">
                    <m:r>
                      <a:rPr lang="en-US" b="0" i="1" dirty="0" smtClean="0">
                        <a:solidFill>
                          <a:srgbClr val="C00000"/>
                        </a:solidFill>
                        <a:latin typeface="Cambria Math" panose="02040503050406030204" pitchFamily="18" charset="0"/>
                      </a:rPr>
                      <m:t>𝑦</m:t>
                    </m:r>
                  </m:oMath>
                </a14:m>
                <a:r>
                  <a:rPr lang="fa-IR" dirty="0"/>
                  <a:t> همان را مینویسیم و باز هم به سمت جلو میرویم</a:t>
                </a:r>
              </a:p>
              <a:p>
                <a:pPr lvl="1"/>
                <a:r>
                  <a:rPr lang="fa-IR" dirty="0"/>
                  <a:t>تا به اولین </a:t>
                </a:r>
                <a14:m>
                  <m:oMath xmlns:m="http://schemas.openxmlformats.org/officeDocument/2006/math">
                    <m:r>
                      <a:rPr lang="en-US" i="1" dirty="0">
                        <a:solidFill>
                          <a:srgbClr val="C00000"/>
                        </a:solidFill>
                        <a:latin typeface="Cambria Math" panose="02040503050406030204" pitchFamily="18" charset="0"/>
                      </a:rPr>
                      <m:t>𝑏</m:t>
                    </m:r>
                  </m:oMath>
                </a14:m>
                <a:r>
                  <a:rPr lang="fa-IR" dirty="0"/>
                  <a:t> برسیم و آنرا با </a:t>
                </a:r>
                <a14:m>
                  <m:oMath xmlns:m="http://schemas.openxmlformats.org/officeDocument/2006/math">
                    <m:r>
                      <a:rPr lang="en-US" i="1" dirty="0" smtClean="0">
                        <a:solidFill>
                          <a:srgbClr val="C00000"/>
                        </a:solidFill>
                        <a:latin typeface="Cambria Math" panose="02040503050406030204" pitchFamily="18" charset="0"/>
                      </a:rPr>
                      <m:t>𝑦</m:t>
                    </m:r>
                  </m:oMath>
                </a14:m>
                <a:r>
                  <a:rPr lang="fa-IR" dirty="0"/>
                  <a:t> جایگزین میکینم و بر میگردیم عقب تا به اولین </a:t>
                </a:r>
                <a14:m>
                  <m:oMath xmlns:m="http://schemas.openxmlformats.org/officeDocument/2006/math">
                    <m:r>
                      <a:rPr lang="en-US" i="1" dirty="0">
                        <a:solidFill>
                          <a:srgbClr val="C00000"/>
                        </a:solidFill>
                        <a:latin typeface="Cambria Math" panose="02040503050406030204" pitchFamily="18" charset="0"/>
                      </a:rPr>
                      <m:t>𝑥</m:t>
                    </m:r>
                  </m:oMath>
                </a14:m>
                <a:r>
                  <a:rPr lang="fa-IR" dirty="0"/>
                  <a:t> برسیم.</a:t>
                </a:r>
              </a:p>
              <a:p>
                <a:pPr lvl="1"/>
                <a:r>
                  <a:rPr lang="fa-IR" dirty="0"/>
                  <a:t>دوباره عملیات بالا را تکرار میکنیم.</a:t>
                </a:r>
              </a:p>
              <a:p>
                <a:r>
                  <a:rPr lang="fa-IR" dirty="0"/>
                  <a:t>اگر پس از زمانی هیچ </a:t>
                </a:r>
                <a14:m>
                  <m:oMath xmlns:m="http://schemas.openxmlformats.org/officeDocument/2006/math">
                    <m:r>
                      <a:rPr lang="en-US" i="1" dirty="0">
                        <a:solidFill>
                          <a:srgbClr val="C00000"/>
                        </a:solidFill>
                        <a:latin typeface="Cambria Math" panose="02040503050406030204" pitchFamily="18" charset="0"/>
                      </a:rPr>
                      <m:t>𝑎</m:t>
                    </m:r>
                  </m:oMath>
                </a14:m>
                <a:r>
                  <a:rPr lang="fa-IR" dirty="0"/>
                  <a:t> یا </a:t>
                </a:r>
                <a14:m>
                  <m:oMath xmlns:m="http://schemas.openxmlformats.org/officeDocument/2006/math">
                    <m:r>
                      <a:rPr lang="en-US" i="1" dirty="0">
                        <a:solidFill>
                          <a:srgbClr val="C00000"/>
                        </a:solidFill>
                        <a:latin typeface="Cambria Math" panose="02040503050406030204" pitchFamily="18" charset="0"/>
                      </a:rPr>
                      <m:t>𝑏</m:t>
                    </m:r>
                  </m:oMath>
                </a14:m>
                <a:r>
                  <a:rPr lang="fa-IR" dirty="0"/>
                  <a:t> نمانده بود آنگاه رشته پذیرفته خواهد شد.</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21124" y="4235055"/>
                <a:ext cx="6881012" cy="369332"/>
              </a:xfrm>
              <a:prstGeom prst="rect">
                <a:avLst/>
              </a:prstGeom>
            </p:spPr>
            <p:txBody>
              <a:bodyPr wrap="square">
                <a:spAutoFit/>
              </a:bodyPr>
              <a:lstStyle/>
              <a:p>
                <a14:m>
                  <m:oMath xmlns:m="http://schemas.openxmlformats.org/officeDocument/2006/math">
                    <m:r>
                      <a:rPr lang="en-US"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b="0"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4</m:t>
                        </m:r>
                      </m:sub>
                    </m:sSub>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Γ</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Σ</m:t>
                    </m:r>
                    <m:r>
                      <a:rPr lang="en-US" b="0" i="0"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0" dirty="0" smtClean="0">
                        <a:solidFill>
                          <a:srgbClr val="C00000"/>
                        </a:solidFill>
                        <a:latin typeface="Cambria Math" panose="02040503050406030204" pitchFamily="18" charset="0"/>
                      </a:rPr>
                      <m:t>}</m:t>
                    </m:r>
                  </m:oMath>
                </a14:m>
                <a:r>
                  <a:rPr lang="en-US" dirty="0"/>
                  <a:t>, </a:t>
                </a:r>
                <a14:m>
                  <m:oMath xmlns:m="http://schemas.openxmlformats.org/officeDocument/2006/math">
                    <m:r>
                      <a:rPr lang="en-US" i="1" dirty="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4</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1124" y="4235055"/>
                <a:ext cx="6881012" cy="369332"/>
              </a:xfrm>
              <a:prstGeom prst="rect">
                <a:avLst/>
              </a:prstGeom>
              <a:blipFill>
                <a:blip r:embed="rId3"/>
                <a:stretch>
                  <a:fillRect l="-177"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1124" y="4844871"/>
                <a:ext cx="2619730" cy="1200329"/>
              </a:xfrm>
              <a:prstGeom prst="rect">
                <a:avLst/>
              </a:prstGeom>
            </p:spPr>
            <p:txBody>
              <a:bodyPr wrap="square">
                <a:spAutoFit/>
              </a:bodyPr>
              <a:lstStyle/>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𝑦</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oMath>
                </a14:m>
                <a:r>
                  <a:rPr lang="en-US" dirty="0">
                    <a:solidFill>
                      <a:srgbClr val="C00000"/>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221124" y="4844871"/>
                <a:ext cx="2619730" cy="1200329"/>
              </a:xfrm>
              <a:prstGeom prst="rect">
                <a:avLst/>
              </a:prstGeom>
              <a:blipFill>
                <a:blip r:embed="rId4"/>
                <a:stretch>
                  <a:fillRect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51921" y="4875038"/>
                <a:ext cx="2619730" cy="923330"/>
              </a:xfrm>
              <a:prstGeom prst="rect">
                <a:avLst/>
              </a:prstGeom>
            </p:spPr>
            <p:txBody>
              <a:bodyPr wrap="square">
                <a:spAutoFit/>
              </a:bodyPr>
              <a:lstStyle/>
              <a:p>
                <a14:m>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𝑥</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p:txBody>
          </p:sp>
        </mc:Choice>
        <mc:Fallback xmlns="">
          <p:sp>
            <p:nvSpPr>
              <p:cNvPr id="7" name="Rectangle 6"/>
              <p:cNvSpPr>
                <a:spLocks noRot="1" noChangeAspect="1" noMove="1" noResize="1" noEditPoints="1" noAdjustHandles="1" noChangeArrowheads="1" noChangeShapeType="1" noTextEdit="1"/>
              </p:cNvSpPr>
              <p:nvPr/>
            </p:nvSpPr>
            <p:spPr>
              <a:xfrm>
                <a:off x="2551921" y="4875038"/>
                <a:ext cx="2619730" cy="923330"/>
              </a:xfrm>
              <a:prstGeom prst="rect">
                <a:avLst/>
              </a:prstGeom>
              <a:blipFill>
                <a:blip r:embed="rId5"/>
                <a:stretch>
                  <a:fillRect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971532" y="4884309"/>
                <a:ext cx="2619730" cy="923330"/>
              </a:xfrm>
              <a:prstGeom prst="rect">
                <a:avLst/>
              </a:prstGeom>
            </p:spPr>
            <p:txBody>
              <a:bodyPr wrap="square">
                <a:spAutoFit/>
              </a:bodyPr>
              <a:lstStyle/>
              <a:p>
                <a14:m>
                  <m:oMath xmlns:m="http://schemas.openxmlformats.org/officeDocument/2006/math">
                    <m:r>
                      <a:rPr lang="el-GR" i="1" dirty="0" smtClean="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𝑦</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4</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4971532" y="4884309"/>
                <a:ext cx="2619730" cy="923330"/>
              </a:xfrm>
              <a:prstGeom prst="rect">
                <a:avLst/>
              </a:prstGeom>
              <a:blipFill>
                <a:blip r:embed="rId6"/>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727262" y="4844871"/>
                <a:ext cx="4325476" cy="14709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0</m:t>
                          </m:r>
                        </m:sub>
                      </m:sSub>
                      <m:r>
                        <a:rPr lang="en-US" b="0" i="1" dirty="0" smtClean="0">
                          <a:solidFill>
                            <a:srgbClr val="005426"/>
                          </a:solidFill>
                          <a:latin typeface="Cambria Math" panose="02040503050406030204" pitchFamily="18" charset="0"/>
                          <a:ea typeface="Cambria Math" panose="02040503050406030204" pitchFamily="18" charset="0"/>
                        </a:rPr>
                        <m:t>𝑎𝑎𝑏𝑏</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𝑎𝑏𝑏</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𝑥𝑎</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𝑏</m:t>
                      </m:r>
                      <m:r>
                        <a:rPr lang="en-US" i="1" dirty="0" smtClean="0">
                          <a:solidFill>
                            <a:srgbClr val="005426"/>
                          </a:solidFill>
                          <a:latin typeface="Cambria Math" panose="02040503050406030204" pitchFamily="18" charset="0"/>
                          <a:ea typeface="Cambria Math" panose="02040503050406030204" pitchFamily="18" charset="0"/>
                        </a:rPr>
                        <m:t>𝑏</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𝑎𝑦𝑏</m:t>
                      </m:r>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𝑥𝑎𝑦𝑏</m:t>
                      </m:r>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𝑥𝑞</m:t>
                          </m:r>
                        </m:e>
                        <m:sub>
                          <m:r>
                            <a:rPr lang="en-US" i="1" dirty="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𝑎𝑦𝑏</m:t>
                      </m:r>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𝑥𝑥𝑞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𝑦𝑏</m:t>
                      </m:r>
                    </m:oMath>
                  </m:oMathPara>
                </a14:m>
                <a:endParaRPr lang="en-US" dirty="0">
                  <a:solidFill>
                    <a:srgbClr val="005426"/>
                  </a:solidFill>
                </a:endParaRPr>
              </a:p>
              <a:p>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𝑥𝑥𝑦𝑞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𝑏</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𝑦𝑦</m:t>
                    </m:r>
                  </m:oMath>
                </a14:m>
                <a:r>
                  <a:rPr lang="en-US" dirty="0">
                    <a:solidFill>
                      <a:srgbClr val="005426"/>
                    </a:solidFill>
                    <a:ea typeface="Cambria Math" panose="02040503050406030204" pitchFamily="18" charset="0"/>
                  </a:rPr>
                  <a:t> </a:t>
                </a:r>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𝑥𝑦𝑦</m:t>
                    </m:r>
                  </m:oMath>
                </a14:m>
                <a:endParaRPr lang="en-US" dirty="0">
                  <a:solidFill>
                    <a:srgbClr val="005426"/>
                  </a:solidFill>
                  <a:ea typeface="Cambria Math" panose="02040503050406030204" pitchFamily="18" charset="0"/>
                </a:endParaRPr>
              </a:p>
              <a:p>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𝑦𝑦</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𝑥𝑥𝑦</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𝑥𝑥𝑦𝑦</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m:t>
                    </m:r>
                  </m:oMath>
                </a14:m>
                <a:r>
                  <a:rPr lang="en-US" dirty="0">
                    <a:solidFill>
                      <a:srgbClr val="005426"/>
                    </a:solidFill>
                    <a:ea typeface="Cambria Math" panose="02040503050406030204" pitchFamily="18" charset="0"/>
                  </a:rPr>
                  <a:t> </a:t>
                </a:r>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𝑥𝑥𝑦𝑦</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4</m:t>
                        </m:r>
                      </m:sub>
                    </m:sSub>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4</m:t>
                        </m:r>
                      </m:sub>
                    </m:sSub>
                    <m:r>
                      <a:rPr lang="en-US" i="1" dirty="0">
                        <a:solidFill>
                          <a:srgbClr val="005426"/>
                        </a:solidFill>
                        <a:latin typeface="Cambria Math" panose="02040503050406030204" pitchFamily="18" charset="0"/>
                        <a:ea typeface="Cambria Math" panose="02040503050406030204" pitchFamily="18" charset="0"/>
                      </a:rPr>
                      <m:t>#</m:t>
                    </m:r>
                  </m:oMath>
                </a14:m>
                <a:endParaRPr lang="en-US" dirty="0">
                  <a:solidFill>
                    <a:srgbClr val="00542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727262" y="4844871"/>
                <a:ext cx="4325476" cy="1470980"/>
              </a:xfrm>
              <a:prstGeom prst="rect">
                <a:avLst/>
              </a:prstGeom>
              <a:blipFill>
                <a:blip r:embed="rId7"/>
                <a:stretch>
                  <a:fillRect r="-141" b="-124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C80A8A0B-15C1-8997-707C-E0D8918A3317}"/>
                  </a:ext>
                </a:extLst>
              </p14:cNvPr>
              <p14:cNvContentPartPr/>
              <p14:nvPr/>
            </p14:nvContentPartPr>
            <p14:xfrm>
              <a:off x="649080" y="159480"/>
              <a:ext cx="9743760" cy="6172200"/>
            </p14:xfrm>
          </p:contentPart>
        </mc:Choice>
        <mc:Fallback>
          <p:pic>
            <p:nvPicPr>
              <p:cNvPr id="10" name="Ink 9">
                <a:extLst>
                  <a:ext uri="{FF2B5EF4-FFF2-40B4-BE49-F238E27FC236}">
                    <a16:creationId xmlns:a16="http://schemas.microsoft.com/office/drawing/2014/main" id="{C80A8A0B-15C1-8997-707C-E0D8918A3317}"/>
                  </a:ext>
                </a:extLst>
              </p:cNvPr>
              <p:cNvPicPr/>
              <p:nvPr/>
            </p:nvPicPr>
            <p:blipFill>
              <a:blip r:embed="rId9"/>
              <a:stretch>
                <a:fillRect/>
              </a:stretch>
            </p:blipFill>
            <p:spPr>
              <a:xfrm>
                <a:off x="639720" y="150120"/>
                <a:ext cx="9762480" cy="6190920"/>
              </a:xfrm>
              <a:prstGeom prst="rect">
                <a:avLst/>
              </a:prstGeom>
            </p:spPr>
          </p:pic>
        </mc:Fallback>
      </mc:AlternateContent>
    </p:spTree>
    <p:extLst>
      <p:ext uri="{BB962C8B-B14F-4D97-AF65-F5344CB8AC3E}">
        <p14:creationId xmlns:p14="http://schemas.microsoft.com/office/powerpoint/2010/main" val="2236265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برای </a:t>
                </a:r>
                <a14:m>
                  <m:oMath xmlns:m="http://schemas.openxmlformats.org/officeDocument/2006/math">
                    <m:r>
                      <a:rPr lang="el-GR" i="1" dirty="0">
                        <a:solidFill>
                          <a:srgbClr val="C00000"/>
                        </a:solidFill>
                        <a:latin typeface="Cambria Math" panose="02040503050406030204" pitchFamily="18" charset="0"/>
                      </a:rPr>
                      <m:t>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r>
                      <a:rPr lang="en-US" b="0" i="1" dirty="0" smtClean="0">
                        <a:solidFill>
                          <a:srgbClr val="C00000"/>
                        </a:solidFill>
                        <a:latin typeface="Cambria Math" panose="02040503050406030204" pitchFamily="18" charset="0"/>
                      </a:rPr>
                      <m:t>}</m:t>
                    </m:r>
                  </m:oMath>
                </a14:m>
                <a:r>
                  <a:rPr lang="fa-IR" dirty="0"/>
                  <a:t>  یک ماشین تورینگ طراحی کنید که زبان </a:t>
                </a:r>
                <a14:m>
                  <m:oMath xmlns:m="http://schemas.openxmlformats.org/officeDocument/2006/math">
                    <m:r>
                      <a:rPr lang="en-US" i="1" dirty="0">
                        <a:solidFill>
                          <a:srgbClr val="C00000"/>
                        </a:solidFill>
                        <a:latin typeface="Cambria Math" panose="02040503050406030204" pitchFamily="18" charset="0"/>
                      </a:rPr>
                      <m:t>𝐿</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𝑛</m:t>
                        </m:r>
                      </m:sup>
                    </m:sSup>
                    <m:r>
                      <a:rPr lang="en-US" b="0" i="1" dirty="0" smtClean="0">
                        <a:solidFill>
                          <a:srgbClr val="C00000"/>
                        </a:solidFill>
                        <a:latin typeface="Cambria Math" panose="02040503050406030204" pitchFamily="18" charset="0"/>
                      </a:rPr>
                      <m:t> </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𝑐</m:t>
                        </m:r>
                      </m:e>
                      <m:sup>
                        <m:r>
                          <a:rPr lang="en-US" b="0" i="1" dirty="0" smtClean="0">
                            <a:solidFill>
                              <a:srgbClr val="C00000"/>
                            </a:solidFill>
                            <a:latin typeface="Cambria Math" panose="02040503050406030204" pitchFamily="18" charset="0"/>
                          </a:rPr>
                          <m:t>𝑛</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oMath>
                </a14:m>
                <a:r>
                  <a:rPr lang="fa-IR" dirty="0"/>
                  <a:t> را بپذیرد.</a:t>
                </a:r>
              </a:p>
              <a:p>
                <a:endParaRPr lang="fa-IR" dirty="0"/>
              </a:p>
              <a:p>
                <a:r>
                  <a:rPr lang="fa-IR" dirty="0"/>
                  <a:t>حل: با استفاده از مثال 9-7، بدین صورت عمل میکنیم که در روی نوار با مشاهده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آنرا با یک نماد مثلاً </a:t>
                </a:r>
                <a14:m>
                  <m:oMath xmlns:m="http://schemas.openxmlformats.org/officeDocument/2006/math">
                    <m:r>
                      <a:rPr lang="en-US" i="1" dirty="0" smtClean="0">
                        <a:solidFill>
                          <a:srgbClr val="C00000"/>
                        </a:solidFill>
                        <a:latin typeface="Cambria Math" panose="02040503050406030204" pitchFamily="18" charset="0"/>
                      </a:rPr>
                      <m:t>𝑥</m:t>
                    </m:r>
                  </m:oMath>
                </a14:m>
                <a:r>
                  <a:rPr lang="fa-IR" dirty="0"/>
                  <a:t> جایگزین میکنیم و رو به جلو حرکت میکنیم تا با اولین </a:t>
                </a:r>
                <a14:m>
                  <m:oMath xmlns:m="http://schemas.openxmlformats.org/officeDocument/2006/math">
                    <m:r>
                      <a:rPr lang="en-US" i="1" dirty="0">
                        <a:solidFill>
                          <a:srgbClr val="C00000"/>
                        </a:solidFill>
                        <a:latin typeface="Cambria Math" panose="02040503050406030204" pitchFamily="18" charset="0"/>
                      </a:rPr>
                      <m:t>𝑏</m:t>
                    </m:r>
                  </m:oMath>
                </a14:m>
                <a:r>
                  <a:rPr lang="fa-IR" dirty="0"/>
                  <a:t> برسیم و آنرا با </a:t>
                </a:r>
                <a14:m>
                  <m:oMath xmlns:m="http://schemas.openxmlformats.org/officeDocument/2006/math">
                    <m:r>
                      <a:rPr lang="en-US" i="1" dirty="0" smtClean="0">
                        <a:solidFill>
                          <a:srgbClr val="C00000"/>
                        </a:solidFill>
                        <a:latin typeface="Cambria Math" panose="02040503050406030204" pitchFamily="18" charset="0"/>
                      </a:rPr>
                      <m:t>𝑦</m:t>
                    </m:r>
                  </m:oMath>
                </a14:m>
                <a:r>
                  <a:rPr lang="fa-IR" dirty="0"/>
                  <a:t> جایگزین میکینم و مجدد رو به جلو حرکت میکنیم تا به اولین </a:t>
                </a:r>
                <a14:m>
                  <m:oMath xmlns:m="http://schemas.openxmlformats.org/officeDocument/2006/math">
                    <m:r>
                      <a:rPr lang="en-US" b="0" i="1" dirty="0" smtClean="0">
                        <a:solidFill>
                          <a:srgbClr val="C00000"/>
                        </a:solidFill>
                        <a:latin typeface="Cambria Math" panose="02040503050406030204" pitchFamily="18" charset="0"/>
                      </a:rPr>
                      <m:t>𝑐</m:t>
                    </m:r>
                  </m:oMath>
                </a14:m>
                <a:r>
                  <a:rPr lang="fa-IR" dirty="0"/>
                  <a:t> برسیم و آنرا با </a:t>
                </a:r>
                <a14:m>
                  <m:oMath xmlns:m="http://schemas.openxmlformats.org/officeDocument/2006/math">
                    <m:r>
                      <a:rPr lang="en-US" b="0" i="1" dirty="0" smtClean="0">
                        <a:solidFill>
                          <a:srgbClr val="C00000"/>
                        </a:solidFill>
                        <a:latin typeface="Cambria Math" panose="02040503050406030204" pitchFamily="18" charset="0"/>
                      </a:rPr>
                      <m:t>𝑧</m:t>
                    </m:r>
                  </m:oMath>
                </a14:m>
                <a:r>
                  <a:rPr lang="fa-IR" dirty="0"/>
                  <a:t> جایگزین میکینم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15"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02673" y="2976167"/>
                <a:ext cx="7764534" cy="369332"/>
              </a:xfrm>
              <a:prstGeom prst="rect">
                <a:avLst/>
              </a:prstGeom>
            </p:spPr>
            <p:txBody>
              <a:bodyPr wrap="square">
                <a:spAutoFit/>
              </a:bodyPr>
              <a:lstStyle/>
              <a:p>
                <a14:m>
                  <m:oMath xmlns:m="http://schemas.openxmlformats.org/officeDocument/2006/math">
                    <m:r>
                      <a:rPr lang="en-US"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4</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5</m:t>
                        </m:r>
                      </m:sub>
                    </m:sSub>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Γ</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𝑧</m:t>
                    </m:r>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Σ</m:t>
                    </m:r>
                    <m:r>
                      <a:rPr lang="en-US" b="0" i="0"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r>
                      <a:rPr lang="en-US" b="0" i="0" dirty="0" smtClean="0">
                        <a:solidFill>
                          <a:srgbClr val="C00000"/>
                        </a:solidFill>
                        <a:latin typeface="Cambria Math" panose="02040503050406030204" pitchFamily="18" charset="0"/>
                      </a:rPr>
                      <m:t>}</m:t>
                    </m:r>
                  </m:oMath>
                </a14:m>
                <a:r>
                  <a:rPr lang="en-US" dirty="0"/>
                  <a:t>, </a:t>
                </a:r>
                <a14:m>
                  <m:oMath xmlns:m="http://schemas.openxmlformats.org/officeDocument/2006/math">
                    <m:r>
                      <a:rPr lang="en-US" i="1" dirty="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5</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02673" y="2976167"/>
                <a:ext cx="7764534" cy="369332"/>
              </a:xfrm>
              <a:prstGeom prst="rect">
                <a:avLst/>
              </a:prstGeom>
              <a:blipFill>
                <a:blip r:embed="rId3"/>
                <a:stretch>
                  <a:fillRect l="-15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48878" y="3762250"/>
                <a:ext cx="2619730" cy="2308324"/>
              </a:xfrm>
              <a:prstGeom prst="rect">
                <a:avLst/>
              </a:prstGeom>
            </p:spPr>
            <p:txBody>
              <a:bodyPr wrap="square">
                <a:spAutoFit/>
              </a:bodyPr>
              <a:lstStyle/>
              <a:p>
                <a14:m>
                  <m:oMath xmlns:m="http://schemas.openxmlformats.org/officeDocument/2006/math">
                    <m:r>
                      <a:rPr lang="el-GR" i="1" dirty="0" smtClean="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0</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𝑎</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𝑥</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𝑎</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𝑎</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𝑦</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𝑦</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1</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𝑏</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𝑦</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smtClean="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𝑏</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𝑏</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𝑧</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𝑧</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2</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𝑐</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𝑧</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𝐿</m:t>
                    </m:r>
                    <m:r>
                      <a:rPr lang="en-US" i="1" dirty="0">
                        <a:solidFill>
                          <a:srgbClr val="7030A0"/>
                        </a:solidFill>
                        <a:latin typeface="Cambria Math" panose="02040503050406030204" pitchFamily="18" charset="0"/>
                      </a:rPr>
                      <m:t>)</m:t>
                    </m:r>
                  </m:oMath>
                </a14:m>
                <a:r>
                  <a:rPr lang="en-US" dirty="0">
                    <a:solidFill>
                      <a:srgbClr val="7030A0"/>
                    </a:solidFill>
                  </a:rPr>
                  <a:t> ,</a:t>
                </a:r>
              </a:p>
              <a:p>
                <a:endParaRPr lang="en-US" dirty="0">
                  <a:solidFill>
                    <a:srgbClr val="7030A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48878" y="3762250"/>
                <a:ext cx="2619730" cy="2308324"/>
              </a:xfrm>
              <a:prstGeom prst="rect">
                <a:avLst/>
              </a:prstGeom>
              <a:blipFill>
                <a:blip r:embed="rId4"/>
                <a:stretch>
                  <a:fillRect t="-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67355" y="3762250"/>
                <a:ext cx="2619730" cy="1477328"/>
              </a:xfrm>
              <a:prstGeom prst="rect">
                <a:avLst/>
              </a:prstGeom>
            </p:spPr>
            <p:txBody>
              <a:bodyPr wrap="square">
                <a:spAutoFit/>
              </a:bodyPr>
              <a:lstStyle/>
              <a:p>
                <a14:m>
                  <m:oMath xmlns:m="http://schemas.openxmlformats.org/officeDocument/2006/math">
                    <m:r>
                      <a:rPr lang="el-GR" i="1" dirty="0" smtClean="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𝑧</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𝑧</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𝐿</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𝑏</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𝑏</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𝐿</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𝑦</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𝑦</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𝐿</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𝑎</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𝑎</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𝐿</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3</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𝑥</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0</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𝑥</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p:txBody>
          </p:sp>
        </mc:Choice>
        <mc:Fallback xmlns="">
          <p:sp>
            <p:nvSpPr>
              <p:cNvPr id="7" name="Rectangle 6"/>
              <p:cNvSpPr>
                <a:spLocks noRot="1" noChangeAspect="1" noMove="1" noResize="1" noEditPoints="1" noAdjustHandles="1" noChangeArrowheads="1" noChangeShapeType="1" noTextEdit="1"/>
              </p:cNvSpPr>
              <p:nvPr/>
            </p:nvSpPr>
            <p:spPr>
              <a:xfrm>
                <a:off x="2667355" y="3762250"/>
                <a:ext cx="2619730" cy="1477328"/>
              </a:xfrm>
              <a:prstGeom prst="rect">
                <a:avLst/>
              </a:prstGeom>
              <a:blipFill>
                <a:blip r:embed="rId5"/>
                <a:stretch>
                  <a:fillRect t="-2058"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85832" y="3797007"/>
                <a:ext cx="2619730" cy="1200329"/>
              </a:xfrm>
              <a:prstGeom prst="rect">
                <a:avLst/>
              </a:prstGeom>
            </p:spPr>
            <p:txBody>
              <a:bodyPr wrap="square">
                <a:spAutoFit/>
              </a:bodyPr>
              <a:lstStyle/>
              <a:p>
                <a14:m>
                  <m:oMath xmlns:m="http://schemas.openxmlformats.org/officeDocument/2006/math">
                    <m:r>
                      <a:rPr lang="el-GR" i="1" dirty="0" smtClean="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0</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𝑦</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𝑦</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𝑦</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𝑦</m:t>
                    </m:r>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𝑧</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i="1" dirty="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𝑧</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a:p>
                <a14:m>
                  <m:oMath xmlns:m="http://schemas.openxmlformats.org/officeDocument/2006/math">
                    <m:r>
                      <a:rPr lang="el-GR" i="1" dirty="0">
                        <a:solidFill>
                          <a:srgbClr val="7030A0"/>
                        </a:solidFill>
                        <a:latin typeface="Cambria Math" panose="02040503050406030204" pitchFamily="18" charset="0"/>
                      </a:rPr>
                      <m:t>𝛿</m:t>
                    </m:r>
                    <m:d>
                      <m:dPr>
                        <m:ctrlPr>
                          <a:rPr lang="en-US" i="1" dirty="0">
                            <a:solidFill>
                              <a:srgbClr val="7030A0"/>
                            </a:solidFill>
                            <a:latin typeface="Cambria Math" panose="02040503050406030204" pitchFamily="18" charset="0"/>
                          </a:rPr>
                        </m:ctrlPr>
                      </m:dPr>
                      <m:e>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4</m:t>
                            </m:r>
                          </m:sub>
                        </m:sSub>
                        <m:r>
                          <a:rPr lang="en-US" i="1" dirty="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m:t>
                        </m:r>
                      </m:e>
                    </m:d>
                    <m:r>
                      <a:rPr lang="en-US" i="1" dirty="0">
                        <a:solidFill>
                          <a:srgbClr val="7030A0"/>
                        </a:solidFill>
                        <a:latin typeface="Cambria Math" panose="02040503050406030204" pitchFamily="18" charset="0"/>
                      </a:rPr>
                      <m:t>=(</m:t>
                    </m:r>
                    <m:sSub>
                      <m:sSubPr>
                        <m:ctrlPr>
                          <a:rPr lang="en-US" i="1" dirty="0">
                            <a:solidFill>
                              <a:srgbClr val="7030A0"/>
                            </a:solidFill>
                            <a:latin typeface="Cambria Math" panose="02040503050406030204" pitchFamily="18" charset="0"/>
                          </a:rPr>
                        </m:ctrlPr>
                      </m:sSubPr>
                      <m:e>
                        <m:r>
                          <a:rPr lang="en-US" i="1" dirty="0">
                            <a:solidFill>
                              <a:srgbClr val="7030A0"/>
                            </a:solidFill>
                            <a:latin typeface="Cambria Math" panose="02040503050406030204" pitchFamily="18" charset="0"/>
                          </a:rPr>
                          <m:t>𝑞</m:t>
                        </m:r>
                      </m:e>
                      <m:sub>
                        <m:r>
                          <a:rPr lang="en-US" b="0" i="1" dirty="0" smtClean="0">
                            <a:solidFill>
                              <a:srgbClr val="7030A0"/>
                            </a:solidFill>
                            <a:latin typeface="Cambria Math" panose="02040503050406030204" pitchFamily="18" charset="0"/>
                          </a:rPr>
                          <m:t>5</m:t>
                        </m:r>
                      </m:sub>
                    </m:sSub>
                    <m:r>
                      <a:rPr lang="en-US" i="1" dirty="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m:t>
                    </m:r>
                    <m:r>
                      <a:rPr lang="en-US" i="1" dirty="0">
                        <a:solidFill>
                          <a:srgbClr val="7030A0"/>
                        </a:solidFill>
                        <a:latin typeface="Cambria Math" panose="02040503050406030204" pitchFamily="18" charset="0"/>
                      </a:rPr>
                      <m:t>𝑅</m:t>
                    </m:r>
                    <m:r>
                      <a:rPr lang="en-US" i="1" dirty="0">
                        <a:solidFill>
                          <a:srgbClr val="7030A0"/>
                        </a:solidFill>
                        <a:latin typeface="Cambria Math" panose="02040503050406030204" pitchFamily="18" charset="0"/>
                      </a:rPr>
                      <m:t>)</m:t>
                    </m:r>
                  </m:oMath>
                </a14:m>
                <a:r>
                  <a:rPr lang="en-US" dirty="0">
                    <a:solidFill>
                      <a:srgbClr val="7030A0"/>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5085832" y="3797007"/>
                <a:ext cx="2619730" cy="1200329"/>
              </a:xfrm>
              <a:prstGeom prst="rect">
                <a:avLst/>
              </a:prstGeom>
              <a:blipFill>
                <a:blip r:embed="rId6"/>
                <a:stretch>
                  <a:fillRect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844248" y="3762250"/>
                <a:ext cx="4208490" cy="2585323"/>
              </a:xfrm>
              <a:prstGeom prst="rect">
                <a:avLst/>
              </a:prstGeom>
            </p:spPr>
            <p:txBody>
              <a:bodyPr wrap="square">
                <a:spAutoFit/>
              </a:bodyPr>
              <a:lstStyle/>
              <a:p>
                <a:r>
                  <a:rPr lang="en-US" dirty="0">
                    <a:solidFill>
                      <a:srgbClr val="005426"/>
                    </a:solidFill>
                    <a:ea typeface="Cambria Math" panose="02040503050406030204" pitchFamily="18" charset="0"/>
                  </a:rPr>
                  <a:t> </a:t>
                </a:r>
                <a14:m>
                  <m:oMath xmlns:m="http://schemas.openxmlformats.org/officeDocument/2006/math">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b="0" i="1" dirty="0" smtClean="0">
                        <a:solidFill>
                          <a:srgbClr val="005426"/>
                        </a:solidFill>
                        <a:latin typeface="Cambria Math" panose="02040503050406030204" pitchFamily="18" charset="0"/>
                        <a:ea typeface="Cambria Math" panose="02040503050406030204" pitchFamily="18" charset="0"/>
                      </a:rPr>
                      <m:t>𝑎𝑎𝑏𝑏𝑐𝑐</m:t>
                    </m:r>
                    <m:sSup>
                      <m:sSupPr>
                        <m:ctrlPr>
                          <a:rPr lang="en-US" b="0" i="1" dirty="0" smtClean="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b="0" i="1" dirty="0" smtClean="0">
                            <a:solidFill>
                              <a:srgbClr val="005426"/>
                            </a:solidFill>
                            <a:latin typeface="Cambria Math" panose="02040503050406030204" pitchFamily="18" charset="0"/>
                            <a:ea typeface="Cambria Math" panose="02040503050406030204" pitchFamily="18" charset="0"/>
                          </a:rPr>
                          <m:t>∗</m:t>
                        </m:r>
                      </m:sup>
                    </m:sSup>
                    <m:r>
                      <a:rPr lang="en-US" i="1" dirty="0" smtClean="0">
                        <a:solidFill>
                          <a:srgbClr val="7030A0"/>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𝑎</m:t>
                    </m:r>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𝑏𝑏</m:t>
                    </m:r>
                    <m:r>
                      <a:rPr lang="en-US" b="0" i="1" dirty="0" smtClean="0">
                        <a:solidFill>
                          <a:srgbClr val="005426"/>
                        </a:solidFill>
                        <a:latin typeface="Cambria Math" panose="02040503050406030204" pitchFamily="18" charset="0"/>
                        <a:ea typeface="Cambria Math" panose="02040503050406030204" pitchFamily="18" charset="0"/>
                      </a:rPr>
                      <m:t>𝑐𝑐</m:t>
                    </m:r>
                  </m:oMath>
                </a14:m>
                <a:br>
                  <a:rPr lang="en-US" i="1" dirty="0">
                    <a:solidFill>
                      <a:srgbClr val="005426"/>
                    </a:solidFill>
                    <a:latin typeface="Cambria Math" panose="02040503050406030204" pitchFamily="18" charset="0"/>
                    <a:ea typeface="Cambria Math" panose="02040503050406030204" pitchFamily="18" charset="0"/>
                  </a:rPr>
                </a:br>
                <a:r>
                  <a:rPr lang="en-US" i="1" dirty="0">
                    <a:solidFill>
                      <a:srgbClr val="005426"/>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smtClean="0">
                        <a:solidFill>
                          <a:srgbClr val="7030A0"/>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𝑎</m:t>
                    </m:r>
                    <m:r>
                      <a:rPr lang="en-US" i="1" dirty="0" smtClean="0">
                        <a:solidFill>
                          <a:srgbClr val="7030A0"/>
                        </a:solidFill>
                        <a:latin typeface="Cambria Math" panose="02040503050406030204" pitchFamily="18" charset="0"/>
                        <a:ea typeface="Cambria Math" panose="02040503050406030204" pitchFamily="18" charset="0"/>
                      </a:rPr>
                      <m:t>𝑦</m:t>
                    </m:r>
                    <m:sSub>
                      <m:sSubPr>
                        <m:ctrlPr>
                          <a:rPr lang="en-US" b="0" i="1" dirty="0" smtClean="0">
                            <a:solidFill>
                              <a:srgbClr val="FF0000"/>
                            </a:solidFill>
                            <a:latin typeface="Cambria Math" panose="02040503050406030204" pitchFamily="18" charset="0"/>
                            <a:ea typeface="Cambria Math" panose="02040503050406030204" pitchFamily="18" charset="0"/>
                          </a:rPr>
                        </m:ctrlPr>
                      </m:sSubPr>
                      <m:e>
                        <m:r>
                          <a:rPr lang="en-US" b="0" i="1" dirty="0" smtClean="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𝑏𝑐𝑐</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smtClean="0">
                        <a:solidFill>
                          <a:srgbClr val="7030A0"/>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𝑎</m:t>
                    </m:r>
                    <m:r>
                      <a:rPr lang="en-US" i="1" dirty="0" smtClean="0">
                        <a:solidFill>
                          <a:srgbClr val="7030A0"/>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𝑏</m:t>
                    </m:r>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𝑐𝑐</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smtClean="0">
                        <a:solidFill>
                          <a:srgbClr val="7030A0"/>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𝑎</m:t>
                    </m:r>
                    <m:r>
                      <a:rPr lang="en-US" i="1" dirty="0" smtClean="0">
                        <a:solidFill>
                          <a:srgbClr val="7030A0"/>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𝑏</m:t>
                    </m:r>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3</m:t>
                        </m:r>
                      </m:sub>
                    </m:sSub>
                    <m:r>
                      <a:rPr lang="en-US" b="0" i="1" dirty="0" smtClean="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3</m:t>
                        </m:r>
                      </m:sub>
                    </m:sSub>
                    <m:r>
                      <a:rPr lang="en-US" i="1" dirty="0">
                        <a:solidFill>
                          <a:srgbClr val="7030A0"/>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𝑎</m:t>
                    </m:r>
                    <m:r>
                      <a:rPr lang="en-US" i="1" dirty="0">
                        <a:solidFill>
                          <a:srgbClr val="7030A0"/>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𝑏</m:t>
                    </m:r>
                    <m:r>
                      <a:rPr lang="en-US" i="1" dirty="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oMath>
                </a14:m>
                <a:endParaRPr lang="en-US" dirty="0">
                  <a:solidFill>
                    <a:srgbClr val="005426"/>
                  </a:solidFill>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𝑎</m:t>
                    </m:r>
                    <m:r>
                      <a:rPr lang="en-US" i="1" dirty="0">
                        <a:solidFill>
                          <a:srgbClr val="7030A0"/>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𝑏</m:t>
                    </m:r>
                    <m:r>
                      <a:rPr lang="en-US" i="1" dirty="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7030A0"/>
                        </a:solidFill>
                        <a:latin typeface="Cambria Math" panose="02040503050406030204" pitchFamily="18" charset="0"/>
                        <a:ea typeface="Cambria Math" panose="02040503050406030204" pitchFamily="18" charset="0"/>
                      </a:rPr>
                      <m:t>𝑦</m:t>
                    </m:r>
                    <m:r>
                      <a:rPr lang="en-US" i="1" dirty="0">
                        <a:solidFill>
                          <a:srgbClr val="005426"/>
                        </a:solidFill>
                        <a:latin typeface="Cambria Math" panose="02040503050406030204" pitchFamily="18" charset="0"/>
                        <a:ea typeface="Cambria Math" panose="02040503050406030204" pitchFamily="18" charset="0"/>
                      </a:rPr>
                      <m:t>𝑏</m:t>
                    </m:r>
                    <m:r>
                      <a:rPr lang="en-US" i="1" dirty="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𝑏</m:t>
                    </m:r>
                    <m:r>
                      <a:rPr lang="en-US" i="1" dirty="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𝑥𝑥𝑦𝑦</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7030A0"/>
                        </a:solidFill>
                        <a:latin typeface="Cambria Math" panose="02040503050406030204" pitchFamily="18" charset="0"/>
                        <a:ea typeface="Cambria Math" panose="02040503050406030204" pitchFamily="18" charset="0"/>
                      </a:rPr>
                      <m:t>𝑧</m:t>
                    </m:r>
                    <m:r>
                      <a:rPr lang="en-US" i="1" dirty="0">
                        <a:solidFill>
                          <a:srgbClr val="005426"/>
                        </a:solidFill>
                        <a:latin typeface="Cambria Math" panose="02040503050406030204" pitchFamily="18" charset="0"/>
                        <a:ea typeface="Cambria Math" panose="02040503050406030204" pitchFamily="18" charset="0"/>
                      </a:rPr>
                      <m:t>𝑐</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𝑥𝑥𝑦𝑦𝑧</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𝑐</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𝑥𝑥𝑦𝑦𝑧</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3</m:t>
                        </m:r>
                      </m:sub>
                    </m:sSub>
                    <m:r>
                      <a:rPr lang="en-US" b="0" i="1" dirty="0" smtClean="0">
                        <a:solidFill>
                          <a:srgbClr val="7030A0"/>
                        </a:solidFill>
                        <a:latin typeface="Cambria Math" panose="02040503050406030204" pitchFamily="18" charset="0"/>
                        <a:ea typeface="Cambria Math" panose="02040503050406030204" pitchFamily="18" charset="0"/>
                      </a:rPr>
                      <m:t>𝑧</m:t>
                    </m:r>
                  </m:oMath>
                </a14:m>
                <a:endParaRPr lang="en-US" b="0" dirty="0">
                  <a:solidFill>
                    <a:srgbClr val="7030A0"/>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3</m:t>
                        </m:r>
                      </m:sub>
                    </m:sSub>
                    <m:r>
                      <a:rPr lang="en-US" i="1" dirty="0">
                        <a:solidFill>
                          <a:srgbClr val="7030A0"/>
                        </a:solidFill>
                        <a:latin typeface="Cambria Math" panose="02040503050406030204" pitchFamily="18" charset="0"/>
                        <a:ea typeface="Cambria Math" panose="02040503050406030204" pitchFamily="18" charset="0"/>
                      </a:rPr>
                      <m:t>𝑥𝑦𝑦𝑧𝑧</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smtClean="0">
                        <a:solidFill>
                          <a:srgbClr val="7030A0"/>
                        </a:solidFill>
                        <a:latin typeface="Cambria Math" panose="02040503050406030204" pitchFamily="18" charset="0"/>
                        <a:ea typeface="Cambria Math" panose="02040503050406030204" pitchFamily="18" charset="0"/>
                      </a:rPr>
                      <m:t>𝑥</m:t>
                    </m:r>
                    <m:r>
                      <a:rPr lang="en-US" i="1" dirty="0">
                        <a:solidFill>
                          <a:srgbClr val="7030A0"/>
                        </a:solidFill>
                        <a:latin typeface="Cambria Math" panose="02040503050406030204" pitchFamily="18" charset="0"/>
                        <a:ea typeface="Cambria Math" panose="02040503050406030204" pitchFamily="18" charset="0"/>
                      </a:rPr>
                      <m:t>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0</m:t>
                        </m:r>
                      </m:sub>
                    </m:sSub>
                    <m:r>
                      <a:rPr lang="en-US" i="1" dirty="0">
                        <a:solidFill>
                          <a:srgbClr val="7030A0"/>
                        </a:solidFill>
                        <a:latin typeface="Cambria Math" panose="02040503050406030204" pitchFamily="18" charset="0"/>
                        <a:ea typeface="Cambria Math" panose="02040503050406030204" pitchFamily="18" charset="0"/>
                      </a:rPr>
                      <m:t>𝑦𝑦𝑧𝑧</m:t>
                    </m:r>
                  </m:oMath>
                </a14:m>
                <a:endParaRPr lang="en-US" i="1" dirty="0">
                  <a:solidFill>
                    <a:srgbClr val="7030A0"/>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4</m:t>
                        </m:r>
                      </m:sub>
                    </m:sSub>
                    <m:r>
                      <a:rPr lang="en-US" i="1" dirty="0">
                        <a:solidFill>
                          <a:srgbClr val="7030A0"/>
                        </a:solidFill>
                        <a:latin typeface="Cambria Math" panose="02040503050406030204" pitchFamily="18" charset="0"/>
                        <a:ea typeface="Cambria Math" panose="02040503050406030204" pitchFamily="18" charset="0"/>
                      </a:rPr>
                      <m:t>𝑦𝑧𝑧</m:t>
                    </m:r>
                  </m:oMath>
                </a14:m>
                <a:endParaRPr lang="en-US" dirty="0">
                  <a:solidFill>
                    <a:srgbClr val="7030A0"/>
                  </a:solidFill>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𝑥𝑥𝑦𝑦𝑧𝑧</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4</m:t>
                        </m:r>
                      </m:sub>
                    </m:sSub>
                    <m:r>
                      <a:rPr lang="en-US" i="1" dirty="0">
                        <a:solidFill>
                          <a:srgbClr val="FF0000"/>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7030A0"/>
                        </a:solidFill>
                        <a:latin typeface="Cambria Math" panose="02040503050406030204" pitchFamily="18" charset="0"/>
                        <a:ea typeface="Cambria Math" panose="02040503050406030204" pitchFamily="18" charset="0"/>
                      </a:rPr>
                      <m:t>𝑥𝑥𝑦𝑦𝑧𝑧</m:t>
                    </m:r>
                    <m:r>
                      <a:rPr lang="en-US" i="1" dirty="0">
                        <a:solidFill>
                          <a:srgbClr val="FF0000"/>
                        </a:solidFill>
                        <a:latin typeface="Cambria Math" panose="02040503050406030204" pitchFamily="18" charset="0"/>
                        <a:ea typeface="Cambria Math" panose="02040503050406030204" pitchFamily="18" charset="0"/>
                      </a:rPr>
                      <m:t>#</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5</m:t>
                        </m:r>
                      </m:sub>
                    </m:sSub>
                    <m:r>
                      <a:rPr lang="en-US" i="1" dirty="0">
                        <a:solidFill>
                          <a:srgbClr val="FF0000"/>
                        </a:solidFill>
                        <a:latin typeface="Cambria Math" panose="02040503050406030204" pitchFamily="18" charset="0"/>
                        <a:ea typeface="Cambria Math" panose="02040503050406030204" pitchFamily="18" charset="0"/>
                      </a:rPr>
                      <m:t>#</m:t>
                    </m:r>
                  </m:oMath>
                </a14:m>
                <a:endParaRPr lang="en-US" dirty="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844248" y="3762250"/>
                <a:ext cx="4208490" cy="2585323"/>
              </a:xfrm>
              <a:prstGeom prst="rect">
                <a:avLst/>
              </a:prstGeom>
              <a:blipFill>
                <a:blip r:embed="rId7"/>
                <a:stretch>
                  <a:fillRect b="-47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88B4C1BF-4324-91BD-4F33-9CB24152273B}"/>
                  </a:ext>
                </a:extLst>
              </p14:cNvPr>
              <p14:cNvContentPartPr/>
              <p14:nvPr/>
            </p14:nvContentPartPr>
            <p14:xfrm>
              <a:off x="3030120" y="149400"/>
              <a:ext cx="6318720" cy="3778920"/>
            </p14:xfrm>
          </p:contentPart>
        </mc:Choice>
        <mc:Fallback>
          <p:pic>
            <p:nvPicPr>
              <p:cNvPr id="10" name="Ink 9">
                <a:extLst>
                  <a:ext uri="{FF2B5EF4-FFF2-40B4-BE49-F238E27FC236}">
                    <a16:creationId xmlns:a16="http://schemas.microsoft.com/office/drawing/2014/main" id="{88B4C1BF-4324-91BD-4F33-9CB24152273B}"/>
                  </a:ext>
                </a:extLst>
              </p:cNvPr>
              <p:cNvPicPr/>
              <p:nvPr/>
            </p:nvPicPr>
            <p:blipFill>
              <a:blip r:embed="rId9"/>
              <a:stretch>
                <a:fillRect/>
              </a:stretch>
            </p:blipFill>
            <p:spPr>
              <a:xfrm>
                <a:off x="3020760" y="140040"/>
                <a:ext cx="6337440" cy="3797640"/>
              </a:xfrm>
              <a:prstGeom prst="rect">
                <a:avLst/>
              </a:prstGeom>
            </p:spPr>
          </p:pic>
        </mc:Fallback>
      </mc:AlternateContent>
    </p:spTree>
    <p:extLst>
      <p:ext uri="{BB962C8B-B14F-4D97-AF65-F5344CB8AC3E}">
        <p14:creationId xmlns:p14="http://schemas.microsoft.com/office/powerpoint/2010/main" val="96810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تورینگ بعنوان تراگذر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از آنجا که ماشین تورینگ بعنوان یک مدل انتزاعی از کامپیوترهای امروزی هستند و هدف یک کامپیوتر تبدیل ورودی به خروجی است لذا استفاده از ماشین تورینگ بعنوان یک تراگذر قابل توجه است.</a:t>
                </a:r>
              </a:p>
              <a:p>
                <a:r>
                  <a:rPr lang="fa-IR" dirty="0"/>
                  <a:t>اگر بخواهیم کامپیوتر را بعنوان یک ماشین تورینگ مدل نماییم:</a:t>
                </a:r>
              </a:p>
              <a:p>
                <a:pPr lvl="1"/>
                <a:r>
                  <a:rPr lang="fa-IR" dirty="0"/>
                  <a:t>ورودی برای یک محاسبه، عبارت از همه نمادهای غیرخالی روی نوار در زمان اولیه خواهد بود</a:t>
                </a:r>
              </a:p>
              <a:p>
                <a:pPr lvl="1"/>
                <a:r>
                  <a:rPr lang="fa-IR" dirty="0"/>
                  <a:t>نتیجه محاسبه، خروجی هر چه باشد، در روی نوار حافظه خواهد بود.</a:t>
                </a:r>
              </a:p>
              <a:p>
                <a:pPr lvl="1"/>
                <a:r>
                  <a:rPr lang="fa-IR" dirty="0"/>
                  <a:t>میتوانیم تراگذر ماشین تورینگ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را بعنوان یک پیاده سازی از تابع </a:t>
                </a:r>
                <a14:m>
                  <m:oMath xmlns:m="http://schemas.openxmlformats.org/officeDocument/2006/math">
                    <m:r>
                      <a:rPr lang="en-US" i="1" dirty="0" smtClean="0">
                        <a:solidFill>
                          <a:srgbClr val="C00000"/>
                        </a:solidFill>
                        <a:latin typeface="Cambria Math" panose="02040503050406030204" pitchFamily="18" charset="0"/>
                      </a:rPr>
                      <m:t>𝑓</m:t>
                    </m:r>
                  </m:oMath>
                </a14:m>
                <a:r>
                  <a:rPr lang="fa-IR" dirty="0"/>
                  <a:t> درنظر بگیریم.</a:t>
                </a:r>
              </a:p>
              <a:p>
                <a:r>
                  <a:rPr lang="fa-IR" b="1" dirty="0">
                    <a:solidFill>
                      <a:srgbClr val="FF0000"/>
                    </a:solidFill>
                  </a:rPr>
                  <a:t>تعریف 9-4: </a:t>
                </a:r>
              </a:p>
              <a:p>
                <a:r>
                  <a:rPr lang="fa-IR" dirty="0"/>
                  <a:t>تابع </a:t>
                </a:r>
                <a14:m>
                  <m:oMath xmlns:m="http://schemas.openxmlformats.org/officeDocument/2006/math">
                    <m:r>
                      <a:rPr lang="en-US" i="1" dirty="0">
                        <a:solidFill>
                          <a:srgbClr val="C00000"/>
                        </a:solidFill>
                        <a:latin typeface="Cambria Math" panose="02040503050406030204" pitchFamily="18" charset="0"/>
                      </a:rPr>
                      <m:t>𝑓</m:t>
                    </m:r>
                  </m:oMath>
                </a14:m>
                <a:r>
                  <a:rPr lang="fa-IR" dirty="0"/>
                  <a:t> با دامنه </a:t>
                </a:r>
                <a14:m>
                  <m:oMath xmlns:m="http://schemas.openxmlformats.org/officeDocument/2006/math">
                    <m:r>
                      <a:rPr lang="en-US" b="0" i="1" dirty="0" smtClean="0">
                        <a:solidFill>
                          <a:srgbClr val="C00000"/>
                        </a:solidFill>
                        <a:latin typeface="Cambria Math" panose="02040503050406030204" pitchFamily="18" charset="0"/>
                      </a:rPr>
                      <m:t>𝐷</m:t>
                    </m:r>
                  </m:oMath>
                </a14:m>
                <a:r>
                  <a:rPr lang="fa-IR" dirty="0"/>
                  <a:t> را تورینگ قابل محاسبه گویند اگر یک ماشین تورینگ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oMath>
                </a14:m>
                <a:r>
                  <a:rPr lang="fa-IR" dirty="0"/>
                  <a:t> وجود داشته باشد بطوری که</a:t>
                </a:r>
              </a:p>
              <a:p>
                <a14:m>
                  <m:oMath xmlns:m="http://schemas.openxmlformats.org/officeDocument/2006/math">
                    <m:sSub>
                      <m:sSubPr>
                        <m:ctrlPr>
                          <a:rPr lang="en-US" i="1" dirty="0" smtClean="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𝑤</m:t>
                    </m:r>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b="0" i="1" dirty="0" smtClean="0">
                        <a:solidFill>
                          <a:srgbClr val="C00000"/>
                        </a:solidFill>
                        <a:latin typeface="Cambria Math" panose="02040503050406030204" pitchFamily="18" charset="0"/>
                        <a:ea typeface="Cambria Math" panose="02040503050406030204" pitchFamily="18" charset="0"/>
                      </a:rPr>
                      <m:t>𝑓</m:t>
                    </m:r>
                    <m:d>
                      <m:dPr>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𝑤</m:t>
                        </m:r>
                      </m:e>
                    </m:d>
                    <m:r>
                      <a:rPr lang="en-US" b="0" i="1" dirty="0" smtClean="0">
                        <a:solidFill>
                          <a:srgbClr val="C00000"/>
                        </a:solidFill>
                        <a:latin typeface="Cambria Math" panose="02040503050406030204" pitchFamily="18" charset="0"/>
                        <a:ea typeface="Cambria Math" panose="02040503050406030204" pitchFamily="18" charset="0"/>
                      </a:rPr>
                      <m:t>   , </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𝐹</m:t>
                    </m:r>
                    <m:r>
                      <a:rPr lang="en-US" b="0" i="1" dirty="0" smtClean="0">
                        <a:solidFill>
                          <a:srgbClr val="C00000"/>
                        </a:solidFill>
                        <a:latin typeface="Cambria Math" panose="02040503050406030204" pitchFamily="18" charset="0"/>
                        <a:ea typeface="Cambria Math" panose="02040503050406030204" pitchFamily="18" charset="0"/>
                      </a:rPr>
                      <m:t>   ∀</m:t>
                    </m:r>
                    <m:r>
                      <a:rPr lang="en-US" b="0" i="1" dirty="0" smtClean="0">
                        <a:solidFill>
                          <a:srgbClr val="C00000"/>
                        </a:solidFill>
                        <a:latin typeface="Cambria Math" panose="02040503050406030204" pitchFamily="18" charset="0"/>
                        <a:ea typeface="Cambria Math" panose="02040503050406030204" pitchFamily="18" charset="0"/>
                      </a:rPr>
                      <m:t>𝑤</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𝐷</m:t>
                    </m:r>
                  </m:oMath>
                </a14:m>
                <a:endParaRPr lang="fa-IR" dirty="0">
                  <a:solidFill>
                    <a:srgbClr val="C0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23EA2CB-0035-86C3-8F8A-DC660C1BAA2D}"/>
                  </a:ext>
                </a:extLst>
              </p14:cNvPr>
              <p14:cNvContentPartPr/>
              <p14:nvPr/>
            </p14:nvContentPartPr>
            <p14:xfrm>
              <a:off x="9060120" y="5321880"/>
              <a:ext cx="887040" cy="1179000"/>
            </p14:xfrm>
          </p:contentPart>
        </mc:Choice>
        <mc:Fallback>
          <p:pic>
            <p:nvPicPr>
              <p:cNvPr id="5" name="Ink 4">
                <a:extLst>
                  <a:ext uri="{FF2B5EF4-FFF2-40B4-BE49-F238E27FC236}">
                    <a16:creationId xmlns:a16="http://schemas.microsoft.com/office/drawing/2014/main" id="{A23EA2CB-0035-86C3-8F8A-DC660C1BAA2D}"/>
                  </a:ext>
                </a:extLst>
              </p:cNvPr>
              <p:cNvPicPr/>
              <p:nvPr/>
            </p:nvPicPr>
            <p:blipFill>
              <a:blip r:embed="rId4"/>
              <a:stretch>
                <a:fillRect/>
              </a:stretch>
            </p:blipFill>
            <p:spPr>
              <a:xfrm>
                <a:off x="9050760" y="5312520"/>
                <a:ext cx="905760" cy="1197720"/>
              </a:xfrm>
              <a:prstGeom prst="rect">
                <a:avLst/>
              </a:prstGeom>
            </p:spPr>
          </p:pic>
        </mc:Fallback>
      </mc:AlternateContent>
    </p:spTree>
    <p:extLst>
      <p:ext uri="{BB962C8B-B14F-4D97-AF65-F5344CB8AC3E}">
        <p14:creationId xmlns:p14="http://schemas.microsoft.com/office/powerpoint/2010/main" val="278563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9-9</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با داشتن دو عدد صحیح مثبت </a:t>
                </a:r>
                <a14:m>
                  <m:oMath xmlns:m="http://schemas.openxmlformats.org/officeDocument/2006/math">
                    <m:r>
                      <a:rPr lang="en-US" b="0" i="1" dirty="0" smtClean="0">
                        <a:solidFill>
                          <a:srgbClr val="C00000"/>
                        </a:solidFill>
                        <a:latin typeface="Cambria Math" panose="02040503050406030204" pitchFamily="18" charset="0"/>
                      </a:rPr>
                      <m:t>𝑥</m:t>
                    </m:r>
                  </m:oMath>
                </a14:m>
                <a:r>
                  <a:rPr lang="fa-IR" dirty="0"/>
                  <a:t> و </a:t>
                </a:r>
                <a14:m>
                  <m:oMath xmlns:m="http://schemas.openxmlformats.org/officeDocument/2006/math">
                    <m:r>
                      <a:rPr lang="en-US" b="0" i="1" dirty="0" smtClean="0">
                        <a:solidFill>
                          <a:srgbClr val="C00000"/>
                        </a:solidFill>
                        <a:latin typeface="Cambria Math" panose="02040503050406030204" pitchFamily="18" charset="0"/>
                      </a:rPr>
                      <m:t>𝑦</m:t>
                    </m:r>
                  </m:oMath>
                </a14:m>
                <a:r>
                  <a:rPr lang="fa-IR" dirty="0"/>
                  <a:t>، یک ماشین تورینگ طراحی کنید که </a:t>
                </a:r>
                <a14:m>
                  <m:oMath xmlns:m="http://schemas.openxmlformats.org/officeDocument/2006/math">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oMath>
                </a14:m>
                <a:r>
                  <a:rPr lang="fa-IR" dirty="0"/>
                  <a:t> را محاسبه کند.</a:t>
                </a:r>
              </a:p>
              <a:p>
                <a:r>
                  <a:rPr lang="fa-IR" b="1" dirty="0">
                    <a:solidFill>
                      <a:srgbClr val="FF0000"/>
                    </a:solidFill>
                  </a:rPr>
                  <a:t>حل:</a:t>
                </a:r>
                <a:r>
                  <a:rPr lang="fa-IR" dirty="0"/>
                  <a:t> ابتدا باید قراردادی برای نمایش اعداد صحیح مثبت انتخاب کنیم.</a:t>
                </a:r>
              </a:p>
              <a:p>
                <a:pPr lvl="1"/>
                <a:r>
                  <a:rPr lang="fa-IR" dirty="0"/>
                  <a:t>برای سادگی، از علامت گذاری یکانی استفاده میکنیم. در اینصورت </a:t>
                </a:r>
                <a14:m>
                  <m:oMath xmlns:m="http://schemas.openxmlformats.org/officeDocument/2006/math">
                    <m:r>
                      <a:rPr lang="en-US" b="0" i="1" dirty="0" smtClean="0">
                        <a:solidFill>
                          <a:srgbClr val="C00000"/>
                        </a:solidFill>
                        <a:latin typeface="Cambria Math" panose="02040503050406030204" pitchFamily="18" charset="0"/>
                      </a:rPr>
                      <m:t>𝑤</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2</m:t>
                        </m:r>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11</m:t>
                    </m:r>
                  </m:oMath>
                </a14:m>
                <a:r>
                  <a:rPr lang="fa-IR" dirty="0"/>
                  <a:t> و  </a:t>
                </a:r>
                <a14:m>
                  <m:oMath xmlns:m="http://schemas.openxmlformats.org/officeDocument/2006/math">
                    <m:r>
                      <a:rPr lang="en-US" i="1" dirty="0">
                        <a:solidFill>
                          <a:srgbClr val="C00000"/>
                        </a:solidFill>
                        <a:latin typeface="Cambria Math" panose="02040503050406030204" pitchFamily="18" charset="0"/>
                      </a:rPr>
                      <m:t>𝑤</m:t>
                    </m:r>
                    <m:d>
                      <m:dPr>
                        <m:ctrlPr>
                          <a:rPr lang="en-US"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5</m:t>
                        </m:r>
                      </m:e>
                    </m:d>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111</m:t>
                    </m:r>
                    <m:r>
                      <a:rPr lang="en-US" i="1" dirty="0">
                        <a:solidFill>
                          <a:srgbClr val="C00000"/>
                        </a:solidFill>
                        <a:latin typeface="Cambria Math" panose="02040503050406030204" pitchFamily="18" charset="0"/>
                      </a:rPr>
                      <m:t>11</m:t>
                    </m:r>
                  </m:oMath>
                </a14:m>
                <a:r>
                  <a:rPr lang="fa-IR" dirty="0"/>
                  <a:t> بطور کلی: </a:t>
                </a:r>
                <a14:m>
                  <m:oMath xmlns:m="http://schemas.openxmlformats.org/officeDocument/2006/math">
                    <m:d>
                      <m:dPr>
                        <m:begChr m:val="|"/>
                        <m:endChr m:val="|"/>
                        <m:ctrlPr>
                          <a:rPr lang="en-US"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𝑤</m:t>
                        </m:r>
                        <m:d>
                          <m:dPr>
                            <m:ctrlPr>
                              <a:rPr lang="en-US" i="1" dirty="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𝑥</m:t>
                            </m:r>
                          </m:e>
                        </m:d>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oMath>
                </a14:m>
                <a:endParaRPr lang="fa-IR" dirty="0"/>
              </a:p>
              <a:p>
                <a:pPr lvl="1"/>
                <a:r>
                  <a:rPr lang="fa-IR" dirty="0"/>
                  <a:t>فرض میکنیم که دو عدد روی نوار حافظه با یک </a:t>
                </a:r>
                <a14:m>
                  <m:oMath xmlns:m="http://schemas.openxmlformats.org/officeDocument/2006/math">
                    <m:r>
                      <a:rPr lang="en-US" b="0" i="1" dirty="0" smtClean="0">
                        <a:solidFill>
                          <a:srgbClr val="C00000"/>
                        </a:solidFill>
                        <a:latin typeface="Cambria Math" panose="02040503050406030204" pitchFamily="18" charset="0"/>
                      </a:rPr>
                      <m:t>0</m:t>
                    </m:r>
                  </m:oMath>
                </a14:m>
                <a:r>
                  <a:rPr lang="fa-IR" dirty="0"/>
                  <a:t> از هم جدا شده باشند.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1144402" y="3781614"/>
                <a:ext cx="2619730" cy="2308324"/>
              </a:xfrm>
              <a:prstGeom prst="rect">
                <a:avLst/>
              </a:prstGeom>
            </p:spPr>
            <p:txBody>
              <a:bodyPr wrap="square">
                <a:spAutoFit/>
              </a:bodyPr>
              <a:lstStyle/>
              <a:p>
                <a14:m>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𝑅</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0</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𝑅</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𝑅</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𝐿</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0</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𝐿</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1</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𝐿</m:t>
                    </m:r>
                    <m:r>
                      <a:rPr lang="en-US" i="1" dirty="0">
                        <a:solidFill>
                          <a:srgbClr val="005426"/>
                        </a:solidFill>
                        <a:latin typeface="Cambria Math" panose="02040503050406030204" pitchFamily="18" charset="0"/>
                      </a:rPr>
                      <m:t>)</m:t>
                    </m:r>
                  </m:oMath>
                </a14:m>
                <a:r>
                  <a:rPr lang="en-US" dirty="0">
                    <a:solidFill>
                      <a:srgbClr val="005426"/>
                    </a:solidFill>
                  </a:rPr>
                  <a:t> ,</a:t>
                </a:r>
              </a:p>
              <a:p>
                <a14:m>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e>
                    </m:d>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4</m:t>
                        </m:r>
                      </m:sub>
                    </m:sSub>
                    <m:r>
                      <a:rPr lang="en-US" i="1" dirty="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𝑅</m:t>
                    </m:r>
                    <m:r>
                      <a:rPr lang="en-US" i="1" dirty="0">
                        <a:solidFill>
                          <a:srgbClr val="005426"/>
                        </a:solidFill>
                        <a:latin typeface="Cambria Math" panose="02040503050406030204" pitchFamily="18" charset="0"/>
                      </a:rPr>
                      <m:t>)</m:t>
                    </m:r>
                  </m:oMath>
                </a14:m>
                <a:r>
                  <a:rPr lang="en-US" dirty="0">
                    <a:solidFill>
                      <a:srgbClr val="005426"/>
                    </a:solidFill>
                  </a:rPr>
                  <a:t> .</a:t>
                </a:r>
              </a:p>
              <a:p>
                <a:endParaRPr lang="en-US"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44402" y="3781614"/>
                <a:ext cx="2619730" cy="2308324"/>
              </a:xfrm>
              <a:prstGeom prst="rect">
                <a:avLst/>
              </a:prstGeom>
              <a:blipFill>
                <a:blip r:embed="rId3"/>
                <a:stretch>
                  <a:fillRect t="-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162327" y="4237335"/>
                <a:ext cx="4208490" cy="1200329"/>
              </a:xfrm>
              <a:prstGeom prst="rect">
                <a:avLst/>
              </a:prstGeom>
            </p:spPr>
            <p:txBody>
              <a:bodyPr wrap="square">
                <a:spAutoFit/>
              </a:bodyPr>
              <a:lstStyle/>
              <a:p>
                <a:r>
                  <a:rPr lang="en-US" dirty="0">
                    <a:solidFill>
                      <a:srgbClr val="005426"/>
                    </a:solidFill>
                    <a:ea typeface="Cambria Math" panose="02040503050406030204" pitchFamily="18" charset="0"/>
                  </a:rPr>
                  <a:t> </a:t>
                </a:r>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b="0" i="1" dirty="0" smtClean="0">
                        <a:solidFill>
                          <a:srgbClr val="005426"/>
                        </a:solidFill>
                        <a:latin typeface="Cambria Math" panose="02040503050406030204" pitchFamily="18" charset="0"/>
                        <a:ea typeface="Cambria Math" panose="02040503050406030204" pitchFamily="18" charset="0"/>
                      </a:rPr>
                      <m:t>111011</m:t>
                    </m:r>
                    <m:r>
                      <a:rPr lang="en-US" i="1" dirty="0">
                        <a:solidFill>
                          <a:srgbClr val="005426"/>
                        </a:solidFill>
                        <a:latin typeface="Cambria Math" panose="02040503050406030204" pitchFamily="18" charset="0"/>
                        <a:ea typeface="Cambria Math" panose="02040503050406030204" pitchFamily="18" charset="0"/>
                      </a:rPr>
                      <m:t>#</m:t>
                    </m:r>
                    <m:sSup>
                      <m:sSupPr>
                        <m:ctrlPr>
                          <a:rPr lang="en-US" b="0" i="1" dirty="0" smtClean="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b="0" i="1" dirty="0" smtClean="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011</m:t>
                    </m:r>
                    <m:r>
                      <a:rPr lang="en-US" i="1" dirty="0">
                        <a:solidFill>
                          <a:srgbClr val="005426"/>
                        </a:solidFill>
                        <a:latin typeface="Cambria Math" panose="02040503050406030204" pitchFamily="18" charset="0"/>
                        <a:ea typeface="Cambria Math" panose="02040503050406030204" pitchFamily="18" charset="0"/>
                      </a:rPr>
                      <m:t>#</m:t>
                    </m:r>
                  </m:oMath>
                </a14:m>
                <a:br>
                  <a:rPr lang="en-US" i="1" dirty="0">
                    <a:solidFill>
                      <a:srgbClr val="005426"/>
                    </a:solidFill>
                    <a:latin typeface="Cambria Math" panose="02040503050406030204" pitchFamily="18" charset="0"/>
                    <a:ea typeface="Cambria Math" panose="02040503050406030204" pitchFamily="18" charset="0"/>
                  </a:rPr>
                </a:br>
                <a:r>
                  <a:rPr lang="en-US" i="1" dirty="0">
                    <a:solidFill>
                      <a:srgbClr val="005426"/>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11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111111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b="0" i="1" dirty="0" smtClean="0">
                        <a:solidFill>
                          <a:srgbClr val="005426"/>
                        </a:solidFill>
                        <a:latin typeface="Cambria Math" panose="02040503050406030204" pitchFamily="18" charset="0"/>
                        <a:ea typeface="Cambria Math" panose="02040503050406030204" pitchFamily="18" charset="0"/>
                      </a:rPr>
                      <m:t>#</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3</m:t>
                        </m:r>
                      </m:sub>
                    </m:sSub>
                    <m:r>
                      <a:rPr lang="en-US" b="0" i="1" dirty="0" smtClean="0">
                        <a:solidFill>
                          <a:srgbClr val="005426"/>
                        </a:solidFill>
                        <a:latin typeface="Cambria Math" panose="02040503050406030204" pitchFamily="18" charset="0"/>
                        <a:ea typeface="Cambria Math" panose="02040503050406030204" pitchFamily="18" charset="0"/>
                      </a:rPr>
                      <m:t>0</m:t>
                    </m:r>
                    <m:r>
                      <a:rPr lang="en-US" i="1" dirty="0">
                        <a:solidFill>
                          <a:srgbClr val="005426"/>
                        </a:solidFill>
                        <a:latin typeface="Cambria Math" panose="02040503050406030204" pitchFamily="18" charset="0"/>
                        <a:ea typeface="Cambria Math" panose="02040503050406030204" pitchFamily="18" charset="0"/>
                      </a:rPr>
                      <m:t>#</m:t>
                    </m:r>
                  </m:oMath>
                </a14:m>
                <a:endParaRPr lang="en-US" dirty="0">
                  <a:solidFill>
                    <a:srgbClr val="005426"/>
                  </a:solidFill>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111110</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4</m:t>
                        </m:r>
                      </m:sub>
                    </m:sSub>
                    <m:r>
                      <a:rPr lang="en-US" i="1" dirty="0">
                        <a:solidFill>
                          <a:srgbClr val="005426"/>
                        </a:solidFill>
                        <a:latin typeface="Cambria Math" panose="02040503050406030204" pitchFamily="18" charset="0"/>
                        <a:ea typeface="Cambria Math" panose="02040503050406030204" pitchFamily="18" charset="0"/>
                      </a:rPr>
                      <m:t>111110</m:t>
                    </m:r>
                    <m:r>
                      <a:rPr lang="en-US" i="1" dirty="0">
                        <a:solidFill>
                          <a:srgbClr val="005426"/>
                        </a:solidFill>
                        <a:latin typeface="Cambria Math" panose="02040503050406030204" pitchFamily="18" charset="0"/>
                        <a:ea typeface="Cambria Math" panose="02040503050406030204" pitchFamily="18" charset="0"/>
                      </a:rPr>
                      <m:t>#</m:t>
                    </m:r>
                  </m:oMath>
                </a14:m>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162327" y="4237335"/>
                <a:ext cx="4208490" cy="1200329"/>
              </a:xfrm>
              <a:prstGeom prst="rect">
                <a:avLst/>
              </a:prstGeom>
              <a:blipFill>
                <a:blip r:embed="rId4"/>
                <a:stretch>
                  <a:fillRect b="-2030"/>
                </a:stretch>
              </a:blipFill>
            </p:spPr>
            <p:txBody>
              <a:bodyPr/>
              <a:lstStyle/>
              <a:p>
                <a:r>
                  <a:rPr lang="en-US">
                    <a:noFill/>
                  </a:rPr>
                  <a:t> </a:t>
                </a:r>
              </a:p>
            </p:txBody>
          </p:sp>
        </mc:Fallback>
      </mc:AlternateContent>
      <p:grpSp>
        <p:nvGrpSpPr>
          <p:cNvPr id="12" name="Group 11"/>
          <p:cNvGrpSpPr/>
          <p:nvPr/>
        </p:nvGrpSpPr>
        <p:grpSpPr>
          <a:xfrm>
            <a:off x="221124" y="2788004"/>
            <a:ext cx="6881012" cy="699538"/>
            <a:chOff x="202673" y="2645961"/>
            <a:chExt cx="6881012" cy="699538"/>
          </a:xfrm>
        </p:grpSpPr>
        <mc:AlternateContent xmlns:mc="http://schemas.openxmlformats.org/markup-compatibility/2006" xmlns:a14="http://schemas.microsoft.com/office/drawing/2010/main">
          <mc:Choice Requires="a14">
            <p:sp>
              <p:nvSpPr>
                <p:cNvPr id="10" name="Rectangle 9"/>
                <p:cNvSpPr/>
                <p:nvPr/>
              </p:nvSpPr>
              <p:spPr>
                <a:xfrm>
                  <a:off x="221124" y="2645961"/>
                  <a:ext cx="3370474"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𝑤</m:t>
                        </m:r>
                        <m:d>
                          <m:dPr>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𝑥</m:t>
                            </m:r>
                          </m:e>
                        </m:d>
                        <m:r>
                          <a:rPr lang="en-US" b="0" i="1" dirty="0" smtClean="0">
                            <a:solidFill>
                              <a:srgbClr val="C00000"/>
                            </a:solidFill>
                            <a:latin typeface="Cambria Math" panose="02040503050406030204" pitchFamily="18" charset="0"/>
                            <a:ea typeface="Cambria Math" panose="02040503050406030204" pitchFamily="18" charset="0"/>
                          </a:rPr>
                          <m:t>0</m:t>
                        </m:r>
                        <m:r>
                          <a:rPr lang="en-US" b="0" i="1" dirty="0" smtClean="0">
                            <a:solidFill>
                              <a:srgbClr val="C00000"/>
                            </a:solidFill>
                            <a:latin typeface="Cambria Math" panose="02040503050406030204" pitchFamily="18" charset="0"/>
                            <a:ea typeface="Cambria Math" panose="02040503050406030204" pitchFamily="18" charset="0"/>
                          </a:rPr>
                          <m:t>𝑤</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𝑦</m:t>
                        </m:r>
                        <m:r>
                          <a:rPr lang="en-US" b="0" i="1" dirty="0" smtClean="0">
                            <a:solidFill>
                              <a:srgbClr val="C00000"/>
                            </a:solidFill>
                            <a:latin typeface="Cambria Math" panose="02040503050406030204" pitchFamily="18" charset="0"/>
                            <a:ea typeface="Cambria Math" panose="02040503050406030204" pitchFamily="18" charset="0"/>
                          </a:rPr>
                          <m:t>)</m:t>
                        </m:r>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r>
                          <a:rPr lang="en-US" b="0" i="1" dirty="0" smtClean="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𝑦</m:t>
                            </m:r>
                          </m:e>
                        </m:d>
                        <m:r>
                          <a:rPr lang="en-US" b="0" i="1" dirty="0" smtClean="0">
                            <a:solidFill>
                              <a:srgbClr val="C00000"/>
                            </a:solidFill>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21124" y="2645961"/>
                  <a:ext cx="3370474" cy="391582"/>
                </a:xfrm>
                <a:prstGeom prst="rect">
                  <a:avLst/>
                </a:prstGeom>
                <a:blipFill>
                  <a:blip r:embed="rId5"/>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2673" y="2976167"/>
                  <a:ext cx="6881012" cy="369332"/>
                </a:xfrm>
                <a:prstGeom prst="rect">
                  <a:avLst/>
                </a:prstGeom>
              </p:spPr>
              <p:txBody>
                <a:bodyPr wrap="square">
                  <a:spAutoFit/>
                </a:bodyPr>
                <a:lstStyle/>
                <a:p>
                  <a14:m>
                    <m:oMath xmlns:m="http://schemas.openxmlformats.org/officeDocument/2006/math">
                      <m:r>
                        <a:rPr lang="en-US"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2</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4</m:t>
                          </m:r>
                        </m:sub>
                      </m:sSub>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Γ</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Σ</m:t>
                      </m:r>
                      <m:r>
                        <a:rPr lang="en-US" b="0" i="0"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r>
                        <a:rPr lang="en-US" b="0" i="0" dirty="0" smtClean="0">
                          <a:solidFill>
                            <a:srgbClr val="C00000"/>
                          </a:solidFill>
                          <a:latin typeface="Cambria Math" panose="02040503050406030204" pitchFamily="18" charset="0"/>
                        </a:rPr>
                        <m:t>}</m:t>
                      </m:r>
                    </m:oMath>
                  </a14:m>
                  <a:r>
                    <a:rPr lang="en-US" dirty="0"/>
                    <a:t>, </a:t>
                  </a:r>
                  <a14:m>
                    <m:oMath xmlns:m="http://schemas.openxmlformats.org/officeDocument/2006/math">
                      <m:r>
                        <a:rPr lang="en-US" i="1" dirty="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4</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2673" y="2976167"/>
                  <a:ext cx="6881012" cy="369332"/>
                </a:xfrm>
                <a:prstGeom prst="rect">
                  <a:avLst/>
                </a:prstGeom>
                <a:blipFill>
                  <a:blip r:embed="rId6"/>
                  <a:stretch>
                    <a:fillRect l="-177" t="-10000"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24702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یک ماشین تورینگ طراحی کنید که رشته های </a:t>
                </a:r>
                <a14:m>
                  <m:oMath xmlns:m="http://schemas.openxmlformats.org/officeDocument/2006/math">
                    <m:r>
                      <a:rPr lang="fa-IR" i="1" dirty="0" smtClean="0">
                        <a:solidFill>
                          <a:srgbClr val="C00000"/>
                        </a:solidFill>
                        <a:latin typeface="Cambria Math" panose="02040503050406030204" pitchFamily="18" charset="0"/>
                      </a:rPr>
                      <m:t>1</m:t>
                    </m:r>
                  </m:oMath>
                </a14:m>
                <a:r>
                  <a:rPr lang="fa-IR" dirty="0"/>
                  <a:t> را کپی کند. بطور دقیق تر یعنی :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𝑤</m:t>
                    </m:r>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b="0" i="1" dirty="0" smtClean="0">
                        <a:solidFill>
                          <a:srgbClr val="C00000"/>
                        </a:solidFill>
                        <a:latin typeface="Cambria Math" panose="02040503050406030204" pitchFamily="18" charset="0"/>
                        <a:ea typeface="Cambria Math" panose="02040503050406030204" pitchFamily="18" charset="0"/>
                      </a:rPr>
                      <m:t>𝑤</m:t>
                    </m:r>
                    <m:r>
                      <a:rPr lang="en-US" i="1" dirty="0">
                        <a:solidFill>
                          <a:srgbClr val="C00000"/>
                        </a:solidFill>
                        <a:latin typeface="Cambria Math" panose="02040503050406030204" pitchFamily="18" charset="0"/>
                        <a:ea typeface="Cambria Math" panose="02040503050406030204" pitchFamily="18" charset="0"/>
                      </a:rPr>
                      <m:t>𝑤</m:t>
                    </m:r>
                  </m:oMath>
                </a14:m>
                <a:endParaRPr lang="fa-IR" dirty="0"/>
              </a:p>
              <a:p>
                <a:endParaRPr lang="fa-IR" b="1" dirty="0">
                  <a:solidFill>
                    <a:srgbClr val="FF0000"/>
                  </a:solidFill>
                </a:endParaRPr>
              </a:p>
              <a:p>
                <a:r>
                  <a:rPr lang="fa-IR" b="1" dirty="0">
                    <a:solidFill>
                      <a:srgbClr val="FF0000"/>
                    </a:solidFill>
                  </a:rPr>
                  <a:t>حل:</a:t>
                </a:r>
                <a:r>
                  <a:rPr lang="fa-IR" dirty="0"/>
                  <a:t> </a:t>
                </a:r>
              </a:p>
              <a:p>
                <a:r>
                  <a:rPr lang="fa-IR" dirty="0"/>
                  <a:t>1- هر 1 را با </a:t>
                </a:r>
                <a14:m>
                  <m:oMath xmlns:m="http://schemas.openxmlformats.org/officeDocument/2006/math">
                    <m:r>
                      <a:rPr lang="en-US" i="1" dirty="0" smtClean="0">
                        <a:solidFill>
                          <a:srgbClr val="C00000"/>
                        </a:solidFill>
                        <a:latin typeface="Cambria Math" panose="02040503050406030204" pitchFamily="18" charset="0"/>
                      </a:rPr>
                      <m:t>𝑥</m:t>
                    </m:r>
                  </m:oMath>
                </a14:m>
                <a:r>
                  <a:rPr lang="fa-IR" dirty="0"/>
                  <a:t> جایگزین میکنیم تا انتهای رشته.</a:t>
                </a:r>
              </a:p>
              <a:p>
                <a:r>
                  <a:rPr lang="fa-IR" dirty="0"/>
                  <a:t>2- سپس سمت راست ترین </a:t>
                </a:r>
                <a14:m>
                  <m:oMath xmlns:m="http://schemas.openxmlformats.org/officeDocument/2006/math">
                    <m:r>
                      <a:rPr lang="en-US" i="1" dirty="0">
                        <a:solidFill>
                          <a:srgbClr val="C00000"/>
                        </a:solidFill>
                        <a:latin typeface="Cambria Math" panose="02040503050406030204" pitchFamily="18" charset="0"/>
                      </a:rPr>
                      <m:t>𝑥</m:t>
                    </m:r>
                  </m:oMath>
                </a14:m>
                <a:r>
                  <a:rPr lang="fa-IR" dirty="0"/>
                  <a:t> را یافته و آنرا با </a:t>
                </a:r>
                <a14:m>
                  <m:oMath xmlns:m="http://schemas.openxmlformats.org/officeDocument/2006/math">
                    <m:r>
                      <a:rPr lang="en-US" i="1" dirty="0" smtClean="0">
                        <a:solidFill>
                          <a:srgbClr val="C00000"/>
                        </a:solidFill>
                        <a:latin typeface="Cambria Math" panose="02040503050406030204" pitchFamily="18" charset="0"/>
                      </a:rPr>
                      <m:t>1</m:t>
                    </m:r>
                  </m:oMath>
                </a14:m>
                <a:r>
                  <a:rPr lang="fa-IR" dirty="0"/>
                  <a:t> جایگزین میکنیم</a:t>
                </a:r>
              </a:p>
              <a:p>
                <a:r>
                  <a:rPr lang="fa-IR" dirty="0"/>
                  <a:t>3- سپس به بخش خالی سمت راست میرویم و یک </a:t>
                </a:r>
                <a14:m>
                  <m:oMath xmlns:m="http://schemas.openxmlformats.org/officeDocument/2006/math">
                    <m:r>
                      <a:rPr lang="en-US" i="1" dirty="0">
                        <a:solidFill>
                          <a:srgbClr val="C00000"/>
                        </a:solidFill>
                        <a:latin typeface="Cambria Math" panose="02040503050406030204" pitchFamily="18" charset="0"/>
                      </a:rPr>
                      <m:t>1</m:t>
                    </m:r>
                  </m:oMath>
                </a14:m>
                <a:r>
                  <a:rPr lang="fa-IR" dirty="0"/>
                  <a:t> در آنجا اضافه میکنیم.</a:t>
                </a:r>
              </a:p>
              <a:p>
                <a:r>
                  <a:rPr lang="fa-IR" dirty="0"/>
                  <a:t>4- مرحله 2 و 3 را آنقدر تکرار میکنیم تا </a:t>
                </a:r>
                <a14:m>
                  <m:oMath xmlns:m="http://schemas.openxmlformats.org/officeDocument/2006/math">
                    <m:r>
                      <a:rPr lang="en-US" i="1" dirty="0">
                        <a:solidFill>
                          <a:srgbClr val="C00000"/>
                        </a:solidFill>
                        <a:latin typeface="Cambria Math" panose="02040503050406030204" pitchFamily="18" charset="0"/>
                      </a:rPr>
                      <m:t>𝑥</m:t>
                    </m:r>
                  </m:oMath>
                </a14:m>
                <a:r>
                  <a:rPr lang="fa-IR" dirty="0"/>
                  <a:t> دیگری باقی نماند.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grpSp>
        <p:nvGrpSpPr>
          <p:cNvPr id="52" name="Group 51"/>
          <p:cNvGrpSpPr/>
          <p:nvPr/>
        </p:nvGrpSpPr>
        <p:grpSpPr>
          <a:xfrm>
            <a:off x="264311" y="1168088"/>
            <a:ext cx="2801085" cy="2804249"/>
            <a:chOff x="992280" y="2073990"/>
            <a:chExt cx="2801085" cy="2804249"/>
          </a:xfrm>
        </p:grpSpPr>
        <p:sp>
          <p:nvSpPr>
            <p:cNvPr id="14" name="Oval 13"/>
            <p:cNvSpPr/>
            <p:nvPr/>
          </p:nvSpPr>
          <p:spPr>
            <a:xfrm>
              <a:off x="1222351" y="3892877"/>
              <a:ext cx="501889" cy="477553"/>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1222351" y="2681641"/>
              <a:ext cx="501889" cy="4775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16" name="TextBox 6"/>
                <p:cNvSpPr txBox="1"/>
                <p:nvPr/>
              </p:nvSpPr>
              <p:spPr>
                <a:xfrm>
                  <a:off x="1255769" y="2700763"/>
                  <a:ext cx="47666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6" name="TextBox 6"/>
                <p:cNvSpPr txBox="1">
                  <a:spLocks noRot="1" noChangeAspect="1" noMove="1" noResize="1" noEditPoints="1" noAdjustHandles="1" noChangeArrowheads="1" noChangeShapeType="1" noTextEdit="1"/>
                </p:cNvSpPr>
                <p:nvPr/>
              </p:nvSpPr>
              <p:spPr>
                <a:xfrm>
                  <a:off x="1255769" y="2700763"/>
                  <a:ext cx="476669" cy="369332"/>
                </a:xfrm>
                <a:prstGeom prst="rect">
                  <a:avLst/>
                </a:prstGeom>
                <a:blipFill>
                  <a:blip r:embed="rId3"/>
                  <a:stretch>
                    <a:fillRect b="-8197"/>
                  </a:stretch>
                </a:blipFill>
              </p:spPr>
              <p:txBody>
                <a:bodyPr/>
                <a:lstStyle/>
                <a:p>
                  <a:r>
                    <a:rPr lang="en-US">
                      <a:noFill/>
                    </a:rPr>
                    <a:t> </a:t>
                  </a:r>
                </a:p>
              </p:txBody>
            </p:sp>
          </mc:Fallback>
        </mc:AlternateContent>
        <p:cxnSp>
          <p:nvCxnSpPr>
            <p:cNvPr id="17" name="Straight Arrow Connector 16"/>
            <p:cNvCxnSpPr>
              <a:endCxn id="15" idx="2"/>
            </p:cNvCxnSpPr>
            <p:nvPr/>
          </p:nvCxnSpPr>
          <p:spPr>
            <a:xfrm>
              <a:off x="992280" y="2920417"/>
              <a:ext cx="2300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234960" y="3897635"/>
                  <a:ext cx="47666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234960" y="3897635"/>
                  <a:ext cx="476669" cy="369332"/>
                </a:xfrm>
                <a:prstGeom prst="rect">
                  <a:avLst/>
                </a:prstGeom>
                <a:blipFill>
                  <a:blip r:embed="rId4"/>
                  <a:stretch>
                    <a:fillRect b="-8333"/>
                  </a:stretch>
                </a:blipFill>
              </p:spPr>
              <p:txBody>
                <a:bodyPr/>
                <a:lstStyle/>
                <a:p>
                  <a:r>
                    <a:rPr lang="en-US">
                      <a:noFill/>
                    </a:rPr>
                    <a:t> </a:t>
                  </a:r>
                </a:p>
              </p:txBody>
            </p:sp>
          </mc:Fallback>
        </mc:AlternateContent>
        <p:cxnSp>
          <p:nvCxnSpPr>
            <p:cNvPr id="19" name="Straight Arrow Connector 18"/>
            <p:cNvCxnSpPr>
              <a:stCxn id="15" idx="6"/>
              <a:endCxn id="23" idx="2"/>
            </p:cNvCxnSpPr>
            <p:nvPr/>
          </p:nvCxnSpPr>
          <p:spPr>
            <a:xfrm>
              <a:off x="1724240" y="2920418"/>
              <a:ext cx="1038133" cy="66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flipH="1" flipV="1">
              <a:off x="1468859" y="2542491"/>
              <a:ext cx="8873" cy="354890"/>
            </a:xfrm>
            <a:prstGeom prst="curvedConnector3">
              <a:avLst>
                <a:gd name="adj1" fmla="val 3572307"/>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873564" y="2671814"/>
                  <a:ext cx="7284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200" i="1" dirty="0" smtClean="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ea typeface="Cambria Math" panose="02040503050406030204" pitchFamily="18" charset="0"/>
                          </a:rPr>
                          <m:t>,</m:t>
                        </m:r>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𝑳</m:t>
                        </m:r>
                      </m:oMath>
                    </m:oMathPara>
                  </a14:m>
                  <a:endParaRPr lang="en-US" sz="1200" b="1"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73564" y="2671814"/>
                  <a:ext cx="728420"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92280" y="2073990"/>
                  <a:ext cx="89861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fa-IR" sz="120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𝑥</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𝑹</m:t>
                        </m:r>
                      </m:oMath>
                    </m:oMathPara>
                  </a14:m>
                  <a:endParaRPr lang="en-US" sz="1200" b="1"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92280" y="2073990"/>
                  <a:ext cx="898617" cy="276999"/>
                </a:xfrm>
                <a:prstGeom prst="rect">
                  <a:avLst/>
                </a:prstGeom>
                <a:blipFill>
                  <a:blip r:embed="rId6"/>
                  <a:stretch>
                    <a:fillRect/>
                  </a:stretch>
                </a:blipFill>
              </p:spPr>
              <p:txBody>
                <a:bodyPr/>
                <a:lstStyle/>
                <a:p>
                  <a:r>
                    <a:rPr lang="en-US">
                      <a:noFill/>
                    </a:rPr>
                    <a:t> </a:t>
                  </a:r>
                </a:p>
              </p:txBody>
            </p:sp>
          </mc:Fallback>
        </mc:AlternateContent>
        <p:sp>
          <p:nvSpPr>
            <p:cNvPr id="23" name="Oval 22"/>
            <p:cNvSpPr/>
            <p:nvPr/>
          </p:nvSpPr>
          <p:spPr>
            <a:xfrm>
              <a:off x="2762373" y="2688258"/>
              <a:ext cx="501889" cy="4775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24" name="TextBox 6"/>
                <p:cNvSpPr txBox="1"/>
                <p:nvPr/>
              </p:nvSpPr>
              <p:spPr>
                <a:xfrm>
                  <a:off x="2784645" y="2716597"/>
                  <a:ext cx="47666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24" name="TextBox 6"/>
                <p:cNvSpPr txBox="1">
                  <a:spLocks noRot="1" noChangeAspect="1" noMove="1" noResize="1" noEditPoints="1" noAdjustHandles="1" noChangeArrowheads="1" noChangeShapeType="1" noTextEdit="1"/>
                </p:cNvSpPr>
                <p:nvPr/>
              </p:nvSpPr>
              <p:spPr>
                <a:xfrm>
                  <a:off x="2784645" y="2716597"/>
                  <a:ext cx="476669" cy="369332"/>
                </a:xfrm>
                <a:prstGeom prst="rect">
                  <a:avLst/>
                </a:prstGeom>
                <a:blipFill>
                  <a:blip r:embed="rId7"/>
                  <a:stretch>
                    <a:fillRect b="-8197"/>
                  </a:stretch>
                </a:blipFill>
              </p:spPr>
              <p:txBody>
                <a:bodyPr/>
                <a:lstStyle/>
                <a:p>
                  <a:r>
                    <a:rPr lang="en-US">
                      <a:noFill/>
                    </a:rPr>
                    <a:t> </a:t>
                  </a:r>
                </a:p>
              </p:txBody>
            </p:sp>
          </mc:Fallback>
        </mc:AlternateContent>
        <p:cxnSp>
          <p:nvCxnSpPr>
            <p:cNvPr id="25" name="Curved Connector 24"/>
            <p:cNvCxnSpPr/>
            <p:nvPr/>
          </p:nvCxnSpPr>
          <p:spPr>
            <a:xfrm rot="5400000" flipH="1" flipV="1">
              <a:off x="3008881" y="2549108"/>
              <a:ext cx="8873" cy="354890"/>
            </a:xfrm>
            <a:prstGeom prst="curvedConnector3">
              <a:avLst>
                <a:gd name="adj1" fmla="val 3572307"/>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762372" y="3892876"/>
              <a:ext cx="501889" cy="4775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27" name="TextBox 6"/>
                <p:cNvSpPr txBox="1"/>
                <p:nvPr/>
              </p:nvSpPr>
              <p:spPr>
                <a:xfrm>
                  <a:off x="2787592" y="3914864"/>
                  <a:ext cx="47666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7" name="TextBox 6"/>
                <p:cNvSpPr txBox="1">
                  <a:spLocks noRot="1" noChangeAspect="1" noMove="1" noResize="1" noEditPoints="1" noAdjustHandles="1" noChangeArrowheads="1" noChangeShapeType="1" noTextEdit="1"/>
                </p:cNvSpPr>
                <p:nvPr/>
              </p:nvSpPr>
              <p:spPr>
                <a:xfrm>
                  <a:off x="2787592" y="3914864"/>
                  <a:ext cx="476669" cy="369332"/>
                </a:xfrm>
                <a:prstGeom prst="rect">
                  <a:avLst/>
                </a:prstGeom>
                <a:blipFill>
                  <a:blip r:embed="rId8"/>
                  <a:stretch>
                    <a:fillRect b="-8333"/>
                  </a:stretch>
                </a:blipFill>
              </p:spPr>
              <p:txBody>
                <a:bodyPr/>
                <a:lstStyle/>
                <a:p>
                  <a:r>
                    <a:rPr lang="en-US">
                      <a:noFill/>
                    </a:rPr>
                    <a:t> </a:t>
                  </a:r>
                </a:p>
              </p:txBody>
            </p:sp>
          </mc:Fallback>
        </mc:AlternateContent>
        <p:cxnSp>
          <p:nvCxnSpPr>
            <p:cNvPr id="28" name="Curved Connector 27"/>
            <p:cNvCxnSpPr>
              <a:stCxn id="26" idx="3"/>
              <a:endCxn id="26" idx="5"/>
            </p:cNvCxnSpPr>
            <p:nvPr/>
          </p:nvCxnSpPr>
          <p:spPr>
            <a:xfrm rot="16200000" flipH="1">
              <a:off x="3013316" y="4123048"/>
              <a:ext cx="12700" cy="354889"/>
            </a:xfrm>
            <a:prstGeom prst="curvedConnector3">
              <a:avLst>
                <a:gd name="adj1" fmla="val 235067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23" idx="3"/>
              <a:endCxn id="26" idx="1"/>
            </p:cNvCxnSpPr>
            <p:nvPr/>
          </p:nvCxnSpPr>
          <p:spPr>
            <a:xfrm rot="5400000">
              <a:off x="2402405" y="3529343"/>
              <a:ext cx="866937" cy="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26" idx="7"/>
            </p:cNvCxnSpPr>
            <p:nvPr/>
          </p:nvCxnSpPr>
          <p:spPr>
            <a:xfrm rot="5400000" flipH="1" flipV="1">
              <a:off x="2743692" y="3509391"/>
              <a:ext cx="900490" cy="6352"/>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3"/>
              <a:endCxn id="14" idx="7"/>
            </p:cNvCxnSpPr>
            <p:nvPr/>
          </p:nvCxnSpPr>
          <p:spPr>
            <a:xfrm flipH="1">
              <a:off x="1650740" y="3095875"/>
              <a:ext cx="1185133" cy="8669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2570357" y="2126544"/>
                  <a:ext cx="89861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fa-IR" sz="120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𝑳</m:t>
                        </m:r>
                      </m:oMath>
                    </m:oMathPara>
                  </a14:m>
                  <a:endParaRPr lang="en-US" sz="1200" b="1"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570357" y="2126544"/>
                  <a:ext cx="898617"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064945" y="3427980"/>
                  <a:ext cx="7284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200" i="1" dirty="0" smtClean="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ea typeface="Cambria Math" panose="02040503050406030204" pitchFamily="18" charset="0"/>
                          </a:rPr>
                          <m:t>,</m:t>
                        </m:r>
                        <m:r>
                          <a:rPr lang="en-US" sz="1200" b="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𝑳</m:t>
                        </m:r>
                      </m:oMath>
                    </m:oMathPara>
                  </a14:m>
                  <a:endParaRPr lang="en-US" sz="1200" b="1"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64945" y="3427980"/>
                  <a:ext cx="728420" cy="276999"/>
                </a:xfrm>
                <a:prstGeom prst="rect">
                  <a:avLst/>
                </a:prstGeom>
                <a:blipFill rotWithShape="0">
                  <a:blip r:embed="rId10"/>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rot="19480664">
                  <a:off x="1599834" y="3459458"/>
                  <a:ext cx="7284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200" i="1" dirty="0" smtClean="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ea typeface="Cambria Math" panose="02040503050406030204" pitchFamily="18" charset="0"/>
                          </a:rPr>
                          <m:t>,</m:t>
                        </m:r>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𝑹</m:t>
                        </m:r>
                      </m:oMath>
                    </m:oMathPara>
                  </a14:m>
                  <a:endParaRPr lang="en-US" sz="1200" b="1"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rot="19480664">
                  <a:off x="1599834" y="3459458"/>
                  <a:ext cx="728420"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206147" y="3482855"/>
                  <a:ext cx="7284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200" b="0" i="1" dirty="0" smtClean="0">
                            <a:solidFill>
                              <a:schemeClr val="tx1"/>
                            </a:solidFill>
                            <a:latin typeface="Cambria Math" panose="02040503050406030204" pitchFamily="18" charset="0"/>
                          </a:rPr>
                          <m:t>𝑥</m:t>
                        </m:r>
                        <m:r>
                          <a:rPr lang="en-US" sz="1200" i="1" dirty="0">
                            <a:solidFill>
                              <a:schemeClr val="tx1"/>
                            </a:solidFill>
                            <a:latin typeface="Cambria Math" panose="02040503050406030204" pitchFamily="18" charset="0"/>
                            <a:ea typeface="Cambria Math" panose="02040503050406030204" pitchFamily="18" charset="0"/>
                          </a:rPr>
                          <m:t>,</m:t>
                        </m:r>
                        <m:r>
                          <a:rPr lang="en-US" sz="1200" b="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𝑹</m:t>
                        </m:r>
                      </m:oMath>
                    </m:oMathPara>
                  </a14:m>
                  <a:endParaRPr lang="en-US" sz="1200" b="1"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206147" y="3482855"/>
                  <a:ext cx="728420" cy="276999"/>
                </a:xfrm>
                <a:prstGeom prst="rect">
                  <a:avLst/>
                </a:prstGeom>
                <a:blipFill rotWithShape="0">
                  <a:blip r:embed="rId1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655456" y="4601240"/>
                  <a:ext cx="72842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200" b="0" i="1" dirty="0" smtClean="0">
                            <a:solidFill>
                              <a:schemeClr val="tx1"/>
                            </a:solidFill>
                            <a:latin typeface="Cambria Math" panose="02040503050406030204" pitchFamily="18" charset="0"/>
                          </a:rPr>
                          <m:t>1</m:t>
                        </m:r>
                        <m:r>
                          <a:rPr lang="en-US" sz="1200" i="1" dirty="0">
                            <a:solidFill>
                              <a:schemeClr val="tx1"/>
                            </a:solidFill>
                            <a:latin typeface="Cambria Math" panose="02040503050406030204" pitchFamily="18" charset="0"/>
                            <a:ea typeface="Cambria Math" panose="02040503050406030204" pitchFamily="18" charset="0"/>
                          </a:rPr>
                          <m:t>,</m:t>
                        </m:r>
                        <m:r>
                          <a:rPr lang="en-US" sz="1200" b="0" i="1" dirty="0" smtClean="0">
                            <a:solidFill>
                              <a:schemeClr val="tx1"/>
                            </a:solidFill>
                            <a:latin typeface="Cambria Math" panose="02040503050406030204" pitchFamily="18" charset="0"/>
                          </a:rPr>
                          <m:t>1</m:t>
                        </m:r>
                        <m:r>
                          <a:rPr lang="en-US" sz="1200" b="0" i="1" dirty="0" smtClean="0">
                            <a:solidFill>
                              <a:schemeClr val="tx1"/>
                            </a:solidFill>
                            <a:latin typeface="Cambria Math" panose="02040503050406030204" pitchFamily="18" charset="0"/>
                          </a:rPr>
                          <m:t>,</m:t>
                        </m:r>
                        <m:r>
                          <a:rPr lang="en-US" sz="1200" b="1" i="1" dirty="0" smtClean="0">
                            <a:solidFill>
                              <a:schemeClr val="tx1"/>
                            </a:solidFill>
                            <a:latin typeface="Cambria Math" panose="02040503050406030204" pitchFamily="18" charset="0"/>
                          </a:rPr>
                          <m:t>𝑹</m:t>
                        </m:r>
                      </m:oMath>
                    </m:oMathPara>
                  </a14:m>
                  <a:endParaRPr lang="en-US" sz="1200" b="1"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655456" y="4601240"/>
                  <a:ext cx="728420" cy="276999"/>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3" name="Rectangle 52"/>
              <p:cNvSpPr/>
              <p:nvPr/>
            </p:nvSpPr>
            <p:spPr>
              <a:xfrm>
                <a:off x="379346" y="4430125"/>
                <a:ext cx="4786963" cy="1477328"/>
              </a:xfrm>
              <a:prstGeom prst="rect">
                <a:avLst/>
              </a:prstGeom>
            </p:spPr>
            <p:txBody>
              <a:bodyPr wrap="square">
                <a:spAutoFit/>
              </a:bodyPr>
              <a:lstStyle/>
              <a:p>
                <a:r>
                  <a:rPr lang="en-US" dirty="0">
                    <a:solidFill>
                      <a:srgbClr val="005426"/>
                    </a:solidFill>
                    <a:ea typeface="Cambria Math" panose="02040503050406030204" pitchFamily="18" charset="0"/>
                  </a:rPr>
                  <a:t> </a:t>
                </a:r>
                <a14:m>
                  <m:oMath xmlns:m="http://schemas.openxmlformats.org/officeDocument/2006/math">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b="0" i="1" dirty="0" smtClean="0">
                        <a:solidFill>
                          <a:srgbClr val="005426"/>
                        </a:solidFill>
                        <a:latin typeface="Cambria Math" panose="02040503050406030204" pitchFamily="18" charset="0"/>
                        <a:ea typeface="Cambria Math" panose="02040503050406030204" pitchFamily="18" charset="0"/>
                      </a:rPr>
                      <m:t>11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𝑥</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11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𝑥</m:t>
                    </m:r>
                    <m:r>
                      <a:rPr lang="en-US" i="1" dirty="0">
                        <a:solidFill>
                          <a:srgbClr val="005426"/>
                        </a:solidFill>
                        <a:latin typeface="Cambria Math" panose="02040503050406030204" pitchFamily="18" charset="0"/>
                        <a:ea typeface="Cambria Math" panose="02040503050406030204" pitchFamily="18" charset="0"/>
                      </a:rPr>
                      <m:t>11</m:t>
                    </m:r>
                    <m:r>
                      <a:rPr lang="en-US" i="1" dirty="0">
                        <a:solidFill>
                          <a:srgbClr val="005426"/>
                        </a:solidFill>
                        <a:latin typeface="Cambria Math" panose="02040503050406030204" pitchFamily="18" charset="0"/>
                        <a:ea typeface="Cambria Math" panose="02040503050406030204" pitchFamily="18" charset="0"/>
                      </a:rPr>
                      <m:t>#</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11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1</m:t>
                    </m:r>
                    <m:r>
                      <a:rPr lang="en-US" i="1" dirty="0">
                        <a:solidFill>
                          <a:srgbClr val="005426"/>
                        </a:solidFill>
                        <a:latin typeface="Cambria Math" panose="02040503050406030204" pitchFamily="18" charset="0"/>
                        <a:ea typeface="Cambria Math" panose="02040503050406030204" pitchFamily="18" charset="0"/>
                      </a:rPr>
                      <m:t>#</m:t>
                    </m:r>
                  </m:oMath>
                </a14:m>
                <a:endParaRPr lang="en-US" i="1" dirty="0">
                  <a:solidFill>
                    <a:srgbClr val="005426"/>
                  </a:solidFill>
                  <a:latin typeface="Cambria Math" panose="02040503050406030204" pitchFamily="18" charset="0"/>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1111</m:t>
                    </m:r>
                    <m:r>
                      <a:rPr lang="en-US" i="1" dirty="0">
                        <a:solidFill>
                          <a:srgbClr val="005426"/>
                        </a:solidFill>
                        <a:latin typeface="Cambria Math" panose="02040503050406030204" pitchFamily="18" charset="0"/>
                        <a:ea typeface="Cambria Math" panose="02040503050406030204" pitchFamily="18" charset="0"/>
                      </a:rPr>
                      <m:t>#</m:t>
                    </m:r>
                    <m:sSup>
                      <m:sSupPr>
                        <m:ctrlPr>
                          <a:rPr lang="en-US" i="1" dirty="0">
                            <a:solidFill>
                              <a:srgbClr val="005426"/>
                            </a:solidFill>
                            <a:latin typeface="Cambria Math" panose="02040503050406030204" pitchFamily="18" charset="0"/>
                            <a:ea typeface="Cambria Math" panose="02040503050406030204" pitchFamily="18" charset="0"/>
                          </a:rPr>
                        </m:ctrlPr>
                      </m:sSupPr>
                      <m:e>
                        <m:r>
                          <a:rPr lang="en-US" i="1" dirty="0">
                            <a:solidFill>
                              <a:srgbClr val="005426"/>
                            </a:solidFill>
                            <a:latin typeface="Cambria Math" panose="02040503050406030204" pitchFamily="18" charset="0"/>
                            <a:ea typeface="Cambria Math" panose="02040503050406030204" pitchFamily="18" charset="0"/>
                          </a:rPr>
                          <m:t>⟼</m:t>
                        </m:r>
                      </m:e>
                      <m:sup>
                        <m:r>
                          <a:rPr lang="en-US" i="1" dirty="0">
                            <a:solidFill>
                              <a:srgbClr val="005426"/>
                            </a:solidFill>
                            <a:latin typeface="Cambria Math" panose="02040503050406030204" pitchFamily="18" charset="0"/>
                            <a:ea typeface="Cambria Math" panose="02040503050406030204" pitchFamily="18" charset="0"/>
                          </a:rPr>
                          <m:t>∗</m:t>
                        </m:r>
                      </m:sup>
                    </m:sSup>
                    <m:r>
                      <a:rPr lang="en-US" i="1" dirty="0">
                        <a:solidFill>
                          <a:srgbClr val="005426"/>
                        </a:solidFill>
                        <a:latin typeface="Cambria Math" panose="02040503050406030204" pitchFamily="18" charset="0"/>
                        <a:ea typeface="Cambria Math" panose="02040503050406030204" pitchFamily="18" charset="0"/>
                      </a:rPr>
                      <m:t>#</m:t>
                    </m:r>
                    <m:sSub>
                      <m:sSubPr>
                        <m:ctrlPr>
                          <a:rPr lang="en-US" i="1" dirty="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b="0" i="1" dirty="0" smtClean="0">
                            <a:solidFill>
                              <a:srgbClr val="FF0000"/>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1111</m:t>
                    </m:r>
                    <m:r>
                      <a:rPr lang="en-US" i="1" dirty="0">
                        <a:solidFill>
                          <a:srgbClr val="005426"/>
                        </a:solidFill>
                        <a:latin typeface="Cambria Math" panose="02040503050406030204" pitchFamily="18" charset="0"/>
                        <a:ea typeface="Cambria Math" panose="02040503050406030204" pitchFamily="18" charset="0"/>
                      </a:rPr>
                      <m:t>#</m:t>
                    </m:r>
                  </m:oMath>
                </a14:m>
                <a:br>
                  <a:rPr lang="en-US" i="1" dirty="0">
                    <a:solidFill>
                      <a:srgbClr val="005426"/>
                    </a:solidFill>
                    <a:latin typeface="Cambria Math" panose="02040503050406030204" pitchFamily="18" charset="0"/>
                    <a:ea typeface="Cambria Math" panose="02040503050406030204" pitchFamily="18" charset="0"/>
                  </a:rPr>
                </a:br>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379346" y="4430125"/>
                <a:ext cx="4786963" cy="14773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5">
            <p14:nvContentPartPr>
              <p14:cNvPr id="5" name="Ink 4">
                <a:extLst>
                  <a:ext uri="{FF2B5EF4-FFF2-40B4-BE49-F238E27FC236}">
                    <a16:creationId xmlns:a16="http://schemas.microsoft.com/office/drawing/2014/main" id="{EE428E3C-9C44-E145-930B-48E1AE6F96BD}"/>
                  </a:ext>
                </a:extLst>
              </p14:cNvPr>
              <p14:cNvContentPartPr/>
              <p14:nvPr/>
            </p14:nvContentPartPr>
            <p14:xfrm>
              <a:off x="4805640" y="302760"/>
              <a:ext cx="517320" cy="284040"/>
            </p14:xfrm>
          </p:contentPart>
        </mc:Choice>
        <mc:Fallback>
          <p:pic>
            <p:nvPicPr>
              <p:cNvPr id="5" name="Ink 4">
                <a:extLst>
                  <a:ext uri="{FF2B5EF4-FFF2-40B4-BE49-F238E27FC236}">
                    <a16:creationId xmlns:a16="http://schemas.microsoft.com/office/drawing/2014/main" id="{EE428E3C-9C44-E145-930B-48E1AE6F96BD}"/>
                  </a:ext>
                </a:extLst>
              </p:cNvPr>
              <p:cNvPicPr/>
              <p:nvPr/>
            </p:nvPicPr>
            <p:blipFill>
              <a:blip r:embed="rId16"/>
              <a:stretch>
                <a:fillRect/>
              </a:stretch>
            </p:blipFill>
            <p:spPr>
              <a:xfrm>
                <a:off x="4796280" y="293400"/>
                <a:ext cx="536040" cy="302760"/>
              </a:xfrm>
              <a:prstGeom prst="rect">
                <a:avLst/>
              </a:prstGeom>
            </p:spPr>
          </p:pic>
        </mc:Fallback>
      </mc:AlternateContent>
    </p:spTree>
    <p:extLst>
      <p:ext uri="{BB962C8B-B14F-4D97-AF65-F5344CB8AC3E}">
        <p14:creationId xmlns:p14="http://schemas.microsoft.com/office/powerpoint/2010/main" val="418163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02" y="136609"/>
            <a:ext cx="10546269" cy="1049235"/>
          </a:xfrm>
        </p:spPr>
        <p:txBody>
          <a:bodyPr/>
          <a:lstStyle/>
          <a:p>
            <a:pPr algn="r" rtl="1"/>
            <a:r>
              <a:rPr lang="fa-IR" dirty="0">
                <a:cs typeface="B Mitra" panose="00000400000000000000" pitchFamily="2" charset="-78"/>
              </a:rPr>
              <a:t>فهرست مطالب</a:t>
            </a:r>
            <a:endParaRPr lang="en-US" dirty="0">
              <a:cs typeface="B Mitra" panose="00000400000000000000" pitchFamily="2" charset="-78"/>
            </a:endParaRPr>
          </a:p>
        </p:txBody>
      </p:sp>
      <p:sp>
        <p:nvSpPr>
          <p:cNvPr id="3" name="Content Placeholder 2"/>
          <p:cNvSpPr>
            <a:spLocks noGrp="1"/>
          </p:cNvSpPr>
          <p:nvPr>
            <p:ph idx="1"/>
          </p:nvPr>
        </p:nvSpPr>
        <p:spPr/>
        <p:txBody>
          <a:bodyPr>
            <a:normAutofit/>
          </a:bodyPr>
          <a:lstStyle/>
          <a:p>
            <a:r>
              <a:rPr lang="fa-IR" sz="3200" dirty="0">
                <a:solidFill>
                  <a:srgbClr val="C00000"/>
                </a:solidFill>
              </a:rPr>
              <a:t>ماشین تورینگ استاندارد</a:t>
            </a:r>
          </a:p>
          <a:p>
            <a:pPr lvl="1"/>
            <a:r>
              <a:rPr lang="fa-IR" sz="3000" dirty="0"/>
              <a:t>تعریف یک ماشین تورینگ</a:t>
            </a:r>
          </a:p>
          <a:p>
            <a:pPr lvl="1"/>
            <a:r>
              <a:rPr lang="fa-IR" sz="3000" dirty="0"/>
              <a:t>ماشین تورینگ بعنوان پذیرنده زبان</a:t>
            </a:r>
          </a:p>
          <a:p>
            <a:pPr lvl="1"/>
            <a:r>
              <a:rPr lang="fa-IR" sz="3000" dirty="0"/>
              <a:t>ماشین های تورینگ بعنوان تراگذرها</a:t>
            </a:r>
          </a:p>
          <a:p>
            <a:r>
              <a:rPr lang="fa-IR" sz="3200" dirty="0">
                <a:solidFill>
                  <a:srgbClr val="C00000"/>
                </a:solidFill>
              </a:rPr>
              <a:t>ترکیب ماشین های تورینگ برای انجام وظایف پیچیده</a:t>
            </a:r>
          </a:p>
          <a:p>
            <a:r>
              <a:rPr lang="fa-IR" sz="3200" dirty="0">
                <a:solidFill>
                  <a:srgbClr val="C00000"/>
                </a:solidFill>
              </a:rPr>
              <a:t>تز تورینگ</a:t>
            </a:r>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12C22AB-81EF-5FD9-CB67-E5087C5CD526}"/>
                  </a:ext>
                </a:extLst>
              </p14:cNvPr>
              <p14:cNvContentPartPr/>
              <p14:nvPr/>
            </p14:nvContentPartPr>
            <p14:xfrm>
              <a:off x="1055520" y="207000"/>
              <a:ext cx="10903320" cy="5049720"/>
            </p14:xfrm>
          </p:contentPart>
        </mc:Choice>
        <mc:Fallback>
          <p:pic>
            <p:nvPicPr>
              <p:cNvPr id="4" name="Ink 3">
                <a:extLst>
                  <a:ext uri="{FF2B5EF4-FFF2-40B4-BE49-F238E27FC236}">
                    <a16:creationId xmlns:a16="http://schemas.microsoft.com/office/drawing/2014/main" id="{C12C22AB-81EF-5FD9-CB67-E5087C5CD526}"/>
                  </a:ext>
                </a:extLst>
              </p:cNvPr>
              <p:cNvPicPr/>
              <p:nvPr/>
            </p:nvPicPr>
            <p:blipFill>
              <a:blip r:embed="rId3"/>
              <a:stretch>
                <a:fillRect/>
              </a:stretch>
            </p:blipFill>
            <p:spPr>
              <a:xfrm>
                <a:off x="1046160" y="197640"/>
                <a:ext cx="10922040" cy="5068440"/>
              </a:xfrm>
              <a:prstGeom prst="rect">
                <a:avLst/>
              </a:prstGeom>
            </p:spPr>
          </p:pic>
        </mc:Fallback>
      </mc:AlternateContent>
    </p:spTree>
    <p:extLst>
      <p:ext uri="{BB962C8B-B14F-4D97-AF65-F5344CB8AC3E}">
        <p14:creationId xmlns:p14="http://schemas.microsoft.com/office/powerpoint/2010/main" val="2980912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218223"/>
                <a:ext cx="11942547" cy="4877112"/>
              </a:xfrm>
            </p:spPr>
            <p:txBody>
              <a:bodyPr>
                <a:normAutofit/>
              </a:bodyPr>
              <a:lstStyle/>
              <a:p>
                <a:r>
                  <a:rPr lang="fa-IR" sz="1400" dirty="0"/>
                  <a:t>فرض کنید </a:t>
                </a:r>
                <a14:m>
                  <m:oMath xmlns:m="http://schemas.openxmlformats.org/officeDocument/2006/math">
                    <m:r>
                      <a:rPr lang="en-US" sz="1400" i="1" dirty="0">
                        <a:solidFill>
                          <a:srgbClr val="C00000"/>
                        </a:solidFill>
                        <a:latin typeface="Cambria Math" panose="02040503050406030204" pitchFamily="18" charset="0"/>
                      </a:rPr>
                      <m:t>𝑥</m:t>
                    </m:r>
                  </m:oMath>
                </a14:m>
                <a:r>
                  <a:rPr lang="fa-IR" sz="1400" dirty="0"/>
                  <a:t> و </a:t>
                </a:r>
                <a14:m>
                  <m:oMath xmlns:m="http://schemas.openxmlformats.org/officeDocument/2006/math">
                    <m:r>
                      <a:rPr lang="en-US" sz="1400" i="1" dirty="0">
                        <a:solidFill>
                          <a:srgbClr val="C00000"/>
                        </a:solidFill>
                        <a:latin typeface="Cambria Math" panose="02040503050406030204" pitchFamily="18" charset="0"/>
                      </a:rPr>
                      <m:t>𝑦</m:t>
                    </m:r>
                  </m:oMath>
                </a14:m>
                <a:r>
                  <a:rPr lang="fa-IR" sz="1400" dirty="0"/>
                  <a:t> دو عدد صحیح مثبت باشند که با علامت گذاری یکانی نمایش داده شده اند.</a:t>
                </a:r>
              </a:p>
              <a:p>
                <a:r>
                  <a:rPr lang="fa-IR" sz="1400" dirty="0"/>
                  <a:t>یک ماشین تورینگ طراحی کنید که اگر </a:t>
                </a:r>
                <a14:m>
                  <m:oMath xmlns:m="http://schemas.openxmlformats.org/officeDocument/2006/math">
                    <m:r>
                      <m:rPr>
                        <m:brk m:alnAt="7"/>
                      </m:rPr>
                      <a:rPr lang="en-US" sz="1400" i="1" dirty="0">
                        <a:solidFill>
                          <a:srgbClr val="C00000"/>
                        </a:solidFill>
                        <a:latin typeface="Cambria Math" panose="02040503050406030204" pitchFamily="18" charset="0"/>
                        <a:ea typeface="Cambria Math" panose="02040503050406030204" pitchFamily="18" charset="0"/>
                      </a:rPr>
                      <m:t>𝑥</m:t>
                    </m:r>
                    <m:r>
                      <a:rPr lang="en-US" sz="1400" i="1" dirty="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𝑦</m:t>
                    </m:r>
                  </m:oMath>
                </a14:m>
                <a:r>
                  <a:rPr lang="fa-IR" sz="1400" dirty="0"/>
                  <a:t> ، ماشین در یک حالت نهایی </a:t>
                </a:r>
                <a14:m>
                  <m:oMath xmlns:m="http://schemas.openxmlformats.org/officeDocument/2006/math">
                    <m:sSub>
                      <m:sSubPr>
                        <m:ctrlPr>
                          <a:rPr lang="en-US" sz="1400" i="1" dirty="0">
                            <a:solidFill>
                              <a:srgbClr val="C00000"/>
                            </a:solidFill>
                            <a:latin typeface="Cambria Math" panose="02040503050406030204" pitchFamily="18" charset="0"/>
                            <a:ea typeface="Cambria Math" panose="02040503050406030204" pitchFamily="18" charset="0"/>
                          </a:rPr>
                        </m:ctrlPr>
                      </m:sSubPr>
                      <m:e>
                        <m:r>
                          <a:rPr lang="en-US" sz="1400" i="1" dirty="0">
                            <a:solidFill>
                              <a:srgbClr val="C00000"/>
                            </a:solidFill>
                            <a:latin typeface="Cambria Math" panose="02040503050406030204" pitchFamily="18" charset="0"/>
                            <a:ea typeface="Cambria Math" panose="02040503050406030204" pitchFamily="18" charset="0"/>
                          </a:rPr>
                          <m:t>𝑞</m:t>
                        </m:r>
                      </m:e>
                      <m:sub>
                        <m:r>
                          <a:rPr lang="en-US" sz="1400" b="0" i="1" dirty="0" smtClean="0">
                            <a:solidFill>
                              <a:srgbClr val="C00000"/>
                            </a:solidFill>
                            <a:latin typeface="Cambria Math" panose="02040503050406030204" pitchFamily="18" charset="0"/>
                            <a:ea typeface="Cambria Math" panose="02040503050406030204" pitchFamily="18" charset="0"/>
                          </a:rPr>
                          <m:t>𝑦</m:t>
                        </m:r>
                      </m:sub>
                    </m:sSub>
                  </m:oMath>
                </a14:m>
                <a:r>
                  <a:rPr lang="fa-IR" sz="1400" dirty="0"/>
                  <a:t> متوقف شود </a:t>
                </a:r>
              </a:p>
              <a:p>
                <a:r>
                  <a:rPr lang="fa-IR" sz="1400" dirty="0"/>
                  <a:t>و اگر </a:t>
                </a:r>
                <a14:m>
                  <m:oMath xmlns:m="http://schemas.openxmlformats.org/officeDocument/2006/math">
                    <m:r>
                      <m:rPr>
                        <m:brk m:alnAt="7"/>
                      </m:rPr>
                      <a:rPr lang="en-US" sz="1400" i="1" dirty="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&lt;</m:t>
                    </m:r>
                    <m:r>
                      <a:rPr lang="en-US" sz="1400" i="1" dirty="0">
                        <a:solidFill>
                          <a:srgbClr val="C00000"/>
                        </a:solidFill>
                        <a:latin typeface="Cambria Math" panose="02040503050406030204" pitchFamily="18" charset="0"/>
                        <a:ea typeface="Cambria Math" panose="02040503050406030204" pitchFamily="18" charset="0"/>
                      </a:rPr>
                      <m:t>𝑦</m:t>
                    </m:r>
                  </m:oMath>
                </a14:m>
                <a:r>
                  <a:rPr lang="fa-IR" sz="1400" dirty="0"/>
                  <a:t> باشد، در یک حالت غیرنهایی </a:t>
                </a:r>
                <a14:m>
                  <m:oMath xmlns:m="http://schemas.openxmlformats.org/officeDocument/2006/math">
                    <m:sSub>
                      <m:sSubPr>
                        <m:ctrlPr>
                          <a:rPr lang="en-US" sz="1400" i="1" dirty="0">
                            <a:solidFill>
                              <a:srgbClr val="C00000"/>
                            </a:solidFill>
                            <a:latin typeface="Cambria Math" panose="02040503050406030204" pitchFamily="18" charset="0"/>
                            <a:ea typeface="Cambria Math" panose="02040503050406030204" pitchFamily="18" charset="0"/>
                          </a:rPr>
                        </m:ctrlPr>
                      </m:sSubPr>
                      <m:e>
                        <m:r>
                          <a:rPr lang="en-US" sz="1400" i="1" dirty="0">
                            <a:solidFill>
                              <a:srgbClr val="C00000"/>
                            </a:solidFill>
                            <a:latin typeface="Cambria Math" panose="02040503050406030204" pitchFamily="18" charset="0"/>
                            <a:ea typeface="Cambria Math" panose="02040503050406030204" pitchFamily="18" charset="0"/>
                          </a:rPr>
                          <m:t>𝑞</m:t>
                        </m:r>
                      </m:e>
                      <m:sub>
                        <m:r>
                          <a:rPr lang="en-US" sz="1400" b="0" i="1" dirty="0" smtClean="0">
                            <a:solidFill>
                              <a:srgbClr val="C00000"/>
                            </a:solidFill>
                            <a:latin typeface="Cambria Math" panose="02040503050406030204" pitchFamily="18" charset="0"/>
                            <a:ea typeface="Cambria Math" panose="02040503050406030204" pitchFamily="18" charset="0"/>
                          </a:rPr>
                          <m:t>𝑛</m:t>
                        </m:r>
                      </m:sub>
                    </m:sSub>
                  </m:oMath>
                </a14:m>
                <a:r>
                  <a:rPr lang="fa-IR" sz="1400" dirty="0"/>
                  <a:t> متوقف شود.</a:t>
                </a:r>
              </a:p>
              <a:p>
                <a:r>
                  <a:rPr lang="fa-IR" sz="1400" dirty="0">
                    <a:ea typeface="Cambria Math" panose="02040503050406030204" pitchFamily="18" charset="0"/>
                  </a:rPr>
                  <a:t>بطور مشخص تر: </a:t>
                </a:r>
                <a14:m>
                  <m:oMath xmlns:m="http://schemas.openxmlformats.org/officeDocument/2006/math">
                    <m:sSub>
                      <m:sSubPr>
                        <m:ctrlPr>
                          <a:rPr lang="en-US" sz="1400" i="1" dirty="0" smtClean="0">
                            <a:solidFill>
                              <a:srgbClr val="C00000"/>
                            </a:solidFill>
                            <a:latin typeface="Cambria Math" panose="02040503050406030204" pitchFamily="18" charset="0"/>
                            <a:ea typeface="Cambria Math" panose="02040503050406030204" pitchFamily="18" charset="0"/>
                          </a:rPr>
                        </m:ctrlPr>
                      </m:sSubPr>
                      <m:e>
                        <m:r>
                          <m:rPr>
                            <m:brk m:alnAt="7"/>
                          </m:rPr>
                          <a:rPr lang="en-US" sz="1400" i="1" dirty="0">
                            <a:solidFill>
                              <a:srgbClr val="C00000"/>
                            </a:solidFill>
                            <a:latin typeface="Cambria Math" panose="02040503050406030204" pitchFamily="18" charset="0"/>
                            <a:ea typeface="Cambria Math" panose="02040503050406030204" pitchFamily="18" charset="0"/>
                          </a:rPr>
                          <m:t>𝑞</m:t>
                        </m:r>
                      </m:e>
                      <m:sub>
                        <m:r>
                          <m:rPr>
                            <m:brk m:alnAt="7"/>
                          </m:rPr>
                          <a:rPr lang="en-US" sz="1400" i="1" dirty="0">
                            <a:solidFill>
                              <a:srgbClr val="C00000"/>
                            </a:solidFill>
                            <a:latin typeface="Cambria Math" panose="02040503050406030204" pitchFamily="18" charset="0"/>
                            <a:ea typeface="Cambria Math" panose="02040503050406030204" pitchFamily="18" charset="0"/>
                          </a:rPr>
                          <m:t>0</m:t>
                        </m:r>
                      </m:sub>
                    </m:sSub>
                    <m:r>
                      <m:rPr>
                        <m:brk m:alnAt="7"/>
                      </m:rPr>
                      <a:rPr lang="en-US" sz="1400" i="1" dirty="0">
                        <a:solidFill>
                          <a:srgbClr val="C00000"/>
                        </a:solidFill>
                        <a:latin typeface="Cambria Math" panose="02040503050406030204" pitchFamily="18" charset="0"/>
                        <a:ea typeface="Cambria Math" panose="02040503050406030204" pitchFamily="18" charset="0"/>
                      </a:rPr>
                      <m:t>𝑤</m:t>
                    </m:r>
                    <m:d>
                      <m:dPr>
                        <m:ctrlPr>
                          <a:rPr lang="en-US" sz="1400" i="1" dirty="0">
                            <a:solidFill>
                              <a:srgbClr val="C00000"/>
                            </a:solidFill>
                            <a:latin typeface="Cambria Math" panose="02040503050406030204" pitchFamily="18" charset="0"/>
                            <a:ea typeface="Cambria Math" panose="02040503050406030204" pitchFamily="18" charset="0"/>
                          </a:rPr>
                        </m:ctrlPr>
                      </m:dPr>
                      <m:e>
                        <m:r>
                          <m:rPr>
                            <m:brk m:alnAt="7"/>
                          </m:rPr>
                          <a:rPr lang="en-US" sz="1400" i="1" dirty="0">
                            <a:solidFill>
                              <a:srgbClr val="C00000"/>
                            </a:solidFill>
                            <a:latin typeface="Cambria Math" panose="02040503050406030204" pitchFamily="18" charset="0"/>
                            <a:ea typeface="Cambria Math" panose="02040503050406030204" pitchFamily="18" charset="0"/>
                          </a:rPr>
                          <m:t>𝑥</m:t>
                        </m:r>
                      </m:e>
                    </m:d>
                    <m:r>
                      <m:rPr>
                        <m:brk m:alnAt="7"/>
                      </m:rPr>
                      <a:rPr lang="en-US" sz="1400" i="1" dirty="0">
                        <a:solidFill>
                          <a:srgbClr val="C00000"/>
                        </a:solidFill>
                        <a:latin typeface="Cambria Math" panose="02040503050406030204" pitchFamily="18" charset="0"/>
                        <a:ea typeface="Cambria Math" panose="02040503050406030204" pitchFamily="18" charset="0"/>
                      </a:rPr>
                      <m:t>0</m:t>
                    </m:r>
                    <m:r>
                      <m:rPr>
                        <m:brk m:alnAt="7"/>
                      </m:rPr>
                      <a:rPr lang="en-US" sz="1400" i="1" dirty="0">
                        <a:solidFill>
                          <a:srgbClr val="C00000"/>
                        </a:solidFill>
                        <a:latin typeface="Cambria Math" panose="02040503050406030204" pitchFamily="18" charset="0"/>
                        <a:ea typeface="Cambria Math" panose="02040503050406030204" pitchFamily="18" charset="0"/>
                      </a:rPr>
                      <m:t>𝑤</m:t>
                    </m:r>
                    <m:d>
                      <m:dPr>
                        <m:ctrlPr>
                          <a:rPr lang="en-US" sz="1400" i="1" dirty="0">
                            <a:solidFill>
                              <a:srgbClr val="C00000"/>
                            </a:solidFill>
                            <a:latin typeface="Cambria Math" panose="02040503050406030204" pitchFamily="18" charset="0"/>
                            <a:ea typeface="Cambria Math" panose="02040503050406030204" pitchFamily="18" charset="0"/>
                          </a:rPr>
                        </m:ctrlPr>
                      </m:dPr>
                      <m:e>
                        <m:r>
                          <m:rPr>
                            <m:brk m:alnAt="7"/>
                          </m:rPr>
                          <a:rPr lang="en-US" sz="1400" i="1" dirty="0">
                            <a:solidFill>
                              <a:srgbClr val="C00000"/>
                            </a:solidFill>
                            <a:latin typeface="Cambria Math" panose="02040503050406030204" pitchFamily="18" charset="0"/>
                            <a:ea typeface="Cambria Math" panose="02040503050406030204" pitchFamily="18" charset="0"/>
                          </a:rPr>
                          <m:t>𝑦</m:t>
                        </m:r>
                      </m:e>
                    </m:d>
                    <m:sSup>
                      <m:sSupPr>
                        <m:ctrlPr>
                          <a:rPr lang="en-US" sz="1400" i="1" dirty="0">
                            <a:solidFill>
                              <a:srgbClr val="C00000"/>
                            </a:solidFill>
                            <a:latin typeface="Cambria Math" panose="02040503050406030204" pitchFamily="18" charset="0"/>
                            <a:ea typeface="Cambria Math" panose="02040503050406030204" pitchFamily="18" charset="0"/>
                          </a:rPr>
                        </m:ctrlPr>
                      </m:sSupPr>
                      <m:e>
                        <m:r>
                          <a:rPr lang="en-US" sz="1400" i="1" dirty="0">
                            <a:solidFill>
                              <a:srgbClr val="C00000"/>
                            </a:solidFill>
                            <a:latin typeface="Cambria Math" panose="02040503050406030204" pitchFamily="18" charset="0"/>
                            <a:ea typeface="Cambria Math" panose="02040503050406030204" pitchFamily="18" charset="0"/>
                          </a:rPr>
                          <m:t>⟼</m:t>
                        </m:r>
                      </m:e>
                      <m:sup>
                        <m:r>
                          <a:rPr lang="en-US" sz="1400" i="1" dirty="0">
                            <a:solidFill>
                              <a:srgbClr val="C00000"/>
                            </a:solidFill>
                            <a:latin typeface="Cambria Math" panose="02040503050406030204" pitchFamily="18" charset="0"/>
                            <a:ea typeface="Cambria Math" panose="02040503050406030204" pitchFamily="18" charset="0"/>
                          </a:rPr>
                          <m:t>∗</m:t>
                        </m:r>
                      </m:sup>
                    </m:sSup>
                    <m:d>
                      <m:dPr>
                        <m:begChr m:val="{"/>
                        <m:endChr m:val=""/>
                        <m:ctrlPr>
                          <a:rPr lang="en-US" sz="1400" i="1" dirty="0">
                            <a:solidFill>
                              <a:srgbClr val="C0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sz="1400" i="1" dirty="0">
                                <a:solidFill>
                                  <a:srgbClr val="C00000"/>
                                </a:solidFill>
                                <a:latin typeface="Cambria Math" panose="02040503050406030204" pitchFamily="18" charset="0"/>
                                <a:ea typeface="Cambria Math" panose="02040503050406030204" pitchFamily="18" charset="0"/>
                              </a:rPr>
                            </m:ctrlPr>
                          </m:mPr>
                          <m:mr>
                            <m:e>
                              <m:sSub>
                                <m:sSubPr>
                                  <m:ctrlPr>
                                    <a:rPr lang="en-US" sz="1400" b="0" i="1" dirty="0" smtClean="0">
                                      <a:solidFill>
                                        <a:srgbClr val="C00000"/>
                                      </a:solidFill>
                                      <a:latin typeface="Cambria Math" panose="02040503050406030204" pitchFamily="18" charset="0"/>
                                      <a:ea typeface="Cambria Math" panose="02040503050406030204" pitchFamily="18" charset="0"/>
                                    </a:rPr>
                                  </m:ctrlPr>
                                </m:sSubPr>
                                <m:e>
                                  <m:r>
                                    <a:rPr lang="en-US" sz="1400" b="0" i="1" dirty="0" smtClean="0">
                                      <a:solidFill>
                                        <a:srgbClr val="C00000"/>
                                      </a:solidFill>
                                      <a:latin typeface="Cambria Math" panose="02040503050406030204" pitchFamily="18" charset="0"/>
                                      <a:ea typeface="Cambria Math" panose="02040503050406030204" pitchFamily="18" charset="0"/>
                                    </a:rPr>
                                    <m:t>𝑞</m:t>
                                  </m:r>
                                </m:e>
                                <m:sub>
                                  <m:r>
                                    <a:rPr lang="en-US" sz="1400" b="0" i="1" dirty="0" smtClean="0">
                                      <a:solidFill>
                                        <a:srgbClr val="C00000"/>
                                      </a:solidFill>
                                      <a:latin typeface="Cambria Math" panose="02040503050406030204" pitchFamily="18" charset="0"/>
                                      <a:ea typeface="Cambria Math" panose="02040503050406030204" pitchFamily="18" charset="0"/>
                                    </a:rPr>
                                    <m:t>𝑦</m:t>
                                  </m:r>
                                </m:sub>
                              </m:sSub>
                              <m:r>
                                <a:rPr lang="en-US" sz="1400" b="0" i="1" dirty="0" smtClean="0">
                                  <a:solidFill>
                                    <a:srgbClr val="C00000"/>
                                  </a:solidFill>
                                  <a:latin typeface="Cambria Math" panose="02040503050406030204" pitchFamily="18" charset="0"/>
                                  <a:ea typeface="Cambria Math" panose="02040503050406030204" pitchFamily="18" charset="0"/>
                                </a:rPr>
                                <m:t>𝑤</m:t>
                              </m:r>
                              <m:d>
                                <m:dPr>
                                  <m:ctrlPr>
                                    <a:rPr lang="en-US" sz="1400" b="0" i="1" dirty="0" smtClean="0">
                                      <a:solidFill>
                                        <a:srgbClr val="C00000"/>
                                      </a:solidFill>
                                      <a:latin typeface="Cambria Math" panose="02040503050406030204" pitchFamily="18" charset="0"/>
                                      <a:ea typeface="Cambria Math" panose="02040503050406030204" pitchFamily="18" charset="0"/>
                                    </a:rPr>
                                  </m:ctrlPr>
                                </m:dPr>
                                <m:e>
                                  <m:r>
                                    <a:rPr lang="en-US" sz="1400" b="0" i="1" dirty="0" smtClean="0">
                                      <a:solidFill>
                                        <a:srgbClr val="C00000"/>
                                      </a:solidFill>
                                      <a:latin typeface="Cambria Math" panose="02040503050406030204" pitchFamily="18" charset="0"/>
                                      <a:ea typeface="Cambria Math" panose="02040503050406030204" pitchFamily="18" charset="0"/>
                                    </a:rPr>
                                    <m:t>𝑥</m:t>
                                  </m:r>
                                </m:e>
                              </m:d>
                              <m:r>
                                <a:rPr lang="en-US" sz="1400" b="0" i="1" dirty="0" smtClean="0">
                                  <a:solidFill>
                                    <a:srgbClr val="C00000"/>
                                  </a:solidFill>
                                  <a:latin typeface="Cambria Math" panose="02040503050406030204" pitchFamily="18" charset="0"/>
                                  <a:ea typeface="Cambria Math" panose="02040503050406030204" pitchFamily="18" charset="0"/>
                                </a:rPr>
                                <m:t>0</m:t>
                              </m:r>
                              <m:r>
                                <a:rPr lang="en-US" sz="1400" b="0" i="1" dirty="0" smtClean="0">
                                  <a:solidFill>
                                    <a:srgbClr val="C00000"/>
                                  </a:solidFill>
                                  <a:latin typeface="Cambria Math" panose="02040503050406030204" pitchFamily="18" charset="0"/>
                                  <a:ea typeface="Cambria Math" panose="02040503050406030204" pitchFamily="18" charset="0"/>
                                </a:rPr>
                                <m:t>𝑤</m:t>
                              </m:r>
                              <m:r>
                                <a:rPr lang="en-US" sz="1400" b="0" i="1" dirty="0" smtClean="0">
                                  <a:solidFill>
                                    <a:srgbClr val="C00000"/>
                                  </a:solidFill>
                                  <a:latin typeface="Cambria Math" panose="02040503050406030204" pitchFamily="18" charset="0"/>
                                  <a:ea typeface="Cambria Math" panose="02040503050406030204" pitchFamily="18" charset="0"/>
                                </a:rPr>
                                <m:t>(</m:t>
                              </m:r>
                              <m:r>
                                <a:rPr lang="en-US" sz="1400" b="0" i="1" dirty="0" smtClean="0">
                                  <a:solidFill>
                                    <a:srgbClr val="C00000"/>
                                  </a:solidFill>
                                  <a:latin typeface="Cambria Math" panose="02040503050406030204" pitchFamily="18" charset="0"/>
                                  <a:ea typeface="Cambria Math" panose="02040503050406030204" pitchFamily="18" charset="0"/>
                                </a:rPr>
                                <m:t>𝑦</m:t>
                              </m:r>
                              <m:r>
                                <a:rPr lang="en-US" sz="1400" b="0" i="1" dirty="0" smtClean="0">
                                  <a:solidFill>
                                    <a:srgbClr val="C00000"/>
                                  </a:solidFill>
                                  <a:latin typeface="Cambria Math" panose="02040503050406030204" pitchFamily="18" charset="0"/>
                                  <a:ea typeface="Cambria Math" panose="02040503050406030204" pitchFamily="18" charset="0"/>
                                </a:rPr>
                                <m:t>) ; </m:t>
                              </m:r>
                              <m:r>
                                <a:rPr lang="en-US" sz="1400" i="1" dirty="0" smtClean="0">
                                  <a:solidFill>
                                    <a:srgbClr val="C00000"/>
                                  </a:solidFill>
                                  <a:latin typeface="Cambria Math" panose="02040503050406030204" pitchFamily="18" charset="0"/>
                                  <a:ea typeface="Cambria Math" panose="02040503050406030204" pitchFamily="18" charset="0"/>
                                </a:rPr>
                                <m:t>𝑖𝑓</m:t>
                              </m:r>
                              <m:r>
                                <a:rPr lang="en-US" sz="1400" i="1" dirty="0" smtClean="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𝑥</m:t>
                              </m:r>
                              <m:r>
                                <a:rPr lang="en-US" sz="1400" i="1" dirty="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𝑦</m:t>
                              </m:r>
                              <m:r>
                                <a:rPr lang="en-US" sz="1400" i="1" dirty="0" smtClean="0">
                                  <a:solidFill>
                                    <a:srgbClr val="C00000"/>
                                  </a:solidFill>
                                  <a:latin typeface="Cambria Math" panose="02040503050406030204" pitchFamily="18" charset="0"/>
                                  <a:ea typeface="Cambria Math" panose="02040503050406030204" pitchFamily="18" charset="0"/>
                                </a:rPr>
                                <m:t>)</m:t>
                              </m:r>
                            </m:e>
                          </m:mr>
                          <m:mr>
                            <m:e>
                              <m:sSub>
                                <m:sSubPr>
                                  <m:ctrlPr>
                                    <a:rPr lang="en-US" sz="1400" i="1" dirty="0">
                                      <a:solidFill>
                                        <a:srgbClr val="C00000"/>
                                      </a:solidFill>
                                      <a:latin typeface="Cambria Math" panose="02040503050406030204" pitchFamily="18" charset="0"/>
                                      <a:ea typeface="Cambria Math" panose="02040503050406030204" pitchFamily="18" charset="0"/>
                                    </a:rPr>
                                  </m:ctrlPr>
                                </m:sSubPr>
                                <m:e>
                                  <m:r>
                                    <a:rPr lang="en-US" sz="1400" i="1" dirty="0">
                                      <a:solidFill>
                                        <a:srgbClr val="C00000"/>
                                      </a:solidFill>
                                      <a:latin typeface="Cambria Math" panose="02040503050406030204" pitchFamily="18" charset="0"/>
                                      <a:ea typeface="Cambria Math" panose="02040503050406030204" pitchFamily="18" charset="0"/>
                                    </a:rPr>
                                    <m:t>𝑞</m:t>
                                  </m:r>
                                </m:e>
                                <m:sub>
                                  <m:r>
                                    <a:rPr lang="en-US" sz="1400" b="0" i="1" dirty="0" smtClean="0">
                                      <a:solidFill>
                                        <a:srgbClr val="C00000"/>
                                      </a:solidFill>
                                      <a:latin typeface="Cambria Math" panose="02040503050406030204" pitchFamily="18" charset="0"/>
                                      <a:ea typeface="Cambria Math" panose="02040503050406030204" pitchFamily="18" charset="0"/>
                                    </a:rPr>
                                    <m:t>𝑛</m:t>
                                  </m:r>
                                </m:sub>
                              </m:sSub>
                              <m:r>
                                <a:rPr lang="en-US" sz="1400" i="1" dirty="0">
                                  <a:solidFill>
                                    <a:srgbClr val="C00000"/>
                                  </a:solidFill>
                                  <a:latin typeface="Cambria Math" panose="02040503050406030204" pitchFamily="18" charset="0"/>
                                  <a:ea typeface="Cambria Math" panose="02040503050406030204" pitchFamily="18" charset="0"/>
                                </a:rPr>
                                <m:t>𝑤</m:t>
                              </m:r>
                              <m:d>
                                <m:dPr>
                                  <m:ctrlPr>
                                    <a:rPr lang="en-US" sz="1400" i="1" dirty="0">
                                      <a:solidFill>
                                        <a:srgbClr val="C00000"/>
                                      </a:solidFill>
                                      <a:latin typeface="Cambria Math" panose="02040503050406030204" pitchFamily="18" charset="0"/>
                                      <a:ea typeface="Cambria Math" panose="02040503050406030204" pitchFamily="18" charset="0"/>
                                    </a:rPr>
                                  </m:ctrlPr>
                                </m:dPr>
                                <m:e>
                                  <m:r>
                                    <a:rPr lang="en-US" sz="1400" i="1" dirty="0">
                                      <a:solidFill>
                                        <a:srgbClr val="C00000"/>
                                      </a:solidFill>
                                      <a:latin typeface="Cambria Math" panose="02040503050406030204" pitchFamily="18" charset="0"/>
                                      <a:ea typeface="Cambria Math" panose="02040503050406030204" pitchFamily="18" charset="0"/>
                                    </a:rPr>
                                    <m:t>𝑥</m:t>
                                  </m:r>
                                </m:e>
                              </m:d>
                              <m:r>
                                <a:rPr lang="en-US" sz="1400" i="1" dirty="0">
                                  <a:solidFill>
                                    <a:srgbClr val="C00000"/>
                                  </a:solidFill>
                                  <a:latin typeface="Cambria Math" panose="02040503050406030204" pitchFamily="18" charset="0"/>
                                  <a:ea typeface="Cambria Math" panose="02040503050406030204" pitchFamily="18" charset="0"/>
                                </a:rPr>
                                <m:t>0</m:t>
                              </m:r>
                              <m:r>
                                <a:rPr lang="en-US" sz="1400" i="1" dirty="0">
                                  <a:solidFill>
                                    <a:srgbClr val="C00000"/>
                                  </a:solidFill>
                                  <a:latin typeface="Cambria Math" panose="02040503050406030204" pitchFamily="18" charset="0"/>
                                  <a:ea typeface="Cambria Math" panose="02040503050406030204" pitchFamily="18" charset="0"/>
                                </a:rPr>
                                <m:t>𝑤</m:t>
                              </m:r>
                              <m:d>
                                <m:dPr>
                                  <m:ctrlPr>
                                    <a:rPr lang="en-US" sz="1400" i="1" dirty="0">
                                      <a:solidFill>
                                        <a:srgbClr val="C00000"/>
                                      </a:solidFill>
                                      <a:latin typeface="Cambria Math" panose="02040503050406030204" pitchFamily="18" charset="0"/>
                                      <a:ea typeface="Cambria Math" panose="02040503050406030204" pitchFamily="18" charset="0"/>
                                    </a:rPr>
                                  </m:ctrlPr>
                                </m:dPr>
                                <m:e>
                                  <m:r>
                                    <a:rPr lang="en-US" sz="1400" i="1" dirty="0">
                                      <a:solidFill>
                                        <a:srgbClr val="C00000"/>
                                      </a:solidFill>
                                      <a:latin typeface="Cambria Math" panose="02040503050406030204" pitchFamily="18" charset="0"/>
                                      <a:ea typeface="Cambria Math" panose="02040503050406030204" pitchFamily="18" charset="0"/>
                                    </a:rPr>
                                    <m:t>𝑦</m:t>
                                  </m:r>
                                </m:e>
                              </m:d>
                              <m:r>
                                <a:rPr lang="en-US" sz="1400" b="0" i="1" dirty="0" smtClean="0">
                                  <a:solidFill>
                                    <a:srgbClr val="C00000"/>
                                  </a:solidFill>
                                  <a:latin typeface="Cambria Math" panose="02040503050406030204" pitchFamily="18" charset="0"/>
                                  <a:ea typeface="Cambria Math" panose="02040503050406030204" pitchFamily="18" charset="0"/>
                                </a:rPr>
                                <m:t> </m:t>
                              </m:r>
                              <m:r>
                                <m:rPr>
                                  <m:brk m:alnAt="7"/>
                                </m:rPr>
                                <a:rPr lang="en-US" sz="1400" i="1" dirty="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 </m:t>
                              </m:r>
                              <m:r>
                                <a:rPr lang="en-US" sz="1400" i="1" dirty="0">
                                  <a:solidFill>
                                    <a:srgbClr val="C00000"/>
                                  </a:solidFill>
                                  <a:latin typeface="Cambria Math" panose="02040503050406030204" pitchFamily="18" charset="0"/>
                                  <a:ea typeface="Cambria Math" panose="02040503050406030204" pitchFamily="18" charset="0"/>
                                </a:rPr>
                                <m:t>𝑖𝑓</m:t>
                              </m:r>
                              <m:r>
                                <a:rPr lang="en-US" sz="1400" i="1" dirty="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𝑥</m:t>
                              </m:r>
                              <m:r>
                                <a:rPr lang="en-US" sz="1400" i="1" dirty="0">
                                  <a:solidFill>
                                    <a:srgbClr val="C00000"/>
                                  </a:solidFill>
                                  <a:latin typeface="Cambria Math" panose="02040503050406030204" pitchFamily="18" charset="0"/>
                                  <a:ea typeface="Cambria Math" panose="02040503050406030204" pitchFamily="18" charset="0"/>
                                </a:rPr>
                                <m:t>&lt;</m:t>
                              </m:r>
                              <m:r>
                                <a:rPr lang="en-US" sz="1400" i="1" dirty="0">
                                  <a:solidFill>
                                    <a:srgbClr val="C00000"/>
                                  </a:solidFill>
                                  <a:latin typeface="Cambria Math" panose="02040503050406030204" pitchFamily="18" charset="0"/>
                                  <a:ea typeface="Cambria Math" panose="02040503050406030204" pitchFamily="18" charset="0"/>
                                </a:rPr>
                                <m:t>𝑦</m:t>
                              </m:r>
                              <m:r>
                                <a:rPr lang="en-US" sz="1400" i="1" dirty="0">
                                  <a:solidFill>
                                    <a:srgbClr val="C00000"/>
                                  </a:solidFill>
                                  <a:latin typeface="Cambria Math" panose="02040503050406030204" pitchFamily="18" charset="0"/>
                                  <a:ea typeface="Cambria Math" panose="02040503050406030204" pitchFamily="18" charset="0"/>
                                </a:rPr>
                                <m:t>)</m:t>
                              </m:r>
                            </m:e>
                          </m:mr>
                        </m:m>
                      </m:e>
                    </m:d>
                  </m:oMath>
                </a14:m>
                <a:endParaRPr lang="fa-IR" sz="1400" b="1" dirty="0">
                  <a:solidFill>
                    <a:srgbClr val="FF0000"/>
                  </a:solidFill>
                </a:endParaRPr>
              </a:p>
              <a:p>
                <a:r>
                  <a:rPr lang="fa-IR" sz="1400" b="1" dirty="0">
                    <a:solidFill>
                      <a:srgbClr val="FF0000"/>
                    </a:solidFill>
                  </a:rPr>
                  <a:t>حل:</a:t>
                </a:r>
                <a:r>
                  <a:rPr lang="fa-IR" sz="1400" dirty="0"/>
                  <a:t> </a:t>
                </a:r>
              </a:p>
              <a:p>
                <a:r>
                  <a:rPr lang="fa-IR" sz="1400" dirty="0"/>
                  <a:t>میتوانیم از ایده مثال 9-7 استفاده کنیم.</a:t>
                </a:r>
              </a:p>
              <a:p>
                <a:r>
                  <a:rPr lang="fa-IR" sz="1400" dirty="0"/>
                  <a:t>بجای تطابق </a:t>
                </a:r>
                <a14:m>
                  <m:oMath xmlns:m="http://schemas.openxmlformats.org/officeDocument/2006/math">
                    <m:r>
                      <a:rPr lang="en-US" sz="1400" i="1" dirty="0" smtClean="0">
                        <a:solidFill>
                          <a:srgbClr val="C00000"/>
                        </a:solidFill>
                        <a:latin typeface="Cambria Math" panose="02040503050406030204" pitchFamily="18" charset="0"/>
                      </a:rPr>
                      <m:t>𝑎</m:t>
                    </m:r>
                  </m:oMath>
                </a14:m>
                <a:r>
                  <a:rPr lang="fa-IR" sz="1400" dirty="0"/>
                  <a:t> ها و </a:t>
                </a:r>
                <a14:m>
                  <m:oMath xmlns:m="http://schemas.openxmlformats.org/officeDocument/2006/math">
                    <m:r>
                      <a:rPr lang="en-US" sz="1400" i="1" dirty="0" smtClean="0">
                        <a:solidFill>
                          <a:srgbClr val="C00000"/>
                        </a:solidFill>
                        <a:latin typeface="Cambria Math" panose="02040503050406030204" pitchFamily="18" charset="0"/>
                      </a:rPr>
                      <m:t>𝑏</m:t>
                    </m:r>
                  </m:oMath>
                </a14:m>
                <a:r>
                  <a:rPr lang="fa-IR" sz="1400" dirty="0"/>
                  <a:t> ها، هر 1 در سمت چپ جداکننده </a:t>
                </a:r>
                <a14:m>
                  <m:oMath xmlns:m="http://schemas.openxmlformats.org/officeDocument/2006/math">
                    <m:r>
                      <a:rPr lang="fa-IR" sz="1400" i="1" dirty="0" smtClean="0">
                        <a:solidFill>
                          <a:srgbClr val="C00000"/>
                        </a:solidFill>
                        <a:latin typeface="Cambria Math" panose="02040503050406030204" pitchFamily="18" charset="0"/>
                      </a:rPr>
                      <m:t>0</m:t>
                    </m:r>
                  </m:oMath>
                </a14:m>
                <a:r>
                  <a:rPr lang="fa-IR" sz="1400" dirty="0"/>
                  <a:t> را با یک </a:t>
                </a:r>
                <a14:m>
                  <m:oMath xmlns:m="http://schemas.openxmlformats.org/officeDocument/2006/math">
                    <m:r>
                      <a:rPr lang="fa-IR" sz="1400" i="1" dirty="0" smtClean="0">
                        <a:solidFill>
                          <a:srgbClr val="C00000"/>
                        </a:solidFill>
                        <a:latin typeface="Cambria Math" panose="02040503050406030204" pitchFamily="18" charset="0"/>
                      </a:rPr>
                      <m:t>1</m:t>
                    </m:r>
                  </m:oMath>
                </a14:m>
                <a:r>
                  <a:rPr lang="fa-IR" sz="1400" dirty="0"/>
                  <a:t> در سمت راست مطابقت میدهیم.</a:t>
                </a:r>
              </a:p>
              <a:p>
                <a:r>
                  <a:rPr lang="fa-IR" sz="1400" dirty="0"/>
                  <a:t>پس از تطابق روی نوار دو حالت را خواهیم داشت </a:t>
                </a:r>
                <a:endParaRPr lang="en-US" sz="1400" dirty="0"/>
              </a:p>
              <a:p>
                <a:pPr lvl="1"/>
                <a14:m>
                  <m:oMath xmlns:m="http://schemas.openxmlformats.org/officeDocument/2006/math">
                    <m:r>
                      <a:rPr lang="en-US" sz="1200" b="0" i="1" dirty="0" smtClean="0">
                        <a:solidFill>
                          <a:srgbClr val="C00000"/>
                        </a:solidFill>
                        <a:latin typeface="Cambria Math" panose="02040503050406030204" pitchFamily="18" charset="0"/>
                        <a:ea typeface="Cambria Math" panose="02040503050406030204" pitchFamily="18" charset="0"/>
                      </a:rPr>
                      <m:t>𝑥𝑥</m:t>
                    </m:r>
                    <m:r>
                      <a:rPr lang="en-US" sz="1200" b="0" i="1" dirty="0" smtClean="0">
                        <a:solidFill>
                          <a:srgbClr val="C00000"/>
                        </a:solidFill>
                        <a:latin typeface="Cambria Math" panose="02040503050406030204" pitchFamily="18" charset="0"/>
                        <a:ea typeface="Cambria Math" panose="02040503050406030204" pitchFamily="18" charset="0"/>
                      </a:rPr>
                      <m:t>…</m:t>
                    </m:r>
                    <m:r>
                      <a:rPr lang="en-US" sz="1200" b="0" i="1" dirty="0" smtClean="0">
                        <a:solidFill>
                          <a:srgbClr val="C00000"/>
                        </a:solidFill>
                        <a:latin typeface="Cambria Math" panose="02040503050406030204" pitchFamily="18" charset="0"/>
                        <a:ea typeface="Cambria Math" panose="02040503050406030204" pitchFamily="18" charset="0"/>
                      </a:rPr>
                      <m:t>110</m:t>
                    </m:r>
                    <m:r>
                      <a:rPr lang="en-US" sz="1200" b="0" i="1" dirty="0" smtClean="0">
                        <a:solidFill>
                          <a:srgbClr val="C00000"/>
                        </a:solidFill>
                        <a:latin typeface="Cambria Math" panose="02040503050406030204" pitchFamily="18" charset="0"/>
                        <a:ea typeface="Cambria Math" panose="02040503050406030204" pitchFamily="18" charset="0"/>
                      </a:rPr>
                      <m:t>𝑥𝑥</m:t>
                    </m:r>
                    <m:r>
                      <a:rPr lang="en-US" sz="1200" b="0" i="1" dirty="0" smtClean="0">
                        <a:solidFill>
                          <a:srgbClr val="C00000"/>
                        </a:solidFill>
                        <a:latin typeface="Cambria Math" panose="02040503050406030204" pitchFamily="18" charset="0"/>
                        <a:ea typeface="Cambria Math" panose="02040503050406030204" pitchFamily="18" charset="0"/>
                      </a:rPr>
                      <m:t>…</m:t>
                    </m:r>
                    <m:r>
                      <a:rPr lang="en-US" sz="1200" b="0" i="1" dirty="0" smtClean="0">
                        <a:solidFill>
                          <a:srgbClr val="C00000"/>
                        </a:solidFill>
                        <a:latin typeface="Cambria Math" panose="02040503050406030204" pitchFamily="18" charset="0"/>
                        <a:ea typeface="Cambria Math" panose="02040503050406030204" pitchFamily="18" charset="0"/>
                      </a:rPr>
                      <m:t>𝑥</m:t>
                    </m:r>
                    <m:r>
                      <a:rPr lang="en-US" sz="1200" b="0" i="1" dirty="0" smtClean="0">
                        <a:solidFill>
                          <a:srgbClr val="C00000"/>
                        </a:solidFill>
                        <a:latin typeface="Cambria Math" panose="02040503050406030204" pitchFamily="18" charset="0"/>
                        <a:ea typeface="Cambria Math" panose="02040503050406030204" pitchFamily="18" charset="0"/>
                      </a:rPr>
                      <m:t>#</m:t>
                    </m:r>
                  </m:oMath>
                </a14:m>
                <a:endParaRPr lang="en-US" sz="1200" dirty="0"/>
              </a:p>
              <a:p>
                <a:pPr lvl="1"/>
                <a14:m>
                  <m:oMath xmlns:m="http://schemas.openxmlformats.org/officeDocument/2006/math">
                    <m:r>
                      <a:rPr lang="en-US" sz="1200" i="1" dirty="0">
                        <a:solidFill>
                          <a:srgbClr val="C00000"/>
                        </a:solidFill>
                        <a:latin typeface="Cambria Math" panose="02040503050406030204" pitchFamily="18" charset="0"/>
                        <a:ea typeface="Cambria Math" panose="02040503050406030204" pitchFamily="18" charset="0"/>
                      </a:rPr>
                      <m:t>𝑥𝑥</m:t>
                    </m:r>
                    <m:r>
                      <a:rPr lang="en-US" sz="1200" i="1" dirty="0">
                        <a:solidFill>
                          <a:srgbClr val="C00000"/>
                        </a:solidFill>
                        <a:latin typeface="Cambria Math" panose="02040503050406030204" pitchFamily="18" charset="0"/>
                        <a:ea typeface="Cambria Math" panose="02040503050406030204" pitchFamily="18" charset="0"/>
                      </a:rPr>
                      <m:t>…</m:t>
                    </m:r>
                    <m:r>
                      <a:rPr lang="en-US" sz="1200" b="0" i="1" dirty="0" smtClean="0">
                        <a:solidFill>
                          <a:srgbClr val="C00000"/>
                        </a:solidFill>
                        <a:latin typeface="Cambria Math" panose="02040503050406030204" pitchFamily="18" charset="0"/>
                        <a:ea typeface="Cambria Math" panose="02040503050406030204" pitchFamily="18" charset="0"/>
                      </a:rPr>
                      <m:t>𝑥𝑥</m:t>
                    </m:r>
                    <m:r>
                      <a:rPr lang="en-US" sz="1200" i="1" dirty="0">
                        <a:solidFill>
                          <a:srgbClr val="C00000"/>
                        </a:solidFill>
                        <a:latin typeface="Cambria Math" panose="02040503050406030204" pitchFamily="18" charset="0"/>
                        <a:ea typeface="Cambria Math" panose="02040503050406030204" pitchFamily="18" charset="0"/>
                      </a:rPr>
                      <m:t>0</m:t>
                    </m:r>
                    <m:r>
                      <a:rPr lang="en-US" sz="1200" i="1" dirty="0">
                        <a:solidFill>
                          <a:srgbClr val="C00000"/>
                        </a:solidFill>
                        <a:latin typeface="Cambria Math" panose="02040503050406030204" pitchFamily="18" charset="0"/>
                        <a:ea typeface="Cambria Math" panose="02040503050406030204" pitchFamily="18" charset="0"/>
                      </a:rPr>
                      <m:t>𝑥𝑥</m:t>
                    </m:r>
                    <m:r>
                      <a:rPr lang="en-US" sz="1200" i="1" dirty="0">
                        <a:solidFill>
                          <a:srgbClr val="C00000"/>
                        </a:solidFill>
                        <a:latin typeface="Cambria Math" panose="02040503050406030204" pitchFamily="18" charset="0"/>
                        <a:ea typeface="Cambria Math" panose="02040503050406030204" pitchFamily="18" charset="0"/>
                      </a:rPr>
                      <m:t>…</m:t>
                    </m:r>
                    <m:r>
                      <a:rPr lang="en-US" sz="1200" i="1" dirty="0">
                        <a:solidFill>
                          <a:srgbClr val="C00000"/>
                        </a:solidFill>
                        <a:latin typeface="Cambria Math" panose="02040503050406030204" pitchFamily="18" charset="0"/>
                        <a:ea typeface="Cambria Math" panose="02040503050406030204" pitchFamily="18" charset="0"/>
                      </a:rPr>
                      <m:t>𝑥</m:t>
                    </m:r>
                    <m:r>
                      <a:rPr lang="en-US" sz="1200" b="0" i="1" dirty="0" smtClean="0">
                        <a:solidFill>
                          <a:srgbClr val="C00000"/>
                        </a:solidFill>
                        <a:latin typeface="Cambria Math" panose="02040503050406030204" pitchFamily="18" charset="0"/>
                        <a:ea typeface="Cambria Math" panose="02040503050406030204" pitchFamily="18" charset="0"/>
                      </a:rPr>
                      <m:t>11</m:t>
                    </m:r>
                    <m:r>
                      <a:rPr lang="en-US" sz="1200" i="1" dirty="0">
                        <a:solidFill>
                          <a:srgbClr val="C00000"/>
                        </a:solidFill>
                        <a:latin typeface="Cambria Math" panose="02040503050406030204" pitchFamily="18" charset="0"/>
                        <a:ea typeface="Cambria Math" panose="02040503050406030204" pitchFamily="18" charset="0"/>
                      </a:rPr>
                      <m:t>#</m:t>
                    </m:r>
                  </m:oMath>
                </a14:m>
                <a:endParaRPr lang="fa-IR" sz="1200" dirty="0"/>
              </a:p>
              <a:p>
                <a:r>
                  <a:rPr lang="fa-IR" sz="1400" dirty="0"/>
                  <a:t>بسته به اینکه </a:t>
                </a:r>
                <a14:m>
                  <m:oMath xmlns:m="http://schemas.openxmlformats.org/officeDocument/2006/math">
                    <m:r>
                      <a:rPr lang="en-US" sz="1400" i="1" dirty="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&gt;</m:t>
                    </m:r>
                    <m:r>
                      <a:rPr lang="en-US" sz="1400" i="1" dirty="0">
                        <a:solidFill>
                          <a:srgbClr val="C00000"/>
                        </a:solidFill>
                        <a:latin typeface="Cambria Math" panose="02040503050406030204" pitchFamily="18" charset="0"/>
                        <a:ea typeface="Cambria Math" panose="02040503050406030204" pitchFamily="18" charset="0"/>
                      </a:rPr>
                      <m:t>𝑦</m:t>
                    </m:r>
                  </m:oMath>
                </a14:m>
                <a:r>
                  <a:rPr lang="fa-IR" sz="1400" dirty="0"/>
                  <a:t> یا </a:t>
                </a:r>
                <a14:m>
                  <m:oMath xmlns:m="http://schemas.openxmlformats.org/officeDocument/2006/math">
                    <m:r>
                      <a:rPr lang="en-US" sz="1400" i="1" dirty="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&lt;</m:t>
                    </m:r>
                    <m:r>
                      <a:rPr lang="en-US" sz="1400" i="1" dirty="0">
                        <a:solidFill>
                          <a:srgbClr val="C00000"/>
                        </a:solidFill>
                        <a:latin typeface="Cambria Math" panose="02040503050406030204" pitchFamily="18" charset="0"/>
                        <a:ea typeface="Cambria Math" panose="02040503050406030204" pitchFamily="18" charset="0"/>
                      </a:rPr>
                      <m:t>𝑦</m:t>
                    </m:r>
                  </m:oMath>
                </a14:m>
                <a:r>
                  <a:rPr lang="fa-IR" sz="1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218223"/>
                <a:ext cx="11942547" cy="4877112"/>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
        <p:nvSpPr>
          <p:cNvPr id="85" name="Oval 84"/>
          <p:cNvSpPr/>
          <p:nvPr/>
        </p:nvSpPr>
        <p:spPr>
          <a:xfrm>
            <a:off x="3512718" y="1687571"/>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p:sp>
        <p:nvSpPr>
          <p:cNvPr id="79" name="Oval 78"/>
          <p:cNvSpPr/>
          <p:nvPr/>
        </p:nvSpPr>
        <p:spPr>
          <a:xfrm>
            <a:off x="2460325" y="1681860"/>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p:sp>
        <p:nvSpPr>
          <p:cNvPr id="37" name="Oval 36"/>
          <p:cNvSpPr/>
          <p:nvPr/>
        </p:nvSpPr>
        <p:spPr>
          <a:xfrm>
            <a:off x="1210636" y="3766188"/>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p:sp>
        <p:nvSpPr>
          <p:cNvPr id="14" name="Oval 13"/>
          <p:cNvSpPr/>
          <p:nvPr/>
        </p:nvSpPr>
        <p:spPr>
          <a:xfrm>
            <a:off x="4545705" y="3756806"/>
            <a:ext cx="404046" cy="407253"/>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p:sp>
        <p:nvSpPr>
          <p:cNvPr id="15" name="Oval 14"/>
          <p:cNvSpPr/>
          <p:nvPr/>
        </p:nvSpPr>
        <p:spPr>
          <a:xfrm>
            <a:off x="1215419" y="2734648"/>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16" name="TextBox 6"/>
              <p:cNvSpPr txBox="1"/>
              <p:nvPr/>
            </p:nvSpPr>
            <p:spPr>
              <a:xfrm>
                <a:off x="1242322" y="2750955"/>
                <a:ext cx="409792"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0</m:t>
                          </m:r>
                        </m:sub>
                      </m:sSub>
                    </m:oMath>
                  </m:oMathPara>
                </a14:m>
                <a:endParaRPr lang="en-US" sz="1400" dirty="0"/>
              </a:p>
            </p:txBody>
          </p:sp>
        </mc:Choice>
        <mc:Fallback xmlns="">
          <p:sp>
            <p:nvSpPr>
              <p:cNvPr id="16" name="TextBox 6"/>
              <p:cNvSpPr txBox="1">
                <a:spLocks noRot="1" noChangeAspect="1" noMove="1" noResize="1" noEditPoints="1" noAdjustHandles="1" noChangeArrowheads="1" noChangeShapeType="1" noTextEdit="1"/>
              </p:cNvSpPr>
              <p:nvPr/>
            </p:nvSpPr>
            <p:spPr>
              <a:xfrm>
                <a:off x="1242322" y="2750955"/>
                <a:ext cx="409792" cy="307777"/>
              </a:xfrm>
              <a:prstGeom prst="rect">
                <a:avLst/>
              </a:prstGeom>
              <a:blipFill>
                <a:blip r:embed="rId3"/>
                <a:stretch>
                  <a:fillRect b="-1961"/>
                </a:stretch>
              </a:blipFill>
            </p:spPr>
            <p:txBody>
              <a:bodyPr/>
              <a:lstStyle/>
              <a:p>
                <a:r>
                  <a:rPr lang="en-US">
                    <a:noFill/>
                  </a:rPr>
                  <a:t> </a:t>
                </a:r>
              </a:p>
            </p:txBody>
          </p:sp>
        </mc:Fallback>
      </mc:AlternateContent>
      <p:cxnSp>
        <p:nvCxnSpPr>
          <p:cNvPr id="17" name="Straight Arrow Connector 16"/>
          <p:cNvCxnSpPr>
            <a:endCxn id="15" idx="2"/>
          </p:cNvCxnSpPr>
          <p:nvPr/>
        </p:nvCxnSpPr>
        <p:spPr>
          <a:xfrm>
            <a:off x="1030200" y="2938275"/>
            <a:ext cx="1852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6"/>
            <a:endCxn id="23" idx="2"/>
          </p:cNvCxnSpPr>
          <p:nvPr/>
        </p:nvCxnSpPr>
        <p:spPr>
          <a:xfrm>
            <a:off x="1619465" y="2938275"/>
            <a:ext cx="835749" cy="56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739678" y="2726268"/>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1</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𝑥</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39678" y="2726268"/>
                <a:ext cx="586415" cy="261610"/>
              </a:xfrm>
              <a:prstGeom prst="rect">
                <a:avLst/>
              </a:prstGeom>
              <a:blipFill>
                <a:blip r:embed="rId4"/>
                <a:stretch>
                  <a:fillRect/>
                </a:stretch>
              </a:blipFill>
            </p:spPr>
            <p:txBody>
              <a:bodyPr/>
              <a:lstStyle/>
              <a:p>
                <a:r>
                  <a:rPr lang="en-US">
                    <a:noFill/>
                  </a:rPr>
                  <a:t> </a:t>
                </a:r>
              </a:p>
            </p:txBody>
          </p:sp>
        </mc:Fallback>
      </mc:AlternateContent>
      <p:sp>
        <p:nvSpPr>
          <p:cNvPr id="23" name="Oval 22"/>
          <p:cNvSpPr/>
          <p:nvPr/>
        </p:nvSpPr>
        <p:spPr>
          <a:xfrm>
            <a:off x="2455214" y="2740291"/>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24" name="TextBox 6"/>
              <p:cNvSpPr txBox="1"/>
              <p:nvPr/>
            </p:nvSpPr>
            <p:spPr>
              <a:xfrm>
                <a:off x="2473144" y="2764459"/>
                <a:ext cx="40562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1</m:t>
                          </m:r>
                        </m:sub>
                      </m:sSub>
                    </m:oMath>
                  </m:oMathPara>
                </a14:m>
                <a:endParaRPr lang="en-US" sz="1400" dirty="0"/>
              </a:p>
            </p:txBody>
          </p:sp>
        </mc:Choice>
        <mc:Fallback xmlns="">
          <p:sp>
            <p:nvSpPr>
              <p:cNvPr id="24" name="TextBox 6"/>
              <p:cNvSpPr txBox="1">
                <a:spLocks noRot="1" noChangeAspect="1" noMove="1" noResize="1" noEditPoints="1" noAdjustHandles="1" noChangeArrowheads="1" noChangeShapeType="1" noTextEdit="1"/>
              </p:cNvSpPr>
              <p:nvPr/>
            </p:nvSpPr>
            <p:spPr>
              <a:xfrm>
                <a:off x="2473144" y="2764459"/>
                <a:ext cx="405624" cy="307777"/>
              </a:xfrm>
              <a:prstGeom prst="rect">
                <a:avLst/>
              </a:prstGeom>
              <a:blipFill>
                <a:blip r:embed="rId5"/>
                <a:stretch>
                  <a:fillRect b="-1961"/>
                </a:stretch>
              </a:blipFill>
            </p:spPr>
            <p:txBody>
              <a:bodyPr/>
              <a:lstStyle/>
              <a:p>
                <a:r>
                  <a:rPr lang="en-US">
                    <a:noFill/>
                  </a:rPr>
                  <a:t> </a:t>
                </a:r>
              </a:p>
            </p:txBody>
          </p:sp>
        </mc:Fallback>
      </mc:AlternateContent>
      <p:cxnSp>
        <p:nvCxnSpPr>
          <p:cNvPr id="25" name="Curved Connector 24"/>
          <p:cNvCxnSpPr/>
          <p:nvPr/>
        </p:nvCxnSpPr>
        <p:spPr>
          <a:xfrm rot="5400000" flipH="1" flipV="1">
            <a:off x="2653454" y="2630097"/>
            <a:ext cx="7567" cy="285704"/>
          </a:xfrm>
          <a:prstGeom prst="curvedConnector3">
            <a:avLst>
              <a:gd name="adj1" fmla="val 3572307"/>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455213" y="3767580"/>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27" name="TextBox 6"/>
              <p:cNvSpPr txBox="1"/>
              <p:nvPr/>
            </p:nvSpPr>
            <p:spPr>
              <a:xfrm>
                <a:off x="2457021" y="3764399"/>
                <a:ext cx="409792"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2</m:t>
                          </m:r>
                        </m:sub>
                      </m:sSub>
                    </m:oMath>
                  </m:oMathPara>
                </a14:m>
                <a:endParaRPr lang="en-US" sz="1400" dirty="0"/>
              </a:p>
            </p:txBody>
          </p:sp>
        </mc:Choice>
        <mc:Fallback xmlns="">
          <p:sp>
            <p:nvSpPr>
              <p:cNvPr id="27" name="TextBox 6"/>
              <p:cNvSpPr txBox="1">
                <a:spLocks noRot="1" noChangeAspect="1" noMove="1" noResize="1" noEditPoints="1" noAdjustHandles="1" noChangeArrowheads="1" noChangeShapeType="1" noTextEdit="1"/>
              </p:cNvSpPr>
              <p:nvPr/>
            </p:nvSpPr>
            <p:spPr>
              <a:xfrm>
                <a:off x="2457021" y="3764399"/>
                <a:ext cx="409792" cy="307777"/>
              </a:xfrm>
              <a:prstGeom prst="rect">
                <a:avLst/>
              </a:prstGeom>
              <a:blipFill>
                <a:blip r:embed="rId6"/>
                <a:stretch>
                  <a:fillRect b="-4000"/>
                </a:stretch>
              </a:blipFill>
            </p:spPr>
            <p:txBody>
              <a:bodyPr/>
              <a:lstStyle/>
              <a:p>
                <a:r>
                  <a:rPr lang="en-US">
                    <a:noFill/>
                  </a:rPr>
                  <a:t> </a:t>
                </a:r>
              </a:p>
            </p:txBody>
          </p:sp>
        </mc:Fallback>
      </mc:AlternateContent>
      <p:cxnSp>
        <p:nvCxnSpPr>
          <p:cNvPr id="28" name="Curved Connector 27"/>
          <p:cNvCxnSpPr>
            <a:stCxn id="26" idx="3"/>
            <a:endCxn id="26" idx="5"/>
          </p:cNvCxnSpPr>
          <p:nvPr/>
        </p:nvCxnSpPr>
        <p:spPr>
          <a:xfrm rot="16200000" flipH="1">
            <a:off x="2656933" y="3972340"/>
            <a:ext cx="10830" cy="285703"/>
          </a:xfrm>
          <a:prstGeom prst="curvedConnector3">
            <a:avLst>
              <a:gd name="adj1" fmla="val 235067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23" idx="4"/>
            <a:endCxn id="26" idx="0"/>
          </p:cNvCxnSpPr>
          <p:nvPr/>
        </p:nvCxnSpPr>
        <p:spPr>
          <a:xfrm rot="5400000">
            <a:off x="2347220" y="3457562"/>
            <a:ext cx="620035" cy="1"/>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6" idx="2"/>
            <a:endCxn id="37" idx="6"/>
          </p:cNvCxnSpPr>
          <p:nvPr/>
        </p:nvCxnSpPr>
        <p:spPr>
          <a:xfrm flipH="1" flipV="1">
            <a:off x="1614682" y="3969815"/>
            <a:ext cx="840531" cy="13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2300632" y="2261266"/>
                <a:ext cx="72343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fa-IR" sz="1050" i="1" dirty="0" smtClean="0">
                          <a:solidFill>
                            <a:schemeClr val="tx1"/>
                          </a:solidFill>
                          <a:latin typeface="Cambria Math" panose="02040503050406030204" pitchFamily="18" charset="0"/>
                        </a:rPr>
                        <m:t>1</m:t>
                      </m:r>
                      <m:r>
                        <a:rPr lang="en-US" sz="1050" b="0" i="1" dirty="0" smtClean="0">
                          <a:solidFill>
                            <a:schemeClr val="tx1"/>
                          </a:solidFill>
                          <a:latin typeface="Cambria Math" panose="02040503050406030204" pitchFamily="18" charset="0"/>
                        </a:rPr>
                        <m:t>,</m:t>
                      </m:r>
                      <m:r>
                        <a:rPr lang="en-US" sz="1050" b="0" i="1" dirty="0" smtClean="0">
                          <a:solidFill>
                            <a:schemeClr val="tx1"/>
                          </a:solidFill>
                          <a:latin typeface="Cambria Math" panose="02040503050406030204" pitchFamily="18" charset="0"/>
                        </a:rPr>
                        <m:t>1</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300632" y="2261266"/>
                <a:ext cx="723432"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194931" y="3288224"/>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0</m:t>
                      </m:r>
                      <m:r>
                        <a:rPr lang="en-US" sz="1050" i="1" dirty="0">
                          <a:latin typeface="Cambria Math" panose="02040503050406030204" pitchFamily="18" charset="0"/>
                        </a:rPr>
                        <m:t>,</m:t>
                      </m:r>
                      <m:r>
                        <a:rPr lang="en-US" sz="1050" b="0" i="1" dirty="0" smtClean="0">
                          <a:latin typeface="Cambria Math" panose="02040503050406030204" pitchFamily="18" charset="0"/>
                        </a:rPr>
                        <m:t>0</m:t>
                      </m:r>
                      <m:r>
                        <a:rPr lang="en-US" sz="1050" i="1" dirty="0">
                          <a:latin typeface="Cambria Math" panose="02040503050406030204" pitchFamily="18" charset="0"/>
                        </a:rPr>
                        <m:t>,</m:t>
                      </m:r>
                      <m:r>
                        <a:rPr lang="en-US" sz="1050" b="1" i="1" dirty="0">
                          <a:latin typeface="Cambria Math" panose="02040503050406030204" pitchFamily="18" charset="0"/>
                        </a:rPr>
                        <m:t>𝑹</m:t>
                      </m:r>
                    </m:oMath>
                  </m:oMathPara>
                </a14:m>
                <a:endParaRPr lang="en-US" sz="105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2194931" y="3288224"/>
                <a:ext cx="586415" cy="2616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755892" y="3756806"/>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1</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𝑥</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𝑳</m:t>
                      </m:r>
                    </m:oMath>
                  </m:oMathPara>
                </a14:m>
                <a:endParaRPr lang="en-US" sz="1050" b="1"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755892" y="3756806"/>
                <a:ext cx="586415" cy="2616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369141" y="4371667"/>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𝑥</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𝑥</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369141" y="4371667"/>
                <a:ext cx="586415" cy="2616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49614" y="3773539"/>
                <a:ext cx="409792"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3</m:t>
                          </m:r>
                        </m:sub>
                      </m:sSub>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49614" y="3773539"/>
                <a:ext cx="409792" cy="307777"/>
              </a:xfrm>
              <a:prstGeom prst="rect">
                <a:avLst/>
              </a:prstGeom>
              <a:blipFill>
                <a:blip r:embed="rId11"/>
                <a:stretch>
                  <a:fillRect b="-1961"/>
                </a:stretch>
              </a:blipFill>
            </p:spPr>
            <p:txBody>
              <a:bodyPr/>
              <a:lstStyle/>
              <a:p>
                <a:r>
                  <a:rPr lang="en-US">
                    <a:noFill/>
                  </a:rPr>
                  <a:t> </a:t>
                </a:r>
              </a:p>
            </p:txBody>
          </p:sp>
        </mc:Fallback>
      </mc:AlternateContent>
      <p:cxnSp>
        <p:nvCxnSpPr>
          <p:cNvPr id="40" name="Curved Connector 39"/>
          <p:cNvCxnSpPr/>
          <p:nvPr/>
        </p:nvCxnSpPr>
        <p:spPr>
          <a:xfrm rot="16200000" flipH="1">
            <a:off x="1416531" y="3981922"/>
            <a:ext cx="10830" cy="285703"/>
          </a:xfrm>
          <a:prstGeom prst="curvedConnector3">
            <a:avLst>
              <a:gd name="adj1" fmla="val 2350677"/>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1128739" y="4381249"/>
                <a:ext cx="58641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𝑥</m:t>
                      </m:r>
                      <m:r>
                        <a:rPr lang="en-US" sz="1050" i="1" dirty="0">
                          <a:latin typeface="Cambria Math" panose="02040503050406030204" pitchFamily="18" charset="0"/>
                          <a:ea typeface="Cambria Math" panose="02040503050406030204" pitchFamily="18" charset="0"/>
                        </a:rPr>
                        <m:t>,</m:t>
                      </m:r>
                      <m:r>
                        <a:rPr lang="en-US" sz="1050" b="0" i="1" dirty="0" smtClean="0">
                          <a:latin typeface="Cambria Math" panose="02040503050406030204" pitchFamily="18" charset="0"/>
                        </a:rPr>
                        <m:t>𝑥</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1128739" y="4381249"/>
                <a:ext cx="586415"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rot="19567024">
                <a:off x="582068" y="3074210"/>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𝑥</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𝑥</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dirty="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rot="19567024">
                <a:off x="582068" y="3074210"/>
                <a:ext cx="586415" cy="261610"/>
              </a:xfrm>
              <a:prstGeom prst="rect">
                <a:avLst/>
              </a:prstGeom>
              <a:blipFill>
                <a:blip r:embed="rId13"/>
                <a:stretch>
                  <a:fillRect/>
                </a:stretch>
              </a:blipFill>
            </p:spPr>
            <p:txBody>
              <a:bodyPr/>
              <a:lstStyle/>
              <a:p>
                <a:r>
                  <a:rPr lang="en-US">
                    <a:noFill/>
                  </a:rPr>
                  <a:t> </a:t>
                </a:r>
              </a:p>
            </p:txBody>
          </p:sp>
        </mc:Fallback>
      </mc:AlternateContent>
      <p:sp>
        <p:nvSpPr>
          <p:cNvPr id="53" name="Oval 52"/>
          <p:cNvSpPr/>
          <p:nvPr/>
        </p:nvSpPr>
        <p:spPr>
          <a:xfrm>
            <a:off x="3506049" y="3767580"/>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54" name="TextBox 6"/>
              <p:cNvSpPr txBox="1"/>
              <p:nvPr/>
            </p:nvSpPr>
            <p:spPr>
              <a:xfrm>
                <a:off x="3484550" y="3788086"/>
                <a:ext cx="466538" cy="32502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r>
                            <a:rPr lang="en-US" sz="1400" b="0" i="1" dirty="0" smtClean="0">
                              <a:latin typeface="Cambria Math" panose="02040503050406030204" pitchFamily="18" charset="0"/>
                              <a:ea typeface="Cambria Math" panose="02040503050406030204" pitchFamily="18" charset="0"/>
                            </a:rPr>
                            <m:t>′</m:t>
                          </m:r>
                        </m:e>
                        <m:sub>
                          <m:r>
                            <a:rPr lang="en-US" sz="1400" b="0" i="1" dirty="0" smtClean="0">
                              <a:latin typeface="Cambria Math" panose="02040503050406030204" pitchFamily="18" charset="0"/>
                              <a:ea typeface="Cambria Math" panose="02040503050406030204" pitchFamily="18" charset="0"/>
                            </a:rPr>
                            <m:t>𝑦</m:t>
                          </m:r>
                        </m:sub>
                      </m:sSub>
                    </m:oMath>
                  </m:oMathPara>
                </a14:m>
                <a:endParaRPr lang="en-US" sz="1400" dirty="0"/>
              </a:p>
            </p:txBody>
          </p:sp>
        </mc:Choice>
        <mc:Fallback xmlns="">
          <p:sp>
            <p:nvSpPr>
              <p:cNvPr id="54" name="TextBox 6"/>
              <p:cNvSpPr txBox="1">
                <a:spLocks noRot="1" noChangeAspect="1" noMove="1" noResize="1" noEditPoints="1" noAdjustHandles="1" noChangeArrowheads="1" noChangeShapeType="1" noTextEdit="1"/>
              </p:cNvSpPr>
              <p:nvPr/>
            </p:nvSpPr>
            <p:spPr>
              <a:xfrm>
                <a:off x="3484550" y="3788086"/>
                <a:ext cx="466538" cy="325025"/>
              </a:xfrm>
              <a:prstGeom prst="rect">
                <a:avLst/>
              </a:prstGeom>
              <a:blipFill>
                <a:blip r:embed="rId14"/>
                <a:stretch>
                  <a:fillRect/>
                </a:stretch>
              </a:blipFill>
            </p:spPr>
            <p:txBody>
              <a:bodyPr/>
              <a:lstStyle/>
              <a:p>
                <a:r>
                  <a:rPr lang="en-US">
                    <a:noFill/>
                  </a:rPr>
                  <a:t> </a:t>
                </a:r>
              </a:p>
            </p:txBody>
          </p:sp>
        </mc:Fallback>
      </mc:AlternateContent>
      <p:cxnSp>
        <p:nvCxnSpPr>
          <p:cNvPr id="55" name="Straight Arrow Connector 54"/>
          <p:cNvCxnSpPr>
            <a:stCxn id="26" idx="6"/>
            <a:endCxn id="53" idx="2"/>
          </p:cNvCxnSpPr>
          <p:nvPr/>
        </p:nvCxnSpPr>
        <p:spPr>
          <a:xfrm>
            <a:off x="2859259" y="3971207"/>
            <a:ext cx="6467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2780266" y="3720373"/>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𝑳</m:t>
                      </m:r>
                    </m:oMath>
                  </m:oMathPara>
                </a14:m>
                <a:endParaRPr lang="en-US" sz="1050" b="1"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780266" y="3720373"/>
                <a:ext cx="586415" cy="261610"/>
              </a:xfrm>
              <a:prstGeom prst="rect">
                <a:avLst/>
              </a:prstGeom>
              <a:blipFill>
                <a:blip r:embed="rId15"/>
                <a:stretch>
                  <a:fillRect/>
                </a:stretch>
              </a:blipFill>
            </p:spPr>
            <p:txBody>
              <a:bodyPr/>
              <a:lstStyle/>
              <a:p>
                <a:r>
                  <a:rPr lang="en-US">
                    <a:noFill/>
                  </a:rPr>
                  <a:t> </a:t>
                </a:r>
              </a:p>
            </p:txBody>
          </p:sp>
        </mc:Fallback>
      </mc:AlternateContent>
      <p:cxnSp>
        <p:nvCxnSpPr>
          <p:cNvPr id="57" name="Curved Connector 56"/>
          <p:cNvCxnSpPr>
            <a:stCxn id="53" idx="3"/>
            <a:endCxn id="53" idx="5"/>
          </p:cNvCxnSpPr>
          <p:nvPr/>
        </p:nvCxnSpPr>
        <p:spPr>
          <a:xfrm rot="16200000" flipH="1">
            <a:off x="3708072" y="3972340"/>
            <a:ext cx="12700" cy="285704"/>
          </a:xfrm>
          <a:prstGeom prst="curvedConnector3">
            <a:avLst>
              <a:gd name="adj1" fmla="val 2269614"/>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3430915" y="4336391"/>
                <a:ext cx="58641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𝑥</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1</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𝑳</m:t>
                      </m:r>
                    </m:oMath>
                  </m:oMathPara>
                </a14:m>
                <a:endParaRPr lang="en-US" sz="1050" b="1" dirty="0">
                  <a:solidFill>
                    <a:schemeClr val="tx1"/>
                  </a:solidFill>
                </a:endParaRPr>
              </a:p>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0</m:t>
                      </m:r>
                      <m:r>
                        <a:rPr lang="en-US" sz="1050" i="1" dirty="0">
                          <a:latin typeface="Cambria Math" panose="02040503050406030204" pitchFamily="18" charset="0"/>
                          <a:ea typeface="Cambria Math" panose="02040503050406030204" pitchFamily="18" charset="0"/>
                        </a:rPr>
                        <m:t>,</m:t>
                      </m:r>
                      <m:r>
                        <a:rPr lang="en-US" sz="1050" b="0" i="1" dirty="0" smtClean="0">
                          <a:latin typeface="Cambria Math" panose="02040503050406030204" pitchFamily="18" charset="0"/>
                        </a:rPr>
                        <m:t>0</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3430915" y="4336391"/>
                <a:ext cx="586415" cy="43088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6"/>
              <p:cNvSpPr txBox="1"/>
              <p:nvPr/>
            </p:nvSpPr>
            <p:spPr>
              <a:xfrm>
                <a:off x="4540229" y="3783620"/>
                <a:ext cx="421013" cy="32476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𝑦</m:t>
                          </m:r>
                        </m:sub>
                      </m:sSub>
                    </m:oMath>
                  </m:oMathPara>
                </a14:m>
                <a:endParaRPr lang="en-US" sz="1400" dirty="0"/>
              </a:p>
            </p:txBody>
          </p:sp>
        </mc:Choice>
        <mc:Fallback xmlns="">
          <p:sp>
            <p:nvSpPr>
              <p:cNvPr id="60" name="TextBox 6"/>
              <p:cNvSpPr txBox="1">
                <a:spLocks noRot="1" noChangeAspect="1" noMove="1" noResize="1" noEditPoints="1" noAdjustHandles="1" noChangeArrowheads="1" noChangeShapeType="1" noTextEdit="1"/>
              </p:cNvSpPr>
              <p:nvPr/>
            </p:nvSpPr>
            <p:spPr>
              <a:xfrm>
                <a:off x="4540229" y="3783620"/>
                <a:ext cx="421013" cy="324769"/>
              </a:xfrm>
              <a:prstGeom prst="rect">
                <a:avLst/>
              </a:prstGeom>
              <a:blipFill>
                <a:blip r:embed="rId17"/>
                <a:stretch>
                  <a:fillRect/>
                </a:stretch>
              </a:blipFill>
            </p:spPr>
            <p:txBody>
              <a:bodyPr/>
              <a:lstStyle/>
              <a:p>
                <a:r>
                  <a:rPr lang="en-US">
                    <a:noFill/>
                  </a:rPr>
                  <a:t> </a:t>
                </a:r>
              </a:p>
            </p:txBody>
          </p:sp>
        </mc:Fallback>
      </mc:AlternateContent>
      <p:cxnSp>
        <p:nvCxnSpPr>
          <p:cNvPr id="61" name="Straight Arrow Connector 60"/>
          <p:cNvCxnSpPr>
            <a:stCxn id="53" idx="6"/>
          </p:cNvCxnSpPr>
          <p:nvPr/>
        </p:nvCxnSpPr>
        <p:spPr>
          <a:xfrm flipV="1">
            <a:off x="3910094" y="3970145"/>
            <a:ext cx="616025" cy="1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3941407" y="3674402"/>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i="1" dirty="0">
                          <a:latin typeface="Cambria Math" panose="02040503050406030204" pitchFamily="18" charset="0"/>
                        </a:rPr>
                        <m:t>#</m:t>
                      </m:r>
                      <m:r>
                        <a:rPr lang="en-US" sz="1050" i="1" dirty="0">
                          <a:latin typeface="Cambria Math" panose="02040503050406030204" pitchFamily="18" charset="0"/>
                          <a:ea typeface="Cambria Math" panose="02040503050406030204" pitchFamily="18" charset="0"/>
                        </a:rPr>
                        <m:t>,</m:t>
                      </m:r>
                      <m:r>
                        <a:rPr lang="en-US" sz="1050" i="1" dirty="0">
                          <a:latin typeface="Cambria Math" panose="02040503050406030204" pitchFamily="18" charset="0"/>
                        </a:rPr>
                        <m:t>#,</m:t>
                      </m:r>
                      <m:r>
                        <a:rPr lang="en-US" sz="1050" b="1" i="1" dirty="0">
                          <a:latin typeface="Cambria Math" panose="02040503050406030204" pitchFamily="18" charset="0"/>
                        </a:rPr>
                        <m:t>𝑹</m:t>
                      </m:r>
                    </m:oMath>
                  </m:oMathPara>
                </a14:m>
                <a:endParaRPr lang="en-US" sz="105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3941407" y="3674402"/>
                <a:ext cx="586415" cy="261610"/>
              </a:xfrm>
              <a:prstGeom prst="rect">
                <a:avLst/>
              </a:prstGeom>
              <a:blipFill>
                <a:blip r:embed="rId18"/>
                <a:stretch>
                  <a:fillRect/>
                </a:stretch>
              </a:blipFill>
            </p:spPr>
            <p:txBody>
              <a:bodyPr/>
              <a:lstStyle/>
              <a:p>
                <a:r>
                  <a:rPr lang="en-US">
                    <a:noFill/>
                  </a:rPr>
                  <a:t> </a:t>
                </a:r>
              </a:p>
            </p:txBody>
          </p:sp>
        </mc:Fallback>
      </mc:AlternateContent>
      <p:sp>
        <p:nvSpPr>
          <p:cNvPr id="68" name="Oval 67"/>
          <p:cNvSpPr/>
          <p:nvPr/>
        </p:nvSpPr>
        <p:spPr>
          <a:xfrm>
            <a:off x="1215190" y="1662353"/>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69" name="TextBox 6"/>
              <p:cNvSpPr txBox="1"/>
              <p:nvPr/>
            </p:nvSpPr>
            <p:spPr>
              <a:xfrm>
                <a:off x="1172338" y="1670494"/>
                <a:ext cx="42165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4</m:t>
                          </m:r>
                        </m:sub>
                      </m:sSub>
                    </m:oMath>
                  </m:oMathPara>
                </a14:m>
                <a:endParaRPr lang="en-US" sz="1400" dirty="0"/>
              </a:p>
            </p:txBody>
          </p:sp>
        </mc:Choice>
        <mc:Fallback xmlns="">
          <p:sp>
            <p:nvSpPr>
              <p:cNvPr id="69" name="TextBox 6"/>
              <p:cNvSpPr txBox="1">
                <a:spLocks noRot="1" noChangeAspect="1" noMove="1" noResize="1" noEditPoints="1" noAdjustHandles="1" noChangeArrowheads="1" noChangeShapeType="1" noTextEdit="1"/>
              </p:cNvSpPr>
              <p:nvPr/>
            </p:nvSpPr>
            <p:spPr>
              <a:xfrm>
                <a:off x="1172338" y="1670494"/>
                <a:ext cx="421654" cy="307777"/>
              </a:xfrm>
              <a:prstGeom prst="rect">
                <a:avLst/>
              </a:prstGeom>
              <a:blipFill>
                <a:blip r:embed="rId19"/>
                <a:stretch>
                  <a:fillRect b="-1961"/>
                </a:stretch>
              </a:blipFill>
            </p:spPr>
            <p:txBody>
              <a:bodyPr/>
              <a:lstStyle/>
              <a:p>
                <a:r>
                  <a:rPr lang="en-US">
                    <a:noFill/>
                  </a:rPr>
                  <a:t> </a:t>
                </a:r>
              </a:p>
            </p:txBody>
          </p:sp>
        </mc:Fallback>
      </mc:AlternateContent>
      <p:cxnSp>
        <p:nvCxnSpPr>
          <p:cNvPr id="70" name="Straight Arrow Connector 69"/>
          <p:cNvCxnSpPr>
            <a:stCxn id="15" idx="0"/>
            <a:endCxn id="68" idx="4"/>
          </p:cNvCxnSpPr>
          <p:nvPr/>
        </p:nvCxnSpPr>
        <p:spPr>
          <a:xfrm flipH="1" flipV="1">
            <a:off x="1417213" y="2069606"/>
            <a:ext cx="229" cy="6650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947079" y="2283908"/>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0</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0</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dirty="0">
                  <a:solidFill>
                    <a:schemeClr val="tx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947079" y="2283908"/>
                <a:ext cx="586415" cy="261610"/>
              </a:xfrm>
              <a:prstGeom prst="rect">
                <a:avLst/>
              </a:prstGeom>
              <a:blipFill>
                <a:blip r:embed="rId20"/>
                <a:stretch>
                  <a:fillRect/>
                </a:stretch>
              </a:blipFill>
            </p:spPr>
            <p:txBody>
              <a:bodyPr/>
              <a:lstStyle/>
              <a:p>
                <a:r>
                  <a:rPr lang="en-US">
                    <a:noFill/>
                  </a:rPr>
                  <a:t> </a:t>
                </a:r>
              </a:p>
            </p:txBody>
          </p:sp>
        </mc:Fallback>
      </mc:AlternateContent>
      <p:cxnSp>
        <p:nvCxnSpPr>
          <p:cNvPr id="72" name="Curved Connector 71"/>
          <p:cNvCxnSpPr>
            <a:stCxn id="68" idx="1"/>
            <a:endCxn id="68" idx="7"/>
          </p:cNvCxnSpPr>
          <p:nvPr/>
        </p:nvCxnSpPr>
        <p:spPr>
          <a:xfrm rot="5400000" flipH="1" flipV="1">
            <a:off x="1417213" y="1579142"/>
            <a:ext cx="12700" cy="285704"/>
          </a:xfrm>
          <a:prstGeom prst="curvedConnector3">
            <a:avLst>
              <a:gd name="adj1" fmla="val 2269614"/>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981152" y="1181952"/>
                <a:ext cx="58641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𝑥</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𝑥</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𝑹</m:t>
                      </m:r>
                    </m:oMath>
                  </m:oMathPara>
                </a14:m>
                <a:endParaRPr lang="en-US" sz="1050" b="1" i="1" dirty="0">
                  <a:solidFill>
                    <a:schemeClr val="tx1"/>
                  </a:solidFill>
                  <a:latin typeface="Cambria Math" panose="02040503050406030204"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981152" y="1181952"/>
                <a:ext cx="586415" cy="25391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6"/>
              <p:cNvSpPr txBox="1"/>
              <p:nvPr/>
            </p:nvSpPr>
            <p:spPr>
              <a:xfrm>
                <a:off x="2424317" y="1687396"/>
                <a:ext cx="471668"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r>
                            <a:rPr lang="en-US" sz="1400" b="0" i="1" dirty="0" smtClean="0">
                              <a:latin typeface="Cambria Math" panose="02040503050406030204" pitchFamily="18" charset="0"/>
                              <a:ea typeface="Cambria Math" panose="02040503050406030204" pitchFamily="18" charset="0"/>
                            </a:rPr>
                            <m:t>′</m:t>
                          </m:r>
                        </m:e>
                        <m:sub>
                          <m:r>
                            <a:rPr lang="en-US" sz="1400" b="0" i="1" dirty="0" smtClean="0">
                              <a:latin typeface="Cambria Math" panose="02040503050406030204" pitchFamily="18" charset="0"/>
                              <a:ea typeface="Cambria Math" panose="02040503050406030204" pitchFamily="18" charset="0"/>
                            </a:rPr>
                            <m:t>𝑛</m:t>
                          </m:r>
                        </m:sub>
                      </m:sSub>
                    </m:oMath>
                  </m:oMathPara>
                </a14:m>
                <a:endParaRPr lang="en-US" sz="1400" dirty="0"/>
              </a:p>
            </p:txBody>
          </p:sp>
        </mc:Choice>
        <mc:Fallback xmlns="">
          <p:sp>
            <p:nvSpPr>
              <p:cNvPr id="74" name="TextBox 6"/>
              <p:cNvSpPr txBox="1">
                <a:spLocks noRot="1" noChangeAspect="1" noMove="1" noResize="1" noEditPoints="1" noAdjustHandles="1" noChangeArrowheads="1" noChangeShapeType="1" noTextEdit="1"/>
              </p:cNvSpPr>
              <p:nvPr/>
            </p:nvSpPr>
            <p:spPr>
              <a:xfrm>
                <a:off x="2424317" y="1687396"/>
                <a:ext cx="471668" cy="307777"/>
              </a:xfrm>
              <a:prstGeom prst="rect">
                <a:avLst/>
              </a:prstGeom>
              <a:blipFill>
                <a:blip r:embed="rId22"/>
                <a:stretch>
                  <a:fillRect b="-4000"/>
                </a:stretch>
              </a:blipFill>
            </p:spPr>
            <p:txBody>
              <a:bodyPr/>
              <a:lstStyle/>
              <a:p>
                <a:r>
                  <a:rPr lang="en-US">
                    <a:noFill/>
                  </a:rPr>
                  <a:t> </a:t>
                </a:r>
              </a:p>
            </p:txBody>
          </p:sp>
        </mc:Fallback>
      </mc:AlternateContent>
      <p:cxnSp>
        <p:nvCxnSpPr>
          <p:cNvPr id="75" name="Straight Arrow Connector 74"/>
          <p:cNvCxnSpPr>
            <a:stCxn id="68" idx="6"/>
            <a:endCxn id="79" idx="2"/>
          </p:cNvCxnSpPr>
          <p:nvPr/>
        </p:nvCxnSpPr>
        <p:spPr>
          <a:xfrm>
            <a:off x="1619236" y="1865980"/>
            <a:ext cx="841089" cy="19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p:cNvSpPr txBox="1"/>
              <p:nvPr/>
            </p:nvSpPr>
            <p:spPr>
              <a:xfrm>
                <a:off x="1738009" y="1569175"/>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i="1" dirty="0">
                          <a:latin typeface="Cambria Math" panose="02040503050406030204" pitchFamily="18" charset="0"/>
                        </a:rPr>
                        <m:t>1</m:t>
                      </m:r>
                      <m:r>
                        <a:rPr lang="en-US" sz="1050" i="1" dirty="0">
                          <a:latin typeface="Cambria Math" panose="02040503050406030204" pitchFamily="18" charset="0"/>
                        </a:rPr>
                        <m:t>,</m:t>
                      </m:r>
                      <m:r>
                        <a:rPr lang="en-US" sz="1050" i="1" dirty="0">
                          <a:latin typeface="Cambria Math" panose="02040503050406030204" pitchFamily="18" charset="0"/>
                        </a:rPr>
                        <m:t>1</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1738009" y="1569175"/>
                <a:ext cx="586415" cy="261610"/>
              </a:xfrm>
              <a:prstGeom prst="rect">
                <a:avLst/>
              </a:prstGeom>
              <a:blipFill>
                <a:blip r:embed="rId23"/>
                <a:stretch>
                  <a:fillRect/>
                </a:stretch>
              </a:blipFill>
            </p:spPr>
            <p:txBody>
              <a:bodyPr/>
              <a:lstStyle/>
              <a:p>
                <a:r>
                  <a:rPr lang="en-US">
                    <a:noFill/>
                  </a:rPr>
                  <a:t> </a:t>
                </a:r>
              </a:p>
            </p:txBody>
          </p:sp>
        </mc:Fallback>
      </mc:AlternateContent>
      <p:cxnSp>
        <p:nvCxnSpPr>
          <p:cNvPr id="80" name="Curved Connector 79"/>
          <p:cNvCxnSpPr/>
          <p:nvPr/>
        </p:nvCxnSpPr>
        <p:spPr>
          <a:xfrm rot="5400000" flipH="1" flipV="1">
            <a:off x="2645658" y="1579629"/>
            <a:ext cx="10830" cy="285703"/>
          </a:xfrm>
          <a:prstGeom prst="curvedConnector3">
            <a:avLst>
              <a:gd name="adj1" fmla="val 2350677"/>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p:cNvSpPr txBox="1"/>
              <p:nvPr/>
            </p:nvSpPr>
            <p:spPr>
              <a:xfrm>
                <a:off x="2339300" y="1071492"/>
                <a:ext cx="58641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𝑥</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1</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𝑳</m:t>
                      </m:r>
                    </m:oMath>
                  </m:oMathPara>
                </a14:m>
                <a:endParaRPr lang="en-US" sz="1050" b="1" dirty="0">
                  <a:solidFill>
                    <a:schemeClr val="tx1"/>
                  </a:solidFill>
                </a:endParaRPr>
              </a:p>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0</m:t>
                      </m:r>
                      <m:r>
                        <a:rPr lang="en-US" sz="1050" i="1" dirty="0">
                          <a:latin typeface="Cambria Math" panose="02040503050406030204" pitchFamily="18" charset="0"/>
                          <a:ea typeface="Cambria Math" panose="02040503050406030204" pitchFamily="18" charset="0"/>
                        </a:rPr>
                        <m:t>,</m:t>
                      </m:r>
                      <m:r>
                        <a:rPr lang="en-US" sz="1050" b="0" i="1" dirty="0" smtClean="0">
                          <a:latin typeface="Cambria Math" panose="02040503050406030204" pitchFamily="18" charset="0"/>
                        </a:rPr>
                        <m:t>0</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2339300" y="1071492"/>
                <a:ext cx="586415" cy="43088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6"/>
              <p:cNvSpPr txBox="1"/>
              <p:nvPr/>
            </p:nvSpPr>
            <p:spPr>
              <a:xfrm>
                <a:off x="3500389" y="1697928"/>
                <a:ext cx="42165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e>
                        <m:sub>
                          <m:r>
                            <a:rPr lang="en-US" sz="1400" b="0" i="1" dirty="0" smtClean="0">
                              <a:latin typeface="Cambria Math" panose="02040503050406030204" pitchFamily="18" charset="0"/>
                              <a:ea typeface="Cambria Math" panose="02040503050406030204" pitchFamily="18" charset="0"/>
                            </a:rPr>
                            <m:t>𝑛</m:t>
                          </m:r>
                        </m:sub>
                      </m:sSub>
                    </m:oMath>
                  </m:oMathPara>
                </a14:m>
                <a:endParaRPr lang="en-US" sz="1400" dirty="0"/>
              </a:p>
            </p:txBody>
          </p:sp>
        </mc:Choice>
        <mc:Fallback xmlns="">
          <p:sp>
            <p:nvSpPr>
              <p:cNvPr id="82" name="TextBox 6"/>
              <p:cNvSpPr txBox="1">
                <a:spLocks noRot="1" noChangeAspect="1" noMove="1" noResize="1" noEditPoints="1" noAdjustHandles="1" noChangeArrowheads="1" noChangeShapeType="1" noTextEdit="1"/>
              </p:cNvSpPr>
              <p:nvPr/>
            </p:nvSpPr>
            <p:spPr>
              <a:xfrm>
                <a:off x="3500389" y="1697928"/>
                <a:ext cx="421654" cy="307777"/>
              </a:xfrm>
              <a:prstGeom prst="rect">
                <a:avLst/>
              </a:prstGeom>
              <a:blipFill>
                <a:blip r:embed="rId25"/>
                <a:stretch>
                  <a:fillRect b="-4000"/>
                </a:stretch>
              </a:blipFill>
            </p:spPr>
            <p:txBody>
              <a:bodyPr/>
              <a:lstStyle/>
              <a:p>
                <a:r>
                  <a:rPr lang="en-US">
                    <a:noFill/>
                  </a:rPr>
                  <a:t> </a:t>
                </a:r>
              </a:p>
            </p:txBody>
          </p:sp>
        </mc:Fallback>
      </mc:AlternateContent>
      <p:cxnSp>
        <p:nvCxnSpPr>
          <p:cNvPr id="83" name="Straight Arrow Connector 82"/>
          <p:cNvCxnSpPr>
            <a:stCxn id="79" idx="6"/>
            <a:endCxn id="85" idx="2"/>
          </p:cNvCxnSpPr>
          <p:nvPr/>
        </p:nvCxnSpPr>
        <p:spPr>
          <a:xfrm>
            <a:off x="2864371" y="1885487"/>
            <a:ext cx="648347" cy="57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2894689" y="1584839"/>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i="1" dirty="0">
                          <a:latin typeface="Cambria Math" panose="02040503050406030204" pitchFamily="18" charset="0"/>
                        </a:rPr>
                        <m:t>#</m:t>
                      </m:r>
                      <m:r>
                        <a:rPr lang="en-US" sz="1050" i="1" dirty="0">
                          <a:latin typeface="Cambria Math" panose="02040503050406030204" pitchFamily="18" charset="0"/>
                          <a:ea typeface="Cambria Math" panose="02040503050406030204" pitchFamily="18" charset="0"/>
                        </a:rPr>
                        <m:t>,</m:t>
                      </m:r>
                      <m:r>
                        <a:rPr lang="en-US" sz="1050" i="1" dirty="0">
                          <a:latin typeface="Cambria Math" panose="02040503050406030204" pitchFamily="18" charset="0"/>
                        </a:rPr>
                        <m:t>#,</m:t>
                      </m:r>
                      <m:r>
                        <a:rPr lang="en-US" sz="1050" b="1" i="1" dirty="0">
                          <a:latin typeface="Cambria Math" panose="02040503050406030204" pitchFamily="18" charset="0"/>
                        </a:rPr>
                        <m:t>𝑹</m:t>
                      </m:r>
                    </m:oMath>
                  </m:oMathPara>
                </a14:m>
                <a:endParaRPr lang="en-US" sz="1050" b="1" dirty="0"/>
              </a:p>
            </p:txBody>
          </p:sp>
        </mc:Choice>
        <mc:Fallback xmlns="">
          <p:sp>
            <p:nvSpPr>
              <p:cNvPr id="84" name="TextBox 83"/>
              <p:cNvSpPr txBox="1">
                <a:spLocks noRot="1" noChangeAspect="1" noMove="1" noResize="1" noEditPoints="1" noAdjustHandles="1" noChangeArrowheads="1" noChangeShapeType="1" noTextEdit="1"/>
              </p:cNvSpPr>
              <p:nvPr/>
            </p:nvSpPr>
            <p:spPr>
              <a:xfrm>
                <a:off x="2894689" y="1584839"/>
                <a:ext cx="586415" cy="26161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226003" y="2511339"/>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m:t>
                      </m:r>
                      <m:r>
                        <a:rPr lang="en-US" sz="1050" i="1" dirty="0">
                          <a:latin typeface="Cambria Math" panose="02040503050406030204" pitchFamily="18" charset="0"/>
                        </a:rPr>
                        <m:t>,</m:t>
                      </m:r>
                      <m:r>
                        <a:rPr lang="en-US" sz="1050" b="0" i="1" dirty="0" smtClean="0">
                          <a:latin typeface="Cambria Math" panose="02040503050406030204" pitchFamily="18" charset="0"/>
                        </a:rPr>
                        <m:t>#</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96" name="TextBox 95"/>
              <p:cNvSpPr txBox="1">
                <a:spLocks noRot="1" noChangeAspect="1" noMove="1" noResize="1" noEditPoints="1" noAdjustHandles="1" noChangeArrowheads="1" noChangeShapeType="1" noTextEdit="1"/>
              </p:cNvSpPr>
              <p:nvPr/>
            </p:nvSpPr>
            <p:spPr>
              <a:xfrm>
                <a:off x="3226003" y="2511339"/>
                <a:ext cx="586415" cy="261610"/>
              </a:xfrm>
              <a:prstGeom prst="rect">
                <a:avLst/>
              </a:prstGeom>
              <a:blipFill>
                <a:blip r:embed="rId27"/>
                <a:stretch>
                  <a:fillRect/>
                </a:stretch>
              </a:blipFill>
            </p:spPr>
            <p:txBody>
              <a:bodyPr/>
              <a:lstStyle/>
              <a:p>
                <a:r>
                  <a:rPr lang="en-US">
                    <a:noFill/>
                  </a:rPr>
                  <a:t> </a:t>
                </a:r>
              </a:p>
            </p:txBody>
          </p:sp>
        </mc:Fallback>
      </mc:AlternateContent>
      <p:cxnSp>
        <p:nvCxnSpPr>
          <p:cNvPr id="100" name="Curved Connector 99"/>
          <p:cNvCxnSpPr>
            <a:stCxn id="68" idx="5"/>
            <a:endCxn id="53" idx="0"/>
          </p:cNvCxnSpPr>
          <p:nvPr/>
        </p:nvCxnSpPr>
        <p:spPr>
          <a:xfrm rot="16200000" flipH="1">
            <a:off x="1755261" y="1814768"/>
            <a:ext cx="1757615" cy="2148007"/>
          </a:xfrm>
          <a:prstGeom prst="curvedConnector3">
            <a:avLst>
              <a:gd name="adj1" fmla="val 1380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59549" y="3350198"/>
            <a:ext cx="404046" cy="407253"/>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mc:AlternateContent xmlns:mc="http://schemas.openxmlformats.org/markup-compatibility/2006" xmlns:a14="http://schemas.microsoft.com/office/drawing/2010/main">
        <mc:Choice Requires="a14">
          <p:sp>
            <p:nvSpPr>
              <p:cNvPr id="63" name="TextBox 62"/>
              <p:cNvSpPr txBox="1"/>
              <p:nvPr/>
            </p:nvSpPr>
            <p:spPr>
              <a:xfrm>
                <a:off x="373804" y="3350198"/>
                <a:ext cx="45980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ea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𝑞</m:t>
                          </m:r>
                          <m:r>
                            <a:rPr lang="en-US" sz="1400" b="0" i="1" dirty="0" smtClean="0">
                              <a:latin typeface="Cambria Math" panose="02040503050406030204" pitchFamily="18" charset="0"/>
                              <a:ea typeface="Cambria Math" panose="02040503050406030204" pitchFamily="18" charset="0"/>
                            </a:rPr>
                            <m:t>′</m:t>
                          </m:r>
                        </m:e>
                        <m:sub>
                          <m:r>
                            <a:rPr lang="en-US" sz="1400" b="0" i="1" dirty="0" smtClean="0">
                              <a:latin typeface="Cambria Math" panose="02040503050406030204" pitchFamily="18" charset="0"/>
                              <a:ea typeface="Cambria Math" panose="02040503050406030204" pitchFamily="18" charset="0"/>
                            </a:rPr>
                            <m:t>3</m:t>
                          </m:r>
                        </m:sub>
                      </m:sSub>
                    </m:oMath>
                  </m:oMathPara>
                </a14:m>
                <a:endParaRPr lang="en-US"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373804" y="3350198"/>
                <a:ext cx="459805" cy="307777"/>
              </a:xfrm>
              <a:prstGeom prst="rect">
                <a:avLst/>
              </a:prstGeom>
              <a:blipFill>
                <a:blip r:embed="rId28"/>
                <a:stretch>
                  <a:fillRect b="-4000"/>
                </a:stretch>
              </a:blipFill>
            </p:spPr>
            <p:txBody>
              <a:bodyPr/>
              <a:lstStyle/>
              <a:p>
                <a:r>
                  <a:rPr lang="en-US">
                    <a:noFill/>
                  </a:rPr>
                  <a:t> </a:t>
                </a:r>
              </a:p>
            </p:txBody>
          </p:sp>
        </mc:Fallback>
      </mc:AlternateContent>
      <p:cxnSp>
        <p:nvCxnSpPr>
          <p:cNvPr id="64" name="Curved Connector 63"/>
          <p:cNvCxnSpPr/>
          <p:nvPr/>
        </p:nvCxnSpPr>
        <p:spPr>
          <a:xfrm rot="16200000" flipH="1">
            <a:off x="549706" y="3608142"/>
            <a:ext cx="10830" cy="285703"/>
          </a:xfrm>
          <a:prstGeom prst="curvedConnector3">
            <a:avLst>
              <a:gd name="adj1" fmla="val 2350677"/>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85750" y="3933807"/>
                <a:ext cx="58641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b="0" i="1" dirty="0" smtClean="0">
                          <a:solidFill>
                            <a:schemeClr val="tx1"/>
                          </a:solidFill>
                          <a:latin typeface="Cambria Math" panose="02040503050406030204" pitchFamily="18" charset="0"/>
                        </a:rPr>
                        <m:t>1</m:t>
                      </m:r>
                      <m:r>
                        <a:rPr lang="en-US" sz="1050" i="1" dirty="0">
                          <a:solidFill>
                            <a:schemeClr val="tx1"/>
                          </a:solidFill>
                          <a:latin typeface="Cambria Math" panose="02040503050406030204" pitchFamily="18" charset="0"/>
                          <a:ea typeface="Cambria Math" panose="02040503050406030204" pitchFamily="18" charset="0"/>
                        </a:rPr>
                        <m:t>,</m:t>
                      </m:r>
                      <m:r>
                        <a:rPr lang="en-US" sz="1050" b="0" i="1" dirty="0" smtClean="0">
                          <a:solidFill>
                            <a:schemeClr val="tx1"/>
                          </a:solidFill>
                          <a:latin typeface="Cambria Math" panose="02040503050406030204" pitchFamily="18" charset="0"/>
                        </a:rPr>
                        <m:t>1</m:t>
                      </m:r>
                      <m:r>
                        <a:rPr lang="en-US" sz="1050" b="0" i="1" dirty="0" smtClean="0">
                          <a:solidFill>
                            <a:schemeClr val="tx1"/>
                          </a:solidFill>
                          <a:latin typeface="Cambria Math" panose="02040503050406030204" pitchFamily="18" charset="0"/>
                        </a:rPr>
                        <m:t>,</m:t>
                      </m:r>
                      <m:r>
                        <a:rPr lang="en-US" sz="1050" b="1" i="1" dirty="0" smtClean="0">
                          <a:solidFill>
                            <a:schemeClr val="tx1"/>
                          </a:solidFill>
                          <a:latin typeface="Cambria Math" panose="02040503050406030204" pitchFamily="18" charset="0"/>
                        </a:rPr>
                        <m:t>𝑳</m:t>
                      </m:r>
                    </m:oMath>
                  </m:oMathPara>
                </a14:m>
                <a:endParaRPr lang="en-US" sz="1050" b="1" dirty="0">
                  <a:solidFill>
                    <a:schemeClr val="tx1"/>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85750" y="3933807"/>
                <a:ext cx="586415" cy="253916"/>
              </a:xfrm>
              <a:prstGeom prst="rect">
                <a:avLst/>
              </a:prstGeom>
              <a:blipFill>
                <a:blip r:embed="rId29"/>
                <a:stretch>
                  <a:fillRect/>
                </a:stretch>
              </a:blipFill>
            </p:spPr>
            <p:txBody>
              <a:bodyPr/>
              <a:lstStyle/>
              <a:p>
                <a:r>
                  <a:rPr lang="en-US">
                    <a:noFill/>
                  </a:rPr>
                  <a:t> </a:t>
                </a:r>
              </a:p>
            </p:txBody>
          </p:sp>
        </mc:Fallback>
      </mc:AlternateContent>
      <p:cxnSp>
        <p:nvCxnSpPr>
          <p:cNvPr id="66" name="Straight Arrow Connector 65"/>
          <p:cNvCxnSpPr>
            <a:stCxn id="37" idx="2"/>
          </p:cNvCxnSpPr>
          <p:nvPr/>
        </p:nvCxnSpPr>
        <p:spPr>
          <a:xfrm flipH="1" flipV="1">
            <a:off x="765713" y="3616188"/>
            <a:ext cx="444923" cy="353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rot="2218976">
                <a:off x="783296" y="3610926"/>
                <a:ext cx="5864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050" i="1" dirty="0">
                          <a:latin typeface="Cambria Math" panose="02040503050406030204" pitchFamily="18" charset="0"/>
                        </a:rPr>
                        <m:t>0</m:t>
                      </m:r>
                      <m:r>
                        <a:rPr lang="en-US" sz="1050" i="1" dirty="0">
                          <a:latin typeface="Cambria Math" panose="02040503050406030204" pitchFamily="18" charset="0"/>
                          <a:ea typeface="Cambria Math" panose="02040503050406030204" pitchFamily="18" charset="0"/>
                        </a:rPr>
                        <m:t>,</m:t>
                      </m:r>
                      <m:r>
                        <a:rPr lang="en-US" sz="1050" i="1" dirty="0">
                          <a:latin typeface="Cambria Math" panose="02040503050406030204" pitchFamily="18" charset="0"/>
                        </a:rPr>
                        <m:t>0</m:t>
                      </m:r>
                      <m:r>
                        <a:rPr lang="en-US" sz="1050" i="1" dirty="0">
                          <a:latin typeface="Cambria Math" panose="02040503050406030204" pitchFamily="18" charset="0"/>
                        </a:rPr>
                        <m:t>,</m:t>
                      </m:r>
                      <m:r>
                        <a:rPr lang="en-US" sz="1050" b="1" i="1" dirty="0">
                          <a:latin typeface="Cambria Math" panose="02040503050406030204" pitchFamily="18" charset="0"/>
                        </a:rPr>
                        <m:t>𝑳</m:t>
                      </m:r>
                    </m:oMath>
                  </m:oMathPara>
                </a14:m>
                <a:endParaRPr lang="en-US" sz="1050" b="1" dirty="0"/>
              </a:p>
            </p:txBody>
          </p:sp>
        </mc:Choice>
        <mc:Fallback xmlns="">
          <p:sp>
            <p:nvSpPr>
              <p:cNvPr id="67" name="TextBox 66"/>
              <p:cNvSpPr txBox="1">
                <a:spLocks noRot="1" noChangeAspect="1" noMove="1" noResize="1" noEditPoints="1" noAdjustHandles="1" noChangeArrowheads="1" noChangeShapeType="1" noTextEdit="1"/>
              </p:cNvSpPr>
              <p:nvPr/>
            </p:nvSpPr>
            <p:spPr>
              <a:xfrm rot="2218976">
                <a:off x="783296" y="3610926"/>
                <a:ext cx="586415" cy="261610"/>
              </a:xfrm>
              <a:prstGeom prst="rect">
                <a:avLst/>
              </a:prstGeom>
              <a:blipFill>
                <a:blip r:embed="rId30"/>
                <a:stretch>
                  <a:fillRect/>
                </a:stretch>
              </a:blipFill>
            </p:spPr>
            <p:txBody>
              <a:bodyPr/>
              <a:lstStyle/>
              <a:p>
                <a:r>
                  <a:rPr lang="en-US">
                    <a:noFill/>
                  </a:rPr>
                  <a:t> </a:t>
                </a:r>
              </a:p>
            </p:txBody>
          </p:sp>
        </mc:Fallback>
      </mc:AlternateContent>
      <p:cxnSp>
        <p:nvCxnSpPr>
          <p:cNvPr id="77" name="Straight Arrow Connector 76"/>
          <p:cNvCxnSpPr/>
          <p:nvPr/>
        </p:nvCxnSpPr>
        <p:spPr>
          <a:xfrm flipV="1">
            <a:off x="724315" y="3088277"/>
            <a:ext cx="515971" cy="3578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468708" y="2245264"/>
                <a:ext cx="6744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3333CC"/>
                          </a:solidFill>
                          <a:latin typeface="Cambria Math" panose="02040503050406030204" pitchFamily="18" charset="0"/>
                          <a:ea typeface="Cambria Math" panose="02040503050406030204" pitchFamily="18" charset="0"/>
                        </a:rPr>
                        <m:t>𝑥</m:t>
                      </m:r>
                      <m:r>
                        <a:rPr lang="fa-IR" sz="1400" b="0" i="1" dirty="0" smtClean="0">
                          <a:solidFill>
                            <a:srgbClr val="3333CC"/>
                          </a:solidFill>
                          <a:latin typeface="Cambria Math" panose="02040503050406030204" pitchFamily="18" charset="0"/>
                          <a:ea typeface="Cambria Math" panose="02040503050406030204" pitchFamily="18" charset="0"/>
                        </a:rPr>
                        <m:t>≤</m:t>
                      </m:r>
                      <m:r>
                        <a:rPr lang="en-US" sz="1400" i="1" dirty="0" smtClean="0">
                          <a:solidFill>
                            <a:srgbClr val="3333CC"/>
                          </a:solidFill>
                          <a:latin typeface="Cambria Math" panose="02040503050406030204" pitchFamily="18" charset="0"/>
                          <a:ea typeface="Cambria Math" panose="02040503050406030204" pitchFamily="18" charset="0"/>
                        </a:rPr>
                        <m:t>𝑦</m:t>
                      </m:r>
                    </m:oMath>
                  </m:oMathPara>
                </a14:m>
                <a:endParaRPr lang="en-US" sz="1400" dirty="0">
                  <a:solidFill>
                    <a:srgbClr val="3333CC"/>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468708" y="2245264"/>
                <a:ext cx="674480" cy="307777"/>
              </a:xfrm>
              <a:prstGeom prst="rect">
                <a:avLst/>
              </a:prstGeom>
              <a:blipFill>
                <a:blip r:embed="rId31"/>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3641545" y="2478115"/>
                <a:ext cx="6744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3333CC"/>
                          </a:solidFill>
                          <a:latin typeface="Cambria Math" panose="02040503050406030204" pitchFamily="18" charset="0"/>
                          <a:ea typeface="Cambria Math" panose="02040503050406030204" pitchFamily="18" charset="0"/>
                        </a:rPr>
                        <m:t>𝑥</m:t>
                      </m:r>
                      <m:r>
                        <a:rPr lang="en-US" sz="1400" b="0" i="1" dirty="0" smtClean="0">
                          <a:solidFill>
                            <a:srgbClr val="3333CC"/>
                          </a:solidFill>
                          <a:latin typeface="Cambria Math" panose="02040503050406030204" pitchFamily="18" charset="0"/>
                          <a:ea typeface="Cambria Math" panose="02040503050406030204" pitchFamily="18" charset="0"/>
                        </a:rPr>
                        <m:t>=</m:t>
                      </m:r>
                      <m:r>
                        <a:rPr lang="en-US" sz="1400" i="1" dirty="0">
                          <a:solidFill>
                            <a:srgbClr val="3333CC"/>
                          </a:solidFill>
                          <a:latin typeface="Cambria Math" panose="02040503050406030204" pitchFamily="18" charset="0"/>
                          <a:ea typeface="Cambria Math" panose="02040503050406030204" pitchFamily="18" charset="0"/>
                        </a:rPr>
                        <m:t>𝑦</m:t>
                      </m:r>
                    </m:oMath>
                  </m:oMathPara>
                </a14:m>
                <a:endParaRPr lang="en-US" sz="1400" dirty="0">
                  <a:solidFill>
                    <a:srgbClr val="3333CC"/>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3641545" y="2478115"/>
                <a:ext cx="674480" cy="307777"/>
              </a:xfrm>
              <a:prstGeom prst="rect">
                <a:avLst/>
              </a:prstGeom>
              <a:blipFill>
                <a:blip r:embed="rId3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2823083" y="3915735"/>
                <a:ext cx="6744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3333CC"/>
                          </a:solidFill>
                          <a:latin typeface="Cambria Math" panose="02040503050406030204" pitchFamily="18" charset="0"/>
                          <a:ea typeface="Cambria Math" panose="02040503050406030204" pitchFamily="18" charset="0"/>
                        </a:rPr>
                        <m:t>𝑥</m:t>
                      </m:r>
                      <m:r>
                        <a:rPr lang="fa-IR" sz="1400" b="0" i="1" dirty="0" smtClean="0">
                          <a:solidFill>
                            <a:srgbClr val="3333CC"/>
                          </a:solidFill>
                          <a:latin typeface="Cambria Math" panose="02040503050406030204" pitchFamily="18" charset="0"/>
                          <a:ea typeface="Cambria Math" panose="02040503050406030204" pitchFamily="18" charset="0"/>
                        </a:rPr>
                        <m:t>&gt;</m:t>
                      </m:r>
                      <m:r>
                        <a:rPr lang="en-US" sz="1400" i="1" dirty="0">
                          <a:solidFill>
                            <a:srgbClr val="3333CC"/>
                          </a:solidFill>
                          <a:latin typeface="Cambria Math" panose="02040503050406030204" pitchFamily="18" charset="0"/>
                          <a:ea typeface="Cambria Math" panose="02040503050406030204" pitchFamily="18" charset="0"/>
                        </a:rPr>
                        <m:t>𝑦</m:t>
                      </m:r>
                    </m:oMath>
                  </m:oMathPara>
                </a14:m>
                <a:endParaRPr lang="en-US" sz="1400" dirty="0">
                  <a:solidFill>
                    <a:srgbClr val="3333CC"/>
                  </a:solidFill>
                </a:endParaRPr>
              </a:p>
            </p:txBody>
          </p:sp>
        </mc:Choice>
        <mc:Fallback xmlns="">
          <p:sp>
            <p:nvSpPr>
              <p:cNvPr id="86" name="Rectangle 85"/>
              <p:cNvSpPr>
                <a:spLocks noRot="1" noChangeAspect="1" noMove="1" noResize="1" noEditPoints="1" noAdjustHandles="1" noChangeArrowheads="1" noChangeShapeType="1" noTextEdit="1"/>
              </p:cNvSpPr>
              <p:nvPr/>
            </p:nvSpPr>
            <p:spPr>
              <a:xfrm>
                <a:off x="2823083" y="3915735"/>
                <a:ext cx="674480" cy="307777"/>
              </a:xfrm>
              <a:prstGeom prst="rect">
                <a:avLst/>
              </a:prstGeom>
              <a:blipFill>
                <a:blip r:embed="rId33"/>
                <a:stretch>
                  <a:fillRect b="-1961"/>
                </a:stretch>
              </a:blipFill>
            </p:spPr>
            <p:txBody>
              <a:bodyPr/>
              <a:lstStyle/>
              <a:p>
                <a:r>
                  <a:rPr lang="en-US">
                    <a:noFill/>
                  </a:rPr>
                  <a:t> </a:t>
                </a:r>
              </a:p>
            </p:txBody>
          </p:sp>
        </mc:Fallback>
      </mc:AlternateContent>
    </p:spTree>
    <p:extLst>
      <p:ext uri="{BB962C8B-B14F-4D97-AF65-F5344CB8AC3E}">
        <p14:creationId xmlns:p14="http://schemas.microsoft.com/office/powerpoint/2010/main" val="4218114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ترکیب ماشین های تورینگ</a:t>
            </a:r>
            <a:endParaRPr lang="en-US" dirty="0"/>
          </a:p>
        </p:txBody>
      </p:sp>
      <p:sp>
        <p:nvSpPr>
          <p:cNvPr id="3" name="Content Placeholder 2"/>
          <p:cNvSpPr>
            <a:spLocks noGrp="1"/>
          </p:cNvSpPr>
          <p:nvPr>
            <p:ph idx="1"/>
          </p:nvPr>
        </p:nvSpPr>
        <p:spPr/>
        <p:txBody>
          <a:bodyPr>
            <a:normAutofit/>
          </a:bodyPr>
          <a:lstStyle/>
          <a:p>
            <a:pPr>
              <a:lnSpc>
                <a:spcPct val="150000"/>
              </a:lnSpc>
            </a:pPr>
            <a:r>
              <a:rPr lang="fa-IR" sz="2800" dirty="0"/>
              <a:t>میدانیم ماشین تورینگ میتواند بعنوان مدل ساده شده کامپیوترهای رقمی باشد.</a:t>
            </a:r>
          </a:p>
          <a:p>
            <a:pPr>
              <a:lnSpc>
                <a:spcPct val="150000"/>
              </a:lnSpc>
            </a:pPr>
            <a:r>
              <a:rPr lang="fa-IR" sz="2800" dirty="0"/>
              <a:t>در کامپیوترهای رقمی، چند عملیات اولیه، اجزای ساخت عملیات پیچیده تر میباشند.</a:t>
            </a:r>
          </a:p>
          <a:p>
            <a:pPr>
              <a:lnSpc>
                <a:spcPct val="150000"/>
              </a:lnSpc>
            </a:pPr>
            <a:r>
              <a:rPr lang="fa-IR" sz="2800" dirty="0"/>
              <a:t>در ماشین تورینگ عملیات ساده میتوانند در کنار یکدیگر قرار گیرند.</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82411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9-12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fa-IR" dirty="0"/>
                  <a:t>یک ماشین تورینگ طراحی کنید که تابع زیر را محاسبه کند:</a:t>
                </a:r>
              </a:p>
              <a:p>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𝑓</m:t>
                    </m:r>
                    <m:d>
                      <m:dPr>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𝑥</m:t>
                        </m:r>
                      </m:e>
                    </m:d>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b="0" i="1" dirty="0" smtClean="0">
                                <a:solidFill>
                                  <a:srgbClr val="C00000"/>
                                </a:solidFill>
                                <a:latin typeface="Cambria Math" panose="02040503050406030204" pitchFamily="18" charset="0"/>
                                <a:ea typeface="Cambria Math" panose="02040503050406030204" pitchFamily="18" charset="0"/>
                              </a:rPr>
                            </m:ctrlPr>
                          </m:mPr>
                          <m:mr>
                            <m:e>
                              <m:r>
                                <m:rPr>
                                  <m:brk m:alnAt="7"/>
                                </m:rPr>
                                <a:rPr lang="en-US" b="0" i="1" dirty="0" smtClean="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𝑦</m:t>
                              </m:r>
                              <m:r>
                                <a:rPr lang="en-US" b="0" i="1" dirty="0" smtClean="0">
                                  <a:solidFill>
                                    <a:srgbClr val="C00000"/>
                                  </a:solidFill>
                                  <a:latin typeface="Cambria Math" panose="02040503050406030204" pitchFamily="18" charset="0"/>
                                  <a:ea typeface="Cambria Math" panose="02040503050406030204" pitchFamily="18" charset="0"/>
                                </a:rPr>
                                <m:t>  ; </m:t>
                              </m:r>
                              <m:r>
                                <a:rPr lang="en-US" b="0" i="1" dirty="0" smtClean="0">
                                  <a:solidFill>
                                    <a:srgbClr val="C00000"/>
                                  </a:solidFill>
                                  <a:latin typeface="Cambria Math" panose="02040503050406030204" pitchFamily="18" charset="0"/>
                                  <a:ea typeface="Cambria Math" panose="02040503050406030204" pitchFamily="18" charset="0"/>
                                </a:rPr>
                                <m:t>𝑖𝑓</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𝑦</m:t>
                              </m:r>
                              <m:r>
                                <a:rPr lang="en-US" b="0" i="1" dirty="0" smtClean="0">
                                  <a:solidFill>
                                    <a:srgbClr val="C00000"/>
                                  </a:solidFill>
                                  <a:latin typeface="Cambria Math" panose="02040503050406030204" pitchFamily="18" charset="0"/>
                                  <a:ea typeface="Cambria Math" panose="02040503050406030204" pitchFamily="18" charset="0"/>
                                </a:rPr>
                                <m:t>)</m:t>
                              </m:r>
                            </m:e>
                          </m:mr>
                          <m:mr>
                            <m:e>
                              <m:r>
                                <a:rPr lang="en-US" b="0" i="1" dirty="0" smtClean="0">
                                  <a:solidFill>
                                    <a:srgbClr val="C00000"/>
                                  </a:solidFill>
                                  <a:latin typeface="Cambria Math" panose="02040503050406030204" pitchFamily="18" charset="0"/>
                                  <a:ea typeface="Cambria Math" panose="02040503050406030204" pitchFamily="18" charset="0"/>
                                </a:rPr>
                                <m:t>     </m:t>
                              </m:r>
                              <m:r>
                                <a:rPr lang="en-US" b="0" i="1" dirty="0" smtClean="0">
                                  <a:solidFill>
                                    <a:srgbClr val="C00000"/>
                                  </a:solidFill>
                                  <a:latin typeface="Cambria Math" panose="02040503050406030204" pitchFamily="18" charset="0"/>
                                  <a:ea typeface="Cambria Math" panose="02040503050406030204" pitchFamily="18" charset="0"/>
                                </a:rPr>
                                <m:t>0</m:t>
                              </m:r>
                              <m:r>
                                <a:rPr lang="en-US" b="0" i="1" dirty="0" smtClean="0">
                                  <a:solidFill>
                                    <a:srgbClr val="C00000"/>
                                  </a:solidFill>
                                  <a:latin typeface="Cambria Math" panose="02040503050406030204" pitchFamily="18" charset="0"/>
                                  <a:ea typeface="Cambria Math" panose="02040503050406030204" pitchFamily="18" charset="0"/>
                                </a:rPr>
                                <m:t>     </m:t>
                              </m:r>
                              <m:r>
                                <m:rPr>
                                  <m:brk m:alnAt="7"/>
                                </m:rP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𝑖𝑓</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&lt;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m:t>
                              </m:r>
                            </m:e>
                          </m:mr>
                        </m:m>
                      </m:e>
                    </m:d>
                  </m:oMath>
                </a14:m>
                <a:endParaRPr lang="en-US" dirty="0"/>
              </a:p>
              <a:p>
                <a:r>
                  <a:rPr lang="fa-IR" dirty="0"/>
                  <a:t>فرض کنید </a:t>
                </a:r>
                <a14:m>
                  <m:oMath xmlns:m="http://schemas.openxmlformats.org/officeDocument/2006/math">
                    <m:r>
                      <m:rPr>
                        <m:brk m:alnAt="7"/>
                      </m:rPr>
                      <a:rPr lang="en-US" i="1" dirty="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 </m:t>
                    </m:r>
                  </m:oMath>
                </a14:m>
                <a:r>
                  <a:rPr lang="fa-IR" dirty="0"/>
                  <a:t> اعداد صحیح مثبت در نمایش یکانی باشند.</a:t>
                </a:r>
                <a:endParaRPr lang="en-US" dirty="0"/>
              </a:p>
              <a:p>
                <a:r>
                  <a:rPr lang="fa-IR" dirty="0"/>
                  <a:t>اغلب برای ترکیب ماشین های تورینگ از نمایش نمودار بلوکی استفاده میشود.</a:t>
                </a:r>
              </a:p>
              <a:p>
                <a:r>
                  <a:rPr lang="fa-IR" dirty="0"/>
                  <a:t>برای مقایسه کننده از ایده مثال 9-11، و برای جمع کننده از ایده موجود در مثال 9-9 با حالات شاخص گذاری شده بوسیله اندیس های (</a:t>
                </a:r>
                <a14:m>
                  <m:oMath xmlns:m="http://schemas.openxmlformats.org/officeDocument/2006/math">
                    <m:r>
                      <a:rPr lang="en-US" i="1" dirty="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𝐶</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𝐸</m:t>
                    </m:r>
                  </m:oMath>
                </a14:m>
                <a:r>
                  <a:rPr lang="fa-IR" dirty="0"/>
                  <a:t>) استفاده میکنیم.</a:t>
                </a:r>
              </a:p>
              <a:p>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m:rPr>
                            <m:brk m:alnAt="7"/>
                          </m:rP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𝐶</m:t>
                        </m:r>
                        <m:r>
                          <a:rPr lang="en-US" b="0" i="1" dirty="0" smtClean="0">
                            <a:solidFill>
                              <a:srgbClr val="C00000"/>
                            </a:solidFill>
                            <a:latin typeface="Cambria Math" panose="02040503050406030204" pitchFamily="18" charset="0"/>
                            <a:ea typeface="Cambria Math" panose="02040503050406030204" pitchFamily="18" charset="0"/>
                          </a:rPr>
                          <m:t>,</m:t>
                        </m:r>
                        <m:r>
                          <m:rPr>
                            <m:brk m:alnAt="7"/>
                          </m:rPr>
                          <a:rPr lang="en-US" i="1" dirty="0">
                            <a:solidFill>
                              <a:srgbClr val="C00000"/>
                            </a:solidFill>
                            <a:latin typeface="Cambria Math" panose="02040503050406030204" pitchFamily="18" charset="0"/>
                            <a:ea typeface="Cambria Math" panose="02040503050406030204" pitchFamily="18" charset="0"/>
                          </a:rPr>
                          <m:t>0</m:t>
                        </m:r>
                      </m:sub>
                    </m:sSub>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𝑥</m:t>
                        </m:r>
                      </m:e>
                    </m:d>
                    <m:r>
                      <m:rPr>
                        <m:brk m:alnAt="7"/>
                      </m:rPr>
                      <a:rPr lang="en-US" i="1" dirty="0">
                        <a:solidFill>
                          <a:srgbClr val="C00000"/>
                        </a:solidFill>
                        <a:latin typeface="Cambria Math" panose="02040503050406030204" pitchFamily="18" charset="0"/>
                        <a:ea typeface="Cambria Math" panose="02040503050406030204" pitchFamily="18" charset="0"/>
                      </a:rPr>
                      <m:t>0</m:t>
                    </m:r>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𝑦</m:t>
                        </m:r>
                      </m:e>
                    </m:d>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d>
                      <m:dPr>
                        <m:begChr m:val="{"/>
                        <m:endChr m:val=""/>
                        <m:ctrlPr>
                          <a:rPr lang="en-US" i="1" dirty="0">
                            <a:solidFill>
                              <a:srgbClr val="C0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i="1" dirty="0">
                                <a:solidFill>
                                  <a:srgbClr val="C00000"/>
                                </a:solidFill>
                                <a:latin typeface="Cambria Math" panose="02040503050406030204" pitchFamily="18" charset="0"/>
                                <a:ea typeface="Cambria Math" panose="02040503050406030204" pitchFamily="18" charset="0"/>
                              </a:rPr>
                            </m:ctrlPr>
                          </m:mPr>
                          <m:m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𝐴</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a:rPr lang="en-US" i="1" dirty="0">
                                      <a:solidFill>
                                        <a:srgbClr val="C00000"/>
                                      </a:solidFill>
                                      <a:latin typeface="Cambria Math" panose="02040503050406030204" pitchFamily="18" charset="0"/>
                                      <a:ea typeface="Cambria Math" panose="02040503050406030204" pitchFamily="18" charset="0"/>
                                    </a:rPr>
                                    <m:t>𝑥</m:t>
                                  </m:r>
                                </m:e>
                              </m:d>
                              <m:r>
                                <a:rPr lang="en-US" i="1" dirty="0">
                                  <a:solidFill>
                                    <a:srgbClr val="C00000"/>
                                  </a:solidFill>
                                  <a:latin typeface="Cambria Math" panose="02040503050406030204" pitchFamily="18" charset="0"/>
                                  <a:ea typeface="Cambria Math" panose="02040503050406030204" pitchFamily="18" charset="0"/>
                                </a:rPr>
                                <m:t>0</m:t>
                              </m:r>
                              <m:r>
                                <a:rPr lang="en-US" i="1" dirty="0">
                                  <a:solidFill>
                                    <a:srgbClr val="C00000"/>
                                  </a:solidFill>
                                  <a:latin typeface="Cambria Math" panose="02040503050406030204" pitchFamily="18" charset="0"/>
                                  <a:ea typeface="Cambria Math" panose="02040503050406030204" pitchFamily="18" charset="0"/>
                                </a:rPr>
                                <m:t>𝑤</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 ; </m:t>
                              </m:r>
                              <m:r>
                                <a:rPr lang="en-US" i="1" dirty="0">
                                  <a:solidFill>
                                    <a:srgbClr val="C00000"/>
                                  </a:solidFill>
                                  <a:latin typeface="Cambria Math" panose="02040503050406030204" pitchFamily="18" charset="0"/>
                                  <a:ea typeface="Cambria Math" panose="02040503050406030204" pitchFamily="18" charset="0"/>
                                </a:rPr>
                                <m:t>𝑖𝑓</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m:t>
                              </m:r>
                            </m:e>
                          </m:mr>
                          <m:m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𝐸</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0</m:t>
                                  </m:r>
                                </m:sub>
                              </m:sSub>
                              <m: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a:rPr lang="en-US" i="1" dirty="0">
                                      <a:solidFill>
                                        <a:srgbClr val="C00000"/>
                                      </a:solidFill>
                                      <a:latin typeface="Cambria Math" panose="02040503050406030204" pitchFamily="18" charset="0"/>
                                      <a:ea typeface="Cambria Math" panose="02040503050406030204" pitchFamily="18" charset="0"/>
                                    </a:rPr>
                                    <m:t>𝑥</m:t>
                                  </m:r>
                                </m:e>
                              </m:d>
                              <m:r>
                                <a:rPr lang="en-US" i="1" dirty="0">
                                  <a:solidFill>
                                    <a:srgbClr val="C00000"/>
                                  </a:solidFill>
                                  <a:latin typeface="Cambria Math" panose="02040503050406030204" pitchFamily="18" charset="0"/>
                                  <a:ea typeface="Cambria Math" panose="02040503050406030204" pitchFamily="18" charset="0"/>
                                </a:rPr>
                                <m:t>0</m:t>
                              </m:r>
                              <m: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a:rPr lang="en-US" i="1" dirty="0">
                                      <a:solidFill>
                                        <a:srgbClr val="C00000"/>
                                      </a:solidFill>
                                      <a:latin typeface="Cambria Math" panose="02040503050406030204" pitchFamily="18" charset="0"/>
                                      <a:ea typeface="Cambria Math" panose="02040503050406030204" pitchFamily="18" charset="0"/>
                                    </a:rPr>
                                    <m:t>𝑦</m:t>
                                  </m:r>
                                </m:e>
                              </m:d>
                              <m:r>
                                <a:rPr lang="en-US" i="1" dirty="0">
                                  <a:solidFill>
                                    <a:srgbClr val="C00000"/>
                                  </a:solidFill>
                                  <a:latin typeface="Cambria Math" panose="02040503050406030204" pitchFamily="18" charset="0"/>
                                  <a:ea typeface="Cambria Math" panose="02040503050406030204" pitchFamily="18" charset="0"/>
                                </a:rPr>
                                <m:t> </m:t>
                              </m:r>
                              <m:r>
                                <m:rPr>
                                  <m:brk m:alnAt="7"/>
                                </m:rP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𝑖𝑓</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&lt;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m:t>
                              </m:r>
                            </m:e>
                          </m:mr>
                        </m:m>
                      </m:e>
                    </m:d>
                  </m:oMath>
                </a14:m>
                <a:endParaRPr lang="fa-IR" dirty="0"/>
              </a:p>
              <a:p>
                <a:r>
                  <a:rPr lang="fa-IR" dirty="0"/>
                  <a:t>اگر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0</m:t>
                        </m:r>
                      </m:sub>
                    </m:sSub>
                  </m:oMath>
                </a14:m>
                <a:r>
                  <a:rPr lang="fa-IR" dirty="0"/>
                  <a:t>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𝐸</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0</m:t>
                        </m:r>
                      </m:sub>
                    </m:sSub>
                  </m:oMath>
                </a14:m>
                <a:r>
                  <a:rPr lang="fa-IR" dirty="0"/>
                  <a:t> را به ترتیب بعنوان حالات اولیه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و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𝐸</m:t>
                    </m:r>
                  </m:oMath>
                </a14:m>
                <a:r>
                  <a:rPr lang="fa-IR" dirty="0"/>
                  <a:t> درنظر بگیریم، میبینیم که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𝐶</m:t>
                    </m:r>
                  </m:oMath>
                </a14:m>
                <a:r>
                  <a:rPr lang="fa-IR" dirty="0"/>
                  <a:t> ،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یا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𝐸</m:t>
                    </m:r>
                  </m:oMath>
                </a14:m>
                <a:r>
                  <a:rPr lang="fa-IR" dirty="0"/>
                  <a:t> را به کار می اندازد.</a:t>
                </a:r>
                <a:endParaRPr lang="en-US" dirty="0"/>
              </a:p>
              <a:p>
                <a:r>
                  <a:rPr lang="fa-IR" dirty="0"/>
                  <a:t>محاسبات انجام شده بوسیله جمع کننده عبارت خواهد بود از: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m:rPr>
                            <m:brk m:alnAt="7"/>
                          </m:rP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m:rPr>
                            <m:brk m:alnAt="7"/>
                          </m:rPr>
                          <a:rPr lang="en-US" i="1" dirty="0">
                            <a:solidFill>
                              <a:srgbClr val="C00000"/>
                            </a:solidFill>
                            <a:latin typeface="Cambria Math" panose="02040503050406030204" pitchFamily="18" charset="0"/>
                            <a:ea typeface="Cambria Math" panose="02040503050406030204" pitchFamily="18" charset="0"/>
                          </a:rPr>
                          <m:t>0</m:t>
                        </m:r>
                      </m:sub>
                    </m:sSub>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𝑥</m:t>
                        </m:r>
                      </m:e>
                    </m:d>
                    <m:r>
                      <m:rPr>
                        <m:brk m:alnAt="7"/>
                      </m:rPr>
                      <a:rPr lang="en-US" i="1" dirty="0">
                        <a:solidFill>
                          <a:srgbClr val="C00000"/>
                        </a:solidFill>
                        <a:latin typeface="Cambria Math" panose="02040503050406030204" pitchFamily="18" charset="0"/>
                        <a:ea typeface="Cambria Math" panose="02040503050406030204" pitchFamily="18" charset="0"/>
                      </a:rPr>
                      <m:t>0</m:t>
                    </m:r>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𝑦</m:t>
                        </m:r>
                      </m:e>
                    </m:d>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i="1" dirty="0">
                            <a:solidFill>
                              <a:srgbClr val="C00000"/>
                            </a:solidFill>
                            <a:latin typeface="Cambria Math" panose="02040503050406030204" pitchFamily="18" charset="0"/>
                            <a:ea typeface="Cambria Math" panose="02040503050406030204" pitchFamily="18" charset="0"/>
                          </a:rPr>
                        </m:ctrlPr>
                      </m:sSubPr>
                      <m:e>
                        <m:r>
                          <m:rPr>
                            <m:brk m:alnAt="7"/>
                          </m:rP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𝑓</m:t>
                        </m:r>
                      </m:sub>
                    </m:sSub>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𝑥</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𝑦</m:t>
                        </m:r>
                      </m:e>
                    </m:d>
                    <m:r>
                      <m:rPr>
                        <m:brk m:alnAt="7"/>
                      </m:rPr>
                      <a:rPr lang="en-US" i="1" dirty="0">
                        <a:solidFill>
                          <a:srgbClr val="C00000"/>
                        </a:solidFill>
                        <a:latin typeface="Cambria Math" panose="02040503050406030204" pitchFamily="18" charset="0"/>
                        <a:ea typeface="Cambria Math" panose="02040503050406030204" pitchFamily="18" charset="0"/>
                      </a:rPr>
                      <m:t>0</m:t>
                    </m:r>
                  </m:oMath>
                </a14:m>
                <a:endParaRPr lang="fa-IR" dirty="0"/>
              </a:p>
              <a:p>
                <a:r>
                  <a:rPr lang="fa-IR" dirty="0"/>
                  <a:t>و محاسبات انجام شده بوسیله پاک کننده عبارت خواهد بود از :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m:rPr>
                            <m:brk m:alnAt="7"/>
                          </m:rP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𝐸</m:t>
                        </m:r>
                        <m:r>
                          <a:rPr lang="en-US" i="1" dirty="0">
                            <a:solidFill>
                              <a:srgbClr val="C00000"/>
                            </a:solidFill>
                            <a:latin typeface="Cambria Math" panose="02040503050406030204" pitchFamily="18" charset="0"/>
                            <a:ea typeface="Cambria Math" panose="02040503050406030204" pitchFamily="18" charset="0"/>
                          </a:rPr>
                          <m:t>,</m:t>
                        </m:r>
                        <m:r>
                          <m:rPr>
                            <m:brk m:alnAt="7"/>
                          </m:rPr>
                          <a:rPr lang="en-US" i="1" dirty="0">
                            <a:solidFill>
                              <a:srgbClr val="C00000"/>
                            </a:solidFill>
                            <a:latin typeface="Cambria Math" panose="02040503050406030204" pitchFamily="18" charset="0"/>
                            <a:ea typeface="Cambria Math" panose="02040503050406030204" pitchFamily="18" charset="0"/>
                          </a:rPr>
                          <m:t>0</m:t>
                        </m:r>
                      </m:sub>
                    </m:sSub>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𝑥</m:t>
                        </m:r>
                      </m:e>
                    </m:d>
                    <m:r>
                      <m:rPr>
                        <m:brk m:alnAt="7"/>
                      </m:rPr>
                      <a:rPr lang="en-US" i="1" dirty="0">
                        <a:solidFill>
                          <a:srgbClr val="C00000"/>
                        </a:solidFill>
                        <a:latin typeface="Cambria Math" panose="02040503050406030204" pitchFamily="18" charset="0"/>
                        <a:ea typeface="Cambria Math" panose="02040503050406030204" pitchFamily="18" charset="0"/>
                      </a:rPr>
                      <m:t>0</m:t>
                    </m:r>
                    <m:r>
                      <m:rPr>
                        <m:brk m:alnAt="7"/>
                      </m:rPr>
                      <a:rPr lang="en-US" i="1" dirty="0">
                        <a:solidFill>
                          <a:srgbClr val="C00000"/>
                        </a:solidFill>
                        <a:latin typeface="Cambria Math" panose="02040503050406030204" pitchFamily="18" charset="0"/>
                        <a:ea typeface="Cambria Math" panose="02040503050406030204" pitchFamily="18" charset="0"/>
                      </a:rPr>
                      <m:t>𝑤</m:t>
                    </m:r>
                    <m:d>
                      <m:dPr>
                        <m:ctrlPr>
                          <a:rPr lang="en-US" i="1" dirty="0">
                            <a:solidFill>
                              <a:srgbClr val="C00000"/>
                            </a:solidFill>
                            <a:latin typeface="Cambria Math" panose="02040503050406030204" pitchFamily="18" charset="0"/>
                            <a:ea typeface="Cambria Math" panose="02040503050406030204" pitchFamily="18" charset="0"/>
                          </a:rPr>
                        </m:ctrlPr>
                      </m:dPr>
                      <m:e>
                        <m:r>
                          <m:rPr>
                            <m:brk m:alnAt="7"/>
                          </m:rPr>
                          <a:rPr lang="en-US" i="1" dirty="0">
                            <a:solidFill>
                              <a:srgbClr val="C00000"/>
                            </a:solidFill>
                            <a:latin typeface="Cambria Math" panose="02040503050406030204" pitchFamily="18" charset="0"/>
                            <a:ea typeface="Cambria Math" panose="02040503050406030204" pitchFamily="18" charset="0"/>
                          </a:rPr>
                          <m:t>𝑦</m:t>
                        </m:r>
                      </m:e>
                    </m:d>
                    <m:sSup>
                      <m:sSupPr>
                        <m:ctrlPr>
                          <a:rPr lang="en-US" i="1" dirty="0">
                            <a:solidFill>
                              <a:srgbClr val="C00000"/>
                            </a:solidFill>
                            <a:latin typeface="Cambria Math" panose="02040503050406030204" pitchFamily="18" charset="0"/>
                            <a:ea typeface="Cambria Math" panose="02040503050406030204" pitchFamily="18" charset="0"/>
                          </a:rPr>
                        </m:ctrlPr>
                      </m:sSupPr>
                      <m:e>
                        <m:r>
                          <a:rPr lang="en-US" i="1" dirty="0">
                            <a:solidFill>
                              <a:srgbClr val="C00000"/>
                            </a:solidFill>
                            <a:latin typeface="Cambria Math" panose="02040503050406030204" pitchFamily="18" charset="0"/>
                            <a:ea typeface="Cambria Math" panose="02040503050406030204" pitchFamily="18" charset="0"/>
                          </a:rPr>
                          <m:t>⟼</m:t>
                        </m:r>
                      </m:e>
                      <m:sup>
                        <m:r>
                          <a:rPr lang="en-US" i="1" dirty="0">
                            <a:solidFill>
                              <a:srgbClr val="C00000"/>
                            </a:solidFill>
                            <a:latin typeface="Cambria Math" panose="02040503050406030204" pitchFamily="18" charset="0"/>
                            <a:ea typeface="Cambria Math" panose="02040503050406030204" pitchFamily="18" charset="0"/>
                          </a:rPr>
                          <m:t>∗</m:t>
                        </m:r>
                      </m:sup>
                    </m:sSup>
                    <m:sSub>
                      <m:sSubPr>
                        <m:ctrlPr>
                          <a:rPr lang="en-US" i="1" dirty="0">
                            <a:solidFill>
                              <a:srgbClr val="C00000"/>
                            </a:solidFill>
                            <a:latin typeface="Cambria Math" panose="02040503050406030204" pitchFamily="18" charset="0"/>
                            <a:ea typeface="Cambria Math" panose="02040503050406030204" pitchFamily="18" charset="0"/>
                          </a:rPr>
                        </m:ctrlPr>
                      </m:sSubPr>
                      <m:e>
                        <m:r>
                          <m:rPr>
                            <m:brk m:alnAt="7"/>
                          </m:rP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𝐸</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𝑓</m:t>
                        </m:r>
                      </m:sub>
                    </m:sSub>
                    <m:r>
                      <m:rPr>
                        <m:brk m:alnAt="7"/>
                      </m:rPr>
                      <a:rPr lang="en-US" i="1" dirty="0">
                        <a:solidFill>
                          <a:srgbClr val="C00000"/>
                        </a:solidFill>
                        <a:latin typeface="Cambria Math" panose="02040503050406030204" pitchFamily="18" charset="0"/>
                        <a:ea typeface="Cambria Math" panose="02040503050406030204" pitchFamily="18" charset="0"/>
                      </a:rPr>
                      <m:t>0</m:t>
                    </m:r>
                  </m:oMath>
                </a14:m>
                <a:endParaRPr lang="fa-IR"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grpSp>
        <p:nvGrpSpPr>
          <p:cNvPr id="11" name="Group 10"/>
          <p:cNvGrpSpPr/>
          <p:nvPr/>
        </p:nvGrpSpPr>
        <p:grpSpPr>
          <a:xfrm>
            <a:off x="280165" y="1168088"/>
            <a:ext cx="5801299" cy="1793290"/>
            <a:chOff x="595768" y="1686757"/>
            <a:chExt cx="5801299" cy="1793290"/>
          </a:xfrm>
        </p:grpSpPr>
        <p:sp>
          <p:nvSpPr>
            <p:cNvPr id="5" name="Rectangle 4"/>
            <p:cNvSpPr/>
            <p:nvPr/>
          </p:nvSpPr>
          <p:spPr>
            <a:xfrm>
              <a:off x="1615736" y="1686757"/>
              <a:ext cx="3852909" cy="179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6" name="Rectangle 5"/>
                <p:cNvSpPr/>
                <p:nvPr/>
              </p:nvSpPr>
              <p:spPr>
                <a:xfrm>
                  <a:off x="595768" y="2265570"/>
                  <a:ext cx="6508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dirty="0">
                            <a:solidFill>
                              <a:srgbClr val="C00000"/>
                            </a:solidFill>
                            <a:latin typeface="Cambria Math" panose="02040503050406030204" pitchFamily="18" charset="0"/>
                            <a:ea typeface="Cambria Math" panose="02040503050406030204" pitchFamily="18" charset="0"/>
                          </a:rPr>
                          <m:t>𝑥</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𝑦</m:t>
                        </m:r>
                        <m:r>
                          <a:rPr lang="en-US" i="1" dirty="0">
                            <a:solidFill>
                              <a:srgbClr val="C00000"/>
                            </a:solidFill>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95768" y="2265570"/>
                  <a:ext cx="650884" cy="369332"/>
                </a:xfrm>
                <a:prstGeom prst="rect">
                  <a:avLst/>
                </a:prstGeom>
                <a:blipFill>
                  <a:blip r:embed="rId3"/>
                  <a:stretch>
                    <a:fillRect b="-8333"/>
                  </a:stretch>
                </a:blipFill>
              </p:spPr>
              <p:txBody>
                <a:bodyPr/>
                <a:lstStyle/>
                <a:p>
                  <a:r>
                    <a:rPr lang="en-US">
                      <a:noFill/>
                    </a:rPr>
                    <a:t> </a:t>
                  </a:r>
                </a:p>
              </p:txBody>
            </p:sp>
          </mc:Fallback>
        </mc:AlternateContent>
        <p:cxnSp>
          <p:nvCxnSpPr>
            <p:cNvPr id="8" name="Straight Arrow Connector 7"/>
            <p:cNvCxnSpPr>
              <a:stCxn id="6" idx="3"/>
            </p:cNvCxnSpPr>
            <p:nvPr/>
          </p:nvCxnSpPr>
          <p:spPr>
            <a:xfrm>
              <a:off x="1246652" y="2450236"/>
              <a:ext cx="644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97536" y="2189227"/>
              <a:ext cx="1030001" cy="522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1843824" y="2173236"/>
              <a:ext cx="832407" cy="276999"/>
            </a:xfrm>
            <a:prstGeom prst="rect">
              <a:avLst/>
            </a:prstGeom>
            <a:noFill/>
          </p:spPr>
          <p:txBody>
            <a:bodyPr wrap="none" rtlCol="0">
              <a:spAutoFit/>
            </a:bodyPr>
            <a:lstStyle/>
            <a:p>
              <a:r>
                <a:rPr lang="en-US" sz="1200" dirty="0"/>
                <a:t>Comparer</a:t>
              </a:r>
            </a:p>
          </p:txBody>
        </p:sp>
        <p:sp>
          <p:nvSpPr>
            <p:cNvPr id="15" name="Rectangle 14"/>
            <p:cNvSpPr/>
            <p:nvPr/>
          </p:nvSpPr>
          <p:spPr>
            <a:xfrm>
              <a:off x="3756962" y="1743553"/>
              <a:ext cx="1030001" cy="522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p:cNvSpPr txBox="1"/>
            <p:nvPr/>
          </p:nvSpPr>
          <p:spPr>
            <a:xfrm>
              <a:off x="3703250" y="1727562"/>
              <a:ext cx="577530" cy="276999"/>
            </a:xfrm>
            <a:prstGeom prst="rect">
              <a:avLst/>
            </a:prstGeom>
            <a:noFill/>
          </p:spPr>
          <p:txBody>
            <a:bodyPr wrap="none" rtlCol="0">
              <a:spAutoFit/>
            </a:bodyPr>
            <a:lstStyle/>
            <a:p>
              <a:r>
                <a:rPr lang="en-US" sz="1200" dirty="0"/>
                <a:t>Adder</a:t>
              </a:r>
            </a:p>
          </p:txBody>
        </p:sp>
        <p:sp>
          <p:nvSpPr>
            <p:cNvPr id="17" name="Rectangle 16"/>
            <p:cNvSpPr/>
            <p:nvPr/>
          </p:nvSpPr>
          <p:spPr>
            <a:xfrm>
              <a:off x="3756962" y="2827473"/>
              <a:ext cx="1030001" cy="522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p:cNvSpPr txBox="1"/>
            <p:nvPr/>
          </p:nvSpPr>
          <p:spPr>
            <a:xfrm>
              <a:off x="3703250" y="2811482"/>
              <a:ext cx="582211" cy="276999"/>
            </a:xfrm>
            <a:prstGeom prst="rect">
              <a:avLst/>
            </a:prstGeom>
            <a:noFill/>
          </p:spPr>
          <p:txBody>
            <a:bodyPr wrap="none" rtlCol="0">
              <a:spAutoFit/>
            </a:bodyPr>
            <a:lstStyle/>
            <a:p>
              <a:r>
                <a:rPr lang="en-US" sz="1200" dirty="0"/>
                <a:t>Eraser</a:t>
              </a:r>
            </a:p>
          </p:txBody>
        </p:sp>
        <p:cxnSp>
          <p:nvCxnSpPr>
            <p:cNvPr id="19" name="Straight Arrow Connector 18"/>
            <p:cNvCxnSpPr>
              <a:stCxn id="9" idx="3"/>
            </p:cNvCxnSpPr>
            <p:nvPr/>
          </p:nvCxnSpPr>
          <p:spPr>
            <a:xfrm flipV="1">
              <a:off x="2927537" y="2004561"/>
              <a:ext cx="829425" cy="445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7" idx="1"/>
            </p:cNvCxnSpPr>
            <p:nvPr/>
          </p:nvCxnSpPr>
          <p:spPr>
            <a:xfrm>
              <a:off x="2927537" y="2450236"/>
              <a:ext cx="829425" cy="63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rot="19874244">
                  <a:off x="2958116" y="1923050"/>
                  <a:ext cx="7145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sz="1400" i="1" dirty="0" smtClean="0">
                            <a:solidFill>
                              <a:srgbClr val="C00000"/>
                            </a:solidFill>
                            <a:latin typeface="Cambria Math" panose="02040503050406030204" pitchFamily="18" charset="0"/>
                            <a:ea typeface="Cambria Math" panose="02040503050406030204" pitchFamily="18" charset="0"/>
                          </a:rPr>
                          <m:t>𝑥</m:t>
                        </m:r>
                        <m:r>
                          <a:rPr lang="fa-IR" sz="1400" b="0" i="1" dirty="0" smtClean="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𝑦</m:t>
                        </m:r>
                        <m:r>
                          <a:rPr lang="en-US" sz="1400" i="1" dirty="0">
                            <a:solidFill>
                              <a:srgbClr val="C00000"/>
                            </a:solidFill>
                            <a:latin typeface="Cambria Math" panose="02040503050406030204" pitchFamily="18" charset="0"/>
                            <a:ea typeface="Cambria Math" panose="02040503050406030204" pitchFamily="18" charset="0"/>
                          </a:rPr>
                          <m:t> </m:t>
                        </m:r>
                      </m:oMath>
                    </m:oMathPara>
                  </a14:m>
                  <a:endParaRPr lang="en-US" sz="1400" dirty="0"/>
                </a:p>
              </p:txBody>
            </p:sp>
          </mc:Choice>
          <mc:Fallback xmlns="">
            <p:sp>
              <p:nvSpPr>
                <p:cNvPr id="25" name="Rectangle 24"/>
                <p:cNvSpPr>
                  <a:spLocks noRot="1" noChangeAspect="1" noMove="1" noResize="1" noEditPoints="1" noAdjustHandles="1" noChangeArrowheads="1" noChangeShapeType="1" noTextEdit="1"/>
                </p:cNvSpPr>
                <p:nvPr/>
              </p:nvSpPr>
              <p:spPr>
                <a:xfrm rot="19874244">
                  <a:off x="2958116" y="1923050"/>
                  <a:ext cx="714555"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rot="2222407">
                  <a:off x="2958115" y="2721775"/>
                  <a:ext cx="7145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sz="1400" i="1" dirty="0" smtClean="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&lt;</m:t>
                        </m:r>
                        <m:r>
                          <a:rPr lang="en-US" sz="1400" i="1" dirty="0">
                            <a:solidFill>
                              <a:srgbClr val="C00000"/>
                            </a:solidFill>
                            <a:latin typeface="Cambria Math" panose="02040503050406030204" pitchFamily="18" charset="0"/>
                            <a:ea typeface="Cambria Math" panose="02040503050406030204" pitchFamily="18" charset="0"/>
                          </a:rPr>
                          <m:t>𝑦</m:t>
                        </m:r>
                        <m:r>
                          <a:rPr lang="en-US" sz="1400" i="1" dirty="0">
                            <a:solidFill>
                              <a:srgbClr val="C00000"/>
                            </a:solidFill>
                            <a:latin typeface="Cambria Math" panose="02040503050406030204" pitchFamily="18" charset="0"/>
                            <a:ea typeface="Cambria Math" panose="02040503050406030204" pitchFamily="18" charset="0"/>
                          </a:rPr>
                          <m:t> </m:t>
                        </m:r>
                      </m:oMath>
                    </m:oMathPara>
                  </a14:m>
                  <a:endParaRPr lang="en-US" sz="1400" dirty="0"/>
                </a:p>
              </p:txBody>
            </p:sp>
          </mc:Choice>
          <mc:Fallback xmlns="">
            <p:sp>
              <p:nvSpPr>
                <p:cNvPr id="26" name="Rectangle 25"/>
                <p:cNvSpPr>
                  <a:spLocks noRot="1" noChangeAspect="1" noMove="1" noResize="1" noEditPoints="1" noAdjustHandles="1" noChangeArrowheads="1" noChangeShapeType="1" noTextEdit="1"/>
                </p:cNvSpPr>
                <p:nvPr/>
              </p:nvSpPr>
              <p:spPr>
                <a:xfrm rot="2222407">
                  <a:off x="2958115" y="2721775"/>
                  <a:ext cx="714555" cy="307777"/>
                </a:xfrm>
                <a:prstGeom prst="rect">
                  <a:avLst/>
                </a:prstGeom>
                <a:blipFill>
                  <a:blip r:embed="rId5"/>
                  <a:stretch>
                    <a:fillRect/>
                  </a:stretch>
                </a:blipFill>
              </p:spPr>
              <p:txBody>
                <a:bodyPr/>
                <a:lstStyle/>
                <a:p>
                  <a:r>
                    <a:rPr lang="en-US">
                      <a:noFill/>
                    </a:rPr>
                    <a:t> </a:t>
                  </a:r>
                </a:p>
              </p:txBody>
            </p:sp>
          </mc:Fallback>
        </mc:AlternateContent>
        <p:cxnSp>
          <p:nvCxnSpPr>
            <p:cNvPr id="28" name="Elbow Connector 27"/>
            <p:cNvCxnSpPr>
              <a:stCxn id="15" idx="3"/>
              <a:endCxn id="17" idx="3"/>
            </p:cNvCxnSpPr>
            <p:nvPr/>
          </p:nvCxnSpPr>
          <p:spPr>
            <a:xfrm>
              <a:off x="4786963" y="2004562"/>
              <a:ext cx="12700" cy="108392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012264" y="2521335"/>
              <a:ext cx="644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4737654" y="1720169"/>
                  <a:ext cx="7145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sz="1400" i="1" dirty="0" smtClean="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𝑦</m:t>
                        </m:r>
                        <m:r>
                          <a:rPr lang="en-US" sz="1400" i="1" dirty="0">
                            <a:solidFill>
                              <a:srgbClr val="C00000"/>
                            </a:solidFill>
                            <a:latin typeface="Cambria Math" panose="02040503050406030204" pitchFamily="18" charset="0"/>
                            <a:ea typeface="Cambria Math" panose="02040503050406030204" pitchFamily="18" charset="0"/>
                          </a:rPr>
                          <m:t> </m:t>
                        </m:r>
                      </m:oMath>
                    </m:oMathPara>
                  </a14:m>
                  <a:endParaRPr lang="en-US" sz="1400" dirty="0"/>
                </a:p>
              </p:txBody>
            </p:sp>
          </mc:Choice>
          <mc:Fallback xmlns="">
            <p:sp>
              <p:nvSpPr>
                <p:cNvPr id="30" name="Rectangle 29"/>
                <p:cNvSpPr>
                  <a:spLocks noRot="1" noChangeAspect="1" noMove="1" noResize="1" noEditPoints="1" noAdjustHandles="1" noChangeArrowheads="1" noChangeShapeType="1" noTextEdit="1"/>
                </p:cNvSpPr>
                <p:nvPr/>
              </p:nvSpPr>
              <p:spPr>
                <a:xfrm>
                  <a:off x="4737654" y="1720169"/>
                  <a:ext cx="714555" cy="307777"/>
                </a:xfrm>
                <a:prstGeom prst="rect">
                  <a:avLst/>
                </a:prstGeom>
                <a:blipFill>
                  <a:blip r:embed="rId6"/>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918197" y="3014725"/>
                  <a:ext cx="33374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solidFill>
                              <a:srgbClr val="C00000"/>
                            </a:solidFill>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4918197" y="3014725"/>
                  <a:ext cx="333746"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598002" y="2367446"/>
                  <a:ext cx="79906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ea typeface="Cambria Math" panose="02040503050406030204" pitchFamily="18" charset="0"/>
                          </a:rPr>
                          <m:t>𝑓</m:t>
                        </m:r>
                        <m:r>
                          <a:rPr lang="en-US" sz="1400" b="0" i="1" dirty="0" smtClean="0">
                            <a:solidFill>
                              <a:srgbClr val="C00000"/>
                            </a:solidFill>
                            <a:latin typeface="Cambria Math" panose="02040503050406030204" pitchFamily="18" charset="0"/>
                            <a:ea typeface="Cambria Math" panose="02040503050406030204" pitchFamily="18" charset="0"/>
                          </a:rPr>
                          <m:t>(</m:t>
                        </m:r>
                        <m:r>
                          <m:rPr>
                            <m:brk m:alnAt="7"/>
                          </m:rPr>
                          <a:rPr lang="en-US" sz="1400" i="1" dirty="0" smtClean="0">
                            <a:solidFill>
                              <a:srgbClr val="C00000"/>
                            </a:solidFill>
                            <a:latin typeface="Cambria Math" panose="02040503050406030204" pitchFamily="18" charset="0"/>
                            <a:ea typeface="Cambria Math" panose="02040503050406030204" pitchFamily="18" charset="0"/>
                          </a:rPr>
                          <m:t>𝑥</m:t>
                        </m:r>
                        <m:r>
                          <a:rPr lang="en-US" sz="1400" b="0" i="1" dirty="0" smtClean="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𝑦</m:t>
                        </m:r>
                        <m:r>
                          <a:rPr lang="en-US" sz="1400" b="0" i="1" dirty="0" smtClean="0">
                            <a:solidFill>
                              <a:srgbClr val="C00000"/>
                            </a:solidFill>
                            <a:latin typeface="Cambria Math" panose="02040503050406030204" pitchFamily="18" charset="0"/>
                            <a:ea typeface="Cambria Math" panose="02040503050406030204" pitchFamily="18" charset="0"/>
                          </a:rPr>
                          <m:t>)</m:t>
                        </m:r>
                        <m:r>
                          <a:rPr lang="en-US" sz="1400" i="1" dirty="0">
                            <a:solidFill>
                              <a:srgbClr val="C00000"/>
                            </a:solidFill>
                            <a:latin typeface="Cambria Math" panose="02040503050406030204" pitchFamily="18" charset="0"/>
                            <a:ea typeface="Cambria Math" panose="02040503050406030204" pitchFamily="18" charset="0"/>
                          </a:rPr>
                          <m:t> </m:t>
                        </m:r>
                      </m:oMath>
                    </m:oMathPara>
                  </a14:m>
                  <a:endParaRPr lang="en-US" sz="1400" dirty="0"/>
                </a:p>
              </p:txBody>
            </p:sp>
          </mc:Choice>
          <mc:Fallback xmlns="">
            <p:sp>
              <p:nvSpPr>
                <p:cNvPr id="32" name="Rectangle 31"/>
                <p:cNvSpPr>
                  <a:spLocks noRot="1" noChangeAspect="1" noMove="1" noResize="1" noEditPoints="1" noAdjustHandles="1" noChangeArrowheads="1" noChangeShapeType="1" noTextEdit="1"/>
                </p:cNvSpPr>
                <p:nvPr/>
              </p:nvSpPr>
              <p:spPr>
                <a:xfrm>
                  <a:off x="5598002" y="2367446"/>
                  <a:ext cx="799065" cy="307777"/>
                </a:xfrm>
                <a:prstGeom prst="rect">
                  <a:avLst/>
                </a:prstGeom>
                <a:blipFill>
                  <a:blip r:embed="rId8"/>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54279" y="2375631"/>
                  <a:ext cx="396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𝐶</m:t>
                        </m:r>
                      </m:oMath>
                    </m:oMathPara>
                  </a14:m>
                  <a:endParaRPr lang="en-US" dirty="0">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54279" y="2375631"/>
                  <a:ext cx="39677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012142" y="1916180"/>
                  <a:ext cx="396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m:t>
                        </m:r>
                      </m:oMath>
                    </m:oMathPara>
                  </a14:m>
                  <a:endParaRPr lang="en-US" dirty="0">
                    <a:solidFill>
                      <a:srgbClr val="C0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4012142" y="1916180"/>
                  <a:ext cx="39677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053945" y="3005778"/>
                  <a:ext cx="40209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𝐸</m:t>
                        </m:r>
                      </m:oMath>
                    </m:oMathPara>
                  </a14:m>
                  <a:endParaRPr lang="en-US" dirty="0">
                    <a:solidFill>
                      <a:srgbClr val="C0000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053945" y="3005778"/>
                  <a:ext cx="402097" cy="369332"/>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2249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یک ماشین تورینگ طراحی کنید که دو عدد صحیح مثبت را در علامت گذاری یکانی ضرب نماید.</a:t>
                </a:r>
              </a:p>
              <a:p>
                <a:r>
                  <a:rPr lang="fa-IR" dirty="0"/>
                  <a:t>حل: فرض کنید محتویات اولیه و نهایی نوار بصورت زیر باشد</a:t>
                </a:r>
              </a:p>
              <a:p>
                <a:r>
                  <a:rPr lang="fa-IR" dirty="0"/>
                  <a:t>شبه کد زیر مراحل اصلی این فرایند را نشان میدهد:</a:t>
                </a:r>
              </a:p>
              <a:p>
                <a:r>
                  <a:rPr lang="fa-IR" dirty="0"/>
                  <a:t>1- مراحل زیر را آنقدر تکرار کنید که </a:t>
                </a:r>
                <a14:m>
                  <m:oMath xmlns:m="http://schemas.openxmlformats.org/officeDocument/2006/math">
                    <m:r>
                      <a:rPr lang="en-US" i="1" dirty="0" smtClean="0">
                        <a:solidFill>
                          <a:srgbClr val="C00000"/>
                        </a:solidFill>
                        <a:latin typeface="Cambria Math" panose="02040503050406030204" pitchFamily="18" charset="0"/>
                      </a:rPr>
                      <m:t>𝑥</m:t>
                    </m:r>
                  </m:oMath>
                </a14:m>
                <a:r>
                  <a:rPr lang="fa-IR" dirty="0"/>
                  <a:t> شامل هیچ </a:t>
                </a:r>
                <a14:m>
                  <m:oMath xmlns:m="http://schemas.openxmlformats.org/officeDocument/2006/math">
                    <m:r>
                      <a:rPr lang="en-US" i="1" dirty="0" smtClean="0">
                        <a:solidFill>
                          <a:srgbClr val="C00000"/>
                        </a:solidFill>
                        <a:latin typeface="Cambria Math" panose="02040503050406030204" pitchFamily="18" charset="0"/>
                      </a:rPr>
                      <m:t>1</m:t>
                    </m:r>
                  </m:oMath>
                </a14:m>
                <a:r>
                  <a:rPr lang="fa-IR" dirty="0"/>
                  <a:t> نباشد:</a:t>
                </a:r>
              </a:p>
              <a:p>
                <a:pPr lvl="1"/>
                <a:r>
                  <a:rPr lang="fa-IR" dirty="0"/>
                  <a:t>یک </a:t>
                </a:r>
                <a14:m>
                  <m:oMath xmlns:m="http://schemas.openxmlformats.org/officeDocument/2006/math">
                    <m:r>
                      <a:rPr lang="en-US" i="1" dirty="0">
                        <a:solidFill>
                          <a:srgbClr val="C00000"/>
                        </a:solidFill>
                        <a:latin typeface="Cambria Math" panose="02040503050406030204" pitchFamily="18" charset="0"/>
                      </a:rPr>
                      <m:t>1</m:t>
                    </m:r>
                  </m:oMath>
                </a14:m>
                <a:r>
                  <a:rPr lang="fa-IR" dirty="0"/>
                  <a:t> در </a:t>
                </a:r>
                <a14:m>
                  <m:oMath xmlns:m="http://schemas.openxmlformats.org/officeDocument/2006/math">
                    <m:r>
                      <a:rPr lang="en-US" i="1" dirty="0">
                        <a:solidFill>
                          <a:srgbClr val="C00000"/>
                        </a:solidFill>
                        <a:latin typeface="Cambria Math" panose="02040503050406030204" pitchFamily="18" charset="0"/>
                      </a:rPr>
                      <m:t>𝑥</m:t>
                    </m:r>
                  </m:oMath>
                </a14:m>
                <a:r>
                  <a:rPr lang="fa-IR" dirty="0"/>
                  <a:t> بیابید و آنرا با </a:t>
                </a:r>
                <a14:m>
                  <m:oMath xmlns:m="http://schemas.openxmlformats.org/officeDocument/2006/math">
                    <m:r>
                      <a:rPr lang="en-US" i="1" dirty="0" smtClean="0">
                        <a:solidFill>
                          <a:srgbClr val="C00000"/>
                        </a:solidFill>
                        <a:latin typeface="Cambria Math" panose="02040503050406030204" pitchFamily="18" charset="0"/>
                      </a:rPr>
                      <m:t>𝑎</m:t>
                    </m:r>
                  </m:oMath>
                </a14:m>
                <a:r>
                  <a:rPr lang="fa-IR" dirty="0"/>
                  <a:t> جایگزین کنید.</a:t>
                </a:r>
              </a:p>
              <a:p>
                <a:pPr lvl="1"/>
                <a:r>
                  <a:rPr lang="fa-IR" dirty="0"/>
                  <a:t>سمت چپ ترین </a:t>
                </a:r>
                <a14:m>
                  <m:oMath xmlns:m="http://schemas.openxmlformats.org/officeDocument/2006/math">
                    <m:r>
                      <a:rPr lang="fa-IR" i="1" dirty="0" smtClean="0">
                        <a:solidFill>
                          <a:srgbClr val="C00000"/>
                        </a:solidFill>
                        <a:latin typeface="Cambria Math" panose="02040503050406030204" pitchFamily="18" charset="0"/>
                      </a:rPr>
                      <m:t>0</m:t>
                    </m:r>
                  </m:oMath>
                </a14:m>
                <a:r>
                  <a:rPr lang="en-US" dirty="0"/>
                  <a:t> </a:t>
                </a:r>
                <a:r>
                  <a:rPr lang="fa-IR" dirty="0"/>
                  <a:t>را با </a:t>
                </a:r>
                <a14:m>
                  <m:oMath xmlns:m="http://schemas.openxmlformats.org/officeDocument/2006/math">
                    <m:r>
                      <a:rPr lang="en-US" i="1" dirty="0" smtClean="0">
                        <a:solidFill>
                          <a:srgbClr val="C00000"/>
                        </a:solidFill>
                        <a:latin typeface="Cambria Math" panose="02040503050406030204" pitchFamily="18" charset="0"/>
                      </a:rPr>
                      <m:t>0</m:t>
                    </m:r>
                    <m:r>
                      <a:rPr lang="en-US" i="1" dirty="0" smtClean="0">
                        <a:solidFill>
                          <a:srgbClr val="C00000"/>
                        </a:solidFill>
                        <a:latin typeface="Cambria Math" panose="02040503050406030204" pitchFamily="18" charset="0"/>
                      </a:rPr>
                      <m:t>𝑦</m:t>
                    </m:r>
                  </m:oMath>
                </a14:m>
                <a:r>
                  <a:rPr lang="fa-IR" dirty="0"/>
                  <a:t> جایگزین نمایید.</a:t>
                </a:r>
              </a:p>
              <a:p>
                <a:r>
                  <a:rPr lang="fa-IR" dirty="0"/>
                  <a:t>2- همه </a:t>
                </a:r>
                <a14:m>
                  <m:oMath xmlns:m="http://schemas.openxmlformats.org/officeDocument/2006/math">
                    <m:r>
                      <a:rPr lang="en-US" i="1" dirty="0">
                        <a:solidFill>
                          <a:srgbClr val="C00000"/>
                        </a:solidFill>
                        <a:latin typeface="Cambria Math" panose="02040503050406030204" pitchFamily="18" charset="0"/>
                      </a:rPr>
                      <m:t>𝑎</m:t>
                    </m:r>
                  </m:oMath>
                </a14:m>
                <a:r>
                  <a:rPr lang="fa-IR" dirty="0"/>
                  <a:t> ها را با </a:t>
                </a:r>
                <a14:m>
                  <m:oMath xmlns:m="http://schemas.openxmlformats.org/officeDocument/2006/math">
                    <m:r>
                      <a:rPr lang="en-US" i="1" dirty="0">
                        <a:solidFill>
                          <a:srgbClr val="C00000"/>
                        </a:solidFill>
                        <a:latin typeface="Cambria Math" panose="02040503050406030204" pitchFamily="18" charset="0"/>
                      </a:rPr>
                      <m:t>1</m:t>
                    </m:r>
                  </m:oMath>
                </a14:m>
                <a:r>
                  <a:rPr lang="fa-IR" dirty="0"/>
                  <a:t> جایگزین نمایید.</a:t>
                </a:r>
                <a:endParaRPr lang="en-US" dirty="0"/>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grpSp>
        <p:nvGrpSpPr>
          <p:cNvPr id="14" name="Group 13"/>
          <p:cNvGrpSpPr/>
          <p:nvPr/>
        </p:nvGrpSpPr>
        <p:grpSpPr>
          <a:xfrm>
            <a:off x="733105" y="2587768"/>
            <a:ext cx="4399513" cy="761703"/>
            <a:chOff x="750860" y="1593469"/>
            <a:chExt cx="4399513" cy="761703"/>
          </a:xfrm>
        </p:grpSpPr>
        <p:sp>
          <p:nvSpPr>
            <p:cNvPr id="47" name="Rectangle 46"/>
            <p:cNvSpPr/>
            <p:nvPr/>
          </p:nvSpPr>
          <p:spPr>
            <a:xfrm>
              <a:off x="1310994" y="1593469"/>
              <a:ext cx="3188693" cy="307777"/>
            </a:xfrm>
            <a:prstGeom prst="rect">
              <a:avLst/>
            </a:prstGeom>
          </p:spPr>
          <p:txBody>
            <a:bodyPr wrap="none">
              <a:spAutoFit/>
            </a:bodyPr>
            <a:lstStyle/>
            <a:p>
              <a:r>
                <a:rPr lang="en-US" sz="1400" dirty="0"/>
                <a:t>0     0    1    1    1     0     1    1     1    #</a:t>
              </a:r>
            </a:p>
          </p:txBody>
        </p:sp>
        <p:sp>
          <p:nvSpPr>
            <p:cNvPr id="48" name="Left Brace 47"/>
            <p:cNvSpPr/>
            <p:nvPr/>
          </p:nvSpPr>
          <p:spPr>
            <a:xfrm rot="16200000">
              <a:off x="2296645" y="1551083"/>
              <a:ext cx="92766" cy="90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2188241" y="1971603"/>
                  <a:ext cx="2380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2188241" y="1971603"/>
                  <a:ext cx="238015" cy="369332"/>
                </a:xfrm>
                <a:prstGeom prst="rect">
                  <a:avLst/>
                </a:prstGeom>
                <a:blipFill>
                  <a:blip r:embed="rId3"/>
                  <a:stretch>
                    <a:fillRect r="-15385"/>
                  </a:stretch>
                </a:blipFill>
              </p:spPr>
              <p:txBody>
                <a:bodyPr/>
                <a:lstStyle/>
                <a:p>
                  <a:r>
                    <a:rPr lang="en-US">
                      <a:noFill/>
                    </a:rPr>
                    <a:t> </a:t>
                  </a:r>
                </a:p>
              </p:txBody>
            </p:sp>
          </mc:Fallback>
        </mc:AlternateContent>
        <p:sp>
          <p:nvSpPr>
            <p:cNvPr id="50" name="Left Brace 49"/>
            <p:cNvSpPr/>
            <p:nvPr/>
          </p:nvSpPr>
          <p:spPr>
            <a:xfrm rot="16200000">
              <a:off x="3536264" y="1535841"/>
              <a:ext cx="103338" cy="90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p:cNvSpPr/>
                <p:nvPr/>
              </p:nvSpPr>
              <p:spPr>
                <a:xfrm>
                  <a:off x="3417877" y="1985840"/>
                  <a:ext cx="2380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3417877" y="1985840"/>
                  <a:ext cx="238015" cy="369332"/>
                </a:xfrm>
                <a:prstGeom prst="rect">
                  <a:avLst/>
                </a:prstGeom>
                <a:blipFill>
                  <a:blip r:embed="rId4"/>
                  <a:stretch>
                    <a:fillRect r="-28205" b="-8333"/>
                  </a:stretch>
                </a:blipFill>
              </p:spPr>
              <p:txBody>
                <a:bodyPr/>
                <a:lstStyle/>
                <a:p>
                  <a:r>
                    <a:rPr lang="en-US">
                      <a:noFill/>
                    </a:rPr>
                    <a:t> </a:t>
                  </a:r>
                </a:p>
              </p:txBody>
            </p:sp>
          </mc:Fallback>
        </mc:AlternateContent>
        <p:cxnSp>
          <p:nvCxnSpPr>
            <p:cNvPr id="67" name="Straight Connector 66"/>
            <p:cNvCxnSpPr/>
            <p:nvPr/>
          </p:nvCxnSpPr>
          <p:spPr>
            <a:xfrm>
              <a:off x="750860" y="1607777"/>
              <a:ext cx="43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58373" y="1901631"/>
              <a:ext cx="43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880713"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Rectangle 69"/>
            <p:cNvSpPr/>
            <p:nvPr/>
          </p:nvSpPr>
          <p:spPr>
            <a:xfrm>
              <a:off x="2490119"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Rectangle 70"/>
            <p:cNvSpPr/>
            <p:nvPr/>
          </p:nvSpPr>
          <p:spPr>
            <a:xfrm>
              <a:off x="1277695"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Rectangle 71"/>
            <p:cNvSpPr/>
            <p:nvPr/>
          </p:nvSpPr>
          <p:spPr>
            <a:xfrm>
              <a:off x="3721959"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Rectangle 72"/>
            <p:cNvSpPr/>
            <p:nvPr/>
          </p:nvSpPr>
          <p:spPr>
            <a:xfrm>
              <a:off x="4331365"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Rectangle 73"/>
            <p:cNvSpPr/>
            <p:nvPr/>
          </p:nvSpPr>
          <p:spPr>
            <a:xfrm>
              <a:off x="3118941" y="1607777"/>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 name="Group 19"/>
          <p:cNvGrpSpPr/>
          <p:nvPr/>
        </p:nvGrpSpPr>
        <p:grpSpPr>
          <a:xfrm>
            <a:off x="671999" y="3780782"/>
            <a:ext cx="6127513" cy="778693"/>
            <a:chOff x="689754" y="2786483"/>
            <a:chExt cx="6127513" cy="778693"/>
          </a:xfrm>
        </p:grpSpPr>
        <p:grpSp>
          <p:nvGrpSpPr>
            <p:cNvPr id="13" name="Group 12"/>
            <p:cNvGrpSpPr/>
            <p:nvPr/>
          </p:nvGrpSpPr>
          <p:grpSpPr>
            <a:xfrm>
              <a:off x="689754" y="2808935"/>
              <a:ext cx="6127513" cy="293855"/>
              <a:chOff x="1044799" y="1828802"/>
              <a:chExt cx="6127513" cy="293855"/>
            </a:xfrm>
          </p:grpSpPr>
          <p:cxnSp>
            <p:nvCxnSpPr>
              <p:cNvPr id="36" name="Straight Connector 35"/>
              <p:cNvCxnSpPr/>
              <p:nvPr/>
            </p:nvCxnSpPr>
            <p:spPr>
              <a:xfrm>
                <a:off x="1044799" y="1828802"/>
                <a:ext cx="61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52312" y="2122656"/>
                <a:ext cx="61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784058"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Rectangle 51"/>
              <p:cNvSpPr/>
              <p:nvPr/>
            </p:nvSpPr>
            <p:spPr>
              <a:xfrm>
                <a:off x="1571634"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p:cNvSpPr/>
              <p:nvPr/>
            </p:nvSpPr>
            <p:spPr>
              <a:xfrm>
                <a:off x="4015898"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p:cNvSpPr/>
              <p:nvPr/>
            </p:nvSpPr>
            <p:spPr>
              <a:xfrm>
                <a:off x="4625304"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Rectangle 61"/>
              <p:cNvSpPr/>
              <p:nvPr/>
            </p:nvSpPr>
            <p:spPr>
              <a:xfrm>
                <a:off x="3412880"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Rectangle 62"/>
              <p:cNvSpPr/>
              <p:nvPr/>
            </p:nvSpPr>
            <p:spPr>
              <a:xfrm>
                <a:off x="5830323"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p:cNvSpPr/>
              <p:nvPr/>
            </p:nvSpPr>
            <p:spPr>
              <a:xfrm>
                <a:off x="6439729"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Rectangle 64"/>
              <p:cNvSpPr/>
              <p:nvPr/>
            </p:nvSpPr>
            <p:spPr>
              <a:xfrm>
                <a:off x="5227305" y="1828802"/>
                <a:ext cx="307528" cy="2938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8" name="Rectangle 77"/>
            <p:cNvSpPr/>
            <p:nvPr/>
          </p:nvSpPr>
          <p:spPr>
            <a:xfrm>
              <a:off x="937303" y="2786483"/>
              <a:ext cx="4721805" cy="307777"/>
            </a:xfrm>
            <a:prstGeom prst="rect">
              <a:avLst/>
            </a:prstGeom>
          </p:spPr>
          <p:txBody>
            <a:bodyPr wrap="none">
              <a:spAutoFit/>
            </a:bodyPr>
            <a:lstStyle/>
            <a:p>
              <a:r>
                <a:rPr lang="en-US" sz="1400" dirty="0"/>
                <a:t>0    1        .     .   .      1    0     1     1    1    0     1    1     1    #</a:t>
              </a:r>
            </a:p>
          </p:txBody>
        </p:sp>
        <p:sp>
          <p:nvSpPr>
            <p:cNvPr id="80" name="Left Brace 79"/>
            <p:cNvSpPr/>
            <p:nvPr/>
          </p:nvSpPr>
          <p:spPr>
            <a:xfrm rot="16200000">
              <a:off x="3461452" y="2752242"/>
              <a:ext cx="92766" cy="90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Rectangle 80"/>
                <p:cNvSpPr/>
                <p:nvPr/>
              </p:nvSpPr>
              <p:spPr>
                <a:xfrm>
                  <a:off x="3310385" y="3195844"/>
                  <a:ext cx="4115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81" name="Rectangle 80"/>
                <p:cNvSpPr>
                  <a:spLocks noRot="1" noChangeAspect="1" noMove="1" noResize="1" noEditPoints="1" noAdjustHandles="1" noChangeArrowheads="1" noChangeShapeType="1" noTextEdit="1"/>
                </p:cNvSpPr>
                <p:nvPr/>
              </p:nvSpPr>
              <p:spPr>
                <a:xfrm>
                  <a:off x="3310385" y="3195844"/>
                  <a:ext cx="411574" cy="369332"/>
                </a:xfrm>
                <a:prstGeom prst="rect">
                  <a:avLst/>
                </a:prstGeom>
                <a:blipFill>
                  <a:blip r:embed="rId5"/>
                  <a:stretch>
                    <a:fillRect/>
                  </a:stretch>
                </a:blipFill>
              </p:spPr>
              <p:txBody>
                <a:bodyPr/>
                <a:lstStyle/>
                <a:p>
                  <a:r>
                    <a:rPr lang="en-US">
                      <a:noFill/>
                    </a:rPr>
                    <a:t> </a:t>
                  </a:r>
                </a:p>
              </p:txBody>
            </p:sp>
          </mc:Fallback>
        </mc:AlternateContent>
        <p:sp>
          <p:nvSpPr>
            <p:cNvPr id="82" name="Left Brace 81"/>
            <p:cNvSpPr/>
            <p:nvPr/>
          </p:nvSpPr>
          <p:spPr>
            <a:xfrm rot="16200000">
              <a:off x="4678119" y="2736999"/>
              <a:ext cx="103338" cy="90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Rectangle 82"/>
                <p:cNvSpPr/>
                <p:nvPr/>
              </p:nvSpPr>
              <p:spPr>
                <a:xfrm>
                  <a:off x="4577787" y="3186999"/>
                  <a:ext cx="2380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p:txBody>
            </p:sp>
          </mc:Choice>
          <mc:Fallback xmlns="">
            <p:sp>
              <p:nvSpPr>
                <p:cNvPr id="83" name="Rectangle 82"/>
                <p:cNvSpPr>
                  <a:spLocks noRot="1" noChangeAspect="1" noMove="1" noResize="1" noEditPoints="1" noAdjustHandles="1" noChangeArrowheads="1" noChangeShapeType="1" noTextEdit="1"/>
                </p:cNvSpPr>
                <p:nvPr/>
              </p:nvSpPr>
              <p:spPr>
                <a:xfrm>
                  <a:off x="4577787" y="3186999"/>
                  <a:ext cx="238015" cy="369332"/>
                </a:xfrm>
                <a:prstGeom prst="rect">
                  <a:avLst/>
                </a:prstGeom>
                <a:blipFill>
                  <a:blip r:embed="rId6"/>
                  <a:stretch>
                    <a:fillRect r="-28205" b="-8333"/>
                  </a:stretch>
                </a:blipFill>
              </p:spPr>
              <p:txBody>
                <a:bodyPr/>
                <a:lstStyle/>
                <a:p>
                  <a:r>
                    <a:rPr lang="en-US">
                      <a:noFill/>
                    </a:rPr>
                    <a:t> </a:t>
                  </a:r>
                </a:p>
              </p:txBody>
            </p:sp>
          </mc:Fallback>
        </mc:AlternateContent>
        <p:sp>
          <p:nvSpPr>
            <p:cNvPr id="84" name="Left Brace 83"/>
            <p:cNvSpPr/>
            <p:nvPr/>
          </p:nvSpPr>
          <p:spPr>
            <a:xfrm rot="16200000">
              <a:off x="1930566" y="2441879"/>
              <a:ext cx="82811" cy="15107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Rectangle 84"/>
                <p:cNvSpPr/>
                <p:nvPr/>
              </p:nvSpPr>
              <p:spPr>
                <a:xfrm>
                  <a:off x="1621702" y="3155856"/>
                  <a:ext cx="397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𝑦</m:t>
                        </m:r>
                      </m:oMath>
                    </m:oMathPara>
                  </a14:m>
                  <a:endParaRPr lang="en-US" dirty="0"/>
                </a:p>
              </p:txBody>
            </p:sp>
          </mc:Choice>
          <mc:Fallback xmlns="">
            <p:sp>
              <p:nvSpPr>
                <p:cNvPr id="85" name="Rectangle 84"/>
                <p:cNvSpPr>
                  <a:spLocks noRot="1" noChangeAspect="1" noMove="1" noResize="1" noEditPoints="1" noAdjustHandles="1" noChangeArrowheads="1" noChangeShapeType="1" noTextEdit="1"/>
                </p:cNvSpPr>
                <p:nvPr/>
              </p:nvSpPr>
              <p:spPr>
                <a:xfrm>
                  <a:off x="1621702" y="3155856"/>
                  <a:ext cx="397302" cy="369332"/>
                </a:xfrm>
                <a:prstGeom prst="rect">
                  <a:avLst/>
                </a:prstGeom>
                <a:blipFill>
                  <a:blip r:embed="rId7"/>
                  <a:stretch>
                    <a:fillRect r="-7692"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378172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آلن تورینگ (</a:t>
            </a:r>
            <a:r>
              <a:rPr lang="en-US" dirty="0"/>
              <a:t>Alan Turing</a:t>
            </a:r>
            <a:r>
              <a:rPr lang="fa-IR" dirty="0"/>
              <a:t>)</a:t>
            </a:r>
            <a:br>
              <a:rPr lang="en-US" dirty="0"/>
            </a:br>
            <a:r>
              <a:rPr lang="en-US" dirty="0"/>
              <a:t>(1912-1954)</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pPr>
            <a:r>
              <a:rPr lang="fa-IR" dirty="0"/>
              <a:t>ریاضیدان ومنطق دان</a:t>
            </a:r>
          </a:p>
          <a:p>
            <a:pPr>
              <a:lnSpc>
                <a:spcPct val="150000"/>
              </a:lnSpc>
            </a:pPr>
            <a:r>
              <a:rPr lang="fa-IR" dirty="0"/>
              <a:t>متخصص علوم کامپیوتر</a:t>
            </a:r>
          </a:p>
          <a:p>
            <a:pPr>
              <a:lnSpc>
                <a:spcPct val="150000"/>
              </a:lnSpc>
            </a:pPr>
            <a:r>
              <a:rPr lang="fa-IR" dirty="0"/>
              <a:t>ماشین تورینگ را در 1936 ابداع کرد.</a:t>
            </a:r>
          </a:p>
          <a:p>
            <a:pPr>
              <a:lnSpc>
                <a:spcPct val="150000"/>
              </a:lnSpc>
            </a:pPr>
            <a:r>
              <a:rPr lang="fa-IR" dirty="0"/>
              <a:t>ماشین تورینگ ساختاری ریاضی است که نحوه محاسبه یا فکرکردن کامپیوتر را مدلسازی می کند.</a:t>
            </a:r>
          </a:p>
          <a:p>
            <a:pPr>
              <a:lnSpc>
                <a:spcPct val="150000"/>
              </a:lnSpc>
            </a:pPr>
            <a:r>
              <a:rPr lang="fa-IR" dirty="0"/>
              <a:t>ماشین تورینگ برخلاف سادگی آن می‌تواند منطقی الگوریتم محاسباتی را مدلسازی کند.</a:t>
            </a:r>
          </a:p>
          <a:p>
            <a:pPr>
              <a:lnSpc>
                <a:spcPct val="150000"/>
              </a:lnSpc>
            </a:pPr>
            <a:r>
              <a:rPr lang="fa-IR" dirty="0"/>
              <a:t>ماشین تورینگ به دانشمندان علوم کامپیوتر کمک می‌کند تا محدودیت‌های محاسبات مکانیکی یا الکترونیکی را دریابند.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38" name="Content Placeholder 6" descr="Alan_Turing_photo.jpg"/>
          <p:cNvPicPr>
            <a:picLocks noChangeAspect="1"/>
          </p:cNvPicPr>
          <p:nvPr/>
        </p:nvPicPr>
        <p:blipFill>
          <a:blip r:embed="rId2" cstate="print"/>
          <a:srcRect/>
          <a:stretch>
            <a:fillRect/>
          </a:stretch>
        </p:blipFill>
        <p:spPr>
          <a:xfrm>
            <a:off x="0" y="1168400"/>
            <a:ext cx="2349500" cy="2444750"/>
          </a:xfrm>
          <a:prstGeom prst="rect">
            <a:avLst/>
          </a:prstGeom>
        </p:spPr>
      </p:pic>
      <p:pic>
        <p:nvPicPr>
          <p:cNvPr id="5" name="Picture 4"/>
          <p:cNvPicPr>
            <a:picLocks noChangeAspect="1"/>
          </p:cNvPicPr>
          <p:nvPr/>
        </p:nvPicPr>
        <p:blipFill>
          <a:blip r:embed="rId3"/>
          <a:stretch>
            <a:fillRect/>
          </a:stretch>
        </p:blipFill>
        <p:spPr>
          <a:xfrm>
            <a:off x="0" y="4743450"/>
            <a:ext cx="3771900" cy="2114550"/>
          </a:xfrm>
          <a:prstGeom prst="rect">
            <a:avLst/>
          </a:prstGeom>
        </p:spPr>
      </p:pic>
    </p:spTree>
    <p:extLst>
      <p:ext uri="{BB962C8B-B14F-4D97-AF65-F5344CB8AC3E}">
        <p14:creationId xmlns:p14="http://schemas.microsoft.com/office/powerpoint/2010/main" val="291112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آلن تورینگ (</a:t>
            </a:r>
            <a:r>
              <a:rPr lang="en-US" dirty="0"/>
              <a:t>Alan Turing</a:t>
            </a:r>
            <a:r>
              <a:rPr lang="fa-IR" dirty="0"/>
              <a:t>)</a:t>
            </a:r>
            <a:br>
              <a:rPr lang="en-US" dirty="0"/>
            </a:br>
            <a:r>
              <a:rPr lang="en-US" dirty="0"/>
              <a:t>(1912-1954)</a:t>
            </a:r>
            <a:br>
              <a:rPr lang="en-US" dirty="0"/>
            </a:br>
            <a:endParaRPr lang="en-US" dirty="0"/>
          </a:p>
        </p:txBody>
      </p:sp>
      <p:sp>
        <p:nvSpPr>
          <p:cNvPr id="3" name="Content Placeholder 2"/>
          <p:cNvSpPr>
            <a:spLocks noGrp="1"/>
          </p:cNvSpPr>
          <p:nvPr>
            <p:ph idx="1"/>
          </p:nvPr>
        </p:nvSpPr>
        <p:spPr>
          <a:xfrm>
            <a:off x="6791325" y="1168088"/>
            <a:ext cx="5261413" cy="4877112"/>
          </a:xfrm>
        </p:spPr>
        <p:txBody>
          <a:bodyPr>
            <a:normAutofit fontScale="77500" lnSpcReduction="20000"/>
          </a:bodyPr>
          <a:lstStyle/>
          <a:p>
            <a:pPr>
              <a:lnSpc>
                <a:spcPct val="150000"/>
              </a:lnSpc>
            </a:pPr>
            <a:r>
              <a:rPr lang="fa-IR" dirty="0"/>
              <a:t>تصویر ماشین بامب که توسط تورینگ بازسازی شده است.</a:t>
            </a:r>
          </a:p>
          <a:p>
            <a:pPr>
              <a:lnSpc>
                <a:spcPct val="150000"/>
              </a:lnSpc>
            </a:pPr>
            <a:r>
              <a:rPr lang="fa-IR" dirty="0"/>
              <a:t>آلن تورینگ در خلال جنگ جهانی دوم برای انگلستان و جبهه‌ی متفقین فعالیت می‌کرد. او در یک مرکز آموزشی </a:t>
            </a:r>
            <a:r>
              <a:rPr lang="fa-IR" dirty="0">
                <a:solidFill>
                  <a:srgbClr val="FF0000"/>
                </a:solidFill>
              </a:rPr>
              <a:t>رمزنگاری</a:t>
            </a:r>
            <a:r>
              <a:rPr lang="fa-IR" dirty="0"/>
              <a:t> تعلیم دیده و در پروژه‌ای برای رمزگشایی ارتباط نیروهای دریایی نازی‌ها نقش مدیر را برعهده داشت. </a:t>
            </a:r>
          </a:p>
          <a:p>
            <a:pPr>
              <a:lnSpc>
                <a:spcPct val="150000"/>
              </a:lnSpc>
            </a:pPr>
            <a:r>
              <a:rPr lang="fa-IR" dirty="0"/>
              <a:t>هدف اصلی تیم تحت رهبری او، </a:t>
            </a:r>
            <a:r>
              <a:rPr lang="fa-IR" dirty="0">
                <a:solidFill>
                  <a:srgbClr val="FF0000"/>
                </a:solidFill>
              </a:rPr>
              <a:t>رمزگشایی پیام‌های ماشین معروف آلمانی‌ها با نام انیگما بود</a:t>
            </a:r>
            <a:r>
              <a:rPr lang="fa-IR" dirty="0"/>
              <a:t>. روش‌هایی که تورینگ و تیمش در این پروژه ابداع کردند، سرعت رمزگشایی پیام‌های این ماشین را افزایش داده و موجب موفقیت‌های زیادی برای ارتش متفقین در جنگ جهانی دوم شد. </a:t>
            </a:r>
          </a:p>
          <a:p>
            <a:pPr>
              <a:lnSpc>
                <a:spcPct val="150000"/>
              </a:lnSpc>
            </a:pPr>
            <a:r>
              <a:rPr lang="fa-IR" dirty="0"/>
              <a:t>تورینگ ماشینی الکترو مکانیکی طراحی کرده بود که می‌توانست انیگما را سریع تر از بامبای سال ۱۹۳۲ کد شکنی کند. به دلیل ساخت لهستانی الاصل آن بامبا، بامب نامگذاری شد.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38" name="Content Placeholder 6" descr="Alan_Turing_photo.jpg"/>
          <p:cNvPicPr>
            <a:picLocks noChangeAspect="1"/>
          </p:cNvPicPr>
          <p:nvPr/>
        </p:nvPicPr>
        <p:blipFill>
          <a:blip r:embed="rId2" cstate="print"/>
          <a:srcRect/>
          <a:stretch>
            <a:fillRect/>
          </a:stretch>
        </p:blipFill>
        <p:spPr>
          <a:xfrm>
            <a:off x="0" y="0"/>
            <a:ext cx="1599822" cy="1664680"/>
          </a:xfrm>
          <a:prstGeom prst="rect">
            <a:avLst/>
          </a:prstGeom>
        </p:spPr>
      </p:pic>
      <p:pic>
        <p:nvPicPr>
          <p:cNvPr id="6" name="Picture 5"/>
          <p:cNvPicPr>
            <a:picLocks noChangeAspect="1"/>
          </p:cNvPicPr>
          <p:nvPr/>
        </p:nvPicPr>
        <p:blipFill>
          <a:blip r:embed="rId3"/>
          <a:stretch>
            <a:fillRect/>
          </a:stretch>
        </p:blipFill>
        <p:spPr>
          <a:xfrm>
            <a:off x="0" y="1664680"/>
            <a:ext cx="6600595" cy="4829175"/>
          </a:xfrm>
          <a:prstGeom prst="rect">
            <a:avLst/>
          </a:prstGeom>
        </p:spPr>
      </p:pic>
    </p:spTree>
    <p:extLst>
      <p:ext uri="{BB962C8B-B14F-4D97-AF65-F5344CB8AC3E}">
        <p14:creationId xmlns:p14="http://schemas.microsoft.com/office/powerpoint/2010/main" val="63936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تز تورینگ</a:t>
            </a:r>
            <a:endParaRPr lang="en-US" dirty="0"/>
          </a:p>
        </p:txBody>
      </p:sp>
      <p:sp>
        <p:nvSpPr>
          <p:cNvPr id="3" name="Content Placeholder 2"/>
          <p:cNvSpPr>
            <a:spLocks noGrp="1"/>
          </p:cNvSpPr>
          <p:nvPr>
            <p:ph idx="1"/>
          </p:nvPr>
        </p:nvSpPr>
        <p:spPr/>
        <p:txBody>
          <a:bodyPr>
            <a:normAutofit/>
          </a:bodyPr>
          <a:lstStyle/>
          <a:p>
            <a:r>
              <a:rPr lang="fa-IR" dirty="0"/>
              <a:t>مباحث قبلی نشان داد که چگونه یک ماشین تورینگ میتواند از قسمت  های ساده تر ساخته شود.</a:t>
            </a:r>
          </a:p>
          <a:p>
            <a:r>
              <a:rPr lang="fa-IR" dirty="0"/>
              <a:t>استدلال هایی مشابه در اواسط دهه 1930 توسط </a:t>
            </a:r>
            <a:r>
              <a:rPr lang="en-US" dirty="0"/>
              <a:t>A.M. Turing</a:t>
            </a:r>
            <a:r>
              <a:rPr lang="fa-IR" dirty="0"/>
              <a:t> و دیگران مطرح شد که به فرضیه ای به نام تورینگ منجر گردید.</a:t>
            </a:r>
          </a:p>
          <a:p>
            <a:r>
              <a:rPr lang="fa-IR" dirty="0"/>
              <a:t>تز تورینگ در خصوص محاسبات مکانیکی صحبت میکند.</a:t>
            </a:r>
          </a:p>
          <a:p>
            <a:r>
              <a:rPr lang="fa-IR" dirty="0"/>
              <a:t>یک محاسبه، مکانیکی است اگر وفقط بتواند توسط ماشین تورینگ انجام شود.</a:t>
            </a:r>
          </a:p>
          <a:p>
            <a:r>
              <a:rPr lang="fa-IR" dirty="0"/>
              <a:t>یک سوال: آیا این تعریف به اندازه کافی گسترده هست که هر چیزی را تا کنون با کامپیوتر انجام میدادیم و یا در آینده انجام خواهیم داد را پوشش دهد؟</a:t>
            </a:r>
          </a:p>
          <a:p>
            <a:pPr lvl="1"/>
            <a:r>
              <a:rPr lang="fa-IR" dirty="0"/>
              <a:t>پاسخ بدون ابهام "بلی" به این پرسش ممکن نیست.</a:t>
            </a:r>
          </a:p>
          <a:p>
            <a:pPr lvl="1"/>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2545045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تز تورینگ (ادامه)</a:t>
            </a:r>
            <a:endParaRPr lang="en-US" dirty="0"/>
          </a:p>
        </p:txBody>
      </p:sp>
      <p:sp>
        <p:nvSpPr>
          <p:cNvPr id="3" name="Content Placeholder 2"/>
          <p:cNvSpPr>
            <a:spLocks noGrp="1"/>
          </p:cNvSpPr>
          <p:nvPr>
            <p:ph idx="1"/>
          </p:nvPr>
        </p:nvSpPr>
        <p:spPr/>
        <p:txBody>
          <a:bodyPr>
            <a:normAutofit/>
          </a:bodyPr>
          <a:lstStyle/>
          <a:p>
            <a:r>
              <a:rPr lang="fa-IR" dirty="0"/>
              <a:t>برخی استدلال ها در پذیرش تز تورینگ بعنوان تعریف یک محاسبه مکانیکی عبارتند از:</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graphicFrame>
        <p:nvGraphicFramePr>
          <p:cNvPr id="5" name="Content Placeholder 4"/>
          <p:cNvGraphicFramePr>
            <a:graphicFrameLocks/>
          </p:cNvGraphicFramePr>
          <p:nvPr/>
        </p:nvGraphicFramePr>
        <p:xfrm>
          <a:off x="110191" y="1718816"/>
          <a:ext cx="1194276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65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BEEAA66-0D24-4AAF-9308-F8B53D6993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6067996-DCF5-4ABB-A781-F776B46CD57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3333C71-556E-4F52-931B-B9651B0069F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E868C1D-B22D-4D02-9931-433BAF7F3E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ماشین های مختلف تورینگ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graphicFrame>
        <p:nvGraphicFramePr>
          <p:cNvPr id="7" name="Content Placeholder 4"/>
          <p:cNvGraphicFramePr>
            <a:graphicFrameLocks noGrp="1"/>
          </p:cNvGraphicFramePr>
          <p:nvPr>
            <p:ph idx="1"/>
          </p:nvPr>
        </p:nvGraphicFramePr>
        <p:xfrm>
          <a:off x="109538" y="1168400"/>
          <a:ext cx="1194276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49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BEEAA66-0D24-4AAF-9308-F8B53D6993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AE8F0F1-7C88-4BB7-8804-CBD6873B62A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A37F499-6270-46C0-8662-4ACE2CBB3D8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01512F8-8CF5-4ACF-B3C7-69773B1398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27EDD74-DE91-46F1-A52C-0A933AD2CD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a-IR" dirty="0"/>
              <a:t>پایان فصل نهم</a:t>
            </a:r>
            <a:endParaRPr lang="en-US" dirty="0"/>
          </a:p>
        </p:txBody>
      </p:sp>
      <p:sp>
        <p:nvSpPr>
          <p:cNvPr id="6" name="Subtitle 5"/>
          <p:cNvSpPr>
            <a:spLocks noGrp="1"/>
          </p:cNvSpPr>
          <p:nvPr>
            <p:ph type="subTitle" idx="1"/>
          </p:nvPr>
        </p:nvSpPr>
        <p:spPr>
          <a:xfrm>
            <a:off x="2417780" y="3531204"/>
            <a:ext cx="8637072" cy="2061728"/>
          </a:xfrm>
        </p:spPr>
        <p:txBody>
          <a:bodyPr>
            <a:normAutofit/>
          </a:bodyPr>
          <a:lstStyle/>
          <a:p>
            <a:r>
              <a:rPr lang="fa-IR" dirty="0"/>
              <a:t>استفاده از اسلایدهای طراحی شده برای تمامی افراد اعم از اساتید محترم و دانشجویان گرامی در تمامی مقاطع تحصیلی و در دانشگاه ها و موسسات آموزشی کشور، مورد رضایت میباشد و امید است برای دانشجویان مفید باشد.</a:t>
            </a:r>
          </a:p>
          <a:p>
            <a:endParaRPr lang="fa-IR" dirty="0"/>
          </a:p>
          <a:p>
            <a:r>
              <a:rPr lang="fa-IR" dirty="0"/>
              <a:t>وحید حقیقت دوست</a:t>
            </a:r>
            <a:endParaRPr lang="en-US" dirty="0"/>
          </a:p>
        </p:txBody>
      </p:sp>
      <p:sp>
        <p:nvSpPr>
          <p:cNvPr id="4" name="Slide Number Placeholder 3"/>
          <p:cNvSpPr>
            <a:spLocks noGrp="1"/>
          </p:cNvSpPr>
          <p:nvPr>
            <p:ph type="sldNum" sz="quarter" idx="12"/>
          </p:nvPr>
        </p:nvSpPr>
        <p:spPr>
          <a:xfrm>
            <a:off x="141127" y="6354422"/>
            <a:ext cx="811019" cy="503578"/>
          </a:xfrm>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372511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fa-IR" sz="2800" dirty="0"/>
                  <a:t>در فصول قبل زبانهای مستقل از متن بررسی شدند.</a:t>
                </a:r>
              </a:p>
              <a:p>
                <a:r>
                  <a:rPr lang="fa-IR" sz="2800" dirty="0"/>
                  <a:t>برخی زبان های ساده مانند </a:t>
                </a:r>
                <a14:m>
                  <m:oMath xmlns:m="http://schemas.openxmlformats.org/officeDocument/2006/math">
                    <m:d>
                      <m:dPr>
                        <m:begChr m:val="{"/>
                        <m:endChr m:val="}"/>
                        <m:ctrlPr>
                          <a:rPr lang="en-US" sz="2800" i="1" dirty="0">
                            <a:solidFill>
                              <a:srgbClr val="C00000"/>
                            </a:solidFill>
                            <a:latin typeface="Cambria Math" panose="02040503050406030204" pitchFamily="18" charset="0"/>
                          </a:rPr>
                        </m:ctrlPr>
                      </m:dPr>
                      <m:e>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rPr>
                              <m:t>𝑎</m:t>
                            </m:r>
                          </m:e>
                          <m:sup>
                            <m:r>
                              <a:rPr lang="en-US" sz="2800" i="1" dirty="0">
                                <a:solidFill>
                                  <a:srgbClr val="C00000"/>
                                </a:solidFill>
                                <a:latin typeface="Cambria Math" panose="02040503050406030204" pitchFamily="18" charset="0"/>
                              </a:rPr>
                              <m:t>𝑛</m:t>
                            </m:r>
                          </m:sup>
                        </m:sSup>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rPr>
                              <m:t>𝑏</m:t>
                            </m:r>
                          </m:e>
                          <m:sup>
                            <m:r>
                              <a:rPr lang="en-US" sz="2800" i="1" dirty="0">
                                <a:solidFill>
                                  <a:srgbClr val="C00000"/>
                                </a:solidFill>
                                <a:latin typeface="Cambria Math" panose="02040503050406030204" pitchFamily="18" charset="0"/>
                              </a:rPr>
                              <m:t>𝑛</m:t>
                            </m:r>
                          </m:sup>
                        </m:sSup>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rPr>
                              <m:t>𝑐</m:t>
                            </m:r>
                          </m:e>
                          <m:sup>
                            <m:r>
                              <a:rPr lang="en-US" sz="2800" i="1" dirty="0">
                                <a:solidFill>
                                  <a:srgbClr val="C00000"/>
                                </a:solidFill>
                                <a:latin typeface="Cambria Math" panose="02040503050406030204" pitchFamily="18" charset="0"/>
                              </a:rPr>
                              <m:t>𝑛</m:t>
                            </m:r>
                          </m:sup>
                        </m:sSup>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𝑛</m:t>
                        </m:r>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0</m:t>
                        </m:r>
                      </m:e>
                    </m:d>
                  </m:oMath>
                </a14:m>
                <a:r>
                  <a:rPr lang="fa-IR" sz="2800" dirty="0"/>
                  <a:t> و </a:t>
                </a:r>
                <a14:m>
                  <m:oMath xmlns:m="http://schemas.openxmlformats.org/officeDocument/2006/math">
                    <m:d>
                      <m:dPr>
                        <m:begChr m:val="{"/>
                        <m:endChr m:val="}"/>
                        <m:ctrlPr>
                          <a:rPr lang="en-US" sz="2800" i="1" dirty="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𝑤𝑤</m:t>
                        </m:r>
                      </m:e>
                    </m:d>
                  </m:oMath>
                </a14:m>
                <a:r>
                  <a:rPr lang="fa-IR" sz="2800" dirty="0"/>
                  <a:t> مستقل از متن نیستند.</a:t>
                </a:r>
              </a:p>
              <a:p>
                <a:r>
                  <a:rPr lang="fa-IR" sz="2800" dirty="0"/>
                  <a:t>ما جهت تحلیل این گونه زبانها، نیازمند تعریفی فراتر از زبانهای مستقل از متن هستیم.</a:t>
                </a:r>
              </a:p>
              <a:p>
                <a:r>
                  <a:rPr lang="fa-IR" sz="2800" dirty="0"/>
                  <a:t>برای این کار به تصویر کلی یک ماشین بر میگردیم.</a:t>
                </a:r>
              </a:p>
              <a:p>
                <a:r>
                  <a:rPr lang="fa-IR" sz="2800" dirty="0"/>
                  <a:t>در این فصل یک تعریف رسمی از یک ماشین تورینگ شروع میکنیم.</a:t>
                </a:r>
              </a:p>
              <a:p>
                <a:r>
                  <a:rPr lang="fa-IR" sz="2800" dirty="0"/>
                  <a:t>نشان میدهیم، در حالی که مکانیسم ماشین تورینگ کاملاً مقدماتی است، این مفهوم برای پوشش فرایندهای بسیار پیچیده به اندازه کافی گسترده است.</a:t>
                </a:r>
              </a:p>
              <a:p>
                <a:r>
                  <a:rPr lang="fa-IR" sz="2800" dirty="0"/>
                  <a:t>در نهایت به </a:t>
                </a:r>
                <a:r>
                  <a:rPr lang="fa-IR" sz="2800" dirty="0">
                    <a:solidFill>
                      <a:srgbClr val="FF0000"/>
                    </a:solidFill>
                  </a:rPr>
                  <a:t>تز تورینگ</a:t>
                </a:r>
                <a:r>
                  <a:rPr lang="fa-IR" sz="2800" dirty="0"/>
                  <a:t> میرسیم که عقیده دارد هر فرایند محاسباتی، مانند آنهایی که توسط کامپیوترهای امروزی انجام میشود، میتواند بوسیله یک ماشین تورینگ انجام شود.</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875" r="-868" b="-11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351219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تورینگ استاندارد</a:t>
            </a:r>
            <a:endParaRPr lang="en-US" dirty="0"/>
          </a:p>
        </p:txBody>
      </p:sp>
      <p:sp>
        <p:nvSpPr>
          <p:cNvPr id="3" name="Content Placeholder 2"/>
          <p:cNvSpPr>
            <a:spLocks noGrp="1"/>
          </p:cNvSpPr>
          <p:nvPr>
            <p:ph idx="1"/>
          </p:nvPr>
        </p:nvSpPr>
        <p:spPr>
          <a:xfrm>
            <a:off x="207819" y="1168088"/>
            <a:ext cx="11844920" cy="2988149"/>
          </a:xfrm>
        </p:spPr>
        <p:txBody>
          <a:bodyPr>
            <a:normAutofit lnSpcReduction="10000"/>
          </a:bodyPr>
          <a:lstStyle/>
          <a:p>
            <a:r>
              <a:rPr lang="fa-IR" sz="2400" dirty="0"/>
              <a:t>اگرچه ما میتوانیم ماشین های متنوعی با وسایل ذخیره سازی پیچیده و پیشرفته تصور نماییم، </a:t>
            </a:r>
            <a:r>
              <a:rPr lang="fa-IR" sz="2400" dirty="0">
                <a:solidFill>
                  <a:srgbClr val="C00000"/>
                </a:solidFill>
              </a:rPr>
              <a:t>یک حافظه ماشین تورینگ در واقع بسیار ساده است</a:t>
            </a:r>
            <a:r>
              <a:rPr lang="fa-IR" sz="2400" dirty="0"/>
              <a:t>.</a:t>
            </a:r>
          </a:p>
          <a:p>
            <a:r>
              <a:rPr lang="fa-IR" sz="2400" dirty="0"/>
              <a:t>این حافظه میتواند بصورت یک آرایه یک بعدی از سلولها که هر سلول میتواند یک نماد را نگهداری کند، دیده شود.</a:t>
            </a:r>
          </a:p>
          <a:p>
            <a:r>
              <a:rPr lang="fa-IR" sz="2400" dirty="0"/>
              <a:t>این آرایه از دوطرف نامحدود است و بنابراین قابلیت نگهداری مقدار نامحدودی از اطلاعات را دارد.</a:t>
            </a:r>
          </a:p>
          <a:p>
            <a:r>
              <a:rPr lang="fa-IR" sz="2400" dirty="0"/>
              <a:t>اطلاعات میتواند به هر ترتیبی خوانده شده و یا تغییر یابد.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8" name="Content Placeholder 2"/>
          <p:cNvSpPr txBox="1">
            <a:spLocks/>
          </p:cNvSpPr>
          <p:nvPr/>
        </p:nvSpPr>
        <p:spPr>
          <a:xfrm>
            <a:off x="5661275" y="4156237"/>
            <a:ext cx="6391463" cy="2847264"/>
          </a:xfrm>
          <a:prstGeom prst="rect">
            <a:avLst/>
          </a:prstGeom>
        </p:spPr>
        <p:txBody>
          <a:bodyPr vert="horz" lIns="91440" tIns="45720" rIns="91440" bIns="45720" rtlCol="0" anchor="t">
            <a:normAutofit/>
          </a:bodyPr>
          <a:lstStyle>
            <a:lvl1pPr marL="228600" indent="-228600" algn="r" defTabSz="914400" rtl="1" eaLnBrk="1" latinLnBrk="0" hangingPunct="1">
              <a:lnSpc>
                <a:spcPct val="120000"/>
              </a:lnSpc>
              <a:spcBef>
                <a:spcPts val="1000"/>
              </a:spcBef>
              <a:buClr>
                <a:schemeClr val="accent1"/>
              </a:buClr>
              <a:buSzPct val="70000"/>
              <a:buFont typeface="Wingdings" panose="05000000000000000000" pitchFamily="2" charset="2"/>
              <a:buChar char="q"/>
              <a:defRPr sz="2000" kern="1200">
                <a:solidFill>
                  <a:schemeClr val="tx1"/>
                </a:solidFill>
                <a:effectLst/>
                <a:latin typeface="+mn-lt"/>
                <a:ea typeface="+mn-ea"/>
                <a:cs typeface="B Yekan" panose="00000400000000000000" pitchFamily="2" charset="-78"/>
              </a:defRPr>
            </a:lvl1pPr>
            <a:lvl2pPr marL="685800" indent="-228600" algn="r" defTabSz="914400" rtl="1" eaLnBrk="1" latinLnBrk="0" hangingPunct="1">
              <a:lnSpc>
                <a:spcPct val="120000"/>
              </a:lnSpc>
              <a:spcBef>
                <a:spcPts val="500"/>
              </a:spcBef>
              <a:buClr>
                <a:schemeClr val="accent1"/>
              </a:buClr>
              <a:buSzPct val="70000"/>
              <a:buFont typeface="Wingdings" panose="05000000000000000000" pitchFamily="2" charset="2"/>
              <a:buChar char="q"/>
              <a:defRPr sz="1800" kern="1200" cap="none" baseline="0">
                <a:solidFill>
                  <a:schemeClr val="tx1"/>
                </a:solidFill>
                <a:effectLst/>
                <a:latin typeface="+mn-lt"/>
                <a:ea typeface="+mn-ea"/>
                <a:cs typeface="B Yekan" panose="00000400000000000000" pitchFamily="2" charset="-78"/>
              </a:defRPr>
            </a:lvl2pPr>
            <a:lvl3pPr marL="1143000" indent="-228600" algn="r" defTabSz="914400" rtl="1" eaLnBrk="1" latinLnBrk="0" hangingPunct="1">
              <a:lnSpc>
                <a:spcPct val="120000"/>
              </a:lnSpc>
              <a:spcBef>
                <a:spcPts val="500"/>
              </a:spcBef>
              <a:buClr>
                <a:schemeClr val="accent1"/>
              </a:buClr>
              <a:buSzPct val="70000"/>
              <a:buFont typeface="Wingdings" panose="05000000000000000000" pitchFamily="2" charset="2"/>
              <a:buChar char="q"/>
              <a:defRPr sz="1600" kern="1200">
                <a:solidFill>
                  <a:schemeClr val="tx1"/>
                </a:solidFill>
                <a:effectLst/>
                <a:latin typeface="+mn-lt"/>
                <a:ea typeface="+mn-ea"/>
                <a:cs typeface="B Yekan" panose="00000400000000000000" pitchFamily="2" charset="-78"/>
              </a:defRPr>
            </a:lvl3pPr>
            <a:lvl4pPr marL="1600200" indent="-228600" algn="r" defTabSz="914400" rtl="1" eaLnBrk="1" latinLnBrk="0" hangingPunct="1">
              <a:lnSpc>
                <a:spcPct val="120000"/>
              </a:lnSpc>
              <a:spcBef>
                <a:spcPts val="500"/>
              </a:spcBef>
              <a:buClr>
                <a:schemeClr val="accent1"/>
              </a:buClr>
              <a:buSzPct val="70000"/>
              <a:buFont typeface="Wingdings" panose="05000000000000000000" pitchFamily="2" charset="2"/>
              <a:buChar char="q"/>
              <a:defRPr sz="1400" kern="1200" cap="none" baseline="0">
                <a:solidFill>
                  <a:schemeClr val="tx1"/>
                </a:solidFill>
                <a:effectLst/>
                <a:latin typeface="+mn-lt"/>
                <a:ea typeface="+mn-ea"/>
                <a:cs typeface="B Yekan" panose="00000400000000000000" pitchFamily="2" charset="-78"/>
              </a:defRPr>
            </a:lvl4pPr>
            <a:lvl5pPr marL="2057400" indent="-228600" algn="r" defTabSz="914400" rtl="1" eaLnBrk="1" latinLnBrk="0" hangingPunct="1">
              <a:lnSpc>
                <a:spcPct val="120000"/>
              </a:lnSpc>
              <a:spcBef>
                <a:spcPts val="500"/>
              </a:spcBef>
              <a:buClr>
                <a:schemeClr val="accent1"/>
              </a:buClr>
              <a:buSzPct val="70000"/>
              <a:buFont typeface="Wingdings" panose="05000000000000000000" pitchFamily="2" charset="2"/>
              <a:buChar char="q"/>
              <a:defRPr sz="1200" kern="1200">
                <a:solidFill>
                  <a:schemeClr val="tx1"/>
                </a:solidFill>
                <a:effectLst/>
                <a:latin typeface="+mn-lt"/>
                <a:ea typeface="+mn-ea"/>
                <a:cs typeface="B Yekan"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sz="2400" dirty="0"/>
              <a:t>به این وسیله ذخیره سازی </a:t>
            </a:r>
            <a:r>
              <a:rPr lang="fa-IR" sz="2400" dirty="0">
                <a:solidFill>
                  <a:srgbClr val="C00000"/>
                </a:solidFill>
              </a:rPr>
              <a:t>نوار (</a:t>
            </a:r>
            <a:r>
              <a:rPr lang="en-US" sz="2400" dirty="0">
                <a:solidFill>
                  <a:srgbClr val="C00000"/>
                </a:solidFill>
              </a:rPr>
              <a:t>Tape</a:t>
            </a:r>
            <a:r>
              <a:rPr lang="fa-IR" sz="2400" dirty="0">
                <a:solidFill>
                  <a:srgbClr val="C00000"/>
                </a:solidFill>
              </a:rPr>
              <a:t>) </a:t>
            </a:r>
            <a:r>
              <a:rPr lang="fa-IR" sz="2400" dirty="0"/>
              <a:t>میگوییم.</a:t>
            </a:r>
          </a:p>
          <a:p>
            <a:r>
              <a:rPr lang="fa-IR" sz="2400" dirty="0"/>
              <a:t>در ارتباط با نوار حافظه، </a:t>
            </a:r>
            <a:r>
              <a:rPr lang="fa-IR" sz="2400" dirty="0">
                <a:solidFill>
                  <a:srgbClr val="C00000"/>
                </a:solidFill>
              </a:rPr>
              <a:t>یک نشانگر یا نوک خواندن و نوشتن وجود دارد که میتواند به راست یا چپ حرکت کند</a:t>
            </a:r>
            <a:r>
              <a:rPr lang="fa-IR" sz="2400" dirty="0"/>
              <a:t>.</a:t>
            </a:r>
            <a:endParaRPr lang="en-US" sz="2400" dirty="0"/>
          </a:p>
        </p:txBody>
      </p:sp>
      <p:pic>
        <p:nvPicPr>
          <p:cNvPr id="9" name="Picture 8"/>
          <p:cNvPicPr>
            <a:picLocks noChangeAspect="1"/>
          </p:cNvPicPr>
          <p:nvPr/>
        </p:nvPicPr>
        <p:blipFill>
          <a:blip r:embed="rId2"/>
          <a:stretch>
            <a:fillRect/>
          </a:stretch>
        </p:blipFill>
        <p:spPr>
          <a:xfrm>
            <a:off x="0" y="4126755"/>
            <a:ext cx="5480779" cy="2731245"/>
          </a:xfrm>
          <a:prstGeom prst="rect">
            <a:avLst/>
          </a:prstGeom>
        </p:spPr>
      </p:pic>
    </p:spTree>
    <p:extLst>
      <p:ext uri="{BB962C8B-B14F-4D97-AF65-F5344CB8AC3E}">
        <p14:creationId xmlns:p14="http://schemas.microsoft.com/office/powerpoint/2010/main" val="2157872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9-1: ماشین تورینگ</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77622" y="1168088"/>
                <a:ext cx="8075116" cy="4877112"/>
              </a:xfrm>
            </p:spPr>
            <p:txBody>
              <a:bodyPr>
                <a:normAutofit fontScale="92500" lnSpcReduction="10000"/>
              </a:bodyPr>
              <a:lstStyle/>
              <a:p>
                <a:r>
                  <a:rPr lang="fa-IR" sz="2400" dirty="0"/>
                  <a:t>هر ماشین تورینگ یک هفت تایی به فرم زیر می باشد</a:t>
                </a:r>
                <a:r>
                  <a:rPr lang="en-US" sz="2400" dirty="0"/>
                  <a:t> </a:t>
                </a:r>
                <a:r>
                  <a:rPr lang="fa-IR" sz="2400" dirty="0"/>
                  <a:t> </a:t>
                </a:r>
                <a14:m>
                  <m:oMath xmlns:m="http://schemas.openxmlformats.org/officeDocument/2006/math">
                    <m:r>
                      <a:rPr lang="en-US" sz="2400" i="1" dirty="0">
                        <a:solidFill>
                          <a:srgbClr val="C00000"/>
                        </a:solidFill>
                        <a:latin typeface="Cambria Math" panose="02040503050406030204" pitchFamily="18" charset="0"/>
                      </a:rPr>
                      <m:t>𝑀</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𝑄</m:t>
                    </m:r>
                    <m:r>
                      <a:rPr lang="en-US" sz="2400" i="1" dirty="0">
                        <a:solidFill>
                          <a:srgbClr val="C00000"/>
                        </a:solidFill>
                        <a:latin typeface="Cambria Math" panose="02040503050406030204" pitchFamily="18" charset="0"/>
                      </a:rPr>
                      <m:t>, </m:t>
                    </m:r>
                    <m:r>
                      <m:rPr>
                        <m:sty m:val="p"/>
                      </m:rPr>
                      <a:rPr lang="el-GR" sz="2400" dirty="0">
                        <a:solidFill>
                          <a:srgbClr val="C00000"/>
                        </a:solidFill>
                        <a:latin typeface="Cambria Math" panose="02040503050406030204" pitchFamily="18" charset="0"/>
                      </a:rPr>
                      <m:t>Σ</m:t>
                    </m:r>
                    <m:r>
                      <a:rPr lang="el-GR" sz="2400" i="1" dirty="0">
                        <a:solidFill>
                          <a:srgbClr val="C00000"/>
                        </a:solidFill>
                        <a:latin typeface="Cambria Math" panose="02040503050406030204" pitchFamily="18" charset="0"/>
                      </a:rPr>
                      <m:t>, </m:t>
                    </m:r>
                    <m:r>
                      <m:rPr>
                        <m:sty m:val="p"/>
                      </m:rPr>
                      <a:rPr lang="el-GR" sz="2400" dirty="0">
                        <a:solidFill>
                          <a:srgbClr val="C00000"/>
                        </a:solidFill>
                        <a:latin typeface="Cambria Math" panose="02040503050406030204" pitchFamily="18" charset="0"/>
                      </a:rPr>
                      <m:t>Γ</m:t>
                    </m:r>
                    <m:r>
                      <a:rPr lang="el-GR" sz="2400" i="1" dirty="0">
                        <a:solidFill>
                          <a:srgbClr val="C00000"/>
                        </a:solidFill>
                        <a:latin typeface="Cambria Math" panose="02040503050406030204" pitchFamily="18" charset="0"/>
                      </a:rPr>
                      <m:t>, </m:t>
                    </m:r>
                    <m:r>
                      <a:rPr lang="el-GR" sz="2400" i="1" dirty="0">
                        <a:solidFill>
                          <a:srgbClr val="C00000"/>
                        </a:solidFill>
                        <a:latin typeface="Cambria Math" panose="02040503050406030204" pitchFamily="18" charset="0"/>
                      </a:rPr>
                      <m:t>𝛿</m:t>
                    </m:r>
                    <m:r>
                      <a:rPr lang="el-GR"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 </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𝐹</m:t>
                    </m:r>
                    <m:r>
                      <a:rPr lang="en-US" sz="2400" i="1" dirty="0">
                        <a:solidFill>
                          <a:srgbClr val="C00000"/>
                        </a:solidFill>
                        <a:latin typeface="Cambria Math" panose="02040503050406030204" pitchFamily="18" charset="0"/>
                      </a:rPr>
                      <m:t>)</m:t>
                    </m:r>
                  </m:oMath>
                </a14:m>
                <a:endParaRPr lang="en-US" sz="2400" dirty="0">
                  <a:solidFill>
                    <a:srgbClr val="C00000"/>
                  </a:solidFill>
                </a:endParaRPr>
              </a:p>
              <a:p>
                <a:pPr algn="l" rtl="0"/>
                <a:endParaRPr lang="en-US" sz="2400" dirty="0"/>
              </a:p>
              <a:p>
                <a:pPr algn="l" rtl="0"/>
                <a14:m>
                  <m:oMath xmlns:m="http://schemas.openxmlformats.org/officeDocument/2006/math">
                    <m:r>
                      <a:rPr lang="en-US" sz="2400" i="1" dirty="0">
                        <a:solidFill>
                          <a:srgbClr val="C00000"/>
                        </a:solidFill>
                        <a:latin typeface="Cambria Math" panose="02040503050406030204" pitchFamily="18" charset="0"/>
                      </a:rPr>
                      <m:t>𝑄</m:t>
                    </m:r>
                  </m:oMath>
                </a14:m>
                <a:r>
                  <a:rPr lang="en-US" sz="2400" dirty="0"/>
                  <a:t> — </a:t>
                </a:r>
                <a:r>
                  <a:rPr lang="fa-IR" sz="2400" dirty="0"/>
                  <a:t>مجموعه متنهای از حالت ها</a:t>
                </a:r>
                <a:endParaRPr lang="en-US" sz="2400" dirty="0"/>
              </a:p>
              <a:p>
                <a:pPr algn="l" rtl="0"/>
                <a:r>
                  <a:rPr lang="en-US" sz="2400" dirty="0"/>
                  <a:t> </a:t>
                </a:r>
                <a14:m>
                  <m:oMath xmlns:m="http://schemas.openxmlformats.org/officeDocument/2006/math">
                    <m:r>
                      <m:rPr>
                        <m:sty m:val="p"/>
                      </m:rPr>
                      <a:rPr lang="el-GR" sz="2400" dirty="0">
                        <a:solidFill>
                          <a:srgbClr val="C00000"/>
                        </a:solidFill>
                        <a:latin typeface="Cambria Math" panose="02040503050406030204" pitchFamily="18" charset="0"/>
                      </a:rPr>
                      <m:t>Γ</m:t>
                    </m:r>
                  </m:oMath>
                </a14:m>
                <a:r>
                  <a:rPr lang="el-GR" sz="2400" dirty="0"/>
                  <a:t> —</a:t>
                </a:r>
                <a:r>
                  <a:rPr lang="en-US" sz="2400" dirty="0"/>
                  <a:t> </a:t>
                </a:r>
                <a:r>
                  <a:rPr lang="fa-IR" sz="2400" dirty="0"/>
                  <a:t> الفبای مربوط به نوار حافظه (الفبای نوار)</a:t>
                </a:r>
                <a:endParaRPr lang="en-US" sz="2400" dirty="0"/>
              </a:p>
              <a:p>
                <a:pPr algn="l" rtl="0"/>
                <a:r>
                  <a:rPr lang="en-US" sz="2400" dirty="0"/>
                  <a:t> </a:t>
                </a:r>
                <a14:m>
                  <m:oMath xmlns:m="http://schemas.openxmlformats.org/officeDocument/2006/math">
                    <m:r>
                      <m:rPr>
                        <m:sty m:val="p"/>
                      </m:rPr>
                      <a:rPr lang="el-GR" sz="2400" dirty="0">
                        <a:solidFill>
                          <a:srgbClr val="C00000"/>
                        </a:solidFill>
                        <a:latin typeface="Cambria Math" panose="02040503050406030204" pitchFamily="18" charset="0"/>
                      </a:rPr>
                      <m:t>Σ</m:t>
                    </m:r>
                  </m:oMath>
                </a14:m>
                <a:r>
                  <a:rPr lang="el-GR" sz="2400" dirty="0"/>
                  <a:t> — </a:t>
                </a:r>
                <a:r>
                  <a:rPr lang="fa-IR" sz="2400" dirty="0"/>
                  <a:t>الفبای ورودی</a:t>
                </a:r>
                <a:endParaRPr lang="en-US" sz="2400" dirty="0"/>
              </a:p>
              <a:p>
                <a:pPr algn="l" rtl="0"/>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0</m:t>
                        </m:r>
                      </m:sub>
                    </m:sSub>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𝑄</m:t>
                    </m:r>
                    <m:r>
                      <a:rPr lang="en-US" sz="2400" i="1" dirty="0">
                        <a:solidFill>
                          <a:srgbClr val="C00000"/>
                        </a:solidFill>
                        <a:latin typeface="Cambria Math" panose="02040503050406030204" pitchFamily="18" charset="0"/>
                      </a:rPr>
                      <m:t> </m:t>
                    </m:r>
                  </m:oMath>
                </a14:m>
                <a:r>
                  <a:rPr lang="en-US" sz="2400" dirty="0"/>
                  <a:t>— </a:t>
                </a:r>
                <a:r>
                  <a:rPr lang="fa-IR" sz="2400" dirty="0"/>
                  <a:t>حالت اولیه</a:t>
                </a:r>
                <a:endParaRPr lang="en-US" sz="2400" dirty="0"/>
              </a:p>
              <a:p>
                <a:pPr algn="l" rtl="0"/>
                <a:r>
                  <a:rPr lang="en-US" sz="2400" dirty="0"/>
                  <a:t> </a:t>
                </a:r>
                <a14:m>
                  <m:oMath xmlns:m="http://schemas.openxmlformats.org/officeDocument/2006/math">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r>
                      <m:rPr>
                        <m:sty m:val="p"/>
                      </m:rPr>
                      <a:rPr lang="el-GR" sz="2400" dirty="0">
                        <a:solidFill>
                          <a:srgbClr val="C00000"/>
                        </a:solidFill>
                        <a:latin typeface="Cambria Math" panose="02040503050406030204" pitchFamily="18" charset="0"/>
                      </a:rPr>
                      <m:t>Γ</m:t>
                    </m:r>
                    <m:r>
                      <a:rPr lang="el-GR" sz="2400" i="1" dirty="0">
                        <a:solidFill>
                          <a:srgbClr val="C00000"/>
                        </a:solidFill>
                        <a:latin typeface="Cambria Math" panose="02040503050406030204" pitchFamily="18" charset="0"/>
                      </a:rPr>
                      <m:t> </m:t>
                    </m:r>
                  </m:oMath>
                </a14:m>
                <a:r>
                  <a:rPr lang="el-GR" sz="2400" dirty="0"/>
                  <a:t>— </a:t>
                </a:r>
                <a:r>
                  <a:rPr lang="fa-IR" sz="2400" dirty="0"/>
                  <a:t>نماد خاص که نماد </a:t>
                </a:r>
                <a:r>
                  <a:rPr lang="fa-IR" sz="2400" dirty="0">
                    <a:solidFill>
                      <a:srgbClr val="FF0000"/>
                    </a:solidFill>
                  </a:rPr>
                  <a:t>خالی</a:t>
                </a:r>
                <a:r>
                  <a:rPr lang="fa-IR" sz="2400" dirty="0"/>
                  <a:t> نامیده میشود</a:t>
                </a:r>
                <a:endParaRPr lang="en-US" sz="2400" dirty="0"/>
              </a:p>
              <a:p>
                <a:pPr algn="l" rtl="0"/>
                <a:r>
                  <a:rPr lang="en-US" sz="2400" dirty="0"/>
                  <a:t> </a:t>
                </a:r>
                <a14:m>
                  <m:oMath xmlns:m="http://schemas.openxmlformats.org/officeDocument/2006/math">
                    <m:r>
                      <a:rPr lang="en-US" sz="2400" i="1" dirty="0">
                        <a:solidFill>
                          <a:srgbClr val="C00000"/>
                        </a:solidFill>
                        <a:latin typeface="Cambria Math" panose="02040503050406030204" pitchFamily="18" charset="0"/>
                      </a:rPr>
                      <m:t>𝐹</m:t>
                    </m:r>
                    <m:r>
                      <a:rPr lang="en-US"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𝑄</m:t>
                    </m:r>
                    <m:r>
                      <a:rPr lang="en-US" sz="2400" i="1" dirty="0">
                        <a:solidFill>
                          <a:srgbClr val="C00000"/>
                        </a:solidFill>
                        <a:latin typeface="Cambria Math" panose="02040503050406030204" pitchFamily="18" charset="0"/>
                      </a:rPr>
                      <m:t> </m:t>
                    </m:r>
                  </m:oMath>
                </a14:m>
                <a:r>
                  <a:rPr lang="en-US" sz="2400" dirty="0"/>
                  <a:t>— </a:t>
                </a:r>
                <a:r>
                  <a:rPr lang="fa-IR" sz="2400" dirty="0"/>
                  <a:t>مجموعه حالات نهایی</a:t>
                </a:r>
                <a:endParaRPr lang="en-US" sz="2400" dirty="0"/>
              </a:p>
              <a:p>
                <a:pPr algn="l" rtl="0"/>
                <a:r>
                  <a:rPr lang="en-US" sz="2400" dirty="0"/>
                  <a:t> </a:t>
                </a:r>
                <a14:m>
                  <m:oMath xmlns:m="http://schemas.openxmlformats.org/officeDocument/2006/math">
                    <m:r>
                      <a:rPr lang="el-GR" sz="2400" i="1" dirty="0">
                        <a:solidFill>
                          <a:srgbClr val="C00000"/>
                        </a:solidFill>
                        <a:latin typeface="Cambria Math" panose="02040503050406030204" pitchFamily="18" charset="0"/>
                      </a:rPr>
                      <m:t>𝛿</m:t>
                    </m:r>
                  </m:oMath>
                </a14:m>
                <a:r>
                  <a:rPr lang="el-GR" sz="2400" dirty="0"/>
                  <a:t> — </a:t>
                </a:r>
                <a:r>
                  <a:rPr lang="fa-IR" sz="2400" dirty="0"/>
                  <a:t>تابع انتقال</a:t>
                </a:r>
                <a:r>
                  <a:rPr lang="en-US" sz="2400" dirty="0"/>
                  <a:t>  </a:t>
                </a:r>
                <a14:m>
                  <m:oMath xmlns:m="http://schemas.openxmlformats.org/officeDocument/2006/math">
                    <m:r>
                      <a:rPr lang="en-US" sz="2400" i="1" dirty="0">
                        <a:solidFill>
                          <a:srgbClr val="C00000"/>
                        </a:solidFill>
                        <a:latin typeface="Cambria Math" panose="02040503050406030204" pitchFamily="18" charset="0"/>
                      </a:rPr>
                      <m:t>𝑄</m:t>
                    </m:r>
                    <m:r>
                      <a:rPr lang="en-US" sz="2400" i="1" dirty="0">
                        <a:solidFill>
                          <a:srgbClr val="C00000"/>
                        </a:solidFill>
                        <a:latin typeface="Cambria Math" panose="02040503050406030204" pitchFamily="18" charset="0"/>
                      </a:rPr>
                      <m:t> × </m:t>
                    </m:r>
                    <m:r>
                      <m:rPr>
                        <m:sty m:val="p"/>
                      </m:rPr>
                      <a:rPr lang="el-GR" sz="2400" dirty="0">
                        <a:solidFill>
                          <a:srgbClr val="C00000"/>
                        </a:solidFill>
                        <a:latin typeface="Cambria Math" panose="02040503050406030204" pitchFamily="18" charset="0"/>
                      </a:rPr>
                      <m:t>Γ</m:t>
                    </m:r>
                    <m:r>
                      <a:rPr lang="el-GR" sz="2400" i="1" dirty="0">
                        <a:solidFill>
                          <a:srgbClr val="C00000"/>
                        </a:solidFill>
                        <a:latin typeface="Cambria Math" panose="02040503050406030204" pitchFamily="18" charset="0"/>
                      </a:rPr>
                      <m:t> → </m:t>
                    </m:r>
                    <m:r>
                      <a:rPr lang="en-US" sz="2400" i="1" dirty="0">
                        <a:solidFill>
                          <a:srgbClr val="C00000"/>
                        </a:solidFill>
                        <a:latin typeface="Cambria Math" panose="02040503050406030204" pitchFamily="18" charset="0"/>
                      </a:rPr>
                      <m:t>𝑄</m:t>
                    </m:r>
                    <m:r>
                      <a:rPr lang="el-GR" sz="2400" i="1" dirty="0">
                        <a:solidFill>
                          <a:srgbClr val="C00000"/>
                        </a:solidFill>
                        <a:latin typeface="Cambria Math" panose="02040503050406030204" pitchFamily="18" charset="0"/>
                      </a:rPr>
                      <m:t>× </m:t>
                    </m:r>
                    <m:r>
                      <m:rPr>
                        <m:sty m:val="p"/>
                      </m:rPr>
                      <a:rPr lang="el-GR" sz="2400" dirty="0">
                        <a:solidFill>
                          <a:srgbClr val="C00000"/>
                        </a:solidFill>
                        <a:latin typeface="Cambria Math" panose="02040503050406030204" pitchFamily="18" charset="0"/>
                      </a:rPr>
                      <m:t>Γ</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𝐿</m:t>
                    </m:r>
                    <m:r>
                      <a:rPr lang="en-US" sz="2400" b="0" i="1" dirty="0" smtClean="0">
                        <a:solidFill>
                          <a:srgbClr val="C00000"/>
                        </a:solidFill>
                        <a:latin typeface="Cambria Math" panose="02040503050406030204" pitchFamily="18" charset="0"/>
                      </a:rPr>
                      <m:t> , </m:t>
                    </m:r>
                    <m:r>
                      <a:rPr lang="en-US" sz="2400" b="0" i="1" dirty="0" smtClean="0">
                        <a:solidFill>
                          <a:srgbClr val="C00000"/>
                        </a:solidFill>
                        <a:latin typeface="Cambria Math" panose="02040503050406030204" pitchFamily="18" charset="0"/>
                      </a:rPr>
                      <m:t>𝑅</m:t>
                    </m:r>
                    <m:r>
                      <a:rPr lang="en-US" sz="2400" b="0" i="1" dirty="0" smtClean="0">
                        <a:solidFill>
                          <a:srgbClr val="C00000"/>
                        </a:solidFill>
                        <a:latin typeface="Cambria Math" panose="02040503050406030204" pitchFamily="18" charset="0"/>
                      </a:rPr>
                      <m:t>}</m:t>
                    </m:r>
                  </m:oMath>
                </a14:m>
                <a:endParaRPr lang="en-US" sz="24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77622" y="1168088"/>
                <a:ext cx="8075116" cy="4877112"/>
              </a:xfrm>
              <a:blipFill>
                <a:blip r:embed="rId2"/>
                <a:stretch>
                  <a:fillRect l="-226" r="-377" b="-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grpSp>
        <p:nvGrpSpPr>
          <p:cNvPr id="65" name="Group 64"/>
          <p:cNvGrpSpPr/>
          <p:nvPr/>
        </p:nvGrpSpPr>
        <p:grpSpPr>
          <a:xfrm>
            <a:off x="110191" y="1364343"/>
            <a:ext cx="3155523" cy="2021840"/>
            <a:chOff x="110191" y="2249714"/>
            <a:chExt cx="3155523" cy="2021840"/>
          </a:xfrm>
        </p:grpSpPr>
        <p:sp>
          <p:nvSpPr>
            <p:cNvPr id="6" name="Rectangle 5"/>
            <p:cNvSpPr/>
            <p:nvPr/>
          </p:nvSpPr>
          <p:spPr>
            <a:xfrm>
              <a:off x="110191" y="2249714"/>
              <a:ext cx="3155523" cy="202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9077" y="2415108"/>
              <a:ext cx="2084934" cy="68687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779172" y="2468267"/>
                  <a:ext cx="5277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err="1">
                                <a:latin typeface="Cambria Math" panose="02040503050406030204" pitchFamily="18" charset="0"/>
                              </a:rPr>
                              <m:t>𝑞</m:t>
                            </m:r>
                          </m:e>
                          <m:sub>
                            <m:r>
                              <a:rPr lang="en-US" sz="2400" b="0" i="1" dirty="0" smtClean="0">
                                <a:latin typeface="Cambria Math" panose="02040503050406030204" pitchFamily="18" charset="0"/>
                              </a:rPr>
                              <m:t>𝑖</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779172" y="2468267"/>
                  <a:ext cx="527709" cy="461665"/>
                </a:xfrm>
                <a:prstGeom prst="rect">
                  <a:avLst/>
                </a:prstGeom>
                <a:blipFill>
                  <a:blip r:embed="rId3"/>
                  <a:stretch>
                    <a:fillRect b="-12000"/>
                  </a:stretch>
                </a:blipFill>
              </p:spPr>
              <p:txBody>
                <a:bodyPr/>
                <a:lstStyle/>
                <a:p>
                  <a:r>
                    <a:rPr lang="en-US">
                      <a:noFill/>
                    </a:rPr>
                    <a:t> </a:t>
                  </a:r>
                </a:p>
              </p:txBody>
            </p:sp>
          </mc:Fallback>
        </mc:AlternateContent>
        <p:grpSp>
          <p:nvGrpSpPr>
            <p:cNvPr id="40" name="Group 39"/>
            <p:cNvGrpSpPr/>
            <p:nvPr/>
          </p:nvGrpSpPr>
          <p:grpSpPr>
            <a:xfrm rot="5400000">
              <a:off x="1243174" y="3014809"/>
              <a:ext cx="392397" cy="1545458"/>
              <a:chOff x="6410177" y="3625234"/>
              <a:chExt cx="266373" cy="1339214"/>
            </a:xfrm>
          </p:grpSpPr>
          <p:cxnSp>
            <p:nvCxnSpPr>
              <p:cNvPr id="43" name="Straight Connector 42"/>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 name="Oval 16"/>
            <p:cNvSpPr/>
            <p:nvPr/>
          </p:nvSpPr>
          <p:spPr>
            <a:xfrm>
              <a:off x="728575" y="2447680"/>
              <a:ext cx="593082" cy="6013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324197" y="3142596"/>
              <a:ext cx="1726755" cy="369332"/>
            </a:xfrm>
            <a:prstGeom prst="rect">
              <a:avLst/>
            </a:prstGeom>
          </p:spPr>
          <p:txBody>
            <a:bodyPr wrap="none">
              <a:spAutoFit/>
            </a:bodyPr>
            <a:lstStyle/>
            <a:p>
              <a:r>
                <a:rPr lang="en-US" dirty="0"/>
                <a:t>Read-write head</a:t>
              </a:r>
            </a:p>
          </p:txBody>
        </p:sp>
        <p:cxnSp>
          <p:nvCxnSpPr>
            <p:cNvPr id="58" name="Curved Connector 57"/>
            <p:cNvCxnSpPr/>
            <p:nvPr/>
          </p:nvCxnSpPr>
          <p:spPr>
            <a:xfrm rot="16200000" flipH="1">
              <a:off x="851591" y="3116571"/>
              <a:ext cx="510391" cy="439146"/>
            </a:xfrm>
            <a:prstGeom prst="curved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0" name="Rectangle 59"/>
            <p:cNvSpPr/>
            <p:nvPr/>
          </p:nvSpPr>
          <p:spPr>
            <a:xfrm>
              <a:off x="1987763" y="3610350"/>
              <a:ext cx="616836" cy="369332"/>
            </a:xfrm>
            <a:prstGeom prst="rect">
              <a:avLst/>
            </a:prstGeom>
          </p:spPr>
          <p:txBody>
            <a:bodyPr wrap="none">
              <a:spAutoFit/>
            </a:bodyPr>
            <a:lstStyle/>
            <a:p>
              <a:r>
                <a:rPr lang="en-US" dirty="0"/>
                <a:t>Tape</a:t>
              </a:r>
            </a:p>
          </p:txBody>
        </p:sp>
        <p:sp>
          <p:nvSpPr>
            <p:cNvPr id="63" name="Rectangle 62"/>
            <p:cNvSpPr/>
            <p:nvPr/>
          </p:nvSpPr>
          <p:spPr>
            <a:xfrm>
              <a:off x="1330985" y="2353469"/>
              <a:ext cx="1401987" cy="369332"/>
            </a:xfrm>
            <a:prstGeom prst="rect">
              <a:avLst/>
            </a:prstGeom>
          </p:spPr>
          <p:txBody>
            <a:bodyPr wrap="none">
              <a:spAutoFit/>
            </a:bodyPr>
            <a:lstStyle/>
            <a:p>
              <a:r>
                <a:rPr lang="en-US" dirty="0"/>
                <a:t>Control Unit</a:t>
              </a:r>
            </a:p>
          </p:txBody>
        </p:sp>
      </p:grpSp>
      <mc:AlternateContent xmlns:mc="http://schemas.openxmlformats.org/markup-compatibility/2006" xmlns:a14="http://schemas.microsoft.com/office/drawing/2010/main">
        <mc:Choice Requires="a14">
          <p:sp>
            <p:nvSpPr>
              <p:cNvPr id="66" name="Rectangle 65"/>
              <p:cNvSpPr/>
              <p:nvPr/>
            </p:nvSpPr>
            <p:spPr>
              <a:xfrm>
                <a:off x="9086917" y="3124573"/>
                <a:ext cx="213770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i="1" dirty="0" smtClean="0">
                          <a:solidFill>
                            <a:srgbClr val="C00000"/>
                          </a:solidFill>
                          <a:latin typeface="Cambria Math" panose="02040503050406030204" pitchFamily="18" charset="0"/>
                        </a:rPr>
                        <m:t>𝛴</m:t>
                      </m:r>
                      <m:r>
                        <a:rPr lang="en-US" sz="2800" i="1" dirty="0" smtClean="0">
                          <a:solidFill>
                            <a:srgbClr val="C00000"/>
                          </a:solidFill>
                          <a:latin typeface="Cambria Math" panose="02040503050406030204" pitchFamily="18" charset="0"/>
                          <a:ea typeface="Cambria Math" panose="02040503050406030204" pitchFamily="18" charset="0"/>
                        </a:rPr>
                        <m:t>⊆</m:t>
                      </m:r>
                      <m:r>
                        <a:rPr lang="el-GR" sz="2800" i="1" dirty="0">
                          <a:solidFill>
                            <a:srgbClr val="C00000"/>
                          </a:solidFill>
                          <a:latin typeface="Cambria Math" panose="02040503050406030204" pitchFamily="18" charset="0"/>
                        </a:rPr>
                        <m:t>𝛤</m:t>
                      </m:r>
                      <m:r>
                        <a:rPr lang="en-US" sz="2800" b="0" i="1" dirty="0" smtClean="0">
                          <a:solidFill>
                            <a:srgbClr val="C00000"/>
                          </a:solidFill>
                          <a:latin typeface="Cambria Math" panose="02040503050406030204" pitchFamily="18" charset="0"/>
                        </a:rPr>
                        <m:t>−{#}</m:t>
                      </m:r>
                    </m:oMath>
                  </m:oMathPara>
                </a14:m>
                <a:endParaRPr lang="en-US" sz="2800" i="1" dirty="0"/>
              </a:p>
            </p:txBody>
          </p:sp>
        </mc:Choice>
        <mc:Fallback xmlns="">
          <p:sp>
            <p:nvSpPr>
              <p:cNvPr id="66" name="Rectangle 65"/>
              <p:cNvSpPr>
                <a:spLocks noRot="1" noChangeAspect="1" noMove="1" noResize="1" noEditPoints="1" noAdjustHandles="1" noChangeArrowheads="1" noChangeShapeType="1" noTextEdit="1"/>
              </p:cNvSpPr>
              <p:nvPr/>
            </p:nvSpPr>
            <p:spPr>
              <a:xfrm>
                <a:off x="9086917" y="3124573"/>
                <a:ext cx="2137701"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872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9-1: ماشین تورینگ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تابع </a:t>
                </a:r>
                <a14:m>
                  <m:oMath xmlns:m="http://schemas.openxmlformats.org/officeDocument/2006/math">
                    <m:r>
                      <a:rPr lang="el-GR" i="1" dirty="0">
                        <a:solidFill>
                          <a:srgbClr val="C00000"/>
                        </a:solidFill>
                        <a:latin typeface="Cambria Math" panose="02040503050406030204" pitchFamily="18" charset="0"/>
                      </a:rPr>
                      <m:t>𝛿</m:t>
                    </m:r>
                  </m:oMath>
                </a14:m>
                <a:r>
                  <a:rPr lang="fa-IR" dirty="0"/>
                  <a:t> یک تابع جزئی روی </a:t>
                </a:r>
                <a14:m>
                  <m:oMath xmlns:m="http://schemas.openxmlformats.org/officeDocument/2006/math">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 </m:t>
                    </m:r>
                    <m:r>
                      <m:rPr>
                        <m:sty m:val="p"/>
                      </m:rPr>
                      <a:rPr lang="el-GR" dirty="0">
                        <a:solidFill>
                          <a:srgbClr val="C00000"/>
                        </a:solidFill>
                        <a:latin typeface="Cambria Math" panose="02040503050406030204" pitchFamily="18" charset="0"/>
                      </a:rPr>
                      <m:t>Γ</m:t>
                    </m:r>
                  </m:oMath>
                </a14:m>
                <a:r>
                  <a:rPr lang="fa-IR" dirty="0"/>
                  <a:t>  است و تفسیر آن نحوه عملکرد ماشین تورینگ را ارائه میدهد.</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d>
                    <m:r>
                      <a:rPr lang="en-US" i="1" dirty="0">
                        <a:solidFill>
                          <a:srgbClr val="C00000"/>
                        </a:solidFill>
                        <a:latin typeface="Cambria Math" panose="02040503050406030204" pitchFamily="18" charset="0"/>
                      </a:rPr>
                      <m:t>=</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𝑑</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e>
                    </m:d>
                  </m:oMath>
                </a14:m>
                <a:r>
                  <a:rPr lang="fa-IR" dirty="0"/>
                  <a:t>: این تابع مشخص میکند که براساس وضعیت فعلی</a:t>
                </a:r>
                <a:r>
                  <a:rPr lang="en-US" dirty="0"/>
                  <a:t> </a:t>
                </a:r>
                <a:r>
                  <a:rPr lang="fa-IR" dirty="0"/>
                  <a: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oMath>
                </a14:m>
                <a:r>
                  <a:rPr lang="fa-IR" dirty="0"/>
                  <a:t>)، نمادی که خوانده میشود (</a:t>
                </a:r>
                <a14:m>
                  <m:oMath xmlns:m="http://schemas.openxmlformats.org/officeDocument/2006/math">
                    <m:r>
                      <a:rPr lang="en-US" i="1" dirty="0">
                        <a:solidFill>
                          <a:srgbClr val="C00000"/>
                        </a:solidFill>
                        <a:latin typeface="Cambria Math" panose="02040503050406030204" pitchFamily="18" charset="0"/>
                      </a:rPr>
                      <m:t>𝑎</m:t>
                    </m:r>
                  </m:oMath>
                </a14:m>
                <a:r>
                  <a:rPr lang="fa-IR" dirty="0"/>
                  <a:t>)، جایگزین آن چه نمادی روی نوار باید نوشته شود (</a:t>
                </a:r>
                <a14:m>
                  <m:oMath xmlns:m="http://schemas.openxmlformats.org/officeDocument/2006/math">
                    <m:r>
                      <a:rPr lang="en-US" i="1" dirty="0">
                        <a:solidFill>
                          <a:srgbClr val="C00000"/>
                        </a:solidFill>
                        <a:latin typeface="Cambria Math" panose="02040503050406030204" pitchFamily="18" charset="0"/>
                      </a:rPr>
                      <m:t>𝑑</m:t>
                    </m:r>
                  </m:oMath>
                </a14:m>
                <a:r>
                  <a:rPr lang="fa-IR" dirty="0"/>
                  <a:t>) و نشانگر (هد) نوار به سمت راست یا چپ (</a:t>
                </a:r>
                <a14:m>
                  <m:oMath xmlns:m="http://schemas.openxmlformats.org/officeDocument/2006/math">
                    <m:r>
                      <a:rPr lang="en-US" b="0" i="1" dirty="0" smtClean="0">
                        <a:solidFill>
                          <a:srgbClr val="C00000"/>
                        </a:solidFill>
                        <a:latin typeface="Cambria Math" panose="02040503050406030204" pitchFamily="18" charset="0"/>
                      </a:rPr>
                      <m:t>𝑅</m:t>
                    </m:r>
                  </m:oMath>
                </a14:m>
                <a:r>
                  <a:rPr lang="fa-IR" dirty="0"/>
                  <a:t>) برود.</a:t>
                </a:r>
              </a:p>
              <a:p>
                <a:r>
                  <a:rPr lang="fa-IR" dirty="0"/>
                  <a:t>عملکرد تابع انتقال بسیار قوی است. اغلب به آن </a:t>
                </a:r>
                <a:r>
                  <a:rPr lang="fa-IR" dirty="0">
                    <a:solidFill>
                      <a:srgbClr val="FF0000"/>
                    </a:solidFill>
                  </a:rPr>
                  <a:t>"برنامه" </a:t>
                </a:r>
                <a:r>
                  <a:rPr lang="fa-IR" dirty="0"/>
                  <a:t>هم میگویند.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pSp>
        <p:nvGrpSpPr>
          <p:cNvPr id="7" name="Group 6"/>
          <p:cNvGrpSpPr/>
          <p:nvPr/>
        </p:nvGrpSpPr>
        <p:grpSpPr>
          <a:xfrm>
            <a:off x="1304365" y="2848526"/>
            <a:ext cx="7164151" cy="2714332"/>
            <a:chOff x="1304365" y="2848526"/>
            <a:chExt cx="7164151" cy="2714332"/>
          </a:xfrm>
        </p:grpSpPr>
        <p:grpSp>
          <p:nvGrpSpPr>
            <p:cNvPr id="5" name="Group 4"/>
            <p:cNvGrpSpPr/>
            <p:nvPr/>
          </p:nvGrpSpPr>
          <p:grpSpPr>
            <a:xfrm>
              <a:off x="1304365" y="3541018"/>
              <a:ext cx="7164151" cy="2021840"/>
              <a:chOff x="1304365" y="3541018"/>
              <a:chExt cx="7164151" cy="2021840"/>
            </a:xfrm>
          </p:grpSpPr>
          <p:sp>
            <p:nvSpPr>
              <p:cNvPr id="6" name="Rectangle 5"/>
              <p:cNvSpPr/>
              <p:nvPr/>
            </p:nvSpPr>
            <p:spPr>
              <a:xfrm>
                <a:off x="1304365" y="3541018"/>
                <a:ext cx="3155523" cy="202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973346" y="3759571"/>
                    <a:ext cx="571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err="1">
                                  <a:latin typeface="Cambria Math" panose="02040503050406030204" pitchFamily="18" charset="0"/>
                                </a:rPr>
                                <m:t>𝑞</m:t>
                              </m:r>
                            </m:e>
                            <m:sub>
                              <m:r>
                                <a:rPr lang="en-US" sz="2400" b="0" i="1" dirty="0" smtClean="0">
                                  <a:latin typeface="Cambria Math" panose="02040503050406030204" pitchFamily="18" charset="0"/>
                                </a:rPr>
                                <m:t>0</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1973346" y="3759571"/>
                    <a:ext cx="571310" cy="461665"/>
                  </a:xfrm>
                  <a:prstGeom prst="rect">
                    <a:avLst/>
                  </a:prstGeom>
                  <a:blipFill>
                    <a:blip r:embed="rId3"/>
                    <a:stretch>
                      <a:fillRect b="-12000"/>
                    </a:stretch>
                  </a:blipFill>
                </p:spPr>
                <p:txBody>
                  <a:bodyPr/>
                  <a:lstStyle/>
                  <a:p>
                    <a:r>
                      <a:rPr lang="en-US">
                        <a:noFill/>
                      </a:rPr>
                      <a:t> </a:t>
                    </a:r>
                  </a:p>
                </p:txBody>
              </p:sp>
            </mc:Fallback>
          </mc:AlternateContent>
          <p:grpSp>
            <p:nvGrpSpPr>
              <p:cNvPr id="9" name="Group 8"/>
              <p:cNvGrpSpPr/>
              <p:nvPr/>
            </p:nvGrpSpPr>
            <p:grpSpPr>
              <a:xfrm rot="5400000">
                <a:off x="2843074" y="3900388"/>
                <a:ext cx="419797" cy="2384310"/>
                <a:chOff x="6410177" y="3625234"/>
                <a:chExt cx="266373" cy="1339214"/>
              </a:xfrm>
            </p:grpSpPr>
            <p:cxnSp>
              <p:nvCxnSpPr>
                <p:cNvPr id="15" name="Straight Connector 14"/>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0" name="Oval 9"/>
              <p:cNvSpPr/>
              <p:nvPr/>
            </p:nvSpPr>
            <p:spPr>
              <a:xfrm>
                <a:off x="1922749" y="3738984"/>
                <a:ext cx="593082" cy="6013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endCxn id="17" idx="0"/>
              </p:cNvCxnSpPr>
              <p:nvPr/>
            </p:nvCxnSpPr>
            <p:spPr>
              <a:xfrm rot="16200000" flipH="1">
                <a:off x="2084675" y="4453615"/>
                <a:ext cx="448745" cy="40931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251976" y="4800207"/>
                    <a:ext cx="4486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𝑎</m:t>
                          </m:r>
                        </m:oMath>
                      </m:oMathPara>
                    </a14:m>
                    <a:endParaRPr lang="en-US" sz="2400" dirty="0"/>
                  </a:p>
                </p:txBody>
              </p:sp>
            </mc:Choice>
            <mc:Fallback xmlns="">
              <p:sp>
                <p:nvSpPr>
                  <p:cNvPr id="23" name="Rectangle 22"/>
                  <p:cNvSpPr>
                    <a:spLocks noRot="1" noChangeAspect="1" noMove="1" noResize="1" noEditPoints="1" noAdjustHandles="1" noChangeArrowheads="1" noChangeShapeType="1" noTextEdit="1"/>
                  </p:cNvSpPr>
                  <p:nvPr/>
                </p:nvSpPr>
                <p:spPr>
                  <a:xfrm>
                    <a:off x="2251976" y="4800207"/>
                    <a:ext cx="44864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810253" y="4820491"/>
                    <a:ext cx="4486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𝑏</m:t>
                          </m:r>
                        </m:oMath>
                      </m:oMathPara>
                    </a14:m>
                    <a:endParaRPr lang="en-US" sz="2400" dirty="0"/>
                  </a:p>
                </p:txBody>
              </p:sp>
            </mc:Choice>
            <mc:Fallback xmlns="">
              <p:sp>
                <p:nvSpPr>
                  <p:cNvPr id="24" name="Rectangle 23"/>
                  <p:cNvSpPr>
                    <a:spLocks noRot="1" noChangeAspect="1" noMove="1" noResize="1" noEditPoints="1" noAdjustHandles="1" noChangeArrowheads="1" noChangeShapeType="1" noTextEdit="1"/>
                  </p:cNvSpPr>
                  <p:nvPr/>
                </p:nvSpPr>
                <p:spPr>
                  <a:xfrm>
                    <a:off x="2810253" y="4820491"/>
                    <a:ext cx="44864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15237" y="4851113"/>
                    <a:ext cx="4204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𝑐</m:t>
                          </m:r>
                        </m:oMath>
                      </m:oMathPara>
                    </a14:m>
                    <a:endParaRPr lang="en-US" sz="2400" dirty="0"/>
                  </a:p>
                </p:txBody>
              </p:sp>
            </mc:Choice>
            <mc:Fallback xmlns="">
              <p:sp>
                <p:nvSpPr>
                  <p:cNvPr id="25" name="Rectangle 24"/>
                  <p:cNvSpPr>
                    <a:spLocks noRot="1" noChangeAspect="1" noMove="1" noResize="1" noEditPoints="1" noAdjustHandles="1" noChangeArrowheads="1" noChangeShapeType="1" noTextEdit="1"/>
                  </p:cNvSpPr>
                  <p:nvPr/>
                </p:nvSpPr>
                <p:spPr>
                  <a:xfrm>
                    <a:off x="3315237" y="4851113"/>
                    <a:ext cx="420435" cy="461665"/>
                  </a:xfrm>
                  <a:prstGeom prst="rect">
                    <a:avLst/>
                  </a:prstGeom>
                  <a:blipFill>
                    <a:blip r:embed="rId6"/>
                    <a:stretch>
                      <a:fillRect/>
                    </a:stretch>
                  </a:blipFill>
                </p:spPr>
                <p:txBody>
                  <a:bodyPr/>
                  <a:lstStyle/>
                  <a:p>
                    <a:r>
                      <a:rPr lang="en-US">
                        <a:noFill/>
                      </a:rPr>
                      <a:t> </a:t>
                    </a:r>
                  </a:p>
                </p:txBody>
              </p:sp>
            </mc:Fallback>
          </mc:AlternateContent>
          <p:sp>
            <p:nvSpPr>
              <p:cNvPr id="26" name="Rectangle 25"/>
              <p:cNvSpPr/>
              <p:nvPr/>
            </p:nvSpPr>
            <p:spPr>
              <a:xfrm>
                <a:off x="5312993" y="3541018"/>
                <a:ext cx="3155523" cy="202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Rectangle 26"/>
                  <p:cNvSpPr/>
                  <p:nvPr/>
                </p:nvSpPr>
                <p:spPr>
                  <a:xfrm>
                    <a:off x="5913796" y="3759571"/>
                    <a:ext cx="571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err="1">
                                  <a:latin typeface="Cambria Math" panose="02040503050406030204" pitchFamily="18" charset="0"/>
                                </a:rPr>
                                <m:t>𝑞</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5913796" y="3759571"/>
                    <a:ext cx="571310" cy="461665"/>
                  </a:xfrm>
                  <a:prstGeom prst="rect">
                    <a:avLst/>
                  </a:prstGeom>
                  <a:blipFill>
                    <a:blip r:embed="rId7"/>
                    <a:stretch>
                      <a:fillRect b="-12000"/>
                    </a:stretch>
                  </a:blipFill>
                </p:spPr>
                <p:txBody>
                  <a:bodyPr/>
                  <a:lstStyle/>
                  <a:p>
                    <a:r>
                      <a:rPr lang="en-US">
                        <a:noFill/>
                      </a:rPr>
                      <a:t> </a:t>
                    </a:r>
                  </a:p>
                </p:txBody>
              </p:sp>
            </mc:Fallback>
          </mc:AlternateContent>
          <p:grpSp>
            <p:nvGrpSpPr>
              <p:cNvPr id="28" name="Group 27"/>
              <p:cNvGrpSpPr/>
              <p:nvPr/>
            </p:nvGrpSpPr>
            <p:grpSpPr>
              <a:xfrm rot="5400000">
                <a:off x="6783524" y="3900388"/>
                <a:ext cx="419797" cy="2384310"/>
                <a:chOff x="6410177" y="3625234"/>
                <a:chExt cx="266373" cy="1339214"/>
              </a:xfrm>
            </p:grpSpPr>
            <p:cxnSp>
              <p:nvCxnSpPr>
                <p:cNvPr id="29" name="Straight Connector 28"/>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angle 31"/>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3" name="Oval 32"/>
              <p:cNvSpPr/>
              <p:nvPr/>
            </p:nvSpPr>
            <p:spPr>
              <a:xfrm>
                <a:off x="5863199" y="3738984"/>
                <a:ext cx="593082" cy="6013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33"/>
              <p:cNvCxnSpPr/>
              <p:nvPr/>
            </p:nvCxnSpPr>
            <p:spPr>
              <a:xfrm rot="16200000" flipH="1">
                <a:off x="6534680" y="4453615"/>
                <a:ext cx="448745" cy="40931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6192426" y="4800207"/>
                    <a:ext cx="4573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𝑑</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6192426" y="4800207"/>
                    <a:ext cx="457305"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750703" y="4820491"/>
                    <a:ext cx="4486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𝑏</m:t>
                          </m:r>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6750703" y="4820491"/>
                    <a:ext cx="448649"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255687" y="4851113"/>
                    <a:ext cx="4204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𝑐</m:t>
                          </m:r>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255687" y="4851113"/>
                    <a:ext cx="420435" cy="461665"/>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1304365" y="2848526"/>
                  <a:ext cx="28679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i="1" dirty="0" smtClean="0">
                            <a:solidFill>
                              <a:srgbClr val="C00000"/>
                            </a:solidFill>
                            <a:latin typeface="Cambria Math" panose="02040503050406030204" pitchFamily="18" charset="0"/>
                          </a:rPr>
                          <m:t>𝛿</m:t>
                        </m:r>
                        <m:d>
                          <m:dPr>
                            <m:ctrlPr>
                              <a:rPr lang="en-US" sz="2400" b="0" i="1" dirty="0" smtClean="0">
                                <a:solidFill>
                                  <a:srgbClr val="C00000"/>
                                </a:solidFill>
                                <a:latin typeface="Cambria Math" panose="02040503050406030204" pitchFamily="18" charset="0"/>
                              </a:rPr>
                            </m:ctrlPr>
                          </m:dPr>
                          <m:e>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0</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e>
                        </m:d>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𝑑</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𝑅</m:t>
                        </m:r>
                        <m:r>
                          <a:rPr lang="en-US" sz="2400" b="0" i="1" dirty="0" smtClean="0">
                            <a:solidFill>
                              <a:srgbClr val="C00000"/>
                            </a:solidFill>
                            <a:latin typeface="Cambria Math" panose="02040503050406030204" pitchFamily="18" charset="0"/>
                          </a:rPr>
                          <m:t>)</m:t>
                        </m:r>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1304365" y="2848526"/>
                  <a:ext cx="2867901" cy="461665"/>
                </a:xfrm>
                <a:prstGeom prst="rect">
                  <a:avLst/>
                </a:prstGeom>
                <a:blipFill>
                  <a:blip r:embed="rId11"/>
                  <a:stretch>
                    <a:fillRect b="-18421"/>
                  </a:stretch>
                </a:blipFill>
              </p:spPr>
              <p:txBody>
                <a:bodyPr/>
                <a:lstStyle/>
                <a:p>
                  <a:r>
                    <a:rPr lang="en-US">
                      <a:noFill/>
                    </a:rPr>
                    <a:t> </a:t>
                  </a:r>
                </a:p>
              </p:txBody>
            </p:sp>
          </mc:Fallback>
        </mc:AlternateContent>
      </p:grpSp>
    </p:spTree>
    <p:extLst>
      <p:ext uri="{BB962C8B-B14F-4D97-AF65-F5344CB8AC3E}">
        <p14:creationId xmlns:p14="http://schemas.microsoft.com/office/powerpoint/2010/main" val="171118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عملکرد ماشین تورینگ</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91" y="1168088"/>
                <a:ext cx="11942547" cy="4877112"/>
              </a:xfrm>
            </p:spPr>
            <p:txBody>
              <a:bodyPr/>
              <a:lstStyle/>
              <a:p>
                <a:r>
                  <a:rPr lang="fa-IR" dirty="0"/>
                  <a:t>ماشین در حالت اولیه داد شده با مقداری اطلاعات روی نوار شروع به کار میکند.</a:t>
                </a:r>
              </a:p>
              <a:p>
                <a:r>
                  <a:rPr lang="fa-IR" dirty="0"/>
                  <a:t>سپس از میان دنباله ای از مراحل کنترل شده توسط تابع انتقال </a:t>
                </a:r>
                <a14:m>
                  <m:oMath xmlns:m="http://schemas.openxmlformats.org/officeDocument/2006/math">
                    <m:r>
                      <a:rPr lang="el-GR" i="1" dirty="0">
                        <a:solidFill>
                          <a:srgbClr val="C00000"/>
                        </a:solidFill>
                        <a:latin typeface="Cambria Math" panose="02040503050406030204" pitchFamily="18" charset="0"/>
                      </a:rPr>
                      <m:t>𝛿</m:t>
                    </m:r>
                  </m:oMath>
                </a14:m>
                <a:r>
                  <a:rPr lang="fa-IR" dirty="0"/>
                  <a:t> گذر میکند.</a:t>
                </a:r>
              </a:p>
              <a:p>
                <a:r>
                  <a:rPr lang="fa-IR" dirty="0"/>
                  <a:t>در طی این فرایند محتویات هر سلول روی نوار ممکن است بررسی شده و چندین بار تغییر کند.</a:t>
                </a:r>
              </a:p>
              <a:p>
                <a:r>
                  <a:rPr lang="fa-IR" dirty="0"/>
                  <a:t>سرانجام، کل فرایند میتواند خاتمه یابد که در ماشین تورینگ یک حالت توقف وجود دارد.</a:t>
                </a:r>
              </a:p>
              <a:p>
                <a:r>
                  <a:rPr lang="fa-IR" dirty="0">
                    <a:solidFill>
                      <a:srgbClr val="C00000"/>
                    </a:solidFill>
                  </a:rPr>
                  <a:t>ماشین تورینگ در صورتی متوقف میشود که به یک پیکربندی برسد که برای آن تعریف نشده باشد</a:t>
                </a:r>
                <a:r>
                  <a:rPr lang="fa-IR" dirty="0"/>
                  <a:t>.</a:t>
                </a:r>
              </a:p>
              <a:p>
                <a:r>
                  <a:rPr lang="fa-IR" dirty="0"/>
                  <a:t>معمولاً </a:t>
                </a:r>
                <a:r>
                  <a:rPr lang="fa-IR" dirty="0">
                    <a:solidFill>
                      <a:srgbClr val="C00000"/>
                    </a:solidFill>
                  </a:rPr>
                  <a:t>برای حالتهای نهایی، انتقالی تعریف نمیشود</a:t>
                </a:r>
                <a:r>
                  <a:rPr lang="fa-IR" dirty="0"/>
                  <a:t>.</a:t>
                </a:r>
              </a:p>
              <a:p>
                <a:r>
                  <a:rPr lang="fa-IR" dirty="0"/>
                  <a:t>بدین ترتیب پس از قرار گرفتن ماشین در حالت نهایی، ماشین متوقف میشود.</a:t>
                </a:r>
              </a:p>
              <a:p>
                <a:r>
                  <a:rPr lang="fa-IR" dirty="0"/>
                  <a:t>البته بدلیل جزئی بودن تابع </a:t>
                </a:r>
                <a14:m>
                  <m:oMath xmlns:m="http://schemas.openxmlformats.org/officeDocument/2006/math">
                    <m:r>
                      <a:rPr lang="el-GR" i="1" dirty="0">
                        <a:solidFill>
                          <a:srgbClr val="C00000"/>
                        </a:solidFill>
                        <a:latin typeface="Cambria Math" panose="02040503050406030204" pitchFamily="18" charset="0"/>
                      </a:rPr>
                      <m:t>𝛿</m:t>
                    </m:r>
                  </m:oMath>
                </a14:m>
                <a:r>
                  <a:rPr lang="fa-IR" dirty="0"/>
                  <a:t>، ممکن است ماشین در یکی از حالتهای غیرنهایی هم متوقف شود که در خصوص این شرایط صحبت خواهیم کرد.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91" y="1168088"/>
                <a:ext cx="11942547" cy="4877112"/>
              </a:xfrm>
              <a:blipFill>
                <a:blip r:embed="rId2"/>
                <a:stretch>
                  <a:fillRect r="-1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grpSp>
        <p:nvGrpSpPr>
          <p:cNvPr id="5" name="Group 4"/>
          <p:cNvGrpSpPr/>
          <p:nvPr/>
        </p:nvGrpSpPr>
        <p:grpSpPr>
          <a:xfrm>
            <a:off x="110191" y="1364343"/>
            <a:ext cx="3033059" cy="1855107"/>
            <a:chOff x="110191" y="2249714"/>
            <a:chExt cx="3155523" cy="2021840"/>
          </a:xfrm>
        </p:grpSpPr>
        <p:sp>
          <p:nvSpPr>
            <p:cNvPr id="6" name="Rectangle 5"/>
            <p:cNvSpPr/>
            <p:nvPr/>
          </p:nvSpPr>
          <p:spPr>
            <a:xfrm>
              <a:off x="110191" y="2249714"/>
              <a:ext cx="3155523" cy="202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077" y="2415108"/>
              <a:ext cx="2084934" cy="68687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779172" y="2468267"/>
                  <a:ext cx="5277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err="1">
                                <a:latin typeface="Cambria Math" panose="02040503050406030204" pitchFamily="18" charset="0"/>
                              </a:rPr>
                              <m:t>𝑞</m:t>
                            </m:r>
                          </m:e>
                          <m:sub>
                            <m:r>
                              <a:rPr lang="en-US" sz="2400" b="0" i="1" dirty="0" smtClean="0">
                                <a:latin typeface="Cambria Math" panose="02040503050406030204" pitchFamily="18" charset="0"/>
                              </a:rPr>
                              <m:t>𝑖</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779172" y="2468267"/>
                  <a:ext cx="527709" cy="461665"/>
                </a:xfrm>
                <a:prstGeom prst="rect">
                  <a:avLst/>
                </a:prstGeom>
                <a:blipFill>
                  <a:blip r:embed="rId3"/>
                  <a:stretch>
                    <a:fillRect b="-12000"/>
                  </a:stretch>
                </a:blipFill>
              </p:spPr>
              <p:txBody>
                <a:bodyPr/>
                <a:lstStyle/>
                <a:p>
                  <a:r>
                    <a:rPr lang="en-US">
                      <a:noFill/>
                    </a:rPr>
                    <a:t> </a:t>
                  </a:r>
                </a:p>
              </p:txBody>
            </p:sp>
          </mc:Fallback>
        </mc:AlternateContent>
        <p:grpSp>
          <p:nvGrpSpPr>
            <p:cNvPr id="9" name="Group 8"/>
            <p:cNvGrpSpPr/>
            <p:nvPr/>
          </p:nvGrpSpPr>
          <p:grpSpPr>
            <a:xfrm rot="5400000">
              <a:off x="1243174" y="3014809"/>
              <a:ext cx="392397" cy="1545458"/>
              <a:chOff x="6410177" y="3625234"/>
              <a:chExt cx="266373" cy="1339214"/>
            </a:xfrm>
          </p:grpSpPr>
          <p:cxnSp>
            <p:nvCxnSpPr>
              <p:cNvPr id="15" name="Straight Connector 14"/>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0" name="Oval 9"/>
            <p:cNvSpPr/>
            <p:nvPr/>
          </p:nvSpPr>
          <p:spPr>
            <a:xfrm>
              <a:off x="728575" y="2447680"/>
              <a:ext cx="593082" cy="6013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24197" y="3142596"/>
              <a:ext cx="1726755" cy="369332"/>
            </a:xfrm>
            <a:prstGeom prst="rect">
              <a:avLst/>
            </a:prstGeom>
          </p:spPr>
          <p:txBody>
            <a:bodyPr wrap="none">
              <a:spAutoFit/>
            </a:bodyPr>
            <a:lstStyle/>
            <a:p>
              <a:r>
                <a:rPr lang="en-US" dirty="0"/>
                <a:t>Read-write head</a:t>
              </a:r>
            </a:p>
          </p:txBody>
        </p:sp>
        <p:cxnSp>
          <p:nvCxnSpPr>
            <p:cNvPr id="12" name="Curved Connector 11"/>
            <p:cNvCxnSpPr/>
            <p:nvPr/>
          </p:nvCxnSpPr>
          <p:spPr>
            <a:xfrm rot="16200000" flipH="1">
              <a:off x="851591" y="3116571"/>
              <a:ext cx="510391" cy="439146"/>
            </a:xfrm>
            <a:prstGeom prst="curved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87763" y="3610350"/>
              <a:ext cx="616836" cy="369332"/>
            </a:xfrm>
            <a:prstGeom prst="rect">
              <a:avLst/>
            </a:prstGeom>
          </p:spPr>
          <p:txBody>
            <a:bodyPr wrap="none">
              <a:spAutoFit/>
            </a:bodyPr>
            <a:lstStyle/>
            <a:p>
              <a:r>
                <a:rPr lang="en-US" dirty="0"/>
                <a:t>Tape</a:t>
              </a:r>
            </a:p>
          </p:txBody>
        </p:sp>
        <p:sp>
          <p:nvSpPr>
            <p:cNvPr id="14" name="Rectangle 13"/>
            <p:cNvSpPr/>
            <p:nvPr/>
          </p:nvSpPr>
          <p:spPr>
            <a:xfrm>
              <a:off x="1330985" y="2353469"/>
              <a:ext cx="1401987" cy="369332"/>
            </a:xfrm>
            <a:prstGeom prst="rect">
              <a:avLst/>
            </a:prstGeom>
          </p:spPr>
          <p:txBody>
            <a:bodyPr wrap="none">
              <a:spAutoFit/>
            </a:bodyPr>
            <a:lstStyle/>
            <a:p>
              <a:r>
                <a:rPr lang="en-US" dirty="0"/>
                <a:t>Control Unit</a:t>
              </a:r>
            </a:p>
          </p:txBody>
        </p:sp>
      </p:grpSp>
    </p:spTree>
    <p:extLst>
      <p:ext uri="{BB962C8B-B14F-4D97-AF65-F5344CB8AC3E}">
        <p14:creationId xmlns:p14="http://schemas.microsoft.com/office/powerpoint/2010/main" val="94166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9-2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400" dirty="0"/>
                  <a:t>ماشین تورینگ تعریف شده زیر را درنظر بگیرید.</a:t>
                </a:r>
                <a:endParaRPr lang="en-US" sz="2400" dirty="0"/>
              </a:p>
              <a:p>
                <a:endParaRPr lang="en-US" sz="2400" dirty="0"/>
              </a:p>
              <a:p>
                <a:endParaRPr lang="en-US" sz="2400" dirty="0"/>
              </a:p>
              <a:p>
                <a:r>
                  <a:rPr lang="fa-IR" sz="2400" dirty="0"/>
                  <a:t>بررسی عملکرد این ماشین از حالت اولیه روی نوار </a:t>
                </a:r>
                <a14:m>
                  <m:oMath xmlns:m="http://schemas.openxmlformats.org/officeDocument/2006/math">
                    <m:r>
                      <a:rPr lang="en-US" sz="2400" i="1" dirty="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𝑎</m:t>
                    </m:r>
                    <m:r>
                      <a:rPr lang="en-US" sz="2400" b="0" i="1" dirty="0" smtClean="0">
                        <a:solidFill>
                          <a:srgbClr val="C00000"/>
                        </a:solidFill>
                        <a:latin typeface="Cambria Math" panose="02040503050406030204" pitchFamily="18" charset="0"/>
                      </a:rPr>
                      <m:t>#</m:t>
                    </m:r>
                  </m:oMath>
                </a14:m>
                <a:endParaRPr lang="en-US" sz="2400" dirty="0"/>
              </a:p>
              <a:p>
                <a:r>
                  <a:rPr lang="fa-IR" sz="2400" dirty="0"/>
                  <a:t>این ماشین تمامی </a:t>
                </a:r>
                <a14:m>
                  <m:oMath xmlns:m="http://schemas.openxmlformats.org/officeDocument/2006/math">
                    <m:r>
                      <a:rPr lang="en-US" sz="2400" i="1" dirty="0">
                        <a:solidFill>
                          <a:srgbClr val="C00000"/>
                        </a:solidFill>
                        <a:latin typeface="Cambria Math" panose="02040503050406030204" pitchFamily="18" charset="0"/>
                      </a:rPr>
                      <m:t>𝑎</m:t>
                    </m:r>
                  </m:oMath>
                </a14:m>
                <a:r>
                  <a:rPr lang="fa-IR" sz="2400" dirty="0"/>
                  <a:t> ها را در روی نوار به </a:t>
                </a:r>
                <a14:m>
                  <m:oMath xmlns:m="http://schemas.openxmlformats.org/officeDocument/2006/math">
                    <m:r>
                      <a:rPr lang="en-US" sz="2400" i="1" dirty="0">
                        <a:solidFill>
                          <a:srgbClr val="C00000"/>
                        </a:solidFill>
                        <a:latin typeface="Cambria Math" panose="02040503050406030204" pitchFamily="18" charset="0"/>
                      </a:rPr>
                      <m:t>𝑏</m:t>
                    </m:r>
                  </m:oMath>
                </a14:m>
                <a:r>
                  <a:rPr lang="fa-IR" sz="2400" dirty="0"/>
                  <a:t> تبدیل میکند ولی </a:t>
                </a:r>
                <a14:m>
                  <m:oMath xmlns:m="http://schemas.openxmlformats.org/officeDocument/2006/math">
                    <m:r>
                      <a:rPr lang="en-US" sz="2400" i="1" dirty="0">
                        <a:solidFill>
                          <a:srgbClr val="C00000"/>
                        </a:solidFill>
                        <a:latin typeface="Cambria Math" panose="02040503050406030204" pitchFamily="18" charset="0"/>
                      </a:rPr>
                      <m:t>𝑏</m:t>
                    </m:r>
                  </m:oMath>
                </a14:m>
                <a:r>
                  <a:rPr lang="fa-IR" sz="2400" dirty="0"/>
                  <a:t> ها تغییر نمیکنند.</a:t>
                </a:r>
              </a:p>
              <a:p>
                <a:r>
                  <a:rPr lang="fa-IR" sz="2400" dirty="0"/>
                  <a:t>وقتی ماشین با اولین نماد خالی (</a:t>
                </a:r>
                <a14:m>
                  <m:oMath xmlns:m="http://schemas.openxmlformats.org/officeDocument/2006/math">
                    <m:r>
                      <a:rPr lang="en-US" sz="2400" i="1" dirty="0">
                        <a:solidFill>
                          <a:srgbClr val="C00000"/>
                        </a:solidFill>
                        <a:latin typeface="Cambria Math" panose="02040503050406030204" pitchFamily="18" charset="0"/>
                      </a:rPr>
                      <m:t>#</m:t>
                    </m:r>
                  </m:oMath>
                </a14:m>
                <a:r>
                  <a:rPr lang="fa-IR" sz="2400" dirty="0"/>
                  <a:t>) مواجه میشود، یک سلول به چپ میرود و در حالت نهایی</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oMath>
                </a14:m>
                <a:r>
                  <a:rPr lang="fa-IR" sz="2400" dirty="0"/>
                  <a:t> متوقف میشود.</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mc:AlternateContent xmlns:mc="http://schemas.openxmlformats.org/markup-compatibility/2006" xmlns:a14="http://schemas.microsoft.com/office/drawing/2010/main">
        <mc:Choice Requires="a14">
          <p:sp>
            <p:nvSpPr>
              <p:cNvPr id="19" name="Rectangle 18"/>
              <p:cNvSpPr/>
              <p:nvPr/>
            </p:nvSpPr>
            <p:spPr>
              <a:xfrm>
                <a:off x="859895" y="1168088"/>
                <a:ext cx="4830271" cy="1477328"/>
              </a:xfrm>
              <a:prstGeom prst="rect">
                <a:avLst/>
              </a:prstGeom>
            </p:spPr>
            <p:txBody>
              <a:bodyPr wrap="square">
                <a:spAutoFit/>
              </a:bodyPr>
              <a:lstStyle/>
              <a:p>
                <a14:m>
                  <m:oMath xmlns:m="http://schemas.openxmlformats.org/officeDocument/2006/math">
                    <m:r>
                      <a:rPr lang="en-US"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Γ</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Σ</m:t>
                    </m:r>
                    <m:r>
                      <a:rPr lang="en-US" b="0" i="0"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0" dirty="0" smtClean="0">
                        <a:solidFill>
                          <a:srgbClr val="C00000"/>
                        </a:solidFill>
                        <a:latin typeface="Cambria Math" panose="02040503050406030204" pitchFamily="18" charset="0"/>
                      </a:rPr>
                      <m:t>}</m:t>
                    </m:r>
                  </m:oMath>
                </a14:m>
                <a:r>
                  <a:rPr lang="en-US" dirty="0"/>
                  <a:t>, </a:t>
                </a:r>
                <a14:m>
                  <m:oMath xmlns:m="http://schemas.openxmlformats.org/officeDocument/2006/math">
                    <m:r>
                      <a:rPr lang="en-US" i="1" dirty="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oMath>
                </a14:m>
                <a:endParaRPr lang="en-US" dirty="0"/>
              </a:p>
              <a:p>
                <a:endParaRPr lang="en-US" dirty="0"/>
              </a:p>
              <a:p>
                <a:r>
                  <a:rPr lang="en-US"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e>
                    </m:d>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r>
                      <a:rPr lang="en-US" b="0" i="1" dirty="0" smtClean="0">
                        <a:solidFill>
                          <a:srgbClr val="C00000"/>
                        </a:solidFill>
                        <a:latin typeface="Cambria Math" panose="02040503050406030204" pitchFamily="18" charset="0"/>
                      </a:rPr>
                      <m:t>)</m:t>
                    </m:r>
                  </m:oMath>
                </a14:m>
                <a:r>
                  <a:rPr lang="en-US" dirty="0">
                    <a:solidFill>
                      <a:srgbClr val="C00000"/>
                    </a:solidFill>
                  </a:rPr>
                  <a:t> ,</a:t>
                </a:r>
              </a:p>
              <a:p>
                <a:r>
                  <a:rPr lang="el-GR"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r>
                  <a:rPr lang="el-GR"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oMath>
                </a14:m>
                <a:r>
                  <a:rPr lang="en-US" dirty="0">
                    <a:solidFill>
                      <a:srgbClr val="C00000"/>
                    </a:solidFill>
                  </a:rPr>
                  <a:t>.</a:t>
                </a:r>
              </a:p>
            </p:txBody>
          </p:sp>
        </mc:Choice>
        <mc:Fallback xmlns="">
          <p:sp>
            <p:nvSpPr>
              <p:cNvPr id="19" name="Rectangle 18"/>
              <p:cNvSpPr>
                <a:spLocks noRot="1" noChangeAspect="1" noMove="1" noResize="1" noEditPoints="1" noAdjustHandles="1" noChangeArrowheads="1" noChangeShapeType="1" noTextEdit="1"/>
              </p:cNvSpPr>
              <p:nvPr/>
            </p:nvSpPr>
            <p:spPr>
              <a:xfrm>
                <a:off x="859895" y="1168088"/>
                <a:ext cx="4830271" cy="1477328"/>
              </a:xfrm>
              <a:prstGeom prst="rect">
                <a:avLst/>
              </a:prstGeom>
              <a:blipFill>
                <a:blip r:embed="rId3"/>
                <a:stretch>
                  <a:fillRect l="-253" t="-2479" b="-5785"/>
                </a:stretch>
              </a:blipFill>
            </p:spPr>
            <p:txBody>
              <a:bodyPr/>
              <a:lstStyle/>
              <a:p>
                <a:r>
                  <a:rPr lang="en-US">
                    <a:noFill/>
                  </a:rPr>
                  <a:t> </a:t>
                </a:r>
              </a:p>
            </p:txBody>
          </p:sp>
        </mc:Fallback>
      </mc:AlternateContent>
      <p:grpSp>
        <p:nvGrpSpPr>
          <p:cNvPr id="48" name="Group 47"/>
          <p:cNvGrpSpPr/>
          <p:nvPr/>
        </p:nvGrpSpPr>
        <p:grpSpPr>
          <a:xfrm>
            <a:off x="294253" y="4978469"/>
            <a:ext cx="2553688" cy="1261107"/>
            <a:chOff x="265678" y="4621347"/>
            <a:chExt cx="2553688" cy="1261107"/>
          </a:xfrm>
        </p:grpSpPr>
        <p:sp>
          <p:nvSpPr>
            <p:cNvPr id="23" name="Rectangle 22"/>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4" name="Rectangle 23"/>
                <p:cNvSpPr/>
                <p:nvPr/>
              </p:nvSpPr>
              <p:spPr>
                <a:xfrm>
                  <a:off x="781980" y="4621347"/>
                  <a:ext cx="329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0</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781980" y="4621347"/>
                  <a:ext cx="329274" cy="369332"/>
                </a:xfrm>
                <a:prstGeom prst="rect">
                  <a:avLst/>
                </a:prstGeom>
                <a:blipFill>
                  <a:blip r:embed="rId4"/>
                  <a:stretch>
                    <a:fillRect r="-11111" b="-8197"/>
                  </a:stretch>
                </a:blipFill>
              </p:spPr>
              <p:txBody>
                <a:bodyPr/>
                <a:lstStyle/>
                <a:p>
                  <a:r>
                    <a:rPr lang="en-US">
                      <a:noFill/>
                    </a:rPr>
                    <a:t> </a:t>
                  </a:r>
                </a:p>
              </p:txBody>
            </p:sp>
          </mc:Fallback>
        </mc:AlternateContent>
        <p:grpSp>
          <p:nvGrpSpPr>
            <p:cNvPr id="25" name="Group 24"/>
            <p:cNvGrpSpPr/>
            <p:nvPr/>
          </p:nvGrpSpPr>
          <p:grpSpPr>
            <a:xfrm rot="5400000">
              <a:off x="1473960" y="4573601"/>
              <a:ext cx="307113" cy="1929564"/>
              <a:chOff x="6410177" y="3625234"/>
              <a:chExt cx="266373" cy="1339214"/>
            </a:xfrm>
          </p:grpSpPr>
          <p:cxnSp>
            <p:nvCxnSpPr>
              <p:cNvPr id="43" name="Straight Connector 42"/>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45"/>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27" name="Curved Connector 26"/>
            <p:cNvCxnSpPr>
              <a:endCxn id="45" idx="0"/>
            </p:cNvCxnSpPr>
            <p:nvPr/>
          </p:nvCxnSpPr>
          <p:spPr>
            <a:xfrm rot="16200000" flipH="1">
              <a:off x="873588" y="5067314"/>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979290" y="5324517"/>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m:t>
                        </m:r>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979290" y="5324517"/>
                  <a:ext cx="38266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431090" y="5339356"/>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𝑎</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431090" y="5339356"/>
                  <a:ext cx="38266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839761" y="5361758"/>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839761" y="5361758"/>
                  <a:ext cx="391453" cy="369332"/>
                </a:xfrm>
                <a:prstGeom prst="rect">
                  <a:avLst/>
                </a:prstGeom>
                <a:blipFill>
                  <a:blip r:embed="rId7"/>
                  <a:stretch>
                    <a:fillRect/>
                  </a:stretch>
                </a:blipFill>
              </p:spPr>
              <p:txBody>
                <a:bodyPr/>
                <a:lstStyle/>
                <a:p>
                  <a:r>
                    <a:rPr lang="en-US">
                      <a:noFill/>
                    </a:rPr>
                    <a:t> </a:t>
                  </a:r>
                </a:p>
              </p:txBody>
            </p:sp>
          </mc:Fallback>
        </mc:AlternateContent>
      </p:grpSp>
      <p:grpSp>
        <p:nvGrpSpPr>
          <p:cNvPr id="49" name="Group 48"/>
          <p:cNvGrpSpPr/>
          <p:nvPr/>
        </p:nvGrpSpPr>
        <p:grpSpPr>
          <a:xfrm>
            <a:off x="3186709" y="4978469"/>
            <a:ext cx="2553688" cy="1261107"/>
            <a:chOff x="265678" y="4621347"/>
            <a:chExt cx="2553688" cy="1261107"/>
          </a:xfrm>
        </p:grpSpPr>
        <p:sp>
          <p:nvSpPr>
            <p:cNvPr id="50" name="Rectangle 49"/>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51" name="Rectangle 50"/>
                <p:cNvSpPr/>
                <p:nvPr/>
              </p:nvSpPr>
              <p:spPr>
                <a:xfrm>
                  <a:off x="1164060" y="4621347"/>
                  <a:ext cx="329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0</m:t>
                            </m:r>
                          </m:sub>
                        </m:sSub>
                      </m:oMath>
                    </m:oMathPara>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1164060" y="4621347"/>
                  <a:ext cx="329274" cy="369332"/>
                </a:xfrm>
                <a:prstGeom prst="rect">
                  <a:avLst/>
                </a:prstGeom>
                <a:blipFill>
                  <a:blip r:embed="rId8"/>
                  <a:stretch>
                    <a:fillRect r="-11111" b="-8197"/>
                  </a:stretch>
                </a:blipFill>
              </p:spPr>
              <p:txBody>
                <a:bodyPr/>
                <a:lstStyle/>
                <a:p>
                  <a:r>
                    <a:rPr lang="en-US">
                      <a:noFill/>
                    </a:rPr>
                    <a:t> </a:t>
                  </a:r>
                </a:p>
              </p:txBody>
            </p:sp>
          </mc:Fallback>
        </mc:AlternateContent>
        <p:grpSp>
          <p:nvGrpSpPr>
            <p:cNvPr id="52" name="Group 51"/>
            <p:cNvGrpSpPr/>
            <p:nvPr/>
          </p:nvGrpSpPr>
          <p:grpSpPr>
            <a:xfrm rot="5400000">
              <a:off x="1473960" y="4573601"/>
              <a:ext cx="307113" cy="1929564"/>
              <a:chOff x="6410177" y="3625234"/>
              <a:chExt cx="266373" cy="1339214"/>
            </a:xfrm>
          </p:grpSpPr>
          <p:cxnSp>
            <p:nvCxnSpPr>
              <p:cNvPr id="57" name="Straight Connector 56"/>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53" name="Curved Connector 52"/>
            <p:cNvCxnSpPr/>
            <p:nvPr/>
          </p:nvCxnSpPr>
          <p:spPr>
            <a:xfrm rot="16200000" flipH="1">
              <a:off x="1255668" y="5067314"/>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Rectangle 53"/>
                <p:cNvSpPr/>
                <p:nvPr/>
              </p:nvSpPr>
              <p:spPr>
                <a:xfrm>
                  <a:off x="979290" y="5324517"/>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979290" y="5324517"/>
                  <a:ext cx="38266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431090" y="5339356"/>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𝑎</m:t>
                        </m:r>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1431090" y="5339356"/>
                  <a:ext cx="38266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1839761" y="5361758"/>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1839761" y="5361758"/>
                  <a:ext cx="391453" cy="369332"/>
                </a:xfrm>
                <a:prstGeom prst="rect">
                  <a:avLst/>
                </a:prstGeom>
                <a:blipFill>
                  <a:blip r:embed="rId11"/>
                  <a:stretch>
                    <a:fillRect/>
                  </a:stretch>
                </a:blipFill>
              </p:spPr>
              <p:txBody>
                <a:bodyPr/>
                <a:lstStyle/>
                <a:p>
                  <a:r>
                    <a:rPr lang="en-US">
                      <a:noFill/>
                    </a:rPr>
                    <a:t> </a:t>
                  </a:r>
                </a:p>
              </p:txBody>
            </p:sp>
          </mc:Fallback>
        </mc:AlternateContent>
      </p:grpSp>
      <p:grpSp>
        <p:nvGrpSpPr>
          <p:cNvPr id="61" name="Group 60"/>
          <p:cNvGrpSpPr/>
          <p:nvPr/>
        </p:nvGrpSpPr>
        <p:grpSpPr>
          <a:xfrm>
            <a:off x="9118460" y="5001283"/>
            <a:ext cx="2553688" cy="1283767"/>
            <a:chOff x="265678" y="4598687"/>
            <a:chExt cx="2553688" cy="1283767"/>
          </a:xfrm>
        </p:grpSpPr>
        <p:sp>
          <p:nvSpPr>
            <p:cNvPr id="62" name="Rectangle 61"/>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63" name="Rectangle 62"/>
                <p:cNvSpPr/>
                <p:nvPr/>
              </p:nvSpPr>
              <p:spPr>
                <a:xfrm>
                  <a:off x="1197322" y="4598687"/>
                  <a:ext cx="329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1</m:t>
                            </m:r>
                          </m:sub>
                        </m:sSub>
                      </m:oMath>
                    </m:oMathPara>
                  </a14:m>
                  <a:endParaRPr lang="en-US" dirty="0"/>
                </a:p>
              </p:txBody>
            </p:sp>
          </mc:Choice>
          <mc:Fallback xmlns="">
            <p:sp>
              <p:nvSpPr>
                <p:cNvPr id="63" name="Rectangle 62"/>
                <p:cNvSpPr>
                  <a:spLocks noRot="1" noChangeAspect="1" noMove="1" noResize="1" noEditPoints="1" noAdjustHandles="1" noChangeArrowheads="1" noChangeShapeType="1" noTextEdit="1"/>
                </p:cNvSpPr>
                <p:nvPr/>
              </p:nvSpPr>
              <p:spPr>
                <a:xfrm>
                  <a:off x="1197322" y="4598687"/>
                  <a:ext cx="329274" cy="369332"/>
                </a:xfrm>
                <a:prstGeom prst="rect">
                  <a:avLst/>
                </a:prstGeom>
                <a:blipFill>
                  <a:blip r:embed="rId12"/>
                  <a:stretch>
                    <a:fillRect r="-7407" b="-8333"/>
                  </a:stretch>
                </a:blipFill>
              </p:spPr>
              <p:txBody>
                <a:bodyPr/>
                <a:lstStyle/>
                <a:p>
                  <a:r>
                    <a:rPr lang="en-US">
                      <a:noFill/>
                    </a:rPr>
                    <a:t> </a:t>
                  </a:r>
                </a:p>
              </p:txBody>
            </p:sp>
          </mc:Fallback>
        </mc:AlternateContent>
        <p:grpSp>
          <p:nvGrpSpPr>
            <p:cNvPr id="64" name="Group 63"/>
            <p:cNvGrpSpPr/>
            <p:nvPr/>
          </p:nvGrpSpPr>
          <p:grpSpPr>
            <a:xfrm rot="5400000">
              <a:off x="1473960" y="4573601"/>
              <a:ext cx="307113" cy="1929564"/>
              <a:chOff x="6410177" y="3625234"/>
              <a:chExt cx="266373" cy="1339214"/>
            </a:xfrm>
          </p:grpSpPr>
          <p:cxnSp>
            <p:nvCxnSpPr>
              <p:cNvPr id="69" name="Straight Connector 68"/>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Rectangle 71"/>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65" name="Curved Connector 64"/>
            <p:cNvCxnSpPr/>
            <p:nvPr/>
          </p:nvCxnSpPr>
          <p:spPr>
            <a:xfrm rot="16200000" flipH="1">
              <a:off x="1291383" y="5042201"/>
              <a:ext cx="377949" cy="22435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79290" y="5324517"/>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US" dirty="0"/>
                </a:p>
              </p:txBody>
            </p:sp>
          </mc:Choice>
          <mc:Fallback xmlns="">
            <p:sp>
              <p:nvSpPr>
                <p:cNvPr id="66" name="Rectangle 65"/>
                <p:cNvSpPr>
                  <a:spLocks noRot="1" noChangeAspect="1" noMove="1" noResize="1" noEditPoints="1" noAdjustHandles="1" noChangeArrowheads="1" noChangeShapeType="1" noTextEdit="1"/>
                </p:cNvSpPr>
                <p:nvPr/>
              </p:nvSpPr>
              <p:spPr>
                <a:xfrm>
                  <a:off x="979290" y="5324517"/>
                  <a:ext cx="382669"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1431090" y="5339356"/>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1431090" y="5339356"/>
                  <a:ext cx="382669"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1839761" y="5361758"/>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dirty="0"/>
                </a:p>
              </p:txBody>
            </p:sp>
          </mc:Choice>
          <mc:Fallback xmlns="">
            <p:sp>
              <p:nvSpPr>
                <p:cNvPr id="68" name="Rectangle 67"/>
                <p:cNvSpPr>
                  <a:spLocks noRot="1" noChangeAspect="1" noMove="1" noResize="1" noEditPoints="1" noAdjustHandles="1" noChangeArrowheads="1" noChangeShapeType="1" noTextEdit="1"/>
                </p:cNvSpPr>
                <p:nvPr/>
              </p:nvSpPr>
              <p:spPr>
                <a:xfrm>
                  <a:off x="1839761" y="5361758"/>
                  <a:ext cx="391453" cy="369332"/>
                </a:xfrm>
                <a:prstGeom prst="rect">
                  <a:avLst/>
                </a:prstGeom>
                <a:blipFill>
                  <a:blip r:embed="rId15"/>
                  <a:stretch>
                    <a:fillRect/>
                  </a:stretch>
                </a:blipFill>
              </p:spPr>
              <p:txBody>
                <a:bodyPr/>
                <a:lstStyle/>
                <a:p>
                  <a:r>
                    <a:rPr lang="en-US">
                      <a:noFill/>
                    </a:rPr>
                    <a:t> </a:t>
                  </a:r>
                </a:p>
              </p:txBody>
            </p:sp>
          </mc:Fallback>
        </mc:AlternateContent>
      </p:grpSp>
      <p:grpSp>
        <p:nvGrpSpPr>
          <p:cNvPr id="73" name="Group 72"/>
          <p:cNvGrpSpPr/>
          <p:nvPr/>
        </p:nvGrpSpPr>
        <p:grpSpPr>
          <a:xfrm>
            <a:off x="6147848" y="4978469"/>
            <a:ext cx="2553688" cy="1283844"/>
            <a:chOff x="265678" y="4598610"/>
            <a:chExt cx="2553688" cy="1283844"/>
          </a:xfrm>
        </p:grpSpPr>
        <p:sp>
          <p:nvSpPr>
            <p:cNvPr id="74" name="Rectangle 73"/>
            <p:cNvSpPr/>
            <p:nvPr/>
          </p:nvSpPr>
          <p:spPr>
            <a:xfrm>
              <a:off x="265678" y="4621347"/>
              <a:ext cx="2553688" cy="126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5" name="Rectangle 74"/>
                <p:cNvSpPr/>
                <p:nvPr/>
              </p:nvSpPr>
              <p:spPr>
                <a:xfrm>
                  <a:off x="1593584" y="4598610"/>
                  <a:ext cx="329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0</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1593584" y="4598610"/>
                  <a:ext cx="329274" cy="369332"/>
                </a:xfrm>
                <a:prstGeom prst="rect">
                  <a:avLst/>
                </a:prstGeom>
                <a:blipFill>
                  <a:blip r:embed="rId16"/>
                  <a:stretch>
                    <a:fillRect r="-9259" b="-8197"/>
                  </a:stretch>
                </a:blipFill>
              </p:spPr>
              <p:txBody>
                <a:bodyPr/>
                <a:lstStyle/>
                <a:p>
                  <a:r>
                    <a:rPr lang="en-US">
                      <a:noFill/>
                    </a:rPr>
                    <a:t> </a:t>
                  </a:r>
                </a:p>
              </p:txBody>
            </p:sp>
          </mc:Fallback>
        </mc:AlternateContent>
        <p:grpSp>
          <p:nvGrpSpPr>
            <p:cNvPr id="76" name="Group 75"/>
            <p:cNvGrpSpPr/>
            <p:nvPr/>
          </p:nvGrpSpPr>
          <p:grpSpPr>
            <a:xfrm rot="5400000">
              <a:off x="1473960" y="4573601"/>
              <a:ext cx="307113" cy="1929564"/>
              <a:chOff x="6410177" y="3625234"/>
              <a:chExt cx="266373" cy="1339214"/>
            </a:xfrm>
          </p:grpSpPr>
          <p:cxnSp>
            <p:nvCxnSpPr>
              <p:cNvPr id="81" name="Straight Connector 80"/>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Rectangle 83"/>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77" name="Curved Connector 76"/>
            <p:cNvCxnSpPr/>
            <p:nvPr/>
          </p:nvCxnSpPr>
          <p:spPr>
            <a:xfrm rot="16200000" flipH="1">
              <a:off x="1685192" y="5044577"/>
              <a:ext cx="396763" cy="2382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8" name="Rectangle 77"/>
                <p:cNvSpPr/>
                <p:nvPr/>
              </p:nvSpPr>
              <p:spPr>
                <a:xfrm>
                  <a:off x="979290" y="5324517"/>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a:off x="979290" y="5324517"/>
                  <a:ext cx="382669"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1431090" y="5339356"/>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𝑏</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1431090" y="5339356"/>
                  <a:ext cx="382669"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1839761" y="5361758"/>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1839761" y="5361758"/>
                  <a:ext cx="391453" cy="369332"/>
                </a:xfrm>
                <a:prstGeom prst="rect">
                  <a:avLst/>
                </a:prstGeom>
                <a:blipFill>
                  <a:blip r:embed="rId19"/>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4461A8DD-D34C-60D1-D1E6-AE3F57A08A7C}"/>
                  </a:ext>
                </a:extLst>
              </p14:cNvPr>
              <p14:cNvContentPartPr/>
              <p14:nvPr/>
            </p14:nvContentPartPr>
            <p14:xfrm>
              <a:off x="1101240" y="2295360"/>
              <a:ext cx="4691520" cy="2602440"/>
            </p14:xfrm>
          </p:contentPart>
        </mc:Choice>
        <mc:Fallback>
          <p:pic>
            <p:nvPicPr>
              <p:cNvPr id="5" name="Ink 4">
                <a:extLst>
                  <a:ext uri="{FF2B5EF4-FFF2-40B4-BE49-F238E27FC236}">
                    <a16:creationId xmlns:a16="http://schemas.microsoft.com/office/drawing/2014/main" id="{4461A8DD-D34C-60D1-D1E6-AE3F57A08A7C}"/>
                  </a:ext>
                </a:extLst>
              </p:cNvPr>
              <p:cNvPicPr/>
              <p:nvPr/>
            </p:nvPicPr>
            <p:blipFill>
              <a:blip r:embed="rId21"/>
              <a:stretch>
                <a:fillRect/>
              </a:stretch>
            </p:blipFill>
            <p:spPr>
              <a:xfrm>
                <a:off x="1091880" y="2286000"/>
                <a:ext cx="4710240" cy="2621160"/>
              </a:xfrm>
              <a:prstGeom prst="rect">
                <a:avLst/>
              </a:prstGeom>
            </p:spPr>
          </p:pic>
        </mc:Fallback>
      </mc:AlternateContent>
    </p:spTree>
    <p:extLst>
      <p:ext uri="{BB962C8B-B14F-4D97-AF65-F5344CB8AC3E}">
        <p14:creationId xmlns:p14="http://schemas.microsoft.com/office/powerpoint/2010/main" val="200319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نمایش ماشین تورینگ بصورت گراف انتقال</a:t>
            </a:r>
            <a:endParaRPr lang="en-US" dirty="0"/>
          </a:p>
        </p:txBody>
      </p:sp>
      <p:sp>
        <p:nvSpPr>
          <p:cNvPr id="3" name="Content Placeholder 2"/>
          <p:cNvSpPr>
            <a:spLocks noGrp="1"/>
          </p:cNvSpPr>
          <p:nvPr>
            <p:ph idx="1"/>
          </p:nvPr>
        </p:nvSpPr>
        <p:spPr/>
        <p:txBody>
          <a:bodyPr/>
          <a:lstStyle/>
          <a:p>
            <a:r>
              <a:rPr lang="fa-IR" dirty="0"/>
              <a:t>مشابه گذشته میتوان، از گراف انتقال برای نمایش ماشین تورینگ استفاده کنیم.</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38144" y="2114786"/>
                <a:ext cx="4830271" cy="1477328"/>
              </a:xfrm>
              <a:prstGeom prst="rect">
                <a:avLst/>
              </a:prstGeom>
            </p:spPr>
            <p:txBody>
              <a:bodyPr wrap="square">
                <a:spAutoFit/>
              </a:bodyPr>
              <a:lstStyle/>
              <a:p>
                <a14:m>
                  <m:oMath xmlns:m="http://schemas.openxmlformats.org/officeDocument/2006/math">
                    <m:r>
                      <a:rPr lang="en-US"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Γ</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oMath>
                </a14:m>
                <a:r>
                  <a:rPr lang="en-US" dirty="0"/>
                  <a:t>, </a:t>
                </a:r>
                <a14:m>
                  <m:oMath xmlns:m="http://schemas.openxmlformats.org/officeDocument/2006/math">
                    <m:r>
                      <m:rPr>
                        <m:sty m:val="p"/>
                      </m:rPr>
                      <a:rPr lang="el-GR" dirty="0">
                        <a:solidFill>
                          <a:srgbClr val="C00000"/>
                        </a:solidFill>
                        <a:latin typeface="Cambria Math" panose="02040503050406030204" pitchFamily="18" charset="0"/>
                      </a:rPr>
                      <m:t>Σ</m:t>
                    </m:r>
                    <m:r>
                      <a:rPr lang="en-US" b="0" i="0"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0" dirty="0" smtClean="0">
                        <a:solidFill>
                          <a:srgbClr val="C00000"/>
                        </a:solidFill>
                        <a:latin typeface="Cambria Math" panose="02040503050406030204" pitchFamily="18" charset="0"/>
                      </a:rPr>
                      <m:t>}</m:t>
                    </m:r>
                  </m:oMath>
                </a14:m>
                <a:r>
                  <a:rPr lang="en-US" dirty="0"/>
                  <a:t>, </a:t>
                </a:r>
                <a14:m>
                  <m:oMath xmlns:m="http://schemas.openxmlformats.org/officeDocument/2006/math">
                    <m:r>
                      <a:rPr lang="en-US" i="1" dirty="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oMath>
                </a14:m>
                <a:endParaRPr lang="en-US" dirty="0"/>
              </a:p>
              <a:p>
                <a:endParaRPr lang="en-US" dirty="0"/>
              </a:p>
              <a:p>
                <a:r>
                  <a:rPr lang="en-US"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b="0" i="1" dirty="0" smtClean="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e>
                    </m:d>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𝑅</m:t>
                    </m:r>
                    <m:r>
                      <a:rPr lang="en-US" b="0" i="1" dirty="0" smtClean="0">
                        <a:solidFill>
                          <a:srgbClr val="C00000"/>
                        </a:solidFill>
                        <a:latin typeface="Cambria Math" panose="02040503050406030204" pitchFamily="18" charset="0"/>
                      </a:rPr>
                      <m:t>)</m:t>
                    </m:r>
                  </m:oMath>
                </a14:m>
                <a:r>
                  <a:rPr lang="en-US" dirty="0">
                    <a:solidFill>
                      <a:srgbClr val="C00000"/>
                    </a:solidFill>
                  </a:rPr>
                  <a:t> ,</a:t>
                </a:r>
              </a:p>
              <a:p>
                <a:r>
                  <a:rPr lang="el-GR"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r>
                      <a:rPr lang="en-US" i="1" dirty="0">
                        <a:solidFill>
                          <a:srgbClr val="C00000"/>
                        </a:solidFill>
                        <a:latin typeface="Cambria Math" panose="02040503050406030204" pitchFamily="18" charset="0"/>
                      </a:rPr>
                      <m:t>)</m:t>
                    </m:r>
                  </m:oMath>
                </a14:m>
                <a:r>
                  <a:rPr lang="en-US" dirty="0">
                    <a:solidFill>
                      <a:srgbClr val="C00000"/>
                    </a:solidFill>
                  </a:rPr>
                  <a:t> ,</a:t>
                </a:r>
              </a:p>
              <a:p>
                <a:r>
                  <a:rPr lang="el-GR" dirty="0">
                    <a:solidFill>
                      <a:srgbClr val="C00000"/>
                    </a:solidFill>
                  </a:rPr>
                  <a:t>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e>
                    </m:d>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𝐿</m:t>
                    </m:r>
                    <m:r>
                      <a:rPr lang="en-US" i="1" dirty="0">
                        <a:solidFill>
                          <a:srgbClr val="C00000"/>
                        </a:solidFill>
                        <a:latin typeface="Cambria Math" panose="02040503050406030204" pitchFamily="18" charset="0"/>
                      </a:rPr>
                      <m:t>)</m:t>
                    </m:r>
                  </m:oMath>
                </a14:m>
                <a:r>
                  <a:rPr lang="en-US" dirty="0">
                    <a:solidFill>
                      <a:srgbClr val="C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a:xfrm>
                <a:off x="338144" y="2114786"/>
                <a:ext cx="4830271" cy="1477328"/>
              </a:xfrm>
              <a:prstGeom prst="rect">
                <a:avLst/>
              </a:prstGeom>
              <a:blipFill>
                <a:blip r:embed="rId2"/>
                <a:stretch>
                  <a:fillRect l="-252" t="-2479" b="-5785"/>
                </a:stretch>
              </a:blipFill>
            </p:spPr>
            <p:txBody>
              <a:bodyPr/>
              <a:lstStyle/>
              <a:p>
                <a:r>
                  <a:rPr lang="en-US">
                    <a:noFill/>
                  </a:rPr>
                  <a:t> </a:t>
                </a:r>
              </a:p>
            </p:txBody>
          </p:sp>
        </mc:Fallback>
      </mc:AlternateContent>
      <p:grpSp>
        <p:nvGrpSpPr>
          <p:cNvPr id="24" name="Group 23"/>
          <p:cNvGrpSpPr/>
          <p:nvPr/>
        </p:nvGrpSpPr>
        <p:grpSpPr>
          <a:xfrm>
            <a:off x="5394031" y="3626521"/>
            <a:ext cx="4150019" cy="2418679"/>
            <a:chOff x="1640349" y="3017882"/>
            <a:chExt cx="2939643" cy="1678075"/>
          </a:xfrm>
        </p:grpSpPr>
        <p:sp>
          <p:nvSpPr>
            <p:cNvPr id="16" name="Oval 15"/>
            <p:cNvSpPr/>
            <p:nvPr/>
          </p:nvSpPr>
          <p:spPr>
            <a:xfrm>
              <a:off x="3873487" y="4012415"/>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p>
          </p:txBody>
        </p:sp>
        <p:sp>
          <p:nvSpPr>
            <p:cNvPr id="7" name="Oval 6"/>
            <p:cNvSpPr/>
            <p:nvPr/>
          </p:nvSpPr>
          <p:spPr>
            <a:xfrm>
              <a:off x="1964218" y="3997909"/>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p>
          </p:txBody>
        </p:sp>
        <mc:AlternateContent xmlns:mc="http://schemas.openxmlformats.org/markup-compatibility/2006" xmlns:a14="http://schemas.microsoft.com/office/drawing/2010/main">
          <mc:Choice Requires="a14">
            <p:sp>
              <p:nvSpPr>
                <p:cNvPr id="8" name="TextBox 6"/>
                <p:cNvSpPr txBox="1"/>
                <p:nvPr/>
              </p:nvSpPr>
              <p:spPr>
                <a:xfrm>
                  <a:off x="2031815" y="4052172"/>
                  <a:ext cx="497158" cy="4057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en-US" sz="3200" b="0" i="1" dirty="0" smtClean="0">
                                <a:latin typeface="Cambria Math" panose="02040503050406030204" pitchFamily="18" charset="0"/>
                                <a:ea typeface="Cambria Math" panose="02040503050406030204" pitchFamily="18" charset="0"/>
                              </a:rPr>
                              <m:t>0</m:t>
                            </m:r>
                          </m:sub>
                        </m:sSub>
                      </m:oMath>
                    </m:oMathPara>
                  </a14:m>
                  <a:endParaRPr lang="en-US" sz="3200" dirty="0"/>
                </a:p>
              </p:txBody>
            </p:sp>
          </mc:Choice>
          <mc:Fallback xmlns="">
            <p:sp>
              <p:nvSpPr>
                <p:cNvPr id="8" name="TextBox 6"/>
                <p:cNvSpPr txBox="1">
                  <a:spLocks noRot="1" noChangeAspect="1" noMove="1" noResize="1" noEditPoints="1" noAdjustHandles="1" noChangeArrowheads="1" noChangeShapeType="1" noTextEdit="1"/>
                </p:cNvSpPr>
                <p:nvPr/>
              </p:nvSpPr>
              <p:spPr>
                <a:xfrm>
                  <a:off x="2031815" y="4052172"/>
                  <a:ext cx="497158" cy="405716"/>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p:cNvCxnSpPr>
              <a:endCxn id="7" idx="2"/>
            </p:cNvCxnSpPr>
            <p:nvPr/>
          </p:nvCxnSpPr>
          <p:spPr>
            <a:xfrm>
              <a:off x="1640349" y="4339680"/>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941084" y="4059072"/>
                  <a:ext cx="490436" cy="4057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fa-IR" sz="3200" b="0" i="1" dirty="0" smtClean="0">
                                <a:latin typeface="Cambria Math" panose="02040503050406030204" pitchFamily="18" charset="0"/>
                                <a:ea typeface="Cambria Math" panose="02040503050406030204" pitchFamily="18" charset="0"/>
                              </a:rPr>
                              <m:t>1</m:t>
                            </m:r>
                          </m:sub>
                        </m:sSub>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941084" y="4059072"/>
                  <a:ext cx="490436" cy="405716"/>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a:stCxn id="7" idx="6"/>
              <a:endCxn id="16" idx="2"/>
            </p:cNvCxnSpPr>
            <p:nvPr/>
          </p:nvCxnSpPr>
          <p:spPr>
            <a:xfrm>
              <a:off x="2670723" y="4339680"/>
              <a:ext cx="1202764" cy="145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flipH="1" flipV="1">
              <a:off x="2311120" y="3802934"/>
              <a:ext cx="12700" cy="499575"/>
            </a:xfrm>
            <a:prstGeom prst="curvedConnector3">
              <a:avLst>
                <a:gd name="adj1" fmla="val 3572307"/>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702075" y="3956264"/>
                  <a:ext cx="1025391" cy="2775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m:t>
                        </m:r>
                        <m:r>
                          <a:rPr lang="en-US" sz="2000" b="1" i="1" dirty="0" smtClean="0">
                            <a:solidFill>
                              <a:schemeClr val="tx1"/>
                            </a:solidFill>
                            <a:latin typeface="Cambria Math" panose="02040503050406030204" pitchFamily="18" charset="0"/>
                          </a:rPr>
                          <m:t>𝑳</m:t>
                        </m:r>
                      </m:oMath>
                    </m:oMathPara>
                  </a14:m>
                  <a:endParaRPr lang="en-US" sz="2000" b="1"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02075" y="3956264"/>
                  <a:ext cx="1025391" cy="2775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640349" y="3017882"/>
                  <a:ext cx="1264976" cy="4911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dirty="0" smtClean="0">
                            <a:solidFill>
                              <a:schemeClr val="tx1"/>
                            </a:solidFill>
                            <a:latin typeface="Cambria Math" panose="02040503050406030204" pitchFamily="18" charset="0"/>
                          </a:rPr>
                          <m:t>𝑎</m:t>
                        </m:r>
                        <m:r>
                          <a:rPr lang="en-US" sz="2000" i="1" dirty="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𝑏</m:t>
                        </m:r>
                        <m:r>
                          <a:rPr lang="en-US" sz="2000" b="0" i="1" dirty="0" smtClean="0">
                            <a:solidFill>
                              <a:schemeClr val="tx1"/>
                            </a:solidFill>
                            <a:latin typeface="Cambria Math" panose="02040503050406030204" pitchFamily="18" charset="0"/>
                          </a:rPr>
                          <m:t>,</m:t>
                        </m:r>
                        <m:r>
                          <a:rPr lang="en-US" sz="2000" b="1" i="1" dirty="0" smtClean="0">
                            <a:solidFill>
                              <a:schemeClr val="tx1"/>
                            </a:solidFill>
                            <a:latin typeface="Cambria Math" panose="02040503050406030204" pitchFamily="18" charset="0"/>
                          </a:rPr>
                          <m:t>𝑹</m:t>
                        </m:r>
                      </m:oMath>
                    </m:oMathPara>
                  </a14:m>
                  <a:endParaRPr lang="en-US" sz="2000" b="1" dirty="0">
                    <a:solidFill>
                      <a:schemeClr val="tx1"/>
                    </a:solidFill>
                  </a:endParaRPr>
                </a:p>
                <a:p>
                  <a:pP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𝑏</m:t>
                        </m:r>
                        <m:r>
                          <a:rPr lang="en-US" sz="2000" i="1" dirty="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rPr>
                          <m:t>𝑏</m:t>
                        </m:r>
                        <m:r>
                          <a:rPr lang="en-US" sz="2000" i="1" dirty="0">
                            <a:solidFill>
                              <a:schemeClr val="tx1"/>
                            </a:solidFill>
                            <a:latin typeface="Cambria Math" panose="02040503050406030204" pitchFamily="18" charset="0"/>
                          </a:rPr>
                          <m:t>,</m:t>
                        </m:r>
                        <m:r>
                          <a:rPr lang="en-US" sz="2000" b="1" i="1" dirty="0">
                            <a:solidFill>
                              <a:schemeClr val="tx1"/>
                            </a:solidFill>
                            <a:latin typeface="Cambria Math" panose="02040503050406030204" pitchFamily="18" charset="0"/>
                          </a:rPr>
                          <m:t>𝑹</m:t>
                        </m:r>
                      </m:oMath>
                    </m:oMathPara>
                  </a14:m>
                  <a:endParaRPr lang="en-US" sz="2000" b="1"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640349" y="3017882"/>
                  <a:ext cx="1264976" cy="49113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3A1237E1-3181-C3CA-DA15-F9419721C15A}"/>
                  </a:ext>
                </a:extLst>
              </p14:cNvPr>
              <p14:cNvContentPartPr/>
              <p14:nvPr/>
            </p14:nvContentPartPr>
            <p14:xfrm>
              <a:off x="5194440" y="3156840"/>
              <a:ext cx="4738680" cy="3199680"/>
            </p14:xfrm>
          </p:contentPart>
        </mc:Choice>
        <mc:Fallback>
          <p:pic>
            <p:nvPicPr>
              <p:cNvPr id="6" name="Ink 5">
                <a:extLst>
                  <a:ext uri="{FF2B5EF4-FFF2-40B4-BE49-F238E27FC236}">
                    <a16:creationId xmlns:a16="http://schemas.microsoft.com/office/drawing/2014/main" id="{3A1237E1-3181-C3CA-DA15-F9419721C15A}"/>
                  </a:ext>
                </a:extLst>
              </p:cNvPr>
              <p:cNvPicPr/>
              <p:nvPr/>
            </p:nvPicPr>
            <p:blipFill>
              <a:blip r:embed="rId8"/>
              <a:stretch>
                <a:fillRect/>
              </a:stretch>
            </p:blipFill>
            <p:spPr>
              <a:xfrm>
                <a:off x="5185080" y="3147480"/>
                <a:ext cx="4757400" cy="3218400"/>
              </a:xfrm>
              <a:prstGeom prst="rect">
                <a:avLst/>
              </a:prstGeom>
            </p:spPr>
          </p:pic>
        </mc:Fallback>
      </mc:AlternateContent>
    </p:spTree>
    <p:extLst>
      <p:ext uri="{BB962C8B-B14F-4D97-AF65-F5344CB8AC3E}">
        <p14:creationId xmlns:p14="http://schemas.microsoft.com/office/powerpoint/2010/main" val="2591806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28316</TotalTime>
  <Words>3771</Words>
  <Application>Microsoft Office PowerPoint</Application>
  <PresentationFormat>Widescreen</PresentationFormat>
  <Paragraphs>434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Gill Sans MT</vt:lpstr>
      <vt:lpstr>Calibri</vt:lpstr>
      <vt:lpstr>Cambria Math</vt:lpstr>
      <vt:lpstr>B Mitra</vt:lpstr>
      <vt:lpstr>Arial</vt:lpstr>
      <vt:lpstr>Wingdings</vt:lpstr>
      <vt:lpstr>Gallery</vt:lpstr>
      <vt:lpstr>نظريه زبانها و ماشين ها</vt:lpstr>
      <vt:lpstr>فهرست مطالب</vt:lpstr>
      <vt:lpstr>مقدمه</vt:lpstr>
      <vt:lpstr>ماشین تورینگ استاندارد</vt:lpstr>
      <vt:lpstr>تعریف 9-1: ماشین تورینگ</vt:lpstr>
      <vt:lpstr>تعریف 9-1: ماشین تورینگ (ادامه)</vt:lpstr>
      <vt:lpstr>عملکرد ماشین تورینگ</vt:lpstr>
      <vt:lpstr>مثال 9-2</vt:lpstr>
      <vt:lpstr>نمایش ماشین تورینگ بصورت گراف انتقال</vt:lpstr>
      <vt:lpstr>مثال 9-3</vt:lpstr>
      <vt:lpstr>ماشین تورینگ استاندارد</vt:lpstr>
      <vt:lpstr>تعریف 9-2 توصیف لحظه ای</vt:lpstr>
      <vt:lpstr>مثال 9-4  و 9-5</vt:lpstr>
      <vt:lpstr>ماشین های تورینگ بعنوان پذیرنده زبان</vt:lpstr>
      <vt:lpstr>مثال 9-7</vt:lpstr>
      <vt:lpstr>مثال 9-8</vt:lpstr>
      <vt:lpstr>ماشین تورینگ بعنوان تراگذر</vt:lpstr>
      <vt:lpstr>مثال 9-9</vt:lpstr>
      <vt:lpstr>مثال 9-10</vt:lpstr>
      <vt:lpstr>مثال 9-11</vt:lpstr>
      <vt:lpstr>ترکیب ماشین های تورینگ</vt:lpstr>
      <vt:lpstr>مثال 9-12</vt:lpstr>
      <vt:lpstr>مثال 9-14</vt:lpstr>
      <vt:lpstr>آلن تورینگ (Alan Turing) (1912-1954) </vt:lpstr>
      <vt:lpstr>آلن تورینگ (Alan Turing) (1912-1954) </vt:lpstr>
      <vt:lpstr>تز تورینگ</vt:lpstr>
      <vt:lpstr>تز تورینگ (ادامه)</vt:lpstr>
      <vt:lpstr>ماشین های مختلف تورینگ</vt:lpstr>
      <vt:lpstr>پایان فصل نهم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ICT-SURFACE</cp:lastModifiedBy>
  <cp:revision>705</cp:revision>
  <dcterms:created xsi:type="dcterms:W3CDTF">2020-09-08T12:40:57Z</dcterms:created>
  <dcterms:modified xsi:type="dcterms:W3CDTF">2023-01-04T08:03:59Z</dcterms:modified>
</cp:coreProperties>
</file>