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</p:sldIdLst>
  <p:sldSz cx="12192000" cy="6858000"/>
  <p:notesSz cx="6858000" cy="9144000"/>
  <p:embeddedFontLst>
    <p:embeddedFont>
      <p:font typeface="B Mitra" panose="00000400000000000000" pitchFamily="2" charset="-78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Gill Sans MT" panose="020B05020201040202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98"/>
    <a:srgbClr val="3333CC"/>
    <a:srgbClr val="00B050"/>
    <a:srgbClr val="005426"/>
    <a:srgbClr val="F17D09"/>
    <a:srgbClr val="E94545"/>
    <a:srgbClr val="5BF374"/>
    <a:srgbClr val="5DFFA6"/>
    <a:srgbClr val="75DB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9CEC6-83D0-4400-9D34-E521D9FF184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A58A2-A47E-417F-922A-C67F6C3F1932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خانواده زبانهای مستقل از متن، تحت اجتماع، اتصال و بستار ستاره بسته هستند.</a:t>
          </a:r>
          <a:endParaRPr lang="en-US" sz="2800" dirty="0">
            <a:cs typeface="B Mitra" panose="00000400000000000000" pitchFamily="2" charset="-78"/>
          </a:endParaRPr>
        </a:p>
      </dgm:t>
    </dgm:pt>
    <dgm:pt modelId="{5A3FDE93-E2B0-4D4E-97A2-61DD68BDD3E1}" type="parTrans" cxnId="{2C2EEF68-41EA-4746-9DD7-B45F67E2F47C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2FC63D63-7CBD-4070-9B52-3CC6D41217F7}" type="sibTrans" cxnId="{2C2EEF68-41EA-4746-9DD7-B45F67E2F47C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01693357-F3B7-44A9-B132-B65F71EE5F5A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زبان های مستقل از متن، تحت عمل مکمل گیری بسته نیستند</a:t>
          </a:r>
          <a:endParaRPr lang="en-US" sz="2800" dirty="0">
            <a:cs typeface="B Mitra" panose="00000400000000000000" pitchFamily="2" charset="-78"/>
          </a:endParaRPr>
        </a:p>
      </dgm:t>
    </dgm:pt>
    <dgm:pt modelId="{7FC588EF-A8B9-4171-8E79-B67271347357}" type="parTrans" cxnId="{1D2A1086-2EFC-4829-8FF2-CB125F0FFC2A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CF96C186-16B6-4418-AEDF-946514D4ED75}" type="sibTrans" cxnId="{1D2A1086-2EFC-4829-8FF2-CB125F0FFC2A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67677AA6-7153-4FCF-AD47-CA19188E833A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خانواده زبان های مستقل ازمتن، تحت اشتراک منظم بسته است</a:t>
          </a:r>
          <a:endParaRPr lang="en-US" sz="2800" dirty="0">
            <a:cs typeface="B Mitra" panose="00000400000000000000" pitchFamily="2" charset="-78"/>
          </a:endParaRPr>
        </a:p>
      </dgm:t>
    </dgm:pt>
    <dgm:pt modelId="{FF2E34D1-2184-4AA5-8C60-6AD9D79C9207}" type="parTrans" cxnId="{39EDD3CE-51A7-4B5C-985F-0EEDBC0B5851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097E4F92-BC99-4867-8625-27B9D7B097E2}" type="sibTrans" cxnId="{39EDD3CE-51A7-4B5C-985F-0EEDBC0B5851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251683DB-FACB-4B20-BD79-8A49E314DF39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اجتماع یک زبان مستقل ازمتن با یک زبان منظم، مستقل از متن میباشد</a:t>
          </a:r>
          <a:endParaRPr lang="en-US" sz="2800" dirty="0">
            <a:cs typeface="B Mitra" panose="00000400000000000000" pitchFamily="2" charset="-78"/>
          </a:endParaRPr>
        </a:p>
      </dgm:t>
    </dgm:pt>
    <dgm:pt modelId="{4E60576E-E60C-4AFB-8DDC-729270FF835F}" type="parTrans" cxnId="{890A0033-05E1-4E3D-8D51-80CA178FC5FF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20EC0271-48C5-48E9-A34F-D4C85FC33EB5}" type="sibTrans" cxnId="{890A0033-05E1-4E3D-8D51-80CA178FC5FF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7E4FD15D-816B-4536-A90B-E20DE7AEFF1A}">
      <dgm:prSet phldrT="[Text]" custT="1"/>
      <dgm:spPr/>
      <dgm:t>
        <a:bodyPr/>
        <a:lstStyle/>
        <a:p>
          <a:pPr rtl="1"/>
          <a:r>
            <a:rPr lang="fa-IR" sz="2000" dirty="0">
              <a:cs typeface="B Mitra" panose="00000400000000000000" pitchFamily="2" charset="-78"/>
            </a:rPr>
            <a:t>تمامی زبان های منظم، مستقل از متن میباشند. برای هر زبان منظم یک </a:t>
          </a:r>
          <a:r>
            <a:rPr lang="en-US" sz="2000" dirty="0">
              <a:cs typeface="B Mitra" panose="00000400000000000000" pitchFamily="2" charset="-78"/>
            </a:rPr>
            <a:t>DFA</a:t>
          </a:r>
          <a:r>
            <a:rPr lang="fa-IR" sz="2000" dirty="0">
              <a:cs typeface="B Mitra" panose="00000400000000000000" pitchFamily="2" charset="-78"/>
            </a:rPr>
            <a:t> وجود دارد که متناظر با</a:t>
          </a:r>
          <a:r>
            <a:rPr lang="en-US" sz="2000" dirty="0">
              <a:cs typeface="B Mitra" panose="00000400000000000000" pitchFamily="2" charset="-78"/>
            </a:rPr>
            <a:t>DPDA </a:t>
          </a:r>
          <a:r>
            <a:rPr lang="fa-IR" sz="2000" dirty="0">
              <a:cs typeface="B Mitra" panose="00000400000000000000" pitchFamily="2" charset="-78"/>
            </a:rPr>
            <a:t> با پشته استفاده نشده است</a:t>
          </a:r>
          <a:endParaRPr lang="en-US" sz="2000" dirty="0">
            <a:cs typeface="B Mitra" panose="00000400000000000000" pitchFamily="2" charset="-78"/>
          </a:endParaRPr>
        </a:p>
      </dgm:t>
    </dgm:pt>
    <dgm:pt modelId="{53F31272-5B01-4DC0-BF3B-865070989198}" type="parTrans" cxnId="{2DD56460-F1DC-4C3D-BFAC-55C2D62D91EA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C2C9093C-D96C-45CA-B85E-C39E88667E1B}" type="sibTrans" cxnId="{2DD56460-F1DC-4C3D-BFAC-55C2D62D91EA}">
      <dgm:prSet/>
      <dgm:spPr/>
      <dgm:t>
        <a:bodyPr/>
        <a:lstStyle/>
        <a:p>
          <a:pPr rtl="1"/>
          <a:endParaRPr lang="en-US" sz="2400">
            <a:cs typeface="B Mitra" panose="00000400000000000000" pitchFamily="2" charset="-78"/>
          </a:endParaRPr>
        </a:p>
      </dgm:t>
    </dgm:pt>
    <dgm:pt modelId="{672F58A3-1856-444A-B0D2-63DC8F320FF5}">
      <dgm:prSet phldrT="[Text]" custT="1"/>
      <dgm:spPr/>
      <dgm:t>
        <a:bodyPr/>
        <a:lstStyle/>
        <a:p>
          <a:pPr rtl="1"/>
          <a:r>
            <a:rPr lang="fa-IR" sz="2800" dirty="0">
              <a:cs typeface="B Mitra" panose="00000400000000000000" pitchFamily="2" charset="-78"/>
            </a:rPr>
            <a:t>الگوریتمی برای تعیین اینکه دو گرامر مستقل از متن یک زبان را تولید میکنند یا خیر وجود ندارد.</a:t>
          </a:r>
          <a:endParaRPr lang="en-US" sz="2800" dirty="0">
            <a:cs typeface="B Mitra" panose="00000400000000000000" pitchFamily="2" charset="-78"/>
          </a:endParaRPr>
        </a:p>
      </dgm:t>
    </dgm:pt>
    <dgm:pt modelId="{806615A9-0406-40E4-A979-611578133813}" type="parTrans" cxnId="{0F83C986-C0C3-45D7-A4B0-E920EF5E5A62}">
      <dgm:prSet/>
      <dgm:spPr/>
      <dgm:t>
        <a:bodyPr/>
        <a:lstStyle/>
        <a:p>
          <a:endParaRPr lang="en-US"/>
        </a:p>
      </dgm:t>
    </dgm:pt>
    <dgm:pt modelId="{7245BAF0-BB43-4A9B-907D-6040AF911CBD}" type="sibTrans" cxnId="{0F83C986-C0C3-45D7-A4B0-E920EF5E5A62}">
      <dgm:prSet/>
      <dgm:spPr/>
      <dgm:t>
        <a:bodyPr/>
        <a:lstStyle/>
        <a:p>
          <a:endParaRPr lang="en-US"/>
        </a:p>
      </dgm:t>
    </dgm:pt>
    <dgm:pt modelId="{B8BDF562-B692-4642-80E9-5ACFA0FF3BA5}" type="pres">
      <dgm:prSet presAssocID="{70A9CEC6-83D0-4400-9D34-E521D9FF1847}" presName="linear" presStyleCnt="0">
        <dgm:presLayoutVars>
          <dgm:animLvl val="lvl"/>
          <dgm:resizeHandles val="exact"/>
        </dgm:presLayoutVars>
      </dgm:prSet>
      <dgm:spPr/>
    </dgm:pt>
    <dgm:pt modelId="{DC124A3A-90F2-477A-BA23-ED6AE180E67E}" type="pres">
      <dgm:prSet presAssocID="{9AFA58A2-A47E-417F-922A-C67F6C3F193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839878-9FC6-4054-BE0E-5BB8C6D1FDEE}" type="pres">
      <dgm:prSet presAssocID="{2FC63D63-7CBD-4070-9B52-3CC6D41217F7}" presName="spacer" presStyleCnt="0"/>
      <dgm:spPr/>
    </dgm:pt>
    <dgm:pt modelId="{892401A0-B6D9-4A00-A6F5-C544CEB1C49F}" type="pres">
      <dgm:prSet presAssocID="{01693357-F3B7-44A9-B132-B65F71EE5F5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8C280E-46EC-4374-8820-9C41188CB470}" type="pres">
      <dgm:prSet presAssocID="{CF96C186-16B6-4418-AEDF-946514D4ED75}" presName="spacer" presStyleCnt="0"/>
      <dgm:spPr/>
    </dgm:pt>
    <dgm:pt modelId="{A4CFF2A0-634F-462E-948E-B2C4478764F6}" type="pres">
      <dgm:prSet presAssocID="{67677AA6-7153-4FCF-AD47-CA19188E833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DF24AF0-56EB-45A1-8FC4-56D3E64EBE79}" type="pres">
      <dgm:prSet presAssocID="{097E4F92-BC99-4867-8625-27B9D7B097E2}" presName="spacer" presStyleCnt="0"/>
      <dgm:spPr/>
    </dgm:pt>
    <dgm:pt modelId="{9A52D107-9222-45B8-A1D5-AEC12EBE1B93}" type="pres">
      <dgm:prSet presAssocID="{251683DB-FACB-4B20-BD79-8A49E314DF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7358BD6-3838-4FC2-8A10-3E71CFCEC70B}" type="pres">
      <dgm:prSet presAssocID="{20EC0271-48C5-48E9-A34F-D4C85FC33EB5}" presName="spacer" presStyleCnt="0"/>
      <dgm:spPr/>
    </dgm:pt>
    <dgm:pt modelId="{F772F350-1CBF-4FDC-A092-277454D2ECAB}" type="pres">
      <dgm:prSet presAssocID="{7E4FD15D-816B-4536-A90B-E20DE7AEFF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12917B8-AD9F-441F-89CF-FC3289350B3C}" type="pres">
      <dgm:prSet presAssocID="{C2C9093C-D96C-45CA-B85E-C39E88667E1B}" presName="spacer" presStyleCnt="0"/>
      <dgm:spPr/>
    </dgm:pt>
    <dgm:pt modelId="{8C146CB6-EE64-45E6-89C2-E7B530E6E39D}" type="pres">
      <dgm:prSet presAssocID="{672F58A3-1856-444A-B0D2-63DC8F320FF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0E65303-E793-4CD0-9530-D1C60874EA90}" type="presOf" srcId="{7E4FD15D-816B-4536-A90B-E20DE7AEFF1A}" destId="{F772F350-1CBF-4FDC-A092-277454D2ECAB}" srcOrd="0" destOrd="0" presId="urn:microsoft.com/office/officeart/2005/8/layout/vList2"/>
    <dgm:cxn modelId="{CB0B2706-AD52-419C-8267-6EBCC2187F01}" type="presOf" srcId="{672F58A3-1856-444A-B0D2-63DC8F320FF5}" destId="{8C146CB6-EE64-45E6-89C2-E7B530E6E39D}" srcOrd="0" destOrd="0" presId="urn:microsoft.com/office/officeart/2005/8/layout/vList2"/>
    <dgm:cxn modelId="{890A0033-05E1-4E3D-8D51-80CA178FC5FF}" srcId="{70A9CEC6-83D0-4400-9D34-E521D9FF1847}" destId="{251683DB-FACB-4B20-BD79-8A49E314DF39}" srcOrd="3" destOrd="0" parTransId="{4E60576E-E60C-4AFB-8DDC-729270FF835F}" sibTransId="{20EC0271-48C5-48E9-A34F-D4C85FC33EB5}"/>
    <dgm:cxn modelId="{2DD56460-F1DC-4C3D-BFAC-55C2D62D91EA}" srcId="{70A9CEC6-83D0-4400-9D34-E521D9FF1847}" destId="{7E4FD15D-816B-4536-A90B-E20DE7AEFF1A}" srcOrd="4" destOrd="0" parTransId="{53F31272-5B01-4DC0-BF3B-865070989198}" sibTransId="{C2C9093C-D96C-45CA-B85E-C39E88667E1B}"/>
    <dgm:cxn modelId="{2C2EEF68-41EA-4746-9DD7-B45F67E2F47C}" srcId="{70A9CEC6-83D0-4400-9D34-E521D9FF1847}" destId="{9AFA58A2-A47E-417F-922A-C67F6C3F1932}" srcOrd="0" destOrd="0" parTransId="{5A3FDE93-E2B0-4D4E-97A2-61DD68BDD3E1}" sibTransId="{2FC63D63-7CBD-4070-9B52-3CC6D41217F7}"/>
    <dgm:cxn modelId="{6E8D924F-DC7C-4B3E-94B0-4173FAA4B8C0}" type="presOf" srcId="{251683DB-FACB-4B20-BD79-8A49E314DF39}" destId="{9A52D107-9222-45B8-A1D5-AEC12EBE1B93}" srcOrd="0" destOrd="0" presId="urn:microsoft.com/office/officeart/2005/8/layout/vList2"/>
    <dgm:cxn modelId="{1D2A1086-2EFC-4829-8FF2-CB125F0FFC2A}" srcId="{70A9CEC6-83D0-4400-9D34-E521D9FF1847}" destId="{01693357-F3B7-44A9-B132-B65F71EE5F5A}" srcOrd="1" destOrd="0" parTransId="{7FC588EF-A8B9-4171-8E79-B67271347357}" sibTransId="{CF96C186-16B6-4418-AEDF-946514D4ED75}"/>
    <dgm:cxn modelId="{0F83C986-C0C3-45D7-A4B0-E920EF5E5A62}" srcId="{70A9CEC6-83D0-4400-9D34-E521D9FF1847}" destId="{672F58A3-1856-444A-B0D2-63DC8F320FF5}" srcOrd="5" destOrd="0" parTransId="{806615A9-0406-40E4-A979-611578133813}" sibTransId="{7245BAF0-BB43-4A9B-907D-6040AF911CBD}"/>
    <dgm:cxn modelId="{B901ECAD-1A59-4165-AA0F-DF29FCB3EE15}" type="presOf" srcId="{70A9CEC6-83D0-4400-9D34-E521D9FF1847}" destId="{B8BDF562-B692-4642-80E9-5ACFA0FF3BA5}" srcOrd="0" destOrd="0" presId="urn:microsoft.com/office/officeart/2005/8/layout/vList2"/>
    <dgm:cxn modelId="{39EDD3CE-51A7-4B5C-985F-0EEDBC0B5851}" srcId="{70A9CEC6-83D0-4400-9D34-E521D9FF1847}" destId="{67677AA6-7153-4FCF-AD47-CA19188E833A}" srcOrd="2" destOrd="0" parTransId="{FF2E34D1-2184-4AA5-8C60-6AD9D79C9207}" sibTransId="{097E4F92-BC99-4867-8625-27B9D7B097E2}"/>
    <dgm:cxn modelId="{D8F523E1-C3DE-4234-9C4C-E84944DD17C5}" type="presOf" srcId="{9AFA58A2-A47E-417F-922A-C67F6C3F1932}" destId="{DC124A3A-90F2-477A-BA23-ED6AE180E67E}" srcOrd="0" destOrd="0" presId="urn:microsoft.com/office/officeart/2005/8/layout/vList2"/>
    <dgm:cxn modelId="{27DAECE8-A9A1-4378-839B-D36DE347ECF3}" type="presOf" srcId="{01693357-F3B7-44A9-B132-B65F71EE5F5A}" destId="{892401A0-B6D9-4A00-A6F5-C544CEB1C49F}" srcOrd="0" destOrd="0" presId="urn:microsoft.com/office/officeart/2005/8/layout/vList2"/>
    <dgm:cxn modelId="{53881FFC-12D8-4699-8E8F-DF6DD96ABE05}" type="presOf" srcId="{67677AA6-7153-4FCF-AD47-CA19188E833A}" destId="{A4CFF2A0-634F-462E-948E-B2C4478764F6}" srcOrd="0" destOrd="0" presId="urn:microsoft.com/office/officeart/2005/8/layout/vList2"/>
    <dgm:cxn modelId="{10AC8F7C-BAC7-4551-8A98-14F4E5835CD4}" type="presParOf" srcId="{B8BDF562-B692-4642-80E9-5ACFA0FF3BA5}" destId="{DC124A3A-90F2-477A-BA23-ED6AE180E67E}" srcOrd="0" destOrd="0" presId="urn:microsoft.com/office/officeart/2005/8/layout/vList2"/>
    <dgm:cxn modelId="{107B5249-FD32-4A03-AEBD-A4D686304541}" type="presParOf" srcId="{B8BDF562-B692-4642-80E9-5ACFA0FF3BA5}" destId="{84839878-9FC6-4054-BE0E-5BB8C6D1FDEE}" srcOrd="1" destOrd="0" presId="urn:microsoft.com/office/officeart/2005/8/layout/vList2"/>
    <dgm:cxn modelId="{C0F41661-B061-498D-8137-8B351530F248}" type="presParOf" srcId="{B8BDF562-B692-4642-80E9-5ACFA0FF3BA5}" destId="{892401A0-B6D9-4A00-A6F5-C544CEB1C49F}" srcOrd="2" destOrd="0" presId="urn:microsoft.com/office/officeart/2005/8/layout/vList2"/>
    <dgm:cxn modelId="{6CCDEE1F-2D78-400F-ACDD-2E252B755126}" type="presParOf" srcId="{B8BDF562-B692-4642-80E9-5ACFA0FF3BA5}" destId="{9E8C280E-46EC-4374-8820-9C41188CB470}" srcOrd="3" destOrd="0" presId="urn:microsoft.com/office/officeart/2005/8/layout/vList2"/>
    <dgm:cxn modelId="{B7D25158-FAA0-4740-909C-420527B4BABE}" type="presParOf" srcId="{B8BDF562-B692-4642-80E9-5ACFA0FF3BA5}" destId="{A4CFF2A0-634F-462E-948E-B2C4478764F6}" srcOrd="4" destOrd="0" presId="urn:microsoft.com/office/officeart/2005/8/layout/vList2"/>
    <dgm:cxn modelId="{9A4008E4-B596-44A6-B1E1-E35CF1E08EAE}" type="presParOf" srcId="{B8BDF562-B692-4642-80E9-5ACFA0FF3BA5}" destId="{EDF24AF0-56EB-45A1-8FC4-56D3E64EBE79}" srcOrd="5" destOrd="0" presId="urn:microsoft.com/office/officeart/2005/8/layout/vList2"/>
    <dgm:cxn modelId="{A184EA2F-D073-4BB9-AF51-748A4524F0FD}" type="presParOf" srcId="{B8BDF562-B692-4642-80E9-5ACFA0FF3BA5}" destId="{9A52D107-9222-45B8-A1D5-AEC12EBE1B93}" srcOrd="6" destOrd="0" presId="urn:microsoft.com/office/officeart/2005/8/layout/vList2"/>
    <dgm:cxn modelId="{D5AF6866-97BA-4A3D-A266-B5DB2A73219E}" type="presParOf" srcId="{B8BDF562-B692-4642-80E9-5ACFA0FF3BA5}" destId="{47358BD6-3838-4FC2-8A10-3E71CFCEC70B}" srcOrd="7" destOrd="0" presId="urn:microsoft.com/office/officeart/2005/8/layout/vList2"/>
    <dgm:cxn modelId="{BE31EFB6-2A5F-421A-8588-AF3C06439AEC}" type="presParOf" srcId="{B8BDF562-B692-4642-80E9-5ACFA0FF3BA5}" destId="{F772F350-1CBF-4FDC-A092-277454D2ECAB}" srcOrd="8" destOrd="0" presId="urn:microsoft.com/office/officeart/2005/8/layout/vList2"/>
    <dgm:cxn modelId="{E5CA8DCC-D1FE-44CA-9843-FF826F4F88F3}" type="presParOf" srcId="{B8BDF562-B692-4642-80E9-5ACFA0FF3BA5}" destId="{012917B8-AD9F-441F-89CF-FC3289350B3C}" srcOrd="9" destOrd="0" presId="urn:microsoft.com/office/officeart/2005/8/layout/vList2"/>
    <dgm:cxn modelId="{08615B71-6049-483B-A344-A45A89F2C003}" type="presParOf" srcId="{B8BDF562-B692-4642-80E9-5ACFA0FF3BA5}" destId="{8C146CB6-EE64-45E6-89C2-E7B530E6E39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4A3A-90F2-477A-BA23-ED6AE180E67E}">
      <dsp:nvSpPr>
        <dsp:cNvPr id="0" name=""/>
        <dsp:cNvSpPr/>
      </dsp:nvSpPr>
      <dsp:spPr>
        <a:xfrm>
          <a:off x="0" y="12359"/>
          <a:ext cx="11942762" cy="753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خانواده زبانهای مستقل از متن، تحت اجتماع، اتصال و بستار ستاره بسته هستند.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36782" y="49141"/>
        <a:ext cx="11869198" cy="679916"/>
      </dsp:txXfrm>
    </dsp:sp>
    <dsp:sp modelId="{892401A0-B6D9-4A00-A6F5-C544CEB1C49F}">
      <dsp:nvSpPr>
        <dsp:cNvPr id="0" name=""/>
        <dsp:cNvSpPr/>
      </dsp:nvSpPr>
      <dsp:spPr>
        <a:xfrm>
          <a:off x="0" y="832079"/>
          <a:ext cx="11942762" cy="753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زبان های مستقل از متن، تحت عمل مکمل گیری بسته نیستند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36782" y="868861"/>
        <a:ext cx="11869198" cy="679916"/>
      </dsp:txXfrm>
    </dsp:sp>
    <dsp:sp modelId="{A4CFF2A0-634F-462E-948E-B2C4478764F6}">
      <dsp:nvSpPr>
        <dsp:cNvPr id="0" name=""/>
        <dsp:cNvSpPr/>
      </dsp:nvSpPr>
      <dsp:spPr>
        <a:xfrm>
          <a:off x="0" y="1651799"/>
          <a:ext cx="11942762" cy="753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خانواده زبان های مستقل ازمتن، تحت اشتراک منظم بسته است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36782" y="1688581"/>
        <a:ext cx="11869198" cy="679916"/>
      </dsp:txXfrm>
    </dsp:sp>
    <dsp:sp modelId="{9A52D107-9222-45B8-A1D5-AEC12EBE1B93}">
      <dsp:nvSpPr>
        <dsp:cNvPr id="0" name=""/>
        <dsp:cNvSpPr/>
      </dsp:nvSpPr>
      <dsp:spPr>
        <a:xfrm>
          <a:off x="0" y="2471519"/>
          <a:ext cx="11942762" cy="753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اجتماع یک زبان مستقل ازمتن با یک زبان منظم، مستقل از متن میباشد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36782" y="2508301"/>
        <a:ext cx="11869198" cy="679916"/>
      </dsp:txXfrm>
    </dsp:sp>
    <dsp:sp modelId="{F772F350-1CBF-4FDC-A092-277454D2ECAB}">
      <dsp:nvSpPr>
        <dsp:cNvPr id="0" name=""/>
        <dsp:cNvSpPr/>
      </dsp:nvSpPr>
      <dsp:spPr>
        <a:xfrm>
          <a:off x="0" y="3291240"/>
          <a:ext cx="11942762" cy="753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cs typeface="B Mitra" panose="00000400000000000000" pitchFamily="2" charset="-78"/>
            </a:rPr>
            <a:t>تمامی زبان های منظم، مستقل از متن میباشند. برای هر زبان منظم یک </a:t>
          </a:r>
          <a:r>
            <a:rPr lang="en-US" sz="2000" kern="1200" dirty="0">
              <a:cs typeface="B Mitra" panose="00000400000000000000" pitchFamily="2" charset="-78"/>
            </a:rPr>
            <a:t>DFA</a:t>
          </a:r>
          <a:r>
            <a:rPr lang="fa-IR" sz="2000" kern="1200" dirty="0">
              <a:cs typeface="B Mitra" panose="00000400000000000000" pitchFamily="2" charset="-78"/>
            </a:rPr>
            <a:t> وجود دارد که متناظر با</a:t>
          </a:r>
          <a:r>
            <a:rPr lang="en-US" sz="2000" kern="1200" dirty="0">
              <a:cs typeface="B Mitra" panose="00000400000000000000" pitchFamily="2" charset="-78"/>
            </a:rPr>
            <a:t>DPDA </a:t>
          </a:r>
          <a:r>
            <a:rPr lang="fa-IR" sz="2000" kern="1200" dirty="0">
              <a:cs typeface="B Mitra" panose="00000400000000000000" pitchFamily="2" charset="-78"/>
            </a:rPr>
            <a:t> با پشته استفاده نشده است</a:t>
          </a:r>
          <a:endParaRPr lang="en-US" sz="2000" kern="1200" dirty="0">
            <a:cs typeface="B Mitra" panose="00000400000000000000" pitchFamily="2" charset="-78"/>
          </a:endParaRPr>
        </a:p>
      </dsp:txBody>
      <dsp:txXfrm>
        <a:off x="36782" y="3328022"/>
        <a:ext cx="11869198" cy="679916"/>
      </dsp:txXfrm>
    </dsp:sp>
    <dsp:sp modelId="{8C146CB6-EE64-45E6-89C2-E7B530E6E39D}">
      <dsp:nvSpPr>
        <dsp:cNvPr id="0" name=""/>
        <dsp:cNvSpPr/>
      </dsp:nvSpPr>
      <dsp:spPr>
        <a:xfrm>
          <a:off x="0" y="4110960"/>
          <a:ext cx="11942762" cy="753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الگوریتمی برای تعیین اینکه دو گرامر مستقل از متن یک زبان را تولید میکنند یا خیر وجود ندارد.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36782" y="4147742"/>
        <a:ext cx="11869198" cy="67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1T06:42:53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 729 104 0,'-8'0'38'0,"5"0"-29"0,3-4 10 16,0 4 5-16,0 0-11 16,-7 0-4-16,7 0-6 15,0 0-3-15,-4 0 1 16,4 0-1-16,-7 0 0 0,4 4 0 16,3 2 0-16,-4-3-3 15,-3 10 2-15,4-1 1 16,3-3 0-16,-7 7 0 0,3-3 0 15,4 2 2 1,-3 10 1-16,-4-6-1 0,3 16 1 16,4-13-2-16,-7 3-1 15,3-6 1-15,4 3 1 16,0-10-3-16,0-2 0 16,11-4 1-16,0-12 2 15,3-13 1-15,3 3 3 16,12-3-3-16,-1-3 0 15,-4-3 3-15,8 0 1 16,-7-3-8-16,0 3-1 16,-8 6 0-16,1 10 1 15,-4-1-8-15,-3 1-4 16,-1 9-7-16,-10 0-2 16,0 0 14-16,4 3 6 0,-4 6 18 15,0 1 7-15,3 5-3 16,4 4-1-16,4-9-9 15,-1 15-4-15,-3-7-3 16,4 1 0-16,0-3-2 16,-1-7 2-16,1 1 0 15,3-1 1-15,0-9-2 16,0 0-2-16,4-9 1 16,-4-4-1-16,0-2 0 15,7-4 0-15,-7-6 0 16,7-4 0-16,-6 1 0 15,-5 3 0-15,4-9-3 16,0 9 2-16,-3 6 1 16,0-9 0-16</inkml:trace>
  <inkml:trace contextRef="#ctx0" brushRef="#br0" timeOffset="1203.36">2261 1058 176 0,'-14'19'68'0,"14"-13"-52"0,0-3 6 15,0-3-1-15,4 6-7 16,3-6 2-16,-4 0-5 16,8 0 1-16,-8 0-7 15,8-6-3-15,0 3-1 0,-1-3-1 0,4 3 0 16,0-4-7-16,1-2 0 16,2 9-87-1,-10-10-37-15,4 1 66 16</inkml:trace>
  <inkml:trace contextRef="#ctx0" brushRef="#br0" timeOffset="1472.63">2321 870 240 0,'0'0'90'0,"4"0"-70"0,3-10-1 16,3 10-6-16,-2 0-12 15,2 0-2-15,4-6-18 16,4 6-7-16,7-9 13 15,-8-1 4-15,15 1 6 0</inkml:trace>
  <inkml:trace contextRef="#ctx0" brushRef="#br0" timeOffset="2192.53">2801 841 152 0,'0'0'57'0,"0"-6"-44"0,0 12 5 0,0-6-1 0,0 0-10 16,0 0-4-16,4 0-2 15,3 0-1-15,3 0 0 16,-3 0-3-16,4 0 2 0,3 4 1 16,4 2 0-16,-1-3-5 15,4 13 1-15,-10-7 0 16,3 0 2-16,-3 7-6 15,-1-3 1-15,-10 2-2 0,0 10 1 16,-10-6-2 0,-1 10 1-16,-3-11-4 15,0 7 1-15,-7 1-3 16,7-8 0-16,-4-2 5 16,11-3 15-16,-4-4 6 15,1-9 9-15,10-3 2 16,0-13-5-16,10-3-2 15,1 1-9-15,3-11-4 16,0 4-1-16,7 0-4 0,4-3 0 16,-7 3 2-16,3 6 0 15,0 0-2-15,-3 3 2 16,-1-2 1-16,-6 8 2 16,-4 1-1-16,0 3 2 15,-4 6-2-15,-3 0-1 16,-3 6 1-16,-4 3-1 15,3 10 2-15,-10-3 1 16,4-4-1-16,-1 13 1 0,0 4-2 16,1 5-1-16,6-9 1 15,1 3-1-15,-4-2 0 16,14-8 0-16,-4 1-3 16,8-3 0-16,7-13 2 15,3-6 0-15</inkml:trace>
  <inkml:trace contextRef="#ctx0" brushRef="#br0" timeOffset="2747.75">3401 779 140 0,'-11'12'55'0,"11"4"-43"0,-3 3 3 0,3-10-1 15,-7 1-7-15,3-1 1 16,4 16-7-16,0-9-1 16,0-7 0-16,0 4 0 0,4-1 0 15,6 1 2-15,1-13 1 16,-1 0-1-16,4 0 1 16,1-10-4-16,6 7-2 15,-7-9 2-15,7 2 2 16,-7-2-2-16,-3-4-2 15,-1 7 6-15,4-7 5 16,-10 13-2-16,3-3 2 0,-7 2-5 16,0 4-2-16,0 4 0 15,0 5-1-15,0 16 0 16,0-9 0-16,0 12 0 16,-7 6 2-16,3 14-1 15,4-5-1-15,-10 11 1 16,6-4-1-16,-6-3 0 15,-1-3 0-15,-3-7-3 16,-4-2 0-16,1-7 2 16,-1 0 2-16,0-6 0 15,4-3-1-15,-7-6 1 16,7-7 1-16,4-6 1 16,-5-6 1-16,8-7-2 15,4-12 1-15,3 6-4 0,10-15-2 16,-3 6-3-16,11-1-1 15,-4-2-32 1,7 0-13-16,4-1 26 16</inkml:trace>
  <inkml:trace contextRef="#ctx0" brushRef="#br0" timeOffset="3198.33">3895 851 228 0,'0'-6'88'0,"10"6"-69"0,-6-4 8 16,3 4 1-16,0 0-13 15,3 0-3-15,1-6-7 16,3 6-2-16,4 0-1 15,-4-9-6-15,4 9-2 0,-1 0-11 16,1 9-1-16,-1-3-2 16,-2-6 0-16,-5 4 6 15,1 5 4-15,-4-3 3 16,0 4 5-16,-7-1 1 16,0 7 3-16,-14-4-1 0,3 13-1 15,-14 4 1-15,4 5 1 16,-3 7-3-16,-1 0 0 15,0 3 1-15,4-10 2 16,7 4-1-16,0-4-1 16,3-9 1-16,11-6 1 15,0-10 8-15,11 1 5 16,6-10-1-16,8-10 2 16,7 1-20-16,3-10-7 15,0-9 5-15,8-6 2 16</inkml:trace>
  <inkml:trace contextRef="#ctx0" brushRef="#br0" timeOffset="6276.48">1700 1973 176 0,'-3'-6'68'0,"3"6"-52"0,0 6-3 0,0-2-5 15,0 5-6-15,-4-3-2 16,-3 7 1-16,4-4-1 16,-8 7 0-16,1 9 0 0,-1 0 2 15,0-3-3-15,4 13 0 16,-3-1 1-16,-1-6 0 16,4-3-3-16,7-3 2 15,0-6-1-15,7 3 0 0,-3-10 4 16,3-3 3-16,7-12 2 15,-4-3 3-15,5-4-3 16,6-9-2-16,-4 0-2 16,5-3-3-16,-8 0 1 15,7-3-1-15,-11 9 0 16,5 0 2-16,-5 4-1 16,4 5 2-16,-3 7-7 15,-8-3 1-15,4 6 1 16,4 6 1-16,-7-3-2 15,-4 16 2-15,3-3 1 16,4 3 0-16,-7 9 0 16,11-3 2-16,-4-6-6 15,10 6 1-15,-3-22-1 0,11-3 2 16,7-3 12-16,-4-22 8 16,4 0 0-16,-4-13 1 15,4 3-8-15,-7-2-2 16,-1 2-5-16,-6 1-3 15,3 6 0-15,-10-1-1 16,-1 14-16-16,4-4-6 16,-3 9-64-1,-8 4-31-15,4 6 60 16</inkml:trace>
  <inkml:trace contextRef="#ctx0" brushRef="#br0" timeOffset="6538.62">2265 2152 188 0,'7'0'71'0,"-7"3"-55"0,3-3 11 16,-3 0 0-16,0 0-7 16,0 10 1-16,0-4-10 15,0 7-4-15,0 2-4 16,-3 4-5-16,3 0-1 0,-7 6-1 15,3 9 3-15,4-8 0 16,0 2 1-16,0-9-14 16,0-1-3-16,0 7-40 15,0-15-19 1,4-1 38-16</inkml:trace>
  <inkml:trace contextRef="#ctx0" brushRef="#br0" timeOffset="6699.98">2434 1933 252 0,'-14'0'96'0,"11"0"-75"0,3 6-12 0,0-3-12 16,-8 7-96-16,5 2-39 15,-8 1 68-15,8-4 35 16</inkml:trace>
  <inkml:trace contextRef="#ctx0" brushRef="#br0" timeOffset="6942.21">2702 2143 212 0,'4'3'82'0,"-1"-3"-64"0,8 6 9 16,-1-3-2-16,1-3-11 16,0 10-3-16,3-4-9 15,0-3-3-15,0 3 0 16,4-2-13-16,-1-4-6 0,4 0-62 16,1 0-26-16,-8-4 55 15</inkml:trace>
  <inkml:trace contextRef="#ctx0" brushRef="#br0" timeOffset="7149.08">2741 2090 192 0,'-7'12'71'0,"7"-12"-55"0,7 0 11 0,-7 0 0 0,11-9-11 15,-8 6-4-15,8-4-7 16,3-2-4-16,7-1-73 16,0-5-34-16,4 2 54 15,0-2 27-15</inkml:trace>
  <inkml:trace contextRef="#ctx0" brushRef="#br0" timeOffset="7734.88">3256 2074 116 0,'0'6'46'0,"0"-3"-35"0,0 4 14 0,0-7 6 16,0 0-4-16,0 0 1 16,0 0-9-16,0 0-4 15,0-7-8-15,0 7-5 0,11-3-1 16,-8-9-1-16,8 8 0 15,-1-5 2-15,-3 3 1 16,11 6-1-16,-4 0 1 16,0 0-2-16,8 6-1 15,-12 3 1-15,4 7-1 16,0-3-3-16,-3 5 2 16,-1 1-4-16,-10 3-1 15,-7 0-11-15,0 0-3 16,-3 0-4-16,-1-3 3 15,-3-3 11-15,4-7 6 0,2 0 11 16,1 1 6-16,7-4 7 16,0-12 4-16,0-4-12 15,0 1-5-15,7 0-4 16,4-7-3-16,0-3 3 16,-1 7 0-16,1-4-4 15,-8 0 1-15,4-3-2 16,0 10 0-16,0 0-3 15,-7-1-1-15,4 4 0 16,3 3 2-16,-7 3 2 16,0 0 3-16,0 0 4 15,0 3 2-15,0 6-3 16,0 7-1-16,0 3-1 16,0-4-2-16,0 4-4 0,4 0 0 15,6 0-14-15,-6-3-3 16,6-1-31-1,4-12-14-15,4-3 37 16</inkml:trace>
  <inkml:trace contextRef="#ctx0" brushRef="#br0" timeOffset="8287.77">3711 2049 200 0,'-10'6'74'0,"3"3"-58"0,7 1 5 0,0-1-1 0,0 1-8 15,0-1 1-15,7 7-8 16,-7-7-1-16,3 1-2 16,8-1-2-16,-1-3 1 0,1-6-4 15,-4 0 2-15,4-6-10 16,6-3-5-16,-3-7-6 15,-3 6 1-15,3-8 7 16,-3 5 6-16,3-3 7 16,-4 1 5-16,-6 2 12 15,3 4 5-15,-4 3-5 16,1-1-1-16,-4 7-9 0,0 13-2 16,0-1-2-1,0 7 1-15,0 3-2 0,-4 6-1 16,1 1 1-16,3 5-1 15,-7 1 0-15,3-4 0 16,4 13 0-16,-7-19 0 16,4 3-3-16,3 0 0 15,-4-3 2-15,-6-6 0 16,3-3 1-16,3 3 2 16,-7-10-1-16,1 7-1 15,-1-7-4-15,-3-6 0 16,0 4 2-16,3-7 3 15,1-7 0-15,-1 4 2 0,4-3-4 16,0-3 0-16,7-1-4 16,0 1 1-16,7-4-73 15,-3-3-31 1,6-9 55-16</inkml:trace>
  <inkml:trace contextRef="#ctx0" brushRef="#br0" timeOffset="8592.32">4149 1795 172 0,'7'-7'66'0,"-4"1"-52"0,8-3 1 0,-11 9-4 15,3 0 1-15,4 0 5 16,-7 0-3-16,0 0 0 15,0 9-8-15,-7-3-2 0,4 10 0 16,-4 3-5-16,0 0 1 16,-4 0-2-16,1 6 0 15,-5-7-3-15,5 1-1 16,3-3-8-16,0 3-2 16,0-10-2-16,3 1-2 15,4-1-50 1,0-9-21-16,11-9 46 15</inkml:trace>
  <inkml:trace contextRef="#ctx0" brushRef="#br0" timeOffset="8738.2">4230 1594 92 0,'-14'9'35'0,"14"-2"-27"0,0 2-2 16,0-9-3-16</inkml:trace>
  <inkml:trace contextRef="#ctx0" brushRef="#br0" timeOffset="9248.21">4304 2080 216 0,'-4'0'82'0,"4"0"-64"0,0 0 4 0,0 0-1 16,0 0-13-16,0 0-4 16,7 0-3-16,0 0-1 0,4 0 0 15,0 0 0-15,3 0 0 0,-4 0 0 16,4-6 0-16,8 0-3 16,-8 6 2-16,0-4-1 15,0-2-2-15,-3 3 3 16,-1 3 0-16,-13 9 1 15,-8 7-5 1,0 6 1-16,-3-3 0 16,-7 12 2-16,7 1 1 15,-7 2 1-15,7 1 0 16,0-1 0-16,3-6 4 16,0-9 2-16,11 0 0 15,4-3 1-15,7-7 5 16,3-9 2-16,7-9-5 15,4-1-1-15,6-5-13 0,5-4-6 16,2 6 5-16,1-3 5 16</inkml:trace>
  <inkml:trace contextRef="#ctx0" brushRef="#br0" timeOffset="10555.14">5429 1895 220 0,'0'-6'82'0,"0"6"-64"0,-7-3 7 16,7-4-3-16,0 4-12 0,-3-3-3 15,3 6-7 1,-11 0 0-16,8 0 0 15,-4 0-7-15,3 0 0 0,-10 6-6 0,3 4 1 16,1-7-1-16,-4 12 3 16,-8-5 1-16,8 15 3 15,-10 0 4-15,6-3 1 16,0 6-2-16,8 7 2 16,-4-4 1-16,3-3 0 15,0 1 0-15,4 5 2 16,4-9-1-16,6-3 2 15,4-6-2-15,4-4-1 16,3 4 1-16,7-7 1 16,4 1-1-16,-7-4-1 15,3-6-2-15,0-6-1 16,4 6-38-16,-11-10-15 0,0 1 28 16,4-7 14-16</inkml:trace>
  <inkml:trace contextRef="#ctx0" brushRef="#br0" timeOffset="10811.34">5292 2083 244 0,'31'-19'93'0,"-9"10"-72"0,9-10 3 15,-13 10-5-15,7-4-12 0,-4 4-4 16,7-4-40-16,4-2-17 16,7 2 27-16,-15-3 13 0,-3 1 11 15</inkml:trace>
  <inkml:trace contextRef="#ctx0" brushRef="#br0" timeOffset="11261.18">5920 1719 312 0,'0'-3'118'0,"0"3"-92"0,0 0 13 16,0 0-2-16,0 0-18 15,0 0-5-15,0 3-14 16,-4 10-5-16,-3-4 3 16,0 10-7-16,-4 3-1 0,1 3-8 15,-4 4-1-15,0 5-10 16,-1 0-4-16,-6 10-2 15,4 3-1-15,-1-3 15 0,0 0 8 16,8-6 8 0,-4-4 5-16,7-5 7 0,3-4 4 15,4-7 2-15,4-2 3 16,6-6 4-16,4-1 4 16,7-9-6-16,-3 0-3 15,7 0-8-15,3-9-3 16,-3 2-2-16,-1-5-2 15,-2-4-6-15,2 4-1 16,1-4-50-16,0-3-22 16,-11-6 41-16,0 6 21 15</inkml:trace>
  <inkml:trace contextRef="#ctx0" brushRef="#br0" timeOffset="11912.51">5147 738 212 0,'-7'-13'79'0,"3"7"-61"0,-3-3-3 0,7 9-6 0,-10 0-14 16,-1-10-4-16,1 1-4 15,-1 3 0-15,-3 6 7 16,0 6 1-16,0 3 1 0,-4 10 3 16,0 0 0-16,1 15 1 15,-1-5 2-15,4 11-1 16,-4-2-1-16,4 6 1 16,4 0-1-16,6 0 0 15,4-7 0-15,0 1 0 16,11-3 0-16,3-17 0 15,7-2 0-15,4-7 0 16,3 1 2-16,4-20-3 16,3 1 0-16,-7-7-30 15,0 4-14-15,1-13 23 0,-12 0 10 16</inkml:trace>
  <inkml:trace contextRef="#ctx0" brushRef="#br0" timeOffset="12162.46">4928 1077 188 0,'-3'0'71'0,"-4"0"-55"0,7 0 2 0,0 0-3 15,0 0-8-15,0 0-2 0,7-3-2 16,-4-4-3-16,8-2 1 15,10-10-1-15,4 3 0 0,3-2 0 16,11-1 2-16,3 0-3 16,8 3 0-16,-1-6-54 15,-3 0-25 1,0-6 40-16</inkml:trace>
  <inkml:trace contextRef="#ctx0" brushRef="#br0" timeOffset="12582.44">5584 619 272 0,'4'-10'104'0,"7"4"-81"0,-1-3 12 0,-10 9-2 15,7 0-20-15,0 0-5 0,4 0-7 16,-8 9-4 0,4 1 2-16,1-1-5 0,-1 7 2 15,-4 2-7-15,4 1-1 16,-7-3-4-16,0 12-1 16,-7-3 3-16,4 10 1 15,-8-13 5-15,0 12 5 0,1-9 2 16,-1 10 3-16,4-13-1 15,0 12-1-15,4-15 3 16,3 6 0-16,3-6 7 16,4-3 4-16,4-7-5 15,6 0-1-15,5 1-2 16,2-1-1-16,4-9-3 16,4-9-2-16,3 9-107 15,1 0-48 1,-12-10 78-16</inkml:trace>
  <inkml:trace contextRef="#ctx0" brushRef="#br0" timeOffset="19503.41">28653 11936 88 0,'3'-3'33'0,"4"-3"-26"0,4 6 9 0,-4 0 3 16,0-4-9-16,3-2-3 15,1-3-4-15,0 9 0 16,-1-7-2-16,1 7-1 15,-1-3 7-15,-3 3 3 16,4 0-1-16,0-6 2 16,3 6-2-16,0-3 2 15,7-3-6-15,-3 6-1 0,3-4 2 16,0-2-3-16,0 3-2 16,0-3 0-16,4 0-1 15,0 2 0-15,3-2 0 16,0 3 0-16,0 3 0 0,1-6 0 15,2-4 2-15,5 7-1 16,2-3-1-16,1-4 1 16,4 1 1-16,-1 0-1 15,0-7 2-15,4 7-2 16,-4-1 2-16,1 1-2 16,-1 3-1-16,-3-4 1 15,-4 10 1-15,0-3-1 16,1-3-1-16,-1 6 1 15,4-3-1-15,-4-4 2 16,0 7 3-16,1-3 0 16,-5-3 2-16,1 6-4 15,0-3 0-15,3-4-1 16,0 7-2-16,1-3 1 16,-1-3-1-16,0 6 0 0,1 0 0 15,-1 0 0-15,0 0 0 16,0 6 0-16,1-3 0 15,2-3 0-15,1 7 0 16,-3-7 0-16,-1 0 2 16,0 0-1-16,0 0-1 15,1 0-2-15,-5 0 1 16,1 0 1-16,-4 3 0 16,4-3 0-16,-7 9 0 15,-4 1 0-15,4-1 0 16,-4 1 0-16,0 2 0 15,0-3 0-15,4-5 0 0,-4 5 0 16,0-3 2-16,4-3-1 16,-4 4 2-16,4-7 0 15,-4 3 1-15,0 3-2 16,0 3-2-16,0-2 1 16,1-4 1-16,-5 6 1 15,4-2 1-15,-3-4-2 16,0 3-2-16,3-3 1 15,0 3 1-15,0-6 1 16,0 4 1-16,-3 2-2 16,0-6 1-16,3 0-2 15,4 6 2-15,-4-3-2 16,0 3 2-16,0-2-2 16,0-4-1-16,0 6 1 15,1-3-1-15,-1 3 0 0,0-3 2 16,4-3-3-16,-1 7 0 15,1-7 1-15,0 0 0 16,-1 0 2-16,5 0 1 16,-5-7-1-16,1 7-2 15,3 0 1-15,0-3-1 16,1-3 0-16,-1 6 0 16,-3 0 0-16,-1 0 2 15,1 0-1-15,0-3-1 16,-4 3 1-16,3-6-1 15,-2 6 0-15,-1 0 2 0,0 0-3 16,4 0 0-16,-4 0 1 16,4 0 2-16,-1 0-1 15,-3 0 2-15,4-4-2 16,-4 4-1-16,0-6 1 16,4 6 1-16,-4-3-1 15,4-3-1-15,-4 6 1 16,0-6-1-16,0 2 2 15,1 4 1-15,-1 0-1 16,0-6 1-16,-3 3-2 16,-1 3-1-16,1 0 1 15,0-6-1-15,3 6 0 16,-4 0 0-16,1 0 0 0,0 0 0 16,-1 0 0-1,4 0 2-15,-3 0-3 0,-4 0 0 16,4 0 1-16,-1 0 0 15,-2 0 0-15,-1 0 2 16,3 0-1-16,1 0-1 16,-4 0 3-16,0 0 0 15,4 0-4-15,-1 0-1 16,1-3 1-16,0 3 0 16,-1-7 1-16,1 7 0 15,3 0 0-15,-3 0 0 16,-1-3 0-16,-2 3 0 15,-1-6 0-15,-4 6 2 16,-3 0-3-16,0 0 0 16,-7 0 1-16,0 0 0 0,0 0 2 15,0 0 1-15,0 0-1 16,0 0 1-16,0 0-2 16,0 0 2-16,0 0-4 15,0 0 0-15,0 0-1 16,0 0-2-16,0 0-6 15,0 0-4-15,0 0-72 16,0 6-30 0,0-6 59-16</inkml:trace>
  <inkml:trace contextRef="#ctx0" brushRef="#br0" timeOffset="32565.59">28317 13667 80 0,'0'0'30'0,"0"0"-24"0,0 0 2 0,0 0-1 16,0 0-6-16,0 0-3 16,0-3 3-16,4-4 1 15,0 7 13-15,-4-6 5 16,0 6-2-16,0 0 2 15,0 0-7-15,0 0 0 16,0 0-8-16,7 0-3 16,0 6-1-16,0-6-1 0,0 7 2 0,0-4 3 15,0-3 2-15,3 6 3 16,1-3 1-16,3 4-3 16,0-4 0-16,0-3-5 15,0 6-2-15,1-3 0 16,-1 3 1-16,3-6-3 15,1 10 0-15,0-10 1 16,-4 6 0-16,0-3 0 16,3-3 2-16,1 6-1 15,0-2 2-15,-1-4-2 16,1 6-1-16,0-3 1 16,-1-3-1-16,1 0 0 15,0 6 0-15,-1-3 0 16,4-3 0-16,-3 0 0 15,3 0 0-15,0 0 0 0,4 7 0 16,-4-7 0-16,0 0 0 16,-3 0 0-16,3 0 2 15,0 0-1-15,1 0-1 16,-1-7 1-16,0 7-1 16,0-3 0-16,0-3 2 15,0 6-1-15,1-3-1 16,-5-3 1-16,1 6-1 15,-1 0 0-15,1 0 0 16,-4 0 0-16,4-4 0 16,-4-2 0-16,4 6 0 0,-1-3 0 15,1-3 2-15,-4 6 3 16,0 0 2-16,0-6-1 16,0 2-1-16,0 4-3 15,1 0-2-15,-1 0 1 16,0 0-1-16,0 0 0 15,0 0 0-15,0 0 0 16,0 0 0-16,0-6 2 16,0 6 3-16,1 0-4 15,-5 0-1-15,4 0 0 16,-3 0 0-16,-1 0 0 16,1 0 2-16,3 0-3 15,-3 0 0-15,3 0 1 16,-4 0 0-16,4 0 0 0,1 0 0 15,-5 0 0-15,4 0 0 16,0 0 0-16,-3 0 2 16,3 0-1-16,-3 0-1 15,-1-3 3-15,1-3 0 16,-1 6-4-16,1-3 1 16,0-4 0-16,3 7 0 15,0-9 0-15,-4 9 2 16,1-10 1-16,0 4 1 15,-1 3-2-15,4-3 1 16,0 3-2-16,0-4 2 16,-3 4-2-16,3-3-1 15,-3 3 1-15,-1-3-1 0,1 6 0 16,0-4 0-16,-1-2 0 16,1 6 2-16,-1-3-1 15,1-3 2-15,-1 6-2 16,-3-7 2-16,4 7-2 15,-4 0 2-15,4 0-2 16,-1 0-1-16,-3-3 1 16,0 3-1-16,0 0 0 15,1 0 0-15,-1-6 2 16,-4 6 1-16,1 0-1 16,-4 0 1-16,3 0-4 15,-3 0 0-15,4 0 1 16,-4 0 2-16,0 0-1 15,0 0-1-15,3-3 1 0,-3 3-1 16,0 0 0-16,0 0 0 16,0 0 0-16,0 0 0 15,0 0-3-15,0 0 2 16,0 0 3-16,0 0 3 16,0 0-2-16,4 0-2 15,-1-6 0-15,-3 6 1 16,0 0-1-16,0 0-1 15,0 0 1-15,0 0 1 16,0 0-3-16,0 0 0 16,4 0 1-16,-4 0 0 15,0 0 0-15,0 0 0 0,0 0 0 16,0 0 2-16,0 0-1 16,0 0-1-16,0 0 1 15,0 0-1-15,0 0-3 16,0 0 2-16,0 0 1 15,0 0 0-15,0 0-5 16,0 0 1-16,0 0 2 16,0 0 1-16,3 6 3 15,-3-6 3-15,7 3-15 16,-7-3-8-16,0 0-86 16,0 0-38-1,0 0 72-15</inkml:trace>
  <inkml:trace contextRef="#ctx0" brushRef="#br0" timeOffset="34785.49">31824 13730 100 0,'0'0'38'0,"0"0"-29"0,-3 0-3 15,3 0-3-15,-4 6 1 16,1-3 5-16,-1-3 10 16,0 6 6-16,1-6 2 15,-4 0 1-15,0 3-7 16,0-3-2-16,-4 0-11 15,4 0-3-15,-7 0-1 16,-4 7-2-16,1-7-2 16,-4 3 1-16,-4-3-1 0,0 0 2 15,0 0-3-15,-3 0 0 16,4 0 1-16,-1 0 2 16,0 0 3-16,0 0 2 15,4-3 1-15,0-4 0 16,0 4-2-16,3-3-1 15,-3-3-3-15,4 5-2 16,-1-5 1-16,0-3-1 16,1 2 0-16,-1 1 0 15,0-1 2-15,1 1 1 16,3-7 3-16,-1 7 1 16,1-4 1-16,0-2 0 15,0 2-4-15,0-3-3 0,0 1-3 16,0 2 1-16,0-3-1 15,3 1 0-15,1-4 2 16,-1 0 2-16,0 0-3 16,1 4 0-16,3-4 1 15,0 0 2-15,0 3-1 16,3-2-1-16,1-8 1 16,-1 8-1-16,4-4-3 15,0 0 2-15,0 0 1 16,0-3 0-16,4 6 0 15,-1 0 0-15,1-3 0 16,-1 3 2-16,4 0-6 16,0 1 1-16,0 2-1 15,4-3 2-15,-1 0-1 0,1 1-1 16,3 2 0-16,0-3 3 16,4-6 0-16,3 6 1 15,4-9-3-15,-1 9 2 16,1-6 1-16,0 6 0 15,0-6-3-15,-1 6 2 16,1 0 1-16,0 1 0 16,-1 2 0-16,1 0 0 15,0 7 0-15,-1 0 0 16,1-1 0-16,0 1 0 16,0 6 0-16,-4-4 0 15,3 7 0-15,1-6 0 0,-4 6 0 16,0 0 0-16,-3 0 0 15,3 6 2-15,0 1 1 16,1 2 1-16,-5 0-2 16,1 1-2-16,-1-1 1 15,5 1 1-15,-1 5-3 16,-4-2 0-16,1 2 1 16,0 4 2-16,-1-3-1 15,1-3-1-15,0 2-2 16,-1 4 1-16,-3 0 1 15,0 0 2-15,1-4-1 16,-1 4-1-16,0 0 1 16,0 3-1-16,-3-3 0 15,-1 3 0-15,-3 0-3 0,0 0 2 16,0-4 1-16,0 7 2 16,-3-6-1-16,-1 6-1 15,1 0-2-15,-4 4 1 16,0-1 1-16,0 0 2 15,-4 3-1-15,1-2-1 16,-1 8-2-16,-3-5 1 16,0-4 1-16,0 0 2 15,0-3-1-15,0-6-1 16,0 6 1-16,0-3 1 16,0-6-3-16,0 3 0 15,-4-1 1-15,1 1 2 0,-1-3-3 16,0 3-2-16,1-4 2 15,3 1 0-15,-4-3-2 16,4 2 2-16,-3-5-10 16,3-1-5-16,0-6-17 15,3-3-6-15,0-3 21 16,1-6 9-16</inkml:trace>
  <inkml:trace contextRef="#ctx0" brushRef="#br0" timeOffset="58582.11">31111 11713 100 0,'0'0'38'0,"4"0"-29"0,0 0 8 0,-4 0 4 16,0 0-10-16,0 0-1 15,0 0-4-15,0 7-1 16,0-4-1-16,0 6 0 16,0-3-2-16,0 4 1 0,0-4 0 15,0-3 1-15,0 7 0 16,0-4 0-16,0-3 0 15,0 6-2-15,-4-2-2 0,0-4 5 16,1 3 1-16,-1 3-2 16,1 1-1-16,-1-4 1 15,-3-3 0-15,0 7-5 16,-3-4 1-16,-1 3 0 16,1 1 0-16,-5-1 0 15,1-3 2-15,0-2-3 16,0 5 0-16,-4-3 1 15,4-3 0-15,-3-3-3 16,-1 7 2-16,4-7 1 16,0 0 0-16,0 0 0 15,3 0 0-15,1 0 0 16,-1 0 0-16,0 0 0 0,4-7 0 16,0 4 0-16,0-3 0 15,0-3 0-15,4-1 2 16,-1-5-1-16,4 2-1 15,4 4 1-15,3-7-1 16,0 6 0-16,3 1 0 16,1 0 0-16,3-1 2 15,0 1 1-15,0-1 1 16,4 4-2-16,0-3 1 16,-1 3-2-16,1-4-1 15,-1 10 1-15,-2-3-1 16,2 3 0-16,-3 0 2 15,0 0-3-15,-3 3 0 16,0-3 1-16,-1 10 2 0,-3 2-1 16,0 1 2-16,-3 2-2 15,-4 4-1 1,-4 0 1-16,-3 6-1 0,0 0-5 16,0-3-1-16,0-6-59 15,0 3-26 1,0-10 46-16</inkml:trace>
  <inkml:trace contextRef="#ctx0" brushRef="#br0" timeOffset="59724.46">31944 11961 140 0,'0'0'52'0,"0"0"-41"0,0 0 13 0,0 0 5 15,0 0-2-15,0 0 2 16,0 0-14-16,0 0-6 15,0 0-6-15,0 0-3 0,0 0 1 16,0 0-1-16,0 3 0 0,-3 3 0 16,-1-2 0-16,0 2 0 15,1 0 0-15,-1-3 0 16,-3 4 0-16,0-4 0 16,0-3 0-16,0 6 0 15,0-3 0-15,-3-3 0 16,-1 0 0-16,-3 0-3 15,3 0 2-15,-3-3-1 0,0-3 0 16,0 6 2 0,0-3 0-16,3-4 0 15,1-2 0-15,-1 3 0 16,4-4 2-16,0 1-1 16,3-1 2-16,1 1-2 15,3-4-1-15,3-2 1 16,4 5-1-16,1-5 0 0,2 5 0 15,1-5 0-15,-1 5 0 16,1 1-3-16,3 6 2 16,0-4 1-16,0 7 0 15,-3-3 0-15,3 3 0 16,0 3 0-16,0-3 0 16,0 7-3-16,0-4 2 15,0-3 3-15,1 6 1 16,-1-6-4-16,0 3 1 15,-4 3 0-15,1-2 0 16,0 2 0-16,-4 3 0 16,0-3 0-16,-4 7 0 15,1-4 0-15,-4 7 0 16,0-6 0-16,0-1-3 16,-4 7 2-16,-3-7-6 15,-3 4-3-15,-5 2-38 16,-2 4-17-1,-4-10 34-15</inkml:trace>
  <inkml:trace contextRef="#ctx0" brushRef="#br0" timeOffset="68777.94">15346 13184 72 0,'-4'-6'27'0,"4"6"-21"0,-3 0 10 16,3 0 4-16,0 0-5 16,-4 0 0-16,1 0-7 15,-1 0-3-15,1 0 0 16,-1 0 1-16,1 0 1 16,-1 0 3-16,1 0-3 15,-1 6 1-15,1-3-5 16,-1 10 0-16,0-4-1 15,1 4-2-15,-1-4 1 0,1 7-1 16,-1 3 2-16,1-4-1 0,-1-2-1 16,1 2 1-1,3 1-1-15,0-3 0 0,0-4 2 16,3 0 3-16,4-2 4 16,0-1-6-16,4-3-4 15,0 3-3-15,-1-6 3 16,4-6 0-16,0 3 3 15,0-3-1-15,1-4-1 16,-1 4 3-16,0-3 0 16,0-4-4-16,0-3-1 15,-3 1 3-15,-1 2 1 16,1-2-5-16,-1 2 0 16,-3-3 3-16,0 7 4 15,-3-1-6-15,0 1 0 16,-1 0 2-16,1 2 4 0,-1 1-3 15,-3 3-1-15,0 3-7 16,0 0 0-16,0 0 3 16,0 9 2-16,0 1 2 15,0-1 0-15,0 1 0 16,0 5 0-16,4 1 0 16,-1-3 0-16,1 2 0 15,3-2 0-15,0-4 0 16,0 7 0-16,0-7 0 15,4 1 0-15,3-4 0 16,0-3 0-16,0 3 0 16,0-6 0-16,0-6 2 15,0 3 1-15,0-7 1 16,0 1 2-16,1-7-1 0,-1 7 0 16,0-7 1-16,-4 7 3 15,1-4-2-15,-4-2-2 16,-4-1-2-16,1 7 0 15,-4-1-7-15,0 1 1 16,0-1-17-16,0 4-4 16,0 3-30-1,0-3-13-15,0 6 36 16</inkml:trace>
  <inkml:trace contextRef="#ctx0" brushRef="#br0" timeOffset="69333.7">16076 13460 220 0,'-7'0'85'0,"7"-6"-66"0,0 6-8 0,0 0-6 16,-3 0-14-16,3 0-4 16,-4 6-13-16,4-3-4 15,-4 3 9-15,1-3 5 16,-1 10 12-16,-3-4 5 16,4 4 6-16,-4-4 6 15,0 7 4-15,3-7 4 16,-3 7-7-16,0-3-3 0,0-4-6 15,3 7-2-15,1-1-1 16,-1-2 1-16,1 3-4 16,3-7 0-16,0 7-1 15,0-7 0-15,0 1-7 16,3-7-2-16,4 3-5 16,1-12-3-16,2 3-49 15,-3-7-22 1,4-6 48-16</inkml:trace>
  <inkml:trace contextRef="#ctx0" brushRef="#br0" timeOffset="69529.25">16129 13275 224 0,'-7'9'85'0,"7"-9"-66"0,-7 0-6 0,7 0-6 16,0 7-45-16,0-7-16 15,-4 0 27-15,1 0 13 16</inkml:trace>
  <inkml:trace contextRef="#ctx0" brushRef="#br0" timeOffset="70053.49">16341 13356 164 0,'0'-3'63'0,"3"3"-49"0,1 0 0 0,-4 0 0 0,7 0-19 15,0 0-3 1,0 0 1-16,0 0 3 16,0 0 3-16,0 0-2 0,0 0 0 15,4 3-1-15,-1 4 3 16,1-7 0-16,-1 9 1 15,1-3 0-15,3-2 0 0,0-4 0 16,4 6 0-16,0-6-3 16,-1 0 2-16,1 0-15 15,-4 0-6-15,-3-6-14 16,-1 6-4 0,1-10 21-16</inkml:trace>
  <inkml:trace contextRef="#ctx0" brushRef="#br0" timeOffset="70338.03">16284 13275 256 0,'0'-9'96'0,"4"9"-75"0,-1 0-1 0,4 0-7 16,4-4-25-16,3-2-6 16,4 3-19-16,-1-3-6 15,4 6-8-15,4-7-4 16,-4 4 31-16,0 3 12 15</inkml:trace>
  <inkml:trace contextRef="#ctx0" brushRef="#br0" timeOffset="93444.18">3334 11472 244 0,'-4'-3'90'0,"4"3"-70"0,0-7-3 15,0 7-7-15,0 0-11 16,0 0 1-16,0 0-7 15,0 0 0-15,0 0 3 16,0 7-2-16,4-4-1 0,3 6 1 16,-4-2 4-16,4 2 1 0,-3 0 3 15,7 1-1-15,-8-1-1 16,4 1 3-16,-3-1 2 16,3 7 0-16,-4-1 2 15,-3 4-4-15,4 3 0 16,-4 3-1-16,0 3-2 15,0-3 1-15,0 10-1 16,-4-1 0-16,4-5 2 16,-3 5-1-16,-4-6-1 15,3 1 1-15,4-4-1 16,-7-6-3-16,7-1 2 16,0 1-1-16,7-3-2 15,-7 0 0-15,4-7 0 16,6 0 5-16,-6-6 1 0,6 4 2 15,1-4 0-15,-1 3-5 16,5-6 1-16,-1 10 0 16,3-4 0-16,-3 3 0 15,1 1 0-15,6-1-3 16,-7 0 0-16,7 1-3 16,4-1-1-16,-1 1-1 15,1-1 2-15,10 0 4 16,-6 1 3-16,6 2-2 15,7-2 0-15,-3 2 1 16,7-2 2-16,3 5-3 16,4-5 0-16,4-4 1 15,6-3 0-15,4 4 0 0,4-4 2 16,-4-3-1-16,10-3-1 16,-3-4-2-16,0 7 1 15,8-3 1-15,-5-3 0 16,4 6 0-16,1-6 2 15,2 2-3-15,-6 4 0 16,10-6 1-16,-3 6 0 16,-22 0 0-16,32-3 0 15,1 3 0-15,-12-6 0 16,-13 6 0-16,24 0 0 16,-10 0 0-16,3 0 2 15,-3 0-1-15,-4 6-1 16,0-6 1-16,-3 3-1 0,-4 3 0 15,-4 4 2-15,1-4-1 16,-1-3 2-16,1 4 0 16,-8-4 1-16,4-3 2 15,-7 6 3-15,-7-3-2 16,7-3 1-16,-3 6-3 16,3-2 0-16,-7 2-3 15,7-3 1-15,0 3-4 16,-4-6 0-16,15 6-1 15,-4-2 0-15,-4-4 2 16,4 0 2-16,-7 6-1 16,0-3-1-16,0-3 7 15,0 0 3-15,0-3-12 0,0-3-3 16,-4-4 2-16,4 10 1 16,0-6 2-16,0 3 0 15,0 3 0-15,0 0 0 16,0 0 0-16,4 0 0 15,3-6 0-15,-7 6 0 16,3-4 0-16,1-2 0 16,3 6 4-16,3-3 2 15,-3-3-5-15,4 3-2 16,-4-4 2-16,3-2 3 16,1-1-1-16,0 1-2 15,-1 3 0-15,1-7-1 16,3 4 0-16,-4-1 2 0,-3-2 1 15,0 2 1-15,-3 1-2 16,-1 0 1-16,-3 6 0 16,-3-4 1-16,-1-2-2 15,1 9-2-15,-4-6 1 16,0 2-1-16,-1 4 0 16,5-6 2-16,-1 3-1 15,1-3-1-15,-4-4 1 16,0 7-1-16,-1-3-3 15,-2 6 2-15,-4-3 1 16,3 3 0-16,-7 0-3 16,4 0 2-16,-3 0 1 15,-1 0 0-15,0 0-3 16,-3 0 2-16,0 0 1 0,0 0 0 16,-4 0 0-16,0 0 2 15,1 0-1-15,-5 0-1 16,1 0-2-16,-4 3-1 15,-3-3 2-15,0 0 0 16,-1 0 1-16,1-3 2 16,-7-3-1-16,-1 2-1 15,1-8 3-15,-7 2 2 16,3 1-2-16,-4 0 0 16,1-10-1-16,-4 3 1 15,-4-3-2-15,-3 1 2 16,4-8 2-16,-4 4 4 15,-4-3 0-15,4 0 0 0,0-3-5 16,-3 3-1-16,-1-3-3 16,1-7-1-16,-4 13 1 15,3-3 2-15,-6 0-1 16,3 0 2-16,0 3 0 16,0-3 1-16,-1 9-2 15,1-2-2-15,4-1-4 16,-1 3 0-16,1-3 2 15,-1 10 1-15,1-4 1 16,3-2 0-16,0 8-3 16,0-2 2-16,-4-4-4 15,4 4 1-15,-3 3-3 16,-1-4 2-16,1 1 1 16,-1 3 2-16,1 2 3 0,-1-2 4 15,-10-3 0-15,-4 6 0 16,1-4-6-16,-4 7 1 15,-4-3 0-15,0 3 2 16,-3 0-3-16,-4 0 0 16,-3 0 1-16,3 0 0 15,-7 3 0-15,1-3 0 16,-5 0 0-16,1 0 0 16,-8 0 0-16,1 7 0 15,-4-4 0-15,-7 6 0 16,0 1-3-16,-3-1 2 15,-4-3 1-15,3 4 0 0,-6-1 0 16,6-3 0-16,-3-2 0 16,0 2 0-16,0-3 0 15,4-3 0-15,-4 0-3 16,0-3 2-16,-1-3 1 16,1 6 2-16,0-10-1 15,0 7-1-15,4-10 1 16,-1 10-1-16,1-12 0 15,-1 5 2-15,4 1 1 16,-3-1 1-16,-1 1 0 16,1 0 0-16,-1-1-2 15,1 1-2-15,-8-1-2 16,4 4 1-16,0-3 1 16,-7 9 0-16,4 0 0 15,-8-7 0-15,0 7 0 0,1 7 0 16,-1-7 0-1,4 0 0-15,0 0 0 0,-4 0 0 16,1 0 0-16,6 0 2 16,-6-7-1-16,-1 7 2 15,4-3-2-15,3 3 2 16,-10-6-2-16,0 6 2 16,4-9-2-16,2 9-1 15,5-4-2-15,-4 4 1 16,0 0 1-16,0-6 0 15,0 6-3-15,3 0 2 0,0 0 1 16,-3 0 0-16,4-3 0 16,-1 3 0-16,4 3 0 15,0-3 0-15,0-3 0 16,-3-3 0-16,3 6 0 16,-4-3 0-16,4-4 0 15,0 7 0-15,-4-9 0 16,1 3 0-16,-4 3 0 15,0-4 0-15,0 7-3 16,-11-3 2-16,11 3-1 16,-4 0-2-16,1 3 0 15,-4 4 0-15,-1-7 0 16,5 9 3-16,-4-3 0 16,7-3 1-16,-8-3 0 15,8 7 0-15,-7-7-3 0,4 0 2 16,6 0 1-16,0 0 2 15,-3 0-1-15,4 0-1 16,3-7-2-16,0 7 1 16,7 0-1-16,0 0 0 15,0-3 0-15,0 3 0 16,7 0 2-16,0 3 0 16,4-3 0-16,-1 0 0 15,4 7 0-15,4-4 0 16,0-3 0-16,6 0 2 15,-6 6 1-15,10-6 1 16,-3 0-2-16,3 3-2 16,8-3 3-16,-1 0 0 0,4 0-1 15,3 0 1-15,8 0-2 16,-5 0-1-16,5 6-8 16,-1 4-5-16,1-1 7 15,-1 10 2-15</inkml:trace>
  <inkml:trace contextRef="#ctx0" brushRef="#br0" timeOffset="98322.4">5923 10901 84 0,'0'0'33'0,"0"0"-26"0,-3 0 5 0,3 0 0 16,0 6-7-16,0-2-1 15,-4 5-4-15,4-3-1 16,0 4 1-16,-3-1 0 16,-1 7 0-16,4-4 0 15,-7 4 0-15,3 3 0 16,4 0 4-16,-7-1 2 16,4 7 2-16,-4 1 2 15,0 2-1-15,7 6 0 16,-7-6-3-16,3 13-1 15,1-9-3-15,-1 2 1 0,1 1-2 16,-1 2-1-16,4-2 1 0,-7 9-1 16,3 0 0-16,4 3 0 15,0 3 0-15,0-3 0 16,0-3 0-16,0 3 0 16,0 6 0-16,0-9-3 15,0-6 2-15,0 5 1 16,0-2 2-16,0-3-3 15,0 6 0-15,0 9 1 16,-7 0 2-16,4 4-3 16,-1-4 0-16,1 10 1 15,-1-10 2-15,1-3-3 16,-4-3 0-16,3 7 1 16,1-4 0-16,-1-3 0 0,1 0 0 15,3-3-3-15,0 0 2 16,0 0 1-16,0-7 2 15,0 7-1-15,0-9-1 16,0-1-2-16,0 1 1 16,0-4 1-16,3 0 0 15,-3-2-3-15,0-1 2 16,4-9-6-16,-1-1-3 16,-3-2-25-1,4 0-10-15,3-7 23 16</inkml:trace>
  <inkml:trace contextRef="#ctx0" brushRef="#br0" timeOffset="100305.27">8431 10867 108 0,'0'0'41'0,"0"6"-32"0,4-12 4 15,-4 6 2-15,0 0-5 16,0 0 0-16,3 6-4 15,1 0-1-15,0-3-3 16,-1 7-2-16,1-4 1 16,-1-3-1-16,1 7 2 0,-4-4-1 15,7 3 2-15,-7 1 0 16,0-4 1-16,0-3 0 16,3 6 2-16,-3 10-1 15,4-3 0-15,-4 3-3 16,0 0 1-16,0-4 0 0,0 4 1 15,0 6 0-15,0 0 0 16,0 3-2-16,-4 1 1 16,1 8-2-16,3-2 2 15,-7-7-4-15,3 6 0 16,1 1 1-16,-1-7 0 16,-3 7 0-16,3-1 0 15,1 1 2-15,-1-4 3 16,4 4-2-16,-7-1 0 15,4 4 1-15,3-13 0 16,0-6-2-16,0 6 1 16,0 9 2-16,3-2 2 15,4-1-1-15,-7-3 1 0,4 0-4 16,-1-9-2-16,-3 3 0 16,0 0-1-16,0 19 0 15,0-10 0-15,0 4-3 16,0-1 0-16,0 4 2 15,0-4 0-15,0-6 1 16,0 7 2-16,-3-7-3 16,3 7 0-16,0-7 1 15,0 6 2-15,0-2-3 16,0 5-6 0,3-2 1-16,1-7 1 15,0 7 3-15,-4-7 1 16,0 0 1-16,3-3 0 15,-3 10 0-15,0-7 0 0,0 0 0 16,-3-3 0-16,3 3 0 16,-4 1 0-16,0 2 0 15,1-9 0-15,-1 9 0 16,4-9 0-16,-7 10 0 16,4-10 0-16,-1-4 0 15,1 4 0-15,3-3 0 16,0 0 0-16,0-3 0 15,0-4 0-15,0-2 0 16,0 5 0-16,0 1 2 16,0-4-3-16,0-2 0 15,0-4-1-15,0-3 0 0,0 4-82 16,0-4-35 0,-7-3 59-16</inkml:trace>
  <inkml:trace contextRef="#ctx0" brushRef="#br0" timeOffset="102422.64">6481 13115 84 0,'-4'0'33'0,"4"0"-26"0,-4 0-2 0,4 0-2 15,-7 0-3-15,4 0 0 16,-11 0 0-16,7 0 0 15,-4 0 0-15,1 0 0 16,-5 0 2-16,1 6 1 16,0-6 1-16,-3 10 2 15,-1-4 6-15,0-3 2 16,1 3-5-16,-5-3-1 0,1 4-6 16,0-4-2-16,0 6 2 15,0-9 3-15,0 7 4 16,3-4 5-16,-7-3-2 15,4 0 3-15,7-3-8 16,-7-4-2-16,3 4 1 0,1-3 1 16,-1-4 3-16,0 1-5 15,1 0-1-15,-1-1 0 16,4 1 2-16,0-1-3 16,0 1 0-16,-7 0-1 15,6-7-2-15,1 7-2 16,4-7 1-16,-1 3 1 15,1-2 2-15,-1-1 1 16,7-3 1-16,-6 0 4 16,6 1 3-16,1-1-6 0,-1 0-1 15,8-3-2-15,-1 3-2 16,4 7-2-16,4-10-1 16,0 3-3-16,3 0 1 15,3 0 3-15,1 4 1 16,7-4-2-16,-1 0 2 15,8 0 1-15,3 0 0 16,1 4 0-16,6-1 0 16,0-3-3-16,1 10 2 15,-1-7 1-15,4 7 0 16,3-4 0-16,-6-3 0 16,2 7 0-16,1 0 2 15,4-1-1-15,-4 4-1 0,-1-4-2 16,-6 10 1-16,0 7-1 15,3-4 0-15,-10 3 2 16,0 4 0-16,-4 5 0 16,-3-2 0-16,-4 6-3 15,0 6 2-15,-7 0-1 16,-3 3 0-16,-4 0-3 16,-4 4 1-16,-3-1-3 15,-3 3 2-15,-1 4-2 16,-3-3 2-16,-3-1 1 15,-4-6 2-15,-8 7-8 16,1-7-1-16,-3 6-3 16,-5 1-1-16,1-1-12 15,0 1-32-15,0-4 8 16,3 4 26-16,4-10 14 16</inkml:trace>
  <inkml:trace contextRef="#ctx0" brushRef="#br0" timeOffset="103727.75">8329 13115 80 0,'-7'6'30'0,"-4"-3"-24"0,1 4 2 0,6 2-1 0,-6-3-4 16,-4-3-2-16,0 7 2 15,-4-1 0-15,-3 1 5 16,-4-1 5-16,0 4 2 16,-3-4 0-16,0 0-3 15,-4 1-2-15,0-1-6 16,-3 1-3-16,0-4 0 15,0-3-1-15,-4 7 2 0,0-10-3 16,4 6 0-16,-1-6 1 16,1 0 2-16,0-6 1 15,0 2 3-15,-1-2 1 16,8-3 3-16,-11-1-1 0,8 4 2 16,2-3-2-16,1-4 0 15,0-3-5-15,3 7-3 16,0-7 0-16,1 4-1 15,-1-4 2-15,7-3 3 16,1 4 4-16,-1 5 5 16,4-9-4-16,3 10 0 15,1-7-6-15,3 4-3 16,0-4 0-16,3-3-1 16,4 4-3-16,0-4 2 15,11 0-1-15,-4 0 0 16,3-6 0-16,5 6 0 15,2-6 0-15,4-3-2 0,1 3 3 16,6 3 0-16,0 0 1 16,0 3 0-16,0 0 0 15,4 0 0-15,-4 1 0 16,4-1 0-16,0 3 0 16,0 0 0-16,-1-2 0 15,-6 8 0-15,-4 1 0 16,11 3 2-16,3-4-1 15,-3 1-1-15,3 6 1 16,1-4 1-16,-5 4-3 16,1-3 0-16,0 6 1 15,-4 0 2-15,0 0-1 16,-3 0-1-16,3 6-2 16,-3-3 1-16,-4-3 1 0,4 10 0 15,-1-4 0-15,1-3 0 16,-4 7-3-16,0-4 2 15,1 10 1-15,-5-4 0 16,4 7 0-16,-6 3 0 16,-1 0 0-16,-4 6 2 15,1 7-1-15,-1-10-1 16,-6-7-2-16,-1 11 1 16,5 5-6-16,-1-6-3 15,-4-3-16-15,1 4-9 16,-4-7-12-1,0-4-6-15,-7 1 29 0</inkml:trace>
  <inkml:trace contextRef="#ctx0" brushRef="#br0" timeOffset="106926.85">7003 11321 116 0,'0'7'44'0,"0"-14"-35"0,0 14 3 15,0-7-3-15,0 0-12 0,0 0-3 16,0 0-2-16,0 9 0 16,0-9 2-16,0 6 2 15,0-3 2-15,0 7 1 16,0-1 1-16,-7 7 2 16,7-7 3-16,0 7 4 15,0-3 0-15,0 2 0 16,0-2-1-16,-4 9 0 15,1 0-2-15,-1 3-1 16,0 3-6-16,1-3 1 16,-4 10 0-16,0 2 0 0,3-2 0 15,-3 9 0-15,4-1 2 16,-1-5-3-16,1 0 0 16,3-4 1-16,0 1 2 0,0-7-3 15,0 6 0-15,0-5 1 16,-7 5 2-16,7 4-3 15,-4-4 0-15,4 4-6 16,-3 3-3-16,3-4-5 16,0-2-6-1,0 2 7-15,0-5 3 16,0-4 2-16,3-9 6 16,8 0 1-16</inkml:trace>
  <inkml:trace contextRef="#ctx0" brushRef="#br0" timeOffset="107418.25">7451 11365 124 0,'0'0'49'15,"0"6"-38"-15,3-6 4 0,-3 4-2 0,-3 2-8 16,-1-3-1-16,4 3 0 16,-10 4 0-16,3-1-2 15,-1 7-2-15,1-4 3 0,0 4-2 16,0 3-1-16,0 9 1 16,0-3-1-16,-3 10 0 15,3 2 0-15,-1 4 6 16,8-3 4-16,-7-1-1 15,4 7 0-15,3-6-3 16,0 3-1-16,0-7-8 16,0-3-2-16,0 4-5 15,0-7-1-15,0 7-5 0,-4-10-3 16,1 3 8-16,-1-3 6 16</inkml:trace>
  <inkml:trace contextRef="#ctx0" brushRef="#br0" timeOffset="108426.74">7133 11901 152 0,'-7'-3'57'0,"4"-3"-44"0,3 6-4 0,0 0-4 16,0 0-5-16,0-3 0 16,0-3-5-16,-7 6-1 15,7-4 3-15,0-2-1 0,0-3 0 16,0 3 7-16,0 2 5 15,0-5 11-15,7 3 6 16,-7-4-7-16,0 7 0 16,3-3-9-16,4-4-1 15,0 7-6-15,0-3-4 16,4 6-6-16,-4 0 0 16,4 0-3-16,-1 0 0 15,1 6-5-15,-1-3-1 0,1 7 5 16,-8-4 5-16,4 4 4 15,-3-1 2-15,-4 0-2 16,0 7 0-16,-4-3-1 16,1-4 3-16,-1 7-2 15,1-7 1-15,3 1 0 16,-7-4 0-16,7-3 2 16,0 3 0-16,0-6 0 15,0 0 0-15,0 0-3 16,7-6 2-16,-4 6-1 15,4-9 0-15,0 5 2 0,1-8 0 16,2 2-3 0,4-2 2-16,-3-4 3 15,-4-3 1-15,3 4-1 16,1 2-2-16,0-3 3 0,-1-2 0 16,-6 8 1-16,3-5 0 15,0 5-2-15,-4 1-2 16,1 3-2-16,-1-4-1 15,-3 10-1-15,0-3 3 16,-3 3-2-16,-1 3-1 16,1 3 3-16,-4 4 0 15,0 5 1-15,3-2 0 16,-6-4 0-16,3 7 0 16,0 3 0-16,-1-3 0 15,1-4 4-15,4 4 2 0,-1-7 4 16,1 7 1-16,3-4 1 15,0-2 0-15,0 2-2 16,0-2-1-16,0-1-5 16,3 1-1-16,4-1-3 15,0 0-1-15,4-5-56 16,0 2-27 0,-1-6 43-16</inkml:trace>
  <inkml:trace contextRef="#ctx0" brushRef="#br0" timeOffset="110754.72">6421 11506 124 0,'3'0'46'0,"-3"0"-35"0,0 0 5 0,0 0 0 16,0 0-12-16,0 0-1 15,0 0-8-15,0 0 1 16,0 0 0-16,0 0-1 16,0 0 4-16,0 0 0 15,0 0 3-15,0 0 1 16,0 0 1-16,4 3 2 16,-4-3 1-16,0 0 1 15,0 0-4-15,0 0-3 0,0 0 2 16,0 0-2-16,0 0-1 15,0 0 1-15,0 0 1 0,0 0-1 16,0 0-1-16,0 0-2 16,0 0 1-16,0 0 1 15,0 0 2-15,0 0 3 16,0 0 4-16,0 0-6 16,0 0-4-16,0 0 0 15,0 0 0-15,0 0 5 16,0 0 5-16,0 0-3 15,0 0 2-15,0 0-5 16,0 0 0-16,0 0-1 16,0 0-2-16,0 0 1 15,0 0 1-15,0 0-1 16,0 0 2-16,0 0 0 16,0 0 1-16,0 0-2 15,0 0 1-15,0 0-4 0,0 0 0 16,0 0 5-16,0 0 5 15,0 0-3-15,0 0 2 16,0 0-5-16,0 0 0 16,0 0-3-16,0 0-1 15,0 0 1-15,3 7 0 16,4-7 0-16,-3 6 0 16,3-3 0-16,-4-3 0 15,8 6 0-15,-1-2 0 16,-6-4 0-16,3 6 0 15,0-3 0-15,0 6 0 16,-7-2 0-16,4 2 2 16,-4 0-3-16,0 1 0 0,0 6 1 15,0-4 0-15,0 4 0 16,0 3 0-16,3-4 0 16,1 4 0-16,-1-3 0 15,1-4 2-15,3-2-1 16,-7 5-1-16,3 1 1 15,4-7-1-15,-3 1-3 16,3-1 2-16,0-6 1 16,0 4 2-16,-7 2-1 15,4-9-1-15,3 0 5 16,-4 0 1-16,8-6 0 16,-8 3-1-16,4-7-3 15,4-5-2-15,3 5 1 16,-7-15-1-16,4 6 0 0,-1 0 0 15,1-6 0-15,0 3 0 16,-1-3 0-16,-6 0 0 16,3 6 0-16,0 1 2 15,0-1-1-15,-7 0-1 16,3 3-2-16,-3 1 1 16,0-4 1-16,0 9 2 15,0-5-1-15,0 5-1 16,0 1 1-16,0 6 1 15,-3-3-1-15,3 2-1 16,-7 4-2-16,3 0-1 0,-3 0 2 16,0 4 0-16,0-4-2 15,0 6 0-15,0-3 2 16,3 6 0-16,-3-2 1 16,4 2 0-16,3 0 0 15,0 1 2-15,0-1-3 16,3 1 0-16,4-4 1 15,4-3 0-15,3 3-7 16,-3-6 0-16,3 3 3 16,3-3 2-16</inkml:trace>
  <inkml:trace contextRef="#ctx0" brushRef="#br0" timeOffset="112030.18">7888 11594 224 0,'0'-16'85'0,"0"13"-66"0,0-3 10 16,0 0-1-16,0 6-12 16,0-3-2-16,-3 3-15 15,-1 0-4-15,1 0 2 16,-1 3-8-16,0 3 0 0,1 3 4 16,3 1 1-16,-7-1 1 15,3 7 4-15,1-4 0 16,3 4 1-16,3 3 2 15,1 0 3-15,3-4-2 0,0 4 0 16,4-9-1-16,-1 5-2 16,1-5 1-16,-1-4 1 15,4-6-3-15,1-6 0 16,-1 0-1-16,0-4 0 16,0-2 0-16,-7-4 0 15,4 3 2-15,-1-2 2 16,-3-1-1-16,0 3-1 15,-3 4 3-15,-1-4 0 16,-3 10-1-16,0-3 1 16,-3 6-4-16,3 6-2 0,-4 4-3 15,1 5 1 1,3-2 3-16,-4 6 1 0,4 3 1 16,4 0 0-16,-1 3-3 15,4 0 2-15,4-3 1 16,-11 3 0-16,3 0 0 15,-3 3 0-15,-3-9-3 16,-4 6 2-16,0-6-1 16,-7 0 0-16,0-4 2 15,-4 1 0-15,-3-3 2 16,-4-7 1-16,0-3-1 16,4-3-2-16,4-3 3 15,6-3 2-15,-3-4 0 16,10-5 2-16,4 2-6 15,7-3-3-15,4-2-4 0,3 8 1 16,7-6-4-16,-3 13-1 16,10 3-50-1,0 0-23-15,4 3 43 16</inkml:trace>
  <inkml:trace contextRef="#ctx0" brushRef="#br0" timeOffset="113411.24">7451 12061 48 0,'-4'0'19'0,"4"0"-15"0,-7-3 6 0,7 3 1 0,-3 0-4 16,-1 0 1-16,1 0-5 16,-1-6-2-16,0 6-18 15,-3 0-6-15,0 0 11 16,0 0 6-16</inkml:trace>
  <inkml:trace contextRef="#ctx0" brushRef="#br0" timeOffset="113890.45">7348 12024 148 0,'-3'-7'55'0,"3"7"-43"0,0-3 14 16,0 3 4-16,0 0-6 16,0 0-2-16,0 0-6 0,0 0-2 15,0 0-8-15,0 0-6 0,0 0-3 16,0 3-5-16,0 4-2 16,0 2-2-16,0 1 0 15,0-1 2-15,0 7 4 16,0-7 1-16,0 10 0 15,0-3 4-15,0 2 0 16,-4 1 1-16,4 0 0 16,0 0 0-16,0 0 0 15,0 6 0-15,0 0 0 16,0 0 0-16,0 6 0 16,0 4 0-16,0-7 0 15,0 6 0-15,0-8 0 0,0 2 0 16,0 0 0-1,0 3 0-15,0-2 0 0,0-1 0 16,0-3 2-16,0 9-3 16,0 4 0-16,0 0-1 15,0 6-2-15,0 6 0 16,0-3 3-16,0-3 0 16,-3-7 1-16,3 7 0 15,-7-3 2-15,3 0 1 16,-6 3 3-16,3-1-3 15,0 1-2-15,-4-6-3 16,4-13-1-16,0 3-16 16,7-12-5-16,-11-13 12 15</inkml:trace>
  <inkml:trace contextRef="#ctx0" brushRef="#br0" timeOffset="114687.55">7041 12231 108 0,'0'0'41'0,"0"6"-32"0,4-6 11 0,-4 0 4 16,0 0-13-16,0 3-4 16,0 3-4-16,-4-2 0 15,1 5-2-15,3 7-1 0,-7 2 3 16,3-2 0-16,1 9 1 0,-4-3 4 15,3 3 3-15,-3 3-9 16,4-2 0-16,-8 2-2 16,4 0 2-16,0 6-1 15,0 1 2-15,0 9-2 16,0 0 2-16,-4 3-2 16,8-3-1-16,-8 9 1 15,4-6 1-15,0-3 1 16,0 0 1-16,0-3-2 15,0-4-2-15,0 7 1 16,3-6 1-16,1-1-3 16,-4-2 0-16,3-7 1 15,1-3 0-15,-1-6 2 16,4-3 1-16,-3-7-8 0,-1 1-2 16,4-10 4-16,0-4 1 15</inkml:trace>
  <inkml:trace contextRef="#ctx0" brushRef="#br0" timeOffset="115212.91">7497 10907 164 0,'-15'-6'63'0,"15"3"-49"0,-7-3 7 0,7 6 0 15,0 0-9-15,0 0 1 16,0 0-10-16,0 0-2 16,0 6-1-16,0 7-3 0,0 5 0 15,-3 17-1-15,-1 18 3 16,-3 26-2-16,0 11-1 16,0 17 5-16,7 28 1 15,0-3-42 1,18-7-18-16,10 0 29 15</inkml:trace>
  <inkml:trace contextRef="#ctx0" brushRef="#br0" timeOffset="117974.06">4438 11522 80 0,'-4'0'33'0,"4"0"-26"0,0-6 20 0,0 6 8 16,0 0-2-16,0 0 3 15,0 0-9 1,0 0-2-16,0 0-14 0,0-7 0 0,0 7 0 16,0 0-4-16,0 0-2 15,-7 0-5-15,7 0 0 16,-3 0-2-16,3 7 0 15,-4-1 0-15,4 3 0 16,-7 1 2-16,4 2 0 16,3 4-3-16,-7 3 2 15,3 9 1-15,1-3 0 16,3 3 0-16,0 7 0 0,0-7 0 16,0 7 0-16,0-10 0 15,0 3 0-15,3-9 0 16,1 0 0-16,3-4-5 15,-4 1-1-15,4-4 0 16,0-5 4-16,0 2 1 16,4-9 1-16,0-6 0 15,3 3 2-15,0-13-1 16,0 3 2-16,4-8-2 16,-4 2 2-16,0-10-2 15,0 4 2-15,0-3-2 16,4-6 2-16,-8 5-2 15,4 4 2-15,-10 7-2 16,3-1-1-16,0 3 1 0,-3 4-1 16,-1 2 0-16,1 1 2 15,3 2-1-15,-7-2-1 16,0 9-2-16,0-6 1 16,0 6 1-16,0 0 0 15,0 6 0-15,0 3 0 16,0-2-3-16,0 2 2 15,0 4 1-15,0 2 2 16,-7 4-1-16,3 0-1 16,1 6 1-16,-1 3-1 15,0 1 0-15,1 2 2 16,3-3-3-16,0-3 0 0,3-6 1 16,1 6 0-16,3-6 0 15,4-7 0-15,3-2-14 16,7-4-3-16,-7-6 9 15,14 0 4-15</inkml:trace>
  <inkml:trace contextRef="#ctx0" brushRef="#br0" timeOffset="119985.99">9507 11660 112 0,'-3'6'44'0,"3"-6"-35"0,0 0 25 16,0 0 7-16,0 0-19 16,0-6-7-16,0 6-10 15,0-3-4-15,0-3 0 16,0 6-1-16,0-4 0 0,0-2-3 0,3 6 2 16,1 0-1-16,3 0 0 15,4 0 2-15,3 10 2 16,3-4-1-16,4-3-1 15,1 3 1-15,2-3 1 16,1-3-1-16,0 0-1 16,-4 0 1-16,0 0 1 15,-3 0-3-15,-1 0 0 16,-3 0 1-16,-3 7 0 16,-7 2-3-16,-4 10 2 15,-4 0 1-15,-3 6 2 0,-4 0-1 16,1-3 2-16,-1 3-2 15,1 0 2-15,-1-6-2 16,4-4-1-16,3-2 1 16,4 3-1-16,4-1 0 15,0-2 0-15,3-4-3 16,3 1 2-16,1-4-1 16,3-3 0-16,3 3 0 15,8-6 0-15,3 0 2 16,4 0 2-16,3 0-6 15,4 0 1-15,0 0 1 16,-4-6 1-16</inkml:trace>
  <inkml:trace contextRef="#ctx0" brushRef="#br0" timeOffset="132044.69">12450 11462 100 0,'0'-9'38'0,"3"9"-29"0,-3-9 8 0,0 9 2 15,0 0-9-15,0-7-1 16,0 7-5-16,0-9-1 15,0 6 1-15,0-3 0 0,-3 6-2 16,-1-4-2-16,0-2 3 0,-3 6-2 16,0-3-1-16,0-3 1 15,-3 6-1-15,-1 0 0 16,1 0 0-16,-1 6 0 16,0-3 2-16,-3 3-3 15,0-2 0-15,0 5-1 16,0 0 0-16,0 1 2 15,0 5 0-15,3 1 0 16,1 3 0-16,-1 0 0 16,0 9 0-16,4 6 0 15,0-5 0-15,4-11 0 16,-1 17 0-16,4 9-5 16,0 0 1-16,0-7 2 0,4-2 1 15,3-7 1-15,0 3 0 16,0-9 0-16,4 4 0 15,3-8 0-15,0-2 0 16,3-3 0-16,1-1 2 16,3-9-3-16,0 4 0 15,0-7-34 1,-3-7-15-16,0 4 26 16</inkml:trace>
  <inkml:trace contextRef="#ctx0" brushRef="#br0" timeOffset="132358.5">12199 11588 220 0,'4'0'85'0,"-4"0"-66"0,7-3 1 0,0 3-4 16,0 0-14-1,3 3-2-15,1-3-12 0,3 6-3 16,4-3 8-16,3-3-21 0,4 7-6 15,-1-7 18-15,1 0 8 16</inkml:trace>
  <inkml:trace contextRef="#ctx0" brushRef="#br0" timeOffset="132912.85">12898 11152 180 0,'0'16'68'0,"3"-16"-52"0,1 6 1 16,-1-3-2-16,1 3-10 15,-1 7-1-15,1 3-2 16,-4 9-2-16,0 3 1 16,0 0-1-16,-4 7 0 0,1-1 0 0,-4 4 0 15,0-1 0-15,-4 7 0 16,-3 0-3-16,-4 0 2 15,1 3 1-15,-1-3 0 16,0 0 0-16,1-6 0 16,3-4 0-16,-1 0 2 15,1-5-1-15,4-10-1 16,3 2 1-16,7-2-1 16,7-6 0-1,3 3 0-15,8-7 2 16,7-3-1-16,3-3 2 15,4-3 0-15,-8 0 3 16,-3-3-1-16,8-6 2 0,10-1-4 16,-8-2-2-16,-10 9-9 15,1-7-3-15,2-5 6 16,-10 5 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1T06:45:23.2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14676 4357 68 0,'3'0'27'0,"-3"-7"-21"16,0 7 18-16,0 0 9 0,0 0-8 15,0 0-5-15,0 0-11 16,0 0-6-16,0 0-2 16,0 7-1-16,0-4 0 15,0 6-3-15,0-2 2 0,0-4 3 16,4 3 3-16,-1-3 0 15,1 3 2-15,3 1 2 16,0-4 5-16,3-3-8 16,1 6-3-16,3-3 0 0,4-3 2 15,-1 0 0 1,1 10 2-16,0-10-4 16,3 6 0-16,0-3-1 0,-3 3-2 15,3-3 1-15,0 10 1 16,0-13-1-16,0 3 2 15,4-3-4-15,-4 6 0 16,0-12 3-16,0 6 1 16,1 0-1-16,2 0 1 15,-3 0-4-15,4 0 0 16,0 0 1-16,0 0 0 16,-1 0 0-16,-3 0 0 15,1 6 0-15,-1-3 2 16,0-3-1-16,4 7-1 0,-1-7 1 15,1 3-1 1,0-3 0-16,3 0 0 0,0 0 0 16,0-3 0-16,1-4 0 15,2 7 2-15,1-3-1 16,0-3 2-16,0 6-2 16,-1 0-1-16,1 0 1 15,3 0-1-15,1 6 0 16,2-3 0-16,-2 4 0 15,-5-4 2-15,1 3-1 16,-4-3-1-16,1-3 1 16,-1 7-1-16,-3-7 0 15,-1 0 0-15,1 0 0 16,0 0 0-16,-1 0 0 16,-2 3 0-16,-1-3 0 0,0 6 0 15,0-3 0-15,0 3 0 16,0-6 0-16,4 10 0 15,0-10 0-15,-1 6 2 16,1-6-3-16,0 3 0 16,3-3-1-16,0 0 0 15,0 0 2-15,1 0 0 16,-1 0 0-16,4 0 0 16,-1 0 0-16,5-3 2 15,-1-3-1-15,0-4 2 16,8 4-2-16,-1-3-1 15,0-1 1-15,1 7-1 16,2-6 0-16,-2 2 0 0,-1-2-3 16,-3 6 2-16,-4-13 1 15,-3 16 0-15,0-15 0 16,-4 15 2-16,0-10-1 16,-7 10-1-16,0-3 1 15,-3-3 1-15,-4 6-1 16,0 0-1-16,-3 0-2 15,0 0 1-15,-4 0 1 16,0 0 0-16,0 0 0 16,0 0 0-16,-4 0 0 15,1 0 0-15,-1 0 0 16,-3 0 2-16,0 0 1 16,0 0 3-16,0 0-3 15,0 0-2-15,0 0-3 16,0 0 1-16,0-3-8 0,0 3-2 15,0 0-62 1</inkml:trace>
  <inkml:trace contextRef="#ctx0" brushRef="#br0" timeOffset="1591.31">11211 4423 104 0,'7'-19'38'0,"0"16"-29"0,0-4 6 0,1 1 2 0,-1 6 0 15,0-3-1-15,3-3-4 16,1 6-2-16,-1 0-6 15,1 0-1-15,3 0-1 16,0 6-2-16,0-3 1 0,0 3-1 16,4 4 0-16,3-4 0 15,0-3 2-15,4 7 3 16,0-10 2-16,3 0-1 16,4 0 1-16,-1 0-2 15,1 6 0-15,0-6-3 16,3 3 1-16,1-3-2 0,2 0-1 15,1 0 3-15,0 0 0 16,0 0-1-16,3 0 1 16,0 0-2-16,1 0 2 15,3 0-2-15,-1 0 2 16,-2-3-2-16,-1 3 2 16,-3 0-2-16,3 3-1 15,-3-3 1-15,0 6-1 16,-4-6 0-16,0 0 0 15,4 0 0-15,-3 0 0 16,-1 0 0-16,0 0 0 16,0 0 0-16,4 0 0 15,0 0 0-15,0 0 0 0,-4-6 0 16,4 6 0-16,0-3 0 16,-1-3 0-16,1 6 0 15,-3 0 0-15,-1 0 0 16,4 0 0-16,3 0 0 15,-3 0 0-15,0-10-3 16,-1 10 2-16,-2 0-1 16,-1-3 0-16,0-3 0 15,-3 6 0-15,0-3 2 16,-1-4 0-16,1 7 0 16,-4-6 0-16,-3 6 0 15,-4-3 0-15,-3-3 0 16,0 6 0-16,-4 0 0 15,0 0 0-15,0 0 0 16,-3 0 0-16,-1 0-3 0,4 6 0 16,0-3-7-16,-3 3-2 15,-1 1-11-15,1-4-3 16,-4 6-26 0,0 7-11-16,0-4 33 15</inkml:trace>
  <inkml:trace contextRef="#ctx0" brushRef="#br0" timeOffset="4503.7">1334 729 196 0,'-11'6'74'0,"11"-12"-58"0,-7 15 1 15,7-9-3-15,-4 0-10 16,4 6-2-16,-7-6-1 15,7 0-1-15,0 7 0 16,0-7 0-16,7 0 0 0,-3-7 0 16,3 1 2-16,7-3-1 15,-3-1 2-15,6-9 0 16,1 4 1-16,0-7-2 0,3-3-2 16,0-4 1-16,4 1 1 15,-1 3-1-15,1-9 2 16,0 5-2-16,6 1-1 15,-2 3 1-15,-5 0-1 16,8 0 0-16,-7 6 0 16,-1-3 0-16,-6 10 0 15,3-1-3-15,-7 4 2 16,4 9 1-16,-11 0 2 16,0 12-3-16,4-2 0 15,-11 15-1-15,-11 0 0 16,1 3 2-16,-5 10 0 15,5 2 0-15,-4 7 0 16,-4-12-3-16,4 3 2 0,0 5 1 16,3-8 2-1,1-7-1-15,6-3-1 0,-3-6 1 16,4-3-1-16,3-7-3 16,0 1 2-16,3-7-8 15,-3-3-2-15,7 0-34 16,4-10-15-16,-8 1 31 15,8-10 16-15</inkml:trace>
  <inkml:trace contextRef="#ctx0" brushRef="#br0" timeOffset="4777.14">1492 725 172 0,'0'-6'66'0,"0"-3"-52"0,0 9 3 0,0 0 0 16,4 0-11-16,3-10-3 16,-7 10-5-16,10-3 1 15,-3-3 1-15,11 6-7 0,-4-6 0 16,0 3-6-16,8-4 1 0,2 4-12 15,1-6-4-15,0 2 15 16,6-2 6-16</inkml:trace>
  <inkml:trace contextRef="#ctx0" brushRef="#br0" timeOffset="5269.93">2131 619 184 0,'7'3'68'0,"-4"-6"-52"0,8-3 8 0,-11 6 2 16,11 0-13-16,-8 0-4 16,8 0-6-16,-1 0-3 15,1 0 1-15,-4 0-1 0,10 6 0 16,-2-6-5-16,9 0-1 16,1-6-11-16,0 6-3 15,10-4-1-15,0 4 0 16,1-6 9-16,2-3 5 15,1 9 5-15,3-10 1 16,-3 1 3-16,0 3 1 0,-4-4 1 16,1 1 0-16,-1-1 0 15,0 1 2-15,-3 0-3 16,-7-1-2-16,-1 4-3 16,-10 6 1-16,1-3-12 15,-5 3-7-15,1 0-14 16,-11 0-30-1,-7 0 10-15,0 3 28 16,-4-3 15-16</inkml:trace>
  <inkml:trace contextRef="#ctx0" brushRef="#br0" timeOffset="5630.94">2741 531 140 0,'-11'0'52'0,"8"0"-41"0,-8-9 11 16,11 9 1-16,0-4-7 0,-7-2 1 15,4 6-4-15,3-6 2 16,-4 6-8-16,-3-3 0 0,7 3 0 15,-3 0-6-15,3 0-2 16,0 0 0-16,10 0 2 16,-3 3-2-16,4-3 0 15,10 0 1-15,-10 0 2 16,3 0-1-16,7 0-1 0,-7 0 1 16,7 0-1-1,-7 0 0-15,0 0 0 16,1 0 0-16,-5 6 0 15,1-6-3-15,-1 6 0 16,-10-6-5-16,0 4 0 0,-7 5 2 16,4 0 1-16,-11 7 3 15,-8-3 1-15,8 2 1 16,-10 10 0-16,2-6 0 16,1 9 2-16,4-9-3 15,-8 6-2-15,4 0-9 16,7-6-3-16,3 0 8 15,1 0 3-15</inkml:trace>
  <inkml:trace contextRef="#ctx0" brushRef="#br0" timeOffset="6515.73">3196 478 172 0,'0'0'66'0,"-7"0"-52"0,7 9 1 0,0-3-1 15,-3 4-10-15,-4-7-2 16,-1 13-1-16,1 2-1 16,4-2 0-16,-8 3 0 0,1 0 0 0,-1 0-7 15,8 2 0-15,-8 1-6 16,8-6 1-16,-5-6 1 16,5-1 2-16,3 0 6 15,-7 1 1-15,3-10 4 16,4 0 1-16,0 0 3 15,4-10 3-15,3 1-2 16,4-10-2-16,-8-6 0 0,11 0-1 16,4-3-2-1,-4 0 1-15,4 2-2 16,-1-8-1-16,1 15 1 16,-1-9-1-16,1 9 0 15,3 3 2-15,-7-2-3 16,8 8 0-16,-8 4-1 0,0 3 0 15,3 3-3-15,-2 3 1 16,-5-3-5-16,1 6 1 16,-4 4-1-16,0-1 3 15,3-9 4-15,-10 0 1 16,0 0 3-16,4 9 1 16,-8-2 3-16,-3 2 3 15,-3-6-4-15,3 13-1 16,-11-7-4-16,4 10-1 15,0-3-1-15,3-1 0 16,1-2 0-16,6 3 0 0,-6-4 2 16,10-2 0-16,-8 2 4 15,8 1 2-15,8-4 6 16,-5-3 3-16,8-2-6 16,3 5-1-16,3-3-4 15,-2 4-3-15,-1-1 0 16,0 0-1-16,3-2 0 15,-10 2 0-15,4 1 2 16,-4-1 3-16,-14 0 7 16,3 10 4-16,-10 0-8 15,-7 6-4-15,-3-9-1 16,-8 6 0-16,4-7-4 16,-8 4 1-16,1-9 0 15,7-1 0-15,-4-3-5 16,7 4 1-16,4-10-71 15,7-10-31-15,11 4 53 16</inkml:trace>
  <inkml:trace contextRef="#ctx0" brushRef="#br0" timeOffset="7042.16">4230 465 240 0,'-11'-6'90'0,"8"6"-70"0,3 0 4 16,-7 0-3-16,3 0-11 15,-3 0-3-15,4 0-9 0,-12 9-3 16,5 1 2-16,-4 5 3 0,3-2 3 16,-6 3-6-16,2 12-2 15,-2-3-3-15,-1 3 0 16,0-3 0-16,1 10 2 16,-1-13 2-16,1 3 2 15,2 3-4-15,5-3 0 16,3-9-2-16,-4-4 2 15,1-2-12-15,6 2-5 16,-3 1-48 0,4-13-21-16,3 0 48 15</inkml:trace>
  <inkml:trace contextRef="#ctx0" brushRef="#br0" timeOffset="7312.67">3976 453 212 0,'-7'-4'79'0,"7"4"-61"0,0 0-1 16,0 0-5-16,7 4-8 0,-7 2-1 16,0 3-1-1,3 1-2-15,8 5 1 16,-8-2-1-16,8 12 2 0,0-6-1 15,3 6 2-15,0 3-2 0,3-3-1 16,-2 3-2-16,6 1 1 16,-7 5-1-16,11-9-2 15,-11 10 3-15,0-7 0 16</inkml:trace>
  <inkml:trace contextRef="#ctx0" brushRef="#br0" timeOffset="8226.98">1418 1572 140 0,'-17'19'52'0,"13"-7"-41"0,4 10-2 16,0-9-5-16,0-7-2 16,0 4 1-16,0-1 10 15,0-6 3-15,0-3-7 16,4 0 3-16,6 0 4 0,4-9-8 16,4-4-2-16,-1-2-4 15,8-11-2-15,3 8-2 16,-3-17 1-16,0 7 1 15,3-7 0-15,4-2 0 16,7-7 0-16,-4-3 0 16,11-3 0-16,-7 9-3 0,6 0 2 15,-9 7 3-15,-8 15 1 16,4-3 1-16,-8 9 2 16,1 10-3-16,0 6 0 15,-4 10-1-15,-7 9 1 16,0 3-2-16,-3 13-1 15,-1-7 1-15,-6 7-1 16,3-10 0-16,-7 6 0 16,0-6 0-16,0 1 0 15,-7-4-3-15,3 0 0 16,4 0-7-16,-10-3-4 16,3-3-50-16,3-4-20 15,-6 1 43-15</inkml:trace>
  <inkml:trace contextRef="#ctx0" brushRef="#br0" timeOffset="8453.27">1556 1575 156 0,'-11'-9'57'0,"11"9"-44"0,7 0-4 0,-7 0-2 16,11-3-8 0,-8-4-2-16,8 1-1 0,3-3 0 15,7 6 3-15,4-13-5 0,10 3 0 16,0-2 3-16,4-1 1 16</inkml:trace>
  <inkml:trace contextRef="#ctx0" brushRef="#br0" timeOffset="9157.7">2385 1387 200 0,'7'0'74'0,"-4"-3"-58"0,11 6 1 15,-6-3-3-15,2 6-10 16,4-3-2-16,7 7-1 16,-7-4-1-16,11 4 0 15,0-1-3-15,10-6 2 0,-7 3-4 16,8 4 1-16,-1-10-5 15,7 0-1-15,-3 0 2 16,7 0 5-16,-7 0 2 16,7-3 3-16,-8-4-1 15,-2 7-1-15,-8 0 1 0,4 0-1 16,-8-6-5-16,-10 6-1 16,1 0 0-16,-8 0 2 15,-4-3-9-15,-3-3-2 16,-3 6-10-16,-11-3-4 15,3-4-13 1,0-2-4-16,-3-1 27 16,4 1 37-16,-1 0 18 15,0-1 12-15,1 4 3 16,3 3-16-16,-4-3-7 16,1 6-16-16,3 0-5 15,0 0-5-15,7 0-2 0,-7 0 1 0,7 0-4 16,7 6 2-16,7-6 3 15,-4 3 1-15,8 3-1 16,3-6 1-16,4 3-2 16,-1 4-1-16,-2-1-2 15,2-3 1-15,-10 6 1 16,1 1 2-16,-5-1-3 16,-3 1 0-16,-7-1 1 15,-7 7 0-15,-7 3-5 16,-7-1-1-16,-4 8-17 15,-3-1-5-15,3-7-28 16,1 11-11 0,2-14 35-16</inkml:trace>
  <inkml:trace contextRef="#ctx0" brushRef="#br0" timeOffset="9638.46">3436 1161 148 0,'0'-9'55'0,"4"-4"-43"0,-1 10 14 16,4-3 4-16,-7 3-11 15,11-3-1-15,-8 6-10 16,4-10-3-16,0 10-3 16,4 0-2-16,0 0 1 0,-1 16-4 15,1-7 0-15,-1 7 2 16,4 6 0-16,-3-6-2 15,3 12 2-15,-3 0-1 16,-1-3 0-16,4 10 2 16,-3-7 2-16,-7 6-3 15,6 4 0-15,1-4 1 0,-1 4 0 16,4-3 0-16,-3 2 0 16,3 4-5-16,-3-7-1 15,-1-2-11-15,-3-7-3 16,4-6-39-1,-4-4-14-15,0-12 38 16</inkml:trace>
  <inkml:trace contextRef="#ctx0" brushRef="#br0" timeOffset="9880.84">3634 1459 20 0,'-25'16'8'0,"11"-7"-6"0,0 1 19 16,7-4 10-16,3 3 16 16,-10 4 7-16,3-7-8 15,-3 4-4-15,4-1-17 16,-8 0-7-16,4 7-11 16,-4 3-5-16,1-7-1 0,-1 10-8 15,0-3 0-15,1 0-74 16,6-3-33-1,-3-7 60-15</inkml:trace>
  <inkml:trace contextRef="#ctx0" brushRef="#br0" timeOffset="10243.01">4385 1227 192 0,'0'10'71'0,"0"-10"-55"0,0 0 9 0,0 0 1 16,-11 15-13-1,-3 1-7-15,4 6-4 0,-15 3-1 16,0 0-1-16,1 3 0 0,2 0-3 16,-9 7 2-16,3 3-1 15,3-4-2-15,-7 4-2 16,7-4 1-16,1 1-10 16,3-7-3-16,3-3-35 15,4-6-15 1,3-10 35-16</inkml:trace>
  <inkml:trace contextRef="#ctx0" brushRef="#br0" timeOffset="10600.06">4085 1268 204 0,'11'0'77'0,"-8"3"-60"0,8 16 2 0,-1-13-4 16,-2 7-8-16,2 2-2 15,8 14-2-15,-4-11 0 16,3 17-2-16,5-7-1 0,2-3 1 16,-3 3-1-16,4 7 0 15,-4-10 2-15,4 3 1 16,-7 0-1-16,3-2-2 15,0-1-2-15,-7-7 1 0,0 1 1 16,-3 6 0-16,-1-9-3 16,1-7 2-16,-7 4-4 15,3-7-1-15,-4 4-8 16,1-10-4-16,-4 0-72 16,7 0-30-1,-7-10 61-15</inkml:trace>
  <inkml:trace contextRef="#ctx0" brushRef="#br0" timeOffset="134174.57">9419 12221 108 0,'-3'0'41'0,"3"-3"-32"0,0-3-7 15,0 6-5-15,0-6-20 16,3 2-8-16,-3 4 10 16,0 0 6-16,0-6 10 15,0 3 3-15</inkml:trace>
  <inkml:trace contextRef="#ctx0" brushRef="#br1" timeOffset="-120793.45">6188 3557 36 0,'10'0'13'0,"-6"-3"-10"0,3-3 22 0,-4 3 10 16,1-4 6-16,-4 7 3 15,0-3-9-15,0-3-4 16,0 6-6-16,0 0-4 0,-4-3-11 16,1 3-2-16,3 0-1 0,-7-7 1 15,3 7 0-15,4 0 4 16,-10 0 3-16,3 0-2 15,0 7 2-15,-4-4-13 16,0 3-5-16,1-3-2 0,-1 7 3 16,1 5-1-1,3-2-1-15,-4 3 3 0,4 2 0 16,0-2-2 0,7 3 2-16,0 0 1 15,0-4 0-15,7-2 0 16,0-7 2-16,4 4 3 15,3-10 2-15,7 0-6 16,-7 0 0-16,7-4-1 0,-3-2 0 16,3 0 4-16,-10-4 5 15,-1 7-5-15,4-3-2 16,-10 6 1-16,-1-3 2 16,-6 3 0-16,-1 3 0 15,-6-3-6-15,-1 9 1 16,-3-2 0-16,0-4 0 15,3 9 0-15,-10 1 2 16,7-4-1-16,-7 7-1 16,0 3 1-16,3 0-1 15,-3 0 0-15,3-4 0 16,8 4 0-16,-1 6 0 16,-3-9-3-16,7 3 2 0,3-7 1 15,4-2 2-15,0-1 1 16,0 3 3-16,0-8-1 15,11-4 2-15,-4 0-4 16,4-4-2-16,-1-2 0 16,1 6-1-16,-1-6 0 15,-6 3 0-15,3-3 0 16,-7 6 0-16,-7-4 0 16,3 4 2-16,-10 0-1 15,4 4 2-15,-1-4-2 16,-10 9 2-16,0-3-2 15,0-6-1-15,-1 0 1 16,-2 0 1-16,-1-6 1 16,4 3 1-16,7-3 0 0,-4-4 0 15,4 1 2-15,3-1 1 16,4-2-1 0,4-1-4-16,3 10-1 15,3-13 0-15,4 7-1 16,4 6 2-16,0-3 1 15,-1-4 1-15,1 4 0 16,-1 6-2-16,4 0 1 16,-10 0-2-16,3 6-1 15,-7 4-2-15,0-1-1 16,0 10-3-16,0 3 1 16,0-10 1-16,4 7-1 0,3 0 1 15,0-3 0-15,0 2 3 16,-7-8 0-16,0-4 3 15,0 4 1-15,-7-4 1 16,-4-3 2-16,-7 3-3 16,1-3-2-16,-4-3 0 15,-1 7-1-15,1-14 0 16,0 7 2-16,3-9 1 16,1 6 3-16,3-10 1 15,0 10 1-15,3-13 2 16,8 7 4-16,-8 0-19 15,4 5-8-15,3-2-5 16,1 0-2-16,3-3 0 16,0 5 2-16,7-5 5 15,0-7 4-15,4 4-13 0,3-10-5 16,0-6 14-16,0 3 6 16</inkml:trace>
  <inkml:trace contextRef="#ctx0" brushRef="#br1" timeOffset="-120568.58">5736 3457 304 0,'0'3'115'0,"7"-6"-89"0,4-4 5 15,-4 7-3-15,10 0-16 16,-2-9-2-16,13-4-30 16,4-2-14-16,3-4 17 15,0-6 8-15,0-3 7 0</inkml:trace>
  <inkml:trace contextRef="#ctx0" brushRef="#br1" timeOffset="-119892.86">5493 3726 252 0,'10'0'93'0,"-6"0"-72"0,3 7-2 0,-7-7-3 15,3 3-14-15,8 3-3 16,0-6 2-16,-11 9 3 0,10-2-1 15,-6-4-6-15,3 6-1 16,0 1 0-16,0-1 2 16,-7 10 3-16,-7 3 2 15,-4 0 1-15,-6 3 0 0,-8 13-13 16,-10-4-4 0,-11 7-18-16,0-4-6 15,-3-2 20-15,-1-7 9 16</inkml:trace>
  <inkml:trace contextRef="#ctx0" brushRef="#br1" timeOffset="-119622.2">5214 3974 268 0,'0'19'101'0,"0"-22"-78"0,4-3 9 15,-4 6 0-15,-4 6-25 16,-3-3-5-16,-4 6-33 0,-6 1-13 16,-4-1 23-16,-1 1-32 0,-2 5-8 15,-1-5-8 1,7 8-3-16,-6-8 40 15</inkml:trace>
  <inkml:trace contextRef="#ctx0" brushRef="#br1" timeOffset="-118885.16">4872 3968 184 0,'18'-28'71'0,"-8"12"-55"0,4-3 24 0,-10 10 7 0,6-4-18 16,1-9-5-16,-1 3-15 15,1-3-4-15,3 1-3 16,-3 2-2-16,3 0 1 0,0 0-1 16,7 10 0-16,-7 2 0 15,7-2 0-15,4 6 0 16,0 3 0-16,-8 3 0 15,5 6 0-15,-1-2 0 16,0 2 0-16,-3 0 0 16,3 1 0-16,-11-4 0 15,4-3 2-15,-3-3-3 16,0 7 0-16,-8-7-4 0,-3 0 1 16,-3 3-3-16,-4-3 2 15,-4 9 1-15,-7 1 2 16,-6 5-8-16,-5 1-3 15,-2-4 0-15,-5 4 0 16,-6 3 8-16,7 0 2 16,-4-10 5-16,11 1 1 15,-8-1 5-15,12-9 3 16,-1 0 0-16,7-9 3 16,4-1-3-16,4-2-1 15,6-4-4-15,-3-3-1 16,4 3-3-16,3-2-2 15,0 8-2-15,0 4 1 0,0 6 1 16,0 0 2-16,0 6 1 16,0 4 3-16,-4-1-1 15,4 16 0-15,-10-9-3 16,-1-4 1-16,-3 7 0 16,-11 0 1-16,0-3-2 15,4 2 1-15,-14-2-2 16,0-6-1-16,-1-1 1 15,1 7 1-15,-4-7-1 16,15-6-1-16,-8 7 5 16,14-10 1-16,-3-4 11 15,7-2 6-15,7-6-1 16,3-4-1-16,8-3-20 16,3 3-8-16,4-12-52 15,3 3-22-15,-4-3 42 0,-3 9 19 16</inkml:trace>
  <inkml:trace contextRef="#ctx0" brushRef="#br1" timeOffset="-118671.87">4593 3576 324 0,'7'-3'121'0,"0"6"-95"0,11-3 7 0,-11 0-5 0,11 0-12 16,-8-3 1-16,15-4-56 15,-7 4-26-15,13-12 33 16,-6 2 15-16,3-9 13 0</inkml:trace>
  <inkml:trace contextRef="#ctx0" brushRef="#br1" timeOffset="-118535.22">4900 3410 100 0,'-10'0'38'0,"10"12"-29"0,-11 7-3 16,4-19-1-16</inkml:trace>
  <inkml:trace contextRef="#ctx0" brushRef="#br1" timeOffset="-117639.95">4145 3874 212 0,'4'12'82'0,"-4"-12"-64"0,0 10 13 16,0-10 3-16,0 9-16 16,-4-9-2-16,4 10-8 15,-7-10-3-15,4 6-2 16,-12-3-3-16,5-3 1 0,-1 0-4 0,-3 0 0 15,4 0-3-15,-5-9-1 16,5-1 23-16,-4 1 14 16,3-10 13-16,4-9 7 15,4-7-32-15,3-2-12 16,0-4-5-16,0 3 0 16,3 4-53-16,4-4-24 15,-3 10 38-15,3-4 18 16</inkml:trace>
  <inkml:trace contextRef="#ctx0" brushRef="#br1" timeOffset="-117474.28">4230 3294 320 0,'0'3'121'0,"-7"-3"-95"0,14 6-6 16,-7-6-11-16,0 3-78 15,0 7-28-15,0-10 51 16,0 9 27-16</inkml:trace>
  <inkml:trace contextRef="#ctx0" brushRef="#br1" timeOffset="-116700.37">3859 3526 272 0,'4'-7'101'0,"3"-2"-78"0,-7 9-7 0,0 0-8 15,0 0-26-15,-7 0-8 16,3 0 3-16,1-6 0 15,3 3 14-15,-7 3 7 0,3-7 4 16,4 7 15-16,0 0 6 0,4 0-3 16,3-9-1-1,0 9-9-15,0-3-4 0,4-3-1 16,-1 6-1-16,-6-4-5 16,6 4 1-16,-10 0-7 15,-7 10-14 1,0 2 1-16,-14 4-8 15,0 3 0-15,-7 9-3 16,3 3 2-16,-7-2 9 16,7-1 7-16,11-9 8 15,0-1 3-15,4-2 15 16,13-6 6-16,8-1 17 16,3-9 7-16,7-3-11 15,0-3-5-15,-3 2-15 16,3-2-8-16,0 6-9 0,-7 10-5 15,-3-1-19-15,-11 10-8 16,0 3 10-16,-11 0 5 16,1 3 14-16,-4 0 4 15,-11 3 12-15,0-3 5 16,-3-3 0-16,-4 3 2 16,-3-6-13-16,0 6-5 15,-1-15-13-15,1-1-4 16,3 0-1-16,4-2 0 15,3-14 14-15,11 4 8 16,-3-6 12-16,6-7 4 16,4-9 0-16,7 6 2 15,0-6 5-15,0-3 5 16,4 9-7-16,-1-6-1 0,-3 12-10 16,0 1-2-16,0 9-5 15,0 3-3-15,-3 3 0 16,-1 13-1-16,-7 2 0 15,-3-2 0-15,4 12 0 16,-4-3 0-16,-4 0-5 16,7-3-1-16,4 4-66 15</inkml:trace>
  <inkml:trace contextRef="#ctx0" brushRef="#br1" timeOffset="-116215.24">3112 3874 264 0,'0'3'101'0,"0"-6"-78"0,3 6 4 0,-3-3-1 16,0 0-17-16,0 0-2 16,0 0-14-16,0 0-5 15,-3-3 6-15,3 3-13 0,-8-6-4 16,5-1 5-16,-8 4 5 0,8-3 10 16,-4-4 7-16,3 1 11 15,4 0 8-15,0-7 1 16,4 7 1-16,6-4-8 15,-6-3 0-15,3 7-6 16,4 6 1-16,-4-10-7 16,0 10-3-16,3 3-4 15,-10 3-1-15,0 10-1 16,0-1 0-16,-10 17 0 16,-4-4 0-16,-8 9-4 15,-2-6 0-15,-1 1-9 16,-7-4-4-16,7 3-11 15,1-6-3-15,-1-10-34 16,0 4-13-16,1-7 45 16</inkml:trace>
  <inkml:trace contextRef="#ctx0" brushRef="#br1" timeOffset="-115958.53">2745 3726 300 0,'7'0'112'0,"-7"0"-87"0,10 0 9 0,-6 0-1 15,6 0-21-15,-6 7-6 0,3 2-7 16,-4-6 0-16,1 13 1 16,3 0-9-16,-7 2-2 0,0 1-1 0,0 0 2 15,0 6 1 1,-7 3 3-16,0-3 2 15,-11 4 2-15,1-4-28 16,-8 3-12-16,-7-3 22 16,4 3 11-16</inkml:trace>
  <inkml:trace contextRef="#ctx0" brushRef="#br1" timeOffset="-114385.09">6138 4887 228 0,'0'15'85'0,"0"-15"-66"0,4 0-1 16,-4 0-3-16,0 0-11 0,0 0-2 15,7 3-6-15,-7 4 0 16,0-7 2-16,0 9 1 0,0-3 1 16,0 4 0-16,0-1 0 15,-11 4 0-15,1 2 0 16,-4 4-3-16,-4 0 2 15,0-3 1-15,-3 3 0 16,7-10 0-16,-7 7 0 16,7-7 0-16,0-9 2 15,3 0-1-15,4-9 2 16,4-1-2-16,3-9-1 16,0-6 1-16,3 0 1 15,4 0-1-15,-3 3-1 0,3-3-2 16,-7 6-1-16,-7 4-7 15,3 5-2-15,-6 1-2 16,-5 9 1-16,1 0 0 16,-3 9 3-16,3 1 6 15,3-4 4-15,0 3 5 16,8-6 11 0,3 10 0-16,3-4 8 15,4-5 2-15,4 5-12 16,-7-3-5-16,3-3-2 15,-4 13 0-15,-3-7-3 16,-3 10-3-16,-4-3-3 16,3 3-1-16,-7-4-5 15,-3-2 0-15,4 3 2 0,-4-4 3 16,3 4 2-16,-7-7 1 16,4 1 0-16,0-4 0 15,0-3-14-15,-7 3-5 16,7-6-12-16,-7 0-4 15,7-6 14-15,-4 6 8 16,4-3 25-16,3-3 12 16,4-4 8-16,7 1 6 15,-7-1-10-15,7 1-2 16,0 0-9-16,7 2-2 16,-7-2-7-16,4 0-3 0,-4 5-2 15,0-2 0-15,0 6-4 16,0 0 0-16,-4 0-1 15,4 6 0-15,-10-2-3 16,3 5 1-16,-1 0-7 16,-2 1-3-16,-4 5-8 15,3-5-3-15,-6 9-5 16,-1-4-1-16,0 1-52 16,1-3-20-1,-5 2 53-15</inkml:trace>
  <inkml:trace contextRef="#ctx0" brushRef="#br1" timeOffset="-114126.09">5814 4655 284 0,'0'0'107'0,"3"0"-83"0,4 0 4 0,-7 0-2 15,14 0-13-15,-3 0-2 16,0-10-15-16,6 1-5 16,4-1 4-16,-3-5-46 0,3-4-18 15,0 0-40 1,-3 0-15-16,0 4 67 0</inkml:trace>
  <inkml:trace contextRef="#ctx0" brushRef="#br1" timeOffset="-113878.67">5419 4633 328 0,'-7'0'123'0,"3"3"-95"0,8-3-8 15,3 6-9-15,-7 7-10 16,0-4-1-16,0 7-17 16,-7 9-9-16,0-3 14 0,0 12-61 0,-4 1-24 15,-3 2 49-15,0 4 26 16</inkml:trace>
  <inkml:trace contextRef="#ctx0" brushRef="#br1" timeOffset="-113540.1">5105 4824 276 0,'-7'9'104'0,"7"-9"-81"0,0 0 20 0,0 0 3 0,7 7-22 16,-7-4-8-16,7 3-10 16,0-3-3-16,3 3-1 15,1 4-4-15,-4-1 1 0,0 1-10 16,-3 5-3-16,-4-5-4 15,-4 9-2-15,-3-4 7 16,0 4 3-16,-4 0 6 16,1 0 2-16,-11-4 2 15,3 4 0-15,-10 0-40 16,0 6-15-16,-4-6 27 16,-7 9 16-16</inkml:trace>
  <inkml:trace contextRef="#ctx0" brushRef="#br1" timeOffset="-109519.08">4628 4918 264 0,'0'3'99'0,"4"3"-77"0,0-6 0 0,-1 4-5 0,-3 5-12 15,4-3-3-15,-4 4-8 16,0-1-4-16,7 0 6 15,-7 1-8-15,0-1-1 0,3 1 0 16,4-10 0-16,-7 0 5 16,4 0 3-16,6 0 5 15,-10-10 4-15,4 7 1 16,-4-3 0-16,0-4-3 16,-4 4 1-16,-3 3-2 15,0 3-1-15,-3 0 1 16,-4 3-1-16,3 10-3 15,-10-1 0-15,0-2 2 0,3 5 2 16,0-5-2 0,4-1 0-16,0 1 1 0,3-1 0 15,1-3 2-15,-1-3 1 16,4-3 1-16,0 0 0 16,4-3-5-16,-4-3 1 15,0-3-5-15,7-4-1 16,-7-3 3-16,7 1 3 15,-4 2 7-15,4-3 6 16,0 1 4-16,0 5 4 16,0 7-5-16,-7-3 1 15,3 12-12-15,-3 4-3 16,0-1-4-16,-10 10 0 16,-1 0-5-16,-3 6-3 0,0-6-5 15,-4-1-2-15,7-2 8 16,-3-7 2-16,7 1 5 15,-7-10 3-15,7 0 6 16,3-3 4-16,8-10-4 16,-4 1 1-16,3-7-5 15,4-6-2-15,0 0-3 16,4 3 1-16,-4-10 1 16,0 10 0-16,0-3 0 15,0 10 2-15,0-7 1 16,-4 6 3-16,-3 10-5 15,4 6-1-15,-12 0-2 16,5 6 0-16,-1 3 0 16,8 1 0-16,-8-1 0 0,11 1 0 15,-7-1 2-15,4-3 2 16,3 4-1-16,0-1 2 16,0-3-2-16,3-2-1 15,4 5 1-15,-7-3-1 16,4-3-3-16,-4 4 2 15,7 2 1-15,-7 0 0 16,0 7 0-16,-7-3 0 16,3 2 0-16,-3 1 0 15,-3-3 0-15,-5 5 0 16,-2-2-5-16,-4 3 1 16,-4 6 2-16,-10-6 3 0,-1 9-16 15,8-9-6-15,-7 3 1 16,10 0 4-16,-3-16 11 15,10-3 6-15,8-6 11 16,-4-3 7-16,7-7-1 16,3-9 1-16,4 3-4 15,0 1-1-15,0-1-8 16,4 3-2-16,-4-3-2 16,0 7-2-16,0-4-4 15,-4 7-2-15,4 9 0 16,-11-7 2-16,8 14 2 15,-8-4 1-15,1 3 1 16,-1 3 2-16,8-2 1 16,-8 2 3-16,0 4-3 0,1-13 0 15,6 9 1-15,-3-3 0 16,4-2-2-16,-1 2-2 16,4 3 1-16,0-3 1 15,0-2-1-15,0 5-1 16,0-3 1-16,-7-3 1 15,4 4 1-15,-4 5 1 16,3 10-2-16,-10-3 1 16,-7 0-4-16,0 9 0 15,-4 0-6-15,0 7 0 16,-3-10-19-16,3 3-6 16,4 0-84-16,-4-3-39 15,1 0 80-15</inkml:trace>
  <inkml:trace contextRef="#ctx0" brushRef="#br1" timeOffset="-109292.96">3630 5598 312 0,'11'10'118'0,"-11"-4"-92"0,14-3 4 16,0-3-3-16,0 7-25 15,4-7-5-15,-1-7-67 0,4 4-29 16,4-9 50-16,7-1 25 0,-4-12 18 16</inkml:trace>
  <inkml:trace contextRef="#ctx0" brushRef="#br1" timeOffset="-109082.67">3993 4645 336 0,'-3'-12'126'0,"3"5"-98"0,0 1 10 16,0 6-3-16,0 0-31 15,0 0-8-15,0-3-60 16,-7-3-22-16,3 6 43 16,4 0 22-16,0-3 16 0</inkml:trace>
  <inkml:trace contextRef="#ctx0" brushRef="#br1" timeOffset="-108888.92">4195 4529 304 0,'10'0'112'0,"-10"0"-87"0,11 0 13 15,3 0-1-15,0 0-22 0,7 0-6 16,-3 0-37-16,3-9-14 16,0 6-78-16,4-10-35 15,-11 4 81-15,0 6 38 16</inkml:trace>
  <inkml:trace contextRef="#ctx0" brushRef="#br1" timeOffset="-108393.29">3366 5169 276 0,'-11'0'104'0,"7"0"-81"0,4 0-6 16,0 3-9-16,-7-3-13 16,4 0-1-16,-8 0-13 15,8 0-5-15,-4-3 13 16,3-3-6-16,4-4 2 0,4-5 10 15,6 2 5-15,4-6 14 16,8-6 6-16,-1 0-4 16,3-3-1-16,1 3-3 15,0-4 2-15,-8 4-7 16,1 7-2-16,-4-1-1 16,-10 3 2-16,3-3 3 15,-14 7 2-15,3-4-5 0,-10 7-4 16,3-1-4-16,-3 1-1 15,-3 3-3-15,3-4 1 16,-1 7 3-16,5-10 3 16,6 4 6-16,4-10 4 15,7 0-2-15,4-6 0 16,3-3-5-16,4 0-1 16,-8 3-36-16,4 0-18 15,-3-4 26-15,-11 11 12 0</inkml:trace>
  <inkml:trace contextRef="#ctx0" brushRef="#br1" timeOffset="-107850.98">2152 4376 288 0,'-7'3'110'0,"7"6"-86"0,7 16-4 0,-7-9-7 0,0 9-12 16,-7 3-3-16,3 10-8 16,1 6-4-16,-4 3 8 15,3 12-2-15,-3 7 1 0,4-6 1 16,3 2 2-16,-11-2-1 16,11-4 1-16,-10-2 3 15,6-7 2-15,-7 6-2 16,8-9 0-16,-4 6-61 15,3-12-28-15,4-10 43 16</inkml:trace>
  <inkml:trace contextRef="#ctx0" brushRef="#br1" timeOffset="-106892">2367 4874 304 0,'4'-6'112'16,"-1"3"-87"-16,4-4 7 0,-7 7-3 0,0-6-18 15,0 6-4-15,0 0-11 16,0 0-5-16,0 0 5 16,0 6-10-16,0 4-2 0,0-4 3 15,0-3 5-15,0 7 5 16,0-10 2-16,0 0 7 15,0 0 4-15,0 0 6 16,0 0 4-16,0 0-4 16,0 0-1-16,4 0-9 15,3-10-2-15,-7 10-4 16,0-3-1-16,3-3-1 16,-3 3 0-16,7-4 0 0,-7-2 0 15,4 9 4-15,-4-6 1 16,0 3 10-16,0-4 6 15,0 7-21-15,3-3-7 16,-3-3 12-16,0 6 8 16,0-3-15-16,0 3-8 15,0 0 5-15,0 0 5 16,0 0 0-16,0 0 1 16,0 0 1-16,0 0 2 15,8 0-1-15,-8 3 2 16,3 3 4-16,4 4 6 0,-7-1-16 15,0 10-7-15,0 0 2 16,0-1 2-16,4 14 1 16,-1-4 1-16,4 0 3 15,-7-3 0 1,4 4-4-16,3-11 1 0,-4 7-3 16,8-6 2-16,-8 0-2 15,4-3 2-15,4-7 1 16,3-3-1-16,-3-12-1 15,6 3 1-15,5-13-2 16,2 1 0-16,8-14 1 16,-7-5 4-16,-1-4 1 15,1-6 1-15,-4 1 2 16,-7-1 3-16,0 6 0 16,-3 10 2-16,-11-4-2 0,0 14 0 15,-7-1-6-15,0 9-1 16,-4 4-4-16,1 6-1 15,-4 0 4-15,3 6 1 16,1 1 2-16,6-4 0 16,-3 6 4-16,7 1 2 15,0-10-2-15,7 9-3 16,-3-3-3-16,6-3 1 16,1 4-67-16,-1-1-30 15,4-3 50-15,0-3 24 16</inkml:trace>
  <inkml:trace contextRef="#ctx0" brushRef="#br1" timeOffset="-106286.39">3080 4357 224 0,'-4'-7'85'0,"4"14"-66"0,0-7 8 0,0 0-2 15,0 0-13-15,0 0-4 0,0 0-1 16,0 0 2 0,0 3-4-16,0-3 1 0,0 9 4 0,-7 7-4 15,4 3-1-15,3 9-5 16,-7 3 0-16,3 7-5 16,1 6-1-16,-8 12 0 15,0 13 4-15,1 10-1 16,-4-7 1-16,0-6 0 15,3 6 0-15,-10 6 0 16,7-6 0-16,0 0-9 16,3-3-5-16,0-15-6 15,1-7-1-15,6-6-7 16,-3-13-2-16,4-3 18 16,3-13 7-16</inkml:trace>
  <inkml:trace contextRef="#ctx0" brushRef="#br1" timeOffset="-104756.12">1803 5134 168 0,'0'0'66'0,"0"0"-52"0,0 0-1 0,0 0-3 0,0 0-16 15,0 0-3-15,0-6 8 16,0 6 5-16,0-3-1 15,0-3-6-15,0 6-3 0,0-10 20 16,0 7 10-16,0-3 4 16,0-4 1-16,0 1-1 15,0 0 0-15,3-7-9 16,-3 3-1-16,11-9-16 16,-1 4-3-16,5-17-57 15,-5 7-24-15,4 0 41 16,-3 3 21-16</inkml:trace>
  <inkml:trace contextRef="#ctx0" brushRef="#br1" timeOffset="-104037.16">1552 5084 264 0,'4'0'99'0,"3"-3"-77"0,-4 12-7 0,-3-9-5 0,7 0-18 15,-14 10-4-15,4-4-5 16,-4-3-3-16,3 7 12 16,-6-4 1-16,-1-3 3 0,0 3 5 15,-3-6 1-15,0 4 6 16,4-8 3-16,-1 4 11 16,0-6 8-16,8-3-2 15,-8-4 0-15,8-9-9 16,3 3-1-16,0 1-11 15,0-1-4-15,0 0-7 16,0-6 0-16,0 6-5 16,3 3-1-16,4 4-2 0,-3-7 2 15,-1 3 6-15,5-9 2 16,2 6 2-16,-6 4 2 16,-4-4-3-16,3 10-2 15,4-1 2-15,-7 1 2 16,0-1-7-16,0 10-1 15,0 0-1-15,0-6 2 16,0 3 4-16,0-3 3 16,4 6 6-16,3-10 4 15,-7 10-4-15,0-3-2 16,0-3-2-16,0 6-3 16,0-3-4-16,0 3 0 15,0 0-3-15,0 0 0 0,0 3 1 16,0-3 4-16,0 0 1 15,0 6 1-15,0-6 0 16,0 0 0-16,0 0 0 16,0 3 0-16,0-3-7 15,0 0 0-15,0 0-92 16,0 0-38 0,0 0 69-16</inkml:trace>
  <inkml:trace contextRef="#ctx0" brushRef="#br1" timeOffset="-102702.34">1588 4824 168 0,'0'-9'66'0,"0"-1"-52"0,0 7 17 0,0 3 4 15,0-6-17-15,0 6-7 16,0-7-23-16,-8 4-7 16,5 3 9-16,3 0 0 0,0 0 5 15,0 0 7-15,0 0 4 0,0 0 8 16,0 0 5-16,0 0-7 15,0 0-2-15,0 10-2 16,3-1 0-16,5 1-4 16,-5 5-1-16,4-2-1 15,-3 9 1-15,-4 0-2 16,0-7-1-16,0 10 1 16,-11-3 1-16,-3 3-3 15,0 4 0-15,-7-4 1 16,-4 3 2-16,-7-3-3 15,4 0 0-15,-4-3-1 16,8 3-2-16,-1-6 0 16,11-3 0-16,0-4 5 15,3 1 1-15,8-10 2 16,3-3 0-16,3-3-5 0,8-4 1 16,3-2-2-16,0 3 0 15,3 3-3-15,-2 3 1 16,-1 0 2-16,-4 3 1 15,1 3-4-15,3 3 1 16,-11 10 2-16,5-9 1 16,-8 5-2-16,0 4 0 15,0 0 2-15,-8 0 0 16,5 3 1-16,-11 0 2 16,3-3 1-16,-13 6 1 15,2-7 0-15,-2 8 0 16,-1-8-5-16,0-2 1 0,1-3 0 15,2 2 0-15,1-8 0 16,4-4 0-16,3 3 6 16,-4-12 4-16,7 6-1 15,4-10 0-15,-3 1-1 16,-1-1 0-16,1-5 0 16,6-4 0-16,-7 0-2 15,11-6 1-15,-10 6-2 16,10-6 2-16,0-3 0 15,0 9 1-15,0-6-2 16,0 6 1-16,7 0-2 16,-4 4 0-16,1 2-3 15,3-3-2-15,-7 16-2 16,0 0 1-16,4 7 1 16,-4 5 0-16,-4-2 0 0,-3 9 0 15,0 12 2-15,-11-3 1 16,4 10-1-16,-11-4 1 15,1 10-7-15,-1-6-1 16,-10-13-47-16,3 3-18 16,4-3 36-16,-4 0 17 15</inkml:trace>
  <inkml:trace contextRef="#ctx0" brushRef="#br1" timeOffset="-102297.86">857 5294 256 0,'0'-6'96'0,"0"12"-75"0,0 4-8 16,0-7-7-16,-10 6-22 15,-1 7-6-15,-3 3-5 16,0-10-1-16,3-3 16 15,-10 4 4-15,7-1 3 0,0-9 6 16,3 0 3-16,8-3 12 16,-4-9 5-16,3 2 4 15,4-9 2-15,4 7-3 16,6-4-1-16,-6 7-10 16,6-1-5-16,1 1-5 0,0 3-3 15,-1 6-2-15,1 6-1 16,-8 3-5-16,8 1 0 15,-8 9 2-15,4-1 3 16,-7 1 0-16,-10 6 1 16,-1 10 2-16,-3-1 0 15,-11 4-14-15,-10-1-5 16,-7 7 10-16,0 0 4 16</inkml:trace>
  <inkml:trace contextRef="#ctx0" brushRef="#br1" timeOffset="-101904.56">399 5269 260 0,'-11'10'99'0,"0"-10"-77"0,11 6 4 16,0-6 0-16,0 0-17 16,0 3-5-16,0-3-5 0,0 6 0 15,11-3 1-15,0-3-3 0,-1 7 2 16,4-7-1-16,0 3-2 15,8 3 3-15,-8-3 0 16,0 10-2-16,-4-4 2 16,1 4 1-16,-11 2 0 15,-11 4 0-15,1 9 2 16,-8 7-36-16,-14 3-15 16,-13 2 25-16,-8 7 12 15</inkml:trace>
  <inkml:trace contextRef="#ctx0" brushRef="#br1" timeOffset="-83997.21">4138 9982 128 0,'-3'-3'49'0,"3"3"-38"0,0-6 4 16,0 6 0-16,0 0-5 15,0 0 0-15,0 0-6 16,0 0-3-16,0 0 0 16,0 6-1-16,0-3 0 0,-7 4 0 15,3-4 2-15,0 6-1 0,4 4-1 16,-7-1 1-16,4-2 1 15,-8 5 5-15,8 1 4 16,-8-3-4-16,1 5 1 16,-1 1-3-16,0 3 0 15,-3-3-3-15,4 0-2 16,-4 0-2-16,0-1 1 16,3-2 1-16,-3 3 0 15,-7 6 0-15,7-6 2 16,-8 0-3-16,8 6 0 15,-7-7 1-15,0 8 2 16,3-4-1-16,-6 9-1 0,-1-3 1 16,-7 0-1-16,7-3 0 15,1 4 2-15,-1-1 1 16,0 3 1-16,1-3-2 16,-1 1 1-16,0-11-2 15,4 8-1-15,0-8 1 16,3 1-1-16,8-3 0 15,-8-7 0-15,11 1-3 16,-4-1 0-16,4-9-1 16,0 6 0-16,7-3-2 15,-7-3 1-15,7-3-4 16,0-3-1-16,7 6-2 16,-7-9 0-16,7-1 0 0,0 1 0 15,4-7-15 1,-4-3-8-16,4-9 21 15</inkml:trace>
  <inkml:trace contextRef="#ctx0" brushRef="#br1" timeOffset="-83636.41">3605 10415 128 0,'4'-16'49'0,"3"10"-38"0,-7 3 1 0,0 3 1 16,0 0-11-16,0 0-1 15,4 3-6-15,-4 3-1 16,0 4 0-16,0-1 4 15,-4 1 1-15,4 5 3 16,-11-2 10-16,1 3 7 16,-1 2-1-16,-3 7 1 0,0 0-8 15,-4-3-2-15,1 10-5 16,-4-4-3-16,6 7 2 0,-6-4 0 16,7-6 3-16,0 3-1 15,3-3 0-15,1 0 1 16,6-6 3-16,-3-3 0 15,7-4 2-15,0-5 0 16,7-4 1-16,-3-3 0 16,6 0 2-16,5 0-5 15,-1 0-3-15,3 6-3 16,8-3-3-16,-7 3-2 16,6 10-1-16,8-3-93 15,-11 6-42 1,-7-4 69-16</inkml:trace>
  <inkml:trace contextRef="#ctx0" brushRef="#br1" timeOffset="-79823.87">3990 12723 68 0,'0'0'27'0,"0"0"-21"0,0 6 12 15,0-6 3-15,0 0-11 16,0 7-3-16,0-4-1 16,-7 6 3-16,3 7 0 15,1-7 0-15,-8 10-5 0,4 0-1 16,0 6 3 0,-3-6 1-16,-1 9 3 0,-3-3 1 15,-4 3 1-15,4-3 0 16,0 4-6-16,0 2-6 0,3-9-3 15,-10 3-1-15,7 0 3 16,0-3 0-16,-7-6 3 16,7 2-1-16,-8 1-1 15,8-3 1-15,0 0-1 16,-7-4 0-16,7-2 2 16,3 5-1-16,-10-5 2 15,11 5-2-15,-1-2 2 0,-3-4-2 16,3 7-1-16,4-7 1 15,-10 7-1-15,6-7 0 16,4 1 0-16,-4-1 0 16,-3-6 0-16,4 4 0 15,3 2 0-15,3 1-3 16,-6-10 2-16,6 6 1 16,-3-6 0-16,3 3-5 15,4-3 1-15,-7 0-3 16,4-3 2-16,-1-3-10 15,4 6-6-15,0-13-10 16,0-3-24 0,0 7 12-16,4-7 20 15,-4-3 14-15,0 1 20 0,3-1 10 16,-3 0 10-16,7-3 3 16,-7 3-5-16,4 0-1 15,3 4-9-15,-7 5-1 16,4-2-9-16,-1 2-3 15,-3 4-3-15,7-3-3 0,-7 9 1 16,0 0-1-16,0 0 0 16,0 6 2-16,0 3 3 15,-7 4 0-15,4 3 0 16,-1 2-1-16,-3 1 2 16,3 6-1-16,-6 4 0 0,6-4-3 15,-6 0-2 1,-1-3 1-16,-3 3-1 0,3 0 0 15,1-6 2-15,6-1-1 16,-6-2-1-16,3-6 1 16,3-1-1-16,4-6 0 15,0 3 0-15,0-6 2 16,11 0 1-16,-1 0 1 16,4-6 0-16,1-3 0 15,6-1 0-15,-4 1 2 16,5 6 1-16,-1-10-3 15,3 4-1-15,-6-1-1 16,3 7-2-16,0-3-4 16,-6-3-2-16,6 5 3 15,-11-2 1-15</inkml:trace>
  <inkml:trace contextRef="#ctx0" brushRef="#br1" timeOffset="-34196.02">3475 11437 124 0,'-4'-3'49'0,"4"3"-38"0,-7 0 4 0,7 0 0 15,0 0-7-15,0 0-2 16,0 0-3 0,0 0-3-16,0 0 1 0,0 0-4 0,0 0 0 15,0 0-5-15,0 0-2 16,7 3 0-16,-7 4 4 15,0-7 3-15,4 3 2 16,-4 9 1-16,0-2 2 16,0-1 1-16,0-6 1 15,-4 7-5-15,4-1 1 16,-10 0 2-16,3-2 1 16,3 2-4-16,-6-3 1 15,6-2 0-15,-7 2 2 16,11-6-1-16,-7 0 2 0,4-6 0 15,3 2 1-15,0-5-5 16,0-4 1-16,3 4 0 16,4-3 0-16,-3 2-3 15,3 1 2-15,0-1 1 16,0-2 2-16,4 9-1 16,-1-4-1-16,-6 7 1 15,6 0-1-15,1 7-3 16,-7 2 2-16,6 0-1 15,-6 1 0-15,3 6 0 16,-4-4-2-16,4 4-6 16,-7-7-2-16,-7 7 7 15,4-4 2-15</inkml:trace>
  <inkml:trace contextRef="#ctx0" brushRef="#br1" timeOffset="-32814.64">3471 14238 76 0,'0'6'30'0,"0"-3"-24"0,0-3 2 16,0 0-1-16,0 0-4 15,0 0 0-15,0 0 1 16,0 6 0-16,-7-3 4 16,4 4 3-16,3-4-2 15,-7 6 0-15,3-2-5 16,-6 2-1-16,6 0-1 16,-7 1-2-16,1-1 1 15,-1 1 1-15,1 5-1 16,3-5-1-16,-4-1 1 0,1-3-1 15,-5-3 2-15,8 7 1 16,4-10 5-16,-8 0 5 16,8-3-1-16,-8-4 3 15,11-2-2-15,-7-7 2 16,7 4-8-16,7-7-6 0,-3-6-2 16,6 9 1-16,1-3 0 15,-1 1 0-15,-3 8 2 16,4 1-3-16,7 3-2 15,-11 2 2-15,3 8 0 16,1 2-8-16,-1 13-2 16,1-1-38-16,-4 11-18 15,0 2 37-15</inkml:trace>
  <inkml:trace contextRef="#ctx0" brushRef="#br1" timeOffset="-29258.44">1806 11864 44 0,'0'6'19'0,"-3"-3"-15"0,-8-3 12 0,11 0 7 16,0 0-3-16,-7 0-2 15,4 0-10-15,3 0-3 16,-11 6-3-16,7-2-2 16,-6 5 1-16,3-3-1 15,3-3 0-15,-6 7 2 16,-1 2-1-16,4-2-1 16,-4 2 1-16,1-2-1 0,-4 5 0 15,3 1 0-15,-3-3 0 16,-7 5 0-16,7-2 4 15,-7 0 2-15,-4-4 0 16,4 4 1-16,3 3-4 16,-3-3 0-16,-4-4-1 15,4-3-2-15,3 7 1 16,-3-6-1-16,-3-1 0 16,2-3 2-16,8-3 1 15,-7 4 1-15,7-4-2 16,-7-3 1-16,7 0-2 15,-7-3 2-15,3-4-2 16,0 7-1-16,1-9 3 0,3 6-2 16,-4-3 2-16,4-4-2 15,0 1 2-15,-7-1 0 0,6-5 1 16,1 5 0-16,-7-5 0 16,-4 2 2-16,1-3 3 15,-1 4 2-15,4-4 1 16,-4 0-4-16,1 4-3 15,-1-4-5-15,0 1 0 16,0 2 0-16,1 4 2 16,3-7 1-16,-4 3 1 15,4-2 0-15,3-1 2 16,-3 3-3-16,7-2 0 16,-4 5-1-16,4-5 1 15,0-4-4-15,3 6 0 0,1-2 1 16,-1-4 0-1,4 0 0-15,0-3 0 0,-4 0 0 16,8 3 0-16,-8-3 0 16,11 4 0-16,-10-8-3 15,6 8 2-15,4-1 1 16,0 0 0-16,0-6 0 16,0 6 2-16,0 0-3 15,0 1 0-15,4-8 1 16,3 8 0-16,-4-1 0 15,8-6 0-15,-8 6-3 16,8-6 2-16,-4 6-1 16,0 0 0-16,4 0 0 15,-1-3 0-15,1 4 0 0,3-4 0 16,-3-3 2-16,3-1 0 16,7 1 0-16,-7 3 0 15,7-3-3-15,-7 7 2 16,11-1-1-16,-11 3 0 15,7-3 2-15,0 10 0 16,-6-1 0-16,9 4 0 16,-3-3-3-16,-3 9 2 15,3 0 1-15,4 0 0 16,-4-3 0-16,-7 3 0 16,7 0 0-16,-7 0 0 15,8 0 0-15,-8 0 2 0,7 0-1 16,-7 3-1-16,4-3 3 15,3 9 0-15,0-3-1 16,4-2-2-16,-1 5 1 16,1-3 1-16,0-3-1 15,-1 4 2-15,-2 2-4 16,2-3 0-16,1-3 1 16,-4-3 0-16,-7 10 0 15,7-4 0-15,-6-3 0 16,2 4 0-16,1 2 0 15,-4 7 0-15,0-4 0 16,7 4 0-16,-10-4 0 16,3 10 0-16,0 0 0 15,0-6 0-15,4 9-3 0,-4-6 2 16,-4 0 1-16,5-1 2 16,-5 1-3-16,4-3 0 15,-3 3 1-15,-1 0 0 16,1-1 0-16,-4 4 0 15,4-3 2-15,-1 0 1 16,1 0-1-16,-1 6-2 16,5-6-2-16,-5 9 1 15,1-3 1-15,-8 3 0 16,1-3 0-16,-4 10 2 16,-4-7-1-16,4 7 2 15,-14-1-4-15,7-3 0 16,4 1 3-16,-8-4 1 0,0 6-4 15,1-5 1-15,3-1-2 16,-4 6 0-16,1-5 0 16,-5 5-2-16,5 1-2 15,-1-7 1-15,1 0-4 16,-1-3 1-16,4 0-5 16,-4-12-2-16,4 2-31 15,4-5-13 1,-8-1 31-16</inkml:trace>
  <inkml:trace contextRef="#ctx0" brushRef="#br1" timeOffset="-28296.95">5888 11974 104 0,'-4'6'41'0,"4"0"-32"0,-7-3 15 0,4-3 7 15</inkml:trace>
  <inkml:trace contextRef="#ctx0" brushRef="#br1" timeOffset="-27246.94">5863 11999 245 0,'-10'0'23'0,"-1"6"-12"15,0-3-5-15,1-3 0 0,-4 6-3 16,0-3-2-16,-1 4 0 16,-6 2 1-16,0-3-3 15,-4 4 0-15,1-1-1 16,-4 4-2-16,3-4-2 16,-7 7-1-16,4 0 1 15,3-4 2-15,-10 4-1 16,10 3 4-16,-7-4-5 15,4 4 2-15,-7 0-3 16,0 0 2-16,-1-4 1 16,5-2 2-16,-5 3-1 15,5-7 1-15,-5 0-3 16,5 1 1-16,2-4-3 16,-6-6 2-16,10 0 1 15,-6 0-1-15,2 0 6 0,5-6 1 16,-1-4 8-16,4 1 4 15,-4-4 1-15,1-2 4 16,-1-1-5-16,0-3 2 16,-3 0-7-16,10-6-1 15,-6 7-4-15,6-8-1 16,0 8-1-16,4-11 1 16,4 11-2-16,-8-7-1 15,4-1 1-15,3 5-1 16,4-5 4-16,-3 1 2 15,-4 3 0-15,6-3-1 16,5-3-6-16,-4-3 1 0,7 2 0 16,7-5 0-16,-4 0 0 15,8-4 0-15,0 3 0 16,-1 4 0-16,4 0 0 16,0-1 0-16,1 7 0 15,6-3 0-15,0-3 0 16,4 2 0-16,-8 4 0 15,4-3 0-15,1 3 0 16,2 3 2-16,-6 3-3 16,3-3-2-16,4 3 2 15,-1 1 0-15,1 2 1 16,0-3 2-16,3 10-3 16,-3-4 0-16,3 1-4 15,4 9 1-15,-1-4-3 0,1 4 0 16,0 3 1-16,7 0 4 15,-11 0 1-15,4 3 1 16,-4-3-3-16,4 7 2 16,-11-4 1-16,4 3 0 15,-1 3 0-15,4-2 0 16,4-4 0-16,3 6 2 16,-6 1-1-16,2-4-1 15,-6-3-2-15,10 3 1 16,-10 4 1-16,3-1 0 15,-3 0 0-15,0 7 2 16,-1-6-1-16,1 8 2 0,0 1-2 16,3 0 2-16,-10 6 0 15,-1 0 1-15,1 3-5 16,-4 1 1-16,-3 5 0 16,-1 1 2-16,-3 2 1 15,0 4 1-15,0-3-2 16,-3-1-2-16,-4-2 1 15,0 2-1-15,0-2 2 16,0-1 1-16,0-5-1 16,-4-4-2-16,4 0-2 15,-10-3 1-15,3-3 3 16,0 3 1-16,-4-10-1 16,4 4-2-16,4-7-2 15,-1-3-1-15,4-2-71 16,-7 2-32-16,7-6 53 15</inkml:trace>
  <inkml:trace contextRef="#ctx0" brushRef="#br1" timeOffset="-20894.42">1767 14470 108 0,'0'6'41'0,"0"-3"-32"0,0 6 13 15,-7-9 3-15,7 10-7 0,-3-4-3 16,3 4-8-16,-7-1-3 15,7 0-2-15,-4 1-4 0,4-1 1 16,-3 1-1-16,-4-1-2 16,3 7-2-16,-3-7 1 15,4 10 1-15,-8-3 2 16,7-1 1-16,-6 4 1 16,-1 0 0-16,1 0 0 15,-1 0 0-15,4-1 2 16,-11 4 1-16,11-3 3 15,-10 0-3-15,3-3 0 16,0-4-1-16,3-2-2 16,-3-1 3-16,-4 0 0 0,4-2 1 15,0 2 2-15,0-9-1 16,-7 9 0-16,7-9-3 16,-8 10 1-16,1-4-2 15,4-3-1-15,-5-3 1 16,8 7-1-16,-7-4 0 15,4-3 0-15,-5 6 0 16,8-6 0-16,-7 0 0 16,0 3 0-16,7-3-3 15,-7 0 0-15,3-3 2 16,0 3 2-16,1-6 0 16,3-4 2-16,-8 1 2 15,8-1 4-15,-7 1 2 0,0-7 1 16,7 7-2-16,-7-4 1 15,7-2-6-15,-1-4-1 16,5 3-2-16,-4-3 1 16,3-6-2-16,1 7-1 15,-1-1 1-15,8-6-1 16,-8 6 0-16,11-9 0 16,-4 2 0-16,-3 5 0 15,7-11 2-15,0 4 3 16,0 3 0-16,7-10 2 15,-3 4 0-15,-4-3 1 16,11-1-2-16,-8 1 1 16,8 2-2-16,3-2 2 0,3-1-9 15,-3 7 0-15,-3-3-2 16,3 2 2 0,0 4-1-16,4 3-1 0,-4-6 0 15,0 3 3-15,7 0-2 16,-7 0 1-16,11 6-3 15,-4 0 1-15,4 0 0 16,0 4 2-16,-1-4-1 16,1 10 1-16,3-7 2 15,4 6 0-15,-7 1 0 16,10 6 0-16,-10-3 0 16,13 2 0-16,5 4 0 15,-8 4 0-15,-7 5 0 16,4 0 2-16,-7 7-3 15,3 0 0-15,4-4 1 0,-8 13 0 16,1-6-3-16,-7 0 2 16,3 0-1-16,0 3 0 15,-3 0 2-15,-1-3 0 16,-2 6 0-16,-5 0 0 16,-6 3 0-16,3 6 0 15,-7 1 2-15,-7 3 1 16,3-1-1-16,-3 7 1 15,0-3-2-15,-4-3-1 16,-6-1 1-16,-1-2 1 16,8-1-1-16,-5-6-1 0,5 1-2 15,-1-4-1-15,1-7-14 16,6 1-4-16,4-3-73 16,0 0-32-1,4-4 64-15</inkml:trace>
  <inkml:trace contextRef="#ctx0" brushRef="#br1" timeOffset="-18447.8">5634 14567 104 0,'-7'-6'38'0,"7"6"-29"0,-4 0-3 15,4 0-1-15,0 0-4 16,0 0-1-16,0 0-2 15,0 0 1-15,0 0 1 0,0 0 0 16,0 6-3-16,0-3 2 16,0 3 3-16,-3 4 3 15,-1-1 7-15,1 0 2 16,3 7-1-16,-4-3 2 16,4 2-6-16,0 4-1 15,-7-3 2-15,4 3 1 16,3 0-5-16,0-1-6 0,-7 4-3 15,3-3 4-15,0 0 1 16,4 0 0-16,-7 0-2 16,4-1 1-16,3-2-1 15,-11 3 0-15,4-3 0 16,0-4 0-16,-3 4 2 16,-1 3-1-16,-3-10-1 0,3 7 1 15,1-7-1-15,-4 10 0 16,0-10 0-16,3 7 0 15,-7-7 0-15,4 1 0 16,0-1 0-16,0 1 0 16,-7-4 0-16,7-3 0 15,-7 6 0-15,-1-2 0 16,5-4 0-16,-4 3 0 16,-1-6 0-16,5 6 0 15,3-6 2-15,-8 0 1 16,1 0 3-16,4-6 1 15,-8 0 1-15,4 3-2 16,7-7 1-16,-11-5-2 0,4 5 2 16,0-2-4-16,3-4-2 15,0 0-3-15,1-3 1 16,-1 4 1-16,0 2 0 16,1-2 0-16,-1-4 0 15,4 3 0-15,-4 4 0 16,1-7 0-16,-1-3 2 15,1 3-1-15,2 0 2 16,5 0 0-16,-1 1 3 16,-3-8-3-16,4 8-2 15,-5-7 0-15,8 6-1 16,4 0 0-16,-4 0 0 0,3 0 0 16,4-3 0-16,0 3 0 15,0 1 0-15,0-1-3 16,4 3 2-16,3-3 1 15,0 1 0-15,0 2 0 16,4-3 2-16,-11 3-1 16,3-2-1-16,4 8 3 15,0-2 0-15,0 2-1 16,-7-2 1-16,4 2-2 16,3 7-1-16,-7-3 1 15,3-4-1-15,1 7 0 16,-4-3 2-16,0 6-1 15,0-3 2-15,0-3-2 16,3 6-1-16,-3 0 1 16,0-7 1-16,0 4-3 0,4 3 0 15,-4-6 1-15,3 3 2 16,5-3-1-16,-8 2-1 16,0-2 1-16,3-3 1 15,4-1-1-15,-7 1-1 16,7 0 1-16,0 2-1 15,-7-5 0-15,11-4 2 16,-8 7-3-16,4-1 0 16,0-5 1-16,1 5 0 15,2 1 0-15,-3-1 0 16,4-5-3-16,-1 5 2 16,1-2 1-16,-1-4 0 0,1 7 0 15,3-1 2-15,0-6-3 16,0 7 0-16,4-3 3 15,-4 2 1-15,-3-6-4 16,3 7-1-16,0-7 1 16,7 7 0-16,-7 0-2 15,7-7 0-15,-6 6-1 16,6 1 0-16,-7 0 0 16,-4 6 3-16,4-4 0 15,1 4 1-15,-1-3-3 16,3 6 2-16,-6-6 1 15,7 6 0-15,3-4 0 16,-11 4 0-16,8 0 0 16,0 4 2-16,-4-4-1 15,-4 6 2-15,4 3-4 16,1-2 0-16,-1-4 1 16,3 6 2-16,-6-9-3 0,3 9 0 15,0 1 1-15,7-1 2 16,-7-2-1-16,7 2 2 15,-3 0-4-15,0-2 0 16,-1-4 1-16,5 6 0 16,-8 1 0-16,0 2 0 15,3 1 0-15,-2-4 0 16,-5 7 0-16,-3-4 0 16,4 4 0-16,-1 3 2 15,-3 0-3-15,0 6 0 0,1-6 1 16,2 6 0-16,-6 3 0 15,-1-3 0-15,1 0 0 16,-1-3 0-16,1 3 0 16,-4 3 0-16,0-6 0 15,0 0 2-15,0 3-1 16,-4 0-1-16,1-3 1 16,-1 3-1-16,4-6 0 15,0 0 0-15,0 3 0 16,0-10 0-16,0 4-3 15,0-6 2-15,0 5-6 16,4-5 0-16,-1-1-15 16,1 0-5-16,3-5 14 0,-7 2 8 15</inkml:trace>
  <inkml:trace contextRef="#ctx0" brushRef="#br1" timeOffset="-11662.7">3531 16119 152 0,'-10'-9'57'0,"10"2"-44"0,0 14 5 0,0-7-1 16,0 0-10-16,0 0-2 16,0 0-10-16,0 0-2 15,0 0 4-15,0 0 1 0,0 0 4 16,0 0-1-16,0 0-1 0,0 0 5 15,0 3 1 1,0-3 9-16,0 0 4 16,0 0-5-16,3 6-1 15,4 3-7-15,-3 1-4 16,6-1-1-16,-6 7-1 16,3-3 0-16,0 2 0 15,0-5-3-15,-3 8 2 0,6-8-1 16,-3 9-2-1,0-4 3-15,0-5 0 0,-3 9 1 16,3-4 0-16,-7 1 0 16,4-4 0-16,-4 7 0 15,3-3 0-15,4 3 0 16,-7 0 0-16,0-4 0 16,0 4 0-16,0 0 0 15,0-3 2-15,0 2-1 16,0 1-1-16,0 0 1 15,-7 3-1-15,4 0 0 16,-1-3 0-16,-3 6 0 16,3 0 2-16,-10-6-3 15,4 0 0-15,-1-1 3 16,1-2 1-16,-1 3 1 0,-3-3 2 16,0 2-1-16,3-2 0 15,1 3-6-15,-1-7 1 16,0 4 0-16,4 3 0 15,-3 0-3-15,-1-4 0 16,-3 4 2-16,3-3 2 16,-3-4 0-16,-3 4-1 15,3-7 3-15,0 1 2 16,-1-1 2-16,5-2 1 16,-1-4-4-16,-3-3-1 15,4 6-1-15,-5-3-2 16,5-3-2-16,-1 6 1 0,-3-6-1 15,-4 4-2-15,1 2 0 16,3 3 0-16,-7-3 0 16,6 4 3-16,-6-7 0 15,7 6 1-15,-10-2 0 16,2-7 2-16,1 3 1 16,4-3 1-16,-5 0-2 15,8 0 1-15,-7 0-2 16,7-3 2-16,-7 3-2 15,7-7-1-15,0 4-2 16,3-3 1-16,-3-3-1 16,-4 5 0-16,4-2 2 15,0-3 0-15,3 3 0 16,-3 2 0-16,4-5 0 0,-1 0 2 16,1-7-1-16,-1 6-1 15,4-5 1-15,-4 2-1 16,1-6 0-16,-1-3 0 15,8 4 0-15,-8-1 2 16,11 0-1-16,-7 3-1 16,3-2-2-16,4-1 1 15,0 3 1-15,4-3 0 16,3-6-3-16,-3 3 2 16,3-3 1-16,3 0 0 15,-6 6 0-15,6-6 0 16,-6 6 0-16,6 1 2 0,1-8-3 15,0 8 0-15,3-4 1 16,-4-3 0-16,4 6-3 16,-3-6 2-16,3 9 1 15,0-3 0-15,4 0 0 16,-4 1 0-16,-3 2 0 16,3-3 2-16,0 3-3 15,0 4 0-15,4-4 1 16,-4 7 0-16,7-10 0 15,-7 10 2-15,4-7-3 16,-1 6 0-16,1-2 1 16,0-4 0-16,6 1 0 15,-6 5 0-15,-1-2-3 0,1-4 2 16,3 10-1-16,-7 2 0 16,8-2 2-16,-8 3 0 15,7-3-3-15,-7 6 2 16,7 0 1-16,-7 0 0 15,7-10 0-15,-6 10 2 16,-1-3-1-16,0-3 2 16,3 6-4-16,-3-9 0 15,-3 9 1-15,3-7 0 16,0 4 0-16,0 3 0 16,4 0 0-16,-4 0 0 15,-3 0 0-15,-1 3 0 16,-3 4 2-16,4-7 1 0,0 9-4 15,-1 0 1-15,1 1 0 16,-1-1 0-16,4 1 0 16,-10-1 0-16,7 7 0 15,-1-7 0-15,1 1-16 16,-1-1-4-16,-6 7 10 16,-4-1 7-16</inkml:trace>
  <inkml:trace contextRef="#ctx0" brushRef="#br1" timeOffset="9746.6">8943 12936 156 0,'0'0'57'0,"0"-3"-44"0,3 3 12 0,-3 0 4 0,0 0-11 15,0 0-2-15</inkml:trace>
  <inkml:trace contextRef="#ctx0" brushRef="#br1" timeOffset="13169.29">8946 12933 323 0,'0'-6'-1'0,"0"6"-4"0,0 0-7 15,0 0 0-15,0 0 4 16,0 0 4-16,0 0 3 16,4 9 1-16,-4-2 4 15,4-4 2-15,-4-3 2 16,0 0 2-16,3 6-3 15,1-3-2-15,-1 3-2 16,4 1 0-16,-7-4-2 16,4 3-1-16,-4-6 1 15,7 3 1-15,-4-3 1 0,4 6 1 16,-3-2 2 0,3-4 1-16,0 6-1 0,0-3-1 15,7 3-1 1,-7-6-2-16,4 10-2 15,-1-10 1-15,4 9-1 16,1-3 0-16,2-3 0 16,-3 7 0-16,4-4 0 15,-4-3 0-15,4 4 0 16,-4-4 0-16,3 3 0 16,1 3 0-16,0-2 0 15,3-4 0-15,0 6 0 16,0-3 0-16,0-2 2 0,4-4-1 15,0 6-1-15,3-3 1 16,0-3-1 0,0 0 0-16,1 0 0 0,-1 0 0 15,0 0 0-15,0 0 0 16,1 0 2-16,-1 0-1 16,-4 0-1-16,1 0 1 15,0 0-1-15,0 0 0 16,-4 6 0-16,3-6 0 15,1 0 0-15,0 0 0 16,-1 0 0-16,1 0 0 16,0 0 0-16,3 0 0 15,-3 0 0-15,3 0 0 16,-3 0 0-16,3 0 0 0,0 0 0 16,0 0 0-16,1 0 0 15,-1-6 0-15,-3 6 0 16,3 0 0-16,-4 0 0 15,-2 0 0-15,-1 0 0 16,0 0 0-16,0 0 0 16,0 6 0-16,0-6 0 15,1 3 0-15,2 4 0 16,-3-7 0-16,4 6 0 16,-4-3 0-16,4-3 0 15,-4 9-3-15,4-9 2 16,-4 7 1-16,4-7 2 0,-1 0-1 15,1 0-1-15,0 0 1 16,-4-7-1-16,0 7 0 16,0 0 0-16,-3-3 0 15,3-3 2-15,-3 6-3 16,-1 0 0-16,-2-3 1 16,2-3 0-16,4 6 0 15,0-7 0-15,-3 7 0 16,0 0 0-16,-1 0 0 15,1 0 0-15,0 0 0 16,-4 7 2-16,3-7-3 16,-2 6-2-16,-1-3 2 15,0-3 0-15,0 6 1 16,4-3 0-16,-4-3 0 0,0 0 0 16,0 0 0-16,0 0 0 15,4 0 0-15,-4 0 0 16,3 0 0-16,-3 0 0 15,1 0 0-15,-1-3 0 16,0-3 0-16,3 6 0 16,-2-3 0-16,-1-3 2 15,0-4-1-15,0 4-1 16,0 3-2-16,0-3 1 16,0-4 1-16,0 7 0 15,-3-6 0-15,3 2 0 16,-3-8 0-16,3 5 2 0,0 1-3 15,0-1 0-15,0 1 1 16,4 0 0-16,-4-1-5 16,0-5 1-16,0 2 2 15,0-3 1-15,0 1-2 16,0-4 2-16,0 6 3 16,1-2 1-16,2-1 1 15,-3-3 0-15,4 10-2 16,0-10 1-16,-1 3-4 15,1-3 0-15,-4 1 1 16,-3 2 2-16,-1 3-1 16,1-2-1-16,-1-4 1 15,-3 9-1-15,4-5 0 16,0 5 2-16,-1-2-3 16,-3-4 0-16,7 0 1 0,-3 4 0 15,-1-4 0-15,1 1 0 16,0 2 0-16,-1-3 0 15,1 7 0-15,-4-10 2 16,0 10-3-16,0-7 0 16,0 7 1-16,4-7 0 15,-4 7-3-15,3-10 2 16,-3 6 3-16,0-2 1 16,0-4-1-16,0 3 1 15,-3-3 0-15,0 4 1 16,-1-4 0-16,1 6 2 15,-4-3 3-15,0 1 5 16,-4-4-6-16,1 0-2 0,-1 4-3 16,0 2-3-16,1-3 1 15,-4-3-1-15,0 4 0 16,0-4 0-16,0 6 0 16,-7-2 0-16,3-4 0 15,0 3 2-15,-3-3 1 16,4 4 1-16,-4 2 0 15,3-2 0-15,-3-1-2 16,0 6-2-16,0-2 1 16,-4-4-1-16,0 7 0 15,1-1 0-15,-1 1 0 16,1-7 0-16,-1 7 0 16,-3-4 0-16,3-2 0 15,-3 5 2-15,0-5-1 0,3 2-1 16,-3-3 1-16,0 7-1 15,0-7 0-15,3 7 0 16,0-1 0-16,-3 1 0 16,4 0 0-16,-1 2 0 15,0-2 0-15,-3 0 0 16,3-1 0-16,-6 1 0 16,-1-1 0-16,0 4 2 15,1-3-1-15,-5 6-1 16,1-4 1-16,0-2-1 15,-4 9 0-15,4-3 0 0,-4-4 0 16,1 7 0-16,-1-3 0 16,4-3 0-16,-4 6 0 15,4 0 0-15,-1 0-3 16,5-6 2-16,-5 3 1 16,1 3 2-16,4-7-1 15,-5 4-1-15,-2-3 1 16,2-3-1-16,-6-1 0 15,3-6 2-15,1 7-1 16,-1-3-1-16,0-4 1 16,4 6-1-16,-4-5 0 15,4 5 0-15,0-2 0 16,-1 2 0-16,5-5 0 16,-1 5 0-16,0 4 0 15,-3-3 0-15,0-1 0 0,0 1 0 16,-1 6-3-16,1-4 2 15,-7-2 1-15,7 3 0 16,-1 3 0-16,1-4 0 16,0-2 0-16,0 9 0 15,0-9 0-15,-1 9 0 16,1-4 0-16,3 4 0 16,-3 0 0-16,4 0 0 15,-1-6 0-15,0 6 0 16,0 0 0-16,4 0 0 15,0-3 0-15,-4 3 0 16,-3-6 0-16,4 6 0 16,-5 0 0-16,1 0 0 0,0 0-3 15,0 0 0-15,-1 6 2 16,5-3 2-16,-1 3-2 16,0-2 0-16,1 5 1 15,-1-3 0-15,0-3-3 16,1 7 2-16,-1 2-1 15,4 1-2-15,0-4 3 16,-1 7 0-16,-2-7-2 16,3 10 0-16,-4-3-1 15,0-4 3-15,0 4-2 16,1 0 1-16,3-4 2 16,-1 7 0-16,1-3-3 15,7-1 2-15,-4-2-1 0,4 3 0 16,4 2 2-16,-1-2 2 15,4-3-3-15,-3 6 0 16,3-4 1-16,-1 4 0 16,1-10 0-16,0 7 0 15,0 0-3-15,0-4 2 16,0-2 1-16,0 5 2 16,0-5-1-16,4 5-1 15,-1-2 1-15,0-4-1 16,1 7 0-16,-1 0 0 15,1-4 0-15,-1 4 0 16,1-7 0-16,-4 10 0 16,3-3 0-16,1-4 0 0,-1 4-3 15,-3 3 2-15,4-3 1 16,-1 2 2-16,1-2-1 16,-1-3-1-16,4 5-2 15,0-2 1-15,0 0 1 16,0-4 0-16,0-2 0 15,0 5 2-15,0-5-3 16,0 9 0-16,0-4 1 16,0-2 2-16,0 3-1 15,0 2-1-15,0-2-2 16,0-7 1-16,0 7 1 16,4-3 0-16,-1 6 0 15,-3-10 0-15,4 7 0 16,-1 2 0-16,4-2 0 0,-7 0 0 15,0 3 0-15,0-1 0 16,0 1 0-16,0 0 0 16,0 6 0-16,0-6 0 15,0 9 0-15,0-3 0 16,0 0 0-16,4-6 0 16,-1 6-3-16,4-6 2 15,0 0 1-15,0-3 2 16,0-4-1-16,1 7-1 15,-5-10 1-15,1 7-1 16,-1-7 0-16,4 7 0 16,-7-3-3-16,0-4 2 0,0 4 1 15,4-4 2-15,-4 0-1 16,0 1-1-16,0-7 1 16,0-3-1-16,0 6 0 15,0-6 2-15,0 10-1 16,0-4 2-16,0-6 0 15,0 0 1-15,0 3-5 16,0 6 1-16,0-2 0 16,0 2 0-16,-4 1 0 15,4-7 0-15,-7 3-3 16,0 3 2-16,0 1 1 16,0-1 2-16,0 1-1 15,0-1-1-15,0-3 1 16,0 4 1-16,3-1-3 0,-3-3 0 15,4-3 1-15,-1 7 0 16,1-1 0-16,-1-9 0 16,0 10 0-16,1-10 2 15,-1 6-1-15,1-6-1 16,3 0 1-16,0 0-1 16,0 0 0-16,0 0 0 15,0 0-3-15,0 0 2 16,0 0 1-16,0 0 0 15,0 0-3-15,0 0 2 16,0 0-50-16,0 0-23 16,7-6 38-16,-7-4 17 15</inkml:trace>
  <inkml:trace contextRef="#ctx0" brushRef="#br1" timeOffset="16457">1457 14877 108 0,'0'3'41'0,"-4"-3"-32"0,8 0 4 0,-4 0 0 16,0 0-4-16,0 0 0 16,0 0-1-16,0 0 0 15,0 10-4-15,-4-4-1 16,-3 4-1-16,4-1-2 0,-4 0 1 0,3 7 1 15,-6-3 1-15,-1 2 3 16,-3-2 3-16,0 12 2 16,-4-6 1-16,1-4-4 15,-5 4 0-15,1 0-7 16,4-3-1-16,-8 2 0 16,7 1 0-16,1-3 0 15,3-7 0-15,-4 1 0 16,4-10 0-16,3 0-3 15,8-10 2-15,-8 1 1 16,11-7 0-16,0-6 0 16,4-3 0-16,3 0 0 15,7-3 0-15,-4-7-3 16,12 1 2-16,-5-4 3 0,4 1 1 16,4 2-1-16,-4 1-2 15,-3 9 1-15,3-4-1 16,4 11 2-16,-4 2 1 15,-7 3-1-15,7 4-2 16,-7 3 1-16,-3 3-1 16,3 3 0-16,-3 3 2 15,-8 6 1-15,4 1 1 16,-7 8-2-16,0 7 1 16,0 1-2-16,-7 2-1 15,4-3 1-15,-5-3-1 16,1 3 2-16,-3-6 1 0,-1 3-1 15,1-10-2-15,-4 4 1 16,3-7 1-16,-3-6-3 16,3 4-2-16,4-7-12 15,4-7-5-15,-8-2-5 16,8 0-2-16,3-10 12 16,0 0 9-16,0 3 13 15,10-6 5-15,-3 0 8 16,11 4 2-16,-4-1-5 15,7 0-2-15,-3 10-7 16,3-1 0-16,4 4-5 16,-4 6-2-16,-7 0-5 15,7 16 0-15,-7 2-77 16,-3 11-36 0,-8 11 60-16</inkml:trace>
  <inkml:trace contextRef="#ctx0" brushRef="#br1" timeOffset="17914.95">5479 14993 184 0,'0'-6'71'0,"0"6"-55"0,0 0-5 16,0 0-3-16,0 0-9 15,0 0 0-15,0 0 1 0,0 9 0 16,0-9 0 0,0 10-3-16,0-1 2 0,0 1 1 15,-7-1 0-15,3 7 0 0,1 3 0 16,-5-4 0-16,5-5 0 15,-11 5 0-15,3-2 2 16,1-4 1-16,-4-2 1 16,-8-4-2-16,8 3 1 15,-7-6 0-15,7 0 1 16,-4 0 2-16,4-6 1 16,4-4 1-16,3 7 0 15,0-3-2-15,3-4 1 16,4 7-6-16,0-3-3 15,11-3-2-15,3 2 3 16,0-2 0-16,7 0 1 16,-7-1 0-16,7 1 0 0,-7-1-3 15,8 4 2-15,-8 3 1 16,-4 3 0-16,1 9 0 16,3-2 2-16,-11 2-1 15,5 4 2-15,-16 2-2 16,5-2-1-16,-4 2-4 15,3-5 0-15,-3-1-86 16,0 1-39 0,-3-4 65-16</inkml:trace>
  <inkml:trace contextRef="#ctx0" brushRef="#br1" timeOffset="19250.77">3344 16969 116 0,'0'6'44'0,"7"-3"-35"0,-7 7-2 0,0-10-1 0,0 0-3 16,0 6 1-16,0-3-2 15,0 3 1-15,-7 4-2 16,4-1 2-16,-8 1-2 16,1-1-1-16,-4 0-2 15,-1 7 1-15,-9-6 1 16,-8 8 2-16,7 1 12 16,-6-13 8-16,2 4 6 15,5-1 6-15,-1-3-15 16,11-6-3-16,-7 0-10 15,14-9-4-15,3-7-8 0,8 1-1 16,3-7 1 0,7-3 1-16,0-4 0 0,7 4 1 15,0 0 3-15,4 13 0 16,-11 5-2-16,7 7 2 16,-7 10 1-16,7 9 0 15,-6 0-7-15,-5 15 0 16,4-3 3-16,-3 7 4 15</inkml:trace>
  <inkml:trace contextRef="#ctx0" brushRef="#br1" timeOffset="19926.68">5436 15040 148 0,'-14'16'57'0,"11"-13"-44"0,-11 3 18 16,14-2 8-16,-7-4-9 15,3 0 0-15,4 0-15 16,-7 0-6-16,3 0-6 16,1 9-7-16,3-3-2 0,-4 4-8 15,4-1-4-15,-3 10-4 16,-1 0 1-16,-3 6 3 16,-7 0 3-16,0 3 9 15,-4 0 5-15,1-3 11 16,3-6 3-16,-4-3 0 15,4-4 0-15,3-5-10 16,8-14-3-16,3-2-59 16,10-10-25-1,15-9 43-15</inkml:trace>
  <inkml:trace contextRef="#ctx0" brushRef="#br1" timeOffset="27281.86">30441 14165 96 0,'-3'0'35'0,"3"0"-27"0,0-6-2 0,0 6-1 0,0-3 7 16,0-3 7-16,3 6 12 15,1-3 5-15,-1-4-5 16,1 7-4-16,-1 0-9 15,1 0-3-15,3 0-9 16,3 7 0-16,1-4 4 0,7 6-2 16,-1-3 3-16,5-2-4 15,6 2 1-15,3 3-5 16,1-2 0-16,0-4 3 16,7 6 1-16,0-3-3 15,-4-2-3-15,0 2 2 16,4 3 0-16,-4 7-1 15,1-4-2-15,-1-2 1 16,0 6-1-16,0-7 0 0,1 0 0 16,-1 1 0-16,4-1 0 15,-4-9 2-15,0 6 1 16,1-6-4-16,-1 0 1 16,0 0 0-16,0 0 2 15,1 0-1-15,-1 0-1 16,0 0 1-16,0 0-1 15,4 0-3-15,-3 0 0 16,-1 0-3-16,7-6-1 16,1 6 1-16,-5-3 2 15,1-3 2-15,3-4 3 0,1 7-2 16,-1-3 0 0,-3-3 1-16,3 2 2 0,-3 7-3 15,0-3 0-15,0-3 3 16,-1 6 1-16,1 0-4 15,0 0 1-15,0 0 0 16,-7 0 2-16,-1-3 1 16,-2-4 3-16,-5 4 1 15,1-3 1-15,-4-3-2 16,0 2-1-16,-3-2-3 16,-4 0-2-16,0-1-2 15,0 1 1-15,0-1 3 16,1-5 1-16,-1 2-1 15,7-3-2-15,-7 4 1 16,4-4 1-16,-1 0 1 16,1-2 3-16,-4-1-1 0,4 0 2 15,-4 0-2-15,0-6 2 16,0 0-2-16,0 6 0 16,0-6-3-16,0 3-2 15,-3-3 1-15,-1 0-1 16,1-3 2-16,0 3 3 15,-1 3 0-15,-3 0 2 16,0 0-2-16,0-3 2 16,0 6-2-16,0-6 0 15,-3 0-1-15,-4 6 0 16,0 0-5-16,0 0 1 0,-4-6 0 16,1 6 2-16,-1 4-3 15,1-7 0-15,-1 3 1 16,1-3 0-16,-1 10 0 15,1-4 0-15,-1-3 0 16,1 10 0-16,-1-7-3 16,-3 7 2-16,0-4 1 15,0 0 0-15,0 4-3 16,0 0 2-16,0-1-4 16,-4 1 1-16,4-1 2 15,-3 1 3-15,-1-7-2 16,0 7 0-16,1-4 1 15,-1-2 0-15,1-1 0 16,-1 7 2-16,1-10-1 16,-5 9-1-16,5-5 1 0,-1 5-1 15,1-2 0-15,-4-4 0 16,-1 7 0-16,1-7 0 16,-3 7 0-16,3-1 0 15,-4 1 0-15,0-1 0 16,1 1-3-16,-4 3 2 15,-1-4 1-15,5 1 0 16,-8 6 0-16,0-4 0 16,1-2 0-16,-1 9 0 15,0-9 0-15,1 9 2 16,-1-7-1-16,0 4-1 16,0 3 1-16,4-6-1 0,0 6 0 15,0-3 2-15,3-3-3 16,1 6 0-16,-1-4-1 15,4-2 0-15,0 6 0 16,-4-3 0-16,1-3 2 16,-1 3 0-16,0 3-3 15,4-7 2-15,-3 7 1 16,-1 0 0-16,0 0 0 16,1 0 0-16,-1 0 0 15,0 0 0-15,-3 7 0 16,0-7 0-16,0 0-3 15,3 0 2-15,1 0-1 16,-1 0 0-16,0 0 2 16,4-7 0-16,-3 7 0 15,2 0 0-15,1 0 0 0,0 0 0 16,-3 0 0-16,-5 7 0 16,5-4 0-16,-1 3 0 15,-3-3 0-15,0 7 0 16,0-10 0-16,-4 6 0 15,0-3 0-15,1 3 0 16,-5 4 0-16,1-10 0 16,-4 6 0-16,-3-3 0 15,0 6-3-15,-1-2 2 16,5-4 1-16,-5 3 0 16,5-3 0-16,-5 4 2 0,1-4-1 15,0 3-1-15,-4-3 1 16,0 3-1-16,4 4 0 15,0-4 2-15,-1-3-3 16,-2-3 0-16,-5 6 1 16,4-2 0-16,1-4-3 15,-1 6 2-15,4-6 1 16,3 3 0-16,0-3 0 16,4 6 0-16,3-3 0 15,0 4 0-15,1 2 0 16,3-3 0-16,-1 4 0 15,5-1 0-15,-1 1 0 16,1-1 0-16,2 0 0 16,1 7 0-16,0-3 0 15,0-4 0-15,0 7 0 0,0 3 0 16,3-10 0-16,1 10 0 16,3-4 0-16,0 1 0 15,0-3 0-15,-1 2 0 16,5 1 0-16,-4 3 0 15,3-7 0-15,1 7 2 16,-1 3-3-16,1-3 0 16,-1 0 1-16,1 0 0 15,-1-1 0-15,1-2 0 16,3 3-3-16,0 0 2 16,0-1 1-16,-4 4 0 15,8-3 0-15,-8 0 0 0,1-3 0 16,-1 3 0-16,1-1 0 15,-1-2 0-15,1-3 0 16,-1 5 0-16,0-2 0 16,1 0 0-16,3-4 0 15,-4 4 0-15,4-3 0 16,-3 2 0-16,-1-5-3 16,4 5 2-16,0-2-1 15,4-4 0-15,-4 4 0 16,3-1 0-16,1-2 2 15,3 5 0-15,-3-5-3 16,6 6 2-16,1-4 1 16,-1 7 0-16,4-3 0 15,-3 2 0-15,0 1-3 16,3-3 2-16,0 3-1 0,0-4-2 16,4-2 0-16,-1 9 3 15,1-3-7-15,3-1 1 16,4 1-13-16,6 6-4 15,8-12-95 1,4 3-44-16,-5-16 84 16</inkml:trace>
  <inkml:trace contextRef="#ctx0" brushRef="#br1" timeOffset="32147.43">4343 15969 160 0,'-4'0'60'0,"1"-7"-47"0,3 14-5 15,0-7-7-15,0 0-5 16,0 0 3-16,0 0 0 16,0 0 3-16,3 6-1 15,1-3 2-15,3 3 2 0,-7-3 2 0,3 7 3 16,-3-1-1 0,7 7 0-16,-7 0 1 15,0-4 4-15,0 7 1 16,0 6 0-16,-7 0-1 15,4-3 1-15,3 9-8 0,-7-2-4 16,3 8-2-16,1-2-1 16,-4-1-5-16,-4 4-1 15,0 6-2-15,-3-10 2 16,-3 10 2-16,-5 0-1 16,1 0-1-16,-3-3 1 15,-1 3 1-15,0 0 2 16,1-7 1-16,-1 7 3 15,-7-9-3-15,4 5 0 16,3-8 1-16,-7 2 0 16,4 1 2-16,-4-7 1 15,4 0 3-15,-3-3 3 16,-5 3-4-16,-3 4-1 0,1-10-4 16,-5 3-3-16,1 3-9 15,-11-3-5-15,11-6 6 16,-8 0 4-16,4-4 2 15,-3 4 4-15,3 0 2 16,7-3 2-16,-6 3 1 16,-5-10 2-16,4 7-1 15,0-7 2-15,1 0 0 16,2 1 3-16,-3-1-3 16,-3 1-2-16,3-1-2 15,7 0-3-15,-7 1-2 16,8-4 1-16,-8-6-1 15,0 0 0-15,7-6 4 16,-7 3 1-16,7-7 5 0,-6 1 5 16,6-7-5-16,3 1 0 15,1 2-2-15,3-6-1 16,4 0-1-16,-3-3 0 16,2 4 0-16,5-11 2 15,-1-5-1-15,-7-1 2 16,7-2-4-16,-3-7-2 15,4 0 0-15,-1-9-1 16,4-1 0-16,-4 1 0 16,11-3 2-16,-7-4 1 15,10 4 5-15,-3 2 3 16,0-8-2-16,-4 2 0 0,4-3-3 16,4 1 1-16,-1-1-4 15,7 0 0-15,1 0-1 16,-4 1-2-16,3-1 1 15,4-6 1-15,0-13-1 16,0 10 2-16,0 7-2 16,0-4-1-16,4 6-2 15,6 0 1-15,-6-6 1 16,7 3 2-16,-1-3-1 16,4 3 2-16,4-3-2 15,-4 0-1-15,4 4 1 16,-1-4-1-16,-3 6 0 15,1-9 0-15,-5 9 0 16,1-6 0-16,-1 6-3 0,4 1 2 16,-3-1-1-16,0 0 0 15,-4-3 0-15,10-3 0 16,-3 7 0-16,7-1 0 16,-6 3 0-16,6 13 0 15,-4-6 2-15,5 9 2 16,2 0-3-16,-3-3 0 15,4 3 1-15,-7-3 0 16,6-3 0-16,1 6 0 16,3-3 0-16,-10 3 0 15,3 7 0-15,4-4 0 16,0 3 0-16,-1 10 2 16,1-7-3-16,-4 7-2 15,4 0 2-15,-4 3 0 0,4 0 1 16,-8 6 0-16,15 0 0 15,-7 4 0-15,-1-4 0 16,1 9 0-16,10 10-3 16,1-6 0-16,-1 6 2 15,0 0 2-15,4 0 0 16,7 0-1-16,-7 0 1 16,0 0-1-16,3 0 0 15,-7 6 0-15,-7 4 0 16,4-1 0-16,-4 7-3 15,4 3 2-15,-7-1 1 16,3 8 0-16,4-5 0 16,-8 11 0-16,5-1 0 0,2 10 0 15,-6-3 0 1,-4 5 0-16,4 5 0 0,0 2 0 16,-8-3 0-16,8-3 0 15,-4 9 0-15,11 0 0 16,-14 1 0-16,3-1 0 15,0 10-3-15,-7-1 2 16,7 10 1-16,-7-9 0 16,4 0 0-16,0 0 0 15,-1-4 0-15,1-2 0 16,0-4 0-16,3 10 0 16,0-4 0-16,-7-2 0 15,0-4 0-15,0 10 2 0,-3-4-1 16,-4 4-1-16,0 9 1 15,0 16-1-15,-4 0 0 16,5-4 0-16,-8-2 0 16,0 6 0-16,0 6-3 15,0-3 2-15,0-10 1 16,0 7 2-16,0-6-1 16,0-1-1-16,3 7-2 15,8 0 1-15,-8-7-10 16,15 1-5-16,-4-4-105 15,0-6-44 1,-3-9 84-16</inkml:trace>
  <inkml:trace contextRef="#ctx0" brushRef="#br1" timeOffset="37747.81">2896 10879 180 0,'-10'-6'68'0,"10"0"-52"0,-11 6 3 16,8 0-1-16,3 0-11 15,-11 0-4-15,4 0-11 16,3 0-5-16,-10 6 7 16,4 3-9-16,-4 1-1 0,-8-1 3 15,8 1 5-15,-7-1 5 0,7 0 4 16,-11 7 2-16,11-7 3 15,-7 10 3-15,7-3 2 16,-7 3 1-16,-4 0 0 16,0 6 0-16,1 3 2 15,3-9-5-15,-8 15-1 16,-6 7-2-16,3-3-1 16,-3-1-10-16,0-2-2 15,0-1-3-15,-4-6 1 16,0 7 0-16,4-7 1 15,-1 0 5-15,1-3 1 16,0 4 2-16,7-4 0 16,-8 0 0-16,12-3 0 0,-8 9 0 15,7-3 0-15,0 1 0 16,1-4 2-16,-8 3-3 16,4 0 0-16,3 7 1 15,-7-7 2-15,4-3-1 16,-4 0 2-16,8 3-2 15,-1 0 2-15,0-6-2 16,1 0 2-16,-1-3-2 16,0 6 2-16,1-6 0 15,2 6 1-15,1-6-2 16,4 6 1-16,-8 3 0 16,4-3 3-16,-1 0-3 15,-2 4-2-15,-1-7 0 16,0 3 1-16,11 0-1 0,-17 3-1 15,2 6 1-15,-2-5-1 16,2 5 0-16,-6-6 2 16,3 7-1-16,1-7-1 15,-5 4 1-15,1-1-1 16,0 0-3-16,-4 1 2 16,-3-1-1-16,3 7 0 15,4-1 0-15,-15-2-2 16,8 9-2-16,3-1 1 15,0 1 1-15,-3-6 2 16,10 0 1-16,-3 2 1 16,0-2 2-16,-1 0 1 15,5-4 3-15,2 10 1 0,5-6-3 16,-8 6-1-16,4 0-1 16,3-1 1-1,0 1-2-15,1 0-1 0,2-6 1 16,-2-1-1-16,3 4-3 15,-1 6 2-15,5-3 1 16,6-6 0-16,1 6-3 16,-5-10 2-16,8 4 1 15,4-4 2-15,3-5-1 16,3 5 2-16,4-6-2 16,-3 7-1-16,7-1-2 15,-1-6 1-15,-6 4-1 16,6-4 0-16,1-3 0 0,-1-3 0 15,5 3 2-15,6 0 2 16,-7-3-3-16,11 3 0 16,-4 4 1-16,3-4 2 15,-2 3 1-15,6-3 1 16,-4 3 0-16,1-3 2 16,7 3-3-16,-4-2 0 15,7 2-1-15,4 6-2 16,4-6-2-16,-5 1-1 15,-2-4 2-15,2 0 0 16,5 3-2-16,-4-3 2 16,6 0 1-16,-6-3 2 15,0 3-1-15,3 4-1 0,-3-4-2 16,-4-7 1-16,1 11 1 16,-1-7 2-16,4 0-1 15,-4 3 2-15,4-7-2 16,3 8 2-16,-3-8-4 15,0-2 0-15,3-3 1 16,-3 5 2-16,7-8-1 16,-7 5-1-16,7 1 1 15,-8-3-1-15,8 2 0 16,-7-5 0-16,7 9 0 16,3-4 2-16,-3-2-1 15,0 2-1-15,3 4 1 16,1-9-1-16,-1-1 0 15,1 4 0-15,-1-4 2 16,4-6 1-16,-4 7 1 0,1-1 2 16,-1 0-3-16,0 7 0 15,1-6-1-15,-1 5-2 16,4-2 1-16,0-7-1 16,-4 3 0-16,4 1 0 15,0-10 0-15,4 6 2 16,-8-6 1-16,4 3 1 15,3-3 0-15,-6 10 2 16,6-4-3-16,-6-3-2 16,3 6 0-16,-1 1 1 15,1 2-3-15,4-2 0 16,3-7 1-16,0 6 0 0,3-2-3 16,4-4 2-16,-3-3 3 15,6 0 3-15,-6 0-2 16,6 0-2-16,1 0-5 15,3 6 0-15,0-6 2 16,4 3 1-16,-4-3 1 16,3 6 0-16,1-6 2 15,0 0 3-15,-1 0-7 16,-3 7 0-16,-3-4-2 16,-8-3 2-16,4 6 3 15,0-6 4-15,0-6-2 16,4 6-2-16,-7-10 0 15,6 10 1-15,-6-9-1 16,3 3-1-16,-7 3-4 0,3-4 0 16,1-2 4-16,3 9 4 15,-7-9-1-15,-7 5 0 16,3-2-1-16,0-3-2 16,-3-7 1-16,-7 7 1 15,0-10-1-15,3 0 2 16,-6-6 0-16,-1-3 1 15,4 3 0-15,-7-13 0 16,7 3-2-16,-8-8 1 16,1-1-2-16,4-10 2 15,-8 1-2-15,0 0-1 16,-3-4 1-16,-4 4-1 16,0 0 2-16,-3-4 1 0,-11-5 1 15,-3-4 0-15,-4 0 0 16,0-3 0-16,-7 6 4 15,-4 0 3-15,-3 7-2 16,0-4 0-16,-10-2-3 16,-1 5-1-16,-7-5-3 15,1-7 1-15,-8 6-2 16,4 3 2-16,-8 4-2 16,4 2-1-16,-3 7 1 15,0-6-1-15,-4 3 0 16,0-3 0-16,4-1 0 15,-7 1 2-15,-1 9-3 16,1 7 0-16,0-7 1 16,-1 6 0-16,1 3 0 0,-7 1 0 15,3 6 0-15,0 0 0 16,0-7 0-16,0 7 2 16,4-7 1-16,-8 10 1 15,-2-3-2-15,9 0-2 16,-6-7 1-16,7 1 1 15,3-4 8-15,-7 1 3 16,7-4-6-16,-7 3-4 16,0 1-5-16,4 2 1 15,-4 1-1-15,4 5-2 16,-1-5 5-16,-6-1 1 16,3-2 0-16,-3-4 1 0,3 3-4 15,-3-6 0-15,3-9 1 16,0 6 2-16,-4 3-3 15,5 0-2-15,2 0 2 16,1 0 0-16,0-3-2 16,6-6 0-16,-10 9-1 15,8-9 3-15,2 6 0 16,1-6 3-16,0 2 3 16,0-2 2-16,3 6-12 15,4 3-6-15,3-3 5 16,-7-3 5-16,7-3 10 15,-3-1 4-15,4 1-11 16,-1 0-3-16,4-1-2 16,-4 7-2-16,0 3 6 0,1 7 3 15,-8-7-1-15,4 6 0 16,3-2-1-16,-7 2-2 16,4 3 3-16,-7 1 0 15,-1 6-12-15,-6-7-4 16,3 7 8-16,0 3 5 15,-6 6 5-15,6 0 4 16,-11 0-6-16,5 10-2 16,-5 0-3-16,1 2 0 15,-8 14 2-15,1 2 0 16,-4 4 2-16,0 12 1 16,0 9-12-16,0 4-7 0,-4 12-27 15,-6 6-10-15,-1 17 23 16,-3 11 14-16</inkml:trace>
  <inkml:trace contextRef="#ctx0" brushRef="#br1" timeOffset="53420.92">10513 15994 164 0,'3'-7'63'0,"-3"-2"-49"0,0 0 11 0,0 2 5 16,0 4-16-16,0-6-5 15,0-1-5-15,0 1-1 16,0 3-2-16,0-4-1 0,0 4 1 15,0 3 3-15,-3 3 2 16,-4-6 0-16,0 2 1 16,-4 4-4-16,1 4 0 15,-5 2-1-15,1-3-2 0,0 3 1 16,-3 4 1-16,-1 5-1 16,0-2-1-16,4-4 1 15,-4 7-1-15,4 0 0 16,0 2 2-16,4 1-1 15,-1 0-1-15,1 0-2 16,2-3-1-16,1 2 2 16,4 1 0-16,3-3 1 15,3 0 0-15,4-4 0 16,4-2 2-16,3 5-1 16,4-5 2-16,3-1-2 15,0 7 2-15,4-4-2 16,3-2-1-16,-3 5 1 15,3 4-1-15,-3 0 0 16,-4-3 0-16,-4 9 0 0,-2-3 2 16,-8 12-1-16,-7-6-1 15,-7 7 1-15,-4-1-1 16,-7 4 0-16,-6-3 2 16,-5-1-1-16,-2-6-1 15,-1 7 1-15,0-10-1 16,4-6 0-16,3-1 0 15,1-8 0-15,-1-1 2 16,4-9-12-16,3 7-3 16,4-7 6-16,3-7 3 15</inkml:trace>
  <inkml:trace contextRef="#ctx0" brushRef="#br1" timeOffset="54756.06">10957 16558 184 0,'0'6'68'0,"4"-12"-52"0,-1 6 3 16,1 0-1-16,-1 0-14 16,4 0-1-16,4 0-5 0,0 0 0 15,3 6 2-15,0-2-3 0,0-4 2 16,4 6-1-16,-1-3 0 16,1 3 2-16,7-3 0 15,-4 4 2-15,0-4 1 16,7 3-1-16,0 3 1 15,1-9-4-15,-1 10 0 16,4-4 1-16,-1-3 0 16,1 7-3-16,7-4 2 15,0-3-6-15,-1 3-3 16,5 4 3-16,-1-4 2 0,0-3 3 16,1 7 3-16,-1-4 0 15,0-3-1-15,-3-3-2 16,0 6 1-16,-4-6 1 15,1 0 0-15,-5 0 0 16,1-6 0-16,-4 6 0 16,-3 0 0-16,-4 0 0 15,-7-3 2-15,0 3-3 16,-7-6 0-16,-3 6-6 16,-4 0 0-16,-4-4 3 15,-3-2 4-15,0 6-8 16,-7-9-4-16,0 2-12 15,0-2-7 1,0 0 14-16,0-4 20 16,0-3 13-16,0 7 13 0,-1-7 4 15,1 7-4-15,0 0-1 16,0-1-2-16,0 1-1 16,0 2-14-16,7 4-2 0,-4-3-2 15,4 3 1-15,4-3 0 16,6 6-4-16,4-4-1 15,4-2-3-15,3 6-1 16,4-3 1-16,3 3 0 16,7 0-3-16,0 3 2 15,4 3 1-15,0-2 0 16,3 5 4-16,-7-3 5 16,0-3-12-16,-3 4-2 0,-4-7 2 15,-3 9 3-15,-7-9 10 16,-4 10 3-16,-7-4 2 15,-7 3 1-15,-8 1-6 16,-9 2-4-16,-5 4-3 16,-6 12-3-16,-4-6-2 15,1 0 1-15,-5 3-1 16,4 3 0-16,1-3-5 16,2 4 0-16,5-11-19 15,2 7-8-15,29-25-180 31</inkml:trace>
  <inkml:trace contextRef="#ctx0" brushRef="#br1" timeOffset="55178.39">11864 15774 300 0,'-11'0'112'0,"8"6"-87"0,3 4-9 16,-4-7-11-16,1 13-15 0,-1-1-4 16,-3-2 1-1,-3 9 0-15,-1 0 8 16,0 3 2-16,-3 0 5 0,-3 3 3 16,-4 0 2-16,-4 1-1 15,0 2-1-15,4-3-3 16,-4 0-2-16,4-9 1 15,3-3-1-15,1 0-14 16,3-7-3-16,0-6-22 16,3 3-8-16,4-12 25 15,0-6 11-15</inkml:trace>
  <inkml:trace contextRef="#ctx0" brushRef="#br1" timeOffset="55447.52">11546 15909 220 0,'4'-13'85'0,"-1"7"-66"0,1 3 10 0,0 3 2 16,-1 0-15-16,4 0-1 16,0 0-9-16,0 3-2 15,4-3-2-15,-1 10-2 0,1-4 1 16,0 10-1-16,3-4 2 16,0 7-3-16,0 3-2 15,0 0-1-15,0-3 3 0,0 6 0 16,0-6 1-16,0-4-3 15,1 4 2-15,-1 0 1 16,0-10 0-16,0 7-11 16,0-7-5-16,-3 1-21 15,-4-4-6-15,0-3 22 16,-7-3 11-16</inkml:trace>
  <inkml:trace contextRef="#ctx0" brushRef="#br1" timeOffset="55703.05">11529 16119 364 0,'7'3'134'0,"-4"-6"-104"0,19-6-10 0,-5 2-12 0,8-2-13 16,10-10 1 0,7 4-27-16,4-4-9 15,4-6 20-15,-4 6-30 0,-1 6-10 16,1 7 32-16,-7 6 13 16</inkml:trace>
  <inkml:trace contextRef="#ctx0" brushRef="#br1" timeOffset="57888.58">12679 16361 156 0,'7'-7'57'0,"-7"7"-44"0,3-9-1 16,-3 9-5-16,4 0-5 15,-1 0 1-15,1 0 0 0,0-10 3 16,-1 10-3-16,1-3-4 16,-4-3-2-16,0 6 6 0,0 0 3 15,3 6 1-15,1-3 1 16,-1 13 2-16,1-3 1 15,-4 12 1-15,0-6 2 16,0 12-3-16,0-3 1 16,-4 0-3-16,4 1 0 15,-3 2-5-15,3-3-1 16,0 0-1-16,0 1 1 16,0-4-2-16,3-6 2 15,-3-1-2-15,4-2-1 16,3 0-2-16,0-13 1 0,3-3-1 15,5-3-2 1,2-13-8-16,8-9-3 0,0-13-12 16,-1 1-5-16,1-4 10 15,0-3 7-15,-4 6 12 16,0 1 4-16,-3 2 9 16,-8 10 6-16,4 6 3 15,-7 4 3-15,0-4-3 16,0 9 0-16,-7 10-10 15,0 7-3-15,-3 5-4 16,-4 13 1-16,0 4-4 16,3 2 0-16,1 0 1 15,3 10 2-15,0-3-1 16,3-10-1-16,4 6 1 16,4-5 1-16,3-11-6 15,4 4-1-15,-1-9-58 16,4-4-23-16,1-9 44 15</inkml:trace>
  <inkml:trace contextRef="#ctx0" brushRef="#br1" timeOffset="58869.72">13367 16800 244 0,'-11'6'93'0,"11"-6"-72"0,0 0-8 0,0 0-8 15,0 0-21-15,0 0-4 16,0 0 3-16,0 0 5 16,4 0 7-16,-4 0 12 0,3-6 5 0,-3 6 6 15,4-4 3-15,-1-2-9 16,1 6-2-16,3-9-6 16,3-1-1-16,1 4 1 15,0-6 0-15,-1-4-2 16,1-9 1-16,-1 3-2 15,1-10-1-15,3 1 3 16,-3-3 2-16,-1-1 2 16,1-3 1-16,-1-5 0 15,1 5 2-15,0-3-3 16,3 4-2-16,0-1-2 16,3 3-3-16,1 1-2 15,0 9 1-15,-4-3-1 16,3 12 0-16,1-3 2 15,-4 10 2-15,0-7-3 0,0 13-2 16,1-3 2-16,-5 12 2 16,4-3 0-16,-3 10-1 15,-1-1 1-15,1 4-1 16,0 3 0-16,-4-1 0 16,0 11-3-16,0-4 2 15,-4 9 3-15,-3 10 1 16,0-6-4-16,0 6 1 15,0-7 0-15,-3 7 0 16,-1-3-3-16,1-3 2 16,-1-1 3-16,1-2 1 15,-1-7-4-15,1-3-1 16,-1 0-6-16,1-6 0 0,3-7-14 16,0 4-5-16,0-6-15 15,-4-10-4-15,0 0 23 16,-3-4 12-16</inkml:trace>
  <inkml:trace contextRef="#ctx0" brushRef="#br1" timeOffset="59140.53">13529 16605 312 0,'-3'0'118'0,"6"-3"-92"0,4 3-5 0,-3 0-9 15,3-6-15-15,3 3 0 16,1-4-8-16,3-2-1 16,0 6 7-16,0-3-7 0,4 6-1 15,3-4-7-15,4-2-2 16,3-3-48-1,4-1-19-15,3-5 46 16</inkml:trace>
  <inkml:trace contextRef="#ctx0" brushRef="#br1" timeOffset="60536.64">14220 16505 224 0,'-3'0'85'0,"3"-3"-66"0,0-4-1 16,0 7-3-16,3 0-20 15,1-6-3-15,-4 3-4 16,0 3 2-16,0-6 6 16,0 3 9-16,0 3 6 0,0 0 1 15,0 0 1-15,7 0-7 0,4 0-2 16,-1 3 0-16,4 3 0 16,4-6 0-16,3 0 2 15,0 0 1-15,4 0 1 16,0 0-4-16,3 0-1 15,-3 0-1-15,-4 0-2 16,0 0 1-16,-3 0-1 16,-4 3 0-16,-4 3 2 15,-3-6-1-15,-3 10 2 16,-4-4-2-16,-4 3 2 16,-6 1-2-16,-4-1-1 15,-4 10-2-15,-3-3 1 0,-4 3 1 16,0-1 0-16,-3 11 0 15,0-4 0-15,0 3 0 16,3-3 0-16,0 10-3 16,4-7 2-16,7 0 1 15,4-3 0-15,2-6 0 16,5 0 0-16,6-4 0 16,5 1 0-16,6-7 4 15,3-5 2-15,8 2 2 16,3-12 2-16,7 2-5 15,4-2-3-15,4-3-26 16,-1-1-9-16,0-5 15 16,-3 5 8-16</inkml:trace>
  <inkml:trace contextRef="#ctx0" brushRef="#br1" timeOffset="62547.7">14986 16702 208 0,'-11'0'77'0,"8"-9"-60"0,3 9-3 0,0 0-3 15,0 0-15-15,0 0-4 0,3 0-1 16,1 0 0-16,3-3 6 16,4-3 3-16,3 6 3 0,3 0 1 15,5 0 2-15,-1 0-3 16,3 0 0-16,5 6-1 16,2-3 1-16,5-3 4 15,2 6 4-15,5-3-2 16,3-3 0-16,3 7-5 15,4-4-1-15,0 3-1 16,-4-6 1-16,1 3-2 16,3 3-1-16,-1-6 1 15,-2 10-1-15,6-10 0 16,-6 6 0-16,-1-3 0 16,0-3 2-16,-3 7-1 0,-3-7-1 15,-5 0 1 1,-2 0-1-16,-5 0 0 0,-2 0 0 15,-8 0 0-15,0 0 0 16,-7 0-3-16,0-7 2 16,-3 7-1-16,-4 0 0 15,-7 0 0-15,0 0-2 16,-4-3-6-16,-3-3-2 16,0 6 0-16,-3-10 2 15,-1 10 4-15,1-9 1 16,-1 3 3-16,0-4 3 15,1 7 4-15,3-3 2 16,0-3 3-16,0 9 1 0,3-10-3 16,4 10-3-16,0 0-5 15,7 6 0-15,4-2 0 16,3 2 2-16,3-3 1 16,1 3 1-16,3-3 0 15,4-3 2-15,3 7 1 16,4-7 1-16,0 0-4 15,-1-7-3-15,1 7-3 16,-4-3 1-16,-3-3 1 16,-4 6 2-16,-7 0 1 15,-3 0 1-15,-11 0 4 16,-4 9 3-16,-10-2-9 16,-7 5 0-16,-7 4-2 15,-4 3 2-15,-3 6-1 0,0-6-1 16,-4 6-2-16,0 3 1 15,4-9-6-15,-1 6-3 16,5-6-80 0,2-10-37-16,1-3 64 15</inkml:trace>
  <inkml:trace contextRef="#ctx0" brushRef="#br1" timeOffset="62987.28">15974 15896 304 0,'7'13'112'0,"-14"-13"-87"0,0 0 7 0,7 0-3 16,-4 6-27-1,1 4-7-15,-4-1-19 0,-4 10-7 16,-3-3 16-16,0 9-1 0,-4-3 1 15,-3 9 11-15,-4-3 4 16,1 7 7-16,-1-7 4 16,0 0-4-16,1 0 1 15,2-3-7-15,5-6-1 16,6-3-18-16,1-7-8 16,-1 1-81-1,0-13-37-15,8-10 74 16</inkml:trace>
  <inkml:trace contextRef="#ctx0" brushRef="#br1" timeOffset="63254.45">15734 15953 260 0,'3'6'96'0,"-3"-6"-75"0,4 0 17 16,-4 0 3-16,3 3-24 15,1 4-6-15,0 2-10 16,-1 7-2-16,4-4 1 15,-3 4-5-15,6 9 1 0,-6-3 0 16,3 3 2-16,0-6 1 16,0 6 1-16,0-6-3 15,4-4 2-15,-1-2 1 16,1 3 0-16,-1-1-5 16,-3-5 1-16,0-1-14 15,0-6-3-15,-3 7-46 0,-4-10-22 16,-4 0 47-16,-3 6 21 15</inkml:trace>
  <inkml:trace contextRef="#ctx0" brushRef="#br1" timeOffset="63496.4">15600 16254 340 0,'0'0'126'0,"0"-6"-98"0,17 6-3 0,-6-3-10 0,7-4-16 15,3 7-1-15,7-9-11 16,4 6-2-16,0-4 8 16,6 4-14-16,1-3-3 0,0-3-65 15,0-1-29 1,0 1 61-16</inkml:trace>
  <inkml:trace contextRef="#ctx0" brushRef="#br1" timeOffset="64876.43">17053 16621 80 0,'0'-3'30'0,"0"-4"-24"0,0-2-18 0,0 9-9 0,0 0 0 16,0-6 2-16,4 3 23 15,-4 3 8-15,3-7 35 16,1 7 15-16,-1-3-10 15,-3-3-4-15,4 6-12 16,-1-3-5-16,1-3-17 16,-4 6-2-16,4-4 1 0,-4 4-7 15,0 0-1-15,0 0-3 16,0 0 1-16,0 4 0 16,0 5 1-16,0-3 4 15,-4 4 3-15,0 8-4 16,1-2-2-16,-1 3 0 15,1 0-1-15,-1 0 0 16,-3 6 0-16,4 3-2 0,-1-3 1 16,4 0-2-16,0-3-1 15,0 3 1-15,4-6-1 16,-1 0-3-16,1-4 0 16,3 1-1-16,0-7 0 15,0-5 3-15,0 2 0 16,0-6-2-16,4-6 2 15,-1 2-1-15,4-5 0 16,0-7 2-16,1 1 0 16,2-4 0-16,-3 0 0 15,0-6 0-15,1 6 0 0,-1-6-3 16,0-3 0-16,-4 0 2 16,-3 3 0-16,0 6 1 15,1 0 2-15,-5-6-1 16,4 9 2-16,-3 4-2 15,-1 2-1-15,1 1 1 16,-1-1-1-16,1 4 0 16,-1-3 0-16,-3 9 0 15,4-7 2-15,-1 4-1 16,-3 3 2-16,0 0 0 16,0 0 1-16,0 10 2 15,0-1 3-15,0 1-2 16,-3 8-2-16,-1-2 0 15,1 3-1-15,-1 9 0 16,-3-3 0-16,0 3-2 0,4-3 1 16,-4 10-2-16,3-7-1 15,0 0 1-15,4-3-1 16,0-6 0-16,0 0 0 16,4 3-7-16,3-9 0 15,0-4-48-15,4 0-18 16,3-12 37-16,3-6 18 15</inkml:trace>
  <inkml:trace contextRef="#ctx0" brushRef="#br1" timeOffset="65310.62">17780 16727 188 0,'0'-9'71'0,"-4"-7"-55"0</inkml:trace>
  <inkml:trace contextRef="#ctx0" brushRef="#br1" timeOffset="65971.68">17787 16586 176 0,'0'-3'68'0,"0"6"-52"0,0-3 23 16,0 0 8-16,0 0-24 16,0 0-7-16,0 0-13 15,0 0-5-15,0 0 1 16,0 0 0-16,4 7 1 0,3-4 2 16,-4 3 1-16,4-3 5 15,-3 3 5-15,-1 4-5 16,1-1 0-16,-1 1-2 15,1 5-1-15,-1-5-1 16,1 9 0-16,-1-4-2 16,1-2 1-16,0 9-2 0,-4-3 2 15,0-1-2-15,3 1 2 16,1 0-2-16,-1-3-1 16,1 2 1-16,-1-2-1 15,1-3 0-15,3-4 2 16,0-3-1-16,0-6-1 15,0 0 1-15,3-6-1 16,1-3 0-16,3-1 0 16,0 1 0-16,0-10 2 15,4 3-3-15,0-2 0 16,-1-1-1-16,1 0 0 0,0-6 0 16,-1 6 0-16,-3-6 0 15,-3 6 0-15,0 0 0 16,-4-6 0-16,-4 6 0 15,-3 4 0-15,0 2 2 16,0-2 0-16,-3 2-3 16,-1-3 0-16,1 10-3 15,-1-3-1-15,4-1 1 16,-4 7 2-16,1-3 2 16,-1 6 3-16,1 0 0 15,-4 9-1-15,0-3-4 16,0 4-2-16,0-1 5 15,0 7 2-15,3-3 3 16,1-4 0-16,3 0 0 16,0-2 2-16,3 2 1 0,4-6 1 15,4-3-7-15,3 0 0 16,3 0-12-16,5-3-3 16,2-3 7-16,-3-4 6 15</inkml:trace>
  <inkml:trace contextRef="#ctx0" brushRef="#br1" timeOffset="67067.39">18493 16818 184 0,'-4'0'68'0,"1"7"-52"0,3-7-5 0,0 0-6 0,0 0-10 15,0 0 1-15,0 0 6 16,0 0 6-16,0 0-4 16,-4 9 11-16,4-3 7 0,0 4-5 15,0-1-2-15,0 4-6 16,0-4-1-16,4-3-5 16,-1 4-2-16,1-1 0 15,3-3 1-15,0-6-1 16,3 0 2-16,1-6-2 15,-1-3-1-15,5-7 1 16,-1 4 1-16,3-7-1 16,-3-6 2-16,1 6 4 15,-1-6 4-15,0-3-11 16,0-4-2-16,0 4 1 0,0-10 2 16,0 4 2-16,0-4 3 15,4-3-1-15,0 10 0 16,-1-3-3-16,1-1 1 15,0 10-2-15,-4 6 2 16,0 0-2-16,0 1-1 16,-4 8 1-16,1 1-1 15,0-1 0-15,-1 4 0 16,1 3 0-16,-4-3 0 16,0 6 0-16,0 0 0 15,0 6 2-15,0-3 1 16,-3 6 1-16,-1 10 0 15,-3-3 0-15,0 9 0 0,0-3-2 16,0 9 1-16,-3-2-2 16,3 8-1-16,-4-9 1 15,4 7-1-15,-3-1 0 16,3 1 0-16,0-7-3 16,0 0 2-16,0-3 1 15,0 1 0-15,0-5-5 16,3 5 1-16,-3-8-3 15,4-2 2-15,-1 3-2 16,1-10 2-16,-1 1-10 16,-3-1-6-16,0-3-15 15,0-6-5-15,0 0 22 16,0-6 10-16</inkml:trace>
  <inkml:trace contextRef="#ctx0" brushRef="#br1" timeOffset="67457.38">18711 16702 156 0,'4'7'57'0,"-4"-7"-44"0,3-7 14 0,-3 7 3 0,0 0-11 15,0 0-1-15,0 0-6 16,0 0-2-16,0 0-6 16,4 0 2-16,-4 0 0 0,3 7 2 15,4-7 2-15,1 0-3 16,-1 0-2-16,0 0 2 15,0 0 2-15,3 0-4 16,1-7-1-16,3 7-2 16,0-3-2-16,0-3-2 15,4 6 1-15,-4-9-30 0,4 9-12 16,-1-10 22 0,4 1 10-16</inkml:trace>
  <inkml:trace contextRef="#ctx0" brushRef="#br1" timeOffset="69117.72">19283 16611 152 0,'0'-9'57'0,"0"3"-44"0,3 3 14 15,1-4 5-15,-1 4-3 16,1-3 1-16,-1 3-6 15,-3-3-1-15,0 6-12 16,0-4 4-16,0 4 5 0,0 0-9 16,0 4-3-16,-3 2-5 15,3 3-3-15,-4 1 1 16,4-1-1-16,0 0 0 16,4 7 2-16,-1 6-1 15,5-6-1-15,-1-1 1 0,7-2 1 16,-4-4-3-16,4-2-2 15,1 2-3-15,2-9 1 16,1-6 3-16,-1-4 1 16,1 1-4-16,0-10-1 15,-1 0 0-15,1 4 2 16,0-14 2-16,-4 11 1 16,-4-1 1-16,-3 3 2 15,-3 0 5-15,-1 7 4 16,1 6-2-16,-4-3 0 15,-4 6-8-15,1 0-2 16,-1 9-3-16,1 0 3 16,-1 7 0-16,1 3 1 0,-1 0 0 15,4 6 2-15,0 3-1 16,0-3 2-16,4 3-2 16,-1 7-1-16,1-1 1 15,3 4-1-15,0 6 0 16,-4 0 0-16,1 0-3 15,-4-16 0-15,0 0-5 16,-4 7-2-16,-3 9-2 16,-3-7 0-16,-8-6 7 15,-7-9 4-15,1 4 2 16,3-11-1-16,3-5 5 16,-7-7 1-16,-6-3 2 15,2-3 2-15,8-13-3 16,7-3-2-16,3-6-2 0,11 6-3 15,0 0-2-15,8 4 1 16,6-13 1-16,3 9 0 16,4 0 0-16,1 3 0 15,-1 7-3-15,0 9 2 16,-3 0-4-16,-1 6-1 16,1-3-46-16,-4 3-20 15,4-2 39-15,-1-8 18 16</inkml:trace>
  <inkml:trace contextRef="#ctx0" brushRef="#br1" timeOffset="69836.43">19932 16533 44 0,'-4'0'16'0,"4"-3"-12"0,0-3 14 0,0 6 8 16,0 0 12-16,0 0 7 15,0-4-5-15,0-2-1 16,0 6-14-16,0 0-2 15,4 0-14-15,3 0-5 0,0 0-1 16,4 0-2-16,3 0 2 16,3 0 0-16,5 0 1 0,-1 0-2 15,3 0-2-15,1 0 3 16,0 0 2-16,0 0-2 16,-4 0 0-16,-4 0-1 15,-3 0-2-15,-3 6-2 16,-4-2 1-16,-7 5 1 15,-3 7 0-15,-8 3 0 16,0-1 0-16,-6 7 0 16,-1 4 2-16,-3-4 1 15,3-6 1-15,1 6-2 16,3 0 1-16,-1-6-4 16,5-1 0-16,3-2-1 15,3-3-2-15,4 2 0 16,4-5 3-16,6-1 6 15,4 0 5-15,8-9-3 0,2 0 1 16,8 0 1-16,3 0 5 16,4-3-6-16,0-3 0 15,0 0-35-15,0 3-16 16,-4-4 21-16,-7-2 10 16</inkml:trace>
  <inkml:trace contextRef="#ctx0" brushRef="#br1" timeOffset="72036.77">20853 16756 152 0,'3'-10'57'0,"1"10"-44"0,-1-3-4 0,-3 3-2 16,4 0-8-16,-1-6 0 15,1 6 1-15,-1 0 0 16,1-3 0-16,-1 3 4 0,5-7 2 15,2 7 6-15,1 0 3 16,6 0-2-16,8 0 2 16,3 0-2-16,4 0 2 15,3-6-4-15,4 3-1 16,3 3-6-16,1 0-3 16,6 0 0-16,0 0-1 15,4 0 0-15,4 3 2 0,-4 3 1 16,0-6 3-16,3 0 1 15,1 0 3-15,3 0-1 16,3 0 2-16,1 0-6 16,-1 0-3-16,-3-6-1 15,-7 3 1-15,-4 3-6 16,-3-6-1-16,-7 3 6 16,-4-4 6-16,-6 7-16 15,-5-3-6-15,-6-3 0 16,-4 6 4-16,-3 0-5 15,-1 0 0-15,-10 0-4 16,0 0-1-16,0 0-1 16,-3 0 0-16,-4 6 11 15,-1-6 3-15,-2 0 6 16,-1-6 3-16,-3 6 0 0,0-3-1 16,0-3 1-16,0 2 1 15,0-5-1-15,0-4-1 16,-4 4 3-16,4 6 0 15,0-3 5-15,3-4 3 16,1 7 2-16,3-3 5 16,-1 6-4-16,5 0 2 15,3 0-7-15,0 0-1 16,11 6-2-16,-1-6-1 16,8 0-1-16,-1 0 0 15,1 0-2-15,0 0-2 0,-4 0 1 16,11 0-1-16,6 3 0 15,1-3 0-15,0 10 0 16,-4-10 2-16,4 9 3 16,-11-9 2-16,0 6 1 15,-7 4 0-15,-3-10 7 16,-11 9 9 0,-11-3-6-16,-6 4-12 15,-8-1-3-15,-7 1-10 16,-14 8-3-16,0 1-12 15,-3 0-6-15,3-3-73 16,0-1-32 0,0-2 69-16</inkml:trace>
  <inkml:trace contextRef="#ctx0" brushRef="#br1" timeOffset="73628.53">21636 16157 52 0,'0'0'22'0,"0"-3"-18"0,3-4-11 0,1 7-7 16,-1-6 6-16,1 3 4 15</inkml:trace>
  <inkml:trace contextRef="#ctx0" brushRef="#br1" timeOffset="73975.97">21675 16078 84 0,'3'0'33'0,"1"7"-26"0,-4-7 25 0,0 0 8 16,0 0-7-16,0 0-4 15,0 0-17-15,0 0-5 16,0 0-5-16,0 0-2 0,0 0 1 15,0 0 1-15,0 0 1 16,0 0 7-16,0 0 6 0,0 0-6 16,0 9-1-16,-4 0-5 15,4-2-3-15,0-4-3 16,-3 6 1-16,-4 7 1 16,0-7 2-16,3 7-1 15,1-3 2-15,-1-4 0 16,0 7 1-16,4-1-2 15,0-2-2-15,0-4 1 16,0 1-1-16,0-4-3 16,0 3 2-16,4-2 1 15,3-4 2-15,0 3-8 16,4-3-1-16,3-6-16 16,3-3-8-16,1-4 17 15,-4 1 6-15</inkml:trace>
  <inkml:trace contextRef="#ctx0" brushRef="#br1" timeOffset="74279.17">21706 15969 184 0,'0'-7'68'0,"4"4"-52"0,-1-3-1 16,1 6-1-16,0 0-1 16,-4-3 2-16,0 3 0 15,0-7 1-15,0 7-8 16,0 0-1-16,0 0 0 0,0-3-41 15,0-3-19-15,3 3 31 16,1-6 15-16</inkml:trace>
  <inkml:trace contextRef="#ctx0" brushRef="#br1" timeOffset="77110.39">22874 16511 188 0,'-3'0'71'0,"3"0"-55"0,0-6 2 0,0 6-3 15,0 0-10-15,0 0-3 16,0 0-1-16,0 0 1 16,0 0-1-16,0 0 8 0,0 0 4 15,0 0 9-15,0 0 4 16,0 0-8-16,0 0 0 0,0 0-11 16,0 0-4-16,0 0-2 15,0 6-1 1,0-3 2-16,0 7 3 15,-4-1 2-15,1-3-1 16,-1 4-1-16,0 5-3 16,1-2-2-16,-1 6 1 15,1 3-1-15,-1 0 0 16,1-7 0-16,-1 4 0 16,1 0 0-16,-1-3 0 15,4 2 2-15,0 1-3 16,4-3 0-16,-1-4-1 15,1 4-2-15,3-6 0 16,0 5 3-16,-4-5 0 16,1-1 1-16,0-3-3 0,-1-3 2 15,1 4 1-15,3-4 0 16,0-6-5-16,3-4-1 16,1-2-4-16,3-7 1 15,4-2-4-15,-1 5-2 16,1-9 4-16,0 3 2 15,-1-6 5-15,-3 6 2 16,0 1 8-16,-3-1 4 16,0 3-1-16,-1-6 0 15,1 0-3-15,-1 3-1 16,1 1-6-16,-4-1-1 16,0 3 1-16,0 3 0 0,0-2 1 15,0-1 2-15,0 4 1 16,-3 5 3-16,3-2-1 15,-4 6 2-15,1-4-2 16,-1 7 0-16,-3 0-3 16,0 0 1-16,0 0 0 15,-3 10 3-15,-1-1-1 16,1-2 2-16,-4 2-2 16,0 7 0-16,0-4-3 15,0-2-2-15,0 5 1 16,-1 4-1-16,1-3 2 15,0-4 1-15,0 7 3 16,0 3 1-16,4-3-1 16,-1 0-1-16,4-4-3 0,0-2-2 15,4 3 1-15,-1-4-1 16,1 4 0-16,3-7 0 16,-4 1-11-16,4-4-3 15,0-3 7-15,1 3 3 16</inkml:trace>
  <inkml:trace contextRef="#ctx0" brushRef="#br1" timeOffset="78612.26">23414 16426 176 0,'0'7'66'0,"0"-7"-52"0,0 0 21 16,0 0 5-16,0 0-20 16,0 0-6-16,0 0-9 15,3 9-2-15,1-3-1 16,-1-3 9-16,1 7 6 0,-4-1-7 15,4-2-3-15,-4 2-2 16,0 0 1-16,0 10-3 16,0 0 0-16,0 6-1 15,0-6 1-15,3 0-2 16,1 3-1-16,-4 0 3 0,3-7 2 16,1 4-2-16,-1 0 0 15,1-3-1-15,3-7-2 16,0 7 1-16,3-4-1 15,1-2 0-15,0-4 0 16,-1-3-3-16,4-3 0 16,0-3-1-16,0-6 0 15,4-7 3-15,0 6 0 16,3-15 1-16,0 7 0 16,0-11 0-16,4 4 0 15,-7-3-3-15,-1 3 0 16,-3 3 2-16,0-3 0 0,-3 0 1 15,0 6 2-15,-4 0-1 16,-4 3 2-16,1 7-4 16,-4 0 0-16,-4-7-6 15,1 7-3-15,-4 5-3 16,0-2 0-16,-1 3 7 16,1-3 5-16,0 6 4 15,0 0 3-15,4 6-3 16,-4-3 0-16,3 7 1 15,1-1 0-15,-1 0-2 16,1 7 1-16,-1-7-4 16,1 1 0-16,3-1 1 15,7 1 4 1,3-4 0-16,4-6-4 0,4 0-2 16,3-9-68-16,4-7-30 15,-1-3 48-15,1 0 27 16</inkml:trace>
  <inkml:trace contextRef="#ctx0" brushRef="#br1" timeOffset="79198.87">23961 15953 168 0,'3'6'66'0,"-3"-6"-52"0,0 0 12 0,0 0 4 16,0 0-14-16,0 0-3 15,0 0-8-15,0 0-2 16,0 10-1-16,0-4 3 0,0-3 1 16,0 6 0-16,0 7 1 15,-3-3-4-15,-1-4 0 16,1 7 1-16,-1 3 0 16,1-4 0-16,-4 10 0 15,3-6 0-15,0-6 2 16,1 2-1-16,-1-5 2 15,4 5-4-15,0-2-2 16,0-7-5-16,0 4 0 16,4-1-5-16,-1-3 1 0,5-6-14 15,-1-6-3-15,0 6 13 16,0-16 6-16</inkml:trace>
  <inkml:trace contextRef="#ctx0" brushRef="#br1" timeOffset="79408.96">24038 15790 344 0,'-14'0'129'0,"14"0"-100"0,0 0-86 0,0 0-43 16,0 0 45-16,0-6 27 16</inkml:trace>
  <inkml:trace contextRef="#ctx0" brushRef="#br1" timeOffset="80444.22">24091 16734 120 0,'-3'3'46'0,"-1"-3"-35"15,1 0 16-15,3 0 5 0,0 0-2 16,0 0 0-16,0 0-2 16,0 0 0-16,0 0-15 15,0 0 1-15,0 0 0 0,0 0-10 16,0 0-1-16,3 6 1 15,-3-6 2-15,0 0 0 16,0 0 1-16,0 0 5 16,7 0 2-16,0-6-3 15,0 6 1-15,0-10-7 16,0 1-1-16,4-7-2 16,-4-2-2-16,4-1 1 15,3-6 1-15,0-10-1 16,0 4-1-16,0-10-2 0,4-6 1 15,-1 3-1-15,5-9-2 16,-1 9-2-16,0 0 1 16,0 13 5-16,-3-4 2 15,-1 7 0-15,-3 6-2 16,1 3 1-16,-5 7-1 16,1 5 0-16,-1 1 2 15,-3 6-1-15,0 13 2 16,0-4-2-16,1 4-1 15,-1 2 1-15,0 4-1 16,0 0 0-16,0 6 0 0,0 3 0 16,0 0 0-16,0 7-3 15,-7 6 0-15,0-4-3 16,0 7-1-16,-4 0-1 16,1-6 2-16,-1-1 4 15,1 4 3-15,-1-10 0 16,1 1 2-16,-1-10-2 15,1 0-1-15,-1-10-4 16,1 4-2-16,-1-7-4 16,4-6-1-16,0 4-5 15,-3-7-3-15,-1 0-9 16,1-7-5-16</inkml:trace>
  <inkml:trace contextRef="#ctx0" brushRef="#br1" timeOffset="80820.27">24109 16611 184 0,'-14'7'68'0,"10"-14"-52"0,1 7-19 0,3-6-9 16,0 3-18-16,3-3-4 0,4 3 29 15,0-4 16-15,0-2 20 16,0 0 11-16,4-1-7 16,0 7-1-16,3-3-19 15,7-1-2-15,-3 4-2 0,3 3-6 16,0-6-1-16,0 6-4 15,4-9-1-15,-4 5-1 16,4-5-2-16,-4 0-4 16,0-7-2-16,-3 7-64 15,-1-7-25 1,-3 3 50-16</inkml:trace>
  <inkml:trace contextRef="#ctx0" brushRef="#br1" timeOffset="82830.75">24673 16433 236 0,'0'0'88'0,"-3"-7"-69"0,10 4 6 16,-7-3-2-16,0 6-15 16,0-3-2-16,3-3-6 15,-3 2-1-15,0-2 1 16,0 6 0-16,0-3 0 0,0 3 0 16,0 0 0-16,0 3-3 15,4 7 2-15,-1-1 5 16,1 0 2-16,-1 7-2 15,1 3-1-15,3-3 1 16,4 9 0-16,-1-3-5 16,4-7-1-16,0 4-4 15,4-9-1-15,0-1-3 0,-1-9-1 16,1-3 1-16,3-7 4 16,-3-5-4-16,-1-1 0 15,1-3 2-15,-4 0 3 16,-3 1 3-16,-1-1 3 15,-3 3 11-15,-3 0 7 16,-1 7 1-16,-3 0 3 16,0 9-11-16,-3 0-2 15,-1 9-8-15,1 7-2 16,-1 2 0-16,1 8 0 16,-4-1 0-16,3 3 0 0,1 0 0 15,3 7 2-15,0 2 1 16,3 4 1-16,-3-3-2 15,0-1 1-15,-3-2-2 16,-1 9-1-16,1-7 1 16,-4-2-1-16,-4-7 0 15,-7 6 0-15,-3-8 0 16,-4-4 0-16,-3-7-3 16,0 1 2-16,0-7-4 15,0-6 1-15,3-3 2 16,0-3 1-16,4-6 5 15,3-7 5-15,4-9-1 16,7 6 1-16,4-9-5 16,6 3-1-16,4-3-8 15,7 0-4-15,4 2-50 0,3-2-22 16,0 3 42-16,4-3 19 16</inkml:trace>
  <inkml:trace contextRef="#ctx0" brushRef="#br1" timeOffset="83223.8">25044 16003 244 0,'0'-6'93'0,"3"6"-72"0,1-10-4 16,-1 7-7-16,1-3-19 15,-1 6-4-15,1-3 6 16,-1 3 3-16,1 0 4 16,-4 0 11-16,3 3 7 0,1 6 0 15,-4 1-1-15,0-1-9 16,0 10-3-16,0 3-3 15,0 0-2-15,3 3-2 16,1-6 1-16,0-4 1 16,6-2 0-16,-3 3-7 15,0-10 0-15,4-3-10 0,-1-3-4 16,1 0-36 0,0 0-15-16,-4-9 38 0,0-10 17 15</inkml:trace>
  <inkml:trace contextRef="#ctx0" brushRef="#br1" timeOffset="83401.31">25135 15834 348 0,'-3'3'132'0,"3"-6"-103"15,0-4-39-15,3 7-25 0,4-3 13 16,1-6 10-16</inkml:trace>
  <inkml:trace contextRef="#ctx0" brushRef="#br1" timeOffset="84106.93">25333 16423 252 0,'0'0'96'0,"0"0"-75"0,3 0-8 15,-3 0-9 1,11 0-8-16,0 0 5 16,-1 0 3-16,4 0-1 15,4 0 3-15,0 0 3 0,3 0-10 16,0 0-3-16,4 0-3 15,-4 3 1-15,0-3 2 16,-3 0 2-16,-1 7 1 16,-3-7 1-16,-3 6-3 15,-4-3 2-15,-7 3 1 16,-4-3 2-16,4 7-1 0,-7-1 2 16,-7 10 0-16,-3 6 3 15,-1 0-1-15,0 4 0 16,1-4-6-16,3 3 1 15,0 0 0-15,-1-3 2 16,5-6-1-16,3 6-1 16,0-6 7-16,7-3 5 15,3-4 3-15,4 4 0 16,7-7-7-16,4 1-5 16,7-4-11-16,7-3-5 15,3 3 7-15,0-3 2 0</inkml:trace>
  <inkml:trace contextRef="#ctx0" brushRef="#br1" timeOffset="85684.36">30558 14015 148 0,'-11'-19'57'0,"4"19"-44"0,-4-16 10 0,8 13 0 0,-4-3-49 16,-4-3-20-16,-3 6 22 15,0-4 11-15</inkml:trace>
  <inkml:trace contextRef="#ctx0" brushRef="#br1" timeOffset="86358.86">30297 13620 232 0,'3'-16'88'0,"1"7"-69"0,-4 9 13 0,0 0 0 15,0 0-11-15,0 0-1 16,-4 0-12-16,1 0-3 16,-1 9-3-16,1 1-2 0,-5-1 3 15,5 0-2-15,-4 7-1 16,0 0 1-16,0 3-1 0,-4-1 0 15,-3 11 0 1,-4-1 0-16,-6 3 0 16,-4 1 0-16,-1 8 0 0,-2-5-3 15,-5 2 2-15,1-8-1 16,0-4 0-16,-1-6 0 16,-2-4 0-16,2-2-9 15,1-7-3-15,3-6-6 16,4-6-1-16,3-13 7 15,1-6 6-15,10-3 14 16,7-7 8-16,3-2 2 16,4-7 0-16,7 9-4 15,4-2 0-15,6 11-3 16,1-2 2-16,3 9-6 16,4 10-3-16,3 3-1 15,4 6-1-15,0 9 2 0,-1 7 1 16,1 3 5-16,0 9 3 15,0-3 0-15,-4 3 3 16,0-3-3-16,-3 3-1 16,-1 7-6-16,-6-1-1 15,-4-8-3-15,0-5-1 16,0 5-15-16,-3 2-6 16,-1-9-97-1,-2 6-44-15,2-7 84 16</inkml:trace>
  <inkml:trace contextRef="#ctx0" brushRef="#br1" timeOffset="87830.66">26056 16718 204 0,'-7'0'77'0,"4"3"-60"0,3-3-9 16,0 0-7-16,0 0-14 15,7 0-2-15,0 0 10 0,0-3 7 16,3 3 0 0,1 0 15-16,3 0 5 0,4 0 3 15,6 0 0-15,8 3-6 16,7 3 1-16,7-6-5 15,3 7-1-15,8-4-6 16,3-3-3-16,0 0 0 16,0 0-1-16,0 6-5 0,-1-6 1 15,5 0 0-15,-4-6 0 16,-7 3 0-16,-4-4 0 16,-3-2 0-16,0 0 2 15,-7 2-1-15,-4-2-1 16,-7 0-6-16,-3-1-4 15,-4 7-3-15,-3-10 0 16,-4 10 11-16,-7-3-7 16,-7-3-6-1,-4-4 6-15,-3 4 4 16,-3 2 2-16,-4-2-1 0,0 0 0 16,-1 2 0-16,5 7 0 15,-1-3 0-15,1-3 3 16,3 6 2-16,0-3 6 15,3 3 6-15,4 0-1 16,7 0 1-16,4 0 1 16,-1 3 2-16,4-3-3 15,4 6 0-15,0-3-5 16,-4-3 0-16,0 7-5 16,0-7 0-16,-3 0-1 15,-4 0 1-15,0 0-2 16,-7 9-1-1,-4 0 1-15,-3 1-1 0,-3 9 0 16,-5-4 0-16,-2 4 2 16,-8 0-1-16,4 6-1 15,-4-6-39-15,4 0-19 16,3-4 30-16,1-5 13 16</inkml:trace>
  <inkml:trace contextRef="#ctx0" brushRef="#br1" timeOffset="88296.87">26836 16041 328 0,'7'6'123'0,"-7"-6"-95"0,0-6 0 16,0 6-4-16,0 0-25 15,0 0-6-15,0 0-10 16,0 0-5-16,0 6 12 15,0-3 3-15,-4 7 4 0,1-4 5 16,-1 3 1-16,-3 16-1 16,0-12 1-16,-3 6-4 0,-1-4 0 15,0 10 1 1,-3-6 2-16,0 6 1 0,4-6 1 16,-4-6-2-16,3 2-2 15,0 1-13 1,4-7-4-16,0-5-18 0,4 5-5 15,-1-9-6-15,4-3-1 16,0-3-14 0,0 2-4-16,4-11 35 15</inkml:trace>
  <inkml:trace contextRef="#ctx0" brushRef="#br1" timeOffset="88543.47">26765 16085 244 0,'0'0'93'0,"0"9"-72"0,0-9 7 16,0 0-2-16,0 9-16 16,0 1-3-16,0-1-5 15,0 1 1-15,0-4-2 16,4 3-1-16,-1 7 1 0,4-3 1 16,4-4 3-16,0 7 0 15,3-7 0-15,3 7-3 16,4-4 1-16,1-2-4 15,-1-1 0-15,-4 4-6 16,1-4-3-16,-4 0-8 16,0 4-3-16,-7-7-73 15</inkml:trace>
  <inkml:trace contextRef="#ctx0" brushRef="#br1" timeOffset="88824.17">26539 16292 148 0,'15'-13'57'0,"2"-3"-44"0,15 1-12 0,-18 12-8 0,14-7 2 15,8 1 4-15,2-1 24 16,8-5 12-16,7 5-18 16,0 4 7-16,4-3 3 0,6 9-101 15,-7-10-42 1,-6 7 56-16</inkml:trace>
  <inkml:trace contextRef="#ctx0" brushRef="#br1" timeOffset="90907.71">27587 16593 156 0,'0'-10'57'0,"0"4"-44"0,0 6 14 0,4-3 5 15,-1-3-5-15,-3 6-1 16,4-10-10-16,-1 10-5 16,1-3-6-16,-4-3-4 0,0 6 0 15,3-7-1-15,1 7 2 16,-4 0 1-16,3 7 3 15,1-7 3-15,3 6 5 0,0-3-10 16,0 7-2-16,-3-1 0 16,-1 0 3-16,-3 7 2 15,0 0 3-15,0-4-3 16,-3 13-2-16,-1-6 0 16,1 0 1-16,-4 6-3 15,3 0-2-15,1-3-3 16,-1 3 1-16,4 0-1 15,0-6 0-15,0-3 0 16,7-4-2-16,0-2-2 16,0-1-1-16,4-3 1 15,-1-6 2-15,4 0 2 16,1-6 1-16,-1 3 1 16,0-6 0-16,0-7 0 15,0 6 0-15,0-8-3 0,-3 2 2 16,-1-3 1-16,1 0 0 15,-1 4 0-15,1-7 2 16,-4-3 1-16,0 6 3 16,0 0-1-16,0-3 0 15,0 3-3-15,-3 7 1 16,-1-4 0-16,1 7 1 16,-1 2-2-16,-3 4 1 15,4-3 0-15,-4 3 1 16,3-3-5-16,-3 6 1 15,0 0-2-15,0 0 0 0,0 0 2 16,0 0 0-16,0 0 0 16,0 0 0-16,0 0 4 15,0 0 0 1,8 6 1-16,-8-6-1 16,3 3 2-16,-3-3-1 15,4 6 2-15,-4 4-2 16,0 2 2-16,0 4-2 15,-4 3 0-15,1-4-3 16,-1 1-2-16,0-3 1 16,1 5-1-16,3-2 0 15,0-7 0-15,3 7 0 16,-3-3 0-16,4-4 0 16,0 0 0-16,-1 7-3 15,1-6 2-15,3-1-6 0,-4-3 0 16,1-3-13-16,3 4-2 15,3-7-72 1,1-7-32-16,-1-2 66 16</inkml:trace>
  <inkml:trace contextRef="#ctx0" brushRef="#br1" timeOffset="92079.6">28229 16514 188 0,'0'-3'71'0,"0"6"-55"0,0-3 9 16,0 0-1-16,0 0-10 15,0 0-3-15,0 0-4 16,0 0 0-16,0 0-4 16,0 0 3-16,0 6 3 0,0-2-1 15,4 2 3-15,-1-3-2 16,1 3 0-16,-1 4-1 0,1-1 0 15,-1 1-2-15,1-1-1 16,0 7-3-16,-4 2 1 16,0 1 0-16,0 6 1 15,-4 0-2-15,0-3-2 16,4-6 1-16,0 3-1 16,0 0-3-16,4-4 2 15,3-5-4-15,0-1 1 16,0-3 0-16,0-2-1 15,4-4 4-15,-1 0 2 16,-3-4 0-16,4-2-1 16,0-3-2-16,-1-1 1 0,4-5-1 15,0 2-2-15,1-3-2 16,-1-9-1-16,0 7 4 16,0-8 1-16,-4 8 6 15,1-1 2-15,-4 0 2 16,-3 0 2-16,-4 4-3 15,0-4 1-15,-4 3-5 16,1 7 0-16,-5-1-3 16,1 1-3-16,0-1-1 15,0 10 3-15,0-6 0 16,-3 6 1-16,3 6 0 16,0 1 0-16,0-4-3 15,3 6 2-15,0 1 1 16,1-1 0-16,3-3 0 15,-4 4 0-15,4-1-3 0,0 1 2 16,0-1-4-16,4-9 1 16,3 6-9-16,4-12-2 15,3 3-87 1,0-7-39-16,-4 1 72 16</inkml:trace>
  <inkml:trace contextRef="#ctx0" brushRef="#br1" timeOffset="92502.24">28642 16182 368 0,'-3'-6'140'0,"3"6"-109"0,0 6-22 15,0-6-18-15,0 0-18 16,0 0-1-16,0 3 13 0,0 3 8 15,0 4 5-15,0-4 6 0,0 3 2 16,0 1-2-16,0 2-3 16,0-2 0-16,7 5-4 15,0-5 2 1,0 5 1-16,0-5 0 16,0-1-9-16,3-6-2 15,1 4-54-15,0-7-21 16,-4-10 43-16,0 4 24 15</inkml:trace>
  <inkml:trace contextRef="#ctx0" brushRef="#br1" timeOffset="92682.19">28737 15871 400 0,'-7'-3'148'0,"7"3"-115"0,0 0-80 16,0 0-42-16,0 0 39 15,0 0 25-15</inkml:trace>
  <inkml:trace contextRef="#ctx0" brushRef="#br1" timeOffset="94015.3">28769 16621 180 0,'0'0'68'0,"0"0"-52"0,4 0-5 16,-4 0-6-16,0 0 3 16,3-3 5-16,4-4 9 15,0 7 4-15,0-6-14 16,0 3-5-16,4-3 0 0,3 3-4 15,0 3-2-15,0-7 0 16,0 7-1-16,0 0 0 0,1 7 2 16,-1-4 1-16,-4 6 3 15,1 7-3-15,-4-7 0 16,-4 10-3-16,1-3-1 16,-4 3 1-16,-4-1 0 15,-3-2 0-15,-3 3 2 16,-1-3 1-16,1-4 3 15,-4 4-5-15,3-7-3 16,0 1 3-16,4-1 1 16,0-3 2-16,4-3 2 15,-1-3-5-15,4-3-1 16,4-3-2-16,3 3-2 16,3-3 3-16,1-4 0 0,3 1-2 15,0-7 0-15,0 7 2 16,0-10 2-16,0 3 0 15,4-3-1-15,0 1-2 16,-1 5-1-16,-2-3 2 16,-1 1 0-16,0 2 3 15,-4 4 1-15,1 2 1 16,-4-2 2-16,-7 9 1 16,0 0 1-16,-7 0-4 15,0 3-3-15,-4 13 0 16,1-7 1-16,-1 7 1 15,1-7 1-15,2 7 2 16,1-3 1-16,0-4-1 16,4 0 1-16,-1 7-2 0,4-7 0 15,0 1-3-15,4 6 1 16,3-4-2-16,0-3-1 16,4 7-2-16,-1-6 1 15,4-1-10-15,4 0-5 16,-1-2-56-16,1-7-25 15,0-7 50-15,-1-2 23 16</inkml:trace>
  <inkml:trace contextRef="#ctx0" brushRef="#br1" timeOffset="95244.64">29453 16549 140 0,'0'-7'52'0,"0"14"-41"0,0-17 2 0,0 10-3 16,0-6 2-16,4 6 5 16,-4-3 11-16,0 3 6 15,0-6-17-15,0 6 4 0,0 0 2 16,0 0-8-16,0 9-3 15,-4-3-3-15,1 4 1 16,3-1-1-16,-4 1 0 16,4 5 1-16,0-2 4 15,0 2-6-15,0 4 0 16,0 0-4-16,4-10-3 16,-1 7 0-16,1-6 1 0,-1-4-8 15,5-3-1 1,-1 3-1-16,3-12 2 0,1 3-3 15,-1-7 1-15,1 1-1 16,0-7 1-16,3 7-4 16,-4-10 0-16,-3 3 15 15,0 7 7-15,0-7 0 16,-3 7 0-16,-1 6-2 16,1-3 0-16,-4 6-4 15,0 0-1-15,-4 0-1 16,1 9 1-16,-1 7-2 15,1-4-1-15,-1 4 1 16,4 9-1-16,0-6 2 16,0 0 1-16,0 6-1 15,4 0 1-15,-4-3-2 0,0 3-1 16,0 3 1-16,-4-3 1 16,-3 0-3-16,-3-3-2 15,-4 3-3-15,-4 0-1 16,-3-6-3-16,-4 0 1 15,0-3 5-15,1-4 2 16,-1-6 4-16,0-2 1 16,4-4-1-16,3-4-2 15,4-2-8-15,0 3-5 16,7-13-7-16,4 4 0 16,3-4 4-16,3-9 2 15,4 3-9-15,7-3-3 16,0 0 14-16,4-3 6 0</inkml:trace>
  <inkml:trace contextRef="#ctx0" brushRef="#br1" timeOffset="95684.15">29704 16354 228 0,'7'-3'88'0,"0"-3"-69"0,-3-4-5 0,-1 10-7 15,1 0-1-15,3 0 4 16,-7 0 10-16,3 0 5 15,-3 0-13-15,4 0 4 0,-1 10 2 16,4-4-8-16,-7 4-1 16,0-1-5-16,0 10-3 15,-7-10-3-15,4 10 1 16,-1-3 1-16,1 2 0 16,-1 1 0-16,1-3 0 0,-1 0-3 15,4-4 0 1,4-2-7-16,-1-4-4 15,1-3-8-15,3-3-1 0,3-3-6 16,-3-3-1-16,0-4-72 16,0-9-31-1,1 1 69-15</inkml:trace>
  <inkml:trace contextRef="#ctx0" brushRef="#br1" timeOffset="95880.74">29711 16191 296 0,'-4'3'112'0,"4"-6"-87"0,4 6 13 0,-4-3-1 16,0 0-33-16,0 0-13 16,0 0-24-16,0 0-9 15,7 7-7-15,0-7 0 16,0 6 27-16,4-3 12 15</inkml:trace>
  <inkml:trace contextRef="#ctx0" brushRef="#br1" timeOffset="96747.76">29834 16702 148 0,'-3'0'55'0,"3"0"-43"0,0-3 27 16,0-3 12-16,0 6-16 16,0 0-7-16,3 0-17 15,4-3-5-15,1-3-4 16,-1 6-2-16,3 0 3 0,1-4-2 15,3 4 2-15,0 0 0 16,0 0 3-16,0 0-1 16,4 0 2-16,-1 0-2 15,-2 4 0-15,-1-4-1 16,-4 6 0-16,1-3 0 16,-8 6 0-16,-3-2-2 15,-3 2-2-15,-4 10-2 0,-7-3-1 16,0 2 2-16,-4 1 2 15,0 9 0-15,4-3 2 16,0-6-2-16,4 0 2 16,2 3-2-16,5-9-1 15,3 2 1-15,7-5-1 16,4-7 4-16,6-3 2 16,8-3 2-16,3-4 2 15,4-2-10-15,3 0-4 16,4-4 2-16,0-3 0 15</inkml:trace>
  <inkml:trace contextRef="#ctx0" brushRef="#br1" timeOffset="103389.04">27513 16969 132 0,'0'0'52'0,"-3"0"-41"0,-1 0 9 0,4 0 2 16,-3 0-15-16,-1 0-6 16,4 6-8-16,0-3-1 0,0-3-3 15,0 0 0-15,0 0 3 16,4 10 3-16,-4-4 0 16,0-3 4-16,3 3 0 15,1-2 1-15,-1 2 11 16,1 3 5-16,-1-9 3 15,1 6 3-15,3-2-3 16,-4 5 0-16,4-3-10 16,0 4 1-16,4-1 1 0,0 7-6 15,3-4-1-15,0 4-2 16,3 3 1-16,1 0-2 16,3-10-1-16,0 7 1 15,4-1 1-15,0-2-1 16,3-4 2-16,0 1-2 15,0-1 2-15,4-3-2 0,0 4-1 16,3-4 3-16,-3-3 2 16,0 7 2-16,0-4 1 15,-1-3-2-15,5 6-1 16,2-2-3-16,1-4-2 16,0 3 1-16,3 0-1 15,1-2 0-15,-1 2 0 16,0-3 0-16,1 3 2 15,-1-3-3-15,0-3 0 16,1 7 1-16,2-4 2 16,1 3-3-16,0-3 0 0,0 7 1 15,0 2 0-15,0 1-3 16,3-4 2-16,1 0 1 16,-1-2 2-16,4-7-1 15,-4 0 2-15,4 0-2 16,0 0-1-16,0-7-2 15,-4-2 1-15,1 6 1 16,-4-3 0-16,0 3 2 16,-1-4 3-16,-2-2-2 15,3 3 0-15,-4 2 1 16,0-2 0-16,-3 3-5 16,0-3 1-16,0-4 0 15,3 7 2-15,-3-6-1 16,-4-1 2-16,-3-2-2 15,0 2 2-15,-1 1-9 16,-2 0-3-16,-5-1 5 0,-3-5 3 16,8 5 4-16,-8-2 3 15,0-4-12-15,-3 3-3 16,-1-9-1-16,1 10 1 16,0-4 6-16,-1 7 1 15,1-7-3-15,-4 7 1 16,4-4-7-16,-4-2-1 15,7-1 0-15,-4 6 0 16,-2-2 9-16,-1 2 4 16,-4 4 11-16,-3 3 7 0,-3-3 1 15,-1 6 0-15,1-6-4 16,-4 6-2-16,0 0-6 16,-4 6-3-16,1 3-2 15,-4 7-3-15,0 3-28 16,-4 0-14-16,-6 9 19 15,-5 12 12-15</inkml:trace>
  <inkml:trace contextRef="#ctx0" brushRef="#br1" timeOffset="110350.96">1242 12124 36 0,'0'0'16'0,"0"0"-12"0,0 0-2 15,0 0 0-15</inkml:trace>
  <inkml:trace contextRef="#ctx0" brushRef="#br1" timeOffset="110847.29">1252 12112 120 0,'0'0'46'0,"0"0"-35"0,0 0 7 0,0 0 4 15,0 0-11-15,0 0-1 16,0 0-6-16,0 0-3 15,0 0 0-15,0 0-6 0,0 0-1 16,0 3-4-16,0 3 1 16,-7-3 0-16,4 6 3 15,3 1-3-15,-11 6-1 16,8-7 0-16,-8 7 4 16,-3-7 3-16,3 0 2 15,1-5 3-15,-1 2 8 16,1-6 3-16,3 0 7 15,-4-10 2-15,0 4 0 16,1-3 1-16,-1-1-7 16,8-2 1-16,-4-4-10 15,3 0-2-15,4 7 1 0,0-3-3 16,4-4-2-16,3 6-3 16,3 1 1-16,-6 3 1 15,6-4 2-15,1 7-3 16,3-3 0-16,-3 6 1 15,-1 6 2-15,-6-3-3 16,6 7 0-16,-6-4 1 16,3-3 2-16,-4 7-3 0,-3 2 0 15,0-2 1-15,0-1 0 16,-3 3-18-16,3 4-5 16,-11 3 6-16,11 6 7 15</inkml:trace>
  <inkml:trace contextRef="#ctx0" brushRef="#br1" timeOffset="111477.45">5383 12221 168 0,'-3'-3'66'0,"3"3"-52"0</inkml:trace>
  <inkml:trace contextRef="#ctx0" brushRef="#br1" timeOffset="111973.29">5419 12168 116 0,'0'0'46'0,"0"-3"-35"0,0 3 3 0,0 0 1 16,0 0-9-16,3 0-1 16,-3 0-3-16,0 0-2 15,7 3 1-15,-7-3-4 0,4 6 0 16,-1-3 2-16,1 7 2 16,-1-1 0-16,1 1 2 0,3 5-2 15,-7-5 2-15,3-1 0 16,5 1 3-16,-8-1 8 15,0 3 3-15,0-2 3 16,-8 2 2-16,5-5-12 16,-4-4-3-16,-4 3-5 15,4 3-2-15,-10-2 1 16,3-4 1-16,-4-3-1 16,7 0-1-16,1-3 3 15,-4-10 0-15,3 4 3 16,0-13 1-16,8-3-3 15,3 0-1-15,3 0 1 16,8 6 0-16,0 0 0 16,3 0 0-16,-4 10-2 15,8 9-2-15,3 3-4 16,0 13 0-16,-7 12-62 16,0 6-26-16,1 10 47 15</inkml:trace>
  <inkml:trace contextRef="#ctx0" brushRef="#br1" timeOffset="113352.59">1577 15031 168 0,'-14'-6'66'0,"14"6"-52"0,-7-3-3 16,3 3 5-16,4 0-11 15,-7 0-18-15,4 3-8 16,-8-3-21-16,0 0-9 16,4 6 6-16,-10-6 1 15,3 3 26-15,0-3 10 16,-11 6 39-16,4-6 17 16,0 0 6-16,-4-6 3 15,0 3-12-15,8-3-5 16,-5-4-9-16,1-9-5 15,7 1-14-15,0-1-5 0,3-6-1 0,1 6 1 16,10 0 3-16,3 3-5 16,8 1-3-16,7 12-4 15,-1 3 1-15,8 3-1 16,0 12-2-16,-1 1-33 16,8 3-15-16,-7 0 27 15,-4 0 12-15</inkml:trace>
  <inkml:trace contextRef="#ctx0" brushRef="#br1" timeOffset="114313.98">5489 15015 212 0,'-7'-3'79'0,"7"3"-61"0,0 3 1 0,0-3-3 0,0 0-14 16,0 7 0-16,0-4-4 16,0 3-2-16,0-3 3 15,0 3-5-15,0 4 0 0,-3-1 0 16,3 1 4-16,-7-1 1 16,3 0 1-16,1-2 6 15,-5 2 4-15,5-9 6 16,-8 6 2-16,4-3-5 15,0-3 0-15,-3 0-6 16,-4 0-2-16,3 0 0 16,-7-3 1-16,1-3 3 15,3-3 2-15,3-1 1 16,-3 1 0-16,7-7-6 16,3 7-2-16,4-1-4 15,7-5-1-15,0 5-1 0,4 1-2 16,3-1 0-16,0 10 0 15,-3-3 0-15,3 6-8 16,4 16-3 0,-4-3-43-16,0 9-17 15,0-3 39-15,-4 3 18 16</inkml:trace>
  <inkml:trace contextRef="#ctx0" brushRef="#br1" timeOffset="115140.13">3330 16931 184 0,'0'10'68'0,"0"-1"-52"0,0 10-5 16,0-10-4-16,4 1-8 16,-4 5 0-16,0-5-1 15,0-1 0-15,0 7 2 16,-4-4-3-16,-6-2 2 0,-1 6 1 15,-3-7 0-15,0 10 0 0,-7-10 0 16,-4 1 0-16,0 2 2 16,1-9 12-16,-1 3 8 15,0-6 2-15,15 0 3 16,-4 0-13-16,3 0-3 16,11-6-9-16,0 3-4 15,11-3-2-15,6-4 3 16,4 1-16-16,0 3-3 0,4 3 10 15,0 3 5 1</inkml:trace>
  <inkml:trace contextRef="#ctx0" brushRef="#br1" timeOffset="120033.98">13984 17825 148 0,'-7'0'55'0,"11"0"-43"0,-4 6-1 16,0-6-4-16,0 0-5 15,0 0 1-15,0 0 0 16,0 0 3-16,0 0-3 15,0 0 16-15,0 3 7 0,0 7-2 16,-4 5-2-16,1-2-10 16,6 3-5-16,1-1-4 15,-11 7-3-15,-1 10 3 16,1-4 2-16,0 0 0 16,0 0 0-16,4-3-3 15,-1 4-2-15,4 2 1 0,4-9-1 16,3-3-5-16,-4 3 1 15,4-10 0-15,0-2 2 16,-3-1 1-16,3-3 1 16,4 1 0-16,-1-14 0 15,4 1 0-15,0-3 0 16,1-10 0-16,-5 0 2 16,1 0-1-16,-1-6-1 15,1-3 1-15,-1 0-1 16,1-4 0-16,-4 10 0 15,0-3 0-15,0 0 0 16,0 6 0-16,-3 4 0 0,-1 5 0 16,1-2 2-16,-4 2-1 15,0 1-1-15,0 3 1 16,0-4-1-16,0 10-3 16,0-6 2-16,3 3 1 15,1 3 2-15,-1 0-3 16,-3 0 0-16,0 0 3 15,4 3 3-15,-4 3 0 16,0 10 2-16,0-4 0 16,0 14 1-16,-4-1-7 15,1 3 0-15,-1-3-1 16,4-3 2-16,0 3-1 16,4 0-1-16,-1-6 1 15,1 0 1-15,3-4-6 0,0-2-1 16,4 3-14-16,-1-1-5 15,-3-5-82 1,0-7-35-16,0 3 72 16</inkml:trace>
  <inkml:trace contextRef="#ctx0" brushRef="#br1" timeOffset="120248.42">14478 18092 232 0,'-11'25'88'0,"4"-22"-69"0,0-3-9 16,7 0-8-16,0 6-81 15,0-6-32-15,-3 0 56 16,-1 0 27-16</inkml:trace>
  <inkml:trace contextRef="#ctx0" brushRef="#br1" timeOffset="120530.89">14393 18129 188 0,'-10'0'71'0,"6"-3"-55"0,1 3 6 15,3 0 0-15,0 0-14 16,3-6-2-16,1 3-6 16,3-10-1-16,3 4 1 15,5-1-3-15,-1 1 2 0,0-1 1 16,3 1 0-16,1 3 2 15,3 3 3-15,-3 3 0 0,-4 0 2 16,0 0-2-16,-3 9 0 16,-1-3-1-16,-3 7 0 15,-3 3 0-15,-4 2 0 16,-7 1-2-16,0 9-2 16,-7-3-2-16,-1 4 1 15,-2-4-1-15,-1 0 0 16,1-6-5-16,2-1-3 15,5-8-71 1,3-1-34-16,3-9 59 16</inkml:trace>
  <inkml:trace contextRef="#ctx0" brushRef="#br1" timeOffset="121369.71">14767 17897 164 0,'0'0'63'0,"0"0"-49"0,0 0-4 15,0 0-5-15,0 0-12 16,0-3 0-16,4-3 3 15,-4 6 4-15,3-3 1 16,1-4 8-16,-1 7 6 0,1-6-1 16,3 6 0-16,0 0-8 15,0 0-2-15,0 0-2 16,7 0 1-16,11-3-2 16,0 3-1-16,-4-6 1 15,4 6 1-15,-4-4-3 16,0-2 0-16,-4 6 1 15,-2 0 0-15,-5 0 2 16,-10 0 1-16,0 10 3 16,-7-1-3-16,-3 7 0 15,-5 9 3-15,-2-3 1 16,-4 9-1-16,-1-3-1 16,1 7-3-16,0-1 1 15,0-2-2-15,0 2-1 16,7-6 1-16,3-3-1 15,4 1-3-15,4-8 2 16,3-2 1-16,7-3 0 16,3-4 0-16,4 0 0 15,11-9 0-15,-4 0 2 16,7 0-1-16,1-3-1 0,2-12-2 16,1 5-1-16,-4 1-84 15,1-1-39 1,-5-8 64-16</inkml:trace>
  <inkml:trace contextRef="#ctx0" brushRef="#br1" timeOffset="122061.42">15473 18129 260 0,'3'10'96'0,"-3"-10"-75"16,0 6 14-16,0-6 3 0,0 0-22 15,0 0-8-15,0 0-20 16,0 0-5-16,-3 3 9 16,-4-3-3-16,0 6 0 0,-4-3 4 15,1 4 2-15,-5 2 7 16,1 0 6-16,0-2-4 16,0-4 0-16,0 3 0 15,3-6 2-15,1 0 1 16,6-6-1-1,4-4-4-15,7 1-3 16,4 0 0-16,0-1 1 0,3 1 2 16,0-1-1-16,0 4-1 15,0 3-2-15,0 3 1 16,-3 3 1-16,-1 3 2 16,-3 4-1-16,0 2-1 15,-3 4-2-15,-4 3-1 16,-4 0 2-16,1 3 0 15,-4-4-2-15,-4 4 0 16,1-6-18-16,-1 0-7 16,11-16-183 15</inkml:trace>
  <inkml:trace contextRef="#ctx0" brushRef="#br1" timeOffset="122796.05">15674 17925 272 0,'0'0'101'0,"0"0"-78"0,0 7 13 0,0-7 2 16,0 0-29-16,0 0-8 16,0 0-14-16,0 0-5 15,3 0 10-15,-3 0 1 0,0 0 5 16,4 0 4-16,0 9 3 15,-1 0 0-15,1 1 2 16,-1 9-4-16,1 6 0 16,-1 0-1-16,1-3-2 15,-4 9 1-15,3-3-1 16,1 7 0-16,-1-7 0 16,1-9 0-16,-1 6 0 0,1-9-3 15,3-4 2-15,0-2 3 16,0-10 1-16,0 0 1 15,4-10 2-15,3-9-5 16,0 4-1-16,0-4-5 16,0-6 1-16,0 3 0 15,0-6 2-15,0-4 1 16,1 4 1-16,-5 3 0 16,1-3 2-16,-4-1-1 15,0 4 2-15,-4 0-2 16,1 6-1-16,-4 1-2 15,0 2 1-15,0 3-1 16,0-2 0-16,0 5 4 16,0 7 1-16,-4-3-1 15,1 6-2-15,-1 0 1 0,1 0-1 16,-1 9 0-16,4 1 0 16,0-1 0-16,0 1 0 15,0-1 0-15,0 7 0 16,4-7 0-16,3 0 2 15,0 1-8-15,3-1-1 16,1-2-56-16,3 2-23 16,0-9 44-16,0 0 21 15</inkml:trace>
  <inkml:trace contextRef="#ctx0" brushRef="#br1" timeOffset="123201.09">16217 18255 300 0,'-7'6'112'0,"4"-3"-87"0,3-3-18 16,0 0-14-16,0-3-48 15,0-3-16-15,-4-4 19 16,1 7 10-16,-4-6 62 16,-1 2 28-16,5-2 0 15,-1 3-1-15,1-4-22 16,3 7-10-16,0-6-9 0,0-1-5 0,3-2 0 16,1 9-4-16,3-4 2 15,0-2 1-15,0 9 0 16,0 0 0-16,0 0 0 15,0 9 0-15,-3-2 0 16,-1 11-3-16,-3 1 2 16,0-3-8-16,-3 12-4 15,-1 0-24-15,-3 7-9 16,-3-7 24-16,-1 7 13 16</inkml:trace>
  <inkml:trace contextRef="#ctx0" brushRef="#br1" timeOffset="123832.33">16390 17935 352 0,'-3'6'132'0,"3"0"-103"0,3-3-15 15,1-3-11-15,-1 10-40 16,1-1-13-16,-1 1-7 16,4 5-1-16,-3-5 32 15,-1 5 17-15,4-2 11 0,0 3 14 0,0-1 7 16,0-2-6-16,4-4-2 16,0-9-8-16,3 0-3 15,0-3-4-15,0-13-3 16,0 1-5-16,0-4 0 15,-3-9 2-15,-1 3 1 16,1 6 9-16,0-6 5 16,-4 6 4-16,0 6 5 15,-4-2-1-15,4 5-1 16,-3 10-11-16,3 0-2 16,-4 10-3-16,1 8 0 15,-4 1 0-15,3 6 0 16,-3 10-3-16,4-7 2 0,-1 7 1 15,-3-1 0-15,0 4 0 16,-3-1 0-16,-4-2 0 16,0 6 0-16,-7-1-5 15,-4-5 1-15,0-7-5 16,-3 3 1-16,0-9 10 16,0 0 8-16,0-9-4 15,0-7-1-15,-1-6-5 16,5-6-3-16,3-4-5 15,3 1 0-15,8-7 2 16,3-6 3-16,3-3 6 16,8 7 6-16,3-8-14 15,7 8-6-15,4-7-54 0,3 12-24 16,0-3 45-16,4 1 24 16</inkml:trace>
  <inkml:trace contextRef="#ctx0" brushRef="#br1" timeOffset="124207.99">16962 18092 308 0,'-15'3'115'0,"12"3"-89"0,-4 3-28 0,3-9-18 15,1 0-30-15,-1 0-8 0,1 0 35 16,-1-6 17-16,-3 3 6 16,4-3 32-16,-1 3 15 0,1-7-8 15,3 1-2-15,0-1-18 16,3-2-4-16,4 9-9 16,4-4-4-16,-1 4-4 15,1-3-1-15,-1 12-1 16,1-3 0-16,0 7 3 15,-4 5 2-15,0 4 0 16,-7 6-1-16,-4-6-4 16,-3 9 0-16,-3 4-14 15,-1-10-5-15,-3 3-13 16,0 0-4-16,3-6 21 0,1-10 12 16</inkml:trace>
  <inkml:trace contextRef="#ctx0" brushRef="#br1" timeOffset="125346.93">17293 17941 224 0,'-7'-6'85'0,"7"3"-66"0,0-4-6 16,0 4-6-16,0-3-5 15,0-4 1-15,0 7 14 16,0-6 6-16,0 3-11 16,0-4 6-16,4 10 5 0,-1-6-12 15,1 3-6-15,3 3-6 16,0 0 0-16,3 0-4 15,1 9 1-15,0-2 0 16,-1 2 2-16,1 3-4 16,-4 4 2-16,0 3 0 15,-4 0 2-15,-3 6-1 16,-3 3-1-16,-1-3-2 0,-3-6-1 16,0 0 8-1,0-3 4-15,0-7 0 0,4 0 0 16,-4-2-3-16,3-7-2 15,4-7 1-15,0 1-1 16,4-3 0-16,3-4 0 16,0-3 0-16,3-2 2 15,1-7-1-15,3 6 2 16,0-6-4-16,0 3 0 16,0-3 1-16,0 9 2 15,0-3-1-15,-3 0-1 16,0 10 1-16,-4-1 1 15,0 1 3-15,-4 3 2 16,-3 3-3-16,-3-4-1 0,-1 7-1 16,-3 7 1-16,0-4-2 15,0 6-1-15,0 1 3 16,0 5 0-16,0 1-1 16,0 6 1-16,0-3-2 15,3 6-1-15,1 0-2 16,-1 0 1-16,4-3-1 15,0-6-2-15,0 2 0 16,4 1 3-16,3-9-7 16,0-1-2-16,-4-3-10 15,8 4-2-15,7-10-66 16,3 0-29 0,0 0 60-16</inkml:trace>
  <inkml:trace contextRef="#ctx0" brushRef="#br1" timeOffset="125873.4">18101 17960 212 0,'4'-3'82'0,"-1"-4"-64"0,1-2 0 16,-1 3-3-16,1 3-16 15,-4-4-1-15,0-2 1 16,-4 6 0-16,1-4 1 15,-4-2 13-15,0 6 8 0,-4-3-4 16,0 6-2-16,1-3-8 16,-1 3-3-16,-3 3-4 15,0 3-3-15,0 6-7 16,0 4-4-16,0 3 5 16,-1 0 5-16,1 6 1 15,4 3 1-15,-1 7 2 16,4-1 2-16,4-6 1 0,-1 7 1 15,4-7-5-15,0 0-1 16,7-9-4-16,0 6-1 16,4-6-3-16,3-3 1 15,4-1 3-15,-1-12 1 16,4 7 0-16,4-10 4 16,0 0-11-16,-4 0-2 15,0-3-37 1,0-4-17-16,-3-2 36 15</inkml:trace>
  <inkml:trace contextRef="#ctx0" brushRef="#br1" timeOffset="126191.09">17963 18092 288 0,'0'3'110'0,"0"-3"-86"0,0 0 2 15,0 0-3-15,0 0-33 16,4 0-12-16,3 0-11 16,-3 0-6-16,3 0 22 15,-4 0 9-15,4 0 8 0,0 6 10 0,4-6 5 16,-1 0-3-16,5 0 1 15,2 0-10-15,1 0-2 16,3 0-17-16,0 0-6 16,0-6-82-1,0 3-36-15,1-7 72 16</inkml:trace>
  <inkml:trace contextRef="#ctx0" brushRef="#br1" timeOffset="126748.13">18380 17925 244 0,'-4'0'93'0,"4"0"-72"0,-3-3-15 16,3 3-19-1,7-6-5-15,0 6 18 16,-4 0 9-16,4 0-3 15,0 0 10-15,4-3 6 0,0-4 0 0,3 7 1 16,3-3-10-16,4-3-3 16,4 6-6-16,3-3-3 15,4-3 0-15,7 6 1 16,-4-3-1-16,1-4-1 16,2 7 1-16,-2-6-1 15,-5 3-3-15,1 3 0 16,-4-6-1-16,-3 6 0 15,-4-4 0-15,-3-2 0 16,-8 6-15-16,1 0-5 16,-4 0-17-16,-7 0-4 15,-3 6-9-15,-1-6-2 0,-3 4 9 16,0-4 3 0,-4 6 23-16,-3-6 10 15,0 3 8-15,0 3 0 16,0-6 1-16</inkml:trace>
  <inkml:trace contextRef="#ctx0" brushRef="#br1" timeOffset="127059.76">18747 17878 128 0,'-4'-6'49'0,"4"6"-38"0,4 0 34 15,-4 0 13-15,0 0-13 0,3 0-3 16,4 0-19 0,-7 0-4-16,7 0-11 15,-7 0-3-15,4 6-1 0,-1-6-2 16,1 10 1-16,-4-4-2 15,0 3 2-15,0 4 0 0,0 3 1 16,-4-1-2-16,4 4-2 16,-3 0 1-16,-1 9-1 15,1-3 2-15,-1 3 3 16,1 1-2-16,-1 2-2 16,-3-3 0-16,4 0-1 15,-5-2-3-15,5-8 2 16,-1 7-4-16,4-3 1 15,0-12-11-15,0 2-3 16,0-9-9-16,0-3-3 16,4-3-78-1,3-9-34-15,0-7 73 0</inkml:trace>
  <inkml:trace contextRef="#ctx0" brushRef="#br1" timeOffset="127540.27">19216 17631 108 0,'28'-29'44'0,"-14"14"-35"0,7-4-28 16,-10 9-14-16,3 1 24 15,0 0 15-15,0-1 41 16,-3 1 19-16,-1 3-5 0,1 2-3 16,-4-2-20-16,-3 6-9 15,-4 0-16-15,0 0-6 0,0 6-3 16,-4-2-2-16,1 2-2 16,-5 3 3-16,1 1 2 15,0-1 0-15,0 10 2 16,-3-3-4-16,-1 2 0 15,1 1-1-15,-1 0-2 16,-3 6 1-16,0-6-1 16,0 6 0-16,-1 0 2 15,5-6-1-15,-1 0-1 16,-3-1-4-16,4-2 0 0,-1-6-9 16,4-1-2-16,0 0-3 15,3-9 1-15,1 0-7 16,3-3 1-16,0-3-17 15,0-3-6-15,0 2-20 16,3-2-7 0,1-13 42-16</inkml:trace>
  <inkml:trace contextRef="#ctx0" brushRef="#br1" timeOffset="127812.25">19177 17602 180 0,'0'-18'68'0,"-4"11"-52"0,4-2 17 15,0 9 6-15,0-3-13 16,0-4-5-16,0 7-4 15,0-3 2-15,0 3-11 16,0 0 0-16,0 0-1 0,8 3-1 0,-1 4-1 16,0-4-1-16,0 6 0 15,3 7-2-15,1 0-2 16,-1-4 1-16,1 4-1 16,-4-7 0-16,7 10 0 15,4 0-3-15,-1-3 0 16,1 2-5-16,0 1 0 15,-1-9-9-15,1-1-4 16,-7 4-9-16,-1-4-4 16,-3-6-43-1,0 3-20-15,-7-6 51 16</inkml:trace>
  <inkml:trace contextRef="#ctx0" brushRef="#br1" timeOffset="128081.82">19092 17709 272 0,'0'0'104'0,"4"0"-81"0,6 0-2 16,-2 0-7-16,2 0-13 15,4-6 0-15,4 6-3 16,-1-3-2-16,8 3 3 16,3-7-2-16,4 4 1 0,3-3 0 0,-6 6-2 15,-5-3-17-15,8 3-7 16,10 0 15-16,1-7 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01T06:56:53.96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18366 10763 156 0,'-4'3'60'0,"4"-6"-47"0,-3 3 8 15,3 0 0-15,-4 0-16 16,1 0-2-16,-5 0-7 16,-2-6 0-16,-4 6 2 0,0-6-1 0,0 6-1 15,3 0 0-15,-3 0 0 16,-11 6-2-16,0-6-1 15,-3 6 1-15,0-3 4 16,-4 4 1-16,1-4 3 16,-5-3 1-16,-3 9 1 15,1-9-2-15,-5 9-2 16,-3-9 1-16,1 10 1 16,2-10-3-16,1 6 0 15,0-6 1-15,-1 3 0 16,4-3 0-16,-3 0 0 15,0 0 0-15,3 0 0 0,-3 0 0 16,-1 7 0-16,1-14 0 16,0 14 0-16,-1-7 0 15,1 0 0-15,3 0 0 16,0 0 0-16,1 0 0 16,-1-7 2-16,0 4 1 15,0 3 1-15,-3-6 0 16,-1 6 2-16,1-10-1 15,0 10 2-15,-4-3-6 16,0 3-1-16,0 0 2 16,-7 0 1-16,4 3 3 15,0-3 1-15,-4 7-1 16,0-4 1-16,0-3-4 16,-4 6-2-16,4-6 2 0,0 0 0 15,4 0 3-15,0 0 3 16,-1 0 0-16,1 0 2 15,3 0-4-15,-3 0-2 16,-1 0-2-16,1 0-3 16,0 0 1-16,-8 0-1 15,8 0 0-15,-1 0 0 16,1 0 0-16,3-6 2 16,0 6-1-16,-3-3-1 15,-1 3 1-15,1 0-1 16,-4 0 0-16,4-7 0 15,-8 14 0-15,4-4 0 16,-3 3 0-16,-1-3 2 0,-3 10-1 16,11-10 2-16,10 6-4 15,-21 1 0-15,-21-1-1 16,7-3 0-16,4 4 0 16,17-10 0-16,10 6 2 15,-17-3 0-15,11-3 0 16,-11 0 0-16,11 0 0 15,-22 0 2-15,15 0-3 16,-15 0 0-16,15 0-1 16,-22-3-2-16,-46-3 0 15,65 0 3-15,9 2 0 16,-20 4 1-16,10-6 0 16,-22 6 0-16,19-3 0 15,-22-3 0-15,18 6 0 0,-24-3 0 16,16-4 0-16,-20 7 0 15,14 0-3-15,-21 7 2 16,21-4-4-16,-22-3 1 16,-55 9-5-16,16-3 1 15,12-2 2-15,52 2 1 16,15 0-2-16,-22-3 2 16,18-3 3-16,-18 7 1 15,15-4 1-15,-22-3 0 16,18 0 0-16,-11 0 0 15,18 0 0-15,-14 0 0 16,14 0 0-16,-10 0 0 0,13 0 0 16,-10-3 0-16,11 3 0 15,-12-7 0-15,-37 4 0 16,52-3 2-16,10 6-1 16,-13-10-1-16,10 4 1 15,-11 3-1-15,-38-13 2 16,14 13 1-16,10-3 3 15,4 6 3-15,0-9-2 16,7 9 1-16,3 0-5 16,26 0 0-16,6 0-1 15,-10 0-2-15,6 0 3 16,-13 0 0-16,-32 0-1 16,35 0-2-16,7 0 3 15,-14 0 0-15,7 0-1 0,-10 6 1 16,-36-3-4-16,43 3 0 15,10-3 3-15,-10-3 3 16,6 7 0-16,-3-7 0 16,11 0-1-16,-4-7 0 15,8 7-2-15,2-9-2 16,8 9-6-16,4-9-1 16,-1-7-94-1,14 6-39-15,1 1 70 16</inkml:trace>
  <inkml:trace contextRef="#ctx0" brushRef="#br0" timeOffset="1891.61">32777 11927 220 0,'10'-4'82'0,"-10"4"-64"0,4-6-4 15,-4 6-8-15,0 0-13 16,0-6 0-16,-4 3-6 16,1 3 1-16,-4 0 6 15,0 0 3-15,-1-7 3 0,-2 7 4 16,-4 0 5-16,-4 0 1 15,-3 0 2-15,-4 0-2 0,-3-3-1 16,-4 3-1-16,-3-6 0 16,-7 6-4-16,-1 0-3 15,-6 0 0-15,0 0 1 16,-4 0-1-16,-4 6-1 16,-6-6 1-16,-8 3-1 15,-3 4 0-15,-4-7 0 16,4 3-3-16,4 3 2 15,-1-6 1-15,-3 0 2 16,0 6-1-16,-7-2-1 16,3-4 1-16,4 6-1 15,0-6 0-15,0 0 2 0,-3 0-1 16,-5 0 2-16,1 0-2 16,-3 0-1-16,2 0 1 15,1-6-1-15,0 6 0 16,-7-4 0-16,3-2 0 15,-3 6 0-15,7-6 0 16,0 3 0-16,0 3 0 16,0-7 2-16,-1 7 1 15,1-3 1-15,0 3-2 16,4 0 1-16,-5 0-2 16,5 0 2-16,-1 0-2 15,1 0-1-15,-5 0 5 16,1 3 4-16,7-3-5 15,0 0 0-15,0 0-2 0,0 0-2 16,3 0 1-16,1 0-1 16,-8 0 0-16,8 0 0 15,3 0 0-15,0-3 0 16,0-3-3-16,0 6 2 16,0-9 1-16,-1 5 2 15,1-2-1-15,0 3 2 16,7-3-2-16,0-4-1 15,1 4-2-15,-1 3 1 16,-7-6 3-16,3 2 3 16,-3-2-2-16,0 6 0 15,3-7-1-15,1-2 1 0,-1 9-2 16,-3-4-1-16,0-2-2 16,-3 0 1-16,-1-1 1 15,-3 7 2-15,0-3-1 16,0 6-1-16,-4 0 1 15,4 0-1-15,-3 0 0 16,3 0 0-16,0 0 0 16,-8 6 0-16,12-3 0 15,6 3 0-15,4-2 0 16,4-4 0-16,7 0 0 16,3 0 2-16,3 0 1 15,5 0 1-15,2-4 0 16,8-2 2-16,0-3 1 15,7 9 1-15,3-6-2 16,4 2-1-16,7-2 1 0,-4 6 1 16,8-3-3-1,-1 3-1-15,1 0 1 0,-1-6 0 16,4 6-5-16,0 0 1 16,0 0-5-16,-3 0 1 15,-1 6-18-15,1-3-8 16,-4 13 16-16,-18-7 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CCC618E9-1AC9-4581-97C8-70CF3E5C6B2A}" type="datetimeFigureOut">
              <a:rPr lang="fa-IR" smtClean="0"/>
              <a:pPr/>
              <a:t>09/06/1444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DB52386D-709A-42B5-AA6F-CD55E4196A2E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937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r" rtl="1">
              <a:defRPr sz="6600">
                <a:cs typeface="B Mitra" panose="000004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r" rtl="1">
              <a:buNone/>
              <a:defRPr sz="1800" b="0" cap="all" baseline="0">
                <a:solidFill>
                  <a:schemeClr val="tx1"/>
                </a:solidFill>
                <a:cs typeface="B Mitra" panose="00000400000000000000" pitchFamily="2" charset="-78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73169-8928-42D3-BDFB-4DBE16809CF2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8EC5-CF41-4B9A-9FE2-814983FDB97A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4CED-845E-4EDA-BB62-126D3243C2DE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365" y="137438"/>
            <a:ext cx="10748373" cy="836274"/>
          </a:xfrm>
        </p:spPr>
        <p:txBody>
          <a:bodyPr/>
          <a:lstStyle>
            <a:lvl1pPr algn="r" rtl="1">
              <a:defRPr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91" y="1168088"/>
            <a:ext cx="11942547" cy="4877112"/>
          </a:xfrm>
        </p:spPr>
        <p:txBody>
          <a:bodyPr anchor="t"/>
          <a:lstStyle>
            <a:lvl1pPr marL="228600" indent="-228600" algn="r" rtl="1"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1291" y="6421284"/>
            <a:ext cx="3500715" cy="309201"/>
          </a:xfrm>
        </p:spPr>
        <p:txBody>
          <a:bodyPr/>
          <a:lstStyle/>
          <a:p>
            <a:fld id="{7732729A-4AD9-44C4-B5D6-87B464917598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1210" y="6436442"/>
            <a:ext cx="59388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91" y="6242066"/>
            <a:ext cx="811019" cy="503578"/>
          </a:xfrm>
        </p:spPr>
        <p:txBody>
          <a:bodyPr/>
          <a:lstStyle>
            <a:lvl1pPr algn="l" rtl="1">
              <a:defRPr baseline="0">
                <a:cs typeface="B Nazanin" panose="00000400000000000000" pitchFamily="2" charset="-78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10191" y="1050930"/>
            <a:ext cx="11942547" cy="536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6A34-B724-4F26-8F58-E77AA37CF71A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0A250-C32C-4097-9E2C-4A7AC553BBF4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D06-7B63-4823-BEC9-FE2927DD1CA8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32EA-B4FA-4538-929F-88E2899EEDE0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7FA-4B24-45BC-BF41-7FE8F519EB09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7AA8-BF02-4110-9377-E1B1FA946DFF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82BADC-1320-4CF3-8DE5-F30DD25D334C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95EC-DDD2-4B47-8A33-4EC4251D53F3}" type="datetime1">
              <a:rPr lang="en-US" smtClean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ref.shahed.ac.ir/haghighatdoost" TargetMode="External"/><Relationship Id="rId4" Type="http://schemas.openxmlformats.org/officeDocument/2006/relationships/hyperlink" Target="mailto:haghighatdoost@shahed.ac.i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10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00.png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2.png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6194"/>
            <a:ext cx="4556097" cy="2781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نظريه زبانها و ماشين ها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140" y="21480"/>
            <a:ext cx="3571508" cy="173813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646566" y="3531204"/>
            <a:ext cx="8637072" cy="2535641"/>
          </a:xfrm>
          <a:prstGeom prst="rect">
            <a:avLst/>
          </a:prstGeom>
        </p:spPr>
        <p:txBody>
          <a:bodyPr vert="horz" lIns="91440" tIns="91440" rIns="91440" bIns="91440" rtlCol="0">
            <a:normAutofit fontScale="92500" lnSpcReduction="20000"/>
          </a:bodyPr>
          <a:lstStyle>
            <a:lvl1pPr marL="0" indent="0" algn="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3000" dirty="0">
                <a:solidFill>
                  <a:schemeClr val="accent3">
                    <a:lumMod val="50000"/>
                  </a:schemeClr>
                </a:solidFill>
              </a:rPr>
              <a:t>فصل هشتم: خواص زبان های مستقل از متن</a:t>
            </a:r>
          </a:p>
          <a:p>
            <a:r>
              <a:rPr lang="fa-IR" sz="2400" cap="none" dirty="0">
                <a:cs typeface="B Yekan" panose="00000400000000000000" pitchFamily="2" charset="-78"/>
              </a:rPr>
              <a:t>وحید حقیقت دوست</a:t>
            </a:r>
            <a:endParaRPr lang="en-US" sz="2400" cap="none" dirty="0">
              <a:cs typeface="B Yekan" panose="00000400000000000000" pitchFamily="2" charset="-78"/>
            </a:endParaRPr>
          </a:p>
          <a:p>
            <a:r>
              <a:rPr lang="en-US" sz="2400" cap="none" dirty="0">
                <a:cs typeface="B Yekan" panose="00000400000000000000" pitchFamily="2" charset="-78"/>
                <a:hlinkClick r:id="rId4"/>
              </a:rPr>
              <a:t>haghighatdoost@shahed.ac.ir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en-US" sz="2400" cap="none" dirty="0">
                <a:cs typeface="B Yekan" panose="00000400000000000000" pitchFamily="2" charset="-78"/>
                <a:hlinkClick r:id="rId5"/>
              </a:rPr>
              <a:t>http://ref.shahed.ac.ir/haghighatdoost</a:t>
            </a:r>
            <a:r>
              <a:rPr lang="en-US" sz="2400" cap="none" dirty="0">
                <a:cs typeface="B Yekan" panose="00000400000000000000" pitchFamily="2" charset="-78"/>
              </a:rPr>
              <a:t> </a:t>
            </a:r>
          </a:p>
          <a:p>
            <a:r>
              <a:rPr lang="fa-IR" sz="2400" cap="none" dirty="0">
                <a:cs typeface="B Yekan" panose="00000400000000000000" pitchFamily="2" charset="-78"/>
              </a:rPr>
              <a:t>دانشکده فنی و مهندسی</a:t>
            </a:r>
            <a:endParaRPr lang="en-US" sz="2400" cap="none" dirty="0">
              <a:cs typeface="B Yekan" panose="00000400000000000000" pitchFamily="2" charset="-78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623" y="206734"/>
            <a:ext cx="882480" cy="10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1800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1800" dirty="0">
                    <a:solidFill>
                      <a:srgbClr val="C00000"/>
                    </a:solidFill>
                  </a:rPr>
                  <a:t> </a:t>
                </a:r>
                <a:r>
                  <a:rPr lang="fa-IR" sz="1800" dirty="0"/>
                  <a:t>مستقل از متن نیست.</a:t>
                </a:r>
              </a:p>
              <a:p>
                <a:endParaRPr lang="fa-IR" sz="1800" dirty="0"/>
              </a:p>
              <a:p>
                <a:r>
                  <a:rPr lang="fa-IR" sz="1800" dirty="0"/>
                  <a:t>وقتی که رقیب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1800" dirty="0"/>
                  <a:t> را انتخاب کرد، ما رشته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fa-IR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a-IR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sz="1800" dirty="0"/>
                  <a:t>را که در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1800" dirty="0"/>
                  <a:t> است، انتخاب میکنیم.</a:t>
                </a:r>
              </a:p>
              <a:p>
                <a:r>
                  <a:rPr lang="fa-IR" sz="1800" dirty="0"/>
                  <a:t>برای هر انتخاب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کار ساده است. تنها انتخابی که نیاز به تفکر بیشتری دارد آن است که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1800" dirty="0"/>
                  <a:t> ترکیبی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باشد،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 </a:t>
                </a:r>
                <a:r>
                  <a:rPr lang="fa-IR" sz="1800" dirty="0"/>
                  <a:t> فقط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800" dirty="0"/>
                  <a:t> و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1800" dirty="0"/>
                  <a:t> فقط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باشد</a:t>
                </a:r>
              </a:p>
              <a:p>
                <a:r>
                  <a:rPr lang="fa-IR" sz="1800" dirty="0"/>
                  <a:t> یک حرکت باید انجام دهیم. برای این کار، طبق شکل زیر میتوانیم از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کنیم.</a:t>
                </a:r>
              </a:p>
              <a:p>
                <a:r>
                  <a:rPr lang="fa-IR" sz="1800" dirty="0"/>
                  <a:t>تزریق به تعداد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a-IR" sz="1800" dirty="0"/>
                  <a:t> مرتبه، به یک رشته جدید با تعداد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1800" dirty="0"/>
                  <a:t> ،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1800" dirty="0"/>
                  <a:t> و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1800" dirty="0"/>
                  <a:t> ،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sz="1800" dirty="0"/>
                  <a:t> منجر میشود.</a:t>
                </a:r>
              </a:p>
              <a:p>
                <a:r>
                  <a:rPr lang="fa-IR" sz="18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میتوانیم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</a:t>
                </a:r>
                <a:r>
                  <a:rPr lang="en-US" sz="1800" dirty="0"/>
                  <a:t>:</a:t>
                </a:r>
                <a:r>
                  <a:rPr lang="fa-IR" sz="1800" dirty="0"/>
                  <a:t> 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a-IR" sz="1800" dirty="0"/>
              </a:p>
              <a:p>
                <a:r>
                  <a:rPr lang="fa-IR" sz="1800" dirty="0"/>
                  <a:t>اگر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یا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a-IR" sz="1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a-IR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1800" dirty="0"/>
                  <a:t>  میتوانیم از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1800" dirty="0"/>
                  <a:t> استفاده کنیم</a:t>
                </a:r>
                <a:r>
                  <a:rPr lang="en-US" sz="1800" dirty="0"/>
                  <a:t>:</a:t>
                </a:r>
                <a:r>
                  <a:rPr lang="fa-IR" sz="1800" dirty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0191" y="4386595"/>
            <a:ext cx="4919680" cy="1520564"/>
            <a:chOff x="110191" y="4386595"/>
            <a:chExt cx="4919680" cy="1520564"/>
          </a:xfrm>
        </p:grpSpPr>
        <p:grpSp>
          <p:nvGrpSpPr>
            <p:cNvPr id="15" name="Group 14"/>
            <p:cNvGrpSpPr/>
            <p:nvPr/>
          </p:nvGrpSpPr>
          <p:grpSpPr>
            <a:xfrm>
              <a:off x="110191" y="4386595"/>
              <a:ext cx="4919680" cy="1171359"/>
              <a:chOff x="4553024" y="4362954"/>
              <a:chExt cx="4919680" cy="13642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4553024" y="4860678"/>
                    <a:ext cx="49196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... . . . . . . . . .. . . . . . . . . .. . . . . . . . . .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𝑎𝑏𝑏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 .. .. .. .. .. ..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3024" y="4860678"/>
                    <a:ext cx="491968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Left Brace 6"/>
              <p:cNvSpPr/>
              <p:nvPr/>
            </p:nvSpPr>
            <p:spPr>
              <a:xfrm rot="5400000">
                <a:off x="6137128" y="3316082"/>
                <a:ext cx="166909" cy="3094755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Left Brace 7"/>
              <p:cNvSpPr/>
              <p:nvPr/>
            </p:nvSpPr>
            <p:spPr>
              <a:xfrm rot="5400000">
                <a:off x="8509684" y="4116183"/>
                <a:ext cx="157439" cy="1460854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5011766" y="4393871"/>
                    <a:ext cx="640945" cy="4071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766" y="4393871"/>
                    <a:ext cx="640945" cy="4071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5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8349546" y="4362954"/>
                    <a:ext cx="552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9546" y="4362954"/>
                    <a:ext cx="55220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>
                <a:off x="4587927" y="5413674"/>
                <a:ext cx="4730904" cy="0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9143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78551" y="5345322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590915" y="5340452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49546" y="5368185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006029" y="5383193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5208499" y="5350740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8499" y="5350740"/>
                    <a:ext cx="38767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6972713" y="5357887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2713" y="5357887"/>
                    <a:ext cx="38767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7805342" y="5347993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5342" y="5347993"/>
                    <a:ext cx="38767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8514078" y="5357887"/>
                    <a:ext cx="387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14078" y="5357887"/>
                    <a:ext cx="38767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9319098" y="5343546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8983158" y="5344668"/>
                    <a:ext cx="36497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3158" y="5344668"/>
                    <a:ext cx="364972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400498" y="5532889"/>
                  <a:ext cx="583557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498" y="5532889"/>
                  <a:ext cx="583557" cy="3742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973301" y="5517163"/>
                  <a:ext cx="583557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301" y="5517163"/>
                  <a:ext cx="583557" cy="3742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16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تعریف 8-1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/>
                  <a:t>یک زبان مستقل از متن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را خطی گویند، اگر و فقط اگر یک گرامر مستقل از متن خطی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وجود داشته باشد بطوری که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9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فرض کنید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800" dirty="0"/>
                  <a:t> ، یک زبان خطی نامتناهی باشد. در اینصورت عدد صحیح مثبت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800" dirty="0"/>
                  <a:t> وجود دارد، بطوری که</a:t>
                </a:r>
              </a:p>
              <a:p>
                <a:r>
                  <a:rPr lang="fa-IR" sz="2800" dirty="0"/>
                  <a:t>برای هر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8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800" dirty="0"/>
                  <a:t> میتواند </a:t>
                </a:r>
              </a:p>
              <a:p>
                <a:r>
                  <a:rPr lang="fa-IR" sz="2800" dirty="0"/>
                  <a:t>بصورت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r>
                  <a:rPr lang="fa-IR" sz="2800" dirty="0"/>
                  <a:t> با</a:t>
                </a:r>
              </a:p>
              <a:p>
                <a:r>
                  <a:rPr lang="fa-IR" sz="28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𝑢𝑣𝑦𝑧</m:t>
                        </m:r>
                      </m:e>
                    </m:d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800" dirty="0"/>
                  <a:t> تجزیه شود بطوری که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  <a:r>
                  <a:rPr lang="fa-IR" sz="2800" dirty="0"/>
                  <a:t>برای همه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/>
              </a:p>
              <a:p>
                <a:endParaRPr lang="fa-IR" sz="2800" dirty="0"/>
              </a:p>
              <a:p>
                <a:r>
                  <a:rPr lang="fa-IR" sz="2800" dirty="0"/>
                  <a:t>در قضیه 8-1 داشتیم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800" dirty="0"/>
                  <a:t> در اینجا رشته میانی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800" dirty="0"/>
                  <a:t> میتواند به طول دلخواه باشد.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3" t="-12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0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اثبات قضیه 8-2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از آنجا که زبان خطی است، یک گرامر خطی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، برای آن وجود دارد.</a:t>
                </a:r>
              </a:p>
              <a:p>
                <a:r>
                  <a:rPr lang="fa-IR" dirty="0"/>
                  <a:t>فرض میکنید که گرامر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dirty="0"/>
                  <a:t> فاقد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است.</a:t>
                </a:r>
              </a:p>
              <a:p>
                <a:r>
                  <a:rPr lang="fa-IR" dirty="0"/>
                  <a:t>اکنون اشتقاق های رشته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را درنظر بگیرید.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𝑢𝑣𝐴𝑦𝑧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fa-IR" dirty="0"/>
              </a:p>
              <a:p>
                <a:r>
                  <a:rPr lang="fa-IR" dirty="0"/>
                  <a:t>برای لحظه ای فرض کنید که برای هر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، یک متغیر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وجود دارد بطوری که </a:t>
                </a:r>
              </a:p>
              <a:p>
                <a:r>
                  <a:rPr lang="fa-IR" dirty="0"/>
                  <a:t>1- در اشتقاق جزئی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𝑢𝐴𝑧</m:t>
                    </m:r>
                  </m:oMath>
                </a14:m>
                <a:r>
                  <a:rPr lang="fa-IR" dirty="0"/>
                  <a:t> هیچ متغیری تکرار نشده باشد.</a:t>
                </a:r>
              </a:p>
              <a:p>
                <a:r>
                  <a:rPr lang="fa-IR" dirty="0"/>
                  <a:t>2- در اشتقاق جزئی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𝑢𝑣𝐴𝑦𝑧</m:t>
                    </m:r>
                  </m:oMath>
                </a14:m>
                <a:r>
                  <a:rPr lang="fa-IR" dirty="0"/>
                  <a:t> هیچ متغیری بجز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تکرار نشده باشد.</a:t>
                </a:r>
              </a:p>
              <a:p>
                <a:r>
                  <a:rPr lang="fa-IR" dirty="0"/>
                  <a:t>3- تکرار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dirty="0"/>
                  <a:t>  باید در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مرحله اول رخ دهد، که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میتواند به گرامر بستگی داشته باشد و نمیتواند به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وابسته باشد.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4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اثبات قضیه 8-2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اگر این موارد درست باشند آنگاه طول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dirty="0"/>
                  <a:t> باید مستقل از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محدود باشد.</a:t>
                </a:r>
              </a:p>
              <a:p>
                <a:r>
                  <a:rPr lang="fa-IR" dirty="0"/>
                  <a:t>این امر ایجاب میکند: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𝑢𝑣𝑦𝑧</m:t>
                        </m:r>
                      </m:e>
                    </m:d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endParaRPr lang="fa-IR" dirty="0"/>
              </a:p>
              <a:p>
                <a:r>
                  <a:rPr lang="fa-I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endParaRPr lang="fa-IR" dirty="0"/>
              </a:p>
              <a:p>
                <a:r>
                  <a:rPr lang="fa-IR" dirty="0"/>
                  <a:t>برای تکمیل این استدلال، میتوان نشان داد که شرایط بالا برای هر گرامر خطی برقرار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1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a-IR" dirty="0"/>
                  <a:t> خطی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نامساوی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 نشان میدهد که در این مورد، رشته های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dirty="0"/>
                  <a:t> باید همگی فقط شامل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باشند..</a:t>
                </a:r>
              </a:p>
              <a:p>
                <a:r>
                  <a:rPr lang="fa-IR" dirty="0"/>
                  <a:t>اگر این رشته را تزریق کنیم،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را با داشتن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یا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بدست می آوریم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خواص بستاری و الگوریتم های تصمیم گیری برای زبان های مستقل از متن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dirty="0"/>
              <a:t>مشابه تحقیقی که در خصوص ویژگی های بستاری زبانهای منظم انجام دادیم، در اینجا نیز آگاهی از این خواص برای ما با اهمیت میباشد.</a:t>
            </a:r>
          </a:p>
          <a:p>
            <a:pPr>
              <a:lnSpc>
                <a:spcPct val="150000"/>
              </a:lnSpc>
            </a:pPr>
            <a:endParaRPr lang="fa-IR" sz="2800" dirty="0"/>
          </a:p>
          <a:p>
            <a:pPr>
              <a:lnSpc>
                <a:spcPct val="150000"/>
              </a:lnSpc>
            </a:pPr>
            <a:r>
              <a:rPr lang="fa-IR" sz="2800" dirty="0"/>
              <a:t>توجه داشته باشید که خواص بستاری که در مورد زبانهای منظم برقرار هستند همیشه در مورد زبان های مستقل از متن برقرار نمیباشند.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اجتماع: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دو زبان مستقل از متن تولید شده توسط گرامرهای مستقل از متن به ترتیب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باشند.</a:t>
                </a:r>
              </a:p>
              <a:p>
                <a:r>
                  <a:rPr lang="fa-IR" dirty="0"/>
                  <a:t>فرض میکنیم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اتصال: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دو زبان مستقل از متن تولید شده توسط گرامرهای مستقل از متن به ترتیب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باشند.</a:t>
                </a:r>
              </a:p>
              <a:p>
                <a:r>
                  <a:rPr lang="fa-IR" dirty="0"/>
                  <a:t>فرض میکنیم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a-IR" dirty="0"/>
                  <a:t> 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8-3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خانواده زبان های مستقل از متن تحت عملیات اجتماع، اتصال و بستار ستاره ای بسته هستند.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بستار ستاره ای: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  زبان مستقل از متن تولید شده توسط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باشد.</a:t>
                </a:r>
              </a:p>
              <a:p>
                <a:r>
                  <a:rPr lang="fa-IR" dirty="0"/>
                  <a:t>اکنون گرامر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با مجموعه قوانین زیر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fa-IR" dirty="0"/>
                  <a:t>واضح است که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102" y="136609"/>
            <a:ext cx="10546269" cy="1049235"/>
          </a:xfrm>
        </p:spPr>
        <p:txBody>
          <a:bodyPr/>
          <a:lstStyle/>
          <a:p>
            <a:pPr algn="r" rtl="1"/>
            <a:r>
              <a:rPr lang="fa-IR" dirty="0"/>
              <a:t>فهرست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solidFill>
                  <a:srgbClr val="C00000"/>
                </a:solidFill>
              </a:rPr>
              <a:t>لم تزریق برای زبان های مستقل از متن</a:t>
            </a:r>
            <a:endParaRPr lang="en-US" sz="3200" dirty="0">
              <a:solidFill>
                <a:srgbClr val="C00000"/>
              </a:solidFill>
            </a:endParaRPr>
          </a:p>
          <a:p>
            <a:endParaRPr lang="fa-IR" sz="3200" dirty="0">
              <a:solidFill>
                <a:srgbClr val="C00000"/>
              </a:solidFill>
            </a:endParaRPr>
          </a:p>
          <a:p>
            <a:r>
              <a:rPr lang="fa-IR" sz="3200" dirty="0">
                <a:solidFill>
                  <a:srgbClr val="C00000"/>
                </a:solidFill>
              </a:rPr>
              <a:t>ویژگی های بستاری و الگوریتم های تصمیم گیری در زبان های مستقل از متن</a:t>
            </a:r>
          </a:p>
          <a:p>
            <a:pPr lvl="1"/>
            <a:r>
              <a:rPr lang="fa-IR" sz="3000" dirty="0"/>
              <a:t>بسته بودن زبان های مستقل از متن</a:t>
            </a:r>
          </a:p>
          <a:p>
            <a:pPr lvl="1"/>
            <a:r>
              <a:rPr lang="fa-IR" sz="3000" dirty="0"/>
              <a:t>برخی خواص تصمیم پذیر زبان های مستقل از متن</a:t>
            </a:r>
            <a:endParaRPr lang="fa-IR" sz="32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7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خانواده زبان های مستقل از متن تحت عملیات اشتراک و متمم گیری بسته نیستند.</a:t>
                </a:r>
              </a:p>
              <a:p>
                <a:endParaRPr lang="fa-IR" dirty="0"/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:</a:t>
                </a:r>
              </a:p>
              <a:p>
                <a:r>
                  <a:rPr lang="fa-IR" dirty="0"/>
                  <a:t>دو زبان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را درنظر بگیرید.</a:t>
                </a:r>
              </a:p>
              <a:p>
                <a:r>
                  <a:rPr lang="fa-IR" dirty="0"/>
                  <a:t>زبانهای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مستقل از متن هستند. </a:t>
                </a:r>
              </a:p>
              <a:p>
                <a:endParaRPr lang="fa-IR" dirty="0"/>
              </a:p>
              <a:p>
                <a:endParaRPr lang="en-US" dirty="0"/>
              </a:p>
              <a:p>
                <a:r>
                  <a:rPr lang="fa-IR" dirty="0"/>
                  <a:t>ولی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است که در مثال 8-1 نشان دادیم که مستقل از متن نیست.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81464" y="3362460"/>
                <a:ext cx="14475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64" y="3362460"/>
                <a:ext cx="1447511" cy="923330"/>
              </a:xfrm>
              <a:prstGeom prst="rect">
                <a:avLst/>
              </a:prstGeom>
              <a:blipFill>
                <a:blip r:embed="rId3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1027" y="3362460"/>
                <a:ext cx="1447511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a-IR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027" y="3362460"/>
                <a:ext cx="1447511" cy="923330"/>
              </a:xfrm>
              <a:prstGeom prst="rect">
                <a:avLst/>
              </a:prstGeom>
              <a:blipFill>
                <a:blip r:embed="rId4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9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8-4 (ادامه اثبات)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خانواده زبان های مستقل از متن تحت عملیات اشتراک و متمم گیری بسته نیستند.</a:t>
                </a:r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ادامه اثبات :</a:t>
                </a:r>
              </a:p>
              <a:p>
                <a:r>
                  <a:rPr lang="fa-IR" dirty="0"/>
                  <a:t>با استفاده از قضیه 8-3 و همانندی مجموعه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acc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اگر خانواده زبانهای مستقل از متن تحت متمم گیری بسته می بود، آنگاه سمت راست عبارت فوق برای هر زبان مستقل از متن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، یک مستقل از متن میشد.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8-5: بستار تحت اشتراک منظم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یک زبان مستقل از متن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یک زبان منظم باشد. در اینصورت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، مستقل از متن است.</a:t>
                </a:r>
              </a:p>
              <a:p>
                <a:endParaRPr lang="fa-IR" dirty="0">
                  <a:solidFill>
                    <a:srgbClr val="C00000"/>
                  </a:solidFill>
                </a:endParaRPr>
              </a:p>
              <a:p>
                <a:r>
                  <a:rPr lang="fa-IR" dirty="0">
                    <a:solidFill>
                      <a:srgbClr val="C00000"/>
                    </a:solidFill>
                  </a:rPr>
                  <a:t>اثبات :</a:t>
                </a:r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یک پذیرنده پشته ای غیرقطعی باشد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را میپذیرد.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 یک پذیرنده متناهی قطعی باشد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را میپذیرد.</a:t>
                </a:r>
              </a:p>
              <a:p>
                <a:r>
                  <a:rPr lang="fa-IR" dirty="0"/>
                  <a:t>ماشین پشته ای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میسازیم:</a:t>
                </a:r>
              </a:p>
              <a:p>
                <a:pPr lvl="1"/>
                <a:r>
                  <a:rPr lang="fa-IR" dirty="0"/>
                  <a:t>وقتی نمادی از رشته ورودی خوانده میشود،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dirty="0"/>
                  <a:t> بطور همزمان حرکات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را اجرا میکند.</a:t>
                </a:r>
              </a:p>
              <a:p>
                <a:pPr lvl="1"/>
                <a:r>
                  <a:rPr lang="fa-IR" dirty="0"/>
                  <a:t>فرض میکنیم: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dirty="0"/>
                  <a:t> را به این گونه ای تعریف میکنیم: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a-IR" dirty="0"/>
                  <a:t> اگروفقط اگر</a:t>
                </a:r>
              </a:p>
              <a:p>
                <a:pPr lvl="2"/>
                <a:r>
                  <a:rPr lang="fa-I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در اینجا لازم داریم که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dirty="0"/>
                  <a:t> باشد آنگاه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fa-I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"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8-5-</a:t>
            </a:r>
            <a:r>
              <a:rPr lang="fa-IR" dirty="0">
                <a:solidFill>
                  <a:srgbClr val="C00000"/>
                </a:solidFill>
              </a:rPr>
              <a:t> ادامه اثبات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با یک استدالال استقرایی ساده میتوان نشان داد که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a-IR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/>
                  <a:t> با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اگر و فقط اگر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sSubSup>
                      <m:sSub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fa-IR" dirty="0"/>
              </a:p>
              <a:p>
                <a:r>
                  <a:rPr lang="fa-IR" dirty="0"/>
                  <a:t>بنابراین، یک رشته توسط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dirty="0"/>
                  <a:t> پذیرفته میشود اگر وفقط اگر توسط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پذیرفته شود.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1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400" dirty="0"/>
                  <a:t>خاصیت بستار تحت اشتراک منظم، باعث میشود که برای ساده کردن استدلال در ارتباط زبان های خاص قابل استفاده باشد.</a:t>
                </a:r>
              </a:p>
              <a:p>
                <a:r>
                  <a:rPr lang="fa-IR" sz="2400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fa-IR" sz="2400" dirty="0"/>
                  <a:t> </a:t>
                </a:r>
                <a:r>
                  <a:rPr lang="en-US" sz="2400" dirty="0"/>
                  <a:t> </a:t>
                </a:r>
                <a:r>
                  <a:rPr lang="fa-IR" sz="2400" dirty="0"/>
                  <a:t>مستقل از متن است.</a:t>
                </a:r>
              </a:p>
              <a:p>
                <a:endParaRPr lang="fa-IR" sz="2400" dirty="0"/>
              </a:p>
              <a:p>
                <a:r>
                  <a:rPr lang="fa-IR" sz="2400" dirty="0"/>
                  <a:t>روش اول: ساخت یک ماشین پشته ای یا یک گرامر مستقل از متن</a:t>
                </a:r>
              </a:p>
              <a:p>
                <a:r>
                  <a:rPr lang="fa-IR" sz="2400" dirty="0"/>
                  <a:t>روش دوم: استفاده از قضیه 8-5</a:t>
                </a:r>
              </a:p>
              <a:p>
                <a:r>
                  <a:rPr lang="fa-IR" sz="2400" dirty="0"/>
                  <a:t>میدانیم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یک زبان متناهی و منظم است.</a:t>
                </a:r>
              </a:p>
              <a:p>
                <a:r>
                  <a:rPr lang="fa-IR" sz="2400" dirty="0"/>
                  <a:t>میتوان دیدید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/>
              </a:p>
              <a:p>
                <a:r>
                  <a:rPr lang="fa-IR" sz="2400" dirty="0"/>
                  <a:t>با استفاده از خاصیت بستار تحت اشتراک منظم، زبان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، مستقل از متن است.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0"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5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a-IR" dirty="0"/>
                  <a:t> 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روش اول: استفاده از لم تزریق</a:t>
                </a:r>
              </a:p>
              <a:p>
                <a:r>
                  <a:rPr lang="fa-IR" dirty="0"/>
                  <a:t>روش دوم: استفاده از قضیه 8-5</a:t>
                </a:r>
              </a:p>
              <a:p>
                <a:endParaRPr lang="fa-IR" dirty="0"/>
              </a:p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مستقل از متن باشد. در اینصورت </a:t>
                </a:r>
              </a:p>
              <a:p>
                <a:r>
                  <a:rPr lang="fa-IR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fa-IR" dirty="0"/>
                  <a:t>باید مستقل از متن باشد.</a:t>
                </a:r>
              </a:p>
              <a:p>
                <a:r>
                  <a:rPr lang="fa-IR" dirty="0"/>
                  <a:t>در مثال 8-1 نشان دادیم که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a-IR" dirty="0"/>
                  <a:t>  مستقل از متن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6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برخی خواص تصمیم پذیر زبان های مستقل از متن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solidFill>
                      <a:srgbClr val="FF0000"/>
                    </a:solidFill>
                  </a:rPr>
                  <a:t>قضیه 8-6: </a:t>
                </a:r>
                <a:r>
                  <a:rPr lang="fa-IR" sz="2800" dirty="0"/>
                  <a:t>با داشتن یک گرامر مستقل از متن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 ، الگوریتمی برای تصمیم گیری در مورد اینکه آیا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</a:t>
                </a:r>
                <a:r>
                  <a:rPr lang="fa-IR" sz="2800" u="sng" dirty="0">
                    <a:solidFill>
                      <a:srgbClr val="3333CC"/>
                    </a:solidFill>
                  </a:rPr>
                  <a:t>تهی است یا خیر </a:t>
                </a:r>
                <a:r>
                  <a:rPr lang="fa-IR" sz="2800" dirty="0"/>
                  <a:t>وجود دارد.</a:t>
                </a:r>
              </a:p>
              <a:p>
                <a:endParaRPr lang="fa-IR" sz="2800" dirty="0"/>
              </a:p>
              <a:p>
                <a:r>
                  <a:rPr lang="fa-IR" sz="2800" dirty="0">
                    <a:solidFill>
                      <a:srgbClr val="FF0000"/>
                    </a:solidFill>
                  </a:rPr>
                  <a:t>اثبات: </a:t>
                </a:r>
              </a:p>
              <a:p>
                <a:r>
                  <a:rPr lang="fa-IR" sz="2800" dirty="0"/>
                  <a:t>برای سادگی فرض میکنیم که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</a:t>
                </a:r>
              </a:p>
              <a:p>
                <a:r>
                  <a:rPr lang="fa-IR" sz="2800" dirty="0"/>
                  <a:t>با استفاده از قواعد قبلی، نمادها و قوانین بی فایده را حذف میکنیم.</a:t>
                </a:r>
              </a:p>
              <a:p>
                <a:r>
                  <a:rPr lang="fa-IR" sz="2800" dirty="0"/>
                  <a:t>اگر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fa-IR" sz="2800" dirty="0"/>
                  <a:t> بی فایده باشد، آنگاه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تهی است.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5" t="-37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برخی خواص تصمیم پذیر زبان های مستقل از متن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>
                    <a:solidFill>
                      <a:srgbClr val="FF0000"/>
                    </a:solidFill>
                  </a:rPr>
                  <a:t>قضیه 8-7: </a:t>
                </a:r>
                <a:r>
                  <a:rPr lang="fa-IR" sz="2800" dirty="0"/>
                  <a:t>با داشتن یک گرامر مستقل از متن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 ، الگوریتمی برای تعیین اینکه آیا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</a:t>
                </a:r>
                <a:r>
                  <a:rPr lang="fa-IR" sz="2800" u="sng" dirty="0">
                    <a:solidFill>
                      <a:srgbClr val="3333CC"/>
                    </a:solidFill>
                  </a:rPr>
                  <a:t>متناهی است یا خیر</a:t>
                </a:r>
                <a:r>
                  <a:rPr lang="fa-IR" sz="2800" dirty="0">
                    <a:solidFill>
                      <a:srgbClr val="3333CC"/>
                    </a:solidFill>
                  </a:rPr>
                  <a:t> </a:t>
                </a:r>
                <a:r>
                  <a:rPr lang="fa-IR" sz="2800" dirty="0"/>
                  <a:t>وجود دارد.</a:t>
                </a:r>
              </a:p>
              <a:p>
                <a:r>
                  <a:rPr lang="fa-IR" sz="2800" dirty="0">
                    <a:solidFill>
                      <a:srgbClr val="FF0000"/>
                    </a:solidFill>
                  </a:rPr>
                  <a:t>اثبات:</a:t>
                </a:r>
              </a:p>
              <a:p>
                <a:endParaRPr lang="fa-IR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" y="3019424"/>
                <a:ext cx="11391900" cy="372621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7500" lnSpcReduction="20000"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sz="2800" dirty="0"/>
                  <a:t>فرض میکنیم که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a-IR" sz="2800" dirty="0"/>
              </a:p>
              <a:p>
                <a:r>
                  <a:rPr lang="fa-IR" sz="2800" dirty="0"/>
                  <a:t>با استفاده از قواعد قبلی، نمادها و قوانین بی فایده را حذف میکنیم.</a:t>
                </a:r>
              </a:p>
              <a:p>
                <a:r>
                  <a:rPr lang="fa-IR" sz="2800" dirty="0"/>
                  <a:t>فرض کنید که گرامر دارای یک متغیر تکرار شونده باشد: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𝑥𝐴𝑦</m:t>
                    </m:r>
                  </m:oMath>
                </a14:m>
                <a:r>
                  <a:rPr lang="fa-IR" sz="2800" dirty="0"/>
                  <a:t> </a:t>
                </a:r>
              </a:p>
              <a:p>
                <a:r>
                  <a:rPr lang="fa-IR" sz="2800" dirty="0"/>
                  <a:t>از آنجا که گرامر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800" dirty="0"/>
                  <a:t> فاقد قانون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a-IR" sz="2800" dirty="0"/>
                  <a:t> و واحد است،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sz="2800" dirty="0"/>
                  <a:t> نمیتوانند بطور همزمان تهی باشند.</a:t>
                </a:r>
              </a:p>
              <a:p>
                <a:r>
                  <a:rPr lang="fa-IR" sz="2800" dirty="0"/>
                  <a:t>لذا داریم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800" dirty="0"/>
                  <a:t> </a:t>
                </a:r>
                <a:r>
                  <a:rPr lang="en-US" sz="2800" dirty="0"/>
                  <a:t> </a:t>
                </a:r>
                <a:r>
                  <a:rPr lang="fa-IR" sz="2800" dirty="0"/>
                  <a:t>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800" dirty="0"/>
                  <a:t> که</a:t>
                </a:r>
                <a:r>
                  <a:rPr lang="en-US" sz="2800" dirty="0"/>
                  <a:t> </a:t>
                </a:r>
                <a:r>
                  <a:rPr lang="fa-IR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800" dirty="0"/>
                  <a:t> ،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800" dirty="0"/>
                  <a:t> 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fa-IR" sz="2800" dirty="0"/>
                  <a:t> هستند . در اینصورت 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𝑢𝐴𝑣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fa-IR" sz="2800" dirty="0"/>
              </a:p>
              <a:p>
                <a:r>
                  <a:rPr lang="fa-IR" sz="2800" dirty="0"/>
                  <a:t>برای تمام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800" dirty="0"/>
                  <a:t> ها ممکن است. بنابر این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نامتناهی است.</a:t>
                </a:r>
                <a:endParaRPr lang="en-US" sz="2800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019424"/>
                <a:ext cx="11391900" cy="3726219"/>
              </a:xfrm>
              <a:prstGeom prst="rect">
                <a:avLst/>
              </a:prstGeom>
              <a:blipFill>
                <a:blip r:embed="rId3"/>
                <a:stretch>
                  <a:fillRect t="-654" r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ادامه اثبات قضیه 8-7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800" dirty="0"/>
                  <a:t>بنابر این برای بدست آوردن الگوریتمی جهت تعیین اینکه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نامتناهی است، فقط کافی است: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800" dirty="0"/>
                  <a:t>تعیین کنیم که آیا گرامر دارای متغیرهای تکرار شونده هست یا خیر.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800" dirty="0"/>
                  <a:t>این کار را با رسم یک </a:t>
                </a:r>
                <a:r>
                  <a:rPr lang="fa-IR" sz="2800" dirty="0">
                    <a:solidFill>
                      <a:srgbClr val="FF0000"/>
                    </a:solidFill>
                  </a:rPr>
                  <a:t>گراف وابستگی </a:t>
                </a:r>
                <a:r>
                  <a:rPr lang="fa-IR" sz="2800" dirty="0"/>
                  <a:t>میتوانیم انجام دهیم.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800" dirty="0"/>
                  <a:t>چنانچه پس از حذف متغیرهای غیرمفید، در گراف وابستگی، یک حلقه وجود داشته باشد، یقیناً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800" dirty="0"/>
                  <a:t> نامتناهی است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5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6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جمع بندی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652026"/>
              </p:ext>
            </p:extLst>
          </p:nvPr>
        </p:nvGraphicFramePr>
        <p:xfrm>
          <a:off x="109538" y="1168400"/>
          <a:ext cx="11942762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4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124A3A-90F2-477A-BA23-ED6AE180E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2401A0-B6D9-4A00-A6F5-C544CEB1C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FF2A0-634F-462E-948E-B2C44787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52D107-9222-45B8-A1D5-AEC12EBE1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72F350-1CBF-4FDC-A092-277454D2E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46CB6-EE64-45E6-89C2-E7B530E6E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زبانهای مستقل از متن نقش بسیار مهمی در سلسله مراتب زبان های صوری دارند.</a:t>
            </a:r>
          </a:p>
          <a:p>
            <a:r>
              <a:rPr lang="fa-IR" sz="2800" dirty="0"/>
              <a:t>زبانهای منظم و زبانهای مستقل از متن قطعی، زیر مجموعه های مهم زبانهای مستقل از متن هستند.</a:t>
            </a:r>
          </a:p>
          <a:p>
            <a:r>
              <a:rPr lang="fa-IR" sz="2800" dirty="0"/>
              <a:t>در این فصل به بستار عملیات متنوع و الگوریتم هایی برای تعیین خواص اعضا خانواده زبانهای مستقل از متن میپردازیم.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" y="3787759"/>
            <a:ext cx="2957885" cy="29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پایان </a:t>
            </a:r>
            <a:r>
              <a:rPr lang="fa-IR"/>
              <a:t>فصل هشتم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923391"/>
          </a:xfrm>
        </p:spPr>
        <p:txBody>
          <a:bodyPr>
            <a:normAutofit/>
          </a:bodyPr>
          <a:lstStyle/>
          <a:p>
            <a:r>
              <a:rPr lang="fa-IR" dirty="0"/>
              <a:t>استفاده از اسلایدهای طراحی شده برای تمامی افراد اعم از اساتید محترم و دانشجویان گرامی در تمامی مقاطع تحصیلی و در دانشگاه ها و موسسات آموزشی کشور، مورد رضایت میباشد و امید است برای دانشجویان پرتلاش ایرانی مفید باشد.</a:t>
            </a:r>
          </a:p>
          <a:p>
            <a:endParaRPr lang="fa-IR" dirty="0"/>
          </a:p>
          <a:p>
            <a:r>
              <a:rPr lang="fa-IR" dirty="0"/>
              <a:t>وحید حقیقت دوست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1127" y="6354422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58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8-1: لم تزریق برای زبانهای مستقل از متن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91" y="1168087"/>
                <a:ext cx="11942547" cy="54322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a-IR" sz="2400" dirty="0"/>
                  <a:t>در فصل 4 یک لم تزریق برای نشان دادن اینکه </a:t>
                </a:r>
                <a:r>
                  <a:rPr lang="fa-IR" sz="2400" dirty="0">
                    <a:solidFill>
                      <a:srgbClr val="7030A0"/>
                    </a:solidFill>
                  </a:rPr>
                  <a:t>یک زبان، منظم نیست </a:t>
                </a:r>
                <a:r>
                  <a:rPr lang="fa-IR" sz="2400" dirty="0"/>
                  <a:t>را معرفی کردیم.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لم های تزریق مشابه برای سایر خانواده های زبان وجود دارد.</a:t>
                </a:r>
              </a:p>
              <a:p>
                <a:pPr>
                  <a:lnSpc>
                    <a:spcPct val="150000"/>
                  </a:lnSpc>
                </a:pPr>
                <a:r>
                  <a:rPr lang="fa-IR" sz="2400" b="1" dirty="0">
                    <a:solidFill>
                      <a:srgbClr val="FF0000"/>
                    </a:solidFill>
                  </a:rPr>
                  <a:t>قضیه 8-1: </a:t>
                </a:r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یک زبان مستقل از متن </a:t>
                </a:r>
                <a:r>
                  <a:rPr lang="fa-IR" sz="2400" u="sng" dirty="0"/>
                  <a:t>نامتناهی</a:t>
                </a:r>
                <a:r>
                  <a:rPr lang="fa-IR" sz="2400" dirty="0"/>
                  <a:t> باشد. در اینصورت یک عدد صحیح مثبت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وجود دارد بطوری که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میتواند بصورت زیر تجزیه شود.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endParaRPr lang="fa-IR" sz="2400" dirty="0"/>
              </a:p>
              <a:p>
                <a:pPr>
                  <a:lnSpc>
                    <a:spcPct val="150000"/>
                  </a:lnSpc>
                </a:pPr>
                <a:r>
                  <a:rPr lang="fa-IR" sz="24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fa-IR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بطوری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</a:t>
                </a:r>
                <a:r>
                  <a:rPr lang="fa-IR" sz="2400" dirty="0"/>
                  <a:t>برای همه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91" y="1168087"/>
                <a:ext cx="11942547" cy="5432217"/>
              </a:xfrm>
              <a:blipFill>
                <a:blip r:embed="rId2"/>
                <a:stretch>
                  <a:fillRect r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F9B1C9-101F-17A4-B522-D8474ED52FCA}"/>
                  </a:ext>
                </a:extLst>
              </p14:cNvPr>
              <p14:cNvContentPartPr/>
              <p14:nvPr/>
            </p14:nvContentPartPr>
            <p14:xfrm>
              <a:off x="407520" y="213840"/>
              <a:ext cx="11449440" cy="474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F9B1C9-101F-17A4-B522-D8474ED52F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160" y="204480"/>
                <a:ext cx="11468160" cy="47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26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اثبات قضیه 8-1: لم تزریق برای زبانهای مستقل از متن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4570" y="1168088"/>
                <a:ext cx="9738168" cy="4877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a-IR" sz="2400" dirty="0"/>
                  <a:t>فرض کنید گرامر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، زبان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را بپذیرد. گرامر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فاقد قوانین یکه یا قوانین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میباشد.</a:t>
                </a:r>
              </a:p>
              <a:p>
                <a:r>
                  <a:rPr lang="fa-IR" sz="2400" dirty="0"/>
                  <a:t>بنابراین از آنجایی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نامتناهی است، اشتقاق هایی به طول دلخواه و درخت های اشتقاق متناظر با ارتفاع دلخواه وجود دارند.</a:t>
                </a:r>
              </a:p>
              <a:p>
                <a:r>
                  <a:rPr lang="fa-IR" sz="2400" dirty="0"/>
                  <a:t>یک چنین درخت اشتقاق بلندی و مسیری با طول کافی از ریشه تا برگ را در نظر بگیرید.</a:t>
                </a:r>
              </a:p>
              <a:p>
                <a:r>
                  <a:rPr lang="fa-IR" sz="2400" dirty="0"/>
                  <a:t>از آنجایی که تعداد متغیرهای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fa-IR" sz="2400" dirty="0"/>
                  <a:t> محدود هستند، باید متغیری وجود داشته باشد که در این مسیر تکرار شود.</a:t>
                </a:r>
              </a:p>
              <a:p>
                <a:r>
                  <a:rPr lang="fa-IR" sz="2400" dirty="0"/>
                  <a:t>بنابراین متناظر با یک درخت اشتقاق داریم: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𝑢𝐴𝑧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𝑣𝑥𝑦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a-IR" sz="2400" dirty="0"/>
                  <a:t> همگی رشته هایی از پایانه ها هستند. بنابراین مشخص است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𝑣𝐴𝑦</m:t>
                    </m:r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groupCh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لذا همه رشته های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fa-IR" sz="2400" dirty="0"/>
                  <a:t> 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میتوانند توسط گرامر تولید شوند بنابر این در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هستند.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4570" y="1168088"/>
                <a:ext cx="9738168" cy="4877112"/>
              </a:xfrm>
              <a:blipFill>
                <a:blip r:embed="rId2"/>
                <a:stretch>
                  <a:fillRect t="-625" r="-250" b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3938" y="2845373"/>
            <a:ext cx="2116398" cy="3298260"/>
            <a:chOff x="1064381" y="2783844"/>
            <a:chExt cx="2116398" cy="3298260"/>
          </a:xfrm>
        </p:grpSpPr>
        <p:sp>
          <p:nvSpPr>
            <p:cNvPr id="5" name="Oval 4"/>
            <p:cNvSpPr/>
            <p:nvPr/>
          </p:nvSpPr>
          <p:spPr>
            <a:xfrm>
              <a:off x="1850303" y="2815891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4"/>
              <a:endCxn id="11" idx="0"/>
            </p:cNvCxnSpPr>
            <p:nvPr/>
          </p:nvCxnSpPr>
          <p:spPr>
            <a:xfrm>
              <a:off x="2055089" y="3213463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859904" y="3791029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Triangle 16"/>
            <p:cNvSpPr/>
            <p:nvPr/>
          </p:nvSpPr>
          <p:spPr>
            <a:xfrm>
              <a:off x="2266379" y="3143807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1083583" y="3136963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3" idx="0"/>
            </p:cNvCxnSpPr>
            <p:nvPr/>
          </p:nvCxnSpPr>
          <p:spPr>
            <a:xfrm>
              <a:off x="2035887" y="4201670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840702" y="4779236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Triangle 23"/>
            <p:cNvSpPr/>
            <p:nvPr/>
          </p:nvSpPr>
          <p:spPr>
            <a:xfrm>
              <a:off x="2247177" y="4132014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flipH="1">
              <a:off x="1064381" y="4125170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692320" y="5173821"/>
              <a:ext cx="744738" cy="5907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DF5C1A-CF08-918A-0ED7-80DD2B010D74}"/>
                  </a:ext>
                </a:extLst>
              </p14:cNvPr>
              <p14:cNvContentPartPr/>
              <p14:nvPr/>
            </p14:nvContentPartPr>
            <p14:xfrm>
              <a:off x="62280" y="113400"/>
              <a:ext cx="11755440" cy="6521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DF5C1A-CF08-918A-0ED7-80DD2B010D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20" y="104040"/>
                <a:ext cx="11774160" cy="65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84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اثبات قضیه 8-1: لم تزریق برای زبانهای مستقل از متن (ادامه)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49071" y="1168088"/>
                <a:ext cx="9403667" cy="4877112"/>
              </a:xfrm>
            </p:spPr>
            <p:txBody>
              <a:bodyPr>
                <a:normAutofit/>
              </a:bodyPr>
              <a:lstStyle/>
              <a:p>
                <a:endParaRPr lang="fa-IR" sz="2400" dirty="0"/>
              </a:p>
              <a:p>
                <a:r>
                  <a:rPr lang="fa-IR" sz="2400" dirty="0"/>
                  <a:t>از آنجا که در این گرامر هیچ قانون واحد یا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وجود ندارد،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2400" dirty="0"/>
                  <a:t> هر دو نمیتوانند رشته های تهی باشند. یعنی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endParaRPr lang="en-US" sz="2400" dirty="0"/>
              </a:p>
              <a:p>
                <a:endParaRPr lang="fa-IR" sz="2400" dirty="0"/>
              </a:p>
              <a:p>
                <a:r>
                  <a:rPr lang="fa-IR" sz="2400" dirty="0"/>
                  <a:t>این لم تزریق برای نشان دادن اینکه یک زبان به خانواده زبانهای مستقل از متن تعلق ندارد، مفید است.</a:t>
                </a:r>
              </a:p>
              <a:p>
                <a:endParaRPr lang="fa-I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49071" y="1168088"/>
                <a:ext cx="9403667" cy="4877112"/>
              </a:xfrm>
              <a:blipFill>
                <a:blip r:embed="rId2"/>
                <a:stretch>
                  <a:fillRect l="-259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46166" y="2637463"/>
            <a:ext cx="2116398" cy="3298260"/>
            <a:chOff x="1064381" y="2783844"/>
            <a:chExt cx="2116398" cy="3298260"/>
          </a:xfrm>
        </p:grpSpPr>
        <p:sp>
          <p:nvSpPr>
            <p:cNvPr id="5" name="Oval 4"/>
            <p:cNvSpPr/>
            <p:nvPr/>
          </p:nvSpPr>
          <p:spPr>
            <a:xfrm>
              <a:off x="1850303" y="2815891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04" y="2783844"/>
                  <a:ext cx="396454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4"/>
              <a:endCxn id="11" idx="0"/>
            </p:cNvCxnSpPr>
            <p:nvPr/>
          </p:nvCxnSpPr>
          <p:spPr>
            <a:xfrm>
              <a:off x="2055089" y="3213463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859904" y="3791029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505" y="3758982"/>
                  <a:ext cx="419602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ight Triangle 16"/>
            <p:cNvSpPr/>
            <p:nvPr/>
          </p:nvSpPr>
          <p:spPr>
            <a:xfrm>
              <a:off x="2266379" y="3143807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flipH="1">
              <a:off x="1083583" y="3136963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23" idx="0"/>
            </p:cNvCxnSpPr>
            <p:nvPr/>
          </p:nvCxnSpPr>
          <p:spPr>
            <a:xfrm>
              <a:off x="2035887" y="4201670"/>
              <a:ext cx="24217" cy="545519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840702" y="4779236"/>
              <a:ext cx="409571" cy="39757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303" y="4747189"/>
                  <a:ext cx="41960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Right Triangle 23"/>
            <p:cNvSpPr/>
            <p:nvPr/>
          </p:nvSpPr>
          <p:spPr>
            <a:xfrm>
              <a:off x="2247177" y="4132014"/>
              <a:ext cx="914400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flipH="1">
              <a:off x="1064381" y="4125170"/>
              <a:ext cx="785922" cy="914400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692320" y="5173821"/>
              <a:ext cx="744738" cy="590756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0259" y="3583782"/>
                  <a:ext cx="49359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915" y="3556475"/>
                  <a:ext cx="499560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004" y="4530357"/>
                  <a:ext cx="499560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837" y="4530357"/>
                  <a:ext cx="493597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088" y="5342330"/>
                  <a:ext cx="499560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4981" y="3954584"/>
                  <a:ext cx="409215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5" y="3988546"/>
                  <a:ext cx="382990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072" y="4930583"/>
                  <a:ext cx="40921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586" y="4964545"/>
                  <a:ext cx="403828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9433" y="5681994"/>
                  <a:ext cx="409215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28C507-844B-324D-441A-202FE8B2064F}"/>
                  </a:ext>
                </a:extLst>
              </p14:cNvPr>
              <p14:cNvContentPartPr/>
              <p14:nvPr/>
            </p14:nvContentPartPr>
            <p14:xfrm>
              <a:off x="3238560" y="3870360"/>
              <a:ext cx="8566560" cy="42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28C507-844B-324D-441A-202FE8B206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29200" y="3861000"/>
                <a:ext cx="8585280" cy="44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948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 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اکنون رقیب چند انتخاب دارد. اگر وی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𝑣𝑥𝑦</m:t>
                    </m:r>
                  </m:oMath>
                </a14:m>
                <a:r>
                  <a:rPr lang="fa-IR" dirty="0"/>
                  <a:t> را به گونه ای انتخاب کند که </a:t>
                </a:r>
              </a:p>
              <a:p>
                <a:r>
                  <a:rPr lang="fa-IR" dirty="0"/>
                  <a:t>فقط شامل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a-I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باشد، آنگاه واضح است که رشته تزریق شده در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، نخواهد بود. </a:t>
                </a:r>
              </a:p>
              <a:p>
                <a:r>
                  <a:rPr lang="fa-IR" dirty="0"/>
                  <a:t>اگر رشته تزریق شده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𝑣𝑦</m:t>
                    </m:r>
                  </m:oMath>
                </a14:m>
                <a:r>
                  <a:rPr lang="fa-IR" dirty="0"/>
                  <a:t>  دارای تعداد مساوی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a-IR" dirty="0"/>
                  <a:t> باشد. بدلیل محدودیت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ممکن نیست.</a:t>
                </a:r>
              </a:p>
              <a:p>
                <a:r>
                  <a:rPr lang="fa-IR" dirty="0"/>
                  <a:t>اگر شامل تعداد مساوی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/>
                  <a:t> باشد. آنگاه رشته تزریق شده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fa-IR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) میتواند تولید شود.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6D315C-98D5-5CD4-7EC4-9A30FCBB1A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191" y="90187"/>
                <a:ext cx="5137911" cy="1472605"/>
              </a:xfrm>
              <a:prstGeom prst="rect">
                <a:avLst/>
              </a:prstGeom>
              <a:solidFill>
                <a:srgbClr val="FEFE98"/>
              </a:solidFill>
            </p:spPr>
            <p:txBody>
              <a:bodyPr vert="horz" lIns="91440" tIns="45720" rIns="91440" bIns="45720" rtlCol="0" anchor="t">
                <a:normAutofit fontScale="55000" lnSpcReduction="20000"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q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sz="2400" b="1" dirty="0">
                    <a:solidFill>
                      <a:srgbClr val="FF0000"/>
                    </a:solidFill>
                  </a:rPr>
                  <a:t>قضیه 8-1: </a:t>
                </a:r>
                <a:r>
                  <a:rPr lang="fa-IR" sz="2400" dirty="0"/>
                  <a:t>فرض کنید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یک زبان مستقل از متن نامتناهی باشد. در اینصورت یک عدد صحیح مثبت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/>
                  <a:t> وجود دارد بطوری که هر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میتواند بصورت زیر تجزیه شود.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𝑢𝑣𝑥𝑦𝑧</m:t>
                    </m:r>
                  </m:oMath>
                </a14:m>
                <a:endParaRPr lang="fa-IR" sz="2400" dirty="0"/>
              </a:p>
              <a:p>
                <a:r>
                  <a:rPr lang="fa-IR" sz="2400" dirty="0"/>
                  <a:t>با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𝑣𝑥𝑦</m:t>
                        </m:r>
                      </m:e>
                    </m:d>
                    <m:r>
                      <a:rPr lang="fa-IR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𝑣𝑦</m:t>
                        </m:r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بطوری که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400" dirty="0"/>
                  <a:t> برای همه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D6D315C-98D5-5CD4-7EC4-9A30FCBB1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1" y="90187"/>
                <a:ext cx="5137911" cy="1472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37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sup>
                    </m:sSup>
                  </m:oMath>
                </a14:m>
                <a:r>
                  <a:rPr lang="fa-IR" dirty="0"/>
                  <a:t> 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واضح است در اثر تجزیه خواهیم داشت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fa-IR" dirty="0"/>
                  <a:t>و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a-IR" dirty="0"/>
                  <a:t>.</a:t>
                </a:r>
              </a:p>
              <a:p>
                <a:r>
                  <a:rPr lang="fa-IR" dirty="0"/>
                  <a:t>بنابراین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𝑢𝑥𝑧</m:t>
                    </m:r>
                  </m:oMath>
                </a14:m>
                <a:r>
                  <a:rPr lang="fa-IR" dirty="0"/>
                  <a:t> دارای طول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میباشد.</a:t>
                </a:r>
              </a:p>
              <a:p>
                <a:r>
                  <a:rPr lang="fa-IR" dirty="0"/>
                  <a:t>این رشته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 اگر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برابر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a-IR" dirty="0"/>
                  <a:t> باشد.</a:t>
                </a:r>
              </a:p>
              <a:p>
                <a:r>
                  <a:rPr lang="fa-IR" dirty="0"/>
                  <a:t>ولی این غیر ممکن است چرا که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است و چون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پس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  <a:p>
                <a:r>
                  <a:rPr lang="fa-IR" dirty="0"/>
                  <a:t>بنابراین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fa-I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fa-IR" dirty="0"/>
                  <a:t> </a:t>
                </a:r>
              </a:p>
              <a:p>
                <a:r>
                  <a:rPr lang="fa-IR" dirty="0"/>
                  <a:t>یعنی بطور دقیق تر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 &gt;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!−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fa-I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0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 8-3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نشان دهید که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مستقل از متن نیست.</a:t>
                </a:r>
              </a:p>
              <a:p>
                <a:endParaRPr lang="fa-IR" dirty="0"/>
              </a:p>
              <a:p>
                <a:r>
                  <a:rPr lang="fa-IR" dirty="0"/>
                  <a:t>وقتی که رقیب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را انتخاب کرد، ما رشته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fa-IR" dirty="0"/>
                  <a:t>را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است، انتخاب میکنیم.</a:t>
                </a:r>
              </a:p>
              <a:p>
                <a:r>
                  <a:rPr lang="fa-IR" dirty="0"/>
                  <a:t>برای هر انتخاب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a-IR" dirty="0"/>
                  <a:t> یک حرکت باید انجام دهیم. برای این کار، طبق شکل زیر میتوانیم از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استفاده کنیم.</a:t>
                </a:r>
              </a:p>
              <a:p>
                <a:r>
                  <a:rPr lang="fa-IR" dirty="0"/>
                  <a:t>تا رشته ای به شکل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a-IR" dirty="0"/>
                  <a:t> بدست آوریم که در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dirty="0"/>
                  <a:t> نیست.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24" y="636666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29453" y="4512398"/>
            <a:ext cx="1917590" cy="499925"/>
            <a:chOff x="5325376" y="5230010"/>
            <a:chExt cx="1917590" cy="499925"/>
          </a:xfrm>
        </p:grpSpPr>
        <p:sp>
          <p:nvSpPr>
            <p:cNvPr id="15" name="Rectangle 14"/>
            <p:cNvSpPr/>
            <p:nvPr/>
          </p:nvSpPr>
          <p:spPr>
            <a:xfrm>
              <a:off x="5325376" y="5230010"/>
              <a:ext cx="1917590" cy="4828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325376" y="5355904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795828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87592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242966" y="5355171"/>
              <a:ext cx="0" cy="126488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452843" y="5357887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2843" y="5357887"/>
                  <a:ext cx="38767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085823" y="5357887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823" y="5357887"/>
                  <a:ext cx="38767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750957" y="5360603"/>
                  <a:ext cx="3876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0957" y="5360603"/>
                  <a:ext cx="38767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4696" y="4160123"/>
                <a:ext cx="6241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 . . . . . . . . . .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𝑎𝑏𝑏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.. .. .. .. .. ..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.. . . . . . . . . . .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𝑎𝑏𝑏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 .. .. .. .. .. ..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96" y="4160123"/>
                <a:ext cx="624196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5400000">
            <a:off x="1208613" y="3484518"/>
            <a:ext cx="148106" cy="1375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2638066" y="3446545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5400000">
            <a:off x="4199680" y="3437209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5676439" y="3437209"/>
            <a:ext cx="157439" cy="1460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343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8" y="3693316"/>
                <a:ext cx="552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59203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203" y="3693316"/>
                <a:ext cx="552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7792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928" y="3693316"/>
                <a:ext cx="552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42718" y="3693316"/>
                <a:ext cx="552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18" y="3693316"/>
                <a:ext cx="55220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09599" y="4701722"/>
            <a:ext cx="5975987" cy="0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110" y="4654616"/>
            <a:ext cx="0" cy="1264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75609" y="4642991"/>
                <a:ext cx="387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9" y="4642991"/>
                <a:ext cx="3876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74574" y="4650942"/>
                <a:ext cx="36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74" y="4650942"/>
                <a:ext cx="3649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6485853" y="4634116"/>
            <a:ext cx="0" cy="126488"/>
          </a:xfrm>
          <a:prstGeom prst="line">
            <a:avLst/>
          </a:prstGeom>
          <a:ln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2694328" y="5427633"/>
            <a:ext cx="7164011" cy="1392578"/>
            <a:chOff x="1803131" y="5370391"/>
            <a:chExt cx="7164011" cy="1392578"/>
          </a:xfrm>
        </p:grpSpPr>
        <p:grpSp>
          <p:nvGrpSpPr>
            <p:cNvPr id="31" name="Group 30"/>
            <p:cNvGrpSpPr/>
            <p:nvPr/>
          </p:nvGrpSpPr>
          <p:grpSpPr>
            <a:xfrm>
              <a:off x="2034464" y="5730876"/>
              <a:ext cx="526003" cy="277516"/>
              <a:chOff x="5325376" y="5230010"/>
              <a:chExt cx="1982666" cy="77631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1838724" y="5602102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724" y="5602102"/>
                  <a:ext cx="3184974" cy="2308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eft Brace 40"/>
            <p:cNvSpPr/>
            <p:nvPr/>
          </p:nvSpPr>
          <p:spPr>
            <a:xfrm rot="5400000">
              <a:off x="2222460" y="5257265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Left Brace 41"/>
            <p:cNvSpPr/>
            <p:nvPr/>
          </p:nvSpPr>
          <p:spPr>
            <a:xfrm rot="5400000">
              <a:off x="2948898" y="5237286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Left Brace 42"/>
            <p:cNvSpPr/>
            <p:nvPr/>
          </p:nvSpPr>
          <p:spPr>
            <a:xfrm rot="5400000">
              <a:off x="3741734" y="5233948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Left Brace 43"/>
            <p:cNvSpPr/>
            <p:nvPr/>
          </p:nvSpPr>
          <p:spPr>
            <a:xfrm rot="5400000">
              <a:off x="4491489" y="5233948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2071629" y="5435228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1629" y="5435228"/>
                  <a:ext cx="368434" cy="2308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658588" y="5435228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8588" y="5435228"/>
                  <a:ext cx="368434" cy="2308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855771" y="5435228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771" y="5435228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4411773" y="5435228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773" y="5435228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/>
            <p:cNvCxnSpPr/>
            <p:nvPr/>
          </p:nvCxnSpPr>
          <p:spPr>
            <a:xfrm flipV="1">
              <a:off x="1856444" y="5795713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858227" y="5778874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836089" y="5765801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6089" y="5765801"/>
                  <a:ext cx="285399" cy="2308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717162" y="5777560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162" y="5777560"/>
                  <a:ext cx="274819" cy="2308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/>
            <p:nvPr/>
          </p:nvCxnSpPr>
          <p:spPr>
            <a:xfrm>
              <a:off x="4890605" y="5771545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2215974" y="6485453"/>
              <a:ext cx="526003" cy="277516"/>
              <a:chOff x="5325376" y="5230010"/>
              <a:chExt cx="1982666" cy="77631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Rectangle 5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805766" y="6356679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766" y="6356679"/>
                  <a:ext cx="3184974" cy="2308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e 63"/>
            <p:cNvSpPr/>
            <p:nvPr/>
          </p:nvSpPr>
          <p:spPr>
            <a:xfrm rot="5400000">
              <a:off x="2189502" y="6011842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Left Brace 64"/>
            <p:cNvSpPr/>
            <p:nvPr/>
          </p:nvSpPr>
          <p:spPr>
            <a:xfrm rot="5400000">
              <a:off x="2915940" y="5991863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6" name="Left Brace 65"/>
            <p:cNvSpPr/>
            <p:nvPr/>
          </p:nvSpPr>
          <p:spPr>
            <a:xfrm rot="5400000">
              <a:off x="3708776" y="598852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7" name="Left Brace 66"/>
            <p:cNvSpPr/>
            <p:nvPr/>
          </p:nvSpPr>
          <p:spPr>
            <a:xfrm rot="5400000">
              <a:off x="4458531" y="598852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038671" y="6189805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8671" y="6189805"/>
                  <a:ext cx="368434" cy="2308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625630" y="6189805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5630" y="6189805"/>
                  <a:ext cx="368434" cy="2308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2822813" y="6189805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813" y="6189805"/>
                  <a:ext cx="367728" cy="2308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378815" y="6189805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15" y="6189805"/>
                  <a:ext cx="367728" cy="2308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/>
            <p:nvPr/>
          </p:nvCxnSpPr>
          <p:spPr>
            <a:xfrm flipV="1">
              <a:off x="1823486" y="6550290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92810" y="6229340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803131" y="6520378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3131" y="6520378"/>
                  <a:ext cx="285399" cy="2308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3684204" y="6532137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204" y="6532137"/>
                  <a:ext cx="274819" cy="2308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>
              <a:off x="4857647" y="6526122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6439356" y="5677622"/>
              <a:ext cx="526003" cy="277516"/>
              <a:chOff x="5325376" y="5230010"/>
              <a:chExt cx="1982666" cy="77631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5764448" y="5537265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448" y="5537265"/>
                  <a:ext cx="3184974" cy="2308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Left Brace 86"/>
            <p:cNvSpPr/>
            <p:nvPr/>
          </p:nvSpPr>
          <p:spPr>
            <a:xfrm rot="5400000">
              <a:off x="6148184" y="5192428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8" name="Left Brace 87"/>
            <p:cNvSpPr/>
            <p:nvPr/>
          </p:nvSpPr>
          <p:spPr>
            <a:xfrm rot="5400000">
              <a:off x="6874622" y="5172449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9" name="Left Brace 88"/>
            <p:cNvSpPr/>
            <p:nvPr/>
          </p:nvSpPr>
          <p:spPr>
            <a:xfrm rot="5400000">
              <a:off x="7667458" y="5169111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0" name="Left Brace 89"/>
            <p:cNvSpPr/>
            <p:nvPr/>
          </p:nvSpPr>
          <p:spPr>
            <a:xfrm rot="5400000">
              <a:off x="8417213" y="5169111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ectangle 90"/>
                <p:cNvSpPr/>
                <p:nvPr/>
              </p:nvSpPr>
              <p:spPr>
                <a:xfrm>
                  <a:off x="5997353" y="5370391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1" name="Rectangle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7353" y="5370391"/>
                  <a:ext cx="368434" cy="2308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/>
                <p:cNvSpPr/>
                <p:nvPr/>
              </p:nvSpPr>
              <p:spPr>
                <a:xfrm>
                  <a:off x="7584312" y="5370391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2" name="Rectangle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12" y="5370391"/>
                  <a:ext cx="368434" cy="2308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6781495" y="5370391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495" y="5370391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8337497" y="5370391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7497" y="5370391"/>
                  <a:ext cx="367728" cy="2308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/>
            <p:cNvCxnSpPr/>
            <p:nvPr/>
          </p:nvCxnSpPr>
          <p:spPr>
            <a:xfrm flipV="1">
              <a:off x="5782168" y="5730876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783951" y="5714037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5761813" y="5700964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813" y="5700964"/>
                  <a:ext cx="285399" cy="2308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/>
                <p:cNvSpPr/>
                <p:nvPr/>
              </p:nvSpPr>
              <p:spPr>
                <a:xfrm>
                  <a:off x="7642886" y="5712723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886" y="5712723"/>
                  <a:ext cx="274819" cy="2308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/>
            <p:cNvCxnSpPr/>
            <p:nvPr/>
          </p:nvCxnSpPr>
          <p:spPr>
            <a:xfrm>
              <a:off x="8816329" y="5706708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6655135" y="6471875"/>
              <a:ext cx="526003" cy="277516"/>
              <a:chOff x="5325376" y="5230010"/>
              <a:chExt cx="1982666" cy="77631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325376" y="5230010"/>
                <a:ext cx="1917590" cy="4828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5325376" y="5355904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5795828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487592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242966" y="5355171"/>
                <a:ext cx="0" cy="126488"/>
              </a:xfrm>
              <a:prstGeom prst="line">
                <a:avLst/>
              </a:prstGeom>
              <a:ln>
                <a:solidFill>
                  <a:srgbClr val="33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2842" y="5357886"/>
                    <a:ext cx="556705" cy="64572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r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Rectangle 106"/>
                  <p:cNvSpPr/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Rectangle 10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823" y="5357886"/>
                    <a:ext cx="553676" cy="64572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r="-12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900" dirty="0">
                      <a:solidFill>
                        <a:srgbClr val="33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0958" y="5360602"/>
                    <a:ext cx="557084" cy="6457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5782168" y="6343101"/>
                  <a:ext cx="318497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sz="9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.. . . . . . . . . . . 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.. .. .. .. .. ..</m:t>
                      </m:r>
                      <m:r>
                        <a:rPr lang="en-US" sz="9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168" y="6343101"/>
                  <a:ext cx="3184974" cy="2308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Left Brace 109"/>
            <p:cNvSpPr/>
            <p:nvPr/>
          </p:nvSpPr>
          <p:spPr>
            <a:xfrm rot="5400000">
              <a:off x="6165904" y="5998264"/>
              <a:ext cx="52945" cy="69838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1" name="Left Brace 110"/>
            <p:cNvSpPr/>
            <p:nvPr/>
          </p:nvSpPr>
          <p:spPr>
            <a:xfrm rot="5400000">
              <a:off x="6892342" y="5978285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2" name="Left Brace 111"/>
            <p:cNvSpPr/>
            <p:nvPr/>
          </p:nvSpPr>
          <p:spPr>
            <a:xfrm rot="5400000">
              <a:off x="7685178" y="5974947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3" name="Left Brace 112"/>
            <p:cNvSpPr/>
            <p:nvPr/>
          </p:nvSpPr>
          <p:spPr>
            <a:xfrm rot="5400000">
              <a:off x="8434933" y="5974947"/>
              <a:ext cx="56281" cy="7416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6015073" y="6176227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073" y="6176227"/>
                  <a:ext cx="368434" cy="230832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7602032" y="6176227"/>
                  <a:ext cx="368434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2032" y="6176227"/>
                  <a:ext cx="368434" cy="2308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6799215" y="6176227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6" name="Rectangle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215" y="6176227"/>
                  <a:ext cx="367728" cy="2308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8355217" y="6176227"/>
                  <a:ext cx="36772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9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5217" y="6176227"/>
                  <a:ext cx="367728" cy="2308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/>
            <p:cNvCxnSpPr/>
            <p:nvPr/>
          </p:nvCxnSpPr>
          <p:spPr>
            <a:xfrm flipV="1">
              <a:off x="5799888" y="6536712"/>
              <a:ext cx="3034025" cy="0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801671" y="6519873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/>
                <p:cNvSpPr/>
                <p:nvPr/>
              </p:nvSpPr>
              <p:spPr>
                <a:xfrm>
                  <a:off x="5779533" y="6506800"/>
                  <a:ext cx="28539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9533" y="6506800"/>
                  <a:ext cx="285399" cy="2308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/>
                <p:cNvSpPr/>
                <p:nvPr/>
              </p:nvSpPr>
              <p:spPr>
                <a:xfrm>
                  <a:off x="7660606" y="6518559"/>
                  <a:ext cx="27481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900" dirty="0">
                    <a:solidFill>
                      <a:srgbClr val="3333CC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Rectangle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606" y="6518559"/>
                  <a:ext cx="274819" cy="2308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2" name="Straight Connector 121"/>
            <p:cNvCxnSpPr/>
            <p:nvPr/>
          </p:nvCxnSpPr>
          <p:spPr>
            <a:xfrm>
              <a:off x="8834049" y="6512544"/>
              <a:ext cx="0" cy="45217"/>
            </a:xfrm>
            <a:prstGeom prst="line">
              <a:avLst/>
            </a:prstGeom>
            <a:ln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12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28328</TotalTime>
  <Words>3247</Words>
  <Application>Microsoft Office PowerPoint</Application>
  <PresentationFormat>Widescreen</PresentationFormat>
  <Paragraphs>337</Paragraphs>
  <Slides>30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Calibri</vt:lpstr>
      <vt:lpstr>Cambria Math</vt:lpstr>
      <vt:lpstr>Arial</vt:lpstr>
      <vt:lpstr>B Mitra</vt:lpstr>
      <vt:lpstr>Wingdings</vt:lpstr>
      <vt:lpstr>Gill Sans MT</vt:lpstr>
      <vt:lpstr>Gallery</vt:lpstr>
      <vt:lpstr>نظريه زبانها و ماشين ها</vt:lpstr>
      <vt:lpstr>فهرست مطالب</vt:lpstr>
      <vt:lpstr>مقدمه</vt:lpstr>
      <vt:lpstr>قضیه 8-1: لم تزریق برای زبانهای مستقل از متن</vt:lpstr>
      <vt:lpstr>اثبات قضیه 8-1: لم تزریق برای زبانهای مستقل از متن</vt:lpstr>
      <vt:lpstr>اثبات قضیه 8-1: لم تزریق برای زبانهای مستقل از متن (ادامه)</vt:lpstr>
      <vt:lpstr>مثال 8-1</vt:lpstr>
      <vt:lpstr>مثال 8-2</vt:lpstr>
      <vt:lpstr>مثال 8-3</vt:lpstr>
      <vt:lpstr>مثال 8-4</vt:lpstr>
      <vt:lpstr>تعریف 8-1</vt:lpstr>
      <vt:lpstr>قضیه 8-2</vt:lpstr>
      <vt:lpstr>اثبات قضیه 8-2</vt:lpstr>
      <vt:lpstr>اثبات قضیه 8-2</vt:lpstr>
      <vt:lpstr>مثال 8-6</vt:lpstr>
      <vt:lpstr>خواص بستاری و الگوریتم های تصمیم گیری برای زبان های مستقل از متن</vt:lpstr>
      <vt:lpstr>قضیه 8-3</vt:lpstr>
      <vt:lpstr>قضیه 8-3 (ادامه)</vt:lpstr>
      <vt:lpstr>قضیه 8-3 (ادامه)</vt:lpstr>
      <vt:lpstr>قضیه 8-4</vt:lpstr>
      <vt:lpstr>قضیه 8-4 (ادامه اثبات)</vt:lpstr>
      <vt:lpstr>قضیه 8-5: بستار تحت اشتراک منظم</vt:lpstr>
      <vt:lpstr>قضیه 8-5- ادامه اثبات </vt:lpstr>
      <vt:lpstr>مثال 8-7</vt:lpstr>
      <vt:lpstr>مثال 8-8</vt:lpstr>
      <vt:lpstr>برخی خواص تصمیم پذیر زبان های مستقل از متن</vt:lpstr>
      <vt:lpstr>برخی خواص تصمیم پذیر زبان های مستقل از متن (ادامه)</vt:lpstr>
      <vt:lpstr>ادامه اثبات قضیه 8-7</vt:lpstr>
      <vt:lpstr>جمع بندی</vt:lpstr>
      <vt:lpstr>پایان فصل هشتم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 زبانها و ماشین ها</dc:title>
  <dc:creator>HaghighatDoost,Vahid</dc:creator>
  <cp:lastModifiedBy>ICT-SURFACE</cp:lastModifiedBy>
  <cp:revision>694</cp:revision>
  <dcterms:created xsi:type="dcterms:W3CDTF">2020-09-08T12:40:57Z</dcterms:created>
  <dcterms:modified xsi:type="dcterms:W3CDTF">2023-01-01T07:58:13Z</dcterms:modified>
</cp:coreProperties>
</file>