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4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8" r:id="rId38"/>
    <p:sldId id="292" r:id="rId39"/>
    <p:sldId id="293" r:id="rId40"/>
    <p:sldId id="294" r:id="rId41"/>
    <p:sldId id="295" r:id="rId42"/>
    <p:sldId id="296" r:id="rId43"/>
    <p:sldId id="297" r:id="rId44"/>
  </p:sldIdLst>
  <p:sldSz cx="12192000" cy="6858000"/>
  <p:notesSz cx="6858000" cy="9144000"/>
  <p:embeddedFontLst>
    <p:embeddedFont>
      <p:font typeface="B Mitra" panose="00000400000000000000" pitchFamily="2" charset="-78"/>
      <p:regular r:id="rId46"/>
      <p:bold r:id="rId47"/>
    </p:embeddedFont>
    <p:embeddedFont>
      <p:font typeface="Calibri" panose="020F0502020204030204" pitchFamily="34" charset="0"/>
      <p:regular r:id="rId48"/>
      <p:bold r:id="rId49"/>
      <p:italic r:id="rId50"/>
      <p:boldItalic r:id="rId51"/>
    </p:embeddedFont>
    <p:embeddedFont>
      <p:font typeface="Cambria Math" panose="02040503050406030204" pitchFamily="18" charset="0"/>
      <p:regular r:id="rId52"/>
    </p:embeddedFont>
    <p:embeddedFont>
      <p:font typeface="Gill Sans MT" panose="020B0502020104020203" pitchFamily="34" charset="0"/>
      <p:regular r:id="rId53"/>
      <p:bold r:id="rId54"/>
      <p:italic r:id="rId55"/>
      <p:boldItalic r:id="rId5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00B050"/>
    <a:srgbClr val="005426"/>
    <a:srgbClr val="F17D09"/>
    <a:srgbClr val="E94545"/>
    <a:srgbClr val="5BF374"/>
    <a:srgbClr val="FEFE98"/>
    <a:srgbClr val="5DFFA6"/>
    <a:srgbClr val="75DB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6" d="100"/>
          <a:sy n="86" d="100"/>
        </p:scale>
        <p:origin x="129" y="30"/>
      </p:cViewPr>
      <p:guideLst/>
    </p:cSldViewPr>
  </p:slideViewPr>
  <p:notesTextViewPr>
    <p:cViewPr>
      <p:scale>
        <a:sx n="1" d="1"/>
        <a:sy n="1" d="1"/>
      </p:scale>
      <p:origin x="0" y="0"/>
    </p:cViewPr>
  </p:notesTextViewPr>
  <p:sorterViewPr>
    <p:cViewPr>
      <p:scale>
        <a:sx n="100" d="100"/>
        <a:sy n="100" d="100"/>
      </p:scale>
      <p:origin x="0" y="-1205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font" Target="fonts/font8.fntdata"/><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56" Type="http://schemas.openxmlformats.org/officeDocument/2006/relationships/font" Target="fonts/font11.fntdata"/><Relationship Id="rId8" Type="http://schemas.openxmlformats.org/officeDocument/2006/relationships/slide" Target="slides/slide7.xml"/><Relationship Id="rId51" Type="http://schemas.openxmlformats.org/officeDocument/2006/relationships/font" Target="fonts/font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7.fntdata"/><Relationship Id="rId6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AA034F-9C09-47E6-8D83-139C5813803E}"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A14B1F79-84C6-4717-A052-9E1D693DCF31}">
      <dgm:prSet phldrT="[Text]" custT="1"/>
      <dgm:spPr>
        <a:solidFill>
          <a:srgbClr val="005426"/>
        </a:solidFill>
      </dgm:spPr>
      <dgm:t>
        <a:bodyPr/>
        <a:lstStyle/>
        <a:p>
          <a:pPr rtl="1"/>
          <a:r>
            <a:rPr lang="fa-IR" sz="2400" dirty="0">
              <a:cs typeface="B Mitra" panose="00000400000000000000" pitchFamily="2" charset="-78"/>
            </a:rPr>
            <a:t>بنابراین میتوان از مکانیزم پشته بعنوان مکانیزم ذخیره سازی استفاده کرد.</a:t>
          </a:r>
          <a:endParaRPr lang="en-US" sz="2400" dirty="0">
            <a:cs typeface="B Mitra" panose="00000400000000000000" pitchFamily="2" charset="-78"/>
          </a:endParaRPr>
        </a:p>
      </dgm:t>
    </dgm:pt>
    <dgm:pt modelId="{EF24E8A2-FDFD-4608-926C-C804EBDC6438}" type="parTrans" cxnId="{75EA7E42-EDCB-4E06-9782-47F94886CC5C}">
      <dgm:prSet/>
      <dgm:spPr/>
      <dgm:t>
        <a:bodyPr/>
        <a:lstStyle/>
        <a:p>
          <a:pPr rtl="1"/>
          <a:endParaRPr lang="en-US">
            <a:cs typeface="B Mitra" panose="00000400000000000000" pitchFamily="2" charset="-78"/>
          </a:endParaRPr>
        </a:p>
      </dgm:t>
    </dgm:pt>
    <dgm:pt modelId="{7ECC75DD-5ED6-4D0A-8E09-16EF8592ACF4}" type="sibTrans" cxnId="{75EA7E42-EDCB-4E06-9782-47F94886CC5C}">
      <dgm:prSet/>
      <dgm:spPr/>
      <dgm:t>
        <a:bodyPr/>
        <a:lstStyle/>
        <a:p>
          <a:pPr rtl="1"/>
          <a:endParaRPr lang="en-US">
            <a:cs typeface="B Mitra" panose="00000400000000000000" pitchFamily="2" charset="-78"/>
          </a:endParaRPr>
        </a:p>
      </dgm:t>
    </dgm:pt>
    <dgm:pt modelId="{5D1DAC4F-CBDC-467B-8336-A008931FB2E7}">
      <dgm:prSet phldrT="[Text]"/>
      <dgm:spPr/>
      <dgm:t>
        <a:bodyPr/>
        <a:lstStyle/>
        <a:p>
          <a:pPr rtl="1"/>
          <a:r>
            <a:rPr lang="fa-IR" dirty="0">
              <a:cs typeface="B Mitra" panose="00000400000000000000" pitchFamily="2" charset="-78"/>
            </a:rPr>
            <a:t>آتاماتای متناهی قادر به پذیرش زبانهای مستقل از متن نیستند.</a:t>
          </a:r>
          <a:endParaRPr lang="en-US" dirty="0">
            <a:cs typeface="B Mitra" panose="00000400000000000000" pitchFamily="2" charset="-78"/>
          </a:endParaRPr>
        </a:p>
      </dgm:t>
    </dgm:pt>
    <dgm:pt modelId="{2AE76FE3-0E4E-419E-9D63-BA2A788BD2A1}" type="parTrans" cxnId="{6A319C94-4486-434C-8A0F-21B645BFF5D6}">
      <dgm:prSet/>
      <dgm:spPr/>
      <dgm:t>
        <a:bodyPr/>
        <a:lstStyle/>
        <a:p>
          <a:pPr rtl="1"/>
          <a:endParaRPr lang="en-US">
            <a:cs typeface="B Mitra" panose="00000400000000000000" pitchFamily="2" charset="-78"/>
          </a:endParaRPr>
        </a:p>
      </dgm:t>
    </dgm:pt>
    <dgm:pt modelId="{C843A323-E01E-4B3D-8C8C-334C9F4EBA55}" type="sibTrans" cxnId="{6A319C94-4486-434C-8A0F-21B645BFF5D6}">
      <dgm:prSet/>
      <dgm:spPr/>
      <dgm:t>
        <a:bodyPr/>
        <a:lstStyle/>
        <a:p>
          <a:pPr rtl="1"/>
          <a:endParaRPr lang="en-US">
            <a:cs typeface="B Mitra" panose="00000400000000000000" pitchFamily="2" charset="-78"/>
          </a:endParaRPr>
        </a:p>
      </dgm:t>
    </dgm:pt>
    <dgm:pt modelId="{0AEEAF05-E77B-45BB-BB2B-980AD65CBDF1}">
      <dgm:prSet/>
      <dgm:spPr/>
      <dgm:t>
        <a:bodyPr/>
        <a:lstStyle/>
        <a:p>
          <a:pPr rtl="1"/>
          <a:r>
            <a:rPr lang="fa-IR" dirty="0">
              <a:cs typeface="B Mitra" panose="00000400000000000000" pitchFamily="2" charset="-78"/>
            </a:rPr>
            <a:t>دلیل این ضعف، محدود بودن حافظه در ماشین های متناهی بود.</a:t>
          </a:r>
        </a:p>
      </dgm:t>
    </dgm:pt>
    <dgm:pt modelId="{C8B3C246-84AD-48EA-A31C-08E194F78D1F}" type="parTrans" cxnId="{029B893E-DE67-400D-9A0A-ACFE72970870}">
      <dgm:prSet/>
      <dgm:spPr/>
      <dgm:t>
        <a:bodyPr/>
        <a:lstStyle/>
        <a:p>
          <a:pPr rtl="1"/>
          <a:endParaRPr lang="en-US">
            <a:cs typeface="B Mitra" panose="00000400000000000000" pitchFamily="2" charset="-78"/>
          </a:endParaRPr>
        </a:p>
      </dgm:t>
    </dgm:pt>
    <dgm:pt modelId="{03960CB1-C600-47C3-891E-DD07A233F421}" type="sibTrans" cxnId="{029B893E-DE67-400D-9A0A-ACFE72970870}">
      <dgm:prSet/>
      <dgm:spPr/>
      <dgm:t>
        <a:bodyPr/>
        <a:lstStyle/>
        <a:p>
          <a:pPr rtl="1"/>
          <a:endParaRPr lang="en-US">
            <a:cs typeface="B Mitra" panose="00000400000000000000" pitchFamily="2" charset="-78"/>
          </a:endParaRPr>
        </a:p>
      </dgm:t>
    </dgm:pt>
    <dgm:pt modelId="{2EB07AA7-100A-4617-9073-E9A7C2368048}">
      <dgm:prSet/>
      <dgm:spPr/>
      <dgm:t>
        <a:bodyPr/>
        <a:lstStyle/>
        <a:p>
          <a:pPr rtl="1"/>
          <a:r>
            <a:rPr lang="fa-IR" dirty="0">
              <a:cs typeface="B Mitra" panose="00000400000000000000" pitchFamily="2" charset="-78"/>
            </a:rPr>
            <a:t>نیاز به شمارش نمادها داریم. انجام شمارش در یک حافظه محدود ممکن نیست.</a:t>
          </a:r>
        </a:p>
      </dgm:t>
    </dgm:pt>
    <dgm:pt modelId="{4D1BFCDC-F6C0-4D19-8AEB-613E2609D4B3}" type="parTrans" cxnId="{F9AFADAE-628B-4C2B-AF24-3C81125BB687}">
      <dgm:prSet/>
      <dgm:spPr/>
      <dgm:t>
        <a:bodyPr/>
        <a:lstStyle/>
        <a:p>
          <a:pPr rtl="1"/>
          <a:endParaRPr lang="en-US">
            <a:cs typeface="B Mitra" panose="00000400000000000000" pitchFamily="2" charset="-78"/>
          </a:endParaRPr>
        </a:p>
      </dgm:t>
    </dgm:pt>
    <dgm:pt modelId="{30860EB4-2055-49A0-92B4-A7594DD42739}" type="sibTrans" cxnId="{F9AFADAE-628B-4C2B-AF24-3C81125BB687}">
      <dgm:prSet/>
      <dgm:spPr/>
      <dgm:t>
        <a:bodyPr/>
        <a:lstStyle/>
        <a:p>
          <a:pPr rtl="1"/>
          <a:endParaRPr lang="en-US">
            <a:cs typeface="B Mitra" panose="00000400000000000000" pitchFamily="2" charset="-78"/>
          </a:endParaRPr>
        </a:p>
      </dgm:t>
    </dgm:pt>
    <dgm:pt modelId="{1126C483-C669-4657-8704-A33500CE50E3}">
      <dgm:prSet/>
      <dgm:spPr/>
      <dgm:t>
        <a:bodyPr/>
        <a:lstStyle/>
        <a:p>
          <a:pPr rtl="1"/>
          <a:r>
            <a:rPr lang="fa-IR" dirty="0">
              <a:cs typeface="B Mitra" panose="00000400000000000000" pitchFamily="2" charset="-78"/>
            </a:rPr>
            <a:t>نیاز به قدرت ذخیره سازی و تطابق دنباله ای از سمبل ها با ترتیب معکوس را داریم.</a:t>
          </a:r>
        </a:p>
      </dgm:t>
    </dgm:pt>
    <dgm:pt modelId="{9DE85B4E-4081-403D-9006-74D62A01DA6A}" type="parTrans" cxnId="{886D58EE-567B-44E7-BAD4-6B72D42DFEA6}">
      <dgm:prSet/>
      <dgm:spPr/>
      <dgm:t>
        <a:bodyPr/>
        <a:lstStyle/>
        <a:p>
          <a:pPr rtl="1"/>
          <a:endParaRPr lang="en-US">
            <a:cs typeface="B Mitra" panose="00000400000000000000" pitchFamily="2" charset="-78"/>
          </a:endParaRPr>
        </a:p>
      </dgm:t>
    </dgm:pt>
    <dgm:pt modelId="{918EC522-B990-490E-B054-644D2AF5D250}" type="sibTrans" cxnId="{886D58EE-567B-44E7-BAD4-6B72D42DFEA6}">
      <dgm:prSet/>
      <dgm:spPr/>
      <dgm:t>
        <a:bodyPr/>
        <a:lstStyle/>
        <a:p>
          <a:pPr rtl="1"/>
          <a:endParaRPr lang="en-US">
            <a:cs typeface="B Mitra" panose="00000400000000000000" pitchFamily="2" charset="-78"/>
          </a:endParaRPr>
        </a:p>
      </dgm:t>
    </dgm:pt>
    <dgm:pt modelId="{12247620-84D1-4203-A9BD-FB49FF19BF82}">
      <dgm:prSet phldrT="[Text]" custT="1"/>
      <dgm:spPr>
        <a:solidFill>
          <a:srgbClr val="00B050"/>
        </a:solidFill>
      </dgm:spPr>
      <dgm:t>
        <a:bodyPr/>
        <a:lstStyle/>
        <a:p>
          <a:pPr rtl="1"/>
          <a:r>
            <a:rPr lang="fa-IR" sz="2400" dirty="0">
              <a:solidFill>
                <a:schemeClr val="bg1"/>
              </a:solidFill>
              <a:cs typeface="B Mitra" panose="00000400000000000000" pitchFamily="2" charset="-78"/>
            </a:rPr>
            <a:t>قابلیت ذخیره سازی نامحدود از مزایای خوب پشته محسوب میشود.</a:t>
          </a:r>
          <a:endParaRPr lang="en-US" sz="2400" dirty="0">
            <a:solidFill>
              <a:schemeClr val="bg1"/>
            </a:solidFill>
            <a:cs typeface="B Mitra" panose="00000400000000000000" pitchFamily="2" charset="-78"/>
          </a:endParaRPr>
        </a:p>
      </dgm:t>
    </dgm:pt>
    <dgm:pt modelId="{F80C7A9E-960F-476D-8F0A-54442ED9C83D}" type="parTrans" cxnId="{E1E6F95E-0CF0-4CFF-93B0-998D90317D0A}">
      <dgm:prSet/>
      <dgm:spPr/>
      <dgm:t>
        <a:bodyPr/>
        <a:lstStyle/>
        <a:p>
          <a:endParaRPr lang="en-US"/>
        </a:p>
      </dgm:t>
    </dgm:pt>
    <dgm:pt modelId="{05C45766-F39B-4E18-AB50-F8B366D79F5A}" type="sibTrans" cxnId="{E1E6F95E-0CF0-4CFF-93B0-998D90317D0A}">
      <dgm:prSet/>
      <dgm:spPr/>
      <dgm:t>
        <a:bodyPr/>
        <a:lstStyle/>
        <a:p>
          <a:endParaRPr lang="en-US"/>
        </a:p>
      </dgm:t>
    </dgm:pt>
    <dgm:pt modelId="{1C81ED13-894C-4491-B7F4-179948A9A0A2}">
      <dgm:prSet phldrT="[Text]" custT="1"/>
      <dgm:spPr>
        <a:solidFill>
          <a:srgbClr val="7030A0"/>
        </a:solidFill>
      </dgm:spPr>
      <dgm:t>
        <a:bodyPr/>
        <a:lstStyle/>
        <a:p>
          <a:pPr rtl="1"/>
          <a:r>
            <a:rPr lang="fa-IR" sz="2400" dirty="0">
              <a:cs typeface="B Mitra" panose="00000400000000000000" pitchFamily="2" charset="-78"/>
            </a:rPr>
            <a:t>بدین ترتیب دسته ای از مکانیزم ها با نام آتاماتای پشته ای (</a:t>
          </a:r>
          <a:r>
            <a:rPr lang="en-US" sz="2400" dirty="0">
              <a:cs typeface="B Mitra" panose="00000400000000000000" pitchFamily="2" charset="-78"/>
            </a:rPr>
            <a:t>PDA</a:t>
          </a:r>
          <a:r>
            <a:rPr lang="fa-IR" sz="2400" dirty="0">
              <a:cs typeface="B Mitra" panose="00000400000000000000" pitchFamily="2" charset="-78"/>
            </a:rPr>
            <a:t>) بوجود می آید</a:t>
          </a:r>
        </a:p>
      </dgm:t>
    </dgm:pt>
    <dgm:pt modelId="{2E590637-138B-4B55-861F-365B3C488FB4}" type="parTrans" cxnId="{82F1908A-0CD3-4449-9515-7B1F897C9B10}">
      <dgm:prSet/>
      <dgm:spPr/>
      <dgm:t>
        <a:bodyPr/>
        <a:lstStyle/>
        <a:p>
          <a:endParaRPr lang="en-US"/>
        </a:p>
      </dgm:t>
    </dgm:pt>
    <dgm:pt modelId="{861F600B-AD8E-41A6-A31E-036D5679B14B}" type="sibTrans" cxnId="{82F1908A-0CD3-4449-9515-7B1F897C9B10}">
      <dgm:prSet/>
      <dgm:spPr/>
      <dgm:t>
        <a:bodyPr/>
        <a:lstStyle/>
        <a:p>
          <a:endParaRPr lang="en-US"/>
        </a:p>
      </dgm:t>
    </dgm:pt>
    <dgm:pt modelId="{6EC53E12-17F3-47AB-B2FB-8815DF4E528B}" type="pres">
      <dgm:prSet presAssocID="{76AA034F-9C09-47E6-8D83-139C5813803E}" presName="Name0" presStyleCnt="0">
        <dgm:presLayoutVars>
          <dgm:dir/>
          <dgm:animLvl val="lvl"/>
          <dgm:resizeHandles val="exact"/>
        </dgm:presLayoutVars>
      </dgm:prSet>
      <dgm:spPr/>
    </dgm:pt>
    <dgm:pt modelId="{39E35891-62BA-4D55-BE33-6FCE7847E8F9}" type="pres">
      <dgm:prSet presAssocID="{1C81ED13-894C-4491-B7F4-179948A9A0A2}" presName="boxAndChildren" presStyleCnt="0"/>
      <dgm:spPr/>
    </dgm:pt>
    <dgm:pt modelId="{E9B0F155-6DFD-42B6-9763-A1859B4767EB}" type="pres">
      <dgm:prSet presAssocID="{1C81ED13-894C-4491-B7F4-179948A9A0A2}" presName="parentTextBox" presStyleLbl="node1" presStyleIdx="0" presStyleCnt="3"/>
      <dgm:spPr/>
    </dgm:pt>
    <dgm:pt modelId="{D420D213-9414-45A4-992F-1EC28FD381BE}" type="pres">
      <dgm:prSet presAssocID="{7ECC75DD-5ED6-4D0A-8E09-16EF8592ACF4}" presName="sp" presStyleCnt="0"/>
      <dgm:spPr/>
    </dgm:pt>
    <dgm:pt modelId="{1C6926AA-ACE5-42D6-8276-08DDA20ACB47}" type="pres">
      <dgm:prSet presAssocID="{A14B1F79-84C6-4717-A052-9E1D693DCF31}" presName="arrowAndChildren" presStyleCnt="0"/>
      <dgm:spPr/>
    </dgm:pt>
    <dgm:pt modelId="{BDB7D8FA-9CBB-4D9B-B555-D5A418891CC2}" type="pres">
      <dgm:prSet presAssocID="{A14B1F79-84C6-4717-A052-9E1D693DCF31}" presName="parentTextArrow" presStyleLbl="node1" presStyleIdx="0" presStyleCnt="3"/>
      <dgm:spPr/>
    </dgm:pt>
    <dgm:pt modelId="{31E2C264-2C71-4AB8-92C8-05F2C9A01F3B}" type="pres">
      <dgm:prSet presAssocID="{A14B1F79-84C6-4717-A052-9E1D693DCF31}" presName="arrow" presStyleLbl="node1" presStyleIdx="1" presStyleCnt="3"/>
      <dgm:spPr/>
    </dgm:pt>
    <dgm:pt modelId="{C93C121C-3989-4950-81F4-E8CF3DDB5235}" type="pres">
      <dgm:prSet presAssocID="{A14B1F79-84C6-4717-A052-9E1D693DCF31}" presName="descendantArrow" presStyleCnt="0"/>
      <dgm:spPr/>
    </dgm:pt>
    <dgm:pt modelId="{66C5E9F7-DA31-4009-8874-4673060031E6}" type="pres">
      <dgm:prSet presAssocID="{12247620-84D1-4203-A9BD-FB49FF19BF82}" presName="childTextArrow" presStyleLbl="fgAccFollowNode1" presStyleIdx="0" presStyleCnt="4">
        <dgm:presLayoutVars>
          <dgm:bulletEnabled val="1"/>
        </dgm:presLayoutVars>
      </dgm:prSet>
      <dgm:spPr/>
    </dgm:pt>
    <dgm:pt modelId="{D1DFBBB4-3179-4690-A5B0-4C0552CF894C}" type="pres">
      <dgm:prSet presAssocID="{C843A323-E01E-4B3D-8C8C-334C9F4EBA55}" presName="sp" presStyleCnt="0"/>
      <dgm:spPr/>
    </dgm:pt>
    <dgm:pt modelId="{4456FA7E-85D6-44BA-834F-A0C75D287417}" type="pres">
      <dgm:prSet presAssocID="{5D1DAC4F-CBDC-467B-8336-A008931FB2E7}" presName="arrowAndChildren" presStyleCnt="0"/>
      <dgm:spPr/>
    </dgm:pt>
    <dgm:pt modelId="{ADD54E71-C87E-4458-9468-778CDE0D1C28}" type="pres">
      <dgm:prSet presAssocID="{5D1DAC4F-CBDC-467B-8336-A008931FB2E7}" presName="parentTextArrow" presStyleLbl="node1" presStyleIdx="1" presStyleCnt="3"/>
      <dgm:spPr/>
    </dgm:pt>
    <dgm:pt modelId="{14E36BA2-6406-4162-AFBD-B5F1D76F7EC9}" type="pres">
      <dgm:prSet presAssocID="{5D1DAC4F-CBDC-467B-8336-A008931FB2E7}" presName="arrow" presStyleLbl="node1" presStyleIdx="2" presStyleCnt="3"/>
      <dgm:spPr/>
    </dgm:pt>
    <dgm:pt modelId="{668D476A-3C0C-4D97-98C7-3CFE6D87E83E}" type="pres">
      <dgm:prSet presAssocID="{5D1DAC4F-CBDC-467B-8336-A008931FB2E7}" presName="descendantArrow" presStyleCnt="0"/>
      <dgm:spPr/>
    </dgm:pt>
    <dgm:pt modelId="{1F21130E-3170-433A-952B-F4B4A86CA912}" type="pres">
      <dgm:prSet presAssocID="{0AEEAF05-E77B-45BB-BB2B-980AD65CBDF1}" presName="childTextArrow" presStyleLbl="fgAccFollowNode1" presStyleIdx="1" presStyleCnt="4">
        <dgm:presLayoutVars>
          <dgm:bulletEnabled val="1"/>
        </dgm:presLayoutVars>
      </dgm:prSet>
      <dgm:spPr/>
    </dgm:pt>
    <dgm:pt modelId="{C4588700-FEDF-45A3-8D01-35B7BBC6164D}" type="pres">
      <dgm:prSet presAssocID="{2EB07AA7-100A-4617-9073-E9A7C2368048}" presName="childTextArrow" presStyleLbl="fgAccFollowNode1" presStyleIdx="2" presStyleCnt="4">
        <dgm:presLayoutVars>
          <dgm:bulletEnabled val="1"/>
        </dgm:presLayoutVars>
      </dgm:prSet>
      <dgm:spPr/>
    </dgm:pt>
    <dgm:pt modelId="{A9CCE204-6994-4D2B-B3AD-A8105CDE211D}" type="pres">
      <dgm:prSet presAssocID="{1126C483-C669-4657-8704-A33500CE50E3}" presName="childTextArrow" presStyleLbl="fgAccFollowNode1" presStyleIdx="3" presStyleCnt="4">
        <dgm:presLayoutVars>
          <dgm:bulletEnabled val="1"/>
        </dgm:presLayoutVars>
      </dgm:prSet>
      <dgm:spPr/>
    </dgm:pt>
  </dgm:ptLst>
  <dgm:cxnLst>
    <dgm:cxn modelId="{029B893E-DE67-400D-9A0A-ACFE72970870}" srcId="{5D1DAC4F-CBDC-467B-8336-A008931FB2E7}" destId="{0AEEAF05-E77B-45BB-BB2B-980AD65CBDF1}" srcOrd="0" destOrd="0" parTransId="{C8B3C246-84AD-48EA-A31C-08E194F78D1F}" sibTransId="{03960CB1-C600-47C3-891E-DD07A233F421}"/>
    <dgm:cxn modelId="{254C225C-BC5E-49A2-85A8-C4D2D715327D}" type="presOf" srcId="{1126C483-C669-4657-8704-A33500CE50E3}" destId="{A9CCE204-6994-4D2B-B3AD-A8105CDE211D}" srcOrd="0" destOrd="0" presId="urn:microsoft.com/office/officeart/2005/8/layout/process4"/>
    <dgm:cxn modelId="{E1E6F95E-0CF0-4CFF-93B0-998D90317D0A}" srcId="{A14B1F79-84C6-4717-A052-9E1D693DCF31}" destId="{12247620-84D1-4203-A9BD-FB49FF19BF82}" srcOrd="0" destOrd="0" parTransId="{F80C7A9E-960F-476D-8F0A-54442ED9C83D}" sibTransId="{05C45766-F39B-4E18-AB50-F8B366D79F5A}"/>
    <dgm:cxn modelId="{75EA7E42-EDCB-4E06-9782-47F94886CC5C}" srcId="{76AA034F-9C09-47E6-8D83-139C5813803E}" destId="{A14B1F79-84C6-4717-A052-9E1D693DCF31}" srcOrd="1" destOrd="0" parTransId="{EF24E8A2-FDFD-4608-926C-C804EBDC6438}" sibTransId="{7ECC75DD-5ED6-4D0A-8E09-16EF8592ACF4}"/>
    <dgm:cxn modelId="{2B5DB480-116D-45F5-B6B1-713C5822519B}" type="presOf" srcId="{5D1DAC4F-CBDC-467B-8336-A008931FB2E7}" destId="{14E36BA2-6406-4162-AFBD-B5F1D76F7EC9}" srcOrd="1" destOrd="0" presId="urn:microsoft.com/office/officeart/2005/8/layout/process4"/>
    <dgm:cxn modelId="{65B87481-D494-4E22-8E70-DC53F8B47B5D}" type="presOf" srcId="{76AA034F-9C09-47E6-8D83-139C5813803E}" destId="{6EC53E12-17F3-47AB-B2FB-8815DF4E528B}" srcOrd="0" destOrd="0" presId="urn:microsoft.com/office/officeart/2005/8/layout/process4"/>
    <dgm:cxn modelId="{9D45CE85-E7E7-46E5-A06C-516615819133}" type="presOf" srcId="{0AEEAF05-E77B-45BB-BB2B-980AD65CBDF1}" destId="{1F21130E-3170-433A-952B-F4B4A86CA912}" srcOrd="0" destOrd="0" presId="urn:microsoft.com/office/officeart/2005/8/layout/process4"/>
    <dgm:cxn modelId="{82F1908A-0CD3-4449-9515-7B1F897C9B10}" srcId="{76AA034F-9C09-47E6-8D83-139C5813803E}" destId="{1C81ED13-894C-4491-B7F4-179948A9A0A2}" srcOrd="2" destOrd="0" parTransId="{2E590637-138B-4B55-861F-365B3C488FB4}" sibTransId="{861F600B-AD8E-41A6-A31E-036D5679B14B}"/>
    <dgm:cxn modelId="{6A319C94-4486-434C-8A0F-21B645BFF5D6}" srcId="{76AA034F-9C09-47E6-8D83-139C5813803E}" destId="{5D1DAC4F-CBDC-467B-8336-A008931FB2E7}" srcOrd="0" destOrd="0" parTransId="{2AE76FE3-0E4E-419E-9D63-BA2A788BD2A1}" sibTransId="{C843A323-E01E-4B3D-8C8C-334C9F4EBA55}"/>
    <dgm:cxn modelId="{54D25396-1393-453E-A61F-63148CD70E8B}" type="presOf" srcId="{2EB07AA7-100A-4617-9073-E9A7C2368048}" destId="{C4588700-FEDF-45A3-8D01-35B7BBC6164D}" srcOrd="0" destOrd="0" presId="urn:microsoft.com/office/officeart/2005/8/layout/process4"/>
    <dgm:cxn modelId="{C1431FA1-0C8C-4D96-A3CC-8AF327763D7F}" type="presOf" srcId="{A14B1F79-84C6-4717-A052-9E1D693DCF31}" destId="{BDB7D8FA-9CBB-4D9B-B555-D5A418891CC2}" srcOrd="0" destOrd="0" presId="urn:microsoft.com/office/officeart/2005/8/layout/process4"/>
    <dgm:cxn modelId="{54A76FAA-4AAD-4190-9837-5C237419AF93}" type="presOf" srcId="{1C81ED13-894C-4491-B7F4-179948A9A0A2}" destId="{E9B0F155-6DFD-42B6-9763-A1859B4767EB}" srcOrd="0" destOrd="0" presId="urn:microsoft.com/office/officeart/2005/8/layout/process4"/>
    <dgm:cxn modelId="{F9AFADAE-628B-4C2B-AF24-3C81125BB687}" srcId="{5D1DAC4F-CBDC-467B-8336-A008931FB2E7}" destId="{2EB07AA7-100A-4617-9073-E9A7C2368048}" srcOrd="1" destOrd="0" parTransId="{4D1BFCDC-F6C0-4D19-8AEB-613E2609D4B3}" sibTransId="{30860EB4-2055-49A0-92B4-A7594DD42739}"/>
    <dgm:cxn modelId="{FF9ABBB5-8F65-4421-A54C-FCC3FA1F3D0D}" type="presOf" srcId="{A14B1F79-84C6-4717-A052-9E1D693DCF31}" destId="{31E2C264-2C71-4AB8-92C8-05F2C9A01F3B}" srcOrd="1" destOrd="0" presId="urn:microsoft.com/office/officeart/2005/8/layout/process4"/>
    <dgm:cxn modelId="{D14493D2-3680-479A-B8F3-02384E75271D}" type="presOf" srcId="{5D1DAC4F-CBDC-467B-8336-A008931FB2E7}" destId="{ADD54E71-C87E-4458-9468-778CDE0D1C28}" srcOrd="0" destOrd="0" presId="urn:microsoft.com/office/officeart/2005/8/layout/process4"/>
    <dgm:cxn modelId="{D2E73BDB-DC41-4C20-87CC-607CA1658374}" type="presOf" srcId="{12247620-84D1-4203-A9BD-FB49FF19BF82}" destId="{66C5E9F7-DA31-4009-8874-4673060031E6}" srcOrd="0" destOrd="0" presId="urn:microsoft.com/office/officeart/2005/8/layout/process4"/>
    <dgm:cxn modelId="{886D58EE-567B-44E7-BAD4-6B72D42DFEA6}" srcId="{5D1DAC4F-CBDC-467B-8336-A008931FB2E7}" destId="{1126C483-C669-4657-8704-A33500CE50E3}" srcOrd="2" destOrd="0" parTransId="{9DE85B4E-4081-403D-9006-74D62A01DA6A}" sibTransId="{918EC522-B990-490E-B054-644D2AF5D250}"/>
    <dgm:cxn modelId="{D2BEBEB5-9F18-4F1B-9310-423AF2248F1D}" type="presParOf" srcId="{6EC53E12-17F3-47AB-B2FB-8815DF4E528B}" destId="{39E35891-62BA-4D55-BE33-6FCE7847E8F9}" srcOrd="0" destOrd="0" presId="urn:microsoft.com/office/officeart/2005/8/layout/process4"/>
    <dgm:cxn modelId="{E03615E1-966B-420A-8C92-2F19088F8014}" type="presParOf" srcId="{39E35891-62BA-4D55-BE33-6FCE7847E8F9}" destId="{E9B0F155-6DFD-42B6-9763-A1859B4767EB}" srcOrd="0" destOrd="0" presId="urn:microsoft.com/office/officeart/2005/8/layout/process4"/>
    <dgm:cxn modelId="{64046B9C-0288-45A2-B61C-EE8412408CAD}" type="presParOf" srcId="{6EC53E12-17F3-47AB-B2FB-8815DF4E528B}" destId="{D420D213-9414-45A4-992F-1EC28FD381BE}" srcOrd="1" destOrd="0" presId="urn:microsoft.com/office/officeart/2005/8/layout/process4"/>
    <dgm:cxn modelId="{729BF7E4-6D7D-4992-AB3B-37E78AE0EFF3}" type="presParOf" srcId="{6EC53E12-17F3-47AB-B2FB-8815DF4E528B}" destId="{1C6926AA-ACE5-42D6-8276-08DDA20ACB47}" srcOrd="2" destOrd="0" presId="urn:microsoft.com/office/officeart/2005/8/layout/process4"/>
    <dgm:cxn modelId="{B64BA29C-E5E1-468B-B889-392B64FFB554}" type="presParOf" srcId="{1C6926AA-ACE5-42D6-8276-08DDA20ACB47}" destId="{BDB7D8FA-9CBB-4D9B-B555-D5A418891CC2}" srcOrd="0" destOrd="0" presId="urn:microsoft.com/office/officeart/2005/8/layout/process4"/>
    <dgm:cxn modelId="{615466E0-5C91-4C4E-8937-3D7F4FC87ED3}" type="presParOf" srcId="{1C6926AA-ACE5-42D6-8276-08DDA20ACB47}" destId="{31E2C264-2C71-4AB8-92C8-05F2C9A01F3B}" srcOrd="1" destOrd="0" presId="urn:microsoft.com/office/officeart/2005/8/layout/process4"/>
    <dgm:cxn modelId="{5783D873-2691-4E54-AC4F-EB7D26761BCB}" type="presParOf" srcId="{1C6926AA-ACE5-42D6-8276-08DDA20ACB47}" destId="{C93C121C-3989-4950-81F4-E8CF3DDB5235}" srcOrd="2" destOrd="0" presId="urn:microsoft.com/office/officeart/2005/8/layout/process4"/>
    <dgm:cxn modelId="{926348FD-2EBE-494C-9B04-A15AB755A532}" type="presParOf" srcId="{C93C121C-3989-4950-81F4-E8CF3DDB5235}" destId="{66C5E9F7-DA31-4009-8874-4673060031E6}" srcOrd="0" destOrd="0" presId="urn:microsoft.com/office/officeart/2005/8/layout/process4"/>
    <dgm:cxn modelId="{73ADD793-FA68-4517-96FC-6D67644B3FDD}" type="presParOf" srcId="{6EC53E12-17F3-47AB-B2FB-8815DF4E528B}" destId="{D1DFBBB4-3179-4690-A5B0-4C0552CF894C}" srcOrd="3" destOrd="0" presId="urn:microsoft.com/office/officeart/2005/8/layout/process4"/>
    <dgm:cxn modelId="{9D506AE1-BFFC-4DE4-8DE1-0CFF0D0BA33E}" type="presParOf" srcId="{6EC53E12-17F3-47AB-B2FB-8815DF4E528B}" destId="{4456FA7E-85D6-44BA-834F-A0C75D287417}" srcOrd="4" destOrd="0" presId="urn:microsoft.com/office/officeart/2005/8/layout/process4"/>
    <dgm:cxn modelId="{1E0BA4C2-6BDF-43BE-B863-61FCEE71965C}" type="presParOf" srcId="{4456FA7E-85D6-44BA-834F-A0C75D287417}" destId="{ADD54E71-C87E-4458-9468-778CDE0D1C28}" srcOrd="0" destOrd="0" presId="urn:microsoft.com/office/officeart/2005/8/layout/process4"/>
    <dgm:cxn modelId="{2000BABC-4CAD-454B-9F9C-CBF76B0C8C31}" type="presParOf" srcId="{4456FA7E-85D6-44BA-834F-A0C75D287417}" destId="{14E36BA2-6406-4162-AFBD-B5F1D76F7EC9}" srcOrd="1" destOrd="0" presId="urn:microsoft.com/office/officeart/2005/8/layout/process4"/>
    <dgm:cxn modelId="{4468267F-78D2-477F-B500-ADD2EBBBBB86}" type="presParOf" srcId="{4456FA7E-85D6-44BA-834F-A0C75D287417}" destId="{668D476A-3C0C-4D97-98C7-3CFE6D87E83E}" srcOrd="2" destOrd="0" presId="urn:microsoft.com/office/officeart/2005/8/layout/process4"/>
    <dgm:cxn modelId="{5C267493-08B0-44E7-AA21-A9EE259A64CF}" type="presParOf" srcId="{668D476A-3C0C-4D97-98C7-3CFE6D87E83E}" destId="{1F21130E-3170-433A-952B-F4B4A86CA912}" srcOrd="0" destOrd="0" presId="urn:microsoft.com/office/officeart/2005/8/layout/process4"/>
    <dgm:cxn modelId="{D84F8220-1939-4461-8351-84B4A0377262}" type="presParOf" srcId="{668D476A-3C0C-4D97-98C7-3CFE6D87E83E}" destId="{C4588700-FEDF-45A3-8D01-35B7BBC6164D}" srcOrd="1" destOrd="0" presId="urn:microsoft.com/office/officeart/2005/8/layout/process4"/>
    <dgm:cxn modelId="{5F8F70F9-7667-46EA-8633-DB04EDDC3040}" type="presParOf" srcId="{668D476A-3C0C-4D97-98C7-3CFE6D87E83E}" destId="{A9CCE204-6994-4D2B-B3AD-A8105CDE211D}" srcOrd="2"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B0F155-6DFD-42B6-9763-A1859B4767EB}">
      <dsp:nvSpPr>
        <dsp:cNvPr id="0" name=""/>
        <dsp:cNvSpPr/>
      </dsp:nvSpPr>
      <dsp:spPr>
        <a:xfrm>
          <a:off x="0" y="3677580"/>
          <a:ext cx="9807848" cy="1207063"/>
        </a:xfrm>
        <a:prstGeom prst="rect">
          <a:avLst/>
        </a:prstGeom>
        <a:solidFill>
          <a:srgbClr val="7030A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1">
            <a:lnSpc>
              <a:spcPct val="90000"/>
            </a:lnSpc>
            <a:spcBef>
              <a:spcPct val="0"/>
            </a:spcBef>
            <a:spcAft>
              <a:spcPct val="35000"/>
            </a:spcAft>
            <a:buNone/>
          </a:pPr>
          <a:r>
            <a:rPr lang="fa-IR" sz="2400" kern="1200" dirty="0">
              <a:cs typeface="B Mitra" panose="00000400000000000000" pitchFamily="2" charset="-78"/>
            </a:rPr>
            <a:t>بدین ترتیب دسته ای از مکانیزم ها با نام آتاماتای پشته ای (</a:t>
          </a:r>
          <a:r>
            <a:rPr lang="en-US" sz="2400" kern="1200" dirty="0">
              <a:cs typeface="B Mitra" panose="00000400000000000000" pitchFamily="2" charset="-78"/>
            </a:rPr>
            <a:t>PDA</a:t>
          </a:r>
          <a:r>
            <a:rPr lang="fa-IR" sz="2400" kern="1200" dirty="0">
              <a:cs typeface="B Mitra" panose="00000400000000000000" pitchFamily="2" charset="-78"/>
            </a:rPr>
            <a:t>) بوجود می آید</a:t>
          </a:r>
        </a:p>
      </dsp:txBody>
      <dsp:txXfrm>
        <a:off x="0" y="3677580"/>
        <a:ext cx="9807848" cy="1207063"/>
      </dsp:txXfrm>
    </dsp:sp>
    <dsp:sp modelId="{31E2C264-2C71-4AB8-92C8-05F2C9A01F3B}">
      <dsp:nvSpPr>
        <dsp:cNvPr id="0" name=""/>
        <dsp:cNvSpPr/>
      </dsp:nvSpPr>
      <dsp:spPr>
        <a:xfrm rot="10800000">
          <a:off x="0" y="1839222"/>
          <a:ext cx="9807848" cy="1856464"/>
        </a:xfrm>
        <a:prstGeom prst="upArrowCallout">
          <a:avLst/>
        </a:prstGeom>
        <a:solidFill>
          <a:srgbClr val="005426"/>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1">
            <a:lnSpc>
              <a:spcPct val="90000"/>
            </a:lnSpc>
            <a:spcBef>
              <a:spcPct val="0"/>
            </a:spcBef>
            <a:spcAft>
              <a:spcPct val="35000"/>
            </a:spcAft>
            <a:buNone/>
          </a:pPr>
          <a:r>
            <a:rPr lang="fa-IR" sz="2400" kern="1200" dirty="0">
              <a:cs typeface="B Mitra" panose="00000400000000000000" pitchFamily="2" charset="-78"/>
            </a:rPr>
            <a:t>بنابراین میتوان از مکانیزم پشته بعنوان مکانیزم ذخیره سازی استفاده کرد.</a:t>
          </a:r>
          <a:endParaRPr lang="en-US" sz="2400" kern="1200" dirty="0">
            <a:cs typeface="B Mitra" panose="00000400000000000000" pitchFamily="2" charset="-78"/>
          </a:endParaRPr>
        </a:p>
      </dsp:txBody>
      <dsp:txXfrm rot="-10800000">
        <a:off x="0" y="1839222"/>
        <a:ext cx="9807848" cy="651619"/>
      </dsp:txXfrm>
    </dsp:sp>
    <dsp:sp modelId="{66C5E9F7-DA31-4009-8874-4673060031E6}">
      <dsp:nvSpPr>
        <dsp:cNvPr id="0" name=""/>
        <dsp:cNvSpPr/>
      </dsp:nvSpPr>
      <dsp:spPr>
        <a:xfrm>
          <a:off x="0" y="2490841"/>
          <a:ext cx="9807848" cy="555082"/>
        </a:xfrm>
        <a:prstGeom prst="rect">
          <a:avLst/>
        </a:prstGeom>
        <a:solidFill>
          <a:srgbClr val="00B050"/>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rtl="1">
            <a:lnSpc>
              <a:spcPct val="90000"/>
            </a:lnSpc>
            <a:spcBef>
              <a:spcPct val="0"/>
            </a:spcBef>
            <a:spcAft>
              <a:spcPct val="35000"/>
            </a:spcAft>
            <a:buNone/>
          </a:pPr>
          <a:r>
            <a:rPr lang="fa-IR" sz="2400" kern="1200" dirty="0">
              <a:solidFill>
                <a:schemeClr val="bg1"/>
              </a:solidFill>
              <a:cs typeface="B Mitra" panose="00000400000000000000" pitchFamily="2" charset="-78"/>
            </a:rPr>
            <a:t>قابلیت ذخیره سازی نامحدود از مزایای خوب پشته محسوب میشود.</a:t>
          </a:r>
          <a:endParaRPr lang="en-US" sz="2400" kern="1200" dirty="0">
            <a:solidFill>
              <a:schemeClr val="bg1"/>
            </a:solidFill>
            <a:cs typeface="B Mitra" panose="00000400000000000000" pitchFamily="2" charset="-78"/>
          </a:endParaRPr>
        </a:p>
      </dsp:txBody>
      <dsp:txXfrm>
        <a:off x="0" y="2490841"/>
        <a:ext cx="9807848" cy="555082"/>
      </dsp:txXfrm>
    </dsp:sp>
    <dsp:sp modelId="{14E36BA2-6406-4162-AFBD-B5F1D76F7EC9}">
      <dsp:nvSpPr>
        <dsp:cNvPr id="0" name=""/>
        <dsp:cNvSpPr/>
      </dsp:nvSpPr>
      <dsp:spPr>
        <a:xfrm rot="10800000">
          <a:off x="0" y="863"/>
          <a:ext cx="9807848" cy="1856464"/>
        </a:xfrm>
        <a:prstGeom prst="upArrowCallou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rtl="1">
            <a:lnSpc>
              <a:spcPct val="90000"/>
            </a:lnSpc>
            <a:spcBef>
              <a:spcPct val="0"/>
            </a:spcBef>
            <a:spcAft>
              <a:spcPct val="35000"/>
            </a:spcAft>
            <a:buNone/>
          </a:pPr>
          <a:r>
            <a:rPr lang="fa-IR" sz="2100" kern="1200" dirty="0">
              <a:cs typeface="B Mitra" panose="00000400000000000000" pitchFamily="2" charset="-78"/>
            </a:rPr>
            <a:t>آتاماتای متناهی قادر به پذیرش زبانهای مستقل از متن نیستند.</a:t>
          </a:r>
          <a:endParaRPr lang="en-US" sz="2100" kern="1200" dirty="0">
            <a:cs typeface="B Mitra" panose="00000400000000000000" pitchFamily="2" charset="-78"/>
          </a:endParaRPr>
        </a:p>
      </dsp:txBody>
      <dsp:txXfrm rot="-10800000">
        <a:off x="0" y="863"/>
        <a:ext cx="9807848" cy="651619"/>
      </dsp:txXfrm>
    </dsp:sp>
    <dsp:sp modelId="{1F21130E-3170-433A-952B-F4B4A86CA912}">
      <dsp:nvSpPr>
        <dsp:cNvPr id="0" name=""/>
        <dsp:cNvSpPr/>
      </dsp:nvSpPr>
      <dsp:spPr>
        <a:xfrm>
          <a:off x="4788" y="652482"/>
          <a:ext cx="3266090" cy="555082"/>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rtl="1">
            <a:lnSpc>
              <a:spcPct val="90000"/>
            </a:lnSpc>
            <a:spcBef>
              <a:spcPct val="0"/>
            </a:spcBef>
            <a:spcAft>
              <a:spcPct val="35000"/>
            </a:spcAft>
            <a:buNone/>
          </a:pPr>
          <a:r>
            <a:rPr lang="fa-IR" sz="1500" kern="1200" dirty="0">
              <a:cs typeface="B Mitra" panose="00000400000000000000" pitchFamily="2" charset="-78"/>
            </a:rPr>
            <a:t>دلیل این ضعف، محدود بودن حافظه در ماشین های متناهی بود.</a:t>
          </a:r>
        </a:p>
      </dsp:txBody>
      <dsp:txXfrm>
        <a:off x="4788" y="652482"/>
        <a:ext cx="3266090" cy="555082"/>
      </dsp:txXfrm>
    </dsp:sp>
    <dsp:sp modelId="{C4588700-FEDF-45A3-8D01-35B7BBC6164D}">
      <dsp:nvSpPr>
        <dsp:cNvPr id="0" name=""/>
        <dsp:cNvSpPr/>
      </dsp:nvSpPr>
      <dsp:spPr>
        <a:xfrm>
          <a:off x="3270878" y="652482"/>
          <a:ext cx="3266090" cy="555082"/>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rtl="1">
            <a:lnSpc>
              <a:spcPct val="90000"/>
            </a:lnSpc>
            <a:spcBef>
              <a:spcPct val="0"/>
            </a:spcBef>
            <a:spcAft>
              <a:spcPct val="35000"/>
            </a:spcAft>
            <a:buNone/>
          </a:pPr>
          <a:r>
            <a:rPr lang="fa-IR" sz="1500" kern="1200" dirty="0">
              <a:cs typeface="B Mitra" panose="00000400000000000000" pitchFamily="2" charset="-78"/>
            </a:rPr>
            <a:t>نیاز به شمارش نمادها داریم. انجام شمارش در یک حافظه محدود ممکن نیست.</a:t>
          </a:r>
        </a:p>
      </dsp:txBody>
      <dsp:txXfrm>
        <a:off x="3270878" y="652482"/>
        <a:ext cx="3266090" cy="555082"/>
      </dsp:txXfrm>
    </dsp:sp>
    <dsp:sp modelId="{A9CCE204-6994-4D2B-B3AD-A8105CDE211D}">
      <dsp:nvSpPr>
        <dsp:cNvPr id="0" name=""/>
        <dsp:cNvSpPr/>
      </dsp:nvSpPr>
      <dsp:spPr>
        <a:xfrm>
          <a:off x="6536969" y="652482"/>
          <a:ext cx="3266090" cy="555082"/>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rtl="1">
            <a:lnSpc>
              <a:spcPct val="90000"/>
            </a:lnSpc>
            <a:spcBef>
              <a:spcPct val="0"/>
            </a:spcBef>
            <a:spcAft>
              <a:spcPct val="35000"/>
            </a:spcAft>
            <a:buNone/>
          </a:pPr>
          <a:r>
            <a:rPr lang="fa-IR" sz="1500" kern="1200" dirty="0">
              <a:cs typeface="B Mitra" panose="00000400000000000000" pitchFamily="2" charset="-78"/>
            </a:rPr>
            <a:t>نیاز به قدرت ذخیره سازی و تطابق دنباله ای از سمبل ها با ترتیب معکوس را داریم.</a:t>
          </a:r>
        </a:p>
      </dsp:txBody>
      <dsp:txXfrm>
        <a:off x="6536969" y="652482"/>
        <a:ext cx="3266090" cy="555082"/>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6.22641" units="1/cm"/>
          <inkml:channelProperty channel="Y" name="resolution" value="37.24138" units="1/cm"/>
          <inkml:channelProperty channel="T" name="resolution" value="1" units="1/dev"/>
        </inkml:channelProperties>
      </inkml:inkSource>
      <inkml:timestamp xml:id="ts0" timeString="2021-12-07T11:50:12.080"/>
    </inkml:context>
    <inkml:brush xml:id="br0">
      <inkml:brushProperty name="width" value="0.05292" units="cm"/>
      <inkml:brushProperty name="height" value="0.05292" units="cm"/>
      <inkml:brushProperty name="color" value="#FF0000"/>
    </inkml:brush>
  </inkml:definitions>
  <inkml:trace contextRef="#ctx0" brushRef="#br0">1411 15998 0</inkml:trace>
  <inkml:trace contextRef="#ctx0" brushRef="#br0" timeOffset="110.21">1411 15998 0</inkml:trace>
</inkml:ink>
</file>

<file path=ppt/ink/ink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2-12-21T07:48:32.787"/>
    </inkml:context>
    <inkml:brush xml:id="br0">
      <inkml:brushProperty name="width" value="0.05292" units="cm"/>
      <inkml:brushProperty name="height" value="0.05292" units="cm"/>
      <inkml:brushProperty name="color" value="#7030A0"/>
    </inkml:brush>
  </inkml:definitions>
  <inkml:trace contextRef="#ctx0" brushRef="#br0">11596 5501 168 0,'0'-3'63'0,"3"-3"-49"0,-3 6 7 0,0 0 0 16,0 0-11-16,0 0-3 15,0 0-4-15,0 0-3 0,-3 0 1 16,-1 0-1-16,1 0 0 0,-1 6 2 15,1-3 1-15,3 7 1 16,-4-4 2-16,1 3 3 16,-1 1 2-16,1-1 1 15,-4 1 2-15,-1 5 2 16,-2-2 2-16,-4 2-12 16,-4 4-6-16,1 6 0 15,-5 4-1-15,1 8 1 16,0 4 2-16,3 3-3 15,1-3 0-15,3 3-4 16,-1-10 1-16,5 1 0 16,3-7 2-16,0-3 1 15,0-6 3-15,0-4-1 16,3-2-1-16,1-4 1 0,-1 1-1 16,4-4-16-16,0 3-4 15,0-9-63 1,0 0-25-16,4 0 55 15</inkml:trace>
  <inkml:trace contextRef="#ctx0" brushRef="#br0" timeOffset="495">11874 5614 160 0,'4'-6'60'0,"-4"6"-47"0,-4 0 26 16,4 0 9-16,0 0-20 16,0 0-5-16,-3 0-14 15,3 0-6-15,-4 6-2 16,1-3-4-16,-4-3 2 0,3 7-1 16,-3-4 0-16,-3 6 2 0,-1 1 0 15,1-1 0-15,-1 7 0 16,0 2 0-16,-3 7 0 15,0 1 0-15,0 2 0 16,0 6 0-16,0-5 0 16,3-1 0-16,1 0 0 15,-1-3 0-15,0-6 0 16,4-3 0-16,0 2 0 16,0-8-3-16,4 5 0 15,-1-5-20-15,1 6-8 16,-1-7 16-16,1-6 7 0</inkml:trace>
  <inkml:trace contextRef="#ctx0" brushRef="#br0" timeOffset="1038.14">11296 5730 128 0,'0'-16'49'0,"3"16"-38"0,1-6 17 0,-4 6 4 16,4 0-11-16,-1 0-4 16,-3 0-10-16,4 0-3 15,3 0-2-15,0 0-2 0,0 6 3 16,3-2-2-16,4 2 2 16,4 3 0-16,3-9 3 15,7 0 8-15,4 0 3 16,7 0 0-16,0-3 2 15,3-3-4-15,-3 6 1 0,3-6-5 16,-3 2-1-16,-4 4-6 16,-3 0-1-16,0 0-1 15,-4 0-2-15,0 0-6 16,-7 4-1-16,1 2-8 16,-5-6-1-16,-3 6-4 15,-3-3-1-15,0-3-4 16,-4 7 1-16,0-7-5 15,-7 0 1-15,0 0-47 16,-4 0-18 0,1 3 48-16</inkml:trace>
  <inkml:trace contextRef="#ctx0" brushRef="#br0" timeOffset="1651.11">11232 6016 172 0,'-3'3'66'0,"6"-6"-52"0,1 3 21 16,-4 0 5-16,0 0-16 16,0 0-5-16,7 0-12 15,0 0-3-15,4 0-2 16,-1-7-4-16,1 7 1 0,3 0-1 16,0 0-2-16,0 0 0 15,4 7 0-15,-1-4 3 0,1-3 0 16,3 6 1-16,4-3 2 15,3-3 12-15,4 6 6 16,3-3-8 0,0 4-2-16,1-4-2 0,-1 3 2 15,0-3-5-15,4 4-3 16,-4 2-1-16,-3 0 1 16,0-2-6-16,0-4 1 15,-4 6-4-15,-3-3 0 16,-4-2-3-16,0-4 1 15,-3 0-8-15,-4 0-4 0,0 0 11 16,-4-4 5-16</inkml:trace>
  <inkml:trace contextRef="#ctx0" brushRef="#br0" timeOffset="23720.25">13959 9810 180 0,'15'-6'68'0,"-15"6"-52"0,0-4 14 0,3 4 4 15,-3 0-15-15,0 0-3 0,0 0-12 16,0 0-5-16,0 0 0 15,0 0-9-15,0-6-1 0,-3 6-1 16,3 0 2-16,0-9 4 16,0 6 3-16,-4-4 6 15,4 1 6-15,4-3 4 16,-4-1 4-16,3 1 2 16,1-4 3-16,3-2-12 15,-4-1-3-15,1-3-5 16,-1-6 1-16,4 6-2 15,0-9-1-15,-3 3 1 16,-1-3-1-16,1 3-3 16,3-4 2-16,0 4 1 15,0-3 0-15,0 3 0 16,0 6 0-16,0-3 0 16,0 0 2-16,0 10-1 0,0-4-1 15,0 4 1-15,1-4-1 16,-5 10-3-16,1-4 2 15,-1 1 1-15,1 6 0 16,-1-4-5-16,1 7 1 16,-1-3 2-16,1-3 1 15,-1 6 1-15,-3 0 0 16,4-6 0-16,3 6 0 16,0-3 0-16,0 3 2 15,0-7-3-15,0 7 0 16,0 0 1-16,0 0 0 0,0 0 2 15,0 7 1-15,0-7-8 16,0 3-4-16,0 3 0 16,1 0 3-16,-1-3 1 15,0-3 3-15,3 0-1 16,-3 7 1-16,0-7 4 16,0 3 1-16,-7-3-4 15,0 0 1-15,0 0 2 16,0 0 3-16,0 6 0 15,0 3 0-15,-3 1-3 16,-4-1-2-16,0 1-2 16,0 5-1-16,0-2 2 15,0-4 2-15,3 7-2 16,1-7 0-16,-1 1-15 16,4-1-6-16,0-3 11 0,4-2 5 15</inkml:trace>
  <inkml:trace contextRef="#ctx0" brushRef="#br0" timeOffset="25162.62">15173 9412 148 0,'0'0'55'0,"0"0"-43"0,0 0 8 16,0 0 2-16,0 0-20 15,0 0-5-15,0 0-8 0,-4 0-4 16,1-4-2-16,-1 4-3 15,1 0 12-15,-1 0 6 16,-3 0 4-16,0 0 4 16,0 4 6-16,0-4 4 15,0 0 1-15,0 0 1 16,0 6-3-16,0-6 1 16,-4 0-9-16,1 0-2 0,3 0-1 15,-4 0-2-15,4 0 1 16,0 0-2-16,0 0 2 15,0 0-2-15,0 0 2 16,3 0-2-16,1 0-1 16,-1 0-2-16,1 0 1 0,-1 0 5 15,1 0 5-15,-1 0-3 16,1 0-1-16,-1 0 2 16,-3 0 0-16,0 0-1 15,0 0-1-15,0 0-1 16,0 0 0-16,-4 0-2 15,1 0-2-15,-1 0 1 16,0 0 1-16,1 3-1 16,-4 3 2-16,0 1-2 15,0-4-1-15,-1 6 1 16,-2-3 1-16,3-2-1 16,3 5 2-16,1 0-4 15,-1-2-2-15,0 2 2 16,1 0 0-16,-1 1 1 0,1-1 0 15,3 1 0-15,-1 5 0 16,1-5 0-16,4 9 0 16,-1-10-3-16,4 7 2 15,0-7 1-15,0 0 2 16,4 1-1-16,3-1-1 16,0 1 1-16,4-4-1 15,3 3 0-15,3-9 2 16,1 10-1-16,3-10-1 15,4 6 1-15,3-6-1 16,-3 0 0-16,3 0 0 16,0-6 0-16,0 6 0 15,1 0-3-15,-5 0 0 0,-2 0-5 16,-1 0 0-16,0 0-1 16,-4 0 1-16,1 0 2 15,-4 0 4-15,0 0-1 16,0 6-1-16,-3-6-13 15,0 3-4-15,-1-3-16 16,-3 10-6-16,0-10 23 16,-3 6 12-16</inkml:trace>
  <inkml:trace contextRef="#ctx0" brushRef="#br0" timeOffset="25672.4">14637 9866 148 0,'-4'-3'57'0,"1"6"-44"0,3-6 3 0,0 3-2 0,0 0-7 15,0 0-2-15,7 0-7 16,0-6-3-16,3 6 2 15,1-3 1-15,3-4 2 0,4 7 6 16,3-3 4-16,4-3-1 16,3 6 2-16,4 0-2 15,3 0 0-15,7 0 1 16,4 0 4-16,0 0-4 16,0 0 2-16,0-9-3 15,-1 2 2-15,1 4-6 16,0-6-1-16,0-7-2 15,-4 7 1-15,1-1-13 0,-8 1-6 16,-7 3-82 0,-7 6-35-16,-6-3 68 15</inkml:trace>
  <inkml:trace contextRef="#ctx0" brushRef="#br0" timeOffset="26843.84">16193 9242 104 0,'-4'0'38'15,"0"0"-29"-15,-3 7 12 0,4-7 7 0,-1 0-14 16,-6 3-5-16,-1 3-8 16,-3-6-1-16,-4 0 0 15,1 9 0-15,-4-9 2 0,-1 0 5 16,-2 7 4-16,-1-4 0 16,0-3 1-16,1 6 0 15,-5-3 2-15,1 3-7 16,0-2-2-16,0 2-3 15,0 3-2-15,-1-2 1 16,1 2-1-16,3 0-3 0,4 1 2 16,0 2-1-16,3-5 0 15,1 8 0-15,6-5-2 16,4-1 0-16,4 0 3 16,6-5 0-16,4 2 3 15,7 3 5-15,4-9 6 16,7 0-3-16,3 0 2 15,4 0 2-15,3 0 1 16,0 7-4-16,0-4-1 16,1-3-6-16,-4 6-3 15,-1-3 0-15,-3 7 1 16,-3-4-3-16,-4 3-2 0,-3 1 2 16,-4 5 0-16,-7-2-2 15,-7 6 0-15,-3 6-1 16,-1 0 3-16,-3-6 0 15,-4 6 3-15,1-3-1 16,-1 3-1-16,-3 3 1 16,4-9 1-16,-1 6-3 15,0 0 0-15,4-6 1 16,0 6 0-16,4-3 0 16,3 3 0-16,3-6 0 15,4 3 2-15,0-4-1 16,4-5 2-16,3 3 0 15,7-1 3-15,4-2-1 16,3-4 0-16,0-2-1 16,4-4 0-16,0-3-5 0,0 0-1 15,3 0-4-15,4 0-1 16,0-10-43-16,3 1-18 16,-3 0 31-16,-1-1 20 15</inkml:trace>
  <inkml:trace contextRef="#ctx0" brushRef="#br0" timeOffset="58043.25">12097 6188 120 0,'0'-6'46'0,"0"3"-35"0,3 3-2 0,-3 0 0 15,0 0-2-15,0 0 3 16,0 0-5-16,-3 0-1 16,-4 0-4-16,-4 0-1 15,-3 3 1-15,-4 3-3 0,-6 3 2 16,-1 1 1-16,0-1 2 15,-3 1-1-15,-4-4 2 0,-3 3 4 16,0 1 6-16,-4-4-1 16,-3-3 1-1,-4-3-5-15,-4 0-3 0,-6 6-2 16,-1-2 0-16,1-4-2 16,0 6-1-16,-1-3 1 15,4-3-1-15,0-3 0 16,4-3 2-16,3-4-6 15,0 1-1-15,0-1 4 16,8-5 2-16,2-4 5 16,5 0 3-16,2-9-2 15,5-7 1-15,2 1-3 16,8-10 0-16,7-3-6 16,7-6 1-16,7-1-5 15,7 7 1-15,11-3-3 0,7 6 2 16,7 0 3-16,10 3 1 15,11 1-2-15,0-4 2 16,7 6-1-16,4-6 0 16,3 10 2-16,0 6 2 15,0 2-1-15,0 8 2 16,-4 5 0-16,1 7 3 16,-4 12-1-16,-3 7 2 15,-8 5 2-15,-7 17 2 16,-10-1-3-16,-7 10 0 15,-14 3-5-15,-18 22 0 16,-15 7-8-16,-16 18-2 16,-8-6 4-16,-14-4 1 0</inkml:trace>
  <inkml:trace contextRef="#ctx0" brushRef="#br0" timeOffset="61524.64">5348 1509 64 0,'11'-6'27'0,"-8"6"-21"0,4 0 10 16,0 0 2-16,0 0-6 0,4 0 1 15,0 0-8-15,3 0-1 16,7-3-2-16,4 3 1 16,6-6 2-16,12-1 2 15,-8 7 3-15,4-3 1 16,0-3-1-16,3 3-1 16,4 3 1-16,3-6 4 15,0-4-8-15,-3 1 1 0,4 6 0 16,3-4 1-16,3 1 2 15,-7 3-3-15,1-3 1 16,-1 6-5-16,4-3-2 16,-3-7 0-16,-1 4 1 15,0-4-1-15,1 1-1 0,6 6 1 16,-13-3-1-16,2-1-3 16,1 7 2-16,0-3 1 15,-7 3 2-15,0 0-1 16,3 0 2-16,-10 0-2 15,3 0-1-15,-3 0-2 16,0 3-1-16,3-3 2 16,-3 0 0-16,3 0 1 15,0 0 0-15,0 0 0 16,4 0 2-16,7 7-3 16,-4-1 0-16,1-6 1 15,-4 3 0-15,-4 3 0 16,7-3 2-16,-3 7-3 15,-4-4 0-15,1-3 1 16,2 4 0-16,5-7 0 0,6 3 0 16,-7-3 0-16,11 9 2 15,-7-9-3-15,4 6 0 16,-1 1 1-16,0-4 2 16,-3 3-3-16,0-6 0 15,0 0 1-15,7 0 0 16,-7 0 0-16,7 0 0 15,0 0 0-15,-1 3 0 16,-2-3 0-16,-1 10 0 16,1-10 0-16,-1 0 2 15,0 0-1-15,4-10-1 0,-7 10 1 16,7-3 1-16,0-3-1 16,0 6-1-16,-4 0 1 15,-3 0 1-15,0 0-1 16,3 0-1-16,-6 0 1 15,-1 0 1-15,0-3-1 16,1 3 2-16,-4 0 0 16,3 0 1-16,-3 0-2 15,-1 3 1-15,-2 6-2 16,-1 1-1-16,0-4 1 16,1-3-1-16,-5 3 0 15,1 4 2-15,3-4-3 16,1-3 0-16,-1 7 1 0,0-10 0 15,4 9 0 1,3-9 0-16,4 0 0 0,0 0 2 16,3 0-1-16,1 6-1 15,-1-6 1-15,1 3-1 16,3-6 0-16,-4-3 0 16,7 6 0-16,1-9 0 15,-1-1 0-15,4 7 0 16,0-3 0-16,-3 6 0 15,-4-7 2-15,-1 7 1 16,-6 0 5-16,-3 0 3 16,-8 7-2-16,-3-1 0 15,-4-3-3-15,0 3-1 0,-3 7-3 16,-4-7-2-16,0 7 1 16,-3-4-1-16,-1 7 0 15,-2-7 0-15,-1 7 4 16,0-4 5-16,-4 1-12 15,1-10-4-15,-4 7 3 16,0-1 3-16,0 0 6 16,-3-2 4-16,-1-4-9 15,1 6-2-15,-4 4 1 16,0-4 0-16,0 4 1 16,3 2 0-16,-3 4 0 15,0 0 0-15,4 6 2 16,-1 3 1-16,4-3-6 15,0 4 0-15,0-4 1 0,1 0 3 16,-1 3-2-16,0 0 0 16,0 7 1-16,0-7 0 15,-4 10 0-15,1 5 2 16,-4-2-3-16,0 3 0 16,0-6 3-16,0-4 3 15,0-2-4-15,3 2-3 16,1-15 1-16,-4 6 0 15,3-6-2-15,-3-13 2 16,0 3 3-16,0-5 1 16,0-4 1-16,-3 6 2 15,-4-6 3-15,-4 0 2 16,-3 0-5-16,-4 0-2 16,-3-6-2-16,-3 6-2 0,-8 0 1 15,0 0-1-15,-3 0-3 16,-4-4 2-16,-3-2 1 15,-1 3 0-15,-2-13 0 16,-8 7 0-16,-4 0 0 16,-6-1 0-16,-1 1 0 15,-3-7 0-15,0 7 0 16,4-1 0-16,-4-5 0 16,-8 11 0-16,1-5 0 15,-3 3 0-15,-1-4-5 16,1 10 1-16,-1-3-5 15,-3 3 1-15,-4-6-1 0,-3 6 3 16,0 6 4 0,0-3 1-16,-1-3 1 0,-2 10 0 15,-1-10 4-15,-3 6 2 16,-1-6-9-16,8 9-3 16,0-5 7-16,-4 2 4 15,1 0-7-15,2-3 0 16,-2 4 0-16,2-4 1 15,5 6 3-15,-4-3 3 16,3 4-2-16,-3-7 0 16,3 3-6-16,4 4-2 15,-4-1 2-15,4-3 1 16,0-3 4-16,-4 7 3 0,-3-4-7 16,11 3 0-16,-1-5 0 15,4 2 3-15,3 3 0 16,1-2 2-16,3-4-4 15,-7 6-2-15,3 1-1 16,4-1 3-16,4 0-2 16,-1-2-1-16,4-1-2 15,-3-6 1-15,6 0-2 16,4-6 0-16,4 6 4 16,-1-7 1-16,5-2 2 15,2 6 2-15,8-13 3 16,0 4 4-16,3-10-2 15,4 9 1-15,3-12-5 16,-7 6 0-16,4 0-3 16,3-6-1-16,1 10 1 0,2-4 0 15,-2 0 0-15,-1 0 0 16,4 0-5-16,0-6-1 16,3 6 0-16,0-6 2 15,1 7-1-15,3-1 4 16,3-9 0-16,1 6 1 15,3-7 2-15,-1 11 1 16,8-1-1-16,0-10 1 16,0 4-2-16,8-9 2 15,-1-1-2-15,3-2 2 16,1-7 0-16,3-9 1 16,-7 9-2-16,3-3 1 0,1-4 0 15,-4 14 1-15,0 2-5 16,0 7 1-16,-3 12-62 15,-4 4-25-15,-18 21 43 16</inkml:trace>
  <inkml:trace contextRef="#ctx0" brushRef="#br0" timeOffset="62846.12">6304 1164 56 0,'0'10'22'0,"4"-10"-18"0,-1 6 26 0,-3-6 10 15,7 3-12-15,0 4-3 0,4-7-13 16,7 0-3-16,-1 0-5 15,4 3-1-15,4-3-1 16,3 0-2-16,8 6 1 0,-1-6-1 16,7 3 0-16,-3-3 0 15,7 0 2-15,0-3-1 16,3 3-1-16,-7-6 1 16,8 6-1-16,-4-3 0 15,0 3 0-15,-1-10 0 16,1 4 0-16,-3-4 0 15,-1 10 0-15,-3-3-3 16,0-3 2-16,-4 6-6 16,-3-3 0-16,-4 3 1 15,-4 0 1-15,-2-6 3 16,-1-1 3-16,-11 7 0 0,4-3 2 16,1 3-4-16,-1-6 0 15,-4 3 1-15,-3-3 0 16,0-7 0-16,0 4 2 15,1-4-1-15,-8 4-1 16,0-1-2-16,-4 1 1 16,0-1-1-16,4 1 0 15,-10 0-5-15,3 2-3 16,-4 4-1 0,-3-3-3-16,7 3 7 15,0 3 4-15,3-6 3 16,4 6 4-16,-7 0 2 0,7 0 6 15,0 0 5-15,0 0 0 16,7 6-1-16,-3-3 0 16,3 6 0-16,7 4-8 15,-3-4-1-15,3 4 3 0,4 3-4 16,3-7 2-16,3 0-5 16,8 7 0-16,-4-3 1 15,11-7 0-15,3-6-2 16,4-6 1-16,-10 6 0 15,-1-10 1-15,-7 10-2 16,-7-3-2-16,-3-3 5 16,-7 6 4-16,-11 0 1 15,-4 6 2-15,-17 7-9 16,-4 2-1-16,-7 1-11 16,1-4-2-16,2 7 6 0,5-9 2 15</inkml:trace>
  <inkml:trace contextRef="#ctx0" brushRef="#br0" timeOffset="63432.75">6922 1343 76 0,'0'-3'30'0,"-4"-3"-24"0,-3 6-34 15,0 0-15-15</inkml:trace>
  <inkml:trace contextRef="#ctx0" brushRef="#br0" timeOffset="64796.6">11437 1948 44 0,'25'-15'16'0,"-11"2"-12"0,7 4-2 0,-10 2 0 0,-1 1-2 15,4-3 0-15,-3-1 0 16,-1 1 0-16,-2-10 0 16,-1 4 2-16,0 2 3 15,-4-3 2-15,1-3 19 16,-1 4 7-16,-3 2 6 15,0-2 3-15,0 2-10 16,0 0-2-16,-3 10-15 16,-1 3-6-16,-3 0-6 15,-3 16-5-15,-5-3 1 0,-2 15 1 16,-4-3 0-16,-4 3 2 16,0-3 1-16,-3 10-4 15,0-7 1-15,0 6 0 16,3 4 2-16,0-10-3 15,4 7-2-15,3-4-9 0,4-9-5 16,0 6-13-16,4-3-4 16,3-9 18-16,3-3 8 15</inkml:trace>
  <inkml:trace contextRef="#ctx0" brushRef="#br0" timeOffset="65055.21">11772 1672 176 0,'-3'-6'68'0,"3"6"-52"0,3 6 1 16,-3-6 0-16,-3 10-13 15,-1 9-2-15,-3-1-4 16,-3 17-2-16,-5-7 3 15,1 13-18-15,-3-7-7 0,-1 4-11 16,-3 6-22 0,0-6 14-16,-1-1 24 15,1 4 12-15</inkml:trace>
  <inkml:trace contextRef="#ctx0" brushRef="#br0" timeOffset="65416.12">11158 1904 124 0,'0'7'46'0,"7"-14"-35"0,4 14 3 0,-4-4 1 15,7-3-3-15,7 6 1 0,4-3-1 16,3-3 0-16,4 10-6 16,7-10-4-16,3 6 1 0,0-6 0 15,4 0 1-15,0 9-2 16,0-5-2-16,0 8 1 15,0-9-1-15,0-3-9 16,-4 6-2-16,-3-6 6 16,-4 0 2-16</inkml:trace>
  <inkml:trace contextRef="#ctx0" brushRef="#br0" timeOffset="65697.87">11063 2090 212 0,'14'-16'79'0,"4"6"-61"0,10-5 8 0,-14 15 1 15,11-10-16-15,10 7-4 16,8-3-4-16,9-3-3 16,8 9 1-16,7 0-6 0,4 6-1 15,0 3-57-15,6 4-23 16,4-7 44-16</inkml:trace>
  <inkml:trace contextRef="#ctx0" brushRef="#br0" timeOffset="68911.25">15145 1591 156 0,'-7'-16'60'0,"3"7"-47"0,4-1 4 0,0 10-1 16,-3-6-10-16,-1-3-3 16,1 6-2-16,-4-13-1 15,-1 3 0-15,-6 4 0 0,0-7 0 16,-3 1-3-16,-1 2 2 16,-7-3 1-16,1 1 2 15,-5 2-1-15,-2-3-1 16,-1 4 1-16,0-4-1 15,-3 7 0-15,3 3 2 0,0-4 1 16,1 10 1-16,-5 10-2 16,1-4-2-16,0-3 1 15,-1 6-1-15,-2 7 0 16,2-7 0-16,1 17 0 16,3-14 0-16,1 4-3 15,2 9 2-15,5-6 1 16,3 0 0-16,6 9 0 15,5-3 0-15,3 0 0 16,3 0 0-16,4-3-3 16,4 3 2-16,3-6-1 15,3 6 0-15,5-13 2 16,2 4 0-16,4 3 0 0,4-13 0 16,3-3 0-16,4-3 0 15,0-3 0-15,3-3 0 16,0-3 0-16,4-4 0 15,0-3 0-15,0 1 0 16,0-14 0-16,-4 11 0 16,-3-7 2-16,-4 6 3 15,4 0 0-15,-8 0 0 16,1-3-3-16,0 10-2 16,-1-13 1-16,5 12 1 15,-5-3-3-15,-3 7 0 16,-3-7 1-16,0 4 0 0,-4-1 0 15,-4 4 0-15,-3 6 0 16,0-4 2-16,-3 4-1 16,-4 3 2-16,-4 0-2 15,1 10 2-15,-1-7-2 16,1 3-1-16,-4-3 1 16,3 3-1-16,1-6 0 15,3 7 0-15,0-4 0 16,0-3 0-16,-4 0 6 15,4 0 4-15,0 0-3 16,0 0 1-16,-3 0-3 16,3 0 0-16,0 0-3 15,0 0-2-15,0 0 1 16,0 0-1-16,0 0-3 0,0 0 2 16,3-3 1-1,-3 3 0-15,4 0 0 0,-4 0 2 16,0 0-1-16,0 0-1 15,0 0-2-15,0 0 1 16,0 0 1-16,0 3 0 16,0-3 0-16,0 6 0 15,0-3 0-15,0 13 0 16,0-7 0-16,0 7 0 16,-4-3-3-16,4 12 2 15,-3 3 1-15,-1 6 2 16,-3-5-3-16,0 8 0 15,0 4 1-15,0-3 0 0,-4-1 0 16,1 4 2-16,-4-13-1 16,0 7 2-16,-1-7-2 15,5 0-1-15,3-3 1 16,0 3-1-16,3-2-3 16,1-8 2-16,3 7 1 15,0-6 0-15,0 0 0 16,3 0 2-16,1-3-3 15,-4 2-2-15,0-2-3 16,0-3-1-16,0 2-14 16,0 4-4-16</inkml:trace>
  <inkml:trace contextRef="#ctx0" brushRef="#br0" timeOffset="69979.17">15304 2155 216 0,'-4'-25'82'0,"8"22"-64"0,-1-6 4 0,1-1-1 16,-1 4-11-16,1-3-1 15,-1 6-5-15,1-4-1 16,-4 7-1-16,3-3-4 0,1 3 1 16,-4 0-6-16,0 0 0 15,3 3-2-15,-3 7 3 16,0 8 4-16,0 1 1 15,-3 3-2-15,-1 6 2 0,-3-2 1 16,0 2 0 0,0 0 0-16,0 6 0 15,-4-5 0-15,1 5 0 0,-1-6 0 16,1-3 0-16,-1 1-3 16,4-4 2-16,0-4-6 15,0 4-3-15,3-3-12 16,1-9-4-16,3-1 3 15,0-3 1-15,3-6 8 16,8-6 6-16,3 0 0 16,4 3 3-16,3-13 3 15,4 3 1-15,3-2 3 16,0-1 3-16,4 3 2 16,-4-2 1-16,0 2-2 15,0 1 1-15,-6-1-4 0,-5 7 0 16,-3-4 3-16,-3 1 1 15,-4 9-3-15,-7 0-3 16,-4 0-5-16,-3 9 0 16,-3 1 0-16,-4-4-1 15,0 3 1-15,-1-5 0 16,1 2 3-16,4 3 2 16,-1-2 0-16,4-4-1 15,0 6 1-15,0-3-1 16,4-2 0-16,-1 2 2 15,4-3 3-15,0 6 4 16,7-2 5-16,4-1 1 16,3 3-8-16,3-6-2 0,5 7-3 15,2-4-2-15,4 4-2 16,1-10 1-16,-1 3-37 16,0-3-16-1,-3 6 27-15</inkml:trace>
  <inkml:trace contextRef="#ctx0" brushRef="#br0" timeOffset="70862">16041 2861 208 0,'-14'-13'79'0,"7"7"-61"0,-7 6-1 0,6 0-2 15,-6 0-11-15,-7 0 0 16,-7 6-4-16,-7-2-3 15,-4 5 2-15,-3-3 0 0,-11 4 1 16,-4-7-3-16,-3 3 2 16,-7 0 1-16,-7-3 0 15,-3-3 0-15,-5-3 0 16,-6-9 2-16,-4 2 1 0,-6-8 7 16,-1-8 6-16,4-2-2 15,-8 0 0-15,5-7-4 16,-1-2-1-16,0-1-5 15,4 7-3-15,3-4 0 16,4-2-1-16,0-1-3 16,-1-15 2-16,5-1-1 15,3-8 0-15,10-7-5 16,11 6-3-16,4-3-1 16,6-3-1-16,4-9 0 15,8-4 0-15,6 7 4 16,7-3 5-16,8-1-5 15,13 13 1-15,11-9-10 16,11 3-4-16,13-13-3 16,19 1 3-16,17 12 6 0,14-1 7 15,28-5 5-15,15 12 2 16,-1 7 1-16,8 5 2 16,-1 7 8-16,4 13 3 15,4-4 5-15,-7 13 3 16,-4 0 0-16,-4 16-1 15,-3 5-4-15,-7 8 0 16,-7 11-5-16,-8 13 1 16,-6-9-7-16,-4 16-1 0,-6-1-2 15,-5 23-2-15,-3 12 1 16,-10 19-1-16,-8 2 0 16,-6 1 0-16,-8 7-3 15,-3 18 0-15,-8-10-1 16,-6 1 0-16,-7-7 0 15,-8-3 3-15,-10 10 0 16,-3 0 1-16,-15-16 4 16,-14-4 2-16,-10-5 4 15,-18 15 1-15,-21 0-3 16,-4 10-3-16,-13-7-9 16,-5-15-3-16,1 0-100 15,7-13-43 1,21-10 76-16</inkml:trace>
  <inkml:trace contextRef="#ctx0" brushRef="#br0" timeOffset="74587.64">16274 2745 80 0,'0'0'33'0,"0"0"-26"0,0 6 18 16,0-6 8-16,0 0-4 15,-4 3-2-15,1 4-4 16,-4-4-3-16,-1 9-10 0,-2-9-4 0,-4 16-2 16,-4-9-2-16,-3-1-2 15,-4 7 1-15,1 3-1 16,-5-4 0-16,1-2 0 16,0-1 0-16,-4 1 0 15,0-4 0-15,1 7 2 16,-5-4-1-16,1 1-1 15,0 0-2-15,0 2 1 16,-4-2 1-16,-4-1 2 16,1-2-1-16,0 2 2 15,-1-5-4-15,-2 2 0 16,-1-6 1-16,0 6 0 16,0-2 0-16,4 2 0 15,-1 1 0-15,1-1 2 0,3 0-1 16,0-2 2-1,1-4-2-15,-5 3-1 0,1-6 1 16,0 0-1-16,-4 0 0 16,0 0 0-16,0 0 0 15,0-6 2-15,-3 6 1 16,10-3 3-16,0-4-1 16,0 7 0-16,1-9-3 15,-1 9 1-15,3-13 2 16,1-2 4-16,-4 5 2 15,1-8 1-15,-5 2-4 16,1-3 0-16,0 3-1 16,-4 7 3-16,3-13-7 0,1 0-2 15,0 3-6-15,-4 0-1 16,3-6 3-16,1 7 3 16,0-8 1-1,3-2-1-15,0-6 1 0,-3 5 1 16,3-5 3-16,4-4 2 15,0 10-1-15,3-6-1 16,0 5-3-16,0 1 1 16,1 3 2-16,2-16 2 15,1 4-3-15,3 8-3 16,-3-14 0-16,3 8-1 16,1 1 0-16,-1-4 0 15,0 0-3-15,1 4 2 16,3-1 1-16,3 1 2 0,4 3-3 15,3-1 0-15,4-5-1 16,4 2-2-16,3-3 3 16,7-6 0-16,0 1 1 15,0-1 0-15,3-3 0 16,1-4 2-16,3 4-1 16,0 4 2-16,0-1-2 15,4-3-1-15,0-7 1 16,-1 4-1-16,1 3 0 15,-1-6 0-15,1 9 0 16,0-3 0-16,3-3 0 16,4 9 0-16,-1-3 0 15,5 10 0-15,2-4-3 16,5 7 0-16,6-4-3 0,0 16 1 16,4-9 1-16,0 3-1 15,3-3 4-15,1 3 0 16,-1-4-4-16,8 4-1 15,3 6 3-15,3-9 3 16,1 13 3-16,-1-4 1 16,1 9-5-16,-5 1 1 15,1 0 0-15,0-1 0 16,4 4-3-16,-1 3 2 16,1-4 1-16,3-2 0 15,-4 0 0-15,-3 9 0 16,-3-4 0-16,-1-2 0 15,1 6 0-15,-1 0 0 0,4 0 0 16,0 6 2-16,-3-2-3 16,-4 5 0-16,-4-9 1 15,-3 16 0-15,-4-7 0 16,0 4 0-16,-3 2 0 16,0 10 0-16,0-12 0 15,-4 12 0-15,7 0 0 16,-6-6 0-16,3 0 0 15,-1 9 0-15,1 6 0 16,0-8 0-16,0 2 0 16,0 13 0-16,-4-1 0 15,-3 11 2-15,-1 2-1 16,-2 3 2-16,-1-2-4 0,-4-1 0 16,1 0 1-16,-4 10 2 15,-3 0-1-15,0 6-1 16,-1-4-2-16,1-2 1 15,-4 3 1-15,4-16 2 16,-4 0-3-16,0-6 0 16,-4 0 1-16,1 3 2 15,-7 7-6-15,-4 5-1 16,-4-2-1-16,-7 5 2 16,-6 1 2-16,-8 0 1 15,-3-1-2-15,-4 1 2 16,-3 16-4-16,0-7-1 15,-4 0-4-15,-4 0 1 0,5-19 3 16,-5 1 1-16,1-4-2 16,0-10 2-16,-1 4-4 15,8-9-1 1,3 2-15-16,4-11-4 0,3-8 15 16,8-2 7-16</inkml:trace>
  <inkml:trace contextRef="#ctx0" brushRef="#br0" timeOffset="75501.25">16651 2491 240 0,'0'-13'90'0,"-3"13"-70"0,6-3 8 0,-3 3 0 15,0-6-11-15,0 6-2 16,0 0-8-16,0-3-5 15,0 3-1-15,0 0-4 0,4 3 2 16,-1 6-4-16,1 4 1 16,-1-1 0-16,4 4 2 15,-3-3-1-15,-1-1-1 16,1 1 0-16,-4-4 3 16,0 7 0-16,0-4 1 15,0-5-3-15,0 2 2 16,0 0 1-16,0 7 0 15,0-13 0-15,0 4 2 16,0-7-1-16,0 0-1 16,3-7 1-16,4 4 1 0,8-13-3 15,-1-2 0-15,3-1 1 16,4-6 2-16,4-3-1 16,3-7 2-16,1-3-2 15,2-2-1-15,5 2 1 16,-1 0 1-16,-3 4-1 15,-1 9-1-15,-6-3-2 16,0 9 1-16,-8 3 1 16,-2 7 0-16,-5 9-5 15,-3 0 1-15,-3 9-3 16,-4-9 2-16,0 9-4 16,-4-2 1-16,1-4-7 15,-1 6-1-15,1-2-13 16,-1-7-4-16,1 0 17 0,3 0 8 15</inkml:trace>
  <inkml:trace contextRef="#ctx0" brushRef="#br0" timeOffset="77228.39">19159 2582 176 0,'4'-25'68'0,"-4"22"-52"0,0-7 6 0,0 4 1 16,0 0-12-16,0 3-1 16,-4-7-6-16,1 4-1 15,-1-13-1-15,-3 3-4 0,0 4 1 16,0-13 1-16,0 6 2 16,0-6 1-16,0-3 1 15,-4 3 6-15,1-4 6 16,-1 4-6-16,-3 3-3 15,0 0-4-15,-4 13 0 16,-3-1-4-16,-4 7 0 16,-3 6 1-16,-3 7 2 15,-5 6-1-15,1 12-1 0,0-9-2 16,-1 6 1-16,5 3-1 16,6-3 0-16,4 0 2 15,3-6 0-15,4 0 0 16,3 6 0-16,4-6 0 15,7 9 0-15,4-9 0 16,3 6 0-16,4 0 0 16,3-13 0-16,7 4 0 15,4 3 0-15,3-19-3 16,4 0 2-16,-1-13-4 16,5-2 1-16,-1-4 2 15,0-6 1-15,0 6 1 16,-3 0 0-16,-7 0 2 0,-4-3 1 15,-3 10 1-15,-4-4 0 16,-4 4 2-16,1 5 3 16,-4-2-2-16,0 3 1 15,-3 6-5-15,-4 0-2 16,-4 6-5-16,1 3-2 16,-1 1 5-16,-3 9 5 15,0-1-4-15,0 7 0 16,-4 10 0-16,-3 12 0 15,0 3 0-15,0-3 0 16,0 6 0-16,0 1 0 16,0-1-5-16,3-9-1 15,4 0-6-15,0-6 0 0,3-4-12 16,4-6-4-16,4-9-51 16,3-3-22-1,3-16 53-15</inkml:trace>
  <inkml:trace contextRef="#ctx0" brushRef="#br0" timeOffset="77891.58">19431 2770 204 0,'-4'0'77'0,"4"0"-60"0,4 6 4 16,-4-6-3-16,0 0-9 15,0 3-1-15,-4 7-4 0,1-1-1 16,-4 7-1-16,-4-4-2 0,-3 10 3 16,0 0-4-16,-4 3 0 15,1-6-1-15,-4 6 0 16,3-6 0-16,0 0 0 16,1-3 0-16,-1-1-2 15,4-2 0-15,3-4 0 16,1 7 3-16,3-13 0 15,3 6-4-15,4-9 1 16,7 0-7-16,4 0-1 16,3 0-9-16,7-3-4 15,4-6 9-15,0 0 4 16,-4 2 10-16,0-5 3 16,-3 2 9-16,-1-2 4 0,-3 9-5 15,-3-4-1-15,-4 4-6 16,0-3-2-16,0 6-2 15,-3 0-2-15,-4 0 0 16,0 0 3-16,0 6-5 16,0-3 2-16,-4-3 2 15,0 0 1-15,1 0 1 16,-4 7 0-16,0-4 0 16,-4-3 2-16,-3 6 1 15,0 3 1-15,-4 1-2 16,1-1-2-16,-1 7 1 15,0-4-1-15,1 1-5 16,6 0 1-16,4-4 4 0,7 0 4 16,7 1 5-16,7 2 5 15,8-9 1-15,2 4 3 16,1-4-8-16,0-3-1 16,-1 0-5-16,-3 0-3 15,1 0 0-15,-5 9-1 16,-3-9-20-16,0 16-9 15,1-13 15-15,-8 6 6 16</inkml:trace>
  <inkml:trace contextRef="#ctx0" brushRef="#br0" timeOffset="78625.75">19816 3209 188 0,'0'6'71'0,"0"-6"-55"0,0 3 11 16,0-3 3 0,-4 10-14-16,-7 5-10 15,-6 4-4-15,-8-3-2 16,-7 9-14-16,-6 3-3 0,-5 1-2 15,1-1 1-15,-8-3 10 16,-6-6 4-16,0-1 10 0,-8-8 6 16,-3 6 11-16,-4-7 6 15,1 0-4-15,-4-9-3 16,-4 0-8-16,-3-9-1 16,0-4-8-16,0-9-1 15,0-6-2-15,3 0-2 16,0-10-2-16,8-6 1 15,3-6 3-15,7-3 1 16,3 0 1-16,5-10 0 16,6-9 2-16,7-7 1 15,7 4 1-15,4-6 0 16,7 5-2-16,7 11 1 16,10-14-4-16,8 7 0 0,6-6-1 15,8 12 1-15,7-3-4 16,10 6-2-16,11 10-1 15,10 6 0-15,15-7-2 16,13 11 1-16,8-1 1 16,10 6-1-16,-3 3 1 15,28 7 3-15,-3 9 0 16,-4 10 1-16,-11 9-3 16,-3 9 2-16,0 4 1 15,-4 6 0-15,-3 6 0 16,-11 9 0-16,-7 10 0 15,-10 3 2-15,-8 22-1 16,-3 7-1-16,-7 2 1 0,-11 4 1 16,-10 15-1-16,-14 28-1 15,-18-18 1-15,-14 6 1 16,-15 3-1-16,-9 12-1 16,-19-5-4-16,-10-14 0 15,-14-5-20-15,-7-10-9 16,-7 0 17-16,-8-19 8 15</inkml:trace>
  <inkml:trace contextRef="#ctx0" brushRef="#br0" timeOffset="79404.95">21110 2209 156 0,'0'9'60'0,"0"-9"-47"0,0 0 17 16,0 0 5-16,0 0-15 16,0 0-6-16,-3 6-8 15,-4 4-5-15,-4-7 0 16,-3 13-1-16,-4 2 0 0,-6 7 0 15,-5 4 0-15,-2-1 0 16,-8 3 0-16,-7 1 0 16,-3 2 0-16,-1 10 0 15,-3 0 2-15,4 3 3 16,0 3 2-16,3-12-1 0,0-1-1 16,7-2-3-16,4-16 1 15,6 6-2-15,5-10 2 16,6-5-4-16,4-7-2 15,7-6-20-15,3-3-10 16,8-13 17-16,7-6 8 16</inkml:trace>
  <inkml:trace contextRef="#ctx0" brushRef="#br0" timeOffset="79723.17">20578 2378 176 0,'0'-19'68'0,"3"10"-52"15,1-1 3-15,-1 4 1 0,-3 6-8 16,0 0-2-16,0 0-5 16,4 0-4-16,-4 0 0 15,3 0-1-15,1 6 0 0,-1 7-3 16,1 9 2-16,3 0 1 16,3-7 0-16,5 4 0 15,2 10 0-15,8-4 0 16,3 3 0-16,4-3 0 15,0 3 0-15,-1 0 0 16,-2 7 0-16,-1-10 0 16,-4 3 0-16,-2 0 0 15,-5 7 0-15,-3-10-3 16,0 3 2-16,1-3-1 16,-5-6-2-16,-3 0-11 0,0-10-2 15,0 1-65 1</inkml:trace>
</inkml:ink>
</file>

<file path=ppt/ink/ink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2-12-21T07:51:00.226"/>
    </inkml:context>
    <inkml:brush xml:id="br0">
      <inkml:brushProperty name="width" value="0.05292" units="cm"/>
      <inkml:brushProperty name="height" value="0.05292" units="cm"/>
      <inkml:brushProperty name="color" value="#7030A0"/>
    </inkml:brush>
  </inkml:definitions>
  <inkml:trace contextRef="#ctx0" brushRef="#br0">8682 9562 84 0,'-4'-9'33'16,"4"9"-26"-16,-3-10 7 0,3 10 3 0,0 0-7 15,0-6-1-15,0 3-12 16,0 3-3-16,0-6-19 16,3 6-7-16,-3 0 17 15,0 0 7-15</inkml:trace>
  <inkml:trace contextRef="#ctx0" brushRef="#br0" timeOffset="6778.13">5009 6963 4 0,'0'-7'2'0,"0"7"-1"0</inkml:trace>
  <inkml:trace contextRef="#ctx0" brushRef="#br0" timeOffset="50016.27">4473 9515 52 0,'7'-16'22'0,"-3"16"-18"0,-1-9 7 15,-3 9 2-15,0 0-5 16,0 0-2-16,0 0-3 16,0 0-3-16,0 0 7 15,0 0 3-15,7 6 8 16,-7-6 6-16,0 0-7 16,0 0 1-16,4 3-7 15,3-3-1-15,-7 7-4 16,3-4-1-16,5-3-3 15,-5 9-2-15,8-3 3 0,-11 4-2 0,3-1-1 16,4 1 1-16,-7 5-1 16,4-2 0-16,-1 3 0 15,4-7 2-15,-7 7 3 16,4-4-2 0,3-2-2-16,0 5 0 0,0-5-1 15,4 5-3-15,-1-2 2 16,4-4 1-16,-3 7 2 15,3-7-1-15,7 7-1 16,-7-3 1-16,4-4 1 16,3 4-1-16,0-4-1 15,0-6 1-15,4 3-1 16,-7-12 2-16,6 6 1 0,-2-9-1 16,-1-7-2-16,4 7 1 15,-8-10 1-15,4 0-1 16,0 0 2-16,-3 0-2 15,0 1-1-15,-4-4 1 16,-4 9-1-16,1-3 0 16,-4 1 0-16,0 2 0 15,4 7 2-15,-11-3-1 16,3-1-1-16,-3 7-2 16,0-3 1-16,4 6 1 15,-4-3 0-15,0-4 0 16,0 7 0-16,0 0 0 15,0 0 0-15,0 0 2 16,0 0 3-16,0 0 0 16,0 0 0-16,0 0-3 0,0 0-2 15,0 0-19-15,0 0-8 16,7 0 14-16,3-9 6 16</inkml:trace>
  <inkml:trace contextRef="#ctx0" brushRef="#br0" timeOffset="52867.78">8530 9597 44 0,'-3'-10'16'0,"3"10"-12"0,0 0 5 0,0 0 2 15,0 0-4-15,0 0 1 16,0-6-5-16,0 6-2 15,3 0 4-15,-3 0 1 0,0 0 9 16,0 0 4-16,0 0-3 16,4 0-1-16,-4 0-5 15,3 6-1-15,4-3-5 16,0 4-1-16,0 2 1 16,4 7 0-16,0-4-2 15,-1-2 1-15,11 5 0 0,-7-5-1 16,8-1-2-16,2 7 3 15,-3-13 0-15,4 3-1 16,0 4-2-16,0-7 1 16,-1 3-1-16,1-6 0 15,3 6 0-15,0-3 0 16,1 4 0-16,-1-7 0 16,4 0 2-16,-4 0-1 15,0-7-1-15,0 7 3 16,0-9 0-16,-3 3 1 0,-4 3 0 15,-3-7 0-15,-4 1 0 16,-3 3 4-16,-1-4 5 16,-3 10-3-16,0-9 2 15,-3 6-5-15,-1-4 1 16,1 7-7-16,-1 0-1 16,-3-6-2-16,0 6-2 15,0 0 3-15,4-3 0 16,-4 3-2-16,0 0 0 15,0 0 2-15,4 0 2 16,-4 0-5-16,3 0 1 0,1 3-17 16,-1-3-6-16,-3 0 13 15,7-3 6-15</inkml:trace>
  <inkml:trace contextRef="#ctx0" brushRef="#br0" timeOffset="56184.92">5387 9010 32 0,'0'-3'13'0,"0"3"-10"0,0-6 6 16,0 6 2-16,0 0-2 15,0-3 2-15,0-4 0 16,0-2 1-16,7 6 2 15,-7-3 2-15,0-4-1 16,0 4 1-16,4 3-2 16,3-7 1-16,-7 1-8 0,3-7-2 15,8 7-3-15,-8-7 1 16,8 4-2-16,-1-7-1 0,4 3 3 16,8-3-2-16,-8-6-1 15,7 6 1-15,7-6 1 16,-3 3-1-16,7-3-1 15,-4-3 1-15,7 3-1 16,0-3 0-16,1 3 0 16,-1 0 0-16,4 0 0 15,-4 6 0-15,0 0 0 16,1 0 0-16,2 0 0 16,5-6 0-16,-8 10 0 0,0 2 0 15,4-3 0-15,0 7-3 16,0-1 2-16,-4 7 1 15,7-3 2-15,-6 6-3 16,2 6 0-16,-2-3 1 16,-1 7 0-16,-7-1 0 15,4 1 2-15,-4-1-3 16,-3 7 0-16,-4-7 1 16,0 7 0-16,4 3 0 15,-11-1 0-15,0 1 2 16,0 6 1-16,-3 0-1 15,-1-3 1-15,-3 4-4 16,0-1 0-16,1-7 1 16,-5 8 0-16,4-8 0 15,-7-5 0-15,0 3 0 0,0 2 0 16,0-8-5-16,4 5 1 16,-1-5-14-16,1-1-5 15,-1-9-17 1,-3 0-7-16,4 0 25 15</inkml:trace>
  <inkml:trace contextRef="#ctx0" brushRef="#br0" timeOffset="58933.39">5934 6458 84 0,'0'0'33'0,"0"0"-26"0,0-3 7 16,3 3 1-16,4 0-8 0,0 0-2 15,0 3-3-15,4 3-2 16,0-3 1-16,3 10-1 15,-7-1 0-15,3-2 0 16,1 8 0-16,-1-8 0 16,5 5 0-16,-1 4 0 15,3-9 0-15,-6 5 2 16,3-5 1-16,4 5 3 16,-1-2-1-16,8-4 2 15,-4-2-6-15,4 2-1 16,0 1 0-16,3-1 0 15,-4 0 2-15,8-2 1 16,-7-4-4-16,3 3 1 0,-3-6 0 16,3 0 2-16,-3 0-1 15,7 0-1-15,-1-6 1 16,1 3 1-16,0-4-1 16,3-2 2-16,0 0-4 15,-3-1 0-15,3 1 1 16,-3 2 0-16,0 4 0 0,0-3 0 15,-1 6 0-15,1 0-3 16,0 6 2-16,-4-3 1 16,0 4 2-16,-3 2-3 15,0-9 0-15,-4 0 1 16,0 0 0-16,0 0 2 16,4 0 1-16,-11-6 1 15,4 3 0-15,-1-4-2 0,-6 4-2 16,3-3 1-16,0-3 1 15,0 5-1-15,4-2-1 16,-11-3 1-16,3-1-1 16,1 1 0-16,0 0 0 15,-1-1-3-15,1 4 0 16,-1-4 2-16,5 1 0 16,-8 3 1-16,3 3 0 15,1 3-7-15,-4-7-3 16,3 7 6-16,4 0 1 15</inkml:trace>
  <inkml:trace contextRef="#ctx0" brushRef="#br0" timeOffset="60108.87">9610 9615 88 0,'17'7'35'0,"-6"-7"-27"0,7-7 11 0,-8 7 5 16,1-3-2-16,3-3 1 15,0-3-3-15,-3 2-3 16,-1 4-9-16,1-3-3 15,3 3-3-15,0-3-10 0,-4 6-5 16,5-4-35 0,-1-2-14-16,-4 3 34 15</inkml:trace>
  <inkml:trace contextRef="#ctx0" brushRef="#br0" timeOffset="61172.98">7955 5815 76 0,'0'-3'30'0,"0"-4"-24"0,0 4 2 0,0 3-1 16,0-6-4-16,0 6 0 0,0-3-1 16,0-3-2-16,0 6 3 15,4-4 0-15,-1-2-1 16,1-3-2-16,3 3 1 15,7-4-1-15,-4 7 0 16,8-3 2-16,3-4-3 16,4 1 0-16,3-1 3 15,0 4 3-15,4-3 0 16,3-1 0-16,1 1-1 16,-1 9 2-16,-3-3-3 15,3 3 0-15,-7 3 1 16,-3 3 0-16,-4 4-2 15,0 2 1-15,-3-2-2 0,-4 5-1 16,4-5 1-16,-4 9 1 16,0-13-1-16,0 3-1 15,0 1 3-15,0-10 2 16,0 6 0-16,-7-6 0 16,4 0-12-16,0 0-5 15,-1-6 6-15,1 6 5 16</inkml:trace>
  <inkml:trace contextRef="#ctx0" brushRef="#br0" timeOffset="64248.86">7698 8813 108 0,'-4'-10'44'0,"4"7"-35"0,0 3 12 0,0 0 3 16,4 0-11-16,-4-6-4 15,3 0-6-15,1 2 0 16,-1-5-2-16,-3-7 2 0,0-2 0 15,0-1 7-15,0-6 4 0,0-4 4 16,-3-8 1-16,-1-7-2 16,1-6 0-16,3 3-5 15,0-13 0-15,3 4-5 16,1-7 1-16,-1-6-3 16,4-6 2-16,0-4-4 15,0 10-2-15,0-3 2 16,4 6 0-16,-11 4 1 15,4 2 2-15,-1 4-1 16,-3 5 2-16,0 4-4 16,0 3-2-16,0 10-3 15,4-1 1-15,-1 1-4 16,1 6-1-16,-4 0 0 0,3 2 4 16,1 8-1-16,-1-1 1 15,4 0 0-15,-7 3 0 16,0 7 0-16,0 0 0 15,0-1 0-15,4 4 0 16,-4-4 2-16,0 10 2 16,3-3-3-16,1-3 0 15,-1 6-1-15,-3-3 0 16,4-3-3-16,-4 6 1 16,0 0-5-16,0 9-4 15,-4-3 5 1,1 4 2-16,-4-1 4 15,3 1 1-15,-10-1 1 16,4 0 2-16,-1 1 1 16,0-1-1-16,1-3-2 15,-1 4 1-15,4-7 1 0,0 3-1 16,0-6-1-16,4 7 1 16,-1-7-1-16,4 3 2 15,-7-3 3-15,3 0-2 16,4-3-2-16,0-4-3 15,4-2 1-15,3-1 1 16,-3-5 2-16,3 2-1 16,0-9 2-16,0 3-2 15,3 1 2-15,1-7-2 16,3-4 2-16,-7 4-2 16,4 6-1-16,-4 1 1 0,3 2-1 15,-3 7-3-15,4-1 0 16,0 10-1-16,-1 0 0 15,4 10 3-15,-3 11 0 16,3 1-2-16,0 13 2 16,0 3-30-16,0 15-14 15,-3 16 23-15,-8 12 10 16</inkml:trace>
  <inkml:trace contextRef="#ctx0" brushRef="#br0" timeOffset="92696.93">4678 11986 116 0,'0'-6'44'0,"0"12"-35"0,0-6 3 15,0 0-3-15,0 0-5 16,0 0-3-16,0 0 2 15,7 3 2-15,-4-3 7 16,4 0 4-16,1 0-8 16,-1 0-2-16,3 0-4 15,-6 0-2-15,6 7 1 0,1-4-4 0,-4 3 2 16,3 3 1-16,1 1 0 16,0 5 0-16,-1-2 2 15,1 6-1-15,3 6 2 16,0 0-2-16,0-3-1 15,4 3 1-15,-4-6-1 16,7-4 0-16,-3-5 2 16,6-1 5-16,8-2 4 15,-7-4-6-15,10-3-1 16,0-3-2-16,8-4-2 16,-1-2 1-16,4-1-1 15,-4 1 0-15,1 3 0 16,-8-4 0-16,4-2 0 0,0-4 0 15,-1 7 0-15,5-7 0 16,-8 7 2-16,4-10-1 16,-4 3 2-16,-3-3 7 15,-4 1 3-15,-3-1-2 16,-4 3-1-16,4-3-4 16,-11-6-1-16,7 6-3 15,-11-9-2-15,4 3 1 16,-3 3 1-16,0-9-3 15,3 2 0-15,-7-5 1 16,3 0 2-16,1 2-3 16,0-2 0-16,-1 9 1 15,1-4 0-15,-4 1 0 16,0-3 0-16,-4 3 6 16,-3-1 4-16,-3 4 1 0,-1-3 1 15,-3 3-2-15,4-10-1 16,-11 7-5-16,3 0-3 15,0-7 0-15,-3 7-1 16,4-6 0-16,-11-1 0 16,6-2 0-16,-6 2 0 15,4 7 0-15,-4-7 0 16,-1 7-5-16,1 3 1 16,4-3 6-16,-8 3 6 15,0-3 0-15,4 3 1 16,-4-4-3-16,4 4 1 15,-4 6-4-15,4-6 0 16,-3 6-3-16,6 7-1 0,-7-4-1 16,1 7 0-16,-8-7 0 15,4 7 0-15,-4-1 2 16,-3 1 0-16,6 6 0 16,-6-3 0-16,3-4 0 15,4 4 2-15,-7 3-3 16,-4-4 0-16,11 4 1 15,0 3 0-15,3 3-3 16,4-3 2-16,3 10 1 16,-3-4 0-16,7 4 0 15,-4 5 0-15,4-2-3 16,3 12 2-16,1 3 1 16,3-3 0-16,-4 3-3 0,1-3 2 15,-1 1 1-15,8-4 0 16,-12 3 0-16,5 9 0 15,-1 4 0-15,-3 6 0 16,4 0 0-16,-8 12 0 16,4-3 0-16,0 1 0 15,0-1 0-15,-4 0 0 16,0 10 0-16,4 0 0 16,-3 9 0-16,2 6 0 15,1-6-9-15,4 7-2 16,-1-1-54-16,8 7-21 0,-4-1 43 15,3-8 24-15</inkml:trace>
</inkml:ink>
</file>

<file path=ppt/ink/ink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2-12-21T07:53:40.995"/>
    </inkml:context>
    <inkml:brush xml:id="br0">
      <inkml:brushProperty name="width" value="0.05292" units="cm"/>
      <inkml:brushProperty name="height" value="0.05292" units="cm"/>
      <inkml:brushProperty name="color" value="#7030A0"/>
    </inkml:brush>
  </inkml:definitions>
  <inkml:trace contextRef="#ctx0" brushRef="#br0">2667 465 220 0,'-7'-12'82'0,"14"2"-64"0,-14 10 9 0,7 0 0 0,0 0-14 16,0-3-2-16,0 3-5 15,0 0 1-15,0 0-4 16,-4 0-8-16,4 3-2 0,-10 7 1 15,6 15 3-15,-6 0 2 16,-1 3 1-16,4 10 0 16,4 2 0-16,-1-2 0 15,8-10 0-15,6 7-3 16,1-7 2-16,-1-3 1 16,4-9 2-16,-3-7-1 15,7-6 2-15,3-12 2 16,0-10 2-16,4-6-3 0,3-3-3 15,4-16-7-15,3 0-4 16,-10-3 6-16,-1 12 1 16,1-2 5-16,-11 12 1 15,-3 0 7-15,-1 12 6 16,-10 4-8-16,0 2-2 16,0 17-6-16,-7 5-1 15,4 14-1-15,3-1-2 16,0 6-4-16,10 1 0 15,-6-1-1-15,6-9 3 16,4-3 2-16,1-3 2 0,2-3 7 16,1-7 5-16,0 1-3 15,-4-1 1-15,-4-9-3 16,4-9 2-16,0-1-4 16,8-5-2-16,-8 2 0 15,7-12 1-15,-11 0-3 16,5-3 0-16,-1 0 1 15,0 2 0-15,3-8 0 16,-2 6 0-16,-5 3 0 16,4 3 0-16,-3-3-9 15,-1 6-2-15,5-6-67 16,-5 6-30 0,1 13 57-16</inkml:trace>
  <inkml:trace contextRef="#ctx0" brushRef="#br0" timeOffset="407.31">3496 763 244 0,'0'0'90'0,"0"0"-70"0,0 0 15 16,0 0 0-16,0 0-16 15,0-9-5-15,7 9-12 16,0 0-1-16,4 0-1 15,3 0-5-15,7 0 1 0,4 0-3 16,-1 0 0-16,5-10 1 16,2 4 2-16,-6 3 2 15,0-7 1-15,-4 4 1 16,4-3 0-16,-8-4-9 16,1 1-4-16,-4 9-44 0,-3-4-20 15,-8 4 37 1,-3-3 21-16</inkml:trace>
  <inkml:trace contextRef="#ctx0" brushRef="#br0" timeOffset="630.08">3545 575 300 0,'-14'0'112'0,"14"0"-87"0,4 0 2 0,-1 0-4 0,8 0-13 16,3 0-1-16,7-6-3 16,11-4-1-16,-4-2-3 15,7-4-10-15,1 3-5 0,-1 1-125 16,0 9-58 0,1-3 100-16</inkml:trace>
  <inkml:trace contextRef="#ctx0" brushRef="#br0" timeOffset="1530.53">4745 729 192 0,'-7'0'74'0,"7"-4"-58"0,0 4 7 15,0 0 1-15,0 0-13 16,0-6-1-16,0 6-6 16,-4-9-3-16,4 9 0 15,-7-13-1-15,4 1 0 0,-1 2 0 16,4 7 0-16,-10-13 0 16,3 7 2-16,-4-10-1 15,-3 10-1-15,0-1 3 16,0-5 0-16,-4 5 1 0,0 1 0 15,4 9 0-15,-14 9 0 16,10 10-2-16,-6 0-2 16,-1 6 1-16,0 0-1 15,4 0 0-15,7 3 0 16,-4-2 0-16,11-5 0 16,-3-2 0-16,10-3 0 15,0 3 0-15,3-4 0 16,8-5 0-16,3-7 0 15,7-3 0-15,4 0 0 16,7-9 0-16,6-1 0 16,-2-9 0-16,2-6 0 0,-2 6 0 15,-1-15 2-15,-7 15-1 16,-3-9-1-16,-7 12 7 16,-4 4 3-16,-4-4-1 15,1 7 2-15,-11-1-6 16,0 16-3-16,0 7-1 15,-11 3-1-15,4-4 0 16,4 13 0-16,-1 4 0 16,4-4 0-16,7 3 0 15,4-3 0-15,3-6 0 16,4 0 0-16,-8-4 0 16,8 4 0-16,-1-19-31 15,8 9-14-15,-7-18 23 16,6 9 10-16</inkml:trace>
  <inkml:trace contextRef="#ctx0" brushRef="#br0" timeOffset="2135.96">5309 710 236 0,'11'0'88'0,"-8"-10"-69"0,1 10 22 0,-4-3 6 15,7-3-16-15,-7 0-5 0,0 3-13 16,0-7-6-16,-7 1-4 16,0-7-3-16,0-3 1 0,-4 4-6 15,-3 5-1-15,0 1-2 16,-4-1 2-16,1 10 2 15,-4 0-1-15,-1 10 4 16,5 5 0-16,-8 4 1 16,4 9 0-16,7-2-3 15,0 2 2-15,-4 0-1 16,11 6 0-16,-4-5 2 16,11 5 2-16,0 1-10 15,4-1-2-15,7-15-4 16,3 0-1-16,7-10 3 0,-4-3 5 15,5-12 4-15,2-3 4 16,1-10 0-16,7 0 2 16,-11-15 0-16,4 5 1 15,-1-11 0-15,-10 11 0 16,1-5-2-16,-5 15 1 16,1-3-2-16,-8 10 2 15,4 2-2-15,-7 10-1 16,0 10-2-16,0-4 1 15,0 13 1-15,0-4 0 16,0 4 0-16,7 9 0 16,0-12-3-16,4 3 2 15,-7 0-1-15,6 0 0 16,4-4-40-16,0 4-19 0,4-3 31 16,-4-7 14-1</inkml:trace>
  <inkml:trace contextRef="#ctx0" brushRef="#br0" timeOffset="2671.54">5884 826 204 0,'14'-13'77'0,"-14"1"-60"0,0-1 17 16,4 7 4-16,3-4-14 15,-7-8-3-15,0 2-8 0,0 3-3 16,-7-2-6-16,3-4-3 16,-3 0 2-16,-3 3-2 0,-4-2-1 15,0 8 1-15,-1 1-1 16,-9 3 0-16,3 12 2 16,-1 3-3-16,-2 10-2 15,-1-3 2-15,4 6 0 16,0 12 1-16,0-9 0 15,6 10-3-15,5-7 0 16,-1 6 2-16,8-15 2 16,6 9-2-16,8-12 0 15,-1-6 1-15,5-7 2 16,-1-3-1-16,7 0-1 16,4-10 1-16,-4-2 1 15,0-4-1-15,7-9-1 0,-3 6 1 16,-8-9-1-16,1 3 0 15,-4 6 0-15,-3-6-3 16,-1 16 2-16,-3-1 1 16,0 1 0-16,4 9-3 15,-11 0 2-15,4 15 1 16,-1-2 2-16,1 3-1 16,-1 9-1-16,1-3-4 15,3 12 0-15,0-9-44 16,3 10-21-16,1-16 36 15,3-4 16-15</inkml:trace>
  <inkml:trace contextRef="#ctx0" brushRef="#br0" timeOffset="3226.45">6258 343 264 0,'4'-6'99'0,"-1"6"-77"0,1 6-4 0,-4-6-6 15,7 0-5-15,0 9 1 16,4 1-2-16,-8 5 1 0,4-2-4 16,-3 12-2-16,-4 3 0 0,0 7-1 15,-4 9 0-15,-3 3-14 16,-4-3-3-16,1-1-7 15,-1-8 0-15,4-1 6 16,0-15 6-16,4 0 7 16,-1 0 3-16,8-13 4 15,6-6-1 1,1-6-1-16,6-4 1 16,5 1-1-16,2 0 0 15,1-1 0-15,3 4 0 16,1-3 0-16,-5 5-3 15,4 4 2-15,-3 0 1 16,0 0 0-16,-4 4 0 16,0 5 2-16,-14-3 1 15,0 13 1-15,-7 0 0 0,-7 0 0 16,-7-4-2-16,-4 10-2 16,-10-6-2-16,0 0 1 15,-4-3 1-15,4-7 0 16,3-9 4-16,1-9 2 15,2-7 2-15,5-3 2 16,6-6-10-16,4-9-2 16,7 34-202 15</inkml:trace>
  <inkml:trace contextRef="#ctx0" brushRef="#br0" timeOffset="3737.65">6957 199 252 0,'7'9'93'0,"-4"4"-72"0,-3 12-2 16,0-7-6-16,0 4-9 15,-3 7-3-15,-4-1 2 16,-4 16 0-16,1 0-1 15,-4 3-4-15,-1 6-1 0,-2-9 2 16,-1 9 2-16,4-6-5 16,-7-12 1-16,7-1-4 0,3-6 0 15,1-9-5-15,6-9 0 16,-3-4-5-16,7-6 0 16,7-6 3-16,7-7 3 15,4-12 5-15,10 0 3 16,-3-3 2-16,10-7 3 15,-7 7 1-15,7 3 1 16,-3 6 2-16,0 0 3 16,0 10 0-16,-4 3 2 15,0 12 0-15,-3 3 1 16,-11 16-4-16,-3-6 0 16,-11 25-5-16,-15-6 0 0,-2-4-3 15,-4 4-3-15,-4-4-3 16,0-5 1-16,-3-14 3 15,0 4 3-15,0-19 0 16,-1 0-1-16,5 0 1 16,3-19-1-16,3 0-38 15,7-15-16-15,4 6 27 16,7-7 13-16</inkml:trace>
  <inkml:trace contextRef="#ctx0" brushRef="#br0" timeOffset="4234.08">7461 280 244 0,'0'6'90'0,"7"7"-70"0,-3 12 4 0,-4-12-3 15,0 12-11-15,-4 3-1 16,-3 13-7-16,0-4-2 16,0 13 0-16,-10-2-3 0,2-1 0 15,-2 3 2-15,-4-13 0 16,6-2-4-16,-6-7 1 16,7-12 6-16,4-4 4 15,6-5-30-15,8-14 9 16,6-5 2-16,11-4 5 15,8-12 6-15,9 3 3 16,-2 0 2 0,-1 3 5-16,0 6 5 0,4-3-1 15,3 13 1-15,-10 6-3 16,3 6-1-16,-6 4-3 16,-5 15-1-16,-6-6 1 15,-7 9 1-15,-11-9 5 16,-11 6 3-16,-7 3-4 15,-10-3 1-15,-4 3-7 16,-17-12-1-16,-4-7-2 16,0 1-2-16,-7-10-8 15,0 0-5-15,4-16 7 0,13-3 5 16</inkml:trace>
  <inkml:trace contextRef="#ctx0" brushRef="#br0" timeOffset="7353.22">4484 2268 96 0,'-4'3'38'0,"4"-3"-29"0,-7 10 12 15,7-10 4-15,0 0 0 0,0 0 0 16,0 0-8-16,0-10-2 15,7 7-9-15,-7-6-2 0,7-4 2 16,0-6 10-16,4 1 5 16,-8-7 4-16,8-4 2 15,0 4-8-15,-1-3-1 16,4 0-11-16,-3 3-2 16,-4-3-3-16,4 9-2 15,-1-10 1-15,-3-2 1 16,0 3-3-16,0 0 0 15,-7-10 1-15,4 7 0 16,3-13-5-16,-4 6 1 16,5-6 0-16,-1 10-1 0,0-4 1 15,3 10 3 1,-3 0 0-16,0 3 1 0,-3 0 0 16,3 12 0-16,-7 0 2 15,3 4 1-15,1 6-10 16,-4-3-3-16,0 6-4 15,0 6 1-15,0-3 2 16,-4 3 2-16,1-3 3 16,3 10 4-16,-11-10 1 15,11 3 1-15,-10-2 0 16,6 5 2-16,-3-3-1 16,4 4 2-16,-4-7-2 15,3 3 2-15,1-3-2 16,-1-3-1-16,0 6 1 0,1-6-1 15,3 0 0-15,-7 0 0 16,3 0 0-16,4 0 2 16,0 0-1-16,0 0-1 15,0 0 1-15,0 0-1 16,0 0 0-16,0 0 2 16,0 0-1-16,0 7-1 15,-7-4 1-15,4 3-1 16,-1-3 0-16,4 13 0 15,0-7-3-15,0-6 2 16,0 4 1-16,0-1 2 16,0-3-1-16,0-3-1 0,0 0 5 15,4-3 1-15,6-3 4 16,-6-4 1-16,3 1-3 16,4-10-3-16,-4 3 2 15,3 1 0-15,1-4-1 16,-1 6-1-16,1-2-3 15,3 5-2-15,-3 1 1 16,-1-7-1-16,4 13 0 16,-10-3 0-16,3-4 0 15,0 10 0-15,-4-6 0 16,1 6 0-16,-1-3 0 16,-3 3 0-16,0 0 0 15,8 3 0-15,-5 10-3 16,4-1 2-16,0 13 1 0,0 4 0 15,4 8-3-15,-4 4 2 16,3 6-65-16,8-6-28 16,-4-4 45-16,-3-34 24 15</inkml:trace>
  <inkml:trace contextRef="#ctx0" brushRef="#br0" timeOffset="19861.41">14598 957 48 0,'0'-15'19'0,"0"15"-15"0,3-10-1 16,1 10 1-16,-4-3-10 15,0 3-3-15,0-6 5 16,0 6 1-16</inkml:trace>
  <inkml:trace contextRef="#ctx0" brushRef="#br0" timeOffset="21182.02">14584 879 84 0,'-4'-9'33'0,"4"-1"-26"0,4 10 0 0,-4 0 1 16,3-6-5-16,1 6-2 15,-4 0 8-15,0 0 6 16,0-3 8-16,0-3 6 16,0 6-5-16,0-4 0 15,0 4-11-15,0-6-5 16,0 6-5-16,3 0-3 0,-3 0 3 15,4 0 4-15,3 6 4 16,0-2 0-16,0 5 3 16,0-3-3-16,0 13 1 15,0-3-3-15,0-4 0 16,-3 4-5-16,-1 12-1 16,1-3-1-16,-1 13 1 15,1 6-2-15,-4 6-1 0,0 6 1 16,0-2-1-16,-4 5 0 15,1 4 0-15,-1 3 0 16,4 3 2-16,-3-6-1 16,3-1-1-16,0-8 5 15,3-7 1-15,1-3-7 16,-1-7-1-16,1 4 6 16,0-13 5-16,-1 7-4 15,4-7-3-15,-3 0-1 16,3 3 1-16,-4 1-1 15,1 2-1-15,3 1 1 16,-4 2-1-16,4-2 0 16,-3-1 0-16,3-15 0 0,-4 6 0 15,1-6 0-15,3 0 0 16,0 0-3-16,0-10 2 16,0 1-1-16,0 2-2 15,0-2 3-15,0 2 0 16,0-12 1-16,1 10 0 15,-1-4-3-15,0-3 2 16,0 3 1-16,0 4 2 16,0-4-6-16,0-3-1 15,3 3 2-15,1-3 1 16,0-3-1-16,-1 0 2 16,4 10-1-16,0-10-2 0,4 0 0 15,0 0 3-15,3 0 0 16,4 0 1-16,-1 0 0 15,1 0 0-15,3 0 0 16,4 0 0-16,0 0 0 16,6-10 0-16,1 10 0 15,0-3 0-15,3-3 0 16,1 6 0-16,-1 0 0 16,0 0 0-16,1 6-3 15,-4-6 2-15,-1 0 1 16,-2 3 2-16,-5-3-1 15,-2 0-1-15,-1 0 1 16,-3 0-1-16,-4 0 0 16,0 10 2-16,-4-10-1 0,1 0 2 15,0-10 0-15,-4 10 1 16,-4-3-2-16,1-3-2 16,0 3 5-16,-4-3 4 15,0-1-5-15,0-2-2 16,0 0-4-16,0-1-1 15,0-9-1-15,0 0 3 16,4-6 0-16,-1-3 3 16,1-6-1-16,-1 5-1 15,1-14 1-15,-4 8 1 16,0 1 5-16,0 2 4 16,0-2 0-16,-3-4 3 15,-1-12-3-15,1 6-1 0,-4-3-6 16,0-3-3-16,0-4 0 15,3 7-1-15,1 0 0 16,-1-3 0-16,1 6-3 16,-1-3 2-16,4-12 1 15,0-4 2-15,-3 0-1 16,3 1-1-16,0-1 1 16,0 10 1-16,0-1-1 15,0 7 2-15,0-3-2 16,0 9 2-16,0 0-2 15,-3-6 2-15,0 7-2 16,-1 11-1-16,1-8 1 16,-1-1-1-16,1 4 0 15,-4 5 2-15,0 4-3 0,0 0 0 16,0 10-1-16,-4 2 0 16,1-3-3-16,-1-2-1 15,1 8-6-15,-1 4-3 16,0 3-9-16,1 3-5 15,-8 3 16 1</inkml:trace>
  <inkml:trace contextRef="#ctx0" brushRef="#br0" timeOffset="21933.21">14778 788 180 0,'-4'-9'68'15,"4"-7"-52"-15,0 7 8 0,0-1 0 0,0 4-8 16,0 3 1-16,0-7-8 16,0-5-1-16,0 5-4 15,0-5-3-15,0 5 2 0,-3-2-2 16,-1-4 2-16,1-3-4 16,-1 0 0-16,1 4 1 15,-1-10 0-15,-3 12-3 16,4-12 2-16,-1 12 1 15,1-2 2-15,-1-1-1 16,0 7-1-16,4-4 1 16,0 1 1-16,0 8 3 15,0-2 2-15,0 6-3 16,0 10-3-16,0 15 0 0,0 9-1 16,-3 23-3-16,-8 8 2 15,-3 11-1-15,-3 15 0 16,-1 25-11-16,0 6-5 15,4 3 10-15,7 7 4 16</inkml:trace>
  <inkml:trace contextRef="#ctx0" brushRef="#br0" timeOffset="26947.71">15141 2271 100 0,'0'0'38'0,"0"0"-29"0,0 0 8 0,0 0 2 16,0 0-11-16,0 0-2 15,0 0-4-15,0 0-2 16,0 0 1-16,0 0 1 16,0 0-1-16,-3 10-1 15,3-10 3-15,0 0 0 16,0 0-1-16,-4 6-2 0,4-6 1 16,0 0 3-16,0 0 5 0,-3 0-1 15,3 0 3-15,0 0 0 16,0 0 3-16,0 0-5 15,0 0-3-15,0 0-3 16,0 0 0-16,3 0 0 16,1-6 1-16,-1 6-2 15,1 0-2-15,-1-10-2 16,1 10 1-16,-1-9 3 16,1 6 3-16,-1-3 2 15,1-1 1-15,-1-2-2 16,1 6 1-16,0-7-4 15,-1 4-2-15,1-6 0 16,3 2 1-16,0-6-1 16,0 1 2-16,0-4 0 15,3 0 1-15,1-6-2 0,0 6-2 16,3 0 1-16,0-6-1 16,0 0 0-16,0 13 0 15,-3-13 0-15,-1 12 2 16,1-3-1-16,-1 1 2 15,1 2-4-15,-4 4 0 16,0-4 1-16,0 10 2 16,0-3-3-16,0 3 0 15,0-7 1-15,-3 4 0 16,-1 6 0-16,-3 0 0 16,4 0-3-16,-4 0 2 15,0 0 1-15,0 6 0 16,3 4-3-16,-3-1 2 0,0 0 1 15,0 7 0-15,0 3-3 16,0-6 2-16,0 2 1 16,0 4 0-16,-3 6 0 15,3-6 2-15,0 6-3 16,0 0 0-16,0-12 1 16,0 5 0-16,0-2 0 15,3 0 0-15,-3-4 0 16,0 4 0-16,0-7 0 15,0 7 0-15,0-13 0 16,0 7 0-16,0-1 0 16,0 0 2-16,4-2-3 15,-4-4 0-15,0 6-1 0,0-2 0 16,0-7 0 0,0 6-2-16,0-6-2 0,0 3-1 15,-4-3-1-15,1 6 0 16,-1-6-9-16,4 3-1 15,-3-3-46 1,-1-3-20-16,1-3 45 16</inkml:trace>
  <inkml:trace contextRef="#ctx0" brushRef="#br0" timeOffset="27206.44">15205 2165 164 0,'7'-10'63'0,"0"1"-49"0,3 6 14 16,-3 3 2-16,1-6-11 15,2 6-1-15,1-7-8 16,-1 7-2-16,4-3-4 15,1-3-5-15,2 6-2 0,1-3-12 16,3 3-5-16,0 0 11 16,-3-7 4-16</inkml:trace>
  <inkml:trace contextRef="#ctx0" brushRef="#br0" timeOffset="30386.09">5263 1876 88 0,'-3'3'33'0,"3"-3"-26"0,0 0 9 0,0 0 5 16,0 0-8-16,0 0-2 16,0 0-6-16,0 0-2 0,0 0-1 15,0-3-2-15,3-3 1 16,-3-3-1-16,0-1 0 16,0 1 0-16,4-1 0 15,3-5 2-15,-3-4-1 16,3-6 2-16,0 6-2 15,10-16-1-15,-6 7 1 16,3 0 3-16,0 3 5 0,-3-10 4 16,-1 7 2-16,1 0-4 15,-4 3 1-15,0 3-7 16,4-3-3-16,-11 6-4 16,3 3 1-16,1 1-1 15,3 2-2-15,-7-3 3 16,3 7 0-16,4 0-2 0,-3-1 2 15,-1-5-1-15,1 2 0 16,-1 4 2-16,-3-4 0 16,0 10 0-16,0-3 2 15,0 6-1-15,-3 0-1 16,-1 15 3 0,-3-5-4-16,0 15-2 15,-3-13-1-15,-4 13 0 16,-4 1 0-16,0-1 3 15,1-3-2-15,-8 3 1 16,4-6 2-16,-4 6 0 16,4-7 0-16,7-2 0 15,0-3 0-15,3-7 0 0,0-6-3 16,11 0 2-16,4-16-1 16,3 7 0-16,4-7 2 15,-4 4 2-15,3-4-1 16,4-3-1-16,4 0 1 15,-7-6-1-15,3 6 0 16,0 1 2-16,0-11 1 16,4 7 1-16,-1 4-2 15,1-11-2-15,0 11 1 16,3 2 1-16,-7-3-3 16,0 3 0-16,4 13 1 15,-11-6 0-15,3 9 0 16,1 0 0-16,-1 3 2 0,1 6 3 15,-8 7-2-15,8 3-2 16,0-3-3-16,-8 2 1 16,4 11 1-16,4-11 0 15,3 4-3-15,4 7 0 16,-1-11-67 0,8 17-30-16,-11-10 51 15</inkml:trace>
  <inkml:trace contextRef="#ctx0" brushRef="#br0" timeOffset="33974.32">15201 1716 120 0,'-3'0'46'0,"3"0"-35"0,0 0-2 16,0 0-2-16,0 0-5 0,0 0-2 16,-4 0 1-16,4 3-1 15,-3-3-3-15,-1 0 0 16,1 7 2-16,3-1 0 15,0-6 1-15,0 0 2 16,0 0-1-16,0 0 2 16,0 0 4-16,0 0 6 15,0 0 2-15,0 0 3 16,0 0-4-16,3 0 2 16,1 0-9-16,-1-6 0 0,4-1 0 15,-3 4-1-15,3 3 1 16,0-9-4-16,0 3-2 15,0-7 2-15,0 4 0 0,0-4-1 16,0 4-2-16,-3-4-2 16,-1-2 1-16,1 5 1 15,-1-6 0-15,1-2 0 16,-1-1 0-16,1-6 0 16,3 6 0-16,-4-3 0 15,4-3 0-15,1-10 0 16,-1 10 2-16,-4-6 3 15,1 0 2-15,3-4-1 16,0 7-1-16,-4 0-3 16,1 9 1-16,-1-6-2 15,1 15-1-15,-1-5 1 16,1 12-1-16,3 3-3 0,0 3 0 16,4 6-1-16,-1 4 0 15,1-1-2-15,3 4 1 16,0-4 1-16,0 4-1 15,0 3 4-15,0-3 0 16,0-4 1-16,-3 4 0 16,0 9 0-16,-4-6 2 15,0-1-3-15,0 11 0 16,0-7 1-16,-4 0 0 16,1-4 0-16,-1-2 2 15,1-6-3-15,-1 5 0 16,1-5 1-16,0-1 0 15,-1-6-3-15,-3 3 2 0,-3 4-10 16,-1-1-3-16,-3 7-22 16,0-7-7-16,0-6 23 15,-4 10 10-15</inkml:trace>
  <inkml:trace contextRef="#ctx0" brushRef="#br0" timeOffset="34228.92">15311 1531 204 0,'3'-9'77'0,"4"9"-60"0,4 0-3 0,-4 0-5 15,3 0-7-15,1-9 1 16,3 9-9-16,0-4-3 16,7-2-64-16,8 6-28 15,6-3 51-15,4-10 25 16</inkml:trace>
  <inkml:trace contextRef="#ctx0" brushRef="#br0" timeOffset="36240.33">5980 1826 72 0,'0'6'30'0,"0"-15"-24"0,3 3 10 15,-3-4 3-15,4 10-5 16,3-9 2-16,-7-1-7 0,7 1-1 15,-4 0-2-15,1-7 1 16,-1-3 2-16,4 0 5 16,-7 4 1-16,4-14 0 15,3 11-7-15,-7-7-3 0,3-1-1 16,1-2-2-16,3 0 1 16,-7 3-2-16,0-10-1 15,0 7 3-15,0-6 0 16,0 2-1-16,0 7 1 15,0-9 2-15,0 9 2 16,0 6 1-16,0-3 0 16,0 6-4-16,-7 7-3 15,3-7-5-15,4 7-2 16,-3 6-4-16,3-4 1 0,-7 1 3 16,3 3 3-16,4-3 2 15,-10 6 1-15,6 0 0 16,-3 6 0-16,4-3-3 15,-4 10 2-15,0-1 1 16,0 7 0-16,-4 3-3 16,0 0 0-16,-3 6 2 15,-3-3 0-15,-1 0 1 16,0-6 0-16,8 6 0 16,-4-12 0-16,7-4 2 15,3 4 3-15,-3-10 2 16,7-3 3-16,7-3-5 15,-3-10-3-15,6 4-1 0,1-1-1 16,-1-9 0-16,4-6 0 16,-3 7 0-16,-4-4 0 15,4 0 0-15,3 3 0 16,3-3 0-16,-6 0 0 16,3 3-3-16,4 0 2 15,-1 4 1-15,1 5 0 16,0 1 0-16,-4-1 0 15,7 10 0-15,-7 10 0 16,4-4 0-16,-1 7 0 16,-3 12-3-16,1 9 2 15,2-6-52 1,1 10-22-16,3 3 40 0</inkml:trace>
  <inkml:trace contextRef="#ctx0" brushRef="#br0" timeOffset="37576.54">15095 995 148 0,'0'0'55'0,"-3"0"-43"0,3 0 10 0,0 0 1 16,0 0-5-16,0 0 0 16,3 0-6-16,4 0 0 15,0 0-7-15,1-9-1 0,2-1 2 16,1-5-1-16,-1 5 2 15,1-12-2-15,3 0 2 16,-3-6-2-16,-1-6 0 16,1 5-3-16,-1 1 1 15,1-16-4-15,3 10 0 16,0-10-1-16,0 0 0 16,0 16 0-16,0-7 0 15,1 7 0-15,-1 9-2 0,0 4 3 16,0 11 0-16,0 4-2 15,-3 10 0-15,-1 5-1 16,-3 14 3-16,0-1-2 16,0 10-1-16,-3-4 0 15,3 4 3-15,-4-4-2 16,5-9 1-16,-1 10 2 16,-4-16 0-16,1-1 0 15,-1 1 0-15,1-9-3 16,-4 5 2-16,0-5-8 15,0-1-2-15,0 0-58 16,-4-2-24-16,-3-7 47 16</inkml:trace>
  <inkml:trace contextRef="#ctx0" brushRef="#br0" timeOffset="37787.51">15268 888 144 0,'11'-9'55'0,"-1"9"-43"0,12-9 16 0,-8-1 5 16,3 4-12-16,4 3-2 0,1-3-18 15,2 2-5-15,1-2 1 16,-4-3 1-16,-3-10 2 0</inkml:trace>
  <inkml:trace contextRef="#ctx0" brushRef="#br0" timeOffset="42020.41">6442 1672 64 0,'0'-6'27'0,"3"6"-21"0,-3-9 12 0,0 9 5 16,0-3-8-16,0-4-3 15,0-2-1-15,0-10 0 16,0 3 1-16,0 4 0 16,0-13 2-16,0 6 2 15,0-6-5-15,4 6 1 16,-4-6-7-16,3-3 6 0,8 0 2 15,-11-7 2-15,3 7 1 16,-3-7-8-16,7 7-3 16,-7 3-3-16,4 6 1 15,0-6-7-15,-4 13 1 16,0-1-8-16,0 4-1 0,0 6-4 16,3-7-3-16,-3 4 4 15,0 6 4-15,0 0 6 16,0 0 3-16,0 0 2 15,0 6 2-15,-3 4 1 16,-1 2 1-16,0 13-2 16,-17 3-2-16,7 7 1 15,-3-7-1-15,-1-3 0 16,0 3 0-16,4-3 0 16,0 1 2-16,3-8-3 15,1-2 0-15,3-3 1 16,0-7 0-16,3-3 2 15,4-3 1-15,0-3-1 16,0-3 1-16,7-7-2 16,4-3 2-16,-1 1-2 0,5-14-1 15,2 4 1-15,-3-3 1 16,8 3-3-16,-8-3 0 16,3 6 1-16,4 0 0 15,-6 3 0-15,2 0 0 16,-10 4 0-16,4 5 0 15,-1 1 0-15,-3-1 0 16,1 7-9-16,-1-3-2 16,3 6 6-16,-6 9 4 15,3 10 4 1,0 0-1-16,3 6 1 16,1 3 0-16,3 7 3 0,4-7-10 15,6 16-2-15</inkml:trace>
  <inkml:trace contextRef="#ctx0" brushRef="#br0" timeOffset="45910.43">15812 453 104 0,'0'0'41'0,"0"0"-32"0,0 0 6 0,0 6 3 16,-4-6-10-16,0 9-2 16,-3 1-4-16,0-1-2 15,-3-3 3-15,-4 7 2 16,0-1-2-16,-1 1 11 0,-2 3 6 15,-1-7 1-15,-3 4 2 16,-4-1-2-16,-3 1-1 0,-7 2-2 16,-8 4-1-16,-6 0-5 15,-7 6-2-15,-8-6-2 16,-6 19 2-16,-19-4-7 16,-9 10-2-16,-12 9-12 15,-6 10-5-15,-18 9 8 16,-4 10 4-16</inkml:trace>
  <inkml:trace contextRef="#ctx0" brushRef="#br0" timeOffset="48580.49">7027 1716 136 0,'0'-9'52'0,"4"9"-41"0,-4-6 4 0,0-4 1 16,0 7-10-16,0-6-1 15,0-4-3-15,0 1 1 16,0-13-2-16,0 6-1 0,7 0 1 16,-7-9-1-16,0 3 2 0,3-10 10 15,1 7 4-15,0-13 4 16,-1 3 2-16,-3 1-3 15,0 2 0-15,0 1-6 16,0 12-3-16,-3-9-5 16,-1 2-2-16,0 11-1 15,1 2-2-15,3-3 1 16,-7 16 1-16,3-10-6 16,4 10 1-16,-3-3-6 15,-1 12-1-15,1-3 0 16,-1 13 1-16,-3 3 3 15,4-3 2-15,-11-4 2 16,6 10 1-16,-2-3 1 16,3-7 0-16,0 4 0 0,0 3 0 15,0-3 0-15,0-7 0 16,0 0 0-16,3 1 2 16,1-4-1-16,-1-3 2 15,4-3-2-15,0 0 2 16,0-3-4-16,4-3-2 15,-1-4-1-15,4 1 0 16,-3 0 0-16,3-7 0 16,3 6 3-16,1-2 0 15,3-1-2-15,-7 1 2 16,4-4 1-16,-1 7 0 16,-3-1-3-16,0 10 2 15,0-6 1-15,-3 12 0 16,3 4-3-16,-4-1 0 15,1 10 2-15,3 3-11 16,4 0-2-16,3-3 7 16,7-4 3-16</inkml:trace>
  <inkml:trace contextRef="#ctx0" brushRef="#br0" timeOffset="49662.4">15864 1152 216 0,'-7'0'82'0,"7"0"-64"0,-7 3 0 0,4-3-6 16,-4 9-8-16,-7 1-1 15,-4 6-1-15,-3-4 1 16,-7 1-2-16,-1-1-1 0,-6 13 1 16,-7 0-4-16,-8 4 2 15,-6-1-1-15,-8 9-2 16,-6 14 3-16,-8-4 0 16,-10 6-2-16,-7 10 2 15,-4-10-12-15,0 10-7 0,-3-10 11 16,-4 0 6-16</inkml:trace>
  <inkml:trace contextRef="#ctx0" brushRef="#br0" timeOffset="50998.18">7609 1754 152 0,'-7'0'57'0,"0"0"-44"0,4 0 7 0,3 0 1 0,0 0-7 16,-4 0 2-16,4-9-3 15,-3 5 2-15,-1-2-8 16,1 3-2-16,-1-10-1 0,1 1-2 16,3-4-2-16,-4-9 1 15,4 3-1-15,0-6 0 16,0-3 0-16,0-4 0 15,0-2 0-15,0-1 0 16,0-3 2-16,0-6-1 16,4 3-1-16,-1 7 1 15,1-1-1-15,-1-3 0 16,1 13 0-16,-4 3 0 16,0 3 0-16,0 0 0 0,0 3 0 15,0 10-5-15,0-1 1 16,0 4-9-16,-4 6-4 15,-3 0 2-15,0 6 4 16,0 4 6-16,-7 9 3 16,0-4 2-16,-4 1 0 15,-3 6 0-15,3-3 0 16,1-4 0-16,-1 4 0 16,0 6 0-16,4-9 2 15,0-7-1-15,0 4 2 16,7-7 2-16,0 4 4 15,3-10 2-15,4 0 3 0,0-7-7 16,8-2-2-16,-1 9-3 16,10-19-2-16,1 0-2 15,0 4 1-15,3-7 1 16,0 0 0-16,-4 3 0 16,5 0 0-16,-5 3 0 15,1 4 0-15,-4-4 0 16,0 7 0-16,0-1 0 15,0 4 0-15,-7 6-5 16,4 6 1-16,0 4 0 16,-4 15-1-16,3 0-3 15,4 6-2-15,0 4-59 16,11 9-29 0,7 3 50-16</inkml:trace>
  <inkml:trace contextRef="#ctx0" brushRef="#br0" timeOffset="51839.78">15960 1817 180 0,'0'-10'68'0,"0"10"-52"0,0 0 1 0,0 0 0 0,-4 10-13 15,-3-10-2-15,-7 6-9 16,-4 3 0-16,-6 1 3 16,-5-1-2-16,-9 10-1 0,-8 9 1 0,-18-3 2 15,-10 19 2-15,-14 3 1 16,-14 13-2-16,-22 9 2 15,-17 6 5-15,-7 7 5 16,-14 5-7-16,-8 4-3 16,12 13 0-16,-8-13 0 15</inkml:trace>
  <inkml:trace contextRef="#ctx0" brushRef="#br0" timeOffset="68744.14">27323 725 176 0,'7'0'66'0,"-4"0"-52"0,1 4 19 0,-4-4 4 0,0 0-15 16,0 0-4-16,0 0-11 15,0 0-5-15,0 0-1 16,0 0-1-16,0 0 0 0,0 0-11 16,0 9-3-16,-4-3-2 15,-3 4 0-15,0 8-11 16,0-8-3-16,-4-1 9 15,4 1 7-15,-3-4 7 16,3-6 4-16,0 0 6 16,0 0 6-16,0 0-1 15,0-6 1-15,0 6-1 16,-1-3 0-16,-2-4 2 16,3 4 1-16,-4-3-1 15,1 3-1-15,-1 3-3 0,0 0 1 16,1 3-6-16,-1 3-1 15,1-3 0-15,-4 7 2 16,3 2-1-16,-3 1-1 16,3 2 3-16,1-11 0 15,-1 5-8-15,4 7-4 16,0-7 5-16,4 0 1 16</inkml:trace>
  <inkml:trace contextRef="#ctx0" brushRef="#br0" timeOffset="68924.2">27129 1039 224 0,'-4'6'85'0,"4"-3"-66"0,4 7-3 15,-4-10-5-15,0 0-15 16,0 0-2-16,0 0 3 15,0-10 1-15</inkml:trace>
  <inkml:trace contextRef="#ctx0" brushRef="#br0" timeOffset="69629.92">26472 453 288 0,'-3'-10'107'0,"-1"7"-83"0,4 3 2 0,0 0-4 15,0 0-12-15,0 0-3 16,-3 0-7-16,-1 3 0 16,-3 7 0-16,0 5-3 0,-3 10 2 0,-1-6 1 15,4 16 0-15,0-7-3 16,0 10 2-16,0-4-4 16,0 4 1-16,0-4 0 15,0-9-1-15,-4 3-1 16,4-2 1-16,0-8-2 15,0 1 2-15,0-9-6 16,0-1-1-16,3-3 5 16,4 4 3-16,0-1 1 15,7-9-1-15,0-9 5 16,8-1 3-16,-1 4-3 16,3-3-1-16,1-1 0 15,0-9 0-15,-1 10 0 16,4 3 0-16,-3 3 4 15,0-4 5-15,-1 7-14 0,1 0-3 16,0 0 3-16,-4 0 4 16,0 10 2-16,-4-4-1 15,-6 0 5-15,-4 7 4 16,-4-4-5-16,-6 1 0 16,-4-1-2-16,0 7 1 15,-4 2-4-15,0-8 0 16,1-1-1-16,3-2 0 15,-4-4-3-15,4-3-1 16,-4 0 3-16,4 0 3 16,0 0 1-16,3-10 2 15,1 7-13-15,3-3-3 0,0-4-67 16,7 1-29 0,0 0 58-16</inkml:trace>
  <inkml:trace contextRef="#ctx0" brushRef="#br0" timeOffset="70067.64">26021 932 248 0,'0'-9'93'0,"7"9"-72"0,0-6 18 0,-3 6 3 16,-1 0-18-16,1-3-3 15,-1-4-11-15,1 4-4 16,-4-6-3-16,0 2-9 0,0-2-1 16,-4-10-8-16,1 4-1 15,-1 11 0-15,-3-11 0 16,0 5 4-16,-7 7 3 15,3-3 7-15,1 6 6 16,-1 6 0-16,-3-3 1 16,0 7-1-16,0 5 2 0,0-2-3 15,-4 12-2-15,0-9 0 16,1-4 1 0,3 10-1-16,-4-9-1 0,0 6 1 15,-3-4-1-15,-4 4-11 16,1-3-3-16,-4-4-66 15,-1 1-29 1,1-1 56-16</inkml:trace>
  <inkml:trace contextRef="#ctx0" brushRef="#br0" timeOffset="70247.95">25841 1202 236 0,'7'13'90'0,"-3"-13"-70"0,-1 3-3 0,-3-3-5 15,0 0-44-15,0 0-16 16,0-10 24-16,-3 4 14 16</inkml:trace>
  <inkml:trace contextRef="#ctx0" brushRef="#br0" timeOffset="70951.67">25880 663 280 0,'3'0'107'15,"-3"0"-83"-15,0 0 2 0,0 0-4 0,0 0-14 16,-3 3-2-16,-1 6-9 15,-3 1 0-15,-7 5 1 16,-4 4-10-16,-3-3-2 0,-3 0-2 16,-5 5 0-16,-2-5 4 15,-5-3 3-15,1-1 2 16,0 1 5-16,3-4 1 16,4-3 1-16,3-6-3 15,4 4 0-15,0-4 2 16,3-4 0-16,1 4 5 15,2-6 2-15,1-3 9 16,4-10-7-16,-1 13-1 16,1-4-7-1,-5 7-2-15,1 3 1 0,-3 3 0 16,-5 4 1-16,1 2 0 16,0 10 0-16,0-10 0 15,3 1 0-15,1 5 2 16,3 4-1-16,3-10 2 15,8-2-7-15,-1 2-1 16,8 1-1-16,-1-7 2 16,4 3-3-16,0 0 2 15,0-3 5-15,0-3 2 16,0 0 0-16,0 0-2 16,-3 0 3-16,-4 0 0 0,-4-3 1 15,1-3 2-15,-8 6-3 16,1 0-2-16,-1 0 0 15,-3 0-1-15,0 0 0 16,0 0 0-16,0 6 0 16,0-3 2-16,-1 7-1 15,5-1-1-15,-1 1 1 16,4-1 1-16,0-3-1 16,4 4 2-16,-4 9-2 15,7-10 2-15,0 0-2 16,0 7-1-16,0 3-4 15,0-3-2-15,0-4-52 16,0 4-22-16,0 3 41 0,7-13 19 16</inkml:trace>
  <inkml:trace contextRef="#ctx0" brushRef="#br0" timeOffset="71183.19">25238 1271 240 0,'7'9'90'0,"0"-9"-70"0,7 10 15 0,-3-4 0 16,-1-3-16-16,4-3-3 0,4 0-12 15,-1-9-5-15,1 9-73 16,0-19-32-16,-4 10 53 15,0-10 26-15</inkml:trace>
  <inkml:trace contextRef="#ctx0" brushRef="#br0" timeOffset="71612.32">24991 917 240 0,'-7'0'90'0,"3"0"-70"0,4 0 10 0,0 0 2 16,0 0-20-16,-3 0-4 16,-1 0-12-16,1 0-3 15,-1 0 4-15,-3-3-12 0,4-4-5 16,-1 4-3-16,0-3-1 15,4 3 11-15,0-4 8 16,4-2 14-16,0 0 7 16,-1-1-2-16,1 10 2 15,-1-6-3-15,1 6 2 0,-4 0-10 16,0 0-6 0,0 0 1-16,3 6-1 0,1 4 1 15,-4-1 0-15,-4 7-3 16,1-7 2-16,-4 4 1 15,0 2 2-15,-4 4-3 16,-3 0-2-16,0-3-9 16,-4 9-3-1,0-13-12-15,1 4-3 0,-8-7 16 16,0 1 9-16</inkml:trace>
  <inkml:trace contextRef="#ctx0" brushRef="#br0" timeOffset="71902">24592 898 212 0,'4'-3'82'0,"3"3"-64"0,0 3 11 0,-7-3-1 16,7 0-12-16,0 0-4 15,0 6-7-15,0-6-4 16,4 3 0-16,-4 7-1 0,0-4 0 16,0 0-3-16,-4 7 2 15,-6-4-8-15,-1 1-2 16,-6 5-3-16,-8 4 1 16,-7 6-39-16,-3-6-16 15,-4 0 33-15,1 0 17 0</inkml:trace>
  <inkml:trace contextRef="#ctx0" brushRef="#br0" timeOffset="72092.28">24271 1023 244 0,'-3'-3'90'0,"-1"3"-70"0,4 0 13 15,0 0-1-15,-3 0-17 16,-1 3-6-16,0 4-8 15,-3 2-1-15,0 0 0 16,-3 10-11-16,-1-3-5 0,-3 3-63 16,0 0-25-16,-4-4 53 15</inkml:trace>
  <inkml:trace contextRef="#ctx0" brushRef="#br0" timeOffset="72782.97">24176 751 244 0,'3'21'93'0,"-3"-21"-72"0,-7 16 11 0,4-6 3 16,-4-1-19-16,-11 10-6 0,0-4-9 15,-6 4-1-15,-4 0 0 16,-1-3-9-16,-2-4-4 0,-5 4-11 16,1 3-5-16,0-10 5 15,-1 1 3-15,-2-1 11 16,-5-3 5-16,-3 1 6 16,1-7 2-16,-1 0 7 15,0-7 4-15,4 7 8 16,3-6 4-16,3 6-8 15,5 0 0-15,3-3-7 16,6 3-1-16,5 0-6 16,3 0-1-16,-1 0-3 15,5 3-1-15,-1-3-1 16,1 6-2-16,3 4-2 0,-4 9 1 16,0-10 1-16,1 0 2 15,-1 7 1-15,1-7 1 16,-1 10-3-16,1-12 0 15,-1-4-3-15,0 6 1 16,1-9 3-16,3 0 1 16,0-3-2-16,0-3 2 15,0-4 3-15,0 1 3 16,0-1 0-16,-1 1 0 16,-2 0-3-16,-4 2-2 15,0 4 1-15,-4 3 1 16,0 0-1-16,1 3-1 0,-1 10 1 15,4-4-1-15,0 4 0 16,3 3 0-16,4-4 0 16,0 1 0-16,4-1 0 15,3 4 0-15,3-7-5 16,4-6-1-16,0 10-17 16,0-13-8-16,4 0-67 15,-1-6-31 1,-2-4 69-16</inkml:trace>
  <inkml:trace contextRef="#ctx0" brushRef="#br0" timeOffset="72993.2">23153 798 280 0,'-14'-7'104'0,"14"7"-81"0,0 0 14 0,0 0-1 15,0 0-19-15,7 0-7 16,3-3-13-16,8-6-6 16,3-7 5-16,4 4-54 0,10-4-22 15,0 0-31 1,4-12-9-16,0 9 65 16</inkml:trace>
  <inkml:trace contextRef="#ctx0" brushRef="#br0" timeOffset="73297.53">23795 449 276 0,'0'-6'104'0,"0"6"-81"0,3 0 12 16,-3 0-2-16,0 0-20 16,0 0-5-16,0-3-7 15,0 3-4-15,0-9 2 16,-3 2-11-16,3-2-4 0,-4 9-6 15,1-9 1-15,-8 9 5 16,1 0 5-16,-4 9 1 16,-1 0 4-16,1-2 2 15,4-4-1-15,6 6 4 16,4-3 0-16,4-2 1 0,3 2 2 16,3 3 1-16,4 1 3 15,1-10-47-15,-1 9-20 16,0-3 31-16,0-2 14 15</inkml:trace>
  <inkml:trace contextRef="#ctx0" brushRef="#br0" timeOffset="73713.89">23989 1324 216 0,'21'7'82'0,"-14"-4"-64"0,-3-3 26 15,-4 0 7-15,0 0-20 16,-4 6-7-16,-6-6-23 15,-5 0-9-15,1 0 4 16,-3-6-19-16,-1 6-4 0,4-10 5 16,0 4 5-16,3-6 8 15,1-4 3-15,3 3 12 16,0 4 6-16,3-7 3 16,4 7 1-16,4-7-6 15,3 7-4-15,0-1-10 0,3 4-5 16,1 3 11-16,-1 3 5 15,1 0-9-15,3 0-3 16,0 0-29-16,-3 3-10 16,-8-3 20-16,-6 13 12 15</inkml:trace>
  <inkml:trace contextRef="#ctx0" brushRef="#br0" timeOffset="74569.11">22687 845 280 0,'7'-10'107'0,"-3"1"-83"0,3-10 4 0,0 10-2 16,0-1-15-16,3-6-1 15,1-5-6-15,0-1-3 16,-1 3 0-16,1 0-1 0,-1 3 0 16,1 4-3-16,0 5 0 15,-4-2-5-15,0 9-2 16,0 9 0-16,0-2 1 16,3-4 3-16,1 3 4 15,0-3 1-15,-1 4 3 16,-3-7-1-16,0 3-1 15,-3-3 5-15,-4 0 1 16,0 0 0-16,0 0-1 0,0 0-8 16,-4 6 0-16,1 0-1 15,-4-3 2-15,0 7-1 16,0 5-1-16,-4-2 0 16,0 3 3-16,1 2 0 15,-1-2 3-15,1-6-1 16,-1-1-1-16,0 10 1 15,-3-10-1-15,0 1-3 16,0-1 2-16,-4-3-6 16,1 4-3-16,3-1-3 15,-4-9-2-15,4 9 1 16,0-9 1-16,0 0 8 16,3 0 4-16,1 0 11 15,-1-9 3-15,4 9 2 0,-4 0 1 16,4-9-6-16,0-1-2 15,-3 10-4-15,-1-6-1 16,0 6-1-16,-3 0-2 16,0 0-2-16,0 0 1 15,0 6 1-15,0 4 0 16,0-1 0-16,0 0 0 16,0-2 0-16,0 2 0 15,-1 1-3-15,1-1 2 16,0 0-8-16,0 1-2 15,3-1-76 1,1-3-34-16,-1-6 64 16</inkml:trace>
  <inkml:trace contextRef="#ctx0" brushRef="#br0" timeOffset="74735.07">22490 628 252 0,'14'-25'96'0,"-11"16"-75"0,-3-10 34 15,0 19 12-15,0-6-28 16,0 6-12-16,0-3-32 16,0-4-14-16,-3 7-123 15,-1-3-54-15,1 3 100 16,-4 3 51-16</inkml:trace>
  <inkml:trace contextRef="#ctx0" brushRef="#br0" timeOffset="74946.33">22264 1190 240 0,'-14'28'90'0,"14"-19"-70"0,3 16 4 0,1-15-3 16,3-1-2-16,3 0 3 15,8 1-8-15,10-4-3 16,4-6-6-16,3-6-13 0,4 6-2 15,3-13-112 1,1 4-50-16,-1-13 87 0</inkml:trace>
  <inkml:trace contextRef="#ctx0" brushRef="#br0" timeOffset="75230.84">22786 1306 288 0,'3'3'107'0,"1"-6"-83"0,-1-4 2 16,1 4-6-16,0-3-13 16,-4-4-2-16,0 1-3 15,-4-7-2-15,0 4 1 16,-3-4-4-16,0-3 0 0,0 10-1 16,0 0 0-16,0 2-2 15,0 7-1-15,-3 7 1 16,-1 2 4-16,4 0 1 0,0 10 1 15,3 6-5-15,4-9 1 16,4-4-16-16,3 14-4 16,4-17-70-1,-1 0-28-15,1-9 63 16</inkml:trace>
  <inkml:trace contextRef="#ctx0" brushRef="#br0" timeOffset="75440.19">22158 929 244 0,'0'-6'93'0,"4"0"-72"0,3 3 20 16,-4-4 4-16,4 7-19 16,0-3-7-16</inkml:trace>
  <inkml:trace contextRef="#ctx0" brushRef="#br0" timeOffset="75740.36">22193 888 497 0,'0'-9'-7'0,"0"-10"-3"0,-3 13-17 16,-4 6-8-16,0 0 1 15,-4 6 0-15,-3 4 15 16,0-1 9-16,0 7 4 0,0-4 4 15,-1 4 1-15,5 3 1 16,-1 0 4-16,1 6 5 16,-1 3 4-16,1-3 4 15,-1 3-3-15,-3-9 0 16,0 6-6-16,-4 0-3 16,0-9-2-16,-3-4-3 15,0-2 1-15,0-4 1 16,3-6-1-16,4-6-1 15,0-7 3-15,7-2 2 16,7-10-2-16,7-4-2 16,4-5 0-16,3 12-1 15,0-3-11-15,-3 0-3 16,-1 6 7-16,-6 3 3 0</inkml:trace>
  <inkml:trace contextRef="#ctx0" brushRef="#br0" timeOffset="76266.2">21710 904 260 0,'-7'3'96'0,"7"-3"-75"0,0 0 12 16,0 0 0-16,0 10-14 15,0-4-1-15,0 0-8 0,-4 7-4 16,1-4-3-16,-1-3-7 0,1 4 0 16,-4-1-14-16,0-2-5 15,0-4-8-15,0 6-4 16,0-9 9-16,-1 0 5 16,1-9 10-16,4 9 6 15,-4-3 17-15,3-4 7 16,-3 7-1-16,4-6 0 15,-1 6-2-15,1-3 0 16,-1-3-8-16,1 6-3 16,-4 0-3-16,-1 9-2 15,1-3 1-15,-3 4-1 16,-1-1 0-16,-3-9 0 0,0 10 0 16,0-4 2-16,0-3-1 15,3 3-1-15,1-6 1 16,-1 0 1-16,4-6 1 15,3 3 3-15,1-3 10 16,3-4 5-16,0 1-7 16,0-7-1-16,3 3-7 15,5-2-2-15,-1-4-7 16,7 0-2-16,0-15-42 16,3-1-19-16,1 1 31 15,0-4 18-15</inkml:trace>
  <inkml:trace contextRef="#ctx0" brushRef="#br0" timeOffset="76418">21742 415 220 0,'3'-9'82'0,"-3"9"-64"0,0-4 37 0,0 4 12 16,0 0-25-16,0 0-11 16,0 0-26-16,0 0-8 15,0 0-90-15,0 0-38 16,0 0 66-16,0 4 33 15</inkml:trace>
  <inkml:trace contextRef="#ctx0" brushRef="#br0" timeOffset="76612.33">21467 1343 292 0,'-8'10'110'0,"12"-10"-86"0,3 6 0 16,-7-6-6-16,0 0-16 16,0 0 0-16,0 0-75 15,0-6-30-15,-3-4 51 16,-5-9 26-16,-2-6 22 0</inkml:trace>
  <inkml:trace contextRef="#ctx0" brushRef="#br0" timeOffset="77015.85">21195 957 260 0,'-11'-6'96'0,"11"6"-75"0,0 0 19 0,0 0 4 16,0 0-25-16,0 6-8 15,-3-2-9-15,-1 5-5 16,-3 4 2-16,-3-1-16 0,-1-2-3 15,-3-1-14-15,0 0-7 16,-4 4 7-16,1-10 3 16,-8-3 15-16,4 0 8 15,-1 0 2-15,1 0 5 16,0-3 0-16,0-10 3 16,3 10 10-16,1-12 7 0,3 5 7 15,0-9 7-15,-1 13-9 16,5-3-5-16,-1-1-6 15,4 1-3-15,0 9-6 16,0-10-3-16,-4 10-3 16,1 0 1-16,-4 10 3 15,-7 5 1-15,-4-2-4 16,-3 12-1-16,-1-6-30 16,1 3-14-16,0-10 24 15,3 7 10-15</inkml:trace>
  <inkml:trace contextRef="#ctx0" brushRef="#br0" timeOffset="77347.08">20987 634 200 0,'24'-6'77'0,"-13"0"-60"0,3 6 8 0,-7 0 0 16,4 0-13-16,-4 0-4 15,0 0-1-15,-7 0 0 16,0 0-3-16,-4 0-1 0,1 0 1 16,-8 0-11-16,-3-3-3 15,0-3 0-15,0 2 4 16,0-2 7-16,3-3 5 16,1-10 10-16,6 10 5 15,1-1 2-15,3-6 1 0,3 7-11 16,4 0-3-16,4 9-8 15,-4 9-2-15,0 16-5 16,-4 13-1-16,-10 24-63 16,-14 1-29-16,-14 9 50 15,-7-9 26-15</inkml:trace>
  <inkml:trace contextRef="#ctx0" brushRef="#br0" timeOffset="82166.56">28568 299 200 0,'7'-13'77'0,"-3"7"-60"0,-4-3 21 0,3 9 6 15,-3 0-13-15,0-7-6 16</inkml:trace>
  <inkml:trace contextRef="#ctx0" brushRef="#br0" timeOffset="82556.25">28579 261 445 0,'-8'0'0'0,"-2"0"-4"15,-1 0-8-15,-3 10 0 16,-3-7-3-16,-1 3 0 0,-3 4 5 16,0-1 4-16,3 7 4 15,4-4 1-15,3-2 1 16,4 5 0-16,7-5 2 15,7 8 3-15,7-2 2 16,4 3 3-16,7 0-5 16,-1 0-1-16,1 6-2 15,0 0-2-15,-4 3 3 16,0 0 0-16,-7 7-1 16,-7-1-2-16,-7 13-6 15,-7-3-4-15,-3-9-10 16,-8 2-2-16,0-12-2 15,-3 0-1-15,-3-6 10 16,-1 0 6-16,-3-19 1 16,-1 0 3-16,1 0-4 15,3-9 1-15,4-7 15 0,4 7 7 16,6-10 16-16,4 9 8 16,7-5-11-16,7-4-4 15,7-9-11-15,7 3-3 16,4-4-34-16,3 1-13 15,8-6 17-15,2 5 10 16</inkml:trace>
  <inkml:trace contextRef="#ctx0" brushRef="#br0" timeOffset="83071.89">29154 371 220 0,'21'-9'82'0,"-11"9"-64"0,4 0 11 16,-7 0-1-16,1 0-10 16,-1 0 0-16,0 0-11 0,-4 0-2 15,1 0-3-15,-4 0-10 0,3 0-3 16,-3 0-3-16,0 0-1 16,0 0 1-16,0 0 3 15,-3 0 9-15,-1 9 6 16,-3-3 7-16,0-3 3 15,0 7 4-15,-4-4 1 16,1 4-6-16,-1 8 0 16,1-8-8-16,3 5-1 15,-4 4-2-15,4 6 1 16,0 0-2-16,0 7-1 0,0 2 1 16,7 1-1-16,0 2-5 15,3 4-1-15,8-9-11 16,3 2-1-16,11-6-7 15,3-3 1-15,4 0 13 16,7-12 6-16</inkml:trace>
  <inkml:trace contextRef="#ctx0" brushRef="#br0" timeOffset="84223.02">29513 280 208 0,'0'-6'79'0,"0"6"-61"0,0 0 15 0,0 0 1 16,0 0-15-16,0 0-5 15,0 0-9-15,0 0-2 0,0 0-1 16,0 0-6-16,4 12-2 15,-1 1 3-15,1-4 3 16,0 10 5-16,-1-3-2 16,1 3-2-16,3 6-3 15,-4-6 1-15,1 9 1 16,-4-3 2-16,0 9-1 16,-4-5-1-16,-3 5-2 15,-3-6-1-15,-1 7-5 16,0-7 0-16,1-9-9 15,-1-3-2-15,4-1-3 16,0-2 0-16,4-13 6 16,3 0 5-16,3 0 8 15,4-13 4-15,4 1 7 16,3-1 5-16,0-3 4 0,4-2 2 16,-1 2-4-16,1 3 1 15,3 7-7-15,-3-3-3 16,-1-1-3-16,-3 10 0 15,1 0-2-15,-1 10-1 16,-4-10-2-16,1 15-1 16,-1-5-5-16,-3 5 0 15,-3-2-3-15,-4 3 0 16,-7-4 6-16,-4 4 2 16,-3 3 3-16,-7 0 0 15,0-4-5-15,0 4 1 16,3-10-14-16,0-2-3 15,4-4 6-15,4-3 4 0,3-3 9 16,3-13 6-16,1-3-11 16,-1 0-4-16,4-6 5 15,0-3 2-15</inkml:trace>
  <inkml:trace contextRef="#ctx0" brushRef="#br0" timeOffset="84718.27">29930 613 228 0,'-7'0'85'0,"7"6"-66"0,-7-3-1 0,3-3-3 15,1 6-11-15,-1 0 0 16,0-2-7-16,1-4 0 16,-1 0 1-16,1 0-8 0,3 0-3 15,3 0-11-15,1-10-5 16,3 4 9-16,4-7 6 0,3-2 18 15,3 5 7-15,-3-5 14 16,4 5 7-16,-4 7 1 16,0-6 0-16,0 9-7 15,-3 0-2-15,-4 0-11 16,0 3-5-16,0 6-5 16,-3 7-3-16,-1 3-2 15,-3 0-1-15,0-4-3 16,-3 13-1-16,-4-9-10 15,-7 3-3-15,-8 0 3 16,-9 3 5-16,-8 3-55 16,-4-9-22-1,-2-3 45-15</inkml:trace>
  <inkml:trace contextRef="#ctx0" brushRef="#br0" timeOffset="85393.06">30247 415 136 0,'-3'0'52'0,"6"0"-41"0,-6 0 22 16,3 0 8-16,0 0-5 15,0 0 2-15,0 0-16 16,0 0-5-16,0 0-10 0,0 0-5 0,7 0 1 16,3 0-4-16,4 0 0 15,8 0-4-15,2 0 1 16,4 0-5-16,4 0 1 15,0 0-1-15,0 0 3 16,-4 0 4-16,-3 0 1 16,-8 0-2-16,1 0 2 15,-7 9-8-15,-4-2-4 16,-7-4 0-16,-4 6 2 16,-7 1 2-16,-6 5 3 15,-4 4 4-15,-8 0 1 16,-2 6 1-16,-1 3 0 15,4-3 2-15,-1 0 3 16,5-6 2-16,3 9 1 0,7-12-7 16,-1-3 0-16,8 2-1 15,4 4 0-15,3-13-5 16,7-2 1-16,11-4-64 16,6-4-29-1,8-11 49-15</inkml:trace>
  <inkml:trace contextRef="#ctx0" brushRef="#br0" timeOffset="85801.29">30822 299 264 0,'0'0'101'0,"0"-9"-78"0,4 9 6 0,-4 0 0 15,3 9-16-15,4-9-2 0,0 0-7 16,4 9-1-16,0-2-1 16,-1-4-2-16,4 6 1 0,-3 7-4 15,-1 3 0-15,-3-1-3 16,-3 8-1-16,-8 11-3 16,-6 13 1-16,-8-3 0 15,-10 7 1-15,-18 8-46 16,-10 1-19-16,-15-10 37 15,-10 1 20-15</inkml:trace>
  <inkml:trace contextRef="#ctx0" brushRef="#br0" timeOffset="102301.31">8251 691 128 0,'0'0'49'0,"0"-6"-38"0,0 6 1 16,0 0-2-16,0 0-6 0,0 0-1 15,0 0-1-15,0 0 1 16,0-3-2-16,0-4 10 0,0 7 6 15,0-3-5-15,0 3 1 16,0-9-4-16,0 9 2 16,0-7-6-16,0-2-3 15,0 0 1-15,-7 5 0 16,4-2-1-16,-4 0-2 16,0-3 1-16,0 9-1 15,0-4 0-15,-4 4 0 16,1-6 0-16,2 6 0 15,1-9 0-15,0 9 0 0,4 0-3 16,-8 0 2-16,1 9 1 16,3-3 0-16,-4-2 0 15,0 5 0 1,1 3 0-16,-1 1 0 0,-3 3 0 16,4-4 0-16,-5 4 0 15,5 3 0-15,-8 0 0 16,8-4 0-16,-1 4-3 15,4-10 2-15,3 1 1 16,4-1 0-16,0 1 0 16,4-4 0-16,0 3 0 15,3 1 0-15,0-10 0 16,3 9 0-16,-3-3 0 0,4-2 0 16,-1 2 0-16,5-6 0 15,-1 0 0-15,0-6 0 16,0 2 2-16,4-11 1 15,-4 5-4-15,7-5 1 16,-7 2 0-16,4-3 0 16,-1-2 0-16,1 2 0 15,-1-3 0-15,1 0 2 16,0 1-3-16,-4 2 0 16,-4-3 1-16,5 6 2 15,-5 1-3-15,1-1 0 16,-8-2 1-16,1 5 0 15,-1 7 0-15,1-3 2 0,-4 0-1 16,0 12 2-16,-4 0-2 16,-3 7-1-16,-3 6 1 15,-4 6 1-15,-1 9-3 16,-6-6 0-16,7 10 1 16,4-4 2-16,3-5-8 15,7-4-3-15,10-6-66 16,11-10-30-1,11-3 54-15</inkml:trace>
  <inkml:trace contextRef="#ctx0" brushRef="#br0" timeOffset="110962.21">11102 1939 104 0,'-7'0'41'0,"7"0"-32"0,0 0 11 15,0 0 4 1,0 3-7-16,-4 3-2 0,1-2 0 15,-4 8 3-15,0-9-10 16,-4 3 2-16,1-2 1 0,-1 5-2 0,0 0 0 16,-3 1-5-16,0-4-1 15,0-3 1-15,-4 10 0 16,1-4-2-16,-4 4-2 16,-4-7 1-16,0 7-1 15,-7-1-3-15,-3-2 2 16,-4 2 3-16,-3-6 1 15,-4 4-1-15,0-7-2 16,0-3 1-16,4 0 1 16,3 0 8-16,4-10 5 15,0 1 2-15,7-10 1 16,3 0-3-16,0-9-1 16,4-3-6-16,3-7-3 0,4-6-5 15,4 0 0-15,3-3 0 16,0-3 0-16,7 3-5 15,7 0 1-15,3-3 0 16,8 6-1-16,3 0-1 16,4 7 1-16,3-1 3 15,7-3 1-15,4 3-2 16,7 10 2-16,0-6 1 16,7 6 0-16,0 2 2 15,-1 1 3-15,1 13-2 16,0-4-2-16,0 4-5 15,0 5 0-15,-3 1 2 16,-5 6 1-16,-2 0-2 0,-1 13 2 16,-10-1 3-16,-4 13 3 15,-3 3-4-15,-8 10-3 16,-10 12-2-16,-3 4 3 16,-8-1-2-16,-6 10-1 15,-8-1 3-15,-3-5 0 16,-4 2-4-16,1-2-1 15,-5-4-13-15,5-3-5 16,3-3-69 0,-1-3-29-16,1-6 63 15</inkml:trace>
  <inkml:trace contextRef="#ctx0" brushRef="#br0" timeOffset="112658.05">10781 1603 128 0,'-4'0'49'0,"1"-3"-38"0,3 3 15 0,0-6 5 15,0 3-11-15,0 3-3 16,0-6-8-16,0-4-4 16,3 1-2-16,-3 6-3 0,4-4 3 15,-4 1-2-15,3-3-1 0,-3 6 1 16,0-4 1-16,4 4-3 15,-4-3-2-15,0-3 2 16,0 5 0-16,-4-2 1 16,1 3 2-16,-4-10 1 15,0 10 3-15,-4-6 3 16,4 3 5-16,0-4-4 16,-3 10 2-16,-1-3-7 15,4 3-1-15,-4 0-4 16,1 3-1-16,-1 7 1 15,1-4 0-15,2-3-3 16,1 6 2-16,0 4 1 16,0 0 0-16,4 5 0 15,-1 1 0-15,1 6-3 0,3 0 2 16,0-6 1-16,0 0 0 16,0 0 0-16,3-4 0 15,1 4-7-15,6-9-3 16,4-10 3-1,4-10 4-15,3 1 2 16,-3-7 1-16,3 4 0 16,-3-13 0-16,-1 12 0 15,-3-9 0-15,1 3 2 16,-5 7 3-16,-3-1 4 16,0 4 0-16,-3 6 2 15,-1-4-8-15,1 7-4 0,-4 0-5 16,0 7-1-16,-4 2 4 15,4 0 1-15,-3 1 2 16,-1 9 2-16,1-4-3 16,-1 4 0-16,-3 0 1 15,4 6 2-15,-4-6-1 16,3 6 2-16,-3 0-4 16,3-12 0-16,1 12-17 15,-1-13-5-15,4 4 11 16,0-7 6-16</inkml:trace>
  <inkml:trace contextRef="#ctx0" brushRef="#br0" timeOffset="113378.13">10890 1898 112 0,'-3'-9'44'0,"3"15"-35"0,3-12 9 0,-3 6 4 16,0 0-7-16,0 0 2 15,0 0-6-15,0 0-1 16,0 0-6-16,0 0-7 0,0 0-3 0,0 0 7 15,0 0 6-15,0 0-1 16,0 0-1-16,-3 0 2 16,3 6 0-16,-4-6-3 15,1 3-1-15,-1-3-1 16,1 6-2-16,-1-6 5 16,1 7 4-16,-1-7 1 15,0 0 2-15,1 3-2 16,3-3-1-16,-4 0-5 15,4 0-1-15,0 0-1 16,0 0 1-16,-3 0 2 16,3 0 2-16,0-3-1 15,0-4-1-15,3 1-3 16,1-3 1-16,3 6-4 0,0-13 0 16,4-3 1-16,-1 4 2 15,4-4-1-15,4-10-1 16,0-5 1-1,-1 12-1-15,1-9 0 0,0 2 0 16,-4 11 0-16,0 2 0 16,-4-3-3-16,1 16 2 15,0-10-1-15,-4 13 0 16,-4 13 0-16,1-4-2 16,-8 10 0-16,1 3 0 15,-1 3 0-15,-3 0 0 16,0 0 0-16,0 4 3 0,0-11-2 15,0 1-1-15,0 6 0 16,0-9 0-16,0-3-6 16,3 2-4-16,-3-5-6 15,4-1 0-15,-1 0-31 16,0-2-16 0,1-4 34-16</inkml:trace>
  <inkml:trace contextRef="#ctx0" brushRef="#br0" timeOffset="113531.38">10915 1898 168 0,'-7'-9'66'0,"3"9"-52"0,4 0 25 0,0 0 10 0,0 0-16 16,4-3-6-16,3 3-16 16,4-10-5-16,3 4-4 0,3-3-28 15,4-1-12-15,4-5 19 0,-4 2 9 16</inkml:trace>
  <inkml:trace contextRef="#ctx0" brushRef="#br0" timeOffset="115571.33">11063 1152 88 0,'-14'0'35'0,"10"0"-27"0,-3 3-2 0,4-3-1 0,3 6-4 15,-4-6-1-15,4 0-8 16,-3 0-3-16,3 0-1 16,-4 0 2-16,4 0 8 15,-3-6 3-15,-1 6 9 16,1-3 4-16,-1 3 1 15,1-6 1-15,-1-1 0 16,1 4 3-16,-1-3-2 16,1-3-1-16,-1-1 0 15,-3-2 0-15,3-4-8 16,1 0 4-16,-1-12 1 0,1 3 2 16,-1-3 4-16,1 3-2 15,3-4-1-15,0 1-6 16,3-6-4-16,1-1-3 0,3 1-3 15,4 5-2 1,3-5 1-16,0 6-4 0,7-7 1 16,4 7 0-16,6 0 2 15,8 3-1-15,3-3 1 16,4 2 0-16,0-2 0 16,-3 9 2-16,-1 4 0 15,-3 2 0-15,-1 1 0 16,-2 12 0-16,-4 0 0 15,-4 0 0-15,-4 12 0 16,-2 1 0-16,-8 15 2 16,-4 6-1-16,-6 7-1 15,-4 6-4-15,-7 7 0 0,-4-1-5 16,-6 3 1-16,-5-2-3 16,-2 8 0-1,-1-8 3-15,-3 5 5 0,0-12-7 16,-1-3-1-16,-2-3-3 15,2-13 1-15,5-6 5 16,2-6 4-16,5-7 3 16,3 1 1-16,3-10 0 15,4-10 0-15,4-2 0 16,6-4 2-16,4-9 1 16,4 6 1-16,3-6 2 15,0-3 3-15,-3 3-2 16,-1 6-2-16,-3-3-2 0,0 6 0 15,0 7-9-15,-3-7-1 16,-4 16-3-16,-4 0-1 16,-3 10 3-16,0-1 3 15,-3 7 3-15,3 2 1 16,-4 8-2-16,4-8 2 16,0 11 1-16,0-4 0 15,-4 3 0-15,4 0 2 16,0-3-1-16,4 0 2 15,3-9-112 1,28-22 59 0</inkml:trace>
  <inkml:trace contextRef="#ctx0" brushRef="#br0" timeOffset="116456.02">11377 1541 152 0,'-7'-3'57'0,"3"3"-44"0,4 0 5 15,0 0 1-15,0 0-11 0,-3 0-4 16,3 0-3-16,0-7 1 16,0 4-1-16,-4 3-1 0,4 0 3 15,0 0-4-15,4-6 0 16,-1 6-1-16,5 0-2 16,2 0 0-16,4 0 3 15,4-9 2-15,3 9 2 16,4-4 3-16,3-2 3 15,7 6 5-15,8-3 1 16,2-3-8-16,8-1-2 16,4-5-3-16,-1-4 1 15,4 4-2-15,0-4 2 16,4-3-2-16,-4 3-1 16,0 4-4-16,-4-4 0 0,-3 1-5 15,-4 5 1-15,-6 1-9 16,-4 9-2-16,-8-3-10 15,-6 3-2-15,-7 0-12 16,-8 3-5 0,-3-3 26-16</inkml:trace>
  <inkml:trace contextRef="#ctx0" brushRef="#br0" timeOffset="116698.07">12277 1324 140 0,'-14'-6'52'0,"7"6"-41"0,3 0 7 16,4-3-2-16,0 3-1 15,0-6 1-15,4 6-8 0,3-3-3 16,0-4-3-16,3-2-2 0,4 9 3 16,4-13 0-16,0 7 1 15,-1 3-2-15,4-10 1 16,-3 10-2-16,3 3-1 16,-3-6 1-16,-1 3-1 15,-2 3-5-15,-1 3-1 16,-7 3-2-16,-4 10 0 15,-3-4-9-15,-7 14-3 16,-3-14 10-16,-8 13 5 16</inkml:trace>
  <inkml:trace contextRef="#ctx0" brushRef="#br0" timeOffset="117044.97">11776 816 184 0,'-4'0'71'0,"4"10"-55"0,-3-10-2 0,3 0-4 16,3 9-7-16,4 1 0 0,-3 5-3 0,-1 4-1 15,1 9 1-15,-1-3 0 0,-3 4 2 16,0 5-14-16,-3-6-5 16,-4 7-18-16,0-10-5 15,-4-6-17 1,1 6-4-16,3-13 35 15</inkml:trace>
  <inkml:trace contextRef="#ctx0" brushRef="#br0" timeOffset="117254.9">11818 1077 140 0,'39'-29'55'0,"-18"17"-43"0,7-4 14 0,-14 7 6 16,4 3-7-16,3-4-2 0,0 10-11 15,1 0-3-15,-5 0-5 16,-3 10-1-16,0-4 3 0,-7 3-3 15,-7 1-2-15,-3 5-7 16,-11-2-1-16,-4 6-15 16,-3 6-3-16,-4 0-20 15,-3-13-33 1,-4 4 19-16,4 3 31 16,3-10 17-16</inkml:trace>
  <inkml:trace contextRef="#ctx0" brushRef="#br0" timeOffset="118107.18">13233 1679 172 0,'0'-7'66'0,"0"7"-52"0,3-6 8 15,1 3-1-15,-1-3-9 16,4-4 1-16,0 1-2 15,0-13 1-15,1 6-6 16,-5-12 3-16,1-3 3 0,-1 3-6 16,-3-7-1-16,0-9-3 15,-3-3 1-15,-4 0-2 16,-4-13 2-16,-3 7 0 16,-4 0 3-16,1 6 3 15,-5-3 5-15,1 12-6 0,-3 10-2 16,-5 3-3-16,1 0 0 15,0 15-4-15,-4-9 0 16,0 10-1-16,-6 9 0 16,2 0 0-1,1 6-2-15,-4 7-4 0,0 6 0 16,1 15-1-16,-1 7 1 16,0 0 0-16,0 9 2 15,0-3 4-15,4 16 3 16,3-10-2-16,4-3 0 0,7 3 1 15,3 4 2-15,8-4-1 16,6-6 2-16,8 3 0 16,6-6 1-16,8-6 0 15,10-4 0-15,11-15 0 16,10 0 2-16,8-19-5 16,6-9-1-16,-3-4-7 15,0-18-3-15,-3-7-1 16,-4-6-1-16,-4 0 7 15,-7-3 2-15,-6 3 3 16,-8 0 2-16,-7 0-6 16,-7 16 1-16,-3-6-12 15,-1 15-6-15,-3 3 12 0,-3 7 4 16</inkml:trace>
  <inkml:trace contextRef="#ctx0" brushRef="#br0" timeOffset="120355.38">12605 1857 92 0,'0'-6'35'0,"0"16"-27"0,0-10 5 0,0 0 1 15,0 0-6-15,0 0 0 16,0 0-6-16,0 0-2 16,0 0 0-16,0 0 0 15,0 0 0-15,0 0 0 16,0 0 11-16,0 0 5 15,0 0 5-15,-4 0 2 16,1 0-4-16,-1 0-1 16,1 0-10-16,-4 9-5 0,0 0 0 0,-1 1-2 15,-2 5-1-15,-1 4 1 16,1 10 1-16,-4 5-3 16,0-6 0-16,-1 13 1 15,1-3 0-15,-3 6 2 16,-1-1 1-16,-3 4-1 15,0-3 1-15,-1-3 0 16,5-3 1-16,-1-10-5 16,4 6-1-16,0-15-10 15,3 0-5-15,4-9-44 16</inkml:trace>
  <inkml:trace contextRef="#ctx0" brushRef="#br0" timeOffset="121171.2">12231 2068 124 0,'-7'-4'49'0,"3"4"-38"0,1-6 19 0,3 3 8 15,0 3-12-15,0-6-5 16,0-4-4-16,0 1-1 16,0 0-8-16,0-7 1 0,0 6 2 15,0 1-4-15,0-4-2 16,0 4-2-16,0 3-3 15,0-4 1-15,0 4-1 16,-4 3-3-16,1 3 0 16,-1-6-3-16,-3 6 1 0,0 0 3 15,0 0 1 1,-4 0-2-16,1 0 2 0,-1 0-1 16,1 0 0-16,-5 0 0 15,1 6-2-15,0-3 3 16,0 3 0-16,0 10-2 15,3-7 2-15,1 4-1 16,-4 6 0-16,7-3 2 16,-4 12 0-16,4 3 0 15,0 0 0-15,4-5 0 16,3 8 0-16,3-9-3 16,4-12 0-16,4 2-16 15,6-5-5-15,8-17-59 16,3-11-25-1,4-1 58-15</inkml:trace>
  <inkml:trace contextRef="#ctx0" brushRef="#br0" timeOffset="121371.89">12365 1977 164 0,'17'-25'63'0,"-9"21"-49"0,-5-11 18 0,-3 15 7 16,0 0-22-16,0 0-6 16,-3-10-15-16,-5 10-5 15,1 10 5-15,-3-1-3 0,-1 7 2 16,-3-7 1-16,4 10 2 15,-1 9-1-15,0-3 1 16,1 10 2-16,3-7 2 16,0 7-3-16,3 2 0 15,1-2-8-15,3 2-4 16,0-2 7-16,3-10 2 0</inkml:trace>
  <inkml:trace contextRef="#ctx0" brushRef="#br0" timeOffset="122071.89">12224 2431 200 0,'-4'-3'74'0,"8"-3"-58"0,-1 0 12 31,-3 6-1-31,4 0-11 0,-1 0-4 0,-3 0-7 16,7-4-2-16,0 4-1 15,1 4-2-15,-1 2 1 0,0 3-4 16,0 1 2-16,-4-1-1 15,1 10 0-15,-1 6 0 16,-3 0 0-16,0 0 0 0,0-3 0 16,0-3-3-16,-3-3 1 15,3-7 2-15,0 0 3 16,7-9 2-16,3 0 1 16,4-9-5-16,8 0 1 15,-1-7 0-15,0-3 2 16,0 7-3-16,0-4 0 15,0 7-28-15,1-7-13 16,-5 3 19-16,1-9 10 16</inkml:trace>
  <inkml:trace contextRef="#ctx0" brushRef="#br0" timeOffset="122610.92">12330 2021 52 0,'0'0'19'0,"0"0"-15"0,0 6 8 0,0-6 4 15,0 0 1-15,-4 0-1 16,4 0 0-16,-3 0 3 16,3-6-5-16,0 6 2 15,-4-7-7-15,4 7-3 16,-4 0-3-16,1 0-3 0,-1 0 1 16,1 7-1-16,-4 2 2 15,-4 10 5-15,1-4 6 0,-4 1 2 16,-1 6 3-16,-6-3-6 15,0 3 1-15,0 0-2 16,-4-3 1-16,1-4-6 16,-1 4-2-16,4 0-11 15,3-3-3-15,4-7 5 16,7-3 4-16</inkml:trace>
  <inkml:trace contextRef="#ctx0" brushRef="#br0" timeOffset="123902.75">12294 3074 264 0,'-7'-28'101'0,"14"12"-78"0,0-3-5 0,0 4-5 16,0-4 1-16,1-9 5 15,-1 3-5-15,-4 3-1 16,1-10-7-16,-8 1-2 0,1 0 2 16,-4 2-3-16,-4 4-2 15,-3-3-5-15,-4 9 0 16,-6 0-5-16,-5 4-1 16,-2 2-4-16,-8 1 1 15,-4 9 0-15,-2 3 3 16,-8 0 1-16,-4 3 1 0,-10 9 2 15,0 10 4-15,0-3 1 16,7 12 3-16,4 1 5 16,6 8 6-1,4-2-7-15,8 12-3 16,6 0-2-16,7 10-1 0,4 3-3 16,10-4 2-16,11-2-1 15,11-10-2-15,7 3-6 16,10-3-4-16,11-3 3 15,7-10 2-15,10-5-2 16,4-1 2-16,0-12 3 16,0-16 1-16,3-16 3 0,1-6 3 15,-1-6 4-15,1-16 4 16,-11-6-4-16,-4 12-1 16,-6-12-11-16,-5 3-3 15,-9 3 5-15,-12 9 2 16</inkml:trace>
  <inkml:trace contextRef="#ctx0" brushRef="#br0" timeOffset="124114">11755 2877 204 0,'21'-25'77'0,"-11"25"-60"0,8-10 4 0,-7 1-3 0</inkml:trace>
  <inkml:trace contextRef="#ctx0" brushRef="#br0" timeOffset="124548.32">11832 2826 337 0,'11'-9'-2'0,"-1"6"0"15,1 3-15-15,-4 0-3 0,0-6 5 16,-3-4 4-16,-4 10 9 16,-4-9 6-16,0-1 9 15,1 1 4-15,-4 3-4 16,-4 3 0-16,-3 3-6 0,-3 0-2 16,2 0-2-16,-2 3 0 15,-1 9-4-15,1 1 0 16,2 12-1-16,1-6 0 15,0 9 0-15,4-3 0 16,3 3 0-16,3-9-2 16,4 3-4-16,4-9-2 15,3-4 0-15,3 0 1 16,4-9 1-16,4-9 0 16,3 0-2-16,0-1-1 15,4-6-3-15,-7 4-1 16,-1 2 5-16,-3 4 4 15,-3-6 12-15,-4 5 6 0,-3 4 6 16,-4 3 3-16,0 10-9 16,-4 2-4-16,-3 7-8 15,0 6 0-15,0 0 0 16,0 3 0-16,-4 7 0 16,4-10 0-16,0 3-3 15,4 0 0-15,3 7-16 16,0-16-5-16,0 0 12 15,3-4 6-15</inkml:trace>
  <inkml:trace contextRef="#ctx0" brushRef="#br0" timeOffset="124794.14">12076 3058 208 0,'-4'0'77'0,"4"0"-60"0,-3 0-3 0,-1 7-3 15,0 2-10-15,-3 10-1 16,-7 0-2-16,4 3-2 16,-1 6 3-16,1-3-2 0,-1-3-1 15,0 3 0-15,4-6 3 16,0 6-7-16,4-9-2 16,3-4-10-16,3-2-2 15,4-1-13 1,0-9-3-16,0 0 20 15</inkml:trace>
  <inkml:trace contextRef="#ctx0" brushRef="#br0" timeOffset="124963.1">11934 3162 184 0,'-10'9'68'0,"10"-9"-52"0,0 0 17 16,0 0 4-16,0 0-17 15,7 3-3-15,7-3-13 16,7-3-5-16,11-6 0 16,7-7-2-16,7-12 1 0</inkml:trace>
</inkml:ink>
</file>

<file path=ppt/ink/ink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2-12-21T07:57:47.840"/>
    </inkml:context>
    <inkml:brush xml:id="br0">
      <inkml:brushProperty name="width" value="0.05292" units="cm"/>
      <inkml:brushProperty name="height" value="0.05292" units="cm"/>
      <inkml:brushProperty name="color" value="#7030A0"/>
    </inkml:brush>
  </inkml:definitions>
  <inkml:trace contextRef="#ctx0" brushRef="#br0">4445 9107 104 0,'-7'7'41'0,"3"-7"-32"0,4 3 24 16,0-3 8-16,0 0-10 0,-7 0-4 15,4 0-9-15,-1 0-3 16,4 0-9-16,-7 0-6 0,4 6-1 16,3-6 1-16,-7 3 2 15,0 4-3-15,0 2 0 16,3 0-1-16,-7 1 0 16,1 5 2-16,-1-2 0 15,-3 9 0-15,0 0 2 16,-11-3-1-16,1 6 2 15,-5 0-2-15,-2 3 2 16,-1 7-2-16,-3 2-1 16,-1 7 1-16,-2 0-1 15,2-6 0-15,1 12 2 16,0-6-3-16,7-7 0 0,-4 7 1 16,4-6 0-16,-8-4 0 15,5 4 0-15,2 3 2 16,-13-4 3-16,10 7-2 15,-10 3 0-15,3-3-1 16,4 6-2-16,0 4-2 16,-1-7 1-16,1-3 1 15,7 0 0-15,-4-1 0 16,4 4 2-16,3 1-1 16,0 5-1-16,4-3 1 15,0-3 1-15,3 3 3 16,-3-3 2-16,0 0-1 15,3-3-1-15,1 0-3 16,-1-9-2-16,1 8 1 0,-1 1-1 16,4 3 0-16,-7 7 0 15,-1-1 0-15,5 7 0 16,-4-4 0-16,-1 4 0 16,8-13-3-16,-7-10 2 15,7-2 1-15,0-1 2 16,3-5 1-16,-3-1 1 15,4-3 0-15,-4 3 0 16,3-3-2-16,0-6 1 16,1 6-4-16,-1-6 0 15,1 6 1-15,3-6 0 0,0 0 0 16,3-1 0-16,-7-2-3 16,11-7 2-16,-3 1-6 15,-4-1 0-15,3-9-6 16,4 0 1-16,-7 0-12 15,7-3-2-15,0-3-10 16,0 6-3-16,0-10-6 16,-3 7 1-1,3-9 24-15</inkml:trace>
  <inkml:trace contextRef="#ctx0" brushRef="#br0" timeOffset="287.55">2801 11569 136 0,'0'-16'52'0,"-7"13"-41"0,3-12 13 0,4 15 2 0,0-10-8 16,0 7-3-16,0-3 3 0,0-1 2 16,0 4-10-16,0 3-3 0,-3 0-3 15,3 10-2-15,-7-1-2 16,3 7 1-16,4 3-1 16,-7 6 0-16,4 3 0 15,3 0 0-15,0 0 0 16,0-3 0-16,3 1 0 15,4-4 0-15,-3-7 0 16,6 1 0-16,1-13 2 16,0 3 1-16,3-6 3 15,7-6-1-15,-3-7 0 16,3-2-8-16,3-10-2 16,1 3-1-16,-4-3 4 15</inkml:trace>
  <inkml:trace contextRef="#ctx0" brushRef="#br0" timeOffset="1727.45">2441 9499 200 0,'-21'0'77'0,"18"7"-60"0,3-4 2 0,0-3-2 0,0 6-11 15,-8 3-1-15,5 1-3 16,3-1-2-16,-4 7 1 15,-3-3-1-15,4 2 0 0,3-5 0 16,0 8 0-16,-7 1 0 16,3-3 0-16,4 9 0 0,-7-3 0 15,4 3 0-15,-1 3 0 16,4 7 0-16,-7-1 0 16,4 4 0-16,-4-4 0 15,3 4 0-15,4-3 0 16,-4-1-3-16,-3-6 2 15,7-3 1-15,0-6 0 16,0-3 0-16,0-4 0 16,0-5 0-16,0-4 2 15,0-6-6-15,0-7 1 16,0-5 1-16,7-4 3 16,-3 0-2-16,0-6 0 15,3 6 1-15,3-6 0 0,4 6 0 16,-3 3 0-16,3 7 0 15,0-4 2-15,0 4-3 16,4 0 0-16,-4 2 1 16,7 7 0-16,-7-6-3 15,7 12 2-15,-7-6 1 16,-3 10 0-16,3-1 0 16,-10 1 2-16,3-1 1 15,-7 7 1-15,3 3-5 16,-3-4-1-16,-3 4-2 15,3-3 3-15,-11-4 0 16,4 7 1-16,0-10 0 16,0 7 0-16,-4-6 2 0,4-4 1 15,-3-3 1-15,-1-3 2 16,-3-3 1-16,3-3 3 16,4-4-5-16,4 1-3 15,-1-1-1-15,-3 4-1 16,7-3-9-16,7-1-4 15,-3 1-77 1,-1 6-35-16,4-4 64 16</inkml:trace>
  <inkml:trace contextRef="#ctx0" brushRef="#br0" timeOffset="2207.42">2815 9954 176 0,'-3'0'68'0,"-4"6"-52"0,3-2-3 0,4 5-3 0,0-3-7 16,-7 4-2-16,3-1-7 15,4 0-1-15,-3-2-19 16,-4-4-8-16,3 3 4 16,4-6 5-16,-7 0 19 15,4-6 11-15,3 6 20 0,-4-3 11 16,-3-4-1-16,4-2 0 16,3 3-12-16,0 6-1 15,-7-3-13-15,7-4-5 0,0 7-1 16,0-3-2-16,0-3-1 15,0 6 1-15,0 0-1 16,7 6 0-16,-7-3 0 16,3 7 0-16,4-4 0 15,-3 10 0-15,-4-4 0 16,0 7 0-16,0 6 0 16,-4-6 2-16,-3 9 1 15,4-3-8-15,3 0-4 16,-7-6-13-16,3 0-6 0,4-10 15 15,-7-2 6-15</inkml:trace>
  <inkml:trace contextRef="#ctx0" brushRef="#br0" timeOffset="2913.32">2872 9838 136 0,'0'0'52'0,"-7"-9"-41"0,7 9 15 0,0 0 4 16,0 0-13-1,0-7-4-15,0 4-6 0,0 3-2 16,0-6-3-16,0 6-4 0,0 0-1 16,0 0-3-16,0 0-1 15,0 0 4-15,7 0 1 16,-4 6 2-16,8-6 2 16,3 0 10-16,7 0 4 15,-7 0 1-15,7 0 0 16,4 0-3-16,-7-6-1 0,3 6-5 15,0 0-3-15,4 0-2 16,-11-3-3-16,7 3-4 16,-10 0-2-16,3 0-11 15,-4 0-1-15,-10 0 4 16,0 0 6-16,0 3 5 16,0 3 2-16,-10 4 3 15,-1-1 1-15,-3 0 1 16,3 7 2-16,-3-3-3 15,-3 2 0-15,2 4-1 16,1-3-2-16,4-4 1 16,-1 4 1-16,8 3-1 15,-8-10-1-15,8 7 1 16,3-7-1-16,-8 1 0 16,8-1 0-16,8 1 8 0,-8-10 5 15,7 6-2-15,3-6 1 16,8-6-7-16,-4 6-1 15,4 0-2-15,-1 0 1 16,1 0-2-16,3 0-1 16,0 0-2-16,-3 0 1 15,3 6 1 1,0-3-7-16,-7 3 0 16,7-6 3-16,-6 3 2 15</inkml:trace>
  <inkml:trace contextRef="#ctx0" brushRef="#br0" timeOffset="5676.16">3496 9518 160 0,'-7'0'63'0,"7"0"-49"0,0-3 9 0,0 3 1 16,0 0-12 0,0 0-4-16,-4 3-8 0,4-3 0 15,-7 10 0-15,0 5-7 0,0 4 0 16,4 6 1-16,-8 3 1 16,-3 7-2-16,3-1 2 15,-3-2 3-15,4 2 1 16,-1 1 3-16,-3-1 1 15,-7 4 7-15,7-4 4 16,-7 10-1-16,7-6 2 16,-8-4-8-16,8 4-2 15,-7-3-5-15,10-1-1 0,4-9-15 16,-3-6-4-16,10-10-56 16,-7 1-23-1,7-17 51-15</inkml:trace>
  <inkml:trace contextRef="#ctx0" brushRef="#br0" timeOffset="6291.5">3574 9543 156 0,'-4'0'60'0,"-3"0"-47"0,4 0 8 0,3 0 2 15,0 0-8 1,0-6 0-16,0 3-9 0,0 3-4 16,0-6-1-16,0 6-1 0,0-4 0 15,3-2-3-15,4 6 0 16,4-3 2-16,3-3 0 16,0 6 5-16,7-3 5 0,-7-4 6 15,7 7 3-15,-3-3-1 16,0-3 0-16,-4 0-7 15,0 3-4-15,-4 3-3 16,1 3 0-16,0 3-9 16,-11 10-1-16,-7-4-9 15,3 7-3-15,-10 6-3 16,3 0 0-16,-3 3 8 16,-3 1 4-16,2-4 6 15,1 3 2-15,0-3 4 16,-3 0 3-16,6-6 7 15,4 0 2-15,0-10-3 16,14 7 1 0,-3-7-5-16,6 1-4 0,11-7-2 15,4 3-9-15,-7-6-3 16,3-9-73 0,3 2-34-16,1-2 60 15</inkml:trace>
  <inkml:trace contextRef="#ctx0" brushRef="#br0" timeOffset="7778.32">3298 12629 268 0,'-7'-16'101'0,"0"7"-78"0,7-1 0 0,0 4-6 0,0-3-12 0,0-1-1 16,-3-2-7-16,3-4 0 15,-7 0 1-15,3-2-6 0,1-7 1 16,-8-4-4-16,1 1 0 16,-5 3 6-16,-6-9 2 15,0 2 7-15,-4-9 2 16,-3-2 4-16,4-1 1 16,-12 3 3-16,4 0 2 15,-3 3-3-15,-4 4 2 0,1 6-8 16,-5 0-2-16,1 2-5 15,-15 8-1-15,1 2-1 16,-4 7-2-16,0-1-2 16,0 10-1-16,0 0-3 15,7 6 1-15,-7-2 0 16,11 11 1-16,-11-2 5 16,0 2 1-16,0 4 2 15,0 6 0-15,0 4-3 16,0 14 2-16,0 1 1 15,4 3 0-15,6 13-3 16,-10 6 2-16,11 3 1 16,-1 3 2-16,5 9-3 0,-1-2 0 15,7-1 1 1,7-2 0-16,4 5 0 0,3 4 2 16,11-4-3-16,-3 7-2 15,9-6 2-15,1-1 0 16,7 16 1-16,11-6 2 15,0-3-1-15,6-6-1 16,11-4 1-16,1-12-1 16,6-7 0-16,4-2 0 15,3-4 0-15,-3-3 0 16,10-6 0-16,-3 0 0 16,7-6 0-16,7-4 0 15,7-6 0-15,-3-9 2 0,3-3-3 16,-4-13 0-16,1-3 3 15,13-3 1 1,-3-13 3-16,7-3 3 0,-3-6 0 16,3-3 0-16,-10-16-3 15,3 0-1-15,0-3-3 16,-4-22 1-16,1 3 0 16,0-9 3-16,-11 3-3 15,0-3-2-15,-11-10-3 16,-10 4 1-16,-4-4-1 15,0 0-2-15,-14 13 0 16,-6 6 0-16,-12 4 3 16,4 11 0-16,-14 8-6 15,4 5 0-15,-5 3-54 16,1 1-24-16,-3 15 43 0,-11-6 21 16</inkml:trace>
  <inkml:trace contextRef="#ctx0" brushRef="#br0" timeOffset="8618.28">2371 12651 176 0,'-4'-10'66'0,"4"1"-52"0,0-3 10 0,0 5 2 16,0-2-4 0,0-7 1-16,0 4-10 0,-7-4-3 15,4-3-6-15,-4 3-1 0,3 4 1 16,-10-4-2-16,3 7-2 15,-3 3-6-15,-3 2-4 16,-1 4-1-16,-3 4-1 16,0 2 7-16,-4 3 2 15,-3 10 3-15,3 0 0 16,-10 6 0-16,10 9 0 16,-7 1 0-16,15 3 0 15,-5-1-3-15,1-2 2 16,11 2 1-16,6 4 2 15,1-3-3-15,6-10 0 0,1-3-4 16,6 0 1-16,8-12 0 16,7-4 2-16,-1-12 1 15,5-6 1-15,2-17 2 16,-3-2 1-16,4-6-1 16,3-13-2-16,-6 3 7 15,2 0 3-15,-6 0 3 16,-7 9 3-16,3 7-3 15,-10 9 0-15,-1 4-10 16,-3 5-1-16,-7 7-4 16,0 6 0-16,-3 13 0 15,-1 3 0-15,-6 15 2 16,-1 4 0-16,0 0 0 0,1 2 0 16,-1-2-3-16,4 6 2 15,0 0 1-15,4-7 2 16,-8 7-1-16,7-6-1 15,-6 6-10-15,10-10-6 16,-7 10-17-16,3-6-6 16,4-4 21-16,0-5 11 15</inkml:trace>
  <inkml:trace contextRef="#ctx0" brushRef="#br0" timeOffset="9023.81">2660 13033 248 0,'-11'10'93'0,"8"-4"-72"0,-11 4 0 15,7-7-2-15,3 6-13 16,-6 7-1-16,6 3-3 16,-7 6-2-16,4 0 1 15,4 3-6-15,-1 0 1 0,-3 0 0 16,4 7-1-16,-8-7 1 16,4 7 0-16,0 9 0 0,0-10 3 15,3 1 0-15,4-1 1 16,-7-3 0-16,7 1 0 15,0-10-3-15,7 3 2 16,-3-10-4-16,7-5 1 16,3-7-3-1,7-6 0-15,-7-7-14 16,7-5-4-16,0-4 13 0,-7-6 6 16</inkml:trace>
  <inkml:trace contextRef="#ctx0" brushRef="#br0" timeOffset="9252.11">2350 13541 272 0,'0'-9'101'0,"10"3"-78"0,22-4 4 15,-15 1-1-15,26-10-15 16,6-9-1-16,11-13-52 16,11-6-22-16,3-6 32 15,7 0 13-15,-28 5 14 0</inkml:trace>
  <inkml:trace contextRef="#ctx0" brushRef="#br0" timeOffset="16786.14">1658 14275 96 0,'-11'0'35'0,"11"0"-27"0,-7-3 0 0,7 3-2 0,0 0-4 0,-3 0-2 0,3 0 1 16,-4 0-1-16,-3-6 0 15,4 6 0-15,3-3 11 16,-11-4 5-16,4 4 3 16,4-3 1-16,-8-3-3 15,0-1 0-15,8 4-3 16,-8-3-1-16,1 5-7 16,-4-2 0-16,0-3 1 0,-1 6-1 15,-6-4 1-15,0 7-6 0,3 7-3 16,-10-4-6-16,0 6 0 15,3 7-3-15,-6-7 2 16,2 10 3-16,5 0 3 16,-8-3 2-16,7 2 3 15,0 7 1-15,1-6 1 16,-1 9 0-16,4-2 2 16,-4 2-1-16,1 0 0 15,-1 6-3-15,-3 1 1 16,-4-7-2-16,7 7-1 15,-10-7 1-15,7 6-1 16,-4 10 0-16,4 0 0 0,3 0 0 16,-3 3 0-1,10-3 0-15,-3 0 2 0,7 0 1 16,0 3 1-16,-4-3 0 16,11 0 2-16,0 3-1 15,-4-3 0-15,8 9-3 16,3-3-2-16,0-3 1 15,0-3-1-15,10 3 0 16,-6-6 0-16,7-10 0 16,3 4 0-16,0-1 0 15,7-6 2-15,-7-3-1 16,7 4-1-16,4-4 1 16,-4 3-1-16,7-3 0 15,-3 0 0-15,7-3 0 16,-7-6 0-16,3 0 0 0,3-7 2 15,-6-6-1-15,0 3 2 16,0-12 0-16,6 3 1 16,-6-6-2-16,3-7 1 15,4 0-2-15,-4-3 2 16,7 1-2-16,1-8-1 16,-1 4 1-16,-7-9 1 15,4 3 1-15,3-7 1 16,-7-2-2-16,4-7-2 15,-4 0 1-15,4-3 1 16,-7-3-1-16,0-4-1 16,-4 7-2-16,3-6 1 0,-6 0-1 15,3-1 0-15,-7 1 2 16,8-19 0-16,-1 9 0 16,-7 10 0-16,0 9 0 15,-3 10 2-15,-1 2 1 16,1 7 3-16,-8 0 3 15,-3 6 5-15,0 4-13 16,0-4-4-16,0 6 3 16,0-2 4-16,0 5-7 15,0-6-2-15,0 7 3 16,0 0 2-16,0-1 3 16,0 10 3-16,-3-6-8 15,-8 6 0-15,11 6 0 16,-7 1 3-16,4-4 2 0,-8 6 3 15,7 0-8-15,-6 1 0 16,10-1-2-16,-7-2 2 16,3 2 1-16,4-3 1 15,0-3 2-15,0-3 3 16,0 0-2-16,0 0-2 16,0 0-5-16,0 7 0 15,0-4 2-15,0 6 1 16,4-3 1-16,-4 4 0 15,0-1-3-15,0-2 2 16,-4 2 1-16,4-6 2 16,-3 7-1-16,-4-1-1 15,3 0-2-15,-3 1 1 16,4 2 5-16,-8 1 5 0,7-4-10 16,-6 7-3-16,6-7 2 15,-3 7 0-15,-3-3 2 16,6 5 0-16,-6-2 2 15,6 0 3-15,-7-4-7 16,4-2 0-16,4-1 0 16,3-3 1-16,-4 4 3 15,-3-10 3-15,7 0-4 16,0 0-3-16,7-10 1 16,-3-5 0-16,-1-4 3 15,8 0 1-15,0-6-1 16,-1 6 1-16,4-9-9 15,0 3-1-15,4-3 8 16,-4-1 6-16,4-2-3 0,-1 3-2 16,-2 0-1-16,6 2-1 15,-7-2 0-15,-4 3 0 16,1 6 0-16,-7 10 0 16,6 0-3-16,-6 2 2 15,6 4 1-15,-6 6 0 16,3 7-3-16,3 5 0 15,-6 4 2-15,6 6 0 16,1-6 1-16,0 6 2 16,-4-6-1-16,10 6-1 0,-3-6 1 15,11 0-1 1,-4 0-33-16,4-1-13 0,0 4 23 16,-11-12 11-16</inkml:trace>
  <inkml:trace contextRef="#ctx0" brushRef="#br0" timeOffset="18331.96">1034 16132 132 0,'-11'0'49'0,"15"0"-38"0,-8 0 1 0,4 0-2 16,0 0-6 0,0 0-3-16,0 0-3 0,4 0 1 15,3-4 1-15,-7-2 2 0,0-3 1 16,0 6 3-16,0-7 3 16,-7-5 7-16,7 5 2 15,-4 4-5-15,4-3 0 16,-11-1-2-16,8 1 3 15,-4-1-5-15,-7 1-1 16,3 3 0-16,1 2 2 16,-4-2-3-16,3 3-2 15,-3-3-5-15,3 6-2 16,-3 6-4-16,4-3 1 16,-1 7 1-16,0-4 2 0,-3 3-1 15,4 1 1-15,6 9 2 16,-6-4 0-1,6 4 0-15,-3-3 2 0,3-4-1 16,4 4-1-16,0 3 1 16,0-4-1-16,4-2-3 15,3 3 2-15,-3 2-1 16,6-2 0-16,1-3 2 16,-4-4 2-16,14 4-3 15,-10-10 0-15,-1 3 3 16,4-6 1-16,7-6 1 15,-6 3 0-15,6-10-5 16,-7 4 1-16,10-10 0 16,-9 0 2-16,6-6-1 15,-7 6-1-15,7-9 1 0,-7 3-1 16,-3 6 0-16,3-6 2 16,-7 12-1-16,-4-2-1 15,1 5 1-15,3 4 1 16,-7 6-1-16,0 6-1 15,0 1 1-15,-7 5 1 16,3 4-3-16,4-7 0 16,-3 10 1-16,3 0 0 15,-7-10 0-15,7 7 0 16,0-7 0-16,7 7 0 16,-4-7-3-16,-3 1 2 0,11-1-4 15,-7-6-1-15,6 4-17 16,4-1-5-16,0-3 12 15,4-3 8-15</inkml:trace>
  <inkml:trace contextRef="#ctx0" brushRef="#br0" timeOffset="19398.32">1496 16157 156 0,'-4'0'57'0,"4"0"-44"0,0 6-6 16,0-6-4-16,0 0-8 16,0 0 1-16,0 3-7 15,-7-3-1-15,4 6 5 16,3-2 1-16,0-4 6 16,-11 6 2-16,8-6 4 15,-8 3 1-15,7-3 8 16,-6 0 2-16,3 0-2 15,3-3-1-15,-3-3-8 16,4 6 0-16,3-4 1 0,0-2-3 16,3-3-3-16,4 6 0 15,4-4-1-15,-8-2-3 16,8 3 2-16,0 6 1 0,-1 0 0 16,-6-4 0-16,6 4 0 15,-6 4 0-15,3 2 2 16,3 3-1-16,-6 10 2 15,-4-3-2-15,0 3-1 16,-11-1-2-16,8 1 1 16,-8 0-4-16,1 6-1 15,-4-6-13-15,3 3-5 32,-3-10 13-32,3 4 5 0</inkml:trace>
  <inkml:trace contextRef="#ctx0" brushRef="#br0" timeOffset="20599.23">1725 15818 132 0,'-3'0'49'0,"3"-3"-38"0,0 3 8 16,0 0 1-16,0 0-6 15,0 0 0-15,0 0-8 16,0 0-4-16,0 0-1 15,0 0-6-15,0 0 1 0,0-6-7 16,3 3-1-16,4-4 5 16,-7-2 3-16,11-1 1 15,-8 1 1-15,-3 0 6 16,4 2 5-16,3-2 1 16,-7 9 4-16,0-3-5 0,0 3-1 15,0 0-2-15,3 9 1 16,-3 4-6-16,0 6-1 15,0 3 0-15,0 6 0 16,-3 0 0-16,3 0 0 16,-7 7 0-16,3-7 0 15,4 6 2-15,-3 1 1 16,-4-7 1-16,3-3 0 16,4 3-2-16,-7-3-2 15,7-6 1-15,0-3-1 16,0-3-9-16,7-4-2 15,-7-3-25-15,11-3-9 0,-8-3 23 16,1-3 11-16</inkml:trace>
  <inkml:trace contextRef="#ctx0" brushRef="#br0" timeOffset="21920.45">2198 15674 124 0,'-7'0'49'0,"7"-6"-38"0,-4 6 1 0,4 0 1 0,0 0-14 0,0 6-3 15,0-3-9-15,0 3-5 16,-7 4 1-16,4-1 2 16,-4 7 9-16,3-4 3 0,-10 4 18 15,3 3 7-15,1 6 5 16,-4 0 1-16,3 3-7 16,-10 7 0-16,3 2-10 15,-3 1-2-15,0 6-5 16,3 0-3-16,-3-7 0 0,-4 7-1 15,11-9 0-15,-7-7 0 16,7 3 0-16,3-9 2 16,-3-3 1-16,7-3-4 15,4-1 1-15,-8-5-5 16,11-7 1-16,0-3-16 16,0 0-6-16,0 0 13 15,11-9 6-15</inkml:trace>
  <inkml:trace contextRef="#ctx0" brushRef="#br0" timeOffset="22910.9">2297 15915 72 0,'-7'-9'30'0,"7"3"-24"0,0-4 10 16,0 1 3-1,0 6-7-15,0-7 1 0,0 1-8 16,-4-4-3-16,4 4-1 15,0 6-1-15,0-4 0 0,-4 4 0 16,4-3 0-16,-7 6 2 16,7 6-1-16,0-3-1 15,0 13 3-15,0-6 0 16,0 8 7-16,0 1 6 16,0 6 3-16,0-6 1 15,0 6-5-15,0 0-1 16,-3 3-8-16,3 1-4 15,0-1 1-15,0-3-2 0,0 0-1 16,-7-6-2-16,7 0 1 16,0-4-8-16,0-2-4 15,0-7-4-15,0 4 0 16,0-4-13-16,0-6-6 16,0 0 20-16</inkml:trace>
  <inkml:trace contextRef="#ctx0" brushRef="#br0" timeOffset="23258.88">2434 15784 212 0,'-7'0'82'0,"7"6"-64"0,0-6-2 0,0 0-5 0,0 3-10 0,0 3-1 15,0 4-5-15,0 5-1 16,0-2 3-16,0 9-3 0,0 0 1 16,0 3 3-16,-7 3 1 15,4 0 1-15,3 7 0 16,-8-1 0-16,5-5 2 15,3 5 1-15,-4-6 1 16,4-3-5-16,0 0-1 16,4-6 1-16,-4 0 0 15</inkml:trace>
  <inkml:trace contextRef="#ctx0" brushRef="#br0" timeOffset="27655.01">2766 14169 132 0,'0'-4'52'0,"0"4"-41"0,-4 4 9 0,4-4 2 16,-7 6-9-16,4-6-2 0,3 6-6 16,-7-3-2-16,3 7-1 15,4-1-2-15,-7 1 1 0,3-4 1 16,1 6 1-16,-8 4 3 16,4 3 3-16,4-3 5 15,3 2 1-15,-4 1-2 16,-6 6 2-16,10-6-4 15,-7 6 1-15,3 0-3 16,-3 3 0-16,4 1-3 16,-1-1 1-16,4-3-6 15,0 3-1-15,0 4 0 16,0-4 2-16,4 0-1 16,-1 0-1-16,4-3 1 0,-3 4 1 15,3-1-3-15,3 3 0 16,-6-3 1-16,6 1 0 15,1-4 0-15,3 9 0 16,-3-6-3-16,-1 1 2 16,-3-1 1-16,11 6 0 15,-4-9 0-15,-3 0 0 16,6-3 0-16,4 0 0 16,-6 0 0-16,6-6 0 15,3 3 0-15,-2 0 0 16,2-4 0-16,1-5 2 15,0-1-1-15,-1 1-1 16,1-4 1-16,7-6-1 16,-7 0-3-16,3-6 2 0,-4-4 1 15,1 1 2-15,-4-7-3 16,4 3-2-16,-4-5 4 16,4-4 3-16,-8-7-1 15,5 4-2-15,-1-3 0 16,4 0-1-16,-11-7 0 15,0 1 2-15,-4 3-1 16,-3-4-1-16,0-6 1 16,0 4 1-16,-3 2-1 15,3 1-1-15,-7 2 1 16,4-2-1-16,-4 6-3 16,0-4 2-16,0 4-6 15,-4 0 0-15,-3 0 12 16,3-4 6-16,-10 4-1 0,4 0 0 15,-1 0-9-15,1-4 0 16,-1 1-1-16,0 0 2 16,-3-1-1-16,0 1-1 15,0-4 1-15,4 7-1 16,-5 0 0-16,-2 3 2 16,-1 6-1-16,8-6 2 15,-5 6-2-15,-2 7-1 16,3-4 1-16,0 0-1 15,-8 7 0-15,8 6 0 16,0-4 0-16,4 7 2 16,3 7-3-16,0-4 0 0,-1 6-1 15,5 1 0-15,-4 2 0 16,7-2 0-16,0-7 2 16,7 6 0-16,-7 0 0 15,3-2 0-15,5 2-3 16,-5-6 2-16,8 4 1 15,-1 2 0-15,-6-3 0 16,6-3 0-16,1-3 0 16,-1 7 0-16,-6-7 0 15,7 0 2-15,-8 0-1 16,4-7-1-16,-7 7-2 16,0 0 1-16,4-3 1 15,-4-3 2-15,-4 6-1 16,4-9-1-16,-7 9 1 0,4-7-1 15,3 4 0-15,-11 3 0 16,7 0 0-16,-6 0 0 16,3 0-5-16,3 0 1 15,-6-6 2-15,6 6 1 16,-6-3 1-16,3 3 0 16,0-7 0-16,-1 7 2 15,5-9 1-15,-8 6 3 16,8-3-1-16,-8-4 2 15,4 10-4-15,4-3 0 16,3-3-1-16,-7 6-2 16,3-6 1-16,4 6-1 15,0 0-3-15,0 0 0 0,11 6 2 16,-8 0 0-16,4-3 1 16,7-3 0-16,-3 10-3 15,3-4 2-15,7-3 1 16,-7 3 0-16,0-3 0 15,8 4 0-15,-12-7 0 16,4 9 0-16,0-9 0 16,0 10 0-16,4-4 0 15,-4-3 0-15,-3-3-7 16,6 0 0-16,1-9 3 16,7-1 2-16</inkml:trace>
  <inkml:trace contextRef="#ctx0" brushRef="#br0" timeOffset="28706.31">3306 15272 192 0,'-11'-9'74'0,"7"9"-58"0,4 0 14 0,0 0 1 16,0 0-18-16,0 0-5 15,0 9-7-15,4-2-2 0,7 2 1 16,-8 4 0-16,4 2 2 0,7 4-3 15,-3 0-2-15,-8 0-1 16,8 6 3-16,0-6 0 16,-1 6 3-16,-6 0-3 15,6-3 0-15,-6 0 1 16,3 0 0-16,-7-3 0 16,3-4 2-16,-3-5-1 15,7-1-1-15,-7 0 1 16,0-9-1-16,0-3-3 15,7-3 2-15,0-7 1 16,4-2 0-16,3-10 0 16,0 6 2-16,7 0-3 0,-6 3 0 15,6 4-1-15,-7-4 0 16,7 7 2-16,-7 9 2 16,-3-7-3-16,3 14-2 15,0-4-3-15,-3 13 1 16,-1-1 1-16,-6 4 2 15,3 0 1-15,-14 6 1 16,3-3 0-16,-10 3 0 16,3-6 0-16,-10 6 2 15,0-6 1-15,3-4 1 16,-6-2-2-16,3 3-2 16,6-10 1-16,1-3-1 0,4-6-3 15,-1-7 0-15,11-5-14 16,0-4-4-16,0-9 11 15,11-4 5-15</inkml:trace>
  <inkml:trace contextRef="#ctx0" brushRef="#br0" timeOffset="28923.35">3856 15351 176 0,'0'3'68'0,"-7"6"-52"0,7 1-3 0,0-4-5 16,0 3-11-16,-4 7 0 16,4-3-26-16,0-4-8 15,-7 7-12-15,4-7-3 16</inkml:trace>
  <inkml:trace contextRef="#ctx0" brushRef="#br0" timeOffset="29128.33">3831 15457 127 0,'-7'-6'37'0,"4"0"6"0,3 3 1 0,0-4-17 0,0-2-4 15,0 6-13-15,0-3-4 16,3 3-4-16,8-4-2 0,-8 7 1 16,4 7-4-16,4-4 2 0,-8 6-8 15,8 0-2-15,-7 1-3 16,3 6 1-16,3-7-4 15,-6 10 0-15,-1-4-3 16,4 1-1-16,-7-3-21 16,4 6-8-1,-4-4 26-15</inkml:trace>
  <inkml:trace contextRef="#ctx0" brushRef="#br0" timeOffset="29418.17">3990 15112 240 0,'-14'0'90'0,"14"7"-70"0,-7-4 4 0,7-3-5 16,0 9-12-16,0 1-4 15,0-1-2-15,7 7-1 16,-7 3 0-16,7-1-9 0,3 4-4 16,1 0-20-16,0 3-8 15,3-6-34 1,0 6-15-16,-4-6 48 16</inkml:trace>
  <inkml:trace contextRef="#ctx0" brushRef="#br0" timeOffset="29701.02">4290 14802 212 0,'-11'6'79'0,"8"-6"-61"0,3 10 6 16,-7-4-2-16,3 3-14 0,4 10-4 16,-7 6-6-16,3 7 1 15,-3 2 1-15,0 4-7 16,7 12-3-16,-10-6-1 0,3 3-1 16,0-3 2-16,0 9 1 15,3-9 3-15,-6 3 2 16,2-6-7-16,5-4-3 15</inkml:trace>
  <inkml:trace contextRef="#ctx0" brushRef="#br0" timeOffset="30058.66">4385 14968 244 0,'-18'3'93'0,"15"4"-72"0,-1-4-6 15,4 9 5 1,0 1-12-16,0 6-10 15,0-4-4-15,4 4 3 16,-1 0-8-16,4-3-2 0,-7 2-2 16,11 1 1-16,-7 0 8 0,3-3 3 15,0 3 0-15,0-4 2 16,3-2 1-16,-3 3 2 16,4-7-12-16,0 0-6 15,-1 1 6-15,1-4 5 16</inkml:trace>
  <inkml:trace contextRef="#ctx0" brushRef="#br0" timeOffset="30285.09">4600 14924 216 0,'-10'7'82'0,"3"2"-64"0,3 4-2 0,4-7-7 0,0 6-7 16,0 4 1-16,4 9-2 16,3-6 2-16,3 6-2 15,-3-3-1-15,4 9 1 0,3-2-12 16,4-1-5-16,-8 9 5 16,-6 4 6-16</inkml:trace>
  <inkml:trace contextRef="#ctx0" brushRef="#br0" timeOffset="32324.64">1101 16862 124 0,'-4'0'49'0,"4"0"-38"0,0 0 1 0,0 0 1 0,0 0-7 16,0 0-1-16,0 0-5 16,0 0 0-16,0 0 0 15,0-3 0-15,0-3 0 0,0 3 2 16,-3-4 3-16,-4-2 11 16,3 0 5-16,4 2-5 15,-7-2 1-15,3 0-6 16,4-4-1-16,-3 0-4 15,-4 4-1-15,7 0-3 16,-4-1-2-16,-3 7 1 16,4-3-1-16,-8-4-3 15,8 10 0-15,-8-9-1 16,4 9 0-16,0-6 3 16,0 3 2-16,-7 3 4 15,3 0 2-15,1 3-1 0,-1 3 1 16,4-3-2-16,-4 10 0 15,1-1-3-15,-1 4-2 16,8 3 1-16,-8 0-1 16,4 6-3-16,4 3 2 15,3 6 1-15,0-5 0 16,0-4 0-16,0 0 0 16,0-6 0-16,3-1 0 15,4-8 0-15,-3 5 0 16,6-11 0-16,1 2 0 15,3-6 0-15,-3-6 0 16,-1-4 0-16,4-5 2 0,0-4 1 16,7 0 1-16,-10-6-2 15,3 3 1-15,0-3-2 16,4 0 2-16,-11-4-2 16,4 11-1-16,-1 2-2 15,1 7 1-15,-8-1 1 16,8 1 0-16,-11 9-3 15,0 0 2-15,0 9 1 16,0 1 0-16,0 8 0 16,0 4 0-16,0 0 0 15,0 3 0-15,7 0-3 16,-4-3 2-16,-3 0-4 16,4-3-1-16,3-6-6 15,-3 2-3-15,6-5-38 16,4-10-17-16,0 0 36 15</inkml:trace>
  <inkml:trace contextRef="#ctx0" brushRef="#br0" timeOffset="32686.55">1637 16906 124 0,'-11'10'49'0,"8"-1"-38"0,-8-3-1 16,11-3-1-16,0-3-24 15,-7 7-9-15,4 2 12 16,-1-9 5-16</inkml:trace>
  <inkml:trace contextRef="#ctx0" brushRef="#br0" timeOffset="32924.28">1552 16922 144 0,'0'-16'55'0,"0"13"-43"0,11-13 12 0,-8 16 5 16,8-6-13-16,-8-3-1 15,5 6-9-15,6-7-4 16,-4 4-1-16,-6-4-1 0,6 10 2 15,1-3-3-15,-8 3 0 16,4 3 1-16,4 7 0 16,-7-1 0-16,-4 10 0 0,0 3 0 15,-4 0 0 1,-7 12-3-16,4-5 2 0,0 5-12 16,-3 1-5-16,-8-1 10 15,1-6 4-15</inkml:trace>
  <inkml:trace contextRef="#ctx0" brushRef="#br0" timeOffset="33795">1746 16727 176 0,'0'0'66'0,"0"0"-52"0,0 0 12 0,0 0 1 16,11 0-11-16,-8-6-2 16,8 3-8-16,3 3-4 15,7-9-1-15,-7 2-1 0,8 4 0 16,2-3 0-16,-3 3 0 16,-3-3 0-16,3 6 0 15,0 0-3-15,-7 6 2 16,1-3-1-16,-1 3-2 15,-4-3 0-15,-3 4 3 16,4 2 0-16,-8 0 1 16,-3 7 0-16,0-3 0 15,-3 5-3-15,-4 8 2 0,3-8-1 16,-6 7-2-16,3-6 0 16,3 6 3-16,1-6-2 15,-4-3 1-15,3-4 4 16,4 4 1-16,0-7-4 15,0 1 1-15,0-1 0 16,11-2 2-16,-4-7-1 16,10 0-1-16,-3-7-2 15,11 4 1-15,-4-6-4 16,4-1-1-16,0-2-19 16,-4 2-7-16,-4 1 17 15,5 0 7-15</inkml:trace>
  <inkml:trace contextRef="#ctx0" brushRef="#br0" timeOffset="34125.9">2395 16477 276 0,'-10'0'104'0,"10"3"-81"0,-4 3-6 0,4 3-9 16,0 1-15-16,0 5 0 15,-7 4-10-15,4 6-2 16,-1-3 10-16,-6 10-6 0,3-1-2 0,-1 4 9 16,-2 8 4-16,-8 1 7 15,4 3 3-15,0-3 6 16,0 0 5-16,3 0-9 15,-3 3-2-15,4-6-15 16,-1-7-4-16,0-5-73 16,8-7-33-1,-4-1 61-15</inkml:trace>
  <inkml:trace contextRef="#ctx0" brushRef="#br0" timeOffset="34680.6">2561 16671 252 0,'-10'-13'96'0,"6"10"-75"0,4 3 3 16,0 0-2-16,0 0-14 16,0 0-4-16,0 0-12 15,4 0-5-15,-1 10 7 16,4-1-9-16,-3 7 1 0,3 3 2 15,-7-1 3-15,3 1 5 16,-3 0 2-16,0 6 4 0,0-6 1 16,0 6 1-16,-3 0 0 15,3-3-2-15,0 3-2 16,0-6-13-16,0 0-4 16,0-4-68-1,3-5-31-15,-3-10 59 16</inkml:trace>
  <inkml:trace contextRef="#ctx0" brushRef="#br0" timeOffset="35206.5">2706 16693 176 0,'0'-9'68'0,"0"9"-52"0,0 0 14 0,0 0 4 0,0 0-11 16,0 0-3-16,0-4-11 15,0 4-6-15,3-6-2 16,4 6-4-16,-3 0 2 0,6-3 1 16,1 3 2-16,-7 0-1 15,3-6-1-15,3 6 1 16,-6 0-1-16,6 0-3 16,-6 0 2-16,6 0-4 15,-6 6 1-15,3-3 0 16,-7 3 2-16,0-2 1 15,0 5 1-15,0 0 0 16,0-2 0-16,-7 2 0 16,3 7 0-16,4-4 0 0,-3-2 0 15,-4 5 0-15,3-5 0 16,4 5 0-16,-7-2 0 16,4-4 0-16,3 7 0 15,-4-7 0-15,-3 1 2 16,7 6-3-16,0-4 0 15,0-3 1-15,0 4 0 16,0 0 0-16,7-4 0 16,-3 0 2-16,-1-2 1 15,4 2 1-15,7-3 0 16,-3-3 2-16,0-3 1 16,3-3 1-16,0-3 0 15,7-3-11-15,-3 2-3 0,3-2-90 16,0-4-40-1,-3-2 69-15</inkml:trace>
  <inkml:trace contextRef="#ctx0" brushRef="#br0" timeOffset="39561.18">3630 15934 168 0,'-7'-9'66'0,"7"6"-52"0,0 3 3 0,0-7 0 0,0 7-11 15,0 0-1-15,0 0-3 16,0 0-2-16,0 0 1 16,-3 0-4-16,3 0 2 0,0 0 1 15,-4 7 0-15,4-4 0 16,0 6 0-16,0 0 4 15,0 1 5-15,0-4 1 16,0 10 4-16,4-4-3 16,-1 7-1-16,-3-3-4 15,7 9-1-15,-7-3-3 16,4 3-2-16,3-6 1 16,-7 6 1-16,0-6-1 15,0 6-1-15,0-6-4 16,0-4 0-16,0-2-5 15,0-4-1-15,0 1-2 0,0-4 2 16,0-6 6-16,3 0 4 16,4-6 5-16,7 6 2 15,-3-10-1-15,3 1-1 16,-3-1-3-16,-1 1-2 16,4 0 1-16,4-1-1 15,0 1-3-15,-1 3 2 16,1 2-4-16,-4 4 1 15,-3 4-3-15,3-4 0 16,0 9 1-16,-4-3 4 16,1-3 1-16,0 10 1 15,-1-4 0-15,-6 4 0 0,-4-4 0 16,0 7 2-16,-4-7 1 16,-6 7 3-16,10-3-1 15,-11-4 2-15,0 7-4 16,1-7-2-16,-1 0 0 15,4 1 1-15,-3-10 1 16,-1 0 1 0,-3 0 0-16,7 0 0 0,3-3-7 15,-3-7 0-15,0 1-12 16,7-7-3-16,4 7-4 16,6-7-2-16,-6 7-26 15,6-7-10 1,1 4 31-16</inkml:trace>
  <inkml:trace contextRef="#ctx0" brushRef="#br0" timeOffset="40100.96">4170 16132 212 0,'-14'0'79'0,"14"0"-61"0,0 0-7 15,0 0-7-15,0 0-17 16,-7 6-7-16,7-6-9 16,-4 0-3-16,4 0 2 15,0 0 4-15,0-6 18 16,0-4 10-16,0 7 19 16,0-6 12-16,0 2 11 15,0-2 6-15,0 0-19 16,0 2-7-16,0 4-15 15,0-3-6-15,0 6-2 0,11 0-1 0,-8 0 0 16,1 0-3-16,3 0 2 16,3 6-6-16,-6 4 0 15,7-1-4-15,-8 0 2 16,4 7 0-16,-3-3 3 16,-4 2-1-16,0 4 2 15,0 0-6-15,-4 6-1 16,4-6-20-1,-7 6-6-15,4-6-21 16,-5 0-7-16,1-10 35 16</inkml:trace>
  <inkml:trace contextRef="#ctx0" brushRef="#br0" timeOffset="40583.33">4336 15887 220 0,'-11'3'85'0,"4"-3"-66"0,3 0 10 16,-3 0 2-16,7 0-13 16,-3 0-2-16,3 0-9 15,0 0-5-15,3 0-1 16,4-9-8-16,4 6-3 0,0-13 1 15,3 7 3-15,-4-7 1 16,8-3 0-16,0 7 4 16,-1-4 0-16,4 6 1 0,-6 1 0 15,6 3 0-15,-11 3 2 16,4 3-1-16,-3 3-1 16,-8 3 1-16,5 7-1 15,-8 2-3-15,-8 10 2 16,5-3-1-16,-8 10 0 15,4-4 2-15,4-9 0 16,-1 6 0-16,4-6 0 16,0-4-3-16,0-2 0 15,0 6 2-15,0-10 0 16,4 4-6-16,6-4 0 16,-6-6-6-16,6 3 1 0,1-12-5 15,3 3-2-15,0-6-3 16,4-7-1-16,-4 0 13 15,7-3 5-15</inkml:trace>
  <inkml:trace contextRef="#ctx0" brushRef="#br0" timeOffset="40898.18">4819 15558 228 0,'-7'-6'85'0,"3"-4"-66"0,1 20 10 16,3-10-1-16,0 6-14 0,-7-3-3 16,3 9-9-16,4 1-2 15,-7 3 0-15,4 2 0 0,-1 1 0 16,-6 0 0-16,2 6 0 16,1 3-3-16,0 7 2 15,4-7-1-15,3 7-2 16,-11 2 5-16,11 4 1 15,-7-3-5-15,7-4 0 16,0 1-21-16,0-7-9 16,0 0-65-1,7-9-26-15,-7-13 64 16</inkml:trace>
  <inkml:trace contextRef="#ctx0" brushRef="#br0" timeOffset="41766.97">4960 15558 220 0,'-11'3'82'0,"11"-3"-64"0,0 16-7 15,0-7-6-15,0 0-18 16,4 7-7-16,-4-7-51 15,0 7-23-15,0-3 39 16,0-4 20-16,0 1 49 16,0-4 23-16,0-3 29 0,0 3 11 15,0-6-21-15,-4 0-8 16,4 0-22-16,0 0-8 16,0 0-11-16,0 0-5 0,0 0-1 15,0 0-1-15,0 0 2 16,0 0-3-16,-7-6-2 15,4 6 2-15,3 0 2 16,0-3-2-16,0 3 0 16,0 0 1-16,0 0 2 15,-7 0-3-15,7 0-2 16,-4 0-3-16,4 0 1 16,0 0 3-16,0 0 1 0,-3 0 1 15,3 0 0-15,0 0-3 16,0 0 0-16,0-6-3 15,0 6 1-15,0-4 1 16,3-2 2-16,1 6 1 16,-4 0 3-16,7-3-1 15,-7 3 2-15,0 0-4 16,0 0 0-16,3-6-1 16,-3 6-2-16,7 0-2 15,-7 0 1-15,0 0 3 16,0 0 3-16,0-3 6 15,0 3 4-15,0 0-2 16,0 0 2-16,0 0-8 16,0 0-2-16,0 0-1 15,0 0 0-15,0 0 0 16,0 0 0-16,0-7 2 0,0 7 1 16,0 0 5-16,0 0 5 15,0 0-1-15,0 0 1 16,0 0-5-16,0 0-3 15,0 7-2-15,0-4 0 16,-7-3-4-16,4 9 0 16,3-3-1-16,0-2 0 15,0 5 2-15,0 3 0 16,0 1 0-16,0-4 0 16,0 7 0-16,3 3 0 0,-3 0 0 15,7 0 0-15,-7-4-3 16,0 10 0-16,0-6-3 15,4-3-1-15,3-4-7 16,-7-2-4-16,4-1-8 16,-1-3-1-16,4-2-37 15,-7 2-13 1,0-6 42-16</inkml:trace>
  <inkml:trace contextRef="#ctx0" brushRef="#br0" timeOffset="42069.5">5122 15611 164 0,'-3'0'63'0,"-4"0"-49"0,3 0 5 0,4 0 0 16,0 0-13-16,0-6-6 15,0 6-53-15,0 0-23 16,0-3 39-16,0-4 18 0</inkml:trace>
  <inkml:trace contextRef="#ctx0" brushRef="#br0" timeOffset="42668.25">5108 15573 116 0,'0'0'44'0,"0"0"-35"0,0 4 23 0,0-4 8 0,0 0-15 16,0 0-3-16,0 0-16 16,0 0-4-16,0 0-2 15,0 0-5-15,0 0 1 0,0 0-3 16,0 0 0-16,0 0-1 15,0 0 0-15,0 0 5 16,0 0 1-16,0 0 6 16,0 0 5-16,0 0 6 15,0 0 3-15,0 6-1 16,0-6 0-16,0 0-5 0,0 0 0 16,0 0-5-16,0 0 1 15,4-6-5-15,3 6-2 16,-7-10 0-16,10 4-1 15,-6 3 0-15,3-3 0 16,0-7 0-16,4 7 2 16,-1-4-1-16,1 7-1 15,3-3-2-15,0-4 1 16,-3 4 1-16,-1 3 0 16,1 3 0-16,-1 0 0 15,-6 0 0-15,3 0 0 16,-4 0 0-16,1 9 2 15,-4-2-1-15,0 2-1 0,-4 4-2 16,1 6 1-16,-1-4 1 16,-3 4 0-16,0 0-3 15,4-4 2-15,-8 4-1 16,8 0 0-16,-8 0 2 16,4 6 0-16,3-6 0 15,1-3 0-15,-1 2 0 16,1 1 0-16,-1-9 0 15,4 5 2-15,0-5-1 32,4-4 2-32,3-3-2 0,7-3 2 0,-3-9-7 15,3-1-1-15,7-5-5 16,7-4-1-16,0 0-36 16,8-6-14-16,-1-3 31 0,7-7 15 15</inkml:trace>
  <inkml:trace contextRef="#ctx0" brushRef="#br0" timeOffset="51016.73">6830 7847 88 0,'0'-10'35'0,"0"4"-27"0,0 6-2 0,0 0-3 0,0 0-3 16,0 0 0-16,3 0-3 16,-3 0 0-16,0 0 2 15,0-3 0-15,0 3 1 16,0-6 0-16,4 6 0 15,-4 0 0-15,3 0 2 16,-3-3 3-16,4-4 11 16,-4 7 7-16,0-3-3 15,0-3-2-15,0 6-8 16,0 0-4-16,0-6-3 16,0 6 0-16,0 0-2 15,0 0-1-15,0 0 1 0,0 0-1 16,0 0 0-16,0 0 0 15,3 0 2-15,-3-3-3 0,4 3 0 16,-4 0-1-16,7 3 0 16,-7-3 2-16,0 0 0 15,0 0 0-15,7 6 2 16,-3-6-1-16,3 6 2 16,0-3 0-16,-7 4 3 15,3-4 3-15,4-3 2 16,0 6-3-16,4-3 0 15,3 3-5 1,4-2 0-16,-4 2 1 16,7-3-5-16,-7-3 1 15,0 6-2-15,0-3 0 0,4 4 2 16,-7 2 2-16,3 0-3 16,-4 1 0-16,1-1-1 15,3-2-2-15,-11 2 0 16,8-3 3-16,0-3 0 15,-8 7 1-15,4-1-5 16,7-9 1-16,-3 6-11 16,-4-6-6-16,11-6-26 15,-8 6-10 1,4-3 32-16</inkml:trace>
  <inkml:trace contextRef="#ctx0" brushRef="#br0" timeOffset="51631.78">7458 7787 104 0,'0'0'38'0,"-4"0"-29"0,8 0 21 15,-4 0 10-15,0 0-6 16,0 0-2-16,0 0-10 16,0 0-3-16,0 0-11 15,0 0-3-15,7 0-1 0,3 0-5 16,1 7 1-16,3-4-2 15,0 3 0-15,0 0-5 16,4-3 0-16,3-3 1 0,-7 0 1 16,0 0 0-16,4-3 4 15,-4-3 2-15,0 6 2 16,0-6-4-16,0 3-1 16,-3 3-2-16,0 0 3 15,-4-7-2-15,0 7-1 16,-7 0 0-16,0 0 0 15,0 0 0-15,0 0 3 16,0 7-2-16,0-4-1 16,-4 3-13-16,1 3-6 15,-1-9 12-15,1 10 7 16</inkml:trace>
  <inkml:trace contextRef="#ctx0" brushRef="#br0" timeOffset="62861.46">9864 5962 72 0,'-4'-12'30'0,"4"9"-24"0,0-4 6 16,0 7 0-16,0-3-5 15,0-3-2-15,0 6-5 16,-3 0 0-16,-1 0-2 15,1 6 0-15,-1-3 2 16,0 4 0-16,1-4 4 0,3 3 2 16,0-6 15-16,0 0 9 15,0 0 1-15,7 0 2 16,0 0-12-16,0 0-3 16,4-6-10-16,-1 3-5 0,1 3 0 15,3-7-2-15,0 7-1 16,0 0 1-16,0 7-1 15,0-4 0 1,1 3 0-16,-1 3-3 0,0 1 2 16,-4-1 1-16,4-3 0 15,1-2 0-15,-5-4 2 0,1 0-1 16,-1 0-1-16,1 0 1 16,-4 0-1-1,0 0 0-15,4 0 0 0,-4 0-3 16,0 0 0-16,0 0-14 15,-4 0-6-15,-3 0-59 16,7 0-24 0,-3 0 55-16</inkml:trace>
  <inkml:trace contextRef="#ctx0" brushRef="#br0" timeOffset="64033.33">10569 6009 104 0,'-3'0'41'0,"3"0"-32"0,3 0 13 16,-3 0 6-16,4 0-12 0,-1 0-3 16,-3 0-8-16,0 0-4 15,7 0 0-15,-7 0-1 0,7 0 0 16,0 7 0-16,0-4 0 15,1-3 0-15,2 0 0 16,-3 0 6-16,4 0 6 16,-1 0 7-16,4-3 3 15,-6-4-3-15,6 7 1 16,-4-6-11-16,1 3-3 16,-1 3-4-16,1 0 1 15,0 0-2-15,-1-6-1 0,-3 6 1 16,4 0-1-16,-4 0-3 15,0 0 2-15,0 0-1 16,0-4-2-16,0-2 0 16,0 6 3-16,0-3-11 15,0-3-4-15,0-4-21 16,0 10-9-16,0-3 25 16,0-3 10-16</inkml:trace>
  <inkml:trace contextRef="#ctx0" brushRef="#br0" timeOffset="74211.17">10732 9252 52 0,'7'-13'19'15,"-11"16"-15"-15,4-6 6 0,0 3 3 0,0 0-3 0,0-6 0 0,0 6-4 16,-3-3-1-16,-1-4-3 16,0 7-2-16,1 0 1 15,-1 0-1-15,4 0 0 16,-3 7 0-16,3-4 0 15,-4 6 0-15,1-2 2 16,3-4 3-16,-4 9 9 16,1-2 5-16,3-7 0 15,0 6-2-15,0-3-9 16,0-6-3-16,0 4-3 16,0 2 1-16,-4 3-2 15,1 1-1-15,-1-1 3 0,-3 0 0 16,0 1 3-16,0 6-1 15,0 2 2-15,0 1-2 16,0 0 0-16,-4 6-3 16,1 0 1-16,3 0-2 0,-4-3-1 15,0 3 1-15,4 4-1 16,0-14-3-16,0 4 2 16,0 0-8-16,4-10-2 15,-1 1-12-15,4-4-5 16,0-3-10-1,0-3-3-15,4-3 22 16</inkml:trace>
  <inkml:trace contextRef="#ctx0" brushRef="#br0" timeOffset="74691.5">10929 9205 128 0,'-3'6'49'0,"-1"-6"-38"0,0 3 4 0,1 3 0 15,-1 4-5-15,1-1 2 16,-1 1-5 0,-3 8-4-16,0-8-2 0,0 9 2 15,0-4 0-15,0 4 3 16,-4 0-3-16,4-3 0 15,-3 2 1-15,3 7 0 16,-4-6-2-16,4 10 1 16,-3-4-2-16,3-7 2 15,-1 7-4-15,1-6 0 16,0-3 1-16,0 3 0 16,0-10-9-16,4 1-2 15,-1-1-14-15,1-3-6 0,-1-6 16 16,4-6 7-16</inkml:trace>
  <inkml:trace contextRef="#ctx0" brushRef="#br0" timeOffset="75682.36">10587 9358 8 0,'0'0'5'0,"-4"0"-4"0,4 0 0 0,0 0 2 16,0 0 9-16,0 0 7 15,0 0 1-15,0 0 3 16,0 0 0-16,-3 7 3 16,3-7-5-16,-4 3-3 15,4-3-4-15,-3 6-1 16,3-6-5-16,0 0-3 0,0 0-2 15,0 0-3-15,7 0 1 16,0 0-1-16,3 0 0 0,1 0-3 16,0-6 2-16,3 6 1 15,0 0 0-15,0 0 0 16,4 0 2-16,-1 0-3 16,4 0 0-16,-3 0 1 15,0 0 2-15,-1 0-3 16,1-3 0-16,0 3 1 15,-1 0 2-15,4-7-3 16,-3 7 0-16,0-3 1 16,3-3 2-16,-4 6-3 15,1 0 0-15,-4 0 1 0,0 0 2 16,0 0-17-16,1 6-4 16,-5-3-26-1,-3-3-9-15,0 0 30 16</inkml:trace>
  <inkml:trace contextRef="#ctx0" brushRef="#br0" timeOffset="76613.22">10573 9578 88 0,'-4'0'35'0,"4"0"-27"0,4 0-2 0,-4 0-1 16,0 0-13-16,0 0-4 0,0 0-12 15,0 0-5-15,0 0 11 16,0 0 5-16,0 0 13 16,0 3 5-16,0-3 17 15,0 6 9-15,0-6 6 16,0 0 2-16,0 0-10 15,0 0-3-15,0 0-15 16,0 0-7-16,0 0-2 16,0 0 0-16,7 0-1 15,0 3-1-15,0-3 3 0,0 0-4 16,4 0 0-16,-4 0 1 16,7 0 4-16,3-3-2 15,1 3-3 1,0-6 0-16,-1 6 1 15,1-3 0-15,0-3 2 16,-1-4 1-16,1 1 1 16,-1 6-2-16,5-4-2 15,-1-2 1-15,-4 3 1 16,5-4-1-16,-1 7-1 16,-4-3-4-16,1 3-2 15,-4 3 5-15,0 0 5 16,-3 0-9-16,-1 0-3 15,-2 3-14-15,-1-3-6 0,0 0-21 16,-7 0-6 0,0 0 29-16</inkml:trace>
  <inkml:trace contextRef="#ctx0" brushRef="#br0" timeOffset="80090.84">10523 9694 92 0,'-7'3'35'0,"4"-3"-27"0,3 0 0 0,0 0-2 16,0 0-2-16,0 0 0 16,0 0-2-16,0 0 1 15,-4 0 2-15,1 0 2 16,-1 0-6-16,1 0 0 16,-1 6-1-16,1-6 0 0,3 10-3 15,0-1 0-15,3 0-12 16,1 1-5-16,6-1 11 15,8-9 4-15</inkml:trace>
  <inkml:trace contextRef="#ctx0" brushRef="#br0" timeOffset="84915.19">11539 9349 36 0,'-3'0'13'0,"3"-3"-10"0,0 3 13 0,0 0 6 0,0 0-2 16,-4 3-2-16,1 3-10 16,-1-3-3-16,1 4-1 15,-1 2 2-15,-3-3 3 16,0 4 2-16,0-1-1 15,0 0 1-15,-4 1-2 16,1 6 0-16,-1-4-3 16,1 7-1-16,-1 0-6 15,0 6 1-15,1 0 0 16,-4 0 0-16,0 3 2 0,0-3-1 16,3-3 2-16,0-3-2 15,1 6-1-15,-1-6 1 16,1-3 1-16,-1-7-1 15,4 0-1-15,0 1 1 0,3-1-1 16,-3-2 0-16,4-4 0 16,-1 3-7-16,4-6 0 15,0 0-17 1,4-6-31-16,-1 6 5 16,1-3 25-16,-1-4 15 15</inkml:trace>
  <inkml:trace contextRef="#ctx0" brushRef="#br0" timeOffset="85219.27">11282 9650 52 0,'-4'0'19'0,"4"0"-15"0,0-6 17 0,0 6 6 16,0 0-1-16,0 0-1 0,0 0-9 16,0 6-3-16,0-3-7 15,-3 3-2-15,3 4 2 16,-4-1 1-16,1 7-3 15,-1-7 2-15,-3 10 0 0,0-3 0 16,4-4 1-16,-1 4-4 16,4-7 0-16,0 7-1 15,0-3 1-15,0-4-2 16,4-3-1-16,-4-6 3 16,10 0 2-16,-3 0 0 15,7 0 0-15,0 0-3 16,4-9-2-16,3-1-10 15,4-5-4-15,3-1 7 16,0-3 3-16</inkml:trace>
  <inkml:trace contextRef="#ctx0" brushRef="#br0" timeOffset="98715.93">1443 11183 164 0,'-21'-9'63'0,"21"9"-49"0,-4-6 7 0,4 6 2 15,0 0-14-15,0 0-5 16,0 0-5-16,0 9-2 16,4 0 2-16,-4 7-9 0,10 3-3 15,-6 0-2-15,3 6-1 0,3 3 6 16,-6-3 4-16,-4-6 1 15,0 0 4-15,0 0 2 16,0-4 2-16,0-5 3 16,-11 5 3-16,1-2-2 15,-1-4-2-15,4-2-2 16,-3 2-3-16,-1 0 1 16,0-9-1-16,8 7-3 15,-8-7 0-15,11-7-1 16,-7 4 0-16,7-3 5 15,0-3 3-15,0 2 5 16,7 4 2-16,-7-3-1 16,0 3 1-16,4 3-4 15,3 3-2-15,-4 3-2 0,8 4-3 16,-7 8 1-16,3 8 1 16,-7-5-8-16,3 14-1 15,-3-4-3-15,0 1 1 16,-3 2-15-16,3 1-7 15,-11-7 17-15,0 0 6 16</inkml:trace>
  <inkml:trace contextRef="#ctx0" brushRef="#br0" timeOffset="98923.73">1252 11061 236 0,'-24'9'88'0,"10"-9"-69"0,3 0-9 16,11 0-8-16,0 0-64 16,0 10-23-16,11-1 43 15,-8 7 21-15</inkml:trace>
  <inkml:trace contextRef="#ctx0" brushRef="#br0" timeOffset="99183.4">1147 11375 268 0,'-18'-10'101'0,"11"7"-78"0,7 6-2 0,0-3-8 15,0 0-14-15,0 6-1 16,7-2-16-16,-4 11-3 16,-3-5-44-16,4 9-20 15,3-4 44-15,-7-2 21 16</inkml:trace>
  <inkml:trace contextRef="#ctx0" brushRef="#br0" timeOffset="99629.58">1062 11604 108 0,'-21'18'41'0,"7"-15"-32"0,-1 10 9 0,5-10 1 0,6 7-5 16,-6-4 0-16,-1-3-2 16,-3 6 0-16,4-2-6 15,-1-7 5-15,0 3 2 0,8 3-2 16,-8-6 1-16,11 0-7 15,-3 6-3-15,3-6-4 16,3 3 1-16,-3 7-1 16,4-1 0-16,3 7-7 15,3 3-2-15,-6 0-5 16,-4 6-3-16,7-7 2 16,-7 1 0-16,-7 0 5 0,7-3 3 15,-4 3 0 1,-6-10 3-16,-1 0-5 15,1-2-3-15,-1-4 5 16,4 3 10-16,-11-6 4 16,4 0 4-16,0 6 2 15,0-2-1-15,-4-4-1 16,4 9 1-16,0-3 1 16,0 4-3-16,-4-1-3 15,8 4-2-15,3 2-3 16,-4 1 1-16,4-4-1 0,4 4 0 15,3-6 0-15,3-1 0 0,4-3-3 16,4-3 0-16,-4 4-16 16,3-7-5-1,1-7 12-15</inkml:trace>
  <inkml:trace contextRef="#ctx0" brushRef="#br0" timeOffset="99869.12">713 11776 180 0,'-25'-9'68'0,"25"9"-52"0,-7-10 10 0,7 10 4 16,0-3-12-16,0-3 0 15,7-10-15-15,-4 7-4 16,8-10-77-16,10 0-33 16,-3 0 56-16,3-6 27 15</inkml:trace>
  <inkml:trace contextRef="#ctx0" brushRef="#br0" timeOffset="100202.99">949 11152 196 0,'-18'-3'74'0,"15"3"-58"0,3 3-4 16,0-3-4-16,0 6-14 15,0 4-3-15,-7-1-13 16,3 0-6-16,1 7-7 15,-8-13-2-15,4 4 12 16,0-4 5-16,-4-3 25 16,-6-3 13-16,10-4 18 15,-4-2 10-15,4-4-11 16,4-2-6-16,-1-1-14 16,4-3-5-16,0 7-6 15,4-4-3-15,-1 7 0 0,4 2-10 0,7 4-4 16,0 3-73-1</inkml:trace>
  <inkml:trace contextRef="#ctx0" brushRef="#br0" timeOffset="100813.93">557 12102 232 0,'-14'-16'88'0,"14"16"-69"0,4 0-5 15,-4 0-5-15,10 0-8 16,-3-6-1-16,1 6 1 16,2 0-1-16,1 0 0 15,-1 6-7-15,4 4-3 0,-10-1-3 16,3 10 0-16,-7 6 5 16,0 10 2-16,-7-1 1 15,3 4 4-15,-10-1 0 0,4 4 3 16,-4-9-1-16,-8 2-1 15,1-9 1-15,4 3-1 16,-5-9 0-16,-2-3 0 16,3-7 4-16,6-2 2 15,-6-4 2-15,4-3 2 16,6-3-3-16,-3-4 1 16,3 7-3-16,1-6 2 15,-1 3-4-15,8 3-2 16,3 0-3-16,0 0-1 15,0 9-3-15,0-2-1 16,0 2 1-16,3 3 4 16,4 4 1-16,-3 3 1 0,-4 0 0 15,3 9 0-15,-3 6 0 16,7 1 0-16,-7-7-3 16,0 13 2-16,4-13-50 15,3 0-20 1,-4-9 35-16</inkml:trace>
  <inkml:trace contextRef="#ctx0" brushRef="#br0" timeOffset="101147.76">462 12206 152 0,'-17'-13'57'0,"6"7"-44"0,0-4 14 15,4 10 3-15,4-9-9 0,3 9-1 16,-11-9-10-16,8-7-4 16,-8 6-3-16,8-8-3 0,-5 8 1 15,-6-5-4-15,7 5 2 16,4 1 1-16,-8 6 0 16,1-4-3-16,6 14 0 15,-6 2-1-15,-5 4 3 16,8 12 0-16,4 0 1 15,-8 3 0-15,8-3 0 16,-4 3-3-16,7-9 2 16,7 0-1-16,3-3 0 15,-3-1-16-15,15-15-5 0,-1-15 11 16,3-10 6 0</inkml:trace>
  <inkml:trace contextRef="#ctx0" brushRef="#br0" timeOffset="101295.9">547 11738 184 0,'-18'0'68'0,"11"4"-52"0,4 8-10 0,3-3-5 0,3 4-3 0,-3 3 1 0</inkml:trace>
  <inkml:trace contextRef="#ctx0" brushRef="#br0" timeOffset="101865.99">279 12541 132 0,'-11'-6'52'0,"11"6"-41"0,0-3 2 0,0 3 0 0,0 0-11 15,4 0-1-15,3 0-3 16,-7-7-2-16,3 7-4 15,4 0 0-15,-3-3-1 16,-4-3 3-16,3 6 6 16,-3 0 4-16,0 0 16 15,0-3 7-15,-3 3 2 16,3 0 0-16,-4 0-10 16,4-6-4-16,-7 6-8 15,7 0-7-15,0 0-3 0,0 0 2 16,7 9 0-16,-3 0 1 15,-4 1 0-15,3-1-3 0,4 13 0 16,-7 0-5-16,0 10-2 16,-7-1-2-16,4 3 2 15,-11-5 4-15,3-4 3 16,-3 3 2-16,-7-3 1 16,7-6 0-16,0-10 2 15,-4 1 5-15,4-10 6 16,3 0-1-16,8-22 1 15,3-10-5-15,3 4 0 16,8-6-7-16,3 5-1 16,7 11 0-16,-10 8 0 15</inkml:trace>
  <inkml:trace contextRef="#ctx0" brushRef="#br0" timeOffset="106116.6">2286 10114 64 0,'0'0'27'0,"0"0"-21"0,0-6 23 0,0 6 10 15,0 0-9-15,0 0-3 16,0 0-13-16,0 0-4 16,0 0-6-16,0 6-3 15,0 3 0-15,0-2-1 0,0 2 0 16,0 1 0-16,11 2 0 16,-8 4-3-16,11-7 0 15,4 7-3-15,7-7 1 16,10-6-6-16,0-6-3 15,14-3-3 1,1-3-20-16,-4 5 2 0,3-5 19 16,1 3 8-16</inkml:trace>
  <inkml:trace contextRef="#ctx0" brushRef="#br0" timeOffset="110934.3">12002 1895 108 0,'0'0'41'16,"-4"3"-32"-16,0-3 22 0,4 0 7 16,-3 0-12-16,-1 0-2 0,1 0-12 15,-1-3-5-15,1 3-4 16,-4 0-3-16,3 3 1 0,1-3-4 16,-1 6 0-16,1 1-1 15,-1-4 3-15,4 6 0 16,0 1 3-16,4-4-1 15,-4-3-1-15,3 3 3 16,1 4 0-16,-1-4-1 16,1-3-2-16,-4-3 1 15,7 6 1-15,-7-6 3 0,3 0 4 16,4 0 2-16,0-6 1 16,1 3-2-16,2-9-1 15,1-1-1-15,3-6 0 16,7-12-2-16,-3-1-1 15,3-8 3-15,3-7 5 16,1-4-12-16,-4 11-2 16,0-1 4-16,1 6 3 15,-8 7 1-15,0 3 1 16,-4 13-2-16,1-4-1 16,-4 16-6-16,0 0-1 15,-3 0-2-15,-1 16 3 16,1 2-2-16,3 1 1 0,0 9 2 15,3-2 0-15,1 2 0 16,3 3 0-16,-3-3 0 16,-1 1 0-16,1 8-3 15,-1-2 2-15,-3-1-6 16,1 1 0-16,-1-17 3 16,0 11 2-16,0-14 2 15,0 1 2-15,0-16 1 16,7 0 1-16,4-16 4 15,6-12 3-15,1-6 0 16,3-16 1-16,0-4-4 16,1-9 0-16,-5 10-3 15,1 3 0-15,-4 6-3 16,-3 10-2-16,-4-1-4 16,-3 16 0-16,-1-6-40 0,-3 16-16 15,0-1 31-15,0 4 14 16</inkml:trace>
  <inkml:trace contextRef="#ctx0" brushRef="#br0" timeOffset="111788.66">13183 1456 176 0,'-7'-6'68'0,"4"6"-52"0,-1 0 8 0,4 0 0 0,0 0-1 16,-3 0 1-16,-1 0-5 15,1 0 1-15,-1 0-11 16,1 0-1-16,3 0 2 0,0 0-6 16,0 0 0-16,0 0-4 15,0 0-1-15,0 9 1 16,0 7 0-16,0 3-3 16,0 9 2-16,0 0-1 0,-4 13 0 15,-3-3 0-15,0-1 0 16,0 7-3-16,0-9-1 15,-4 2-4-15,1-2-1 16,-1-16-1-16,0 6 2 16,1-10-5-16,-1-2-1 15,1-4-11-15,3-3-5 16,0 1 1-16,0-7 2 16,3-7 18-16,4-8 8 15,0-4 23-15,0-9 12 16,7-7-3-16,0-2-2 15,4-14-7-15,3 11-2 16,3-1-4-16,1 6 1 0,0 4-4 16,3 0-1-16,0 12-6 15,0 0-3-15,4 3 0 16,3 7 1-16,0 6-1 16,8-3-1-16,-1 6 1 15,4 0-1-15,0 0 0 16,-1 0 0-16,-2 0 0 15,-5 6 0-15,-2 3 0 16,-5 7 0-16,-6-3 0 16,-7 12 2-16,-4 0-3 15,-11 12-2-15,-3 1-1 16,-7 15 0-16,-7-3-2 16,-7-3-1-16,-4-3-3 15,-4-6 1-15,1-4 3 0,0 1 3 16,0-7 2-16,-4 0 3 15,4-9-3-15,3-3 0 16,4-7 3-16,-1 1 3 16,5-20 2-16,3 1 3 15,3-7-7-15,7-6-4 16,4-3-88 0,11-19-42-16,3 7 65 15</inkml:trace>
  <inkml:trace contextRef="#ctx0" brushRef="#br0" timeOffset="113936.19">13832 1572 144 0,'0'-9'55'0,"0"2"-43"0,0 1 16 0,0 6 5 0,0 0-7 16,0 0-1-16,0-3-12 16,4-3-5-16,-4 6-5 15,0-3-3-15,0 3 1 0,0 0-1 16,0 0 0-16,3 3-3 15,-3 12 0-15,0 14 2 16,0-4 0-16,0 3 1 16,0 13 0-16,0-1 0 15,-3 1 0-15,3-3 0 16,-4 0 0-16,1-4 0 16,-4 7 2-16,0 0-1 15,0-7-1-15,3 1 1 16,1-7-1-16,-1-13 0 15,1 1 0-15,-1-13-5 0,1-6-1 16,-1-9-6-16,1 2-3 16,3-9 6-16,0-6 5 15,0 3 5-15,0-6 4 16,3-13 0-16,4-3 2 16,4-3-4-16,6-12 0 15,8 12-1-15,3 0 1 16,4 6 0-16,3 3 3 15,-3 4-1-15,-4 6 0 16,0 3-3-16,4 6 1 16,-4 9-2-16,1 1-1 15,-1 3 1-15,-3 12-1 16,-8 3-3-16,-3 1 2 0,-3 5-6 16,-4 4 0-16,-7 3 1 15,-4 0 3-15,-6 6 2 16,-4-9 1-16,-4 6-3 15,-7-3 0-15,1 0-1 16,-5 0 3-16,-2 0-2 16,-1-9-1-16,4 5 0 15,3-8 3-15,4-10 0 16,7 6 1-16,3-12-5 16,8 3-1-16,6-13-61 15,11-6-25 1,-3 6 46-16</inkml:trace>
  <inkml:trace contextRef="#ctx0" brushRef="#br0" timeOffset="114716.69">14340 2039 160 0,'-7'0'60'0,"7"0"-47"0,0 0 10 0,0 0 3 0,0 0-6 0,0 0-2 16,0 0-8-16,0 0-2 15,0 0-4-15,0 0-5 0,0 0 0 16,0 0 1-16,0 0 0 16,4 10 0-16,-1-10 0 15,4 0 6-15,1 0 6 16,2-10-2-16,4 1 0 15,0 0-4-15,4-7 1 16,7-3-2-16,-1-3 0 16,1-22-1-16,3-6 0 15,1-3-2-15,2-19 1 16,5 9-2-16,-1 0-1 16,0 10-2-16,0 0 1 0,-3 9 1 15,0 6 0-15,-7 3-3 16,-4 17 0-16,0 8 4 15,-3 4 1-15,-4 12-5 16,-4 10-2-16,-3 12-1 16,-3 10 4-16,-4 15-1 15,0 10 1-15,0-4 2 16,0-2 2-16,-4-4-3 16,1-6 0-16,-4-3-6 15,0 0-3-15,0-10-10 16,-4 4-5-16,0-3-46 15,-3-7-21 1,0-6 50-16</inkml:trace>
  <inkml:trace contextRef="#ctx0" brushRef="#br0" timeOffset="114930.05">14489 1886 256 0,'-4'-7'96'0,"18"7"-75"0,11 0-5 0,-11 0-7 16,7-3-8-16,11-3-1 16,14-7-2-16,14-8 1 15,14-8 1-15,7-5 0 0,4-4 0 0</inkml:trace>
  <inkml:trace contextRef="#ctx0" brushRef="#br0" timeOffset="145676.51">11874 10428 56 0,'0'0'24'0,"8"6"-18"0,-5-3 15 0,1-3 7 0,6 0-2 15,4 0-1-15,4-3-11 16,3-3-6-16,4 2-38 16,3-2-15-16,4-3 22 15,0 9 11-15</inkml:trace>
</inkml:ink>
</file>

<file path=ppt/ink/ink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2-12-21T08:00:27.267"/>
    </inkml:context>
    <inkml:brush xml:id="br0">
      <inkml:brushProperty name="width" value="0.05292" units="cm"/>
      <inkml:brushProperty name="height" value="0.05292" units="cm"/>
      <inkml:brushProperty name="color" value="#7030A0"/>
    </inkml:brush>
  </inkml:definitions>
  <inkml:trace contextRef="#ctx0" brushRef="#br0">26871 4570 156 0,'0'3'57'0,"0"-6"-44"0,4 3 23 15,-4 0 9-15,0 0-12 16,0 0-4-16,0 0-12 15,0 0-6-15,0 0-6 0,0 0 1 0,0 0 0 16,0 0-2-16,0 0-1 16,0 0-1-16,0 0-2 15,0 0 1-15,3 3 1 16,-3-3-3-16,4 0-2 16,-1 9 4-16,4-2 3 15,0-4 3-15,0 6 1 16,0 1-2-16,0 5-1 15,1-5-3-15,-1 9-2 16,-4-10-2-16,1 7-1 16,-1-1-5-16,1-5-2 15,-1-7-2-15,11-3-4 16,0-10 4 0,1-2-44-16,2-4-20 0,1-9 39 15,3 0 18-15</inkml:trace>
  <inkml:trace contextRef="#ctx0" brushRef="#br0" timeOffset="1155.73">27545 4517 120 0,'3'3'46'0,"-6"-13"-35"0,10 17 7 0,-7-7 2 0,0 0-6 15,0 0 0-15,3-7-6 16,1 7-3-16,0-6-2 16,-1 6-3-16,-3-9 1 15,0 9-1-15,0-3 0 16,0-4 0-16,0 7 4 15,0 0 2-15,0 0 6 16,0 0 3-16,0 0 3 16,0 0 3-16,0 0-2 0,0 0-2 15,0 0-3-15,0 0 1 16,0 0-4-16,4 10 1 16,-4-4-7-16,3 3-1 15,1-2-2-15,-1 2-2 16,1 4 1-16,-1-7-1 15,1 3 0-15,-1 1 0 16,1-1 0 0,-1 0 0-16,1-2 0 15,-1-4 2-15,4-3 1 16,1 0 1-16,-1-3 0 16,7-7 0-16,3-5 0 15,4-10-7-15,4-10 0 0,7-3-94 16,3-5-39-1,0-1 68-15</inkml:trace>
  <inkml:trace contextRef="#ctx0" brushRef="#br0" timeOffset="2897.63">28205 4545 36 0,'0'0'13'0,"0"-6"-10"16,0 12 11-16,0-6 3 0,0 0-1 15,0 0 1-15,0 0 4 16,3 0 3-16,1 0 1 16,-1 0 0-16,1 0-8 15,-1-6-2-15,-3 6-5 16,0 0-1-16,0 0-5 15,0 0-1-15,0 0 3 0,0 0 1 16,0 0 1-16,0 0 0 16,0 0 0-16,0 0 0 15,0 0 2-15,0 0-1 16,0 0 0-16,0 0 1 16,0 0 1-16,0 0-3 0,0 0 0 15,0 0-3-15,0 0 0 16,0 0-3-16,0 0 1 15,0 0-2-15,0 0 2 16,0 0-2-16,0 0 2 16,0 0 4-16,0 9 4 15,0-9-4-15,0 6-2 16,0-6-2-16,0 3-3 16,0-3 3-16,0 7 0 15,0-7-1-15,0 0-2 16,0 9-2-16,0-9 1 15,0 0 3-15,0 6 1 0,0-6 3 16,0 3 1-16,0-3-3 16,0 7-3-16,-3-4 0 15,3-3 1 1,-4 6-1-16,4-3 2 0,-3 4-2 16,-1-4-1-16,1-3 1 15,3 6-1-15,-4-3-3 16,4-3 2-16,0 6 1 15,0-6 2-15,0 0-1 16,0 7 2-16,0-7-2 16,0 3 2-16,0-3 0 15,0 0 1-15,0 0 6 16,7-3 4-16,4-4 8 16,10-8 4-16,11-4-14 15,6-16-7-15,15-12-19 16,11-6-8-16,10-16 11 0,7-3 5 15</inkml:trace>
  <inkml:trace contextRef="#ctx0" brushRef="#br0" timeOffset="9038.89">30910 5887 72 0,'0'-3'30'0,"0"-3"-24"0,4 2-1 16,-1-2 0-16,1 6-4 15,-4-3-1-15,0-3 1 16,0 6 1-16,0-3 3 15,0 3 2-15,-4 0 5 16,1 0 5-16,-1 0 2 16,4 0 3-16,0 0 5 15,4 3 4-15,7-3 2 16,3 0 5-16,7-3-21 16,7-4 4-16,0 7 2 0,4-9-10 15,3 9-4-15,4-6-13 16,0 3-3-16,3 3-58 0,-3 0-26 15,3 0 46-15,1 0 22 16</inkml:trace>
  <inkml:trace contextRef="#ctx0" brushRef="#br0" timeOffset="11183.46">30762 7091 88 0,'-14'0'33'0,"7"0"-26"0,0 0 14 15,3 0 3-15,1 0-4 16,-4 0-1-16,7-3-3 16,-4-3 3-16,4 6-5 15,-3 0 0-15,-1 0-8 16,4 0 5-16,0 0 2 0,0 0-2 15,0 0-1-15,0 0-4 16,7 0 1-16,-3 0 0 0,3 0 3 16,4 0-1-16,3 0 2 15,0 0-6-15,3 0-1 16,5 0-2-16,-1 0-2 16,0 0 1-16,4 0-1 15,-1 0-3-15,1 0 2 16,0 0 1-16,-4 0 2 15,0 0-1-15,0 0-1 16,-3 0 1-16,-1 0 1 16,-2 0-1-16,-5 0-1 15,1 0-2-15,-1 0 1 16,1-3 1-16,-1 3 2 0,1-7-1 16,-4 7-1-16,0-3-2 15,0 3 1 1,0-6-4-16,-7 6 1 0,0 0-14 15,0 9-5-15,0-2-57 16,-3 2-22 0,-1 4 52-16</inkml:trace>
  <inkml:trace contextRef="#ctx0" brushRef="#br0" timeOffset="18285.77">30949 8402 44 0,'0'0'19'0,"0"0"-15"0,0 0 19 16,0 0 9 0,0 0-1-16,0 0 2 0,0 0-10 15,0 0-2-15,0 0-1 0,4 6 0 16,-1-3-11-16,4-3 3 0,4 0 2 16,7 0-5-16,3 0-1 15,7 0-9-15,7 0-4 16,8 0-52-1,9-9-23-15,12 6 43 16</inkml:trace>
</inkml:ink>
</file>

<file path=ppt/ink/ink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6.22641" units="1/cm"/>
          <inkml:channelProperty channel="Y" name="resolution" value="37.24138" units="1/cm"/>
          <inkml:channelProperty channel="T" name="resolution" value="1" units="1/dev"/>
        </inkml:channelProperties>
      </inkml:inkSource>
      <inkml:timestamp xml:id="ts0" timeString="2021-12-12T11:55:01.805"/>
    </inkml:context>
    <inkml:brush xml:id="br0">
      <inkml:brushProperty name="width" value="0.05292" units="cm"/>
      <inkml:brushProperty name="height" value="0.05292" units="cm"/>
      <inkml:brushProperty name="color" value="#FF0000"/>
    </inkml:brush>
  </inkml:definitions>
  <inkml:traceGroup>
    <inkml:annotationXML>
      <emma:emma xmlns:emma="http://www.w3.org/2003/04/emma" version="1.0">
        <emma:interpretation id="{A4ADC951-D165-44B8-A9D0-F0E4492ACEA0}" emma:medium="tactile" emma:mode="ink">
          <msink:context xmlns:msink="http://schemas.microsoft.com/ink/2010/main" type="inkDrawing" rotatedBoundingBox="6799,11353 6814,11353 6814,11368 6799,11368" shapeName="Other"/>
        </emma:interpretation>
      </emma:emma>
    </inkml:annotationXML>
    <inkml:trace contextRef="#ctx0" brushRef="#br0">6668 11395 0</inkml:trace>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cs typeface="Arial" panose="020B0604020202020204" pitchFamily="34" charset="0"/>
              </a:defRPr>
            </a:lvl1pPr>
          </a:lstStyle>
          <a:p>
            <a:endParaRPr lang="fa-IR" dirty="0"/>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cs typeface="Arial" panose="020B0604020202020204" pitchFamily="34" charset="0"/>
              </a:defRPr>
            </a:lvl1pPr>
          </a:lstStyle>
          <a:p>
            <a:fld id="{CCC618E9-1AC9-4581-97C8-70CF3E5C6B2A}" type="datetimeFigureOut">
              <a:rPr lang="fa-IR" smtClean="0"/>
              <a:pPr/>
              <a:t>04/06/1444</a:t>
            </a:fld>
            <a:endParaRPr lang="fa-IR"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fa-IR"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a-IR" dirty="0"/>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cs typeface="Arial" panose="020B0604020202020204" pitchFamily="34" charset="0"/>
              </a:defRPr>
            </a:lvl1pPr>
          </a:lstStyle>
          <a:p>
            <a:endParaRPr lang="fa-IR" dirty="0"/>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cs typeface="Arial" panose="020B0604020202020204" pitchFamily="34" charset="0"/>
              </a:defRPr>
            </a:lvl1pPr>
          </a:lstStyle>
          <a:p>
            <a:fld id="{DB52386D-709A-42B5-AA6F-CD55E4196A2E}" type="slidenum">
              <a:rPr lang="fa-IR" smtClean="0"/>
              <a:pPr/>
              <a:t>‹#›</a:t>
            </a:fld>
            <a:endParaRPr lang="fa-IR" dirty="0"/>
          </a:p>
        </p:txBody>
      </p:sp>
    </p:spTree>
    <p:extLst>
      <p:ext uri="{BB962C8B-B14F-4D97-AF65-F5344CB8AC3E}">
        <p14:creationId xmlns:p14="http://schemas.microsoft.com/office/powerpoint/2010/main" val="391937629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Arial" panose="020B0604020202020204" pitchFamily="34" charset="0"/>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Arial" panose="020B0604020202020204"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r" rtl="1">
              <a:defRPr sz="6600">
                <a:cs typeface="B Mitra" panose="00000400000000000000" pitchFamily="2" charset="-78"/>
              </a:defRPr>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r" rtl="1">
              <a:buNone/>
              <a:defRPr sz="1800" b="0" cap="all" baseline="0">
                <a:solidFill>
                  <a:schemeClr val="tx1"/>
                </a:solidFill>
                <a:cs typeface="B Mitra" panose="00000400000000000000" pitchFamily="2" charset="-78"/>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C173169-8928-42D3-BDFB-4DBE16809CF2}" type="datetime1">
              <a:rPr lang="en-US" smtClean="0"/>
              <a:t>12/27/2022</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CF8EC5-CF41-4B9A-9FE2-814983FDB97A}" type="datetime1">
              <a:rPr lang="en-US" smtClean="0"/>
              <a:t>12/27/2022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B94CED-845E-4EDA-BB62-126D3243C2DE}" type="datetime1">
              <a:rPr lang="en-US" smtClean="0"/>
              <a:t>12/27/2022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304365" y="137438"/>
            <a:ext cx="10748373" cy="836274"/>
          </a:xfrm>
        </p:spPr>
        <p:txBody>
          <a:bodyPr/>
          <a:lstStyle>
            <a:lvl1pPr algn="r" rtl="1">
              <a:defRPr>
                <a:solidFill>
                  <a:schemeClr val="accent4">
                    <a:lumMod val="50000"/>
                  </a:schemeClr>
                </a:solidFill>
                <a:effectLst>
                  <a:outerShdw blurRad="38100" dist="38100" dir="2700000" algn="tl">
                    <a:srgbClr val="000000">
                      <a:alpha val="43137"/>
                    </a:srgbClr>
                  </a:outerShdw>
                </a:effectLst>
                <a:cs typeface="B Titr" panose="00000700000000000000" pitchFamily="2" charset="-78"/>
              </a:defRPr>
            </a:lvl1pPr>
          </a:lstStyle>
          <a:p>
            <a:r>
              <a:rPr lang="en-US"/>
              <a:t>Click to edit Master title style</a:t>
            </a:r>
            <a:endParaRPr lang="en-US" dirty="0"/>
          </a:p>
        </p:txBody>
      </p:sp>
      <p:sp>
        <p:nvSpPr>
          <p:cNvPr id="3" name="Content Placeholder 2"/>
          <p:cNvSpPr>
            <a:spLocks noGrp="1"/>
          </p:cNvSpPr>
          <p:nvPr>
            <p:ph idx="1"/>
          </p:nvPr>
        </p:nvSpPr>
        <p:spPr>
          <a:xfrm>
            <a:off x="110191" y="1168088"/>
            <a:ext cx="11942547" cy="4877112"/>
          </a:xfrm>
        </p:spPr>
        <p:txBody>
          <a:bodyPr anchor="t"/>
          <a:lstStyle>
            <a:lvl1pPr marL="228600" indent="-228600" algn="r" rtl="1">
              <a:buSzPct val="70000"/>
              <a:buFont typeface="Wingdings" panose="05000000000000000000" pitchFamily="2" charset="2"/>
              <a:buChar char="q"/>
              <a:defRPr>
                <a:cs typeface="B Yekan" panose="00000400000000000000" pitchFamily="2" charset="-78"/>
              </a:defRPr>
            </a:lvl1pPr>
            <a:lvl2pPr marL="685800" indent="-228600" algn="r" rtl="1">
              <a:buSzPct val="70000"/>
              <a:buFont typeface="Wingdings" panose="05000000000000000000" pitchFamily="2" charset="2"/>
              <a:buChar char="q"/>
              <a:defRPr>
                <a:cs typeface="B Yekan" panose="00000400000000000000" pitchFamily="2" charset="-78"/>
              </a:defRPr>
            </a:lvl2pPr>
            <a:lvl3pPr marL="1143000" indent="-228600" algn="r" rtl="1">
              <a:buSzPct val="70000"/>
              <a:buFont typeface="Wingdings" panose="05000000000000000000" pitchFamily="2" charset="2"/>
              <a:buChar char="q"/>
              <a:defRPr>
                <a:cs typeface="B Yekan" panose="00000400000000000000" pitchFamily="2" charset="-78"/>
              </a:defRPr>
            </a:lvl3pPr>
            <a:lvl4pPr marL="1600200" indent="-228600" algn="r" rtl="1">
              <a:buSzPct val="70000"/>
              <a:buFont typeface="Wingdings" panose="05000000000000000000" pitchFamily="2" charset="2"/>
              <a:buChar char="q"/>
              <a:defRPr>
                <a:cs typeface="B Yekan" panose="00000400000000000000" pitchFamily="2" charset="-78"/>
              </a:defRPr>
            </a:lvl4pPr>
            <a:lvl5pPr marL="2057400" indent="-228600" algn="r" rtl="1">
              <a:buSzPct val="70000"/>
              <a:buFont typeface="Wingdings" panose="05000000000000000000" pitchFamily="2" charset="2"/>
              <a:buChar char="q"/>
              <a:defRPr>
                <a:cs typeface="B Yekan" panose="00000400000000000000" pitchFamily="2" charset="-78"/>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461291" y="6421284"/>
            <a:ext cx="3500715" cy="309201"/>
          </a:xfrm>
        </p:spPr>
        <p:txBody>
          <a:bodyPr/>
          <a:lstStyle/>
          <a:p>
            <a:fld id="{7732729A-4AD9-44C4-B5D6-87B464917598}" type="datetime1">
              <a:rPr lang="en-US" smtClean="0"/>
              <a:t>12/27/2022</a:t>
            </a:fld>
            <a:endParaRPr lang="en-US" dirty="0"/>
          </a:p>
        </p:txBody>
      </p:sp>
      <p:sp>
        <p:nvSpPr>
          <p:cNvPr id="5" name="Footer Placeholder 4"/>
          <p:cNvSpPr>
            <a:spLocks noGrp="1"/>
          </p:cNvSpPr>
          <p:nvPr>
            <p:ph type="ftr" sz="quarter" idx="11"/>
          </p:nvPr>
        </p:nvSpPr>
        <p:spPr>
          <a:xfrm>
            <a:off x="921210" y="6436442"/>
            <a:ext cx="5938836" cy="309201"/>
          </a:xfrm>
        </p:spPr>
        <p:txBody>
          <a:bodyPr/>
          <a:lstStyle/>
          <a:p>
            <a:endParaRPr lang="en-US" dirty="0"/>
          </a:p>
        </p:txBody>
      </p:sp>
      <p:sp>
        <p:nvSpPr>
          <p:cNvPr id="6" name="Slide Number Placeholder 5"/>
          <p:cNvSpPr>
            <a:spLocks noGrp="1"/>
          </p:cNvSpPr>
          <p:nvPr>
            <p:ph type="sldNum" sz="quarter" idx="12"/>
          </p:nvPr>
        </p:nvSpPr>
        <p:spPr>
          <a:xfrm>
            <a:off x="110191" y="6242066"/>
            <a:ext cx="811019" cy="503578"/>
          </a:xfrm>
        </p:spPr>
        <p:txBody>
          <a:bodyPr/>
          <a:lstStyle>
            <a:lvl1pPr algn="l" rtl="1">
              <a:defRPr baseline="0">
                <a:cs typeface="B Nazanin" panose="00000400000000000000" pitchFamily="2" charset="-78"/>
              </a:defRPr>
            </a:lvl1pPr>
          </a:lstStyle>
          <a:p>
            <a:fld id="{6D22F896-40B5-4ADD-8801-0D06FADFA095}" type="slidenum">
              <a:rPr lang="en-US" smtClean="0"/>
              <a:pPr/>
              <a:t>‹#›</a:t>
            </a:fld>
            <a:endParaRPr lang="en-US" dirty="0"/>
          </a:p>
        </p:txBody>
      </p:sp>
      <p:cxnSp>
        <p:nvCxnSpPr>
          <p:cNvPr id="33" name="Straight Connector 32"/>
          <p:cNvCxnSpPr/>
          <p:nvPr/>
        </p:nvCxnSpPr>
        <p:spPr>
          <a:xfrm flipV="1">
            <a:off x="110191" y="1050930"/>
            <a:ext cx="11942547" cy="536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9B66A34-B724-4F26-8F58-E77AA37CF71A}" type="datetime1">
              <a:rPr lang="en-US" smtClean="0"/>
              <a:t>12/27/2022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300A250-C32C-4097-9E2C-4A7AC553BBF4}" type="datetime1">
              <a:rPr lang="en-US" smtClean="0"/>
              <a:t>12/27/2022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CB4FD06-7B63-4823-BEC9-FE2927DD1CA8}" type="datetime1">
              <a:rPr lang="en-US" smtClean="0"/>
              <a:t>12/27/2022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F6A32EA-B4FA-4538-929F-88E2899EEDE0}" type="datetime1">
              <a:rPr lang="en-US" smtClean="0"/>
              <a:t>12/27/2022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1567FA-4B24-45BC-BF41-7FE8F519EB09}" type="datetime1">
              <a:rPr lang="en-US" smtClean="0"/>
              <a:t>12/27/2022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857AA8-BF02-4110-9377-E1B1FA946DFF}" type="datetime1">
              <a:rPr lang="en-US" smtClean="0"/>
              <a:t>12/27/2022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EA82BADC-1320-4CF3-8DE5-F30DD25D334C}" type="datetime1">
              <a:rPr lang="en-US" smtClean="0"/>
              <a:t>12/27/2022</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cstate="email">
            <a:extLst>
              <a:ext uri="{28A0092B-C50C-407E-A947-70E740481C1C}">
                <a14:useLocalDpi xmlns:a14="http://schemas.microsoft.com/office/drawing/2010/main"/>
              </a:ext>
            </a:extLst>
          </a:blip>
          <a:srcRect b="-1562"/>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350F95EC-DDD2-4B47-8A33-4EC4251D53F3}" type="datetime1">
              <a:rPr lang="en-US" smtClean="0"/>
              <a:t>12/27/2022</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hf hdr="0" ftr="0" dt="0"/>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ref.shahed.ac.ir/haghighatdoost" TargetMode="External"/><Relationship Id="rId4" Type="http://schemas.openxmlformats.org/officeDocument/2006/relationships/hyperlink" Target="mailto:haghighatdoost@shahed.ac.ir" TargetMode="External"/></Relationships>
</file>

<file path=ppt/slides/_rels/slide10.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540.pn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11.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png"/><Relationship Id="rId7" Type="http://schemas.openxmlformats.org/officeDocument/2006/relationships/image" Target="../media/image60.png"/><Relationship Id="rId12" Type="http://schemas.openxmlformats.org/officeDocument/2006/relationships/image" Target="../media/image64.png"/><Relationship Id="rId2" Type="http://schemas.openxmlformats.org/officeDocument/2006/relationships/image" Target="../media/image550.png"/><Relationship Id="rId1" Type="http://schemas.openxmlformats.org/officeDocument/2006/relationships/slideLayout" Target="../slideLayouts/slideLayout2.xml"/><Relationship Id="rId6" Type="http://schemas.openxmlformats.org/officeDocument/2006/relationships/image" Target="../media/image59.png"/><Relationship Id="rId11" Type="http://schemas.openxmlformats.org/officeDocument/2006/relationships/customXml" Target="../ink/ink5.xml"/><Relationship Id="rId5" Type="http://schemas.openxmlformats.org/officeDocument/2006/relationships/image" Target="../media/image58.png"/><Relationship Id="rId10" Type="http://schemas.openxmlformats.org/officeDocument/2006/relationships/image" Target="../media/image63.png"/><Relationship Id="rId4" Type="http://schemas.openxmlformats.org/officeDocument/2006/relationships/image" Target="../media/image57.png"/><Relationship Id="rId9" Type="http://schemas.openxmlformats.org/officeDocument/2006/relationships/image" Target="../media/image62.png"/></Relationships>
</file>

<file path=ppt/slides/_rels/slide12.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50.png"/><Relationship Id="rId7" Type="http://schemas.openxmlformats.org/officeDocument/2006/relationships/customXml" Target="../ink/ink6.xml"/><Relationship Id="rId2" Type="http://schemas.openxmlformats.org/officeDocument/2006/relationships/image" Target="../media/image1010.pn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1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72.png"/><Relationship Id="rId7" Type="http://schemas.openxmlformats.org/officeDocument/2006/relationships/image" Target="../media/image67.png"/><Relationship Id="rId2" Type="http://schemas.openxmlformats.org/officeDocument/2006/relationships/image" Target="../media/image111.png"/><Relationship Id="rId1" Type="http://schemas.openxmlformats.org/officeDocument/2006/relationships/slideLayout" Target="../slideLayouts/slideLayout2.xml"/><Relationship Id="rId6" Type="http://schemas.openxmlformats.org/officeDocument/2006/relationships/image" Target="../media/image70.png"/><Relationship Id="rId11" Type="http://schemas.openxmlformats.org/officeDocument/2006/relationships/image" Target="../media/image74.png"/><Relationship Id="rId5" Type="http://schemas.openxmlformats.org/officeDocument/2006/relationships/image" Target="../media/image69.png"/><Relationship Id="rId10" Type="http://schemas.openxmlformats.org/officeDocument/2006/relationships/image" Target="../media/image71.png"/><Relationship Id="rId4" Type="http://schemas.openxmlformats.org/officeDocument/2006/relationships/image" Target="../media/image68.png"/><Relationship Id="rId9"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image" Target="../media/image66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710.png"/><Relationship Id="rId3" Type="http://schemas.openxmlformats.org/officeDocument/2006/relationships/image" Target="../media/image660.png"/><Relationship Id="rId7" Type="http://schemas.openxmlformats.org/officeDocument/2006/relationships/image" Target="../media/image700.png"/><Relationship Id="rId2" Type="http://schemas.openxmlformats.org/officeDocument/2006/relationships/image" Target="../media/image76.png"/><Relationship Id="rId1" Type="http://schemas.openxmlformats.org/officeDocument/2006/relationships/slideLayout" Target="../slideLayouts/slideLayout2.xml"/><Relationship Id="rId6" Type="http://schemas.openxmlformats.org/officeDocument/2006/relationships/image" Target="../media/image672.png"/><Relationship Id="rId5" Type="http://schemas.openxmlformats.org/officeDocument/2006/relationships/image" Target="../media/image680.png"/><Relationship Id="rId10" Type="http://schemas.openxmlformats.org/officeDocument/2006/relationships/image" Target="../media/image75.png"/><Relationship Id="rId4" Type="http://schemas.openxmlformats.org/officeDocument/2006/relationships/image" Target="../media/image670.png"/><Relationship Id="rId9" Type="http://schemas.openxmlformats.org/officeDocument/2006/relationships/image" Target="../media/image73.png"/></Relationships>
</file>

<file path=ppt/slides/_rels/slide17.xml.rels><?xml version="1.0" encoding="UTF-8" standalone="yes"?>
<Relationships xmlns="http://schemas.openxmlformats.org/package/2006/relationships"><Relationship Id="rId2" Type="http://schemas.openxmlformats.org/officeDocument/2006/relationships/image" Target="../media/image67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781.png"/><Relationship Id="rId7" Type="http://schemas.openxmlformats.org/officeDocument/2006/relationships/image" Target="../media/image83.png"/><Relationship Id="rId2" Type="http://schemas.openxmlformats.org/officeDocument/2006/relationships/image" Target="../media/image81.png"/><Relationship Id="rId1" Type="http://schemas.openxmlformats.org/officeDocument/2006/relationships/slideLayout" Target="../slideLayouts/slideLayout2.xml"/><Relationship Id="rId6" Type="http://schemas.openxmlformats.org/officeDocument/2006/relationships/image" Target="../media/image82.png"/><Relationship Id="rId5" Type="http://schemas.openxmlformats.org/officeDocument/2006/relationships/image" Target="../media/image80.png"/><Relationship Id="rId4" Type="http://schemas.openxmlformats.org/officeDocument/2006/relationships/image" Target="../media/image79.png"/><Relationship Id="rId9" Type="http://schemas.openxmlformats.org/officeDocument/2006/relationships/image" Target="../media/image85.png"/></Relationships>
</file>

<file path=ppt/slides/_rels/slide21.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image" Target="../media/image860.png"/><Relationship Id="rId7" Type="http://schemas.openxmlformats.org/officeDocument/2006/relationships/image" Target="../media/image91.png"/><Relationship Id="rId2" Type="http://schemas.openxmlformats.org/officeDocument/2006/relationships/image" Target="../media/image88.png"/><Relationship Id="rId1" Type="http://schemas.openxmlformats.org/officeDocument/2006/relationships/slideLayout" Target="../slideLayouts/slideLayout2.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87.png"/><Relationship Id="rId9" Type="http://schemas.openxmlformats.org/officeDocument/2006/relationships/image" Target="../media/image93.png"/></Relationships>
</file>

<file path=ppt/slides/_rels/slide23.xml.rels><?xml version="1.0" encoding="UTF-8" standalone="yes"?>
<Relationships xmlns="http://schemas.openxmlformats.org/package/2006/relationships"><Relationship Id="rId3" Type="http://schemas.openxmlformats.org/officeDocument/2006/relationships/image" Target="../media/image780.png"/><Relationship Id="rId2" Type="http://schemas.openxmlformats.org/officeDocument/2006/relationships/image" Target="../media/image94.png"/><Relationship Id="rId1" Type="http://schemas.openxmlformats.org/officeDocument/2006/relationships/slideLayout" Target="../slideLayouts/slideLayout2.xml"/><Relationship Id="rId6" Type="http://schemas.openxmlformats.org/officeDocument/2006/relationships/image" Target="../media/image930.png"/><Relationship Id="rId5" Type="http://schemas.openxmlformats.org/officeDocument/2006/relationships/image" Target="../media/image920.png"/><Relationship Id="rId4" Type="http://schemas.openxmlformats.org/officeDocument/2006/relationships/image" Target="../media/image95.png"/></Relationships>
</file>

<file path=ppt/slides/_rels/slide24.xml.rels><?xml version="1.0" encoding="UTF-8" standalone="yes"?>
<Relationships xmlns="http://schemas.openxmlformats.org/package/2006/relationships"><Relationship Id="rId8" Type="http://schemas.openxmlformats.org/officeDocument/2006/relationships/image" Target="../media/image102.png"/><Relationship Id="rId3" Type="http://schemas.openxmlformats.org/officeDocument/2006/relationships/image" Target="../media/image97.png"/><Relationship Id="rId7" Type="http://schemas.openxmlformats.org/officeDocument/2006/relationships/image" Target="../media/image101.png"/><Relationship Id="rId17" Type="http://schemas.openxmlformats.org/officeDocument/2006/relationships/image" Target="../media/image100.emf"/><Relationship Id="rId2" Type="http://schemas.openxmlformats.org/officeDocument/2006/relationships/image" Target="../media/image96.png"/><Relationship Id="rId1" Type="http://schemas.openxmlformats.org/officeDocument/2006/relationships/slideLayout" Target="../slideLayouts/slideLayout2.xml"/><Relationship Id="rId6" Type="http://schemas.openxmlformats.org/officeDocument/2006/relationships/image" Target="../media/image961.png"/><Relationship Id="rId5" Type="http://schemas.openxmlformats.org/officeDocument/2006/relationships/image" Target="../media/image99.png"/><Relationship Id="rId10" Type="http://schemas.openxmlformats.org/officeDocument/2006/relationships/customXml" Target="../ink/ink7.xml"/><Relationship Id="rId4" Type="http://schemas.openxmlformats.org/officeDocument/2006/relationships/image" Target="../media/image98.png"/><Relationship Id="rId9" Type="http://schemas.openxmlformats.org/officeDocument/2006/relationships/image" Target="../media/image103.png"/></Relationships>
</file>

<file path=ppt/slides/_rels/slide25.xml.rels><?xml version="1.0" encoding="UTF-8" standalone="yes"?>
<Relationships xmlns="http://schemas.openxmlformats.org/package/2006/relationships"><Relationship Id="rId3" Type="http://schemas.openxmlformats.org/officeDocument/2006/relationships/image" Target="../media/image1040.png"/><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60.png"/><Relationship Id="rId2" Type="http://schemas.openxmlformats.org/officeDocument/2006/relationships/image" Target="../media/image950.png"/><Relationship Id="rId1" Type="http://schemas.openxmlformats.org/officeDocument/2006/relationships/slideLayout" Target="../slideLayouts/slideLayout2.xml"/><Relationship Id="rId5" Type="http://schemas.openxmlformats.org/officeDocument/2006/relationships/image" Target="../media/image100.png"/><Relationship Id="rId4" Type="http://schemas.openxmlformats.org/officeDocument/2006/relationships/image" Target="../media/image110.png"/></Relationships>
</file>

<file path=ppt/slides/_rels/slide29.xml.rels><?xml version="1.0" encoding="UTF-8" standalone="yes"?>
<Relationships xmlns="http://schemas.openxmlformats.org/package/2006/relationships"><Relationship Id="rId8" Type="http://schemas.openxmlformats.org/officeDocument/2006/relationships/image" Target="../media/image114.png"/><Relationship Id="rId13" Type="http://schemas.openxmlformats.org/officeDocument/2006/relationships/image" Target="../media/image119.png"/><Relationship Id="rId3" Type="http://schemas.openxmlformats.org/officeDocument/2006/relationships/image" Target="../media/image990.png"/><Relationship Id="rId7" Type="http://schemas.openxmlformats.org/officeDocument/2006/relationships/image" Target="../media/image113.png"/><Relationship Id="rId12" Type="http://schemas.openxmlformats.org/officeDocument/2006/relationships/image" Target="../media/image118.png"/><Relationship Id="rId2" Type="http://schemas.openxmlformats.org/officeDocument/2006/relationships/image" Target="../media/image980.png"/><Relationship Id="rId1" Type="http://schemas.openxmlformats.org/officeDocument/2006/relationships/slideLayout" Target="../slideLayouts/slideLayout2.xml"/><Relationship Id="rId6" Type="http://schemas.openxmlformats.org/officeDocument/2006/relationships/image" Target="../media/image112.png"/><Relationship Id="rId11" Type="http://schemas.openxmlformats.org/officeDocument/2006/relationships/image" Target="../media/image117.png"/><Relationship Id="rId5" Type="http://schemas.openxmlformats.org/officeDocument/2006/relationships/image" Target="../media/image1110.png"/><Relationship Id="rId15" Type="http://schemas.openxmlformats.org/officeDocument/2006/relationships/image" Target="../media/image121.png"/><Relationship Id="rId10" Type="http://schemas.openxmlformats.org/officeDocument/2006/relationships/image" Target="../media/image116.png"/><Relationship Id="rId4" Type="http://schemas.openxmlformats.org/officeDocument/2006/relationships/image" Target="../media/image1100.png"/><Relationship Id="rId9" Type="http://schemas.openxmlformats.org/officeDocument/2006/relationships/image" Target="../media/image115.png"/><Relationship Id="rId14" Type="http://schemas.openxmlformats.org/officeDocument/2006/relationships/image" Target="../media/image120.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2.png"/><Relationship Id="rId7" Type="http://schemas.openxmlformats.org/officeDocument/2006/relationships/image" Target="../media/image124.png"/><Relationship Id="rId2" Type="http://schemas.openxmlformats.org/officeDocument/2006/relationships/image" Target="../media/image1210.png"/><Relationship Id="rId1" Type="http://schemas.openxmlformats.org/officeDocument/2006/relationships/slideLayout" Target="../slideLayouts/slideLayout2.xml"/><Relationship Id="rId6" Type="http://schemas.openxmlformats.org/officeDocument/2006/relationships/image" Target="../media/image123.png"/><Relationship Id="rId5" Type="http://schemas.openxmlformats.org/officeDocument/2006/relationships/image" Target="../media/image109.png"/><Relationship Id="rId4" Type="http://schemas.openxmlformats.org/officeDocument/2006/relationships/image" Target="../media/image1080.png"/></Relationships>
</file>

<file path=ppt/slides/_rels/slide31.xml.rels><?xml version="1.0" encoding="UTF-8" standalone="yes"?>
<Relationships xmlns="http://schemas.openxmlformats.org/package/2006/relationships"><Relationship Id="rId2" Type="http://schemas.openxmlformats.org/officeDocument/2006/relationships/image" Target="../media/image1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5.png"/><Relationship Id="rId1" Type="http://schemas.openxmlformats.org/officeDocument/2006/relationships/slideLayout" Target="../slideLayouts/slideLayout2.xml"/><Relationship Id="rId4" Type="http://schemas.openxmlformats.org/officeDocument/2006/relationships/image" Target="../media/image127.png"/></Relationships>
</file>

<file path=ppt/slides/_rels/slide33.xml.rels><?xml version="1.0" encoding="UTF-8" standalone="yes"?>
<Relationships xmlns="http://schemas.openxmlformats.org/package/2006/relationships"><Relationship Id="rId2" Type="http://schemas.openxmlformats.org/officeDocument/2006/relationships/image" Target="../media/image1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135.png"/><Relationship Id="rId3" Type="http://schemas.openxmlformats.org/officeDocument/2006/relationships/image" Target="../media/image130.png"/><Relationship Id="rId7" Type="http://schemas.openxmlformats.org/officeDocument/2006/relationships/image" Target="../media/image134.png"/><Relationship Id="rId12" Type="http://schemas.openxmlformats.org/officeDocument/2006/relationships/image" Target="../media/image139.png"/><Relationship Id="rId2" Type="http://schemas.openxmlformats.org/officeDocument/2006/relationships/image" Target="../media/image128.png"/><Relationship Id="rId1" Type="http://schemas.openxmlformats.org/officeDocument/2006/relationships/slideLayout" Target="../slideLayouts/slideLayout2.xml"/><Relationship Id="rId6" Type="http://schemas.openxmlformats.org/officeDocument/2006/relationships/image" Target="../media/image133.png"/><Relationship Id="rId11" Type="http://schemas.openxmlformats.org/officeDocument/2006/relationships/image" Target="../media/image138.png"/><Relationship Id="rId5" Type="http://schemas.openxmlformats.org/officeDocument/2006/relationships/image" Target="../media/image132.png"/><Relationship Id="rId10" Type="http://schemas.openxmlformats.org/officeDocument/2006/relationships/image" Target="../media/image137.png"/><Relationship Id="rId4" Type="http://schemas.openxmlformats.org/officeDocument/2006/relationships/image" Target="../media/image131.png"/><Relationship Id="rId9" Type="http://schemas.openxmlformats.org/officeDocument/2006/relationships/image" Target="../media/image136.png"/></Relationships>
</file>

<file path=ppt/slides/_rels/slide35.xml.rels><?xml version="1.0" encoding="UTF-8" standalone="yes"?>
<Relationships xmlns="http://schemas.openxmlformats.org/package/2006/relationships"><Relationship Id="rId8" Type="http://schemas.openxmlformats.org/officeDocument/2006/relationships/image" Target="../media/image144.png"/><Relationship Id="rId13" Type="http://schemas.openxmlformats.org/officeDocument/2006/relationships/image" Target="../media/image149.png"/><Relationship Id="rId3" Type="http://schemas.openxmlformats.org/officeDocument/2006/relationships/image" Target="../media/image1320.png"/><Relationship Id="rId7" Type="http://schemas.openxmlformats.org/officeDocument/2006/relationships/image" Target="../media/image143.png"/><Relationship Id="rId12" Type="http://schemas.openxmlformats.org/officeDocument/2006/relationships/image" Target="../media/image148.png"/><Relationship Id="rId2" Type="http://schemas.openxmlformats.org/officeDocument/2006/relationships/image" Target="../media/image1310.png"/><Relationship Id="rId1" Type="http://schemas.openxmlformats.org/officeDocument/2006/relationships/slideLayout" Target="../slideLayouts/slideLayout2.xml"/><Relationship Id="rId6" Type="http://schemas.openxmlformats.org/officeDocument/2006/relationships/image" Target="../media/image142.png"/><Relationship Id="rId11" Type="http://schemas.openxmlformats.org/officeDocument/2006/relationships/image" Target="../media/image147.png"/><Relationship Id="rId5" Type="http://schemas.openxmlformats.org/officeDocument/2006/relationships/image" Target="../media/image141.png"/><Relationship Id="rId15" Type="http://schemas.openxmlformats.org/officeDocument/2006/relationships/image" Target="../media/image151.png"/><Relationship Id="rId10" Type="http://schemas.openxmlformats.org/officeDocument/2006/relationships/image" Target="../media/image146.png"/><Relationship Id="rId4" Type="http://schemas.openxmlformats.org/officeDocument/2006/relationships/image" Target="../media/image140.png"/><Relationship Id="rId9" Type="http://schemas.openxmlformats.org/officeDocument/2006/relationships/image" Target="../media/image145.png"/><Relationship Id="rId14" Type="http://schemas.openxmlformats.org/officeDocument/2006/relationships/image" Target="../media/image150.png"/></Relationships>
</file>

<file path=ppt/slides/_rels/slide36.xml.rels><?xml version="1.0" encoding="UTF-8" standalone="yes"?>
<Relationships xmlns="http://schemas.openxmlformats.org/package/2006/relationships"><Relationship Id="rId2" Type="http://schemas.openxmlformats.org/officeDocument/2006/relationships/image" Target="../media/image134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5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image" Target="../media/image15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3" Type="http://schemas.openxmlformats.org/officeDocument/2006/relationships/image" Target="../media/image22.png"/><Relationship Id="rId18" Type="http://schemas.openxmlformats.org/officeDocument/2006/relationships/image" Target="../media/image27.png"/><Relationship Id="rId26" Type="http://schemas.openxmlformats.org/officeDocument/2006/relationships/image" Target="../media/image35.png"/><Relationship Id="rId39" Type="http://schemas.openxmlformats.org/officeDocument/2006/relationships/customXml" Target="../ink/ink1.xml"/><Relationship Id="rId21" Type="http://schemas.openxmlformats.org/officeDocument/2006/relationships/image" Target="../media/image30.png"/><Relationship Id="rId34" Type="http://schemas.openxmlformats.org/officeDocument/2006/relationships/image" Target="../media/image43.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6.png"/><Relationship Id="rId25" Type="http://schemas.openxmlformats.org/officeDocument/2006/relationships/image" Target="../media/image34.png"/><Relationship Id="rId33" Type="http://schemas.openxmlformats.org/officeDocument/2006/relationships/image" Target="../media/image42.png"/><Relationship Id="rId38" Type="http://schemas.openxmlformats.org/officeDocument/2006/relationships/image" Target="../media/image47.png"/><Relationship Id="rId2" Type="http://schemas.openxmlformats.org/officeDocument/2006/relationships/image" Target="../media/image10.png"/><Relationship Id="rId16" Type="http://schemas.openxmlformats.org/officeDocument/2006/relationships/image" Target="../media/image25.png"/><Relationship Id="rId20" Type="http://schemas.openxmlformats.org/officeDocument/2006/relationships/image" Target="../media/image29.png"/><Relationship Id="rId29"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24" Type="http://schemas.openxmlformats.org/officeDocument/2006/relationships/image" Target="../media/image33.png"/><Relationship Id="rId32" Type="http://schemas.openxmlformats.org/officeDocument/2006/relationships/image" Target="../media/image41.png"/><Relationship Id="rId37" Type="http://schemas.openxmlformats.org/officeDocument/2006/relationships/image" Target="../media/image46.png"/><Relationship Id="rId40" Type="http://schemas.openxmlformats.org/officeDocument/2006/relationships/image" Target="../media/image11.emf"/><Relationship Id="rId5" Type="http://schemas.openxmlformats.org/officeDocument/2006/relationships/image" Target="../media/image14.png"/><Relationship Id="rId15" Type="http://schemas.openxmlformats.org/officeDocument/2006/relationships/image" Target="../media/image24.png"/><Relationship Id="rId23" Type="http://schemas.openxmlformats.org/officeDocument/2006/relationships/image" Target="../media/image32.png"/><Relationship Id="rId28" Type="http://schemas.openxmlformats.org/officeDocument/2006/relationships/image" Target="../media/image37.png"/><Relationship Id="rId36" Type="http://schemas.openxmlformats.org/officeDocument/2006/relationships/image" Target="../media/image45.png"/><Relationship Id="rId10" Type="http://schemas.openxmlformats.org/officeDocument/2006/relationships/image" Target="../media/image19.png"/><Relationship Id="rId19" Type="http://schemas.openxmlformats.org/officeDocument/2006/relationships/image" Target="../media/image28.png"/><Relationship Id="rId31" Type="http://schemas.openxmlformats.org/officeDocument/2006/relationships/image" Target="../media/image40.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 Id="rId22" Type="http://schemas.openxmlformats.org/officeDocument/2006/relationships/image" Target="../media/image31.png"/><Relationship Id="rId27" Type="http://schemas.openxmlformats.org/officeDocument/2006/relationships/image" Target="../media/image36.png"/><Relationship Id="rId30" Type="http://schemas.openxmlformats.org/officeDocument/2006/relationships/image" Target="../media/image39.png"/><Relationship Id="rId35" Type="http://schemas.openxmlformats.org/officeDocument/2006/relationships/image" Target="../media/image44.png"/><Relationship Id="rId8" Type="http://schemas.openxmlformats.org/officeDocument/2006/relationships/image" Target="../media/image17.png"/><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50.png"/><Relationship Id="rId7" Type="http://schemas.openxmlformats.org/officeDocument/2006/relationships/customXml" Target="../ink/ink3.xml"/><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4076194"/>
            <a:ext cx="4556097" cy="2781805"/>
          </a:xfrm>
          <a:prstGeom prst="rect">
            <a:avLst/>
          </a:prstGeom>
        </p:spPr>
      </p:pic>
      <p:sp>
        <p:nvSpPr>
          <p:cNvPr id="2" name="Title 1"/>
          <p:cNvSpPr>
            <a:spLocks noGrp="1"/>
          </p:cNvSpPr>
          <p:nvPr>
            <p:ph type="ctrTitle"/>
          </p:nvPr>
        </p:nvSpPr>
        <p:spPr/>
        <p:txBody>
          <a:bodyPr/>
          <a:lstStyle/>
          <a:p>
            <a:r>
              <a:rPr lang="fa-IR" dirty="0"/>
              <a:t>نظريه زبانها و ماشين ها</a:t>
            </a:r>
            <a:endParaRPr lang="en-US" dirty="0"/>
          </a:p>
        </p:txBody>
      </p:sp>
      <p:pic>
        <p:nvPicPr>
          <p:cNvPr id="6" name="Picture 5"/>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470140" y="21480"/>
            <a:ext cx="3571508" cy="1738134"/>
          </a:xfrm>
          <a:prstGeom prst="rect">
            <a:avLst/>
          </a:prstGeom>
        </p:spPr>
      </p:pic>
      <p:sp>
        <p:nvSpPr>
          <p:cNvPr id="8" name="Subtitle 2"/>
          <p:cNvSpPr txBox="1">
            <a:spLocks/>
          </p:cNvSpPr>
          <p:nvPr/>
        </p:nvSpPr>
        <p:spPr>
          <a:xfrm>
            <a:off x="2646566" y="3531204"/>
            <a:ext cx="8637072" cy="2535641"/>
          </a:xfrm>
          <a:prstGeom prst="rect">
            <a:avLst/>
          </a:prstGeom>
        </p:spPr>
        <p:txBody>
          <a:bodyPr vert="horz" lIns="91440" tIns="91440" rIns="91440" bIns="91440" rtlCol="0">
            <a:normAutofit fontScale="92500" lnSpcReduction="20000"/>
          </a:bodyPr>
          <a:lstStyle>
            <a:lvl1pPr marL="0" indent="0" algn="r" defTabSz="914400" rtl="1" eaLnBrk="1" latinLnBrk="0" hangingPunct="1">
              <a:lnSpc>
                <a:spcPct val="120000"/>
              </a:lnSpc>
              <a:spcBef>
                <a:spcPts val="1000"/>
              </a:spcBef>
              <a:buClr>
                <a:schemeClr val="accent1"/>
              </a:buClr>
              <a:buSzPct val="100000"/>
              <a:buFont typeface="Arial" panose="020B0604020202020204" pitchFamily="34" charset="0"/>
              <a:buNone/>
              <a:defRPr sz="1800" b="0" kern="1200" cap="all" baseline="0">
                <a:solidFill>
                  <a:schemeClr val="tx1"/>
                </a:solidFill>
                <a:effectLst/>
                <a:latin typeface="+mn-lt"/>
                <a:ea typeface="+mn-ea"/>
                <a:cs typeface="B Mitra" panose="00000400000000000000" pitchFamily="2" charset="-78"/>
              </a:defRPr>
            </a:lvl1pPr>
            <a:lvl2pPr marL="457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cap="none" baseline="0">
                <a:solidFill>
                  <a:schemeClr val="tx1"/>
                </a:solidFill>
                <a:effectLst/>
                <a:latin typeface="+mn-lt"/>
                <a:ea typeface="+mn-ea"/>
                <a:cs typeface="+mn-cs"/>
              </a:defRPr>
            </a:lvl2pPr>
            <a:lvl3pPr marL="914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cap="none" baseline="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9pPr>
          </a:lstStyle>
          <a:p>
            <a:r>
              <a:rPr lang="fa-IR" sz="3000" dirty="0">
                <a:solidFill>
                  <a:schemeClr val="accent3">
                    <a:lumMod val="50000"/>
                  </a:schemeClr>
                </a:solidFill>
              </a:rPr>
              <a:t>فصل هفتم: آتاماتای پشته ای</a:t>
            </a:r>
          </a:p>
          <a:p>
            <a:r>
              <a:rPr lang="fa-IR" sz="2400" cap="none" dirty="0">
                <a:cs typeface="B Yekan" panose="00000400000000000000" pitchFamily="2" charset="-78"/>
              </a:rPr>
              <a:t>وحید حقیقت دوست</a:t>
            </a:r>
            <a:endParaRPr lang="en-US" sz="2400" cap="none" dirty="0">
              <a:cs typeface="B Yekan" panose="00000400000000000000" pitchFamily="2" charset="-78"/>
            </a:endParaRPr>
          </a:p>
          <a:p>
            <a:r>
              <a:rPr lang="en-US" sz="2400" cap="none" dirty="0">
                <a:cs typeface="B Yekan" panose="00000400000000000000" pitchFamily="2" charset="-78"/>
                <a:hlinkClick r:id="rId4"/>
              </a:rPr>
              <a:t>haghighatdoost@shahed.ac.ir</a:t>
            </a:r>
            <a:r>
              <a:rPr lang="en-US" sz="2400" cap="none" dirty="0">
                <a:cs typeface="B Yekan" panose="00000400000000000000" pitchFamily="2" charset="-78"/>
              </a:rPr>
              <a:t> </a:t>
            </a:r>
          </a:p>
          <a:p>
            <a:r>
              <a:rPr lang="en-US" sz="2400" cap="none" dirty="0">
                <a:cs typeface="B Yekan" panose="00000400000000000000" pitchFamily="2" charset="-78"/>
                <a:hlinkClick r:id="rId5"/>
              </a:rPr>
              <a:t>http://ref.shahed.ac.ir/haghighatdoost</a:t>
            </a:r>
            <a:r>
              <a:rPr lang="en-US" sz="2400" cap="none" dirty="0">
                <a:cs typeface="B Yekan" panose="00000400000000000000" pitchFamily="2" charset="-78"/>
              </a:rPr>
              <a:t> </a:t>
            </a:r>
          </a:p>
          <a:p>
            <a:r>
              <a:rPr lang="fa-IR" sz="2400" cap="none" dirty="0">
                <a:cs typeface="B Yekan" panose="00000400000000000000" pitchFamily="2" charset="-78"/>
              </a:rPr>
              <a:t>دانشکده فنی و مهندسی</a:t>
            </a:r>
            <a:endParaRPr lang="en-US" sz="2400" cap="none" dirty="0">
              <a:cs typeface="B Yekan" panose="00000400000000000000" pitchFamily="2" charset="-78"/>
            </a:endParaRPr>
          </a:p>
          <a:p>
            <a:endParaRPr lang="en-US" sz="2400" dirty="0">
              <a:solidFill>
                <a:schemeClr val="accent3">
                  <a:lumMod val="50000"/>
                </a:schemeClr>
              </a:solidFill>
            </a:endParaRPr>
          </a:p>
        </p:txBody>
      </p:sp>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41623" y="206734"/>
            <a:ext cx="882480" cy="1087809"/>
          </a:xfrm>
          <a:prstGeom prst="rect">
            <a:avLst/>
          </a:prstGeom>
        </p:spPr>
      </p:pic>
    </p:spTree>
    <p:extLst>
      <p:ext uri="{BB962C8B-B14F-4D97-AF65-F5344CB8AC3E}">
        <p14:creationId xmlns:p14="http://schemas.microsoft.com/office/powerpoint/2010/main" val="21364306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مثال</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fa-IR" dirty="0"/>
                  <a:t>برای زبان </a:t>
                </a:r>
                <a14:m>
                  <m:oMath xmlns:m="http://schemas.openxmlformats.org/officeDocument/2006/math">
                    <m:sSub>
                      <m:sSubPr>
                        <m:ctrlPr>
                          <a:rPr lang="en-US" b="0" i="1" dirty="0" smtClean="0">
                            <a:solidFill>
                              <a:srgbClr val="C00000"/>
                            </a:solidFill>
                            <a:latin typeface="Cambria Math" panose="02040503050406030204" pitchFamily="18" charset="0"/>
                          </a:rPr>
                        </m:ctrlPr>
                      </m:sSubPr>
                      <m:e>
                        <m:r>
                          <a:rPr lang="en-US" i="1" dirty="0" smtClean="0">
                            <a:solidFill>
                              <a:srgbClr val="C00000"/>
                            </a:solidFill>
                            <a:latin typeface="Cambria Math" panose="02040503050406030204" pitchFamily="18" charset="0"/>
                          </a:rPr>
                          <m:t>𝐿</m:t>
                        </m:r>
                      </m:e>
                      <m:sub>
                        <m:r>
                          <a:rPr lang="en-US" i="1" dirty="0" smtClean="0">
                            <a:solidFill>
                              <a:srgbClr val="C00000"/>
                            </a:solidFill>
                            <a:latin typeface="Cambria Math" panose="02040503050406030204" pitchFamily="18" charset="0"/>
                          </a:rPr>
                          <m:t>1</m:t>
                        </m:r>
                      </m:sub>
                    </m:sSub>
                    <m:r>
                      <a:rPr lang="en-US" i="1" dirty="0" smtClean="0">
                        <a:solidFill>
                          <a:srgbClr val="C00000"/>
                        </a:solidFill>
                        <a:latin typeface="Cambria Math" panose="02040503050406030204" pitchFamily="18" charset="0"/>
                      </a:rPr>
                      <m:t>=</m:t>
                    </m:r>
                    <m:d>
                      <m:dPr>
                        <m:begChr m:val="{"/>
                        <m:endChr m:val="|"/>
                        <m:ctrlPr>
                          <a:rPr lang="en-US" b="0" i="1" dirty="0" smtClean="0">
                            <a:solidFill>
                              <a:srgbClr val="C00000"/>
                            </a:solidFill>
                            <a:latin typeface="Cambria Math" panose="02040503050406030204" pitchFamily="18" charset="0"/>
                          </a:rPr>
                        </m:ctrlPr>
                      </m:dPr>
                      <m:e>
                        <m:sSup>
                          <m:sSupPr>
                            <m:ctrlPr>
                              <a:rPr lang="en-US" b="0" i="1" dirty="0" smtClean="0">
                                <a:solidFill>
                                  <a:srgbClr val="C00000"/>
                                </a:solidFill>
                                <a:latin typeface="Cambria Math" panose="02040503050406030204" pitchFamily="18" charset="0"/>
                              </a:rPr>
                            </m:ctrlPr>
                          </m:sSupPr>
                          <m:e>
                            <m:r>
                              <a:rPr lang="en-US" i="1" dirty="0" err="1">
                                <a:solidFill>
                                  <a:srgbClr val="C00000"/>
                                </a:solidFill>
                                <a:latin typeface="Cambria Math" panose="02040503050406030204" pitchFamily="18" charset="0"/>
                              </a:rPr>
                              <m:t>𝑎</m:t>
                            </m:r>
                          </m:e>
                          <m:sup>
                            <m:r>
                              <a:rPr lang="en-US" i="1" dirty="0" err="1">
                                <a:solidFill>
                                  <a:srgbClr val="C00000"/>
                                </a:solidFill>
                                <a:latin typeface="Cambria Math" panose="02040503050406030204" pitchFamily="18" charset="0"/>
                              </a:rPr>
                              <m:t>𝑛</m:t>
                            </m:r>
                          </m:sup>
                        </m:sSup>
                        <m:sSup>
                          <m:sSupPr>
                            <m:ctrlPr>
                              <a:rPr lang="en-US" b="0" i="1" dirty="0" smtClean="0">
                                <a:solidFill>
                                  <a:srgbClr val="C00000"/>
                                </a:solidFill>
                                <a:latin typeface="Cambria Math" panose="02040503050406030204" pitchFamily="18" charset="0"/>
                              </a:rPr>
                            </m:ctrlPr>
                          </m:sSupPr>
                          <m:e>
                            <m:r>
                              <a:rPr lang="en-US" i="1" dirty="0" err="1">
                                <a:solidFill>
                                  <a:srgbClr val="C00000"/>
                                </a:solidFill>
                                <a:latin typeface="Cambria Math" panose="02040503050406030204" pitchFamily="18" charset="0"/>
                              </a:rPr>
                              <m:t>𝑏</m:t>
                            </m:r>
                          </m:e>
                          <m:sup>
                            <m:r>
                              <a:rPr lang="en-US" i="1" dirty="0" err="1">
                                <a:solidFill>
                                  <a:srgbClr val="C00000"/>
                                </a:solidFill>
                                <a:latin typeface="Cambria Math" panose="02040503050406030204" pitchFamily="18" charset="0"/>
                              </a:rPr>
                              <m:t>𝑛</m:t>
                            </m:r>
                          </m:sup>
                        </m:sSup>
                      </m:e>
                    </m:d>
                    <m:r>
                      <a:rPr lang="en-US" i="1" dirty="0">
                        <a:solidFill>
                          <a:srgbClr val="C00000"/>
                        </a:solidFill>
                        <a:latin typeface="Cambria Math" panose="02040503050406030204" pitchFamily="18" charset="0"/>
                      </a:rPr>
                      <m:t>𝑛</m:t>
                    </m:r>
                    <m:r>
                      <a:rPr lang="en-US" i="1" dirty="0" smtClean="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0</m:t>
                    </m:r>
                    <m:r>
                      <a:rPr lang="en-US" i="1" dirty="0">
                        <a:solidFill>
                          <a:srgbClr val="C00000"/>
                        </a:solidFill>
                        <a:latin typeface="Cambria Math" panose="02040503050406030204" pitchFamily="18" charset="0"/>
                      </a:rPr>
                      <m:t>}</m:t>
                    </m:r>
                  </m:oMath>
                </a14:m>
                <a:r>
                  <a:rPr lang="fa-IR" dirty="0"/>
                  <a:t> یک </a:t>
                </a:r>
                <a:r>
                  <a:rPr lang="en-US" dirty="0"/>
                  <a:t>PDA </a:t>
                </a:r>
                <a:r>
                  <a:rPr lang="fa-IR" dirty="0"/>
                  <a:t> طراحی کنید.</a:t>
                </a:r>
              </a:p>
              <a:p>
                <a:endParaRPr lang="fa-IR" dirty="0"/>
              </a:p>
              <a:p>
                <a:r>
                  <a:rPr lang="fa-IR" dirty="0"/>
                  <a:t>حل:</a:t>
                </a:r>
              </a:p>
              <a:p>
                <a:r>
                  <a:rPr lang="fa-IR" dirty="0"/>
                  <a:t>به ازای هر سمبل </a:t>
                </a:r>
                <a14:m>
                  <m:oMath xmlns:m="http://schemas.openxmlformats.org/officeDocument/2006/math">
                    <m:r>
                      <a:rPr lang="en-US" i="1" dirty="0" smtClean="0">
                        <a:solidFill>
                          <a:srgbClr val="C00000"/>
                        </a:solidFill>
                        <a:latin typeface="Cambria Math" panose="02040503050406030204" pitchFamily="18" charset="0"/>
                      </a:rPr>
                      <m:t>𝑎</m:t>
                    </m:r>
                  </m:oMath>
                </a14:m>
                <a:r>
                  <a:rPr lang="en-US" dirty="0"/>
                  <a:t> </a:t>
                </a:r>
                <a:r>
                  <a:rPr lang="fa-IR" dirty="0"/>
                  <a:t>که میبینم یه سمبلی مثل </a:t>
                </a:r>
                <a14:m>
                  <m:oMath xmlns:m="http://schemas.openxmlformats.org/officeDocument/2006/math">
                    <m:r>
                      <a:rPr lang="en-US" i="1" dirty="0" smtClean="0">
                        <a:solidFill>
                          <a:srgbClr val="C00000"/>
                        </a:solidFill>
                        <a:latin typeface="Cambria Math" panose="02040503050406030204" pitchFamily="18" charset="0"/>
                      </a:rPr>
                      <m:t>1</m:t>
                    </m:r>
                  </m:oMath>
                </a14:m>
                <a:r>
                  <a:rPr lang="fa-IR" dirty="0"/>
                  <a:t> را روی پشته </a:t>
                </a:r>
                <a:r>
                  <a:rPr lang="en-US" dirty="0"/>
                  <a:t>push </a:t>
                </a:r>
                <a:r>
                  <a:rPr lang="fa-IR" dirty="0"/>
                  <a:t>میکنیم . </a:t>
                </a:r>
              </a:p>
              <a:p>
                <a:r>
                  <a:rPr lang="fa-IR" dirty="0"/>
                  <a:t>به محض مشاهده اولین سمبل </a:t>
                </a:r>
                <a14:m>
                  <m:oMath xmlns:m="http://schemas.openxmlformats.org/officeDocument/2006/math">
                    <m:r>
                      <a:rPr lang="en-US" i="1" dirty="0" smtClean="0">
                        <a:solidFill>
                          <a:srgbClr val="C00000"/>
                        </a:solidFill>
                        <a:latin typeface="Cambria Math" panose="02040503050406030204" pitchFamily="18" charset="0"/>
                      </a:rPr>
                      <m:t>𝑏</m:t>
                    </m:r>
                  </m:oMath>
                </a14:m>
                <a:r>
                  <a:rPr lang="en-US" dirty="0"/>
                  <a:t> </a:t>
                </a:r>
                <a:r>
                  <a:rPr lang="fa-IR" dirty="0"/>
                  <a:t> از روی پشته </a:t>
                </a:r>
                <a:r>
                  <a:rPr lang="en-US" dirty="0"/>
                  <a:t>pop </a:t>
                </a:r>
                <a:r>
                  <a:rPr lang="fa-IR" dirty="0"/>
                  <a:t>میکنم و به همین ترتیب به جلو حرکت میکنیم.</a:t>
                </a:r>
              </a:p>
              <a:p>
                <a:r>
                  <a:rPr lang="fa-IR" dirty="0"/>
                  <a:t>به ازای هر سمبل </a:t>
                </a:r>
                <a14:m>
                  <m:oMath xmlns:m="http://schemas.openxmlformats.org/officeDocument/2006/math">
                    <m:r>
                      <a:rPr lang="en-US" i="1" dirty="0">
                        <a:solidFill>
                          <a:srgbClr val="C00000"/>
                        </a:solidFill>
                        <a:latin typeface="Cambria Math" panose="02040503050406030204" pitchFamily="18" charset="0"/>
                      </a:rPr>
                      <m:t>𝑏</m:t>
                    </m:r>
                    <m:r>
                      <a:rPr lang="en-US" i="1" dirty="0">
                        <a:solidFill>
                          <a:srgbClr val="C00000"/>
                        </a:solidFill>
                        <a:latin typeface="Cambria Math" panose="02040503050406030204" pitchFamily="18" charset="0"/>
                      </a:rPr>
                      <m:t> </m:t>
                    </m:r>
                  </m:oMath>
                </a14:m>
                <a:r>
                  <a:rPr lang="fa-IR" dirty="0"/>
                  <a:t> که می بینیم این </a:t>
                </a:r>
                <a14:m>
                  <m:oMath xmlns:m="http://schemas.openxmlformats.org/officeDocument/2006/math">
                    <m:r>
                      <a:rPr lang="en-US" i="1" dirty="0">
                        <a:solidFill>
                          <a:srgbClr val="C00000"/>
                        </a:solidFill>
                        <a:latin typeface="Cambria Math" panose="02040503050406030204" pitchFamily="18" charset="0"/>
                      </a:rPr>
                      <m:t>1</m:t>
                    </m:r>
                  </m:oMath>
                </a14:m>
                <a:r>
                  <a:rPr lang="fa-IR" dirty="0"/>
                  <a:t> هارا حذف میکنیم.</a:t>
                </a:r>
              </a:p>
              <a:p>
                <a:r>
                  <a:rPr lang="fa-IR" dirty="0"/>
                  <a:t>اگر رشته ورودی تمام شد و به عنصر </a:t>
                </a:r>
                <a14:m>
                  <m:oMath xmlns:m="http://schemas.openxmlformats.org/officeDocument/2006/math">
                    <m:r>
                      <a:rPr lang="en-US" i="1" dirty="0" smtClean="0">
                        <a:solidFill>
                          <a:srgbClr val="C00000"/>
                        </a:solidFill>
                        <a:latin typeface="Cambria Math" panose="02040503050406030204" pitchFamily="18" charset="0"/>
                      </a:rPr>
                      <m:t>𝑧</m:t>
                    </m:r>
                  </m:oMath>
                </a14:m>
                <a:r>
                  <a:rPr lang="en-US" dirty="0"/>
                  <a:t> </a:t>
                </a:r>
                <a:r>
                  <a:rPr lang="fa-IR" dirty="0"/>
                  <a:t> پشته هم رسیده باشیم یعنی این رشته مورد پذیرش این ماشین است در غیر این صورت این رشته مورد پذیرش این ماشین نخواهد بود</a:t>
                </a:r>
              </a:p>
              <a:p>
                <a:pPr lvl="1"/>
                <a:r>
                  <a:rPr lang="fa-IR" dirty="0"/>
                  <a:t>یعنی اگر رشته زودتر از پشته به انتها رسید </a:t>
                </a:r>
              </a:p>
              <a:p>
                <a:pPr lvl="1"/>
                <a:r>
                  <a:rPr lang="fa-IR" dirty="0"/>
                  <a:t>و یا پشته زودتر از رشته ورودی به انتها رسید</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t="-375" r="-51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D22F896-40B5-4ADD-8801-0D06FADFA095}" type="slidenum">
              <a:rPr lang="en-US" smtClean="0"/>
              <a:pPr/>
              <a:t>10</a:t>
            </a:fld>
            <a:endParaRPr lang="en-US" dirty="0"/>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34D6B636-29CA-354B-9CE5-0AECDB62BD84}"/>
                  </a:ext>
                </a:extLst>
              </p14:cNvPr>
              <p14:cNvContentPartPr/>
              <p14:nvPr/>
            </p14:nvContentPartPr>
            <p14:xfrm>
              <a:off x="938520" y="71640"/>
              <a:ext cx="10193400" cy="1180080"/>
            </p14:xfrm>
          </p:contentPart>
        </mc:Choice>
        <mc:Fallback xmlns="">
          <p:pic>
            <p:nvPicPr>
              <p:cNvPr id="5" name="Ink 4">
                <a:extLst>
                  <a:ext uri="{FF2B5EF4-FFF2-40B4-BE49-F238E27FC236}">
                    <a16:creationId xmlns:a16="http://schemas.microsoft.com/office/drawing/2014/main" id="{34D6B636-29CA-354B-9CE5-0AECDB62BD84}"/>
                  </a:ext>
                </a:extLst>
              </p:cNvPr>
              <p:cNvPicPr/>
              <p:nvPr/>
            </p:nvPicPr>
            <p:blipFill>
              <a:blip r:embed="rId4"/>
              <a:stretch>
                <a:fillRect/>
              </a:stretch>
            </p:blipFill>
            <p:spPr>
              <a:xfrm>
                <a:off x="929160" y="62280"/>
                <a:ext cx="10212120" cy="1198800"/>
              </a:xfrm>
              <a:prstGeom prst="rect">
                <a:avLst/>
              </a:prstGeom>
            </p:spPr>
          </p:pic>
        </mc:Fallback>
      </mc:AlternateContent>
    </p:spTree>
    <p:extLst>
      <p:ext uri="{BB962C8B-B14F-4D97-AF65-F5344CB8AC3E}">
        <p14:creationId xmlns:p14="http://schemas.microsoft.com/office/powerpoint/2010/main" val="29446112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مثال</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fa-IR" dirty="0"/>
                  <a:t>برای زبان </a:t>
                </a:r>
                <a14:m>
                  <m:oMath xmlns:m="http://schemas.openxmlformats.org/officeDocument/2006/math">
                    <m:sSub>
                      <m:sSubPr>
                        <m:ctrlPr>
                          <a:rPr lang="en-US" b="0" i="1" dirty="0" smtClean="0">
                            <a:solidFill>
                              <a:srgbClr val="C00000"/>
                            </a:solidFill>
                            <a:latin typeface="Cambria Math" panose="02040503050406030204" pitchFamily="18" charset="0"/>
                          </a:rPr>
                        </m:ctrlPr>
                      </m:sSubPr>
                      <m:e>
                        <m:r>
                          <a:rPr lang="en-US" i="1" dirty="0" smtClean="0">
                            <a:solidFill>
                              <a:srgbClr val="C00000"/>
                            </a:solidFill>
                            <a:latin typeface="Cambria Math" panose="02040503050406030204" pitchFamily="18" charset="0"/>
                          </a:rPr>
                          <m:t>𝐿</m:t>
                        </m:r>
                      </m:e>
                      <m:sub>
                        <m:r>
                          <a:rPr lang="en-US" i="1" dirty="0" smtClean="0">
                            <a:solidFill>
                              <a:srgbClr val="C00000"/>
                            </a:solidFill>
                            <a:latin typeface="Cambria Math" panose="02040503050406030204" pitchFamily="18" charset="0"/>
                          </a:rPr>
                          <m:t>1</m:t>
                        </m:r>
                      </m:sub>
                    </m:sSub>
                    <m:r>
                      <a:rPr lang="en-US" i="1" dirty="0" smtClean="0">
                        <a:solidFill>
                          <a:srgbClr val="C00000"/>
                        </a:solidFill>
                        <a:latin typeface="Cambria Math" panose="02040503050406030204" pitchFamily="18" charset="0"/>
                      </a:rPr>
                      <m:t>=</m:t>
                    </m:r>
                    <m:d>
                      <m:dPr>
                        <m:begChr m:val="{"/>
                        <m:endChr m:val="|"/>
                        <m:ctrlPr>
                          <a:rPr lang="en-US" b="0" i="1" dirty="0" smtClean="0">
                            <a:solidFill>
                              <a:srgbClr val="C00000"/>
                            </a:solidFill>
                            <a:latin typeface="Cambria Math" panose="02040503050406030204" pitchFamily="18" charset="0"/>
                          </a:rPr>
                        </m:ctrlPr>
                      </m:dPr>
                      <m:e>
                        <m:sSup>
                          <m:sSupPr>
                            <m:ctrlPr>
                              <a:rPr lang="en-US" b="0" i="1" dirty="0" smtClean="0">
                                <a:solidFill>
                                  <a:srgbClr val="C00000"/>
                                </a:solidFill>
                                <a:latin typeface="Cambria Math" panose="02040503050406030204" pitchFamily="18" charset="0"/>
                              </a:rPr>
                            </m:ctrlPr>
                          </m:sSupPr>
                          <m:e>
                            <m:r>
                              <a:rPr lang="en-US" i="1" dirty="0" err="1">
                                <a:solidFill>
                                  <a:srgbClr val="C00000"/>
                                </a:solidFill>
                                <a:latin typeface="Cambria Math" panose="02040503050406030204" pitchFamily="18" charset="0"/>
                              </a:rPr>
                              <m:t>𝑎</m:t>
                            </m:r>
                          </m:e>
                          <m:sup>
                            <m:r>
                              <a:rPr lang="en-US" i="1" dirty="0" err="1">
                                <a:solidFill>
                                  <a:srgbClr val="C00000"/>
                                </a:solidFill>
                                <a:latin typeface="Cambria Math" panose="02040503050406030204" pitchFamily="18" charset="0"/>
                              </a:rPr>
                              <m:t>𝑛</m:t>
                            </m:r>
                          </m:sup>
                        </m:sSup>
                        <m:sSup>
                          <m:sSupPr>
                            <m:ctrlPr>
                              <a:rPr lang="en-US" b="0" i="1" dirty="0" smtClean="0">
                                <a:solidFill>
                                  <a:srgbClr val="C00000"/>
                                </a:solidFill>
                                <a:latin typeface="Cambria Math" panose="02040503050406030204" pitchFamily="18" charset="0"/>
                              </a:rPr>
                            </m:ctrlPr>
                          </m:sSupPr>
                          <m:e>
                            <m:r>
                              <a:rPr lang="en-US" i="1" dirty="0" err="1">
                                <a:solidFill>
                                  <a:srgbClr val="C00000"/>
                                </a:solidFill>
                                <a:latin typeface="Cambria Math" panose="02040503050406030204" pitchFamily="18" charset="0"/>
                              </a:rPr>
                              <m:t>𝑏</m:t>
                            </m:r>
                          </m:e>
                          <m:sup>
                            <m:r>
                              <a:rPr lang="en-US" i="1" dirty="0" err="1">
                                <a:solidFill>
                                  <a:srgbClr val="C00000"/>
                                </a:solidFill>
                                <a:latin typeface="Cambria Math" panose="02040503050406030204" pitchFamily="18" charset="0"/>
                              </a:rPr>
                              <m:t>𝑛</m:t>
                            </m:r>
                          </m:sup>
                        </m:sSup>
                      </m:e>
                    </m:d>
                    <m:r>
                      <a:rPr lang="en-US" i="1" dirty="0">
                        <a:solidFill>
                          <a:srgbClr val="C00000"/>
                        </a:solidFill>
                        <a:latin typeface="Cambria Math" panose="02040503050406030204" pitchFamily="18" charset="0"/>
                      </a:rPr>
                      <m:t>𝑛</m:t>
                    </m:r>
                    <m:r>
                      <a:rPr lang="en-US" i="1" dirty="0" smtClean="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0</m:t>
                    </m:r>
                    <m:r>
                      <a:rPr lang="en-US" i="1" dirty="0">
                        <a:solidFill>
                          <a:srgbClr val="C00000"/>
                        </a:solidFill>
                        <a:latin typeface="Cambria Math" panose="02040503050406030204" pitchFamily="18" charset="0"/>
                      </a:rPr>
                      <m:t>}</m:t>
                    </m:r>
                  </m:oMath>
                </a14:m>
                <a:r>
                  <a:rPr lang="fa-IR" dirty="0"/>
                  <a:t> یک </a:t>
                </a:r>
                <a:r>
                  <a:rPr lang="en-US" dirty="0"/>
                  <a:t>PDA </a:t>
                </a:r>
                <a:r>
                  <a:rPr lang="fa-IR" dirty="0"/>
                  <a:t> طراحی کنید.</a:t>
                </a:r>
              </a:p>
              <a:p>
                <a:endParaRPr lang="fa-IR" dirty="0"/>
              </a:p>
              <a:p>
                <a:r>
                  <a:rPr lang="fa-IR" dirty="0"/>
                  <a:t>ادامه حل:</a:t>
                </a:r>
              </a:p>
              <a:p>
                <a:r>
                  <a:rPr lang="fa-IR" dirty="0"/>
                  <a:t>باید از حالت شروع با </a:t>
                </a:r>
                <a14:m>
                  <m:oMath xmlns:m="http://schemas.openxmlformats.org/officeDocument/2006/math">
                    <m:sSub>
                      <m:sSubPr>
                        <m:ctrlPr>
                          <a:rPr lang="en-US" b="0" i="1" dirty="0" smtClean="0">
                            <a:solidFill>
                              <a:srgbClr val="C00000"/>
                            </a:solidFill>
                            <a:latin typeface="Cambria Math" panose="02040503050406030204" pitchFamily="18" charset="0"/>
                          </a:rPr>
                        </m:ctrlPr>
                      </m:sSubPr>
                      <m:e>
                        <m:r>
                          <a:rPr lang="en-US" i="1" dirty="0" smtClean="0">
                            <a:solidFill>
                              <a:srgbClr val="C00000"/>
                            </a:solidFill>
                            <a:latin typeface="Cambria Math" panose="02040503050406030204" pitchFamily="18" charset="0"/>
                          </a:rPr>
                          <m:t>𝑞</m:t>
                        </m:r>
                      </m:e>
                      <m:sub>
                        <m:r>
                          <a:rPr lang="en-US" i="1" dirty="0" smtClean="0">
                            <a:solidFill>
                              <a:srgbClr val="C00000"/>
                            </a:solidFill>
                            <a:latin typeface="Cambria Math" panose="02040503050406030204" pitchFamily="18" charset="0"/>
                          </a:rPr>
                          <m:t>0</m:t>
                        </m:r>
                      </m:sub>
                    </m:sSub>
                  </m:oMath>
                </a14:m>
                <a:r>
                  <a:rPr lang="en-US" dirty="0"/>
                  <a:t> </a:t>
                </a:r>
                <a:r>
                  <a:rPr lang="fa-IR" dirty="0"/>
                  <a:t> شروع شود. </a:t>
                </a:r>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t="-375" r="-51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D22F896-40B5-4ADD-8801-0D06FADFA095}" type="slidenum">
              <a:rPr lang="en-US" smtClean="0"/>
              <a:pPr/>
              <a:t>11</a:t>
            </a:fld>
            <a:endParaRPr lang="en-US" dirty="0"/>
          </a:p>
        </p:txBody>
      </p:sp>
      <p:sp>
        <p:nvSpPr>
          <p:cNvPr id="7" name="Oval 6"/>
          <p:cNvSpPr/>
          <p:nvPr/>
        </p:nvSpPr>
        <p:spPr>
          <a:xfrm>
            <a:off x="1445391" y="2597451"/>
            <a:ext cx="706505" cy="683542"/>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Oval 7"/>
          <p:cNvSpPr/>
          <p:nvPr/>
        </p:nvSpPr>
        <p:spPr>
          <a:xfrm>
            <a:off x="3346950" y="2598455"/>
            <a:ext cx="706505" cy="683542"/>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mc:AlternateContent xmlns:mc="http://schemas.openxmlformats.org/markup-compatibility/2006" xmlns:a14="http://schemas.microsoft.com/office/drawing/2010/main">
        <mc:Choice Requires="a14">
          <p:sp>
            <p:nvSpPr>
              <p:cNvPr id="9" name="TextBox 8"/>
              <p:cNvSpPr txBox="1"/>
              <p:nvPr/>
            </p:nvSpPr>
            <p:spPr>
              <a:xfrm>
                <a:off x="1531411" y="2667262"/>
                <a:ext cx="571310"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ea typeface="Cambria Math" panose="02040503050406030204" pitchFamily="18" charset="0"/>
                            </a:rPr>
                          </m:ctrlPr>
                        </m:sSubPr>
                        <m:e>
                          <m:r>
                            <a:rPr lang="en-US" sz="2400" i="1" dirty="0">
                              <a:latin typeface="Cambria Math" panose="02040503050406030204" pitchFamily="18" charset="0"/>
                              <a:ea typeface="Cambria Math" panose="02040503050406030204" pitchFamily="18" charset="0"/>
                            </a:rPr>
                            <m:t>𝑞</m:t>
                          </m:r>
                        </m:e>
                        <m:sub>
                          <m:r>
                            <a:rPr lang="en-US" sz="2400" b="0" i="1" dirty="0" smtClean="0">
                              <a:latin typeface="Cambria Math" panose="02040503050406030204" pitchFamily="18" charset="0"/>
                              <a:ea typeface="Cambria Math" panose="02040503050406030204" pitchFamily="18" charset="0"/>
                            </a:rPr>
                            <m:t>0</m:t>
                          </m:r>
                        </m:sub>
                      </m:sSub>
                    </m:oMath>
                  </m:oMathPara>
                </a14:m>
                <a:endParaRPr lang="en-US" sz="2400" dirty="0"/>
              </a:p>
            </p:txBody>
          </p:sp>
        </mc:Choice>
        <mc:Fallback xmlns="">
          <p:sp>
            <p:nvSpPr>
              <p:cNvPr id="9" name="TextBox 8"/>
              <p:cNvSpPr txBox="1">
                <a:spLocks noRot="1" noChangeAspect="1" noMove="1" noResize="1" noEditPoints="1" noAdjustHandles="1" noChangeArrowheads="1" noChangeShapeType="1" noTextEdit="1"/>
              </p:cNvSpPr>
              <p:nvPr/>
            </p:nvSpPr>
            <p:spPr>
              <a:xfrm>
                <a:off x="1531411" y="2667262"/>
                <a:ext cx="571310" cy="461665"/>
              </a:xfrm>
              <a:prstGeom prst="rect">
                <a:avLst/>
              </a:prstGeom>
              <a:blipFill>
                <a:blip r:embed="rId3"/>
                <a:stretch>
                  <a:fillRect b="-1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3405719" y="2637510"/>
                <a:ext cx="564193"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ea typeface="Cambria Math" panose="02040503050406030204" pitchFamily="18" charset="0"/>
                            </a:rPr>
                          </m:ctrlPr>
                        </m:sSubPr>
                        <m:e>
                          <m:r>
                            <a:rPr lang="en-US" sz="2400" i="1" dirty="0" smtClean="0">
                              <a:latin typeface="Cambria Math" panose="02040503050406030204" pitchFamily="18" charset="0"/>
                              <a:ea typeface="Cambria Math" panose="02040503050406030204" pitchFamily="18" charset="0"/>
                            </a:rPr>
                            <m:t>𝑞</m:t>
                          </m:r>
                        </m:e>
                        <m:sub>
                          <m:r>
                            <a:rPr lang="fa-IR" sz="2400" b="0" i="1" dirty="0" smtClean="0">
                              <a:latin typeface="Cambria Math" panose="02040503050406030204" pitchFamily="18" charset="0"/>
                              <a:ea typeface="Cambria Math" panose="02040503050406030204" pitchFamily="18" charset="0"/>
                            </a:rPr>
                            <m:t>1</m:t>
                          </m:r>
                        </m:sub>
                      </m:sSub>
                    </m:oMath>
                  </m:oMathPara>
                </a14:m>
                <a:endParaRPr lang="en-US" sz="2400" dirty="0"/>
              </a:p>
            </p:txBody>
          </p:sp>
        </mc:Choice>
        <mc:Fallback xmlns="">
          <p:sp>
            <p:nvSpPr>
              <p:cNvPr id="10" name="TextBox 9"/>
              <p:cNvSpPr txBox="1">
                <a:spLocks noRot="1" noChangeAspect="1" noMove="1" noResize="1" noEditPoints="1" noAdjustHandles="1" noChangeArrowheads="1" noChangeShapeType="1" noTextEdit="1"/>
              </p:cNvSpPr>
              <p:nvPr/>
            </p:nvSpPr>
            <p:spPr>
              <a:xfrm>
                <a:off x="3405719" y="2637510"/>
                <a:ext cx="564193" cy="461665"/>
              </a:xfrm>
              <a:prstGeom prst="rect">
                <a:avLst/>
              </a:prstGeom>
              <a:blipFill>
                <a:blip r:embed="rId4"/>
                <a:stretch>
                  <a:fillRect b="-12000"/>
                </a:stretch>
              </a:blipFill>
            </p:spPr>
            <p:txBody>
              <a:bodyPr/>
              <a:lstStyle/>
              <a:p>
                <a:r>
                  <a:rPr lang="en-US">
                    <a:noFill/>
                  </a:rPr>
                  <a:t> </a:t>
                </a:r>
              </a:p>
            </p:txBody>
          </p:sp>
        </mc:Fallback>
      </mc:AlternateContent>
      <p:cxnSp>
        <p:nvCxnSpPr>
          <p:cNvPr id="11" name="Straight Arrow Connector 10"/>
          <p:cNvCxnSpPr>
            <a:stCxn id="7" idx="6"/>
            <a:endCxn id="8" idx="2"/>
          </p:cNvCxnSpPr>
          <p:nvPr/>
        </p:nvCxnSpPr>
        <p:spPr>
          <a:xfrm>
            <a:off x="2151896" y="2939222"/>
            <a:ext cx="1195054" cy="100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p:cNvSpPr txBox="1"/>
              <p:nvPr/>
            </p:nvSpPr>
            <p:spPr>
              <a:xfrm>
                <a:off x="2151896" y="2439783"/>
                <a:ext cx="114454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cs typeface="Times New Roman" panose="02020603050405020304" pitchFamily="18" charset="0"/>
                        </a:rPr>
                        <m:t>𝑏</m:t>
                      </m:r>
                      <m:r>
                        <a:rPr lang="en-US" sz="2000" i="1">
                          <a:latin typeface="Cambria Math" panose="02040503050406030204" pitchFamily="18" charset="0"/>
                          <a:cs typeface="Times New Roman" panose="02020603050405020304" pitchFamily="18" charset="0"/>
                        </a:rPr>
                        <m:t>,</m:t>
                      </m:r>
                      <m:r>
                        <a:rPr lang="en-US" sz="2000" i="1">
                          <a:latin typeface="Cambria Math" panose="02040503050406030204" pitchFamily="18" charset="0"/>
                          <a:cs typeface="Times New Roman" panose="02020603050405020304" pitchFamily="18" charset="0"/>
                        </a:rPr>
                        <m:t>1</m:t>
                      </m:r>
                      <m:r>
                        <a:rPr lang="en-US" sz="2000" i="1">
                          <a:latin typeface="Cambria Math" panose="02040503050406030204" pitchFamily="18" charset="0"/>
                          <a:cs typeface="Times New Roman" panose="02020603050405020304" pitchFamily="18" charset="0"/>
                        </a:rPr>
                        <m:t>/</m:t>
                      </m:r>
                      <m:r>
                        <a:rPr lang="en-US" sz="2000" i="1" smtClean="0">
                          <a:latin typeface="Cambria Math" panose="02040503050406030204" pitchFamily="18" charset="0"/>
                          <a:ea typeface="Cambria Math" panose="02040503050406030204" pitchFamily="18" charset="0"/>
                          <a:cs typeface="Times New Roman" panose="02020603050405020304" pitchFamily="18" charset="0"/>
                        </a:rPr>
                        <m:t>𝜆</m:t>
                      </m:r>
                    </m:oMath>
                  </m:oMathPara>
                </a14:m>
                <a:endParaRPr lang="en-US" sz="2000" dirty="0">
                  <a:latin typeface="Times New Roman" panose="02020603050405020304" pitchFamily="18" charset="0"/>
                  <a:cs typeface="Times New Roman" panose="02020603050405020304" pitchFamily="18"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2151896" y="2439783"/>
                <a:ext cx="1144540" cy="400110"/>
              </a:xfrm>
              <a:prstGeom prst="rect">
                <a:avLst/>
              </a:prstGeom>
              <a:blipFill>
                <a:blip r:embed="rId5"/>
                <a:stretch>
                  <a:fillRect b="-15152"/>
                </a:stretch>
              </a:blipFill>
            </p:spPr>
            <p:txBody>
              <a:bodyPr/>
              <a:lstStyle/>
              <a:p>
                <a:r>
                  <a:rPr lang="en-US">
                    <a:noFill/>
                  </a:rPr>
                  <a:t> </a:t>
                </a:r>
              </a:p>
            </p:txBody>
          </p:sp>
        </mc:Fallback>
      </mc:AlternateContent>
      <p:cxnSp>
        <p:nvCxnSpPr>
          <p:cNvPr id="14" name="Straight Arrow Connector 13"/>
          <p:cNvCxnSpPr>
            <a:endCxn id="7" idx="2"/>
          </p:cNvCxnSpPr>
          <p:nvPr/>
        </p:nvCxnSpPr>
        <p:spPr>
          <a:xfrm>
            <a:off x="1121522" y="2939222"/>
            <a:ext cx="323869"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8" name="Curved Connector 17"/>
          <p:cNvCxnSpPr>
            <a:stCxn id="7" idx="1"/>
            <a:endCxn id="7" idx="7"/>
          </p:cNvCxnSpPr>
          <p:nvPr/>
        </p:nvCxnSpPr>
        <p:spPr>
          <a:xfrm rot="5400000" flipH="1" flipV="1">
            <a:off x="1798643" y="2447766"/>
            <a:ext cx="12700" cy="499575"/>
          </a:xfrm>
          <a:prstGeom prst="curvedConnector3">
            <a:avLst>
              <a:gd name="adj1" fmla="val 4188205"/>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p:cNvSpPr txBox="1"/>
              <p:nvPr/>
            </p:nvSpPr>
            <p:spPr>
              <a:xfrm>
                <a:off x="1304365" y="1510014"/>
                <a:ext cx="1144540" cy="101566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cs typeface="Times New Roman" panose="02020603050405020304" pitchFamily="18" charset="0"/>
                        </a:rPr>
                        <m:t>𝑎</m:t>
                      </m:r>
                      <m:r>
                        <a:rPr lang="en-US" sz="2000" b="0" i="1" smtClean="0">
                          <a:latin typeface="Cambria Math" panose="02040503050406030204" pitchFamily="18" charset="0"/>
                          <a:cs typeface="Times New Roman" panose="02020603050405020304" pitchFamily="18" charset="0"/>
                        </a:rPr>
                        <m:t>,</m:t>
                      </m:r>
                      <m:r>
                        <a:rPr lang="en-US" sz="2000" b="0" i="1" smtClean="0">
                          <a:latin typeface="Cambria Math" panose="02040503050406030204" pitchFamily="18" charset="0"/>
                          <a:cs typeface="Times New Roman" panose="02020603050405020304" pitchFamily="18" charset="0"/>
                        </a:rPr>
                        <m:t>𝑧</m:t>
                      </m:r>
                      <m:r>
                        <a:rPr lang="en-US" sz="2000" b="0" i="1" smtClean="0">
                          <a:latin typeface="Cambria Math" panose="02040503050406030204" pitchFamily="18" charset="0"/>
                          <a:cs typeface="Times New Roman" panose="02020603050405020304" pitchFamily="18" charset="0"/>
                        </a:rPr>
                        <m:t>/</m:t>
                      </m:r>
                      <m:r>
                        <a:rPr lang="en-US" sz="2000" b="0" i="1" smtClean="0">
                          <a:latin typeface="Cambria Math" panose="02040503050406030204" pitchFamily="18" charset="0"/>
                          <a:cs typeface="Times New Roman" panose="02020603050405020304" pitchFamily="18" charset="0"/>
                        </a:rPr>
                        <m:t>1</m:t>
                      </m:r>
                      <m:r>
                        <a:rPr lang="en-US" sz="2000" b="0" i="1" smtClean="0">
                          <a:latin typeface="Cambria Math" panose="02040503050406030204" pitchFamily="18" charset="0"/>
                          <a:cs typeface="Times New Roman" panose="02020603050405020304" pitchFamily="18" charset="0"/>
                        </a:rPr>
                        <m:t>𝑧</m:t>
                      </m:r>
                    </m:oMath>
                  </m:oMathPara>
                </a14:m>
                <a:endParaRPr lang="en-US" sz="2000"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cs typeface="Times New Roman" panose="02020603050405020304" pitchFamily="18" charset="0"/>
                        </a:rPr>
                        <m:t>𝑎</m:t>
                      </m:r>
                      <m:r>
                        <a:rPr lang="en-US" sz="2000" i="1">
                          <a:latin typeface="Cambria Math" panose="02040503050406030204" pitchFamily="18" charset="0"/>
                          <a:cs typeface="Times New Roman" panose="02020603050405020304" pitchFamily="18" charset="0"/>
                        </a:rPr>
                        <m:t>,</m:t>
                      </m:r>
                      <m:r>
                        <a:rPr lang="en-US" sz="2000" b="0" i="1" smtClean="0">
                          <a:latin typeface="Cambria Math" panose="02040503050406030204" pitchFamily="18" charset="0"/>
                          <a:cs typeface="Times New Roman" panose="02020603050405020304" pitchFamily="18" charset="0"/>
                        </a:rPr>
                        <m:t>1</m:t>
                      </m:r>
                      <m:r>
                        <a:rPr lang="en-US" sz="2000" i="1">
                          <a:latin typeface="Cambria Math" panose="02040503050406030204" pitchFamily="18" charset="0"/>
                          <a:cs typeface="Times New Roman" panose="02020603050405020304" pitchFamily="18" charset="0"/>
                        </a:rPr>
                        <m:t>/</m:t>
                      </m:r>
                      <m:r>
                        <a:rPr lang="en-US" sz="2000" i="1">
                          <a:latin typeface="Cambria Math" panose="02040503050406030204" pitchFamily="18" charset="0"/>
                          <a:cs typeface="Times New Roman" panose="02020603050405020304" pitchFamily="18" charset="0"/>
                        </a:rPr>
                        <m:t>11</m:t>
                      </m:r>
                    </m:oMath>
                  </m:oMathPara>
                </a14:m>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1304365" y="1510014"/>
                <a:ext cx="1144540" cy="1015663"/>
              </a:xfrm>
              <a:prstGeom prst="rect">
                <a:avLst/>
              </a:prstGeom>
              <a:blipFill>
                <a:blip r:embed="rId6"/>
                <a:stretch>
                  <a:fillRect/>
                </a:stretch>
              </a:blipFill>
            </p:spPr>
            <p:txBody>
              <a:bodyPr/>
              <a:lstStyle/>
              <a:p>
                <a:r>
                  <a:rPr lang="en-US">
                    <a:noFill/>
                  </a:rPr>
                  <a:t> </a:t>
                </a:r>
              </a:p>
            </p:txBody>
          </p:sp>
        </mc:Fallback>
      </mc:AlternateContent>
      <p:cxnSp>
        <p:nvCxnSpPr>
          <p:cNvPr id="21" name="Curved Connector 20"/>
          <p:cNvCxnSpPr/>
          <p:nvPr/>
        </p:nvCxnSpPr>
        <p:spPr>
          <a:xfrm rot="5400000" flipH="1" flipV="1">
            <a:off x="3706113" y="2447766"/>
            <a:ext cx="12700" cy="499575"/>
          </a:xfrm>
          <a:prstGeom prst="curvedConnector3">
            <a:avLst>
              <a:gd name="adj1" fmla="val 4188205"/>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TextBox 21"/>
              <p:cNvSpPr txBox="1"/>
              <p:nvPr/>
            </p:nvSpPr>
            <p:spPr>
              <a:xfrm>
                <a:off x="3296436" y="1789954"/>
                <a:ext cx="114454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cs typeface="Times New Roman" panose="02020603050405020304" pitchFamily="18" charset="0"/>
                        </a:rPr>
                        <m:t>𝑏</m:t>
                      </m:r>
                      <m:r>
                        <a:rPr lang="en-US" sz="2000" i="1">
                          <a:latin typeface="Cambria Math" panose="02040503050406030204" pitchFamily="18" charset="0"/>
                          <a:cs typeface="Times New Roman" panose="02020603050405020304" pitchFamily="18" charset="0"/>
                        </a:rPr>
                        <m:t>,</m:t>
                      </m:r>
                      <m:r>
                        <a:rPr lang="en-US" sz="2000" b="0" i="1" smtClean="0">
                          <a:latin typeface="Cambria Math" panose="02040503050406030204" pitchFamily="18" charset="0"/>
                          <a:cs typeface="Times New Roman" panose="02020603050405020304" pitchFamily="18" charset="0"/>
                        </a:rPr>
                        <m:t>1</m:t>
                      </m:r>
                      <m:r>
                        <a:rPr lang="en-US" sz="2000" i="1">
                          <a:latin typeface="Cambria Math" panose="02040503050406030204" pitchFamily="18" charset="0"/>
                          <a:cs typeface="Times New Roman" panose="02020603050405020304" pitchFamily="18" charset="0"/>
                        </a:rPr>
                        <m:t>/</m:t>
                      </m:r>
                      <m:r>
                        <a:rPr lang="en-US" sz="2000" i="1">
                          <a:latin typeface="Cambria Math" panose="02040503050406030204" pitchFamily="18" charset="0"/>
                          <a:ea typeface="Cambria Math" panose="02040503050406030204" pitchFamily="18" charset="0"/>
                          <a:cs typeface="Times New Roman" panose="02020603050405020304" pitchFamily="18" charset="0"/>
                        </a:rPr>
                        <m:t>𝜆</m:t>
                      </m:r>
                    </m:oMath>
                  </m:oMathPara>
                </a14:m>
                <a:endParaRPr lang="en-US" sz="2000" dirty="0">
                  <a:latin typeface="Times New Roman" panose="02020603050405020304" pitchFamily="18" charset="0"/>
                  <a:cs typeface="Times New Roman" panose="02020603050405020304" pitchFamily="18"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3296436" y="1789954"/>
                <a:ext cx="1144540" cy="400110"/>
              </a:xfrm>
              <a:prstGeom prst="rect">
                <a:avLst/>
              </a:prstGeom>
              <a:blipFill>
                <a:blip r:embed="rId7"/>
                <a:stretch>
                  <a:fillRect b="-16923"/>
                </a:stretch>
              </a:blipFill>
            </p:spPr>
            <p:txBody>
              <a:bodyPr/>
              <a:lstStyle/>
              <a:p>
                <a:r>
                  <a:rPr lang="en-US">
                    <a:noFill/>
                  </a:rPr>
                  <a:t> </a:t>
                </a:r>
              </a:p>
            </p:txBody>
          </p:sp>
        </mc:Fallback>
      </mc:AlternateContent>
      <p:sp>
        <p:nvSpPr>
          <p:cNvPr id="23" name="Oval 22"/>
          <p:cNvSpPr/>
          <p:nvPr/>
        </p:nvSpPr>
        <p:spPr>
          <a:xfrm>
            <a:off x="3346950" y="4150942"/>
            <a:ext cx="706505" cy="683542"/>
          </a:xfrm>
          <a:prstGeom prst="ellipse">
            <a:avLst/>
          </a:prstGeom>
          <a:solidFill>
            <a:schemeClr val="accent1">
              <a:lumMod val="40000"/>
              <a:lumOff val="60000"/>
            </a:schemeClr>
          </a:solidFill>
          <a:ln w="50800"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24" name="Straight Arrow Connector 23"/>
          <p:cNvCxnSpPr>
            <a:stCxn id="8" idx="4"/>
            <a:endCxn id="23" idx="0"/>
          </p:cNvCxnSpPr>
          <p:nvPr/>
        </p:nvCxnSpPr>
        <p:spPr>
          <a:xfrm>
            <a:off x="3700203" y="3281997"/>
            <a:ext cx="0" cy="86894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TextBox 27"/>
              <p:cNvSpPr txBox="1"/>
              <p:nvPr/>
            </p:nvSpPr>
            <p:spPr>
              <a:xfrm>
                <a:off x="3430366" y="4181963"/>
                <a:ext cx="571310"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ea typeface="Cambria Math" panose="02040503050406030204" pitchFamily="18" charset="0"/>
                            </a:rPr>
                          </m:ctrlPr>
                        </m:sSubPr>
                        <m:e>
                          <m:r>
                            <a:rPr lang="en-US" sz="2400" i="1" dirty="0" smtClean="0">
                              <a:latin typeface="Cambria Math" panose="02040503050406030204" pitchFamily="18" charset="0"/>
                              <a:ea typeface="Cambria Math" panose="02040503050406030204" pitchFamily="18" charset="0"/>
                            </a:rPr>
                            <m:t>𝑞</m:t>
                          </m:r>
                        </m:e>
                        <m:sub>
                          <m:r>
                            <a:rPr lang="en-US" sz="2400" b="0" i="1" dirty="0" smtClean="0">
                              <a:latin typeface="Cambria Math" panose="02040503050406030204" pitchFamily="18" charset="0"/>
                              <a:ea typeface="Cambria Math" panose="02040503050406030204" pitchFamily="18" charset="0"/>
                            </a:rPr>
                            <m:t>2</m:t>
                          </m:r>
                        </m:sub>
                      </m:sSub>
                    </m:oMath>
                  </m:oMathPara>
                </a14:m>
                <a:endParaRPr lang="en-US" sz="2400" dirty="0"/>
              </a:p>
            </p:txBody>
          </p:sp>
        </mc:Choice>
        <mc:Fallback xmlns="">
          <p:sp>
            <p:nvSpPr>
              <p:cNvPr id="28" name="TextBox 27"/>
              <p:cNvSpPr txBox="1">
                <a:spLocks noRot="1" noChangeAspect="1" noMove="1" noResize="1" noEditPoints="1" noAdjustHandles="1" noChangeArrowheads="1" noChangeShapeType="1" noTextEdit="1"/>
              </p:cNvSpPr>
              <p:nvPr/>
            </p:nvSpPr>
            <p:spPr>
              <a:xfrm>
                <a:off x="3430366" y="4181963"/>
                <a:ext cx="571310" cy="461665"/>
              </a:xfrm>
              <a:prstGeom prst="rect">
                <a:avLst/>
              </a:prstGeom>
              <a:blipFill>
                <a:blip r:embed="rId8"/>
                <a:stretch>
                  <a:fillRect b="-118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3481185" y="3401720"/>
                <a:ext cx="114454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ea typeface="Cambria Math" panose="02040503050406030204" pitchFamily="18" charset="0"/>
                          <a:cs typeface="Times New Roman" panose="02020603050405020304" pitchFamily="18" charset="0"/>
                        </a:rPr>
                        <m:t>𝜆</m:t>
                      </m:r>
                      <m:r>
                        <a:rPr lang="en-US" sz="2000" i="1">
                          <a:latin typeface="Cambria Math" panose="02040503050406030204" pitchFamily="18" charset="0"/>
                          <a:cs typeface="Times New Roman" panose="02020603050405020304" pitchFamily="18" charset="0"/>
                        </a:rPr>
                        <m:t>,</m:t>
                      </m:r>
                      <m:r>
                        <a:rPr lang="en-US" sz="2000" b="0" i="1" smtClean="0">
                          <a:latin typeface="Cambria Math" panose="02040503050406030204" pitchFamily="18" charset="0"/>
                          <a:cs typeface="Times New Roman" panose="02020603050405020304" pitchFamily="18" charset="0"/>
                        </a:rPr>
                        <m:t>𝑧</m:t>
                      </m:r>
                      <m:r>
                        <a:rPr lang="en-US" sz="2000" i="1">
                          <a:latin typeface="Cambria Math" panose="02040503050406030204" pitchFamily="18" charset="0"/>
                          <a:cs typeface="Times New Roman" panose="02020603050405020304" pitchFamily="18" charset="0"/>
                        </a:rPr>
                        <m:t>/</m:t>
                      </m:r>
                      <m:r>
                        <a:rPr lang="en-US" sz="2000" b="0" i="1" smtClean="0">
                          <a:latin typeface="Cambria Math" panose="02040503050406030204" pitchFamily="18" charset="0"/>
                          <a:ea typeface="Cambria Math" panose="02040503050406030204" pitchFamily="18" charset="0"/>
                          <a:cs typeface="Times New Roman" panose="02020603050405020304" pitchFamily="18" charset="0"/>
                        </a:rPr>
                        <m:t>𝑧</m:t>
                      </m:r>
                    </m:oMath>
                  </m:oMathPara>
                </a14:m>
                <a:endParaRPr lang="en-US" sz="2000" dirty="0">
                  <a:latin typeface="Times New Roman" panose="02020603050405020304" pitchFamily="18" charset="0"/>
                  <a:cs typeface="Times New Roman" panose="02020603050405020304" pitchFamily="18" charset="0"/>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3481185" y="3401720"/>
                <a:ext cx="1144540" cy="400110"/>
              </a:xfrm>
              <a:prstGeom prst="rect">
                <a:avLst/>
              </a:prstGeom>
              <a:blipFill>
                <a:blip r:embed="rId9"/>
                <a:stretch>
                  <a:fillRect b="-15152"/>
                </a:stretch>
              </a:blipFill>
            </p:spPr>
            <p:txBody>
              <a:bodyPr/>
              <a:lstStyle/>
              <a:p>
                <a:r>
                  <a:rPr lang="en-US">
                    <a:noFill/>
                  </a:rPr>
                  <a:t> </a:t>
                </a:r>
              </a:p>
            </p:txBody>
          </p:sp>
        </mc:Fallback>
      </mc:AlternateContent>
      <p:cxnSp>
        <p:nvCxnSpPr>
          <p:cNvPr id="30" name="Curved Connector 29"/>
          <p:cNvCxnSpPr>
            <a:stCxn id="7" idx="4"/>
            <a:endCxn id="23" idx="2"/>
          </p:cNvCxnSpPr>
          <p:nvPr/>
        </p:nvCxnSpPr>
        <p:spPr>
          <a:xfrm rot="16200000" flipH="1">
            <a:off x="1966937" y="3112700"/>
            <a:ext cx="1211720" cy="1548306"/>
          </a:xfrm>
          <a:prstGeom prst="curvedConnector2">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3" name="TextBox 32"/>
              <p:cNvSpPr txBox="1"/>
              <p:nvPr/>
            </p:nvSpPr>
            <p:spPr>
              <a:xfrm>
                <a:off x="1497769" y="4092603"/>
                <a:ext cx="114454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ea typeface="Cambria Math" panose="02040503050406030204" pitchFamily="18" charset="0"/>
                          <a:cs typeface="Times New Roman" panose="02020603050405020304" pitchFamily="18" charset="0"/>
                        </a:rPr>
                        <m:t>𝜆</m:t>
                      </m:r>
                      <m:r>
                        <a:rPr lang="en-US" sz="2000" i="1">
                          <a:latin typeface="Cambria Math" panose="02040503050406030204" pitchFamily="18" charset="0"/>
                          <a:cs typeface="Times New Roman" panose="02020603050405020304" pitchFamily="18" charset="0"/>
                        </a:rPr>
                        <m:t>,</m:t>
                      </m:r>
                      <m:r>
                        <a:rPr lang="en-US" sz="2000" i="1">
                          <a:latin typeface="Cambria Math" panose="02040503050406030204" pitchFamily="18" charset="0"/>
                          <a:cs typeface="Times New Roman" panose="02020603050405020304" pitchFamily="18" charset="0"/>
                        </a:rPr>
                        <m:t>𝑧</m:t>
                      </m:r>
                      <m:r>
                        <a:rPr lang="en-US" sz="2000" i="1">
                          <a:latin typeface="Cambria Math" panose="02040503050406030204" pitchFamily="18" charset="0"/>
                          <a:cs typeface="Times New Roman" panose="02020603050405020304" pitchFamily="18" charset="0"/>
                        </a:rPr>
                        <m:t>/</m:t>
                      </m:r>
                      <m:r>
                        <a:rPr lang="en-US" sz="2000" b="0" i="1" smtClean="0">
                          <a:latin typeface="Cambria Math" panose="02040503050406030204" pitchFamily="18" charset="0"/>
                          <a:ea typeface="Cambria Math" panose="02040503050406030204" pitchFamily="18" charset="0"/>
                          <a:cs typeface="Times New Roman" panose="02020603050405020304" pitchFamily="18" charset="0"/>
                        </a:rPr>
                        <m:t>𝑧</m:t>
                      </m:r>
                    </m:oMath>
                  </m:oMathPara>
                </a14:m>
                <a:endParaRPr lang="en-US" sz="2000" dirty="0">
                  <a:latin typeface="Times New Roman" panose="02020603050405020304" pitchFamily="18" charset="0"/>
                  <a:cs typeface="Times New Roman" panose="02020603050405020304" pitchFamily="18" charset="0"/>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1497769" y="4092603"/>
                <a:ext cx="1144540" cy="400110"/>
              </a:xfrm>
              <a:prstGeom prst="rect">
                <a:avLst/>
              </a:prstGeom>
              <a:blipFill>
                <a:blip r:embed="rId10"/>
                <a:stretch>
                  <a:fillRect b="-15152"/>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11">
            <p14:nvContentPartPr>
              <p14:cNvPr id="6" name="Ink 5">
                <a:extLst>
                  <a:ext uri="{FF2B5EF4-FFF2-40B4-BE49-F238E27FC236}">
                    <a16:creationId xmlns:a16="http://schemas.microsoft.com/office/drawing/2014/main" id="{3AA72463-3E6A-605B-9D76-36E585C1AD5B}"/>
                  </a:ext>
                </a:extLst>
              </p14:cNvPr>
              <p14:cNvContentPartPr/>
              <p14:nvPr/>
            </p14:nvContentPartPr>
            <p14:xfrm>
              <a:off x="57240" y="490320"/>
              <a:ext cx="5320440" cy="5681880"/>
            </p14:xfrm>
          </p:contentPart>
        </mc:Choice>
        <mc:Fallback xmlns="">
          <p:pic>
            <p:nvPicPr>
              <p:cNvPr id="6" name="Ink 5">
                <a:extLst>
                  <a:ext uri="{FF2B5EF4-FFF2-40B4-BE49-F238E27FC236}">
                    <a16:creationId xmlns:a16="http://schemas.microsoft.com/office/drawing/2014/main" id="{3AA72463-3E6A-605B-9D76-36E585C1AD5B}"/>
                  </a:ext>
                </a:extLst>
              </p:cNvPr>
              <p:cNvPicPr/>
              <p:nvPr/>
            </p:nvPicPr>
            <p:blipFill>
              <a:blip r:embed="rId12"/>
              <a:stretch>
                <a:fillRect/>
              </a:stretch>
            </p:blipFill>
            <p:spPr>
              <a:xfrm>
                <a:off x="47880" y="480960"/>
                <a:ext cx="5339160" cy="5700600"/>
              </a:xfrm>
              <a:prstGeom prst="rect">
                <a:avLst/>
              </a:prstGeom>
            </p:spPr>
          </p:pic>
        </mc:Fallback>
      </mc:AlternateContent>
    </p:spTree>
    <p:extLst>
      <p:ext uri="{BB962C8B-B14F-4D97-AF65-F5344CB8AC3E}">
        <p14:creationId xmlns:p14="http://schemas.microsoft.com/office/powerpoint/2010/main" val="5711868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حرکت در ماشین پشته ای</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fa-IR" sz="2400" dirty="0"/>
                  <a:t>به سه تایی </a:t>
                </a:r>
                <a14:m>
                  <m:oMath xmlns:m="http://schemas.openxmlformats.org/officeDocument/2006/math">
                    <m:r>
                      <a:rPr lang="el-GR" sz="2400" i="1" dirty="0">
                        <a:solidFill>
                          <a:srgbClr val="C00000"/>
                        </a:solidFill>
                        <a:latin typeface="Cambria Math" panose="02040503050406030204" pitchFamily="18" charset="0"/>
                      </a:rPr>
                      <m:t>(</m:t>
                    </m:r>
                    <m:r>
                      <a:rPr lang="en-US" sz="2400" b="0" i="1" dirty="0" smtClean="0">
                        <a:solidFill>
                          <a:srgbClr val="C00000"/>
                        </a:solidFill>
                        <a:latin typeface="Cambria Math" panose="02040503050406030204" pitchFamily="18" charset="0"/>
                      </a:rPr>
                      <m:t>𝑞</m:t>
                    </m:r>
                    <m:r>
                      <a:rPr lang="en-US" sz="2400" i="1" dirty="0" err="1">
                        <a:solidFill>
                          <a:srgbClr val="C00000"/>
                        </a:solidFill>
                        <a:latin typeface="Cambria Math" panose="02040503050406030204" pitchFamily="18" charset="0"/>
                      </a:rPr>
                      <m:t>,</m:t>
                    </m:r>
                    <m:r>
                      <a:rPr lang="en-US" sz="2400" b="0" i="1" dirty="0" smtClean="0">
                        <a:solidFill>
                          <a:srgbClr val="C00000"/>
                        </a:solidFill>
                        <a:latin typeface="Cambria Math" panose="02040503050406030204" pitchFamily="18" charset="0"/>
                      </a:rPr>
                      <m:t>𝑤</m:t>
                    </m:r>
                    <m:r>
                      <a:rPr lang="en-US" sz="2400" i="1" dirty="0" err="1">
                        <a:solidFill>
                          <a:srgbClr val="C00000"/>
                        </a:solidFill>
                        <a:latin typeface="Cambria Math" panose="02040503050406030204" pitchFamily="18" charset="0"/>
                      </a:rPr>
                      <m:t>,</m:t>
                    </m:r>
                    <m:r>
                      <a:rPr lang="en-US" sz="2400" b="0" i="1" dirty="0" smtClean="0">
                        <a:solidFill>
                          <a:srgbClr val="C00000"/>
                        </a:solidFill>
                        <a:latin typeface="Cambria Math" panose="02040503050406030204" pitchFamily="18" charset="0"/>
                      </a:rPr>
                      <m:t>𝑢</m:t>
                    </m:r>
                    <m:r>
                      <a:rPr lang="en-US" sz="2400" i="1" dirty="0">
                        <a:solidFill>
                          <a:srgbClr val="C00000"/>
                        </a:solidFill>
                        <a:latin typeface="Cambria Math" panose="02040503050406030204" pitchFamily="18" charset="0"/>
                      </a:rPr>
                      <m:t>)</m:t>
                    </m:r>
                  </m:oMath>
                </a14:m>
                <a:r>
                  <a:rPr lang="fa-IR" sz="2400" dirty="0"/>
                  <a:t> یک </a:t>
                </a:r>
                <a:r>
                  <a:rPr lang="fa-IR" sz="2400" u="sng" dirty="0">
                    <a:solidFill>
                      <a:srgbClr val="FF0000"/>
                    </a:solidFill>
                  </a:rPr>
                  <a:t>توصیف لحظه ای از یک ماشین پشته ای </a:t>
                </a:r>
                <a:r>
                  <a:rPr lang="fa-IR" sz="2400" dirty="0"/>
                  <a:t>میگویند</a:t>
                </a:r>
                <a:r>
                  <a:rPr lang="en-US" sz="2400" dirty="0"/>
                  <a:t>:</a:t>
                </a:r>
              </a:p>
              <a:p>
                <a:pPr lvl="1"/>
                <a14:m>
                  <m:oMath xmlns:m="http://schemas.openxmlformats.org/officeDocument/2006/math">
                    <m:r>
                      <a:rPr lang="en-US" sz="2000" i="1" dirty="0">
                        <a:solidFill>
                          <a:srgbClr val="C00000"/>
                        </a:solidFill>
                        <a:latin typeface="Cambria Math" panose="02040503050406030204" pitchFamily="18" charset="0"/>
                      </a:rPr>
                      <m:t>𝑞</m:t>
                    </m:r>
                  </m:oMath>
                </a14:m>
                <a:r>
                  <a:rPr lang="fa-IR" sz="2200" dirty="0"/>
                  <a:t>: حالت فعلی</a:t>
                </a:r>
              </a:p>
              <a:p>
                <a:pPr lvl="1"/>
                <a14:m>
                  <m:oMath xmlns:m="http://schemas.openxmlformats.org/officeDocument/2006/math">
                    <m:r>
                      <a:rPr lang="en-US" sz="2000" b="0" i="1" dirty="0" smtClean="0">
                        <a:solidFill>
                          <a:srgbClr val="C00000"/>
                        </a:solidFill>
                        <a:latin typeface="Cambria Math" panose="02040503050406030204" pitchFamily="18" charset="0"/>
                      </a:rPr>
                      <m:t>𝑤</m:t>
                    </m:r>
                  </m:oMath>
                </a14:m>
                <a:r>
                  <a:rPr lang="fa-IR" sz="2200" dirty="0"/>
                  <a:t>: قسمت خوانده نشده ورودی</a:t>
                </a:r>
              </a:p>
              <a:p>
                <a:pPr lvl="1"/>
                <a14:m>
                  <m:oMath xmlns:m="http://schemas.openxmlformats.org/officeDocument/2006/math">
                    <m:r>
                      <a:rPr lang="en-US" sz="2000" b="0" i="1" dirty="0" smtClean="0">
                        <a:solidFill>
                          <a:srgbClr val="C00000"/>
                        </a:solidFill>
                        <a:latin typeface="Cambria Math" panose="02040503050406030204" pitchFamily="18" charset="0"/>
                      </a:rPr>
                      <m:t>𝑢</m:t>
                    </m:r>
                  </m:oMath>
                </a14:m>
                <a:r>
                  <a:rPr lang="fa-IR" sz="2200" dirty="0"/>
                  <a:t>: محتوای فعلی پشته</a:t>
                </a:r>
              </a:p>
              <a:p>
                <a:r>
                  <a:rPr lang="fa-IR" sz="2400" dirty="0"/>
                  <a:t>یک حرکت (جابجایی یا انتقال) از یک توصیف لحظه ای به توصیف لحظه ای بعدی را با نماد </a:t>
                </a:r>
                <a14:m>
                  <m:oMath xmlns:m="http://schemas.openxmlformats.org/officeDocument/2006/math">
                    <m:r>
                      <a:rPr lang="en-US" sz="2400" i="1" dirty="0" smtClean="0">
                        <a:solidFill>
                          <a:srgbClr val="C00000"/>
                        </a:solidFill>
                        <a:latin typeface="Cambria Math" panose="02040503050406030204" pitchFamily="18" charset="0"/>
                        <a:ea typeface="Cambria Math" panose="02040503050406030204" pitchFamily="18" charset="0"/>
                      </a:rPr>
                      <m:t>⟼</m:t>
                    </m:r>
                  </m:oMath>
                </a14:m>
                <a:r>
                  <a:rPr lang="fa-IR" sz="2400" dirty="0"/>
                  <a:t> نشان میدهیم.</a:t>
                </a:r>
                <a:endParaRPr lang="en-US" sz="2400" dirty="0"/>
              </a:p>
              <a:p>
                <a:r>
                  <a:rPr lang="fa-IR" sz="2400" dirty="0"/>
                  <a:t>بنابراین حرکت </a:t>
                </a:r>
                <a14:m>
                  <m:oMath xmlns:m="http://schemas.openxmlformats.org/officeDocument/2006/math">
                    <m:r>
                      <a:rPr lang="el-GR" sz="2400" i="1" dirty="0">
                        <a:solidFill>
                          <a:srgbClr val="C00000"/>
                        </a:solidFill>
                        <a:latin typeface="Cambria Math" panose="02040503050406030204" pitchFamily="18" charset="0"/>
                      </a:rPr>
                      <m:t>(</m:t>
                    </m:r>
                    <m:sSub>
                      <m:sSubPr>
                        <m:ctrlPr>
                          <a:rPr lang="en-US" sz="2400" i="1" dirty="0">
                            <a:solidFill>
                              <a:srgbClr val="C00000"/>
                            </a:solidFill>
                            <a:latin typeface="Cambria Math" panose="02040503050406030204" pitchFamily="18" charset="0"/>
                          </a:rPr>
                        </m:ctrlPr>
                      </m:sSubPr>
                      <m:e>
                        <m:r>
                          <a:rPr lang="en-US" sz="2400" i="1" dirty="0" err="1">
                            <a:solidFill>
                              <a:srgbClr val="C00000"/>
                            </a:solidFill>
                            <a:latin typeface="Cambria Math" panose="02040503050406030204" pitchFamily="18" charset="0"/>
                          </a:rPr>
                          <m:t>𝑞</m:t>
                        </m:r>
                      </m:e>
                      <m:sub>
                        <m:r>
                          <a:rPr lang="en-US" sz="2400" b="0" i="1" dirty="0" smtClean="0">
                            <a:solidFill>
                              <a:srgbClr val="C00000"/>
                            </a:solidFill>
                            <a:latin typeface="Cambria Math" panose="02040503050406030204" pitchFamily="18" charset="0"/>
                          </a:rPr>
                          <m:t>1</m:t>
                        </m:r>
                      </m:sub>
                    </m:sSub>
                    <m:r>
                      <a:rPr lang="en-US" sz="2400" i="1" dirty="0" err="1">
                        <a:solidFill>
                          <a:srgbClr val="C00000"/>
                        </a:solidFill>
                        <a:latin typeface="Cambria Math" panose="02040503050406030204" pitchFamily="18" charset="0"/>
                      </a:rPr>
                      <m:t>,</m:t>
                    </m:r>
                    <m:r>
                      <a:rPr lang="en-US" sz="2400" i="1" dirty="0" err="1">
                        <a:solidFill>
                          <a:srgbClr val="C00000"/>
                        </a:solidFill>
                        <a:latin typeface="Cambria Math" panose="02040503050406030204" pitchFamily="18" charset="0"/>
                      </a:rPr>
                      <m:t>𝑎𝑤</m:t>
                    </m:r>
                    <m:r>
                      <a:rPr lang="en-US" sz="2400" i="1" dirty="0" err="1">
                        <a:solidFill>
                          <a:srgbClr val="C00000"/>
                        </a:solidFill>
                        <a:latin typeface="Cambria Math" panose="02040503050406030204" pitchFamily="18" charset="0"/>
                      </a:rPr>
                      <m:t>,</m:t>
                    </m:r>
                    <m:r>
                      <a:rPr lang="en-US" sz="2400" b="0" i="1" dirty="0" smtClean="0">
                        <a:solidFill>
                          <a:srgbClr val="C00000"/>
                        </a:solidFill>
                        <a:latin typeface="Cambria Math" panose="02040503050406030204" pitchFamily="18" charset="0"/>
                      </a:rPr>
                      <m:t>𝑏</m:t>
                    </m:r>
                    <m:r>
                      <a:rPr lang="en-US" sz="2400" i="1" dirty="0" err="1">
                        <a:solidFill>
                          <a:srgbClr val="C00000"/>
                        </a:solidFill>
                        <a:latin typeface="Cambria Math" panose="02040503050406030204" pitchFamily="18" charset="0"/>
                      </a:rPr>
                      <m:t>𝑥</m:t>
                    </m:r>
                    <m:r>
                      <a:rPr lang="en-US" sz="2400" i="1" dirty="0">
                        <a:solidFill>
                          <a:srgbClr val="C00000"/>
                        </a:solidFill>
                        <a:latin typeface="Cambria Math" panose="02040503050406030204" pitchFamily="18" charset="0"/>
                      </a:rPr>
                      <m:t>)</m:t>
                    </m:r>
                    <m:r>
                      <a:rPr lang="en-US" sz="2400" i="1" dirty="0">
                        <a:solidFill>
                          <a:srgbClr val="C00000"/>
                        </a:solidFill>
                        <a:latin typeface="Cambria Math" panose="02040503050406030204" pitchFamily="18" charset="0"/>
                        <a:ea typeface="Cambria Math" panose="02040503050406030204" pitchFamily="18" charset="0"/>
                      </a:rPr>
                      <m:t>⟼</m:t>
                    </m:r>
                    <m:r>
                      <a:rPr lang="en-US" sz="2400" i="1" dirty="0">
                        <a:solidFill>
                          <a:srgbClr val="C00000"/>
                        </a:solidFill>
                        <a:latin typeface="Cambria Math" panose="02040503050406030204" pitchFamily="18" charset="0"/>
                      </a:rPr>
                      <m:t>(</m:t>
                    </m:r>
                    <m:sSub>
                      <m:sSubPr>
                        <m:ctrlPr>
                          <a:rPr lang="en-US" sz="2400" i="1" dirty="0">
                            <a:solidFill>
                              <a:srgbClr val="C00000"/>
                            </a:solidFill>
                            <a:latin typeface="Cambria Math" panose="02040503050406030204" pitchFamily="18" charset="0"/>
                          </a:rPr>
                        </m:ctrlPr>
                      </m:sSubPr>
                      <m:e>
                        <m:r>
                          <a:rPr lang="en-US" sz="2400" i="1" dirty="0" err="1">
                            <a:solidFill>
                              <a:srgbClr val="C00000"/>
                            </a:solidFill>
                            <a:latin typeface="Cambria Math" panose="02040503050406030204" pitchFamily="18" charset="0"/>
                          </a:rPr>
                          <m:t>𝑞</m:t>
                        </m:r>
                      </m:e>
                      <m:sub>
                        <m:r>
                          <a:rPr lang="en-US" sz="2400" b="0" i="1" dirty="0" smtClean="0">
                            <a:solidFill>
                              <a:srgbClr val="C00000"/>
                            </a:solidFill>
                            <a:latin typeface="Cambria Math" panose="02040503050406030204" pitchFamily="18" charset="0"/>
                          </a:rPr>
                          <m:t>2</m:t>
                        </m:r>
                      </m:sub>
                    </m:sSub>
                    <m:r>
                      <a:rPr lang="en-US" sz="2400" i="1" dirty="0" err="1">
                        <a:solidFill>
                          <a:srgbClr val="C00000"/>
                        </a:solidFill>
                        <a:latin typeface="Cambria Math" panose="02040503050406030204" pitchFamily="18" charset="0"/>
                      </a:rPr>
                      <m:t>,</m:t>
                    </m:r>
                    <m:r>
                      <a:rPr lang="en-US" sz="2400" b="0" i="1" dirty="0" smtClean="0">
                        <a:solidFill>
                          <a:srgbClr val="C00000"/>
                        </a:solidFill>
                        <a:latin typeface="Cambria Math" panose="02040503050406030204" pitchFamily="18" charset="0"/>
                      </a:rPr>
                      <m:t>𝑤</m:t>
                    </m:r>
                    <m:r>
                      <a:rPr lang="en-US" sz="2400" b="0" i="1" dirty="0" smtClean="0">
                        <a:solidFill>
                          <a:srgbClr val="C00000"/>
                        </a:solidFill>
                        <a:latin typeface="Cambria Math" panose="02040503050406030204" pitchFamily="18" charset="0"/>
                      </a:rPr>
                      <m:t>,</m:t>
                    </m:r>
                    <m:r>
                      <a:rPr lang="en-US" sz="2400" i="1" dirty="0">
                        <a:solidFill>
                          <a:srgbClr val="C00000"/>
                        </a:solidFill>
                        <a:latin typeface="Cambria Math" panose="02040503050406030204" pitchFamily="18" charset="0"/>
                      </a:rPr>
                      <m:t>𝑦</m:t>
                    </m:r>
                    <m:r>
                      <a:rPr lang="en-US" sz="2400" b="0" i="1" dirty="0" smtClean="0">
                        <a:solidFill>
                          <a:srgbClr val="C00000"/>
                        </a:solidFill>
                        <a:latin typeface="Cambria Math" panose="02040503050406030204" pitchFamily="18" charset="0"/>
                      </a:rPr>
                      <m:t>𝑥</m:t>
                    </m:r>
                    <m:r>
                      <a:rPr lang="en-US" sz="2400" i="1" dirty="0">
                        <a:solidFill>
                          <a:srgbClr val="C00000"/>
                        </a:solidFill>
                        <a:latin typeface="Cambria Math" panose="02040503050406030204" pitchFamily="18" charset="0"/>
                      </a:rPr>
                      <m:t>)</m:t>
                    </m:r>
                  </m:oMath>
                </a14:m>
                <a:r>
                  <a:rPr lang="fa-IR" sz="2400" dirty="0">
                    <a:latin typeface="Times New Roman" panose="02020603050405020304" pitchFamily="18" charset="0"/>
                  </a:rPr>
                  <a:t> ممکن است اگر و فقط اگر </a:t>
                </a:r>
                <a14:m>
                  <m:oMath xmlns:m="http://schemas.openxmlformats.org/officeDocument/2006/math">
                    <m:r>
                      <a:rPr lang="en-US" sz="2400" i="1" dirty="0">
                        <a:solidFill>
                          <a:srgbClr val="C00000"/>
                        </a:solidFill>
                        <a:latin typeface="Cambria Math" panose="02040503050406030204" pitchFamily="18" charset="0"/>
                      </a:rPr>
                      <m:t>(</m:t>
                    </m:r>
                    <m:sSub>
                      <m:sSubPr>
                        <m:ctrlPr>
                          <a:rPr lang="en-US" sz="2400" i="1" dirty="0">
                            <a:solidFill>
                              <a:srgbClr val="C00000"/>
                            </a:solidFill>
                            <a:latin typeface="Cambria Math" panose="02040503050406030204" pitchFamily="18" charset="0"/>
                          </a:rPr>
                        </m:ctrlPr>
                      </m:sSubPr>
                      <m:e>
                        <m:r>
                          <a:rPr lang="en-US" sz="2400" i="1" dirty="0" err="1">
                            <a:solidFill>
                              <a:srgbClr val="C00000"/>
                            </a:solidFill>
                            <a:latin typeface="Cambria Math" panose="02040503050406030204" pitchFamily="18" charset="0"/>
                          </a:rPr>
                          <m:t>𝑞</m:t>
                        </m:r>
                      </m:e>
                      <m:sub>
                        <m:r>
                          <a:rPr lang="fa-IR" sz="2400" b="0" i="1" dirty="0" smtClean="0">
                            <a:solidFill>
                              <a:srgbClr val="C00000"/>
                            </a:solidFill>
                            <a:latin typeface="Cambria Math" panose="02040503050406030204" pitchFamily="18" charset="0"/>
                          </a:rPr>
                          <m:t>2</m:t>
                        </m:r>
                      </m:sub>
                    </m:sSub>
                    <m:r>
                      <a:rPr lang="en-US" sz="2400" i="1" dirty="0" err="1">
                        <a:solidFill>
                          <a:srgbClr val="C00000"/>
                        </a:solidFill>
                        <a:latin typeface="Cambria Math" panose="02040503050406030204" pitchFamily="18" charset="0"/>
                      </a:rPr>
                      <m:t>,</m:t>
                    </m:r>
                    <m:r>
                      <a:rPr lang="en-US" sz="2400" i="1" dirty="0">
                        <a:solidFill>
                          <a:srgbClr val="C00000"/>
                        </a:solidFill>
                        <a:latin typeface="Cambria Math" panose="02040503050406030204" pitchFamily="18" charset="0"/>
                      </a:rPr>
                      <m:t>𝑦</m:t>
                    </m:r>
                    <m:r>
                      <a:rPr lang="en-US" sz="2400" i="1" dirty="0">
                        <a:solidFill>
                          <a:srgbClr val="C00000"/>
                        </a:solidFill>
                        <a:latin typeface="Cambria Math" panose="02040503050406030204" pitchFamily="18" charset="0"/>
                      </a:rPr>
                      <m:t>)∈</m:t>
                    </m:r>
                    <m:r>
                      <a:rPr lang="el-GR" sz="2400" i="1" dirty="0">
                        <a:solidFill>
                          <a:srgbClr val="C00000"/>
                        </a:solidFill>
                        <a:latin typeface="Cambria Math" panose="02040503050406030204" pitchFamily="18" charset="0"/>
                      </a:rPr>
                      <m:t>𝛿</m:t>
                    </m:r>
                    <m:r>
                      <a:rPr lang="el-GR" sz="2400" i="1" dirty="0">
                        <a:solidFill>
                          <a:srgbClr val="C00000"/>
                        </a:solidFill>
                        <a:latin typeface="Cambria Math" panose="02040503050406030204" pitchFamily="18" charset="0"/>
                      </a:rPr>
                      <m:t>(</m:t>
                    </m:r>
                    <m:sSub>
                      <m:sSubPr>
                        <m:ctrlPr>
                          <a:rPr lang="en-US" sz="2400" i="1" dirty="0">
                            <a:solidFill>
                              <a:srgbClr val="C00000"/>
                            </a:solidFill>
                            <a:latin typeface="Cambria Math" panose="02040503050406030204" pitchFamily="18" charset="0"/>
                          </a:rPr>
                        </m:ctrlPr>
                      </m:sSubPr>
                      <m:e>
                        <m:r>
                          <a:rPr lang="en-US" sz="2400" i="1" dirty="0" err="1">
                            <a:solidFill>
                              <a:srgbClr val="C00000"/>
                            </a:solidFill>
                            <a:latin typeface="Cambria Math" panose="02040503050406030204" pitchFamily="18" charset="0"/>
                          </a:rPr>
                          <m:t>𝑞</m:t>
                        </m:r>
                      </m:e>
                      <m:sub>
                        <m:r>
                          <a:rPr lang="fa-IR" sz="2400" b="0" i="1" dirty="0" smtClean="0">
                            <a:solidFill>
                              <a:srgbClr val="C00000"/>
                            </a:solidFill>
                            <a:latin typeface="Cambria Math" panose="02040503050406030204" pitchFamily="18" charset="0"/>
                          </a:rPr>
                          <m:t>1</m:t>
                        </m:r>
                      </m:sub>
                    </m:sSub>
                    <m:r>
                      <a:rPr lang="en-US" sz="2400" i="1" dirty="0" err="1">
                        <a:solidFill>
                          <a:srgbClr val="C00000"/>
                        </a:solidFill>
                        <a:latin typeface="Cambria Math" panose="02040503050406030204" pitchFamily="18" charset="0"/>
                      </a:rPr>
                      <m:t>,</m:t>
                    </m:r>
                    <m:r>
                      <a:rPr lang="en-US" sz="2400" i="1" dirty="0" err="1">
                        <a:solidFill>
                          <a:srgbClr val="C00000"/>
                        </a:solidFill>
                        <a:latin typeface="Cambria Math" panose="02040503050406030204" pitchFamily="18" charset="0"/>
                      </a:rPr>
                      <m:t>𝑎</m:t>
                    </m:r>
                    <m:r>
                      <a:rPr lang="en-US" sz="2400" i="1" dirty="0" err="1">
                        <a:solidFill>
                          <a:srgbClr val="C00000"/>
                        </a:solidFill>
                        <a:latin typeface="Cambria Math" panose="02040503050406030204" pitchFamily="18" charset="0"/>
                      </a:rPr>
                      <m:t>,</m:t>
                    </m:r>
                    <m:r>
                      <a:rPr lang="en-US" sz="2400" b="0" i="1" dirty="0" smtClean="0">
                        <a:solidFill>
                          <a:srgbClr val="C00000"/>
                        </a:solidFill>
                        <a:latin typeface="Cambria Math" panose="02040503050406030204" pitchFamily="18" charset="0"/>
                      </a:rPr>
                      <m:t>𝑏</m:t>
                    </m:r>
                    <m:r>
                      <a:rPr lang="en-US" sz="2400" i="1" dirty="0">
                        <a:solidFill>
                          <a:srgbClr val="C00000"/>
                        </a:solidFill>
                        <a:latin typeface="Cambria Math" panose="02040503050406030204" pitchFamily="18" charset="0"/>
                      </a:rPr>
                      <m:t>)</m:t>
                    </m:r>
                  </m:oMath>
                </a14:m>
                <a:endParaRPr lang="fa-IR" sz="2400" dirty="0"/>
              </a:p>
              <a:p>
                <a:r>
                  <a:rPr lang="fa-IR" sz="2400" dirty="0"/>
                  <a:t>حرکت هایی که شامل تعداد مراحل دلخواه هستند را با </a:t>
                </a:r>
                <a14:m>
                  <m:oMath xmlns:m="http://schemas.openxmlformats.org/officeDocument/2006/math">
                    <m:sSup>
                      <m:sSupPr>
                        <m:ctrlPr>
                          <a:rPr lang="en-US" sz="2400" b="0" i="1" dirty="0" smtClean="0">
                            <a:solidFill>
                              <a:srgbClr val="C00000"/>
                            </a:solidFill>
                            <a:latin typeface="Cambria Math" panose="02040503050406030204" pitchFamily="18" charset="0"/>
                            <a:ea typeface="Cambria Math" panose="02040503050406030204" pitchFamily="18" charset="0"/>
                          </a:rPr>
                        </m:ctrlPr>
                      </m:sSupPr>
                      <m:e>
                        <m:r>
                          <a:rPr lang="en-US" sz="2400" i="1" dirty="0" smtClean="0">
                            <a:solidFill>
                              <a:srgbClr val="C00000"/>
                            </a:solidFill>
                            <a:latin typeface="Cambria Math" panose="02040503050406030204" pitchFamily="18" charset="0"/>
                            <a:ea typeface="Cambria Math" panose="02040503050406030204" pitchFamily="18" charset="0"/>
                          </a:rPr>
                          <m:t>⟼</m:t>
                        </m:r>
                      </m:e>
                      <m:sup>
                        <m:r>
                          <a:rPr lang="en-US" sz="2400" b="0" i="1" dirty="0" smtClean="0">
                            <a:solidFill>
                              <a:srgbClr val="C00000"/>
                            </a:solidFill>
                            <a:latin typeface="Cambria Math" panose="02040503050406030204" pitchFamily="18" charset="0"/>
                            <a:ea typeface="Cambria Math" panose="02040503050406030204" pitchFamily="18" charset="0"/>
                          </a:rPr>
                          <m:t>∗</m:t>
                        </m:r>
                      </m:sup>
                    </m:sSup>
                  </m:oMath>
                </a14:m>
                <a:r>
                  <a:rPr lang="fa-IR" sz="2400" dirty="0"/>
                  <a:t> نشان میدهیم. </a:t>
                </a:r>
                <a:endParaRPr lang="en-US" sz="2400" dirty="0"/>
              </a:p>
              <a:p>
                <a:r>
                  <a:rPr lang="fa-IR" sz="2400" dirty="0"/>
                  <a:t>عبارت</a:t>
                </a:r>
                <a14:m>
                  <m:oMath xmlns:m="http://schemas.openxmlformats.org/officeDocument/2006/math">
                    <m:d>
                      <m:dPr>
                        <m:ctrlPr>
                          <a:rPr lang="el-GR" sz="2400" i="1" dirty="0">
                            <a:solidFill>
                              <a:srgbClr val="C00000"/>
                            </a:solidFill>
                            <a:latin typeface="Cambria Math" panose="02040503050406030204" pitchFamily="18" charset="0"/>
                          </a:rPr>
                        </m:ctrlPr>
                      </m:dPr>
                      <m:e>
                        <m:sSub>
                          <m:sSubPr>
                            <m:ctrlPr>
                              <a:rPr lang="en-US" sz="2400" i="1" dirty="0">
                                <a:solidFill>
                                  <a:srgbClr val="C00000"/>
                                </a:solidFill>
                                <a:latin typeface="Cambria Math" panose="02040503050406030204" pitchFamily="18" charset="0"/>
                              </a:rPr>
                            </m:ctrlPr>
                          </m:sSubPr>
                          <m:e>
                            <m:r>
                              <a:rPr lang="en-US" sz="2400" i="1" dirty="0" err="1">
                                <a:solidFill>
                                  <a:srgbClr val="C00000"/>
                                </a:solidFill>
                                <a:latin typeface="Cambria Math" panose="02040503050406030204" pitchFamily="18" charset="0"/>
                              </a:rPr>
                              <m:t>𝑞</m:t>
                            </m:r>
                          </m:e>
                          <m:sub>
                            <m:r>
                              <a:rPr lang="en-US" sz="2400" i="1" dirty="0">
                                <a:solidFill>
                                  <a:srgbClr val="C00000"/>
                                </a:solidFill>
                                <a:latin typeface="Cambria Math" panose="02040503050406030204" pitchFamily="18" charset="0"/>
                              </a:rPr>
                              <m:t>1</m:t>
                            </m:r>
                          </m:sub>
                        </m:sSub>
                        <m:r>
                          <a:rPr lang="en-US" sz="2400" i="1" dirty="0" err="1">
                            <a:solidFill>
                              <a:srgbClr val="C00000"/>
                            </a:solidFill>
                            <a:latin typeface="Cambria Math" panose="02040503050406030204" pitchFamily="18" charset="0"/>
                          </a:rPr>
                          <m:t>,</m:t>
                        </m:r>
                        <m:r>
                          <a:rPr lang="en-US" sz="2400" i="1" dirty="0" smtClean="0">
                            <a:solidFill>
                              <a:srgbClr val="C00000"/>
                            </a:solidFill>
                            <a:latin typeface="Cambria Math" panose="02040503050406030204" pitchFamily="18" charset="0"/>
                          </a:rPr>
                          <m:t> </m:t>
                        </m:r>
                        <m:sSub>
                          <m:sSubPr>
                            <m:ctrlPr>
                              <a:rPr lang="en-US" sz="2400" b="0" i="1" dirty="0" smtClean="0">
                                <a:solidFill>
                                  <a:srgbClr val="C00000"/>
                                </a:solidFill>
                                <a:latin typeface="Cambria Math" panose="02040503050406030204" pitchFamily="18" charset="0"/>
                              </a:rPr>
                            </m:ctrlPr>
                          </m:sSubPr>
                          <m:e>
                            <m:r>
                              <a:rPr lang="en-US" sz="2400" i="1" dirty="0" err="1">
                                <a:solidFill>
                                  <a:srgbClr val="C00000"/>
                                </a:solidFill>
                                <a:latin typeface="Cambria Math" panose="02040503050406030204" pitchFamily="18" charset="0"/>
                              </a:rPr>
                              <m:t>𝑤</m:t>
                            </m:r>
                          </m:e>
                          <m:sub>
                            <m:r>
                              <a:rPr lang="en-US" sz="2400" b="0" i="1" dirty="0" smtClean="0">
                                <a:solidFill>
                                  <a:srgbClr val="C00000"/>
                                </a:solidFill>
                                <a:latin typeface="Cambria Math" panose="02040503050406030204" pitchFamily="18" charset="0"/>
                              </a:rPr>
                              <m:t>1</m:t>
                            </m:r>
                          </m:sub>
                        </m:sSub>
                        <m:r>
                          <a:rPr lang="en-US" sz="2400" i="1" dirty="0" err="1">
                            <a:solidFill>
                              <a:srgbClr val="C00000"/>
                            </a:solidFill>
                            <a:latin typeface="Cambria Math" panose="02040503050406030204" pitchFamily="18" charset="0"/>
                          </a:rPr>
                          <m:t>,</m:t>
                        </m:r>
                        <m:r>
                          <a:rPr lang="en-US" sz="2400" i="1" dirty="0" smtClean="0">
                            <a:solidFill>
                              <a:srgbClr val="C00000"/>
                            </a:solidFill>
                            <a:latin typeface="Cambria Math" panose="02040503050406030204" pitchFamily="18" charset="0"/>
                          </a:rPr>
                          <m:t> </m:t>
                        </m:r>
                        <m:sSub>
                          <m:sSubPr>
                            <m:ctrlPr>
                              <a:rPr lang="en-US" sz="2400" b="0" i="1" dirty="0" smtClean="0">
                                <a:solidFill>
                                  <a:srgbClr val="C00000"/>
                                </a:solidFill>
                                <a:latin typeface="Cambria Math" panose="02040503050406030204" pitchFamily="18" charset="0"/>
                              </a:rPr>
                            </m:ctrlPr>
                          </m:sSubPr>
                          <m:e>
                            <m:r>
                              <a:rPr lang="en-US" sz="2400" i="1" dirty="0" err="1">
                                <a:solidFill>
                                  <a:srgbClr val="C00000"/>
                                </a:solidFill>
                                <a:latin typeface="Cambria Math" panose="02040503050406030204" pitchFamily="18" charset="0"/>
                              </a:rPr>
                              <m:t>𝑥</m:t>
                            </m:r>
                          </m:e>
                          <m:sub>
                            <m:r>
                              <a:rPr lang="en-US" sz="2400" b="0" i="1" dirty="0" smtClean="0">
                                <a:solidFill>
                                  <a:srgbClr val="C00000"/>
                                </a:solidFill>
                                <a:latin typeface="Cambria Math" panose="02040503050406030204" pitchFamily="18" charset="0"/>
                              </a:rPr>
                              <m:t>1</m:t>
                            </m:r>
                          </m:sub>
                        </m:sSub>
                      </m:e>
                    </m:d>
                    <m:sSup>
                      <m:sSupPr>
                        <m:ctrlPr>
                          <a:rPr lang="en-US" sz="2400" b="0" i="1" dirty="0" smtClean="0">
                            <a:solidFill>
                              <a:srgbClr val="C00000"/>
                            </a:solidFill>
                            <a:latin typeface="Cambria Math" panose="02040503050406030204" pitchFamily="18" charset="0"/>
                            <a:ea typeface="Cambria Math" panose="02040503050406030204" pitchFamily="18" charset="0"/>
                          </a:rPr>
                        </m:ctrlPr>
                      </m:sSupPr>
                      <m:e>
                        <m:r>
                          <a:rPr lang="en-US" sz="2400" i="1" dirty="0">
                            <a:solidFill>
                              <a:srgbClr val="C00000"/>
                            </a:solidFill>
                            <a:latin typeface="Cambria Math" panose="02040503050406030204" pitchFamily="18" charset="0"/>
                            <a:ea typeface="Cambria Math" panose="02040503050406030204" pitchFamily="18" charset="0"/>
                          </a:rPr>
                          <m:t>⟼</m:t>
                        </m:r>
                      </m:e>
                      <m:sup>
                        <m:r>
                          <a:rPr lang="en-US" sz="2400" b="0" i="1" dirty="0" smtClean="0">
                            <a:solidFill>
                              <a:srgbClr val="C00000"/>
                            </a:solidFill>
                            <a:latin typeface="Cambria Math" panose="02040503050406030204" pitchFamily="18" charset="0"/>
                            <a:ea typeface="Cambria Math" panose="02040503050406030204" pitchFamily="18" charset="0"/>
                          </a:rPr>
                          <m:t>∗</m:t>
                        </m:r>
                      </m:sup>
                    </m:sSup>
                    <m:d>
                      <m:dPr>
                        <m:ctrlPr>
                          <a:rPr lang="en-US" sz="2400" i="1" dirty="0" err="1">
                            <a:solidFill>
                              <a:srgbClr val="C00000"/>
                            </a:solidFill>
                            <a:latin typeface="Cambria Math" panose="02040503050406030204" pitchFamily="18" charset="0"/>
                          </a:rPr>
                        </m:ctrlPr>
                      </m:dPr>
                      <m:e>
                        <m:sSub>
                          <m:sSubPr>
                            <m:ctrlPr>
                              <a:rPr lang="en-US" sz="2400" i="1" dirty="0">
                                <a:solidFill>
                                  <a:srgbClr val="C00000"/>
                                </a:solidFill>
                                <a:latin typeface="Cambria Math" panose="02040503050406030204" pitchFamily="18" charset="0"/>
                              </a:rPr>
                            </m:ctrlPr>
                          </m:sSubPr>
                          <m:e>
                            <m:r>
                              <a:rPr lang="en-US" sz="2400" i="1" dirty="0" err="1">
                                <a:solidFill>
                                  <a:srgbClr val="C00000"/>
                                </a:solidFill>
                                <a:latin typeface="Cambria Math" panose="02040503050406030204" pitchFamily="18" charset="0"/>
                              </a:rPr>
                              <m:t>𝑞</m:t>
                            </m:r>
                          </m:e>
                          <m:sub>
                            <m:r>
                              <a:rPr lang="en-US" sz="2400" b="0" i="1" dirty="0" smtClean="0">
                                <a:solidFill>
                                  <a:srgbClr val="C00000"/>
                                </a:solidFill>
                                <a:latin typeface="Cambria Math" panose="02040503050406030204" pitchFamily="18" charset="0"/>
                              </a:rPr>
                              <m:t>2</m:t>
                            </m:r>
                          </m:sub>
                        </m:sSub>
                        <m:r>
                          <a:rPr lang="en-US" sz="2400" i="1" dirty="0" err="1">
                            <a:solidFill>
                              <a:srgbClr val="C00000"/>
                            </a:solidFill>
                            <a:latin typeface="Cambria Math" panose="02040503050406030204" pitchFamily="18" charset="0"/>
                          </a:rPr>
                          <m:t>,</m:t>
                        </m:r>
                        <m:r>
                          <a:rPr lang="en-US" sz="2400" i="1" dirty="0">
                            <a:solidFill>
                              <a:srgbClr val="C00000"/>
                            </a:solidFill>
                            <a:latin typeface="Cambria Math" panose="02040503050406030204" pitchFamily="18" charset="0"/>
                          </a:rPr>
                          <m:t> </m:t>
                        </m:r>
                        <m:sSub>
                          <m:sSubPr>
                            <m:ctrlPr>
                              <a:rPr lang="en-US" sz="2400" i="1" dirty="0">
                                <a:solidFill>
                                  <a:srgbClr val="C00000"/>
                                </a:solidFill>
                                <a:latin typeface="Cambria Math" panose="02040503050406030204" pitchFamily="18" charset="0"/>
                              </a:rPr>
                            </m:ctrlPr>
                          </m:sSubPr>
                          <m:e>
                            <m:r>
                              <a:rPr lang="en-US" sz="2400" i="1" dirty="0" err="1">
                                <a:solidFill>
                                  <a:srgbClr val="C00000"/>
                                </a:solidFill>
                                <a:latin typeface="Cambria Math" panose="02040503050406030204" pitchFamily="18" charset="0"/>
                              </a:rPr>
                              <m:t>𝑤</m:t>
                            </m:r>
                          </m:e>
                          <m:sub>
                            <m:r>
                              <a:rPr lang="en-US" sz="2400" b="0" i="1" dirty="0" smtClean="0">
                                <a:solidFill>
                                  <a:srgbClr val="C00000"/>
                                </a:solidFill>
                                <a:latin typeface="Cambria Math" panose="02040503050406030204" pitchFamily="18" charset="0"/>
                              </a:rPr>
                              <m:t>2</m:t>
                            </m:r>
                          </m:sub>
                        </m:sSub>
                        <m:r>
                          <a:rPr lang="en-US" sz="2400" i="1" dirty="0" err="1">
                            <a:solidFill>
                              <a:srgbClr val="C00000"/>
                            </a:solidFill>
                            <a:latin typeface="Cambria Math" panose="02040503050406030204" pitchFamily="18" charset="0"/>
                          </a:rPr>
                          <m:t>,</m:t>
                        </m:r>
                        <m:r>
                          <a:rPr lang="en-US" sz="2400" i="1" dirty="0">
                            <a:solidFill>
                              <a:srgbClr val="C00000"/>
                            </a:solidFill>
                            <a:latin typeface="Cambria Math" panose="02040503050406030204" pitchFamily="18" charset="0"/>
                          </a:rPr>
                          <m:t> </m:t>
                        </m:r>
                        <m:sSub>
                          <m:sSubPr>
                            <m:ctrlPr>
                              <a:rPr lang="en-US" sz="2400" i="1" dirty="0">
                                <a:solidFill>
                                  <a:srgbClr val="C00000"/>
                                </a:solidFill>
                                <a:latin typeface="Cambria Math" panose="02040503050406030204" pitchFamily="18" charset="0"/>
                              </a:rPr>
                            </m:ctrlPr>
                          </m:sSubPr>
                          <m:e>
                            <m:r>
                              <a:rPr lang="en-US" sz="2400" i="1" dirty="0" err="1">
                                <a:solidFill>
                                  <a:srgbClr val="C00000"/>
                                </a:solidFill>
                                <a:latin typeface="Cambria Math" panose="02040503050406030204" pitchFamily="18" charset="0"/>
                              </a:rPr>
                              <m:t>𝑥</m:t>
                            </m:r>
                          </m:e>
                          <m:sub>
                            <m:r>
                              <a:rPr lang="en-US" sz="2400" b="0" i="1" dirty="0" smtClean="0">
                                <a:solidFill>
                                  <a:srgbClr val="C00000"/>
                                </a:solidFill>
                                <a:latin typeface="Cambria Math" panose="02040503050406030204" pitchFamily="18" charset="0"/>
                              </a:rPr>
                              <m:t>2</m:t>
                            </m:r>
                          </m:sub>
                        </m:sSub>
                      </m:e>
                    </m:d>
                  </m:oMath>
                </a14:m>
                <a:r>
                  <a:rPr lang="fa-IR" sz="2400" dirty="0"/>
                  <a:t>نشان دهنده یک تغییر پیکربندی در چند مرحله است.</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t="-625" r="-766"/>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D22F896-40B5-4ADD-8801-0D06FADFA095}" type="slidenum">
              <a:rPr lang="en-US" smtClean="0"/>
              <a:pPr/>
              <a:t>12</a:t>
            </a:fld>
            <a:endParaRPr lang="en-US" dirty="0"/>
          </a:p>
        </p:txBody>
      </p:sp>
      <p:grpSp>
        <p:nvGrpSpPr>
          <p:cNvPr id="33" name="Group 32"/>
          <p:cNvGrpSpPr/>
          <p:nvPr/>
        </p:nvGrpSpPr>
        <p:grpSpPr>
          <a:xfrm>
            <a:off x="110191" y="1069135"/>
            <a:ext cx="3193590" cy="1513865"/>
            <a:chOff x="507999" y="2699487"/>
            <a:chExt cx="2481706" cy="1140489"/>
          </a:xfrm>
        </p:grpSpPr>
        <p:sp>
          <p:nvSpPr>
            <p:cNvPr id="6" name="Oval 5"/>
            <p:cNvSpPr/>
            <p:nvPr/>
          </p:nvSpPr>
          <p:spPr>
            <a:xfrm>
              <a:off x="617589" y="2823541"/>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2440687" y="2824297"/>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mc:AlternateContent xmlns:mc="http://schemas.openxmlformats.org/markup-compatibility/2006" xmlns:a14="http://schemas.microsoft.com/office/drawing/2010/main">
          <mc:Choice Requires="a14">
            <p:sp>
              <p:nvSpPr>
                <p:cNvPr id="9" name="TextBox 8"/>
                <p:cNvSpPr txBox="1"/>
                <p:nvPr/>
              </p:nvSpPr>
              <p:spPr>
                <a:xfrm>
                  <a:off x="684434" y="2876134"/>
                  <a:ext cx="410077" cy="34780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ea typeface="Cambria Math" panose="02040503050406030204" pitchFamily="18" charset="0"/>
                              </a:rPr>
                            </m:ctrlPr>
                          </m:sSubPr>
                          <m:e>
                            <m:r>
                              <a:rPr lang="en-US" sz="2400" i="1" dirty="0">
                                <a:latin typeface="Cambria Math" panose="02040503050406030204" pitchFamily="18" charset="0"/>
                                <a:ea typeface="Cambria Math" panose="02040503050406030204" pitchFamily="18" charset="0"/>
                              </a:rPr>
                              <m:t>𝑞</m:t>
                            </m:r>
                          </m:e>
                          <m:sub>
                            <m:r>
                              <a:rPr lang="en-US" sz="2400" b="0" i="1" dirty="0" smtClean="0">
                                <a:latin typeface="Cambria Math" panose="02040503050406030204" pitchFamily="18" charset="0"/>
                                <a:ea typeface="Cambria Math" panose="02040503050406030204" pitchFamily="18" charset="0"/>
                              </a:rPr>
                              <m:t>𝑖</m:t>
                            </m:r>
                          </m:sub>
                        </m:sSub>
                      </m:oMath>
                    </m:oMathPara>
                  </a14:m>
                  <a:endParaRPr lang="en-US" sz="2400" dirty="0"/>
                </a:p>
              </p:txBody>
            </p:sp>
          </mc:Choice>
          <mc:Fallback xmlns="">
            <p:sp>
              <p:nvSpPr>
                <p:cNvPr id="9" name="TextBox 8"/>
                <p:cNvSpPr txBox="1">
                  <a:spLocks noRot="1" noChangeAspect="1" noMove="1" noResize="1" noEditPoints="1" noAdjustHandles="1" noChangeArrowheads="1" noChangeShapeType="1" noTextEdit="1"/>
                </p:cNvSpPr>
                <p:nvPr/>
              </p:nvSpPr>
              <p:spPr>
                <a:xfrm>
                  <a:off x="684434" y="2876134"/>
                  <a:ext cx="410077" cy="347801"/>
                </a:xfrm>
                <a:prstGeom prst="rect">
                  <a:avLst/>
                </a:prstGeom>
                <a:blipFill>
                  <a:blip r:embed="rId3"/>
                  <a:stretch>
                    <a:fillRect b="-1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2486356" y="2853720"/>
                  <a:ext cx="431254" cy="37021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ea typeface="Cambria Math" panose="02040503050406030204" pitchFamily="18" charset="0"/>
                              </a:rPr>
                            </m:ctrlPr>
                          </m:sSubPr>
                          <m:e>
                            <m:r>
                              <a:rPr lang="en-US" sz="2400" i="1" dirty="0" smtClean="0">
                                <a:latin typeface="Cambria Math" panose="02040503050406030204" pitchFamily="18" charset="0"/>
                                <a:ea typeface="Cambria Math" panose="02040503050406030204" pitchFamily="18" charset="0"/>
                              </a:rPr>
                              <m:t>𝑞</m:t>
                            </m:r>
                          </m:e>
                          <m:sub>
                            <m:r>
                              <a:rPr lang="en-US" sz="2400" b="0" i="1" dirty="0" smtClean="0">
                                <a:latin typeface="Cambria Math" panose="02040503050406030204" pitchFamily="18" charset="0"/>
                                <a:ea typeface="Cambria Math" panose="02040503050406030204" pitchFamily="18" charset="0"/>
                              </a:rPr>
                              <m:t>𝑗</m:t>
                            </m:r>
                          </m:sub>
                        </m:sSub>
                      </m:oMath>
                    </m:oMathPara>
                  </a14:m>
                  <a:endParaRPr lang="en-US" sz="2400" dirty="0"/>
                </a:p>
              </p:txBody>
            </p:sp>
          </mc:Choice>
          <mc:Fallback xmlns="">
            <p:sp>
              <p:nvSpPr>
                <p:cNvPr id="10" name="TextBox 9"/>
                <p:cNvSpPr txBox="1">
                  <a:spLocks noRot="1" noChangeAspect="1" noMove="1" noResize="1" noEditPoints="1" noAdjustHandles="1" noChangeArrowheads="1" noChangeShapeType="1" noTextEdit="1"/>
                </p:cNvSpPr>
                <p:nvPr/>
              </p:nvSpPr>
              <p:spPr>
                <a:xfrm>
                  <a:off x="2486356" y="2853720"/>
                  <a:ext cx="431254" cy="370215"/>
                </a:xfrm>
                <a:prstGeom prst="rect">
                  <a:avLst/>
                </a:prstGeom>
                <a:blipFill>
                  <a:blip r:embed="rId4"/>
                  <a:stretch>
                    <a:fillRect b="-11250"/>
                  </a:stretch>
                </a:blipFill>
              </p:spPr>
              <p:txBody>
                <a:bodyPr/>
                <a:lstStyle/>
                <a:p>
                  <a:r>
                    <a:rPr lang="en-US">
                      <a:noFill/>
                    </a:rPr>
                    <a:t> </a:t>
                  </a:r>
                </a:p>
              </p:txBody>
            </p:sp>
          </mc:Fallback>
        </mc:AlternateContent>
        <p:cxnSp>
          <p:nvCxnSpPr>
            <p:cNvPr id="12" name="Straight Arrow Connector 11"/>
            <p:cNvCxnSpPr>
              <a:stCxn id="6" idx="6"/>
              <a:endCxn id="7" idx="2"/>
            </p:cNvCxnSpPr>
            <p:nvPr/>
          </p:nvCxnSpPr>
          <p:spPr>
            <a:xfrm>
              <a:off x="1166607" y="3081019"/>
              <a:ext cx="1274080" cy="7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12"/>
                <p:cNvSpPr txBox="1"/>
                <p:nvPr/>
              </p:nvSpPr>
              <p:spPr>
                <a:xfrm>
                  <a:off x="1358942" y="2699487"/>
                  <a:ext cx="889410" cy="34780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Times New Roman" panose="02020603050405020304" pitchFamily="18" charset="0"/>
                          </a:rPr>
                          <m:t>𝑎</m:t>
                        </m:r>
                        <m:r>
                          <a:rPr lang="en-US" sz="2400" b="0" i="1" smtClean="0">
                            <a:latin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cs typeface="Times New Roman" panose="02020603050405020304" pitchFamily="18" charset="0"/>
                          </a:rPr>
                          <m:t>𝑥</m:t>
                        </m:r>
                        <m:r>
                          <a:rPr lang="en-US" sz="2400" b="0" i="1" smtClean="0">
                            <a:latin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cs typeface="Times New Roman" panose="02020603050405020304" pitchFamily="18" charset="0"/>
                          </a:rPr>
                          <m:t>𝑦</m:t>
                        </m:r>
                      </m:oMath>
                    </m:oMathPara>
                  </a14:m>
                  <a:endParaRPr lang="en-US" sz="2400" dirty="0">
                    <a:latin typeface="Times New Roman" panose="02020603050405020304" pitchFamily="18" charset="0"/>
                    <a:cs typeface="Times New Roman" panose="02020603050405020304" pitchFamily="18"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1358942" y="2699487"/>
                  <a:ext cx="889410" cy="347801"/>
                </a:xfrm>
                <a:prstGeom prst="rect">
                  <a:avLst/>
                </a:prstGeom>
                <a:blipFill>
                  <a:blip r:embed="rId5"/>
                  <a:stretch>
                    <a:fillRect b="-184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507999" y="3469761"/>
                  <a:ext cx="2481705" cy="37021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l-GR" sz="2400" i="1" dirty="0" smtClean="0">
                            <a:solidFill>
                              <a:srgbClr val="C00000"/>
                            </a:solidFill>
                            <a:latin typeface="Cambria Math" panose="02040503050406030204" pitchFamily="18" charset="0"/>
                          </a:rPr>
                          <m:t>𝛿</m:t>
                        </m:r>
                        <m:r>
                          <a:rPr lang="el-GR" sz="2400" i="1" dirty="0" smtClean="0">
                            <a:solidFill>
                              <a:srgbClr val="C00000"/>
                            </a:solidFill>
                            <a:latin typeface="Cambria Math" panose="02040503050406030204" pitchFamily="18" charset="0"/>
                          </a:rPr>
                          <m:t>(</m:t>
                        </m:r>
                        <m:sSub>
                          <m:sSubPr>
                            <m:ctrlPr>
                              <a:rPr lang="en-US" sz="2400" i="1" dirty="0">
                                <a:solidFill>
                                  <a:srgbClr val="C00000"/>
                                </a:solidFill>
                                <a:latin typeface="Cambria Math" panose="02040503050406030204" pitchFamily="18" charset="0"/>
                              </a:rPr>
                            </m:ctrlPr>
                          </m:sSubPr>
                          <m:e>
                            <m:r>
                              <a:rPr lang="en-US" sz="2400" i="1" dirty="0" err="1">
                                <a:solidFill>
                                  <a:srgbClr val="C00000"/>
                                </a:solidFill>
                                <a:latin typeface="Cambria Math" panose="02040503050406030204" pitchFamily="18" charset="0"/>
                              </a:rPr>
                              <m:t>𝑞</m:t>
                            </m:r>
                          </m:e>
                          <m:sub>
                            <m:r>
                              <a:rPr lang="en-US" sz="2400" i="1" dirty="0" err="1">
                                <a:solidFill>
                                  <a:srgbClr val="C00000"/>
                                </a:solidFill>
                                <a:latin typeface="Cambria Math" panose="02040503050406030204" pitchFamily="18" charset="0"/>
                              </a:rPr>
                              <m:t>𝑖</m:t>
                            </m:r>
                          </m:sub>
                        </m:sSub>
                        <m:r>
                          <a:rPr lang="en-US" sz="2400" i="1" dirty="0" err="1">
                            <a:solidFill>
                              <a:srgbClr val="C00000"/>
                            </a:solidFill>
                            <a:latin typeface="Cambria Math" panose="02040503050406030204" pitchFamily="18" charset="0"/>
                          </a:rPr>
                          <m:t>,</m:t>
                        </m:r>
                        <m:r>
                          <a:rPr lang="en-US" sz="2400" i="1" dirty="0" err="1">
                            <a:solidFill>
                              <a:srgbClr val="C00000"/>
                            </a:solidFill>
                            <a:latin typeface="Cambria Math" panose="02040503050406030204" pitchFamily="18" charset="0"/>
                          </a:rPr>
                          <m:t>𝑎</m:t>
                        </m:r>
                        <m:r>
                          <a:rPr lang="en-US" sz="2400" i="1" dirty="0" err="1">
                            <a:solidFill>
                              <a:srgbClr val="C00000"/>
                            </a:solidFill>
                            <a:latin typeface="Cambria Math" panose="02040503050406030204" pitchFamily="18" charset="0"/>
                          </a:rPr>
                          <m:t>,</m:t>
                        </m:r>
                        <m:r>
                          <a:rPr lang="en-US" sz="2400" i="1" dirty="0" err="1">
                            <a:solidFill>
                              <a:srgbClr val="C00000"/>
                            </a:solidFill>
                            <a:latin typeface="Cambria Math" panose="02040503050406030204" pitchFamily="18" charset="0"/>
                          </a:rPr>
                          <m:t>𝑥</m:t>
                        </m:r>
                        <m:r>
                          <a:rPr lang="en-US" sz="2400" i="1" dirty="0">
                            <a:solidFill>
                              <a:srgbClr val="C00000"/>
                            </a:solidFill>
                            <a:latin typeface="Cambria Math" panose="02040503050406030204" pitchFamily="18" charset="0"/>
                          </a:rPr>
                          <m:t>)=(</m:t>
                        </m:r>
                        <m:sSub>
                          <m:sSubPr>
                            <m:ctrlPr>
                              <a:rPr lang="en-US" sz="2400" i="1" dirty="0">
                                <a:solidFill>
                                  <a:srgbClr val="C00000"/>
                                </a:solidFill>
                                <a:latin typeface="Cambria Math" panose="02040503050406030204" pitchFamily="18" charset="0"/>
                              </a:rPr>
                            </m:ctrlPr>
                          </m:sSubPr>
                          <m:e>
                            <m:r>
                              <a:rPr lang="en-US" sz="2400" i="1" dirty="0" err="1">
                                <a:solidFill>
                                  <a:srgbClr val="C00000"/>
                                </a:solidFill>
                                <a:latin typeface="Cambria Math" panose="02040503050406030204" pitchFamily="18" charset="0"/>
                              </a:rPr>
                              <m:t>𝑞</m:t>
                            </m:r>
                          </m:e>
                          <m:sub>
                            <m:r>
                              <a:rPr lang="en-US" sz="2400" i="1" dirty="0" err="1">
                                <a:solidFill>
                                  <a:srgbClr val="C00000"/>
                                </a:solidFill>
                                <a:latin typeface="Cambria Math" panose="02040503050406030204" pitchFamily="18" charset="0"/>
                              </a:rPr>
                              <m:t>𝑗</m:t>
                            </m:r>
                          </m:sub>
                        </m:sSub>
                        <m:r>
                          <a:rPr lang="en-US" sz="2400" i="1" dirty="0" err="1">
                            <a:solidFill>
                              <a:srgbClr val="C00000"/>
                            </a:solidFill>
                            <a:latin typeface="Cambria Math" panose="02040503050406030204" pitchFamily="18" charset="0"/>
                          </a:rPr>
                          <m:t>,</m:t>
                        </m:r>
                        <m:r>
                          <a:rPr lang="en-US" sz="2400" i="1" dirty="0">
                            <a:solidFill>
                              <a:srgbClr val="C00000"/>
                            </a:solidFill>
                            <a:latin typeface="Cambria Math" panose="02040503050406030204" pitchFamily="18" charset="0"/>
                          </a:rPr>
                          <m:t>𝑦</m:t>
                        </m:r>
                        <m:r>
                          <a:rPr lang="en-US" sz="2400" i="1" dirty="0">
                            <a:solidFill>
                              <a:srgbClr val="C00000"/>
                            </a:solidFill>
                            <a:latin typeface="Cambria Math" panose="02040503050406030204" pitchFamily="18" charset="0"/>
                          </a:rPr>
                          <m:t>)</m:t>
                        </m:r>
                      </m:oMath>
                    </m:oMathPara>
                  </a14:m>
                  <a:endParaRPr lang="en-US" sz="2400" dirty="0">
                    <a:latin typeface="Times New Roman" panose="02020603050405020304" pitchFamily="18" charset="0"/>
                    <a:cs typeface="Times New Roman" panose="02020603050405020304" pitchFamily="18" charset="0"/>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507999" y="3469761"/>
                  <a:ext cx="2481705" cy="370215"/>
                </a:xfrm>
                <a:prstGeom prst="rect">
                  <a:avLst/>
                </a:prstGeom>
                <a:blipFill>
                  <a:blip r:embed="rId6"/>
                  <a:stretch>
                    <a:fillRect b="-12500"/>
                  </a:stretch>
                </a:blipFill>
              </p:spPr>
              <p:txBody>
                <a:bodyPr/>
                <a:lstStyle/>
                <a:p>
                  <a:r>
                    <a:rPr lang="en-US">
                      <a:noFill/>
                    </a:rPr>
                    <a:t> </a:t>
                  </a:r>
                </a:p>
              </p:txBody>
            </p:sp>
          </mc:Fallback>
        </mc:AlternateContent>
      </p:grpSp>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4FB8529B-A228-1140-9C73-7F974595F600}"/>
                  </a:ext>
                </a:extLst>
              </p14:cNvPr>
              <p14:cNvContentPartPr/>
              <p14:nvPr/>
            </p14:nvContentPartPr>
            <p14:xfrm>
              <a:off x="9673560" y="1553760"/>
              <a:ext cx="1604520" cy="1474560"/>
            </p14:xfrm>
          </p:contentPart>
        </mc:Choice>
        <mc:Fallback xmlns="">
          <p:pic>
            <p:nvPicPr>
              <p:cNvPr id="8" name="Ink 7">
                <a:extLst>
                  <a:ext uri="{FF2B5EF4-FFF2-40B4-BE49-F238E27FC236}">
                    <a16:creationId xmlns:a16="http://schemas.microsoft.com/office/drawing/2014/main" id="{4FB8529B-A228-1140-9C73-7F974595F600}"/>
                  </a:ext>
                </a:extLst>
              </p:cNvPr>
              <p:cNvPicPr/>
              <p:nvPr/>
            </p:nvPicPr>
            <p:blipFill>
              <a:blip r:embed="rId8"/>
              <a:stretch>
                <a:fillRect/>
              </a:stretch>
            </p:blipFill>
            <p:spPr>
              <a:xfrm>
                <a:off x="9664200" y="1544400"/>
                <a:ext cx="1623240" cy="1493280"/>
              </a:xfrm>
              <a:prstGeom prst="rect">
                <a:avLst/>
              </a:prstGeom>
            </p:spPr>
          </p:pic>
        </mc:Fallback>
      </mc:AlternateContent>
    </p:spTree>
    <p:extLst>
      <p:ext uri="{BB962C8B-B14F-4D97-AF65-F5344CB8AC3E}">
        <p14:creationId xmlns:p14="http://schemas.microsoft.com/office/powerpoint/2010/main" val="18447440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nodeType="afterEffect">
                                  <p:stCondLst>
                                    <p:cond delay="0"/>
                                  </p:stCondLst>
                                  <p:childTnLst>
                                    <p:set>
                                      <p:cBhvr>
                                        <p:cTn id="31"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تعریف 7-2: زبان پذیرفته شده توسط آتاماتای پشته ای</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0191" y="1168088"/>
                <a:ext cx="11942547" cy="5404508"/>
              </a:xfrm>
            </p:spPr>
            <p:txBody>
              <a:bodyPr>
                <a:normAutofit/>
              </a:bodyPr>
              <a:lstStyle/>
              <a:p>
                <a:pPr>
                  <a:lnSpc>
                    <a:spcPct val="150000"/>
                  </a:lnSpc>
                </a:pPr>
                <a:r>
                  <a:rPr lang="fa-IR" sz="2800" dirty="0"/>
                  <a:t>فرض کنید</a:t>
                </a:r>
                <a14:m>
                  <m:oMath xmlns:m="http://schemas.openxmlformats.org/officeDocument/2006/math">
                    <m:r>
                      <a:rPr lang="en-US" sz="2800" i="1" dirty="0">
                        <a:solidFill>
                          <a:srgbClr val="C00000"/>
                        </a:solidFill>
                        <a:latin typeface="Cambria Math" panose="02040503050406030204" pitchFamily="18" charset="0"/>
                      </a:rPr>
                      <m:t>𝑀</m:t>
                    </m:r>
                    <m:r>
                      <a:rPr lang="en-US" sz="2800" i="1" dirty="0">
                        <a:solidFill>
                          <a:srgbClr val="C00000"/>
                        </a:solidFill>
                        <a:latin typeface="Cambria Math" panose="02040503050406030204" pitchFamily="18" charset="0"/>
                      </a:rPr>
                      <m:t>= (</m:t>
                    </m:r>
                    <m:r>
                      <a:rPr lang="en-US" sz="2800" i="1" dirty="0">
                        <a:solidFill>
                          <a:srgbClr val="C00000"/>
                        </a:solidFill>
                        <a:latin typeface="Cambria Math" panose="02040503050406030204" pitchFamily="18" charset="0"/>
                      </a:rPr>
                      <m:t>𝑄</m:t>
                    </m:r>
                    <m:r>
                      <a:rPr lang="en-US" sz="2800" i="1" dirty="0">
                        <a:solidFill>
                          <a:srgbClr val="C00000"/>
                        </a:solidFill>
                        <a:latin typeface="Cambria Math" panose="02040503050406030204" pitchFamily="18" charset="0"/>
                      </a:rPr>
                      <m:t>, </m:t>
                    </m:r>
                    <m:r>
                      <m:rPr>
                        <m:sty m:val="p"/>
                      </m:rPr>
                      <a:rPr lang="el-GR" sz="2800" dirty="0">
                        <a:solidFill>
                          <a:srgbClr val="C00000"/>
                        </a:solidFill>
                        <a:latin typeface="Cambria Math" panose="02040503050406030204" pitchFamily="18" charset="0"/>
                      </a:rPr>
                      <m:t>Σ</m:t>
                    </m:r>
                    <m:r>
                      <a:rPr lang="el-GR" sz="2800" i="1" dirty="0">
                        <a:solidFill>
                          <a:srgbClr val="C00000"/>
                        </a:solidFill>
                        <a:latin typeface="Cambria Math" panose="02040503050406030204" pitchFamily="18" charset="0"/>
                      </a:rPr>
                      <m:t>, </m:t>
                    </m:r>
                    <m:r>
                      <m:rPr>
                        <m:sty m:val="p"/>
                      </m:rPr>
                      <a:rPr lang="el-GR" sz="2800" dirty="0">
                        <a:solidFill>
                          <a:srgbClr val="C00000"/>
                        </a:solidFill>
                        <a:latin typeface="Cambria Math" panose="02040503050406030204" pitchFamily="18" charset="0"/>
                      </a:rPr>
                      <m:t>Γ</m:t>
                    </m:r>
                    <m:r>
                      <a:rPr lang="el-GR" sz="2800" i="1" dirty="0">
                        <a:solidFill>
                          <a:srgbClr val="C00000"/>
                        </a:solidFill>
                        <a:latin typeface="Cambria Math" panose="02040503050406030204" pitchFamily="18" charset="0"/>
                      </a:rPr>
                      <m:t>, </m:t>
                    </m:r>
                    <m:r>
                      <a:rPr lang="el-GR" sz="2800" i="1" dirty="0">
                        <a:solidFill>
                          <a:srgbClr val="C00000"/>
                        </a:solidFill>
                        <a:latin typeface="Cambria Math" panose="02040503050406030204" pitchFamily="18" charset="0"/>
                      </a:rPr>
                      <m:t>𝛿</m:t>
                    </m:r>
                    <m:r>
                      <a:rPr lang="el-GR" sz="2800" i="1" dirty="0">
                        <a:solidFill>
                          <a:srgbClr val="C00000"/>
                        </a:solidFill>
                        <a:latin typeface="Cambria Math" panose="02040503050406030204" pitchFamily="18" charset="0"/>
                      </a:rPr>
                      <m:t>, </m:t>
                    </m:r>
                    <m:sSub>
                      <m:sSubPr>
                        <m:ctrlPr>
                          <a:rPr lang="en-US" sz="2800" i="1" dirty="0">
                            <a:solidFill>
                              <a:srgbClr val="C00000"/>
                            </a:solidFill>
                            <a:latin typeface="Cambria Math" panose="02040503050406030204" pitchFamily="18" charset="0"/>
                          </a:rPr>
                        </m:ctrlPr>
                      </m:sSubPr>
                      <m:e>
                        <m:r>
                          <a:rPr lang="en-US" sz="2800" i="1" dirty="0">
                            <a:solidFill>
                              <a:srgbClr val="C00000"/>
                            </a:solidFill>
                            <a:latin typeface="Cambria Math" panose="02040503050406030204" pitchFamily="18" charset="0"/>
                          </a:rPr>
                          <m:t>𝑞</m:t>
                        </m:r>
                      </m:e>
                      <m:sub>
                        <m:r>
                          <a:rPr lang="en-US" sz="2800" i="1" dirty="0">
                            <a:solidFill>
                              <a:srgbClr val="C00000"/>
                            </a:solidFill>
                            <a:latin typeface="Cambria Math" panose="02040503050406030204" pitchFamily="18" charset="0"/>
                          </a:rPr>
                          <m:t>0</m:t>
                        </m:r>
                      </m:sub>
                    </m:sSub>
                    <m:r>
                      <a:rPr lang="en-US" sz="2800" i="1" dirty="0">
                        <a:solidFill>
                          <a:srgbClr val="C00000"/>
                        </a:solidFill>
                        <a:latin typeface="Cambria Math" panose="02040503050406030204" pitchFamily="18" charset="0"/>
                      </a:rPr>
                      <m:t>, </m:t>
                    </m:r>
                    <m:r>
                      <a:rPr lang="en-US" sz="2800" b="0" i="1" dirty="0" smtClean="0">
                        <a:solidFill>
                          <a:srgbClr val="C00000"/>
                        </a:solidFill>
                        <a:latin typeface="Cambria Math" panose="02040503050406030204" pitchFamily="18" charset="0"/>
                      </a:rPr>
                      <m:t>𝑧</m:t>
                    </m:r>
                    <m:r>
                      <a:rPr lang="en-US" sz="2800" i="1" dirty="0">
                        <a:solidFill>
                          <a:srgbClr val="C00000"/>
                        </a:solidFill>
                        <a:latin typeface="Cambria Math" panose="02040503050406030204" pitchFamily="18" charset="0"/>
                      </a:rPr>
                      <m:t>, </m:t>
                    </m:r>
                    <m:r>
                      <a:rPr lang="en-US" sz="2800" i="1" dirty="0">
                        <a:solidFill>
                          <a:srgbClr val="C00000"/>
                        </a:solidFill>
                        <a:latin typeface="Cambria Math" panose="02040503050406030204" pitchFamily="18" charset="0"/>
                      </a:rPr>
                      <m:t>𝐹</m:t>
                    </m:r>
                    <m:r>
                      <a:rPr lang="en-US" sz="2800" i="1" dirty="0">
                        <a:solidFill>
                          <a:srgbClr val="C00000"/>
                        </a:solidFill>
                        <a:latin typeface="Cambria Math" panose="02040503050406030204" pitchFamily="18" charset="0"/>
                      </a:rPr>
                      <m:t>)</m:t>
                    </m:r>
                  </m:oMath>
                </a14:m>
                <a:r>
                  <a:rPr lang="fa-IR" sz="2800" dirty="0"/>
                  <a:t> یک ماشین پشته ای غیرقعطی باشد. زبان پذیرفته شده توسط </a:t>
                </a:r>
                <a14:m>
                  <m:oMath xmlns:m="http://schemas.openxmlformats.org/officeDocument/2006/math">
                    <m:r>
                      <a:rPr lang="en-US" sz="2800" i="1" dirty="0">
                        <a:solidFill>
                          <a:srgbClr val="C00000"/>
                        </a:solidFill>
                        <a:latin typeface="Cambria Math" panose="02040503050406030204" pitchFamily="18" charset="0"/>
                      </a:rPr>
                      <m:t>𝑀</m:t>
                    </m:r>
                  </m:oMath>
                </a14:m>
                <a:r>
                  <a:rPr lang="fa-IR" sz="2800" dirty="0"/>
                  <a:t> عبارت است از  </a:t>
                </a:r>
              </a:p>
              <a:p>
                <a:pPr>
                  <a:lnSpc>
                    <a:spcPct val="150000"/>
                  </a:lnSpc>
                </a:pPr>
                <a14:m>
                  <m:oMath xmlns:m="http://schemas.openxmlformats.org/officeDocument/2006/math">
                    <m:r>
                      <a:rPr lang="en-US" sz="2800" b="0" i="1" dirty="0" smtClean="0">
                        <a:solidFill>
                          <a:srgbClr val="C00000"/>
                        </a:solidFill>
                        <a:latin typeface="Cambria Math" panose="02040503050406030204" pitchFamily="18" charset="0"/>
                      </a:rPr>
                      <m:t>𝐿</m:t>
                    </m:r>
                    <m:d>
                      <m:dPr>
                        <m:ctrlPr>
                          <a:rPr lang="en-US" sz="2800" b="0" i="1" dirty="0" smtClean="0">
                            <a:solidFill>
                              <a:srgbClr val="C00000"/>
                            </a:solidFill>
                            <a:latin typeface="Cambria Math" panose="02040503050406030204" pitchFamily="18" charset="0"/>
                          </a:rPr>
                        </m:ctrlPr>
                      </m:dPr>
                      <m:e>
                        <m:r>
                          <a:rPr lang="en-US" sz="2800" i="1" dirty="0">
                            <a:solidFill>
                              <a:srgbClr val="C00000"/>
                            </a:solidFill>
                            <a:latin typeface="Cambria Math" panose="02040503050406030204" pitchFamily="18" charset="0"/>
                          </a:rPr>
                          <m:t>𝑀</m:t>
                        </m:r>
                      </m:e>
                    </m:d>
                    <m:r>
                      <a:rPr lang="en-US" sz="2800" b="0" i="1" dirty="0" smtClean="0">
                        <a:solidFill>
                          <a:srgbClr val="C00000"/>
                        </a:solidFill>
                        <a:latin typeface="Cambria Math" panose="02040503050406030204" pitchFamily="18" charset="0"/>
                      </a:rPr>
                      <m:t>=</m:t>
                    </m:r>
                    <m:d>
                      <m:dPr>
                        <m:begChr m:val="{"/>
                        <m:endChr m:val="}"/>
                        <m:ctrlPr>
                          <a:rPr lang="en-US" sz="2800" b="0" i="1" dirty="0" smtClean="0">
                            <a:solidFill>
                              <a:srgbClr val="C00000"/>
                            </a:solidFill>
                            <a:latin typeface="Cambria Math" panose="02040503050406030204" pitchFamily="18" charset="0"/>
                          </a:rPr>
                        </m:ctrlPr>
                      </m:dPr>
                      <m:e>
                        <m:r>
                          <a:rPr lang="en-US" sz="2800" b="0" i="1" dirty="0" smtClean="0">
                            <a:solidFill>
                              <a:srgbClr val="C00000"/>
                            </a:solidFill>
                            <a:latin typeface="Cambria Math" panose="02040503050406030204" pitchFamily="18" charset="0"/>
                          </a:rPr>
                          <m:t>𝑤</m:t>
                        </m:r>
                        <m:r>
                          <a:rPr lang="en-US" sz="2800" b="0" i="1" dirty="0" smtClean="0">
                            <a:solidFill>
                              <a:srgbClr val="C00000"/>
                            </a:solidFill>
                            <a:latin typeface="Cambria Math" panose="02040503050406030204" pitchFamily="18" charset="0"/>
                            <a:ea typeface="Cambria Math" panose="02040503050406030204" pitchFamily="18" charset="0"/>
                          </a:rPr>
                          <m:t>∈</m:t>
                        </m:r>
                        <m:sSup>
                          <m:sSupPr>
                            <m:ctrlPr>
                              <a:rPr lang="en-US" sz="2800" b="0" i="1" dirty="0" smtClean="0">
                                <a:solidFill>
                                  <a:srgbClr val="C00000"/>
                                </a:solidFill>
                                <a:latin typeface="Cambria Math" panose="02040503050406030204" pitchFamily="18" charset="0"/>
                                <a:ea typeface="Cambria Math" panose="02040503050406030204" pitchFamily="18" charset="0"/>
                              </a:rPr>
                            </m:ctrlPr>
                          </m:sSupPr>
                          <m:e>
                            <m:r>
                              <m:rPr>
                                <m:sty m:val="p"/>
                              </m:rPr>
                              <a:rPr lang="el-GR" sz="2800" b="0" i="1" dirty="0" smtClean="0">
                                <a:solidFill>
                                  <a:srgbClr val="C00000"/>
                                </a:solidFill>
                                <a:latin typeface="Cambria Math" panose="02040503050406030204" pitchFamily="18" charset="0"/>
                                <a:ea typeface="Cambria Math" panose="02040503050406030204" pitchFamily="18" charset="0"/>
                              </a:rPr>
                              <m:t>Σ</m:t>
                            </m:r>
                          </m:e>
                          <m:sup>
                            <m:r>
                              <a:rPr lang="en-US" sz="2800" b="0" i="1" dirty="0" smtClean="0">
                                <a:solidFill>
                                  <a:srgbClr val="C00000"/>
                                </a:solidFill>
                                <a:latin typeface="Cambria Math" panose="02040503050406030204" pitchFamily="18" charset="0"/>
                                <a:ea typeface="Cambria Math" panose="02040503050406030204" pitchFamily="18" charset="0"/>
                              </a:rPr>
                              <m:t>∗</m:t>
                            </m:r>
                          </m:sup>
                        </m:sSup>
                        <m:r>
                          <a:rPr lang="en-US" sz="2800" b="0" i="1" dirty="0" smtClean="0">
                            <a:solidFill>
                              <a:srgbClr val="C00000"/>
                            </a:solidFill>
                            <a:latin typeface="Cambria Math" panose="02040503050406030204" pitchFamily="18" charset="0"/>
                            <a:ea typeface="Cambria Math" panose="02040503050406030204" pitchFamily="18" charset="0"/>
                          </a:rPr>
                          <m:t> :</m:t>
                        </m:r>
                        <m:d>
                          <m:dPr>
                            <m:ctrlPr>
                              <a:rPr lang="en-US" sz="2800" b="0" i="1" dirty="0" smtClean="0">
                                <a:solidFill>
                                  <a:srgbClr val="C00000"/>
                                </a:solidFill>
                                <a:latin typeface="Cambria Math" panose="02040503050406030204" pitchFamily="18" charset="0"/>
                                <a:ea typeface="Cambria Math" panose="02040503050406030204" pitchFamily="18" charset="0"/>
                              </a:rPr>
                            </m:ctrlPr>
                          </m:dPr>
                          <m:e>
                            <m:sSub>
                              <m:sSubPr>
                                <m:ctrlPr>
                                  <a:rPr lang="en-US" sz="2800" b="0" i="1" dirty="0" smtClean="0">
                                    <a:solidFill>
                                      <a:srgbClr val="C00000"/>
                                    </a:solidFill>
                                    <a:latin typeface="Cambria Math" panose="02040503050406030204" pitchFamily="18" charset="0"/>
                                    <a:ea typeface="Cambria Math" panose="02040503050406030204" pitchFamily="18" charset="0"/>
                                  </a:rPr>
                                </m:ctrlPr>
                              </m:sSubPr>
                              <m:e>
                                <m:r>
                                  <a:rPr lang="en-US" sz="2800" b="0" i="1" dirty="0" smtClean="0">
                                    <a:solidFill>
                                      <a:srgbClr val="C00000"/>
                                    </a:solidFill>
                                    <a:latin typeface="Cambria Math" panose="02040503050406030204" pitchFamily="18" charset="0"/>
                                    <a:ea typeface="Cambria Math" panose="02040503050406030204" pitchFamily="18" charset="0"/>
                                  </a:rPr>
                                  <m:t>𝑞</m:t>
                                </m:r>
                              </m:e>
                              <m:sub>
                                <m:r>
                                  <a:rPr lang="en-US" sz="2800" b="0" i="1" dirty="0" smtClean="0">
                                    <a:solidFill>
                                      <a:srgbClr val="C00000"/>
                                    </a:solidFill>
                                    <a:latin typeface="Cambria Math" panose="02040503050406030204" pitchFamily="18" charset="0"/>
                                    <a:ea typeface="Cambria Math" panose="02040503050406030204" pitchFamily="18" charset="0"/>
                                  </a:rPr>
                                  <m:t>0</m:t>
                                </m:r>
                              </m:sub>
                            </m:sSub>
                            <m:r>
                              <a:rPr lang="en-US" sz="2800" b="0" i="1" dirty="0" smtClean="0">
                                <a:solidFill>
                                  <a:srgbClr val="C00000"/>
                                </a:solidFill>
                                <a:latin typeface="Cambria Math" panose="02040503050406030204" pitchFamily="18" charset="0"/>
                                <a:ea typeface="Cambria Math" panose="02040503050406030204" pitchFamily="18" charset="0"/>
                              </a:rPr>
                              <m:t>,</m:t>
                            </m:r>
                            <m:r>
                              <a:rPr lang="en-US" sz="2800" b="0" i="1" dirty="0" smtClean="0">
                                <a:solidFill>
                                  <a:srgbClr val="C00000"/>
                                </a:solidFill>
                                <a:latin typeface="Cambria Math" panose="02040503050406030204" pitchFamily="18" charset="0"/>
                                <a:ea typeface="Cambria Math" panose="02040503050406030204" pitchFamily="18" charset="0"/>
                              </a:rPr>
                              <m:t>𝑤</m:t>
                            </m:r>
                            <m:r>
                              <a:rPr lang="en-US" sz="2800" b="0" i="1" dirty="0" smtClean="0">
                                <a:solidFill>
                                  <a:srgbClr val="C00000"/>
                                </a:solidFill>
                                <a:latin typeface="Cambria Math" panose="02040503050406030204" pitchFamily="18" charset="0"/>
                                <a:ea typeface="Cambria Math" panose="02040503050406030204" pitchFamily="18" charset="0"/>
                              </a:rPr>
                              <m:t>,</m:t>
                            </m:r>
                            <m:r>
                              <a:rPr lang="en-US" sz="2800" b="0" i="1" dirty="0" smtClean="0">
                                <a:solidFill>
                                  <a:srgbClr val="C00000"/>
                                </a:solidFill>
                                <a:latin typeface="Cambria Math" panose="02040503050406030204" pitchFamily="18" charset="0"/>
                                <a:ea typeface="Cambria Math" panose="02040503050406030204" pitchFamily="18" charset="0"/>
                              </a:rPr>
                              <m:t>𝑧</m:t>
                            </m:r>
                          </m:e>
                        </m:d>
                        <m:sSup>
                          <m:sSupPr>
                            <m:ctrlPr>
                              <a:rPr lang="en-US" sz="2800" i="1" dirty="0">
                                <a:solidFill>
                                  <a:srgbClr val="C00000"/>
                                </a:solidFill>
                                <a:latin typeface="Cambria Math" panose="02040503050406030204" pitchFamily="18" charset="0"/>
                                <a:ea typeface="Cambria Math" panose="02040503050406030204" pitchFamily="18" charset="0"/>
                              </a:rPr>
                            </m:ctrlPr>
                          </m:sSupPr>
                          <m:e>
                            <m:r>
                              <a:rPr lang="en-US" sz="2800" i="1" dirty="0">
                                <a:solidFill>
                                  <a:srgbClr val="C00000"/>
                                </a:solidFill>
                                <a:latin typeface="Cambria Math" panose="02040503050406030204" pitchFamily="18" charset="0"/>
                                <a:ea typeface="Cambria Math" panose="02040503050406030204" pitchFamily="18" charset="0"/>
                              </a:rPr>
                              <m:t>⟼</m:t>
                            </m:r>
                          </m:e>
                          <m:sup>
                            <m:r>
                              <a:rPr lang="en-US" sz="2800" i="1" dirty="0">
                                <a:solidFill>
                                  <a:srgbClr val="C00000"/>
                                </a:solidFill>
                                <a:latin typeface="Cambria Math" panose="02040503050406030204" pitchFamily="18" charset="0"/>
                                <a:ea typeface="Cambria Math" panose="02040503050406030204" pitchFamily="18" charset="0"/>
                              </a:rPr>
                              <m:t>∗</m:t>
                            </m:r>
                          </m:sup>
                        </m:sSup>
                        <m:d>
                          <m:dPr>
                            <m:ctrlPr>
                              <a:rPr lang="en-US" sz="2800" b="0" i="1" dirty="0" smtClean="0">
                                <a:solidFill>
                                  <a:srgbClr val="C00000"/>
                                </a:solidFill>
                                <a:latin typeface="Cambria Math" panose="02040503050406030204" pitchFamily="18" charset="0"/>
                                <a:ea typeface="Cambria Math" panose="02040503050406030204" pitchFamily="18" charset="0"/>
                              </a:rPr>
                            </m:ctrlPr>
                          </m:dPr>
                          <m:e>
                            <m:r>
                              <a:rPr lang="en-US" sz="2800" b="0" i="1" dirty="0" smtClean="0">
                                <a:solidFill>
                                  <a:srgbClr val="C00000"/>
                                </a:solidFill>
                                <a:latin typeface="Cambria Math" panose="02040503050406030204" pitchFamily="18" charset="0"/>
                                <a:ea typeface="Cambria Math" panose="02040503050406030204" pitchFamily="18" charset="0"/>
                              </a:rPr>
                              <m:t>𝑝</m:t>
                            </m:r>
                            <m:r>
                              <a:rPr lang="en-US" sz="2800" b="0" i="1" dirty="0" smtClean="0">
                                <a:solidFill>
                                  <a:srgbClr val="C00000"/>
                                </a:solidFill>
                                <a:latin typeface="Cambria Math" panose="02040503050406030204" pitchFamily="18" charset="0"/>
                                <a:ea typeface="Cambria Math" panose="02040503050406030204" pitchFamily="18" charset="0"/>
                              </a:rPr>
                              <m:t>,</m:t>
                            </m:r>
                            <m:r>
                              <a:rPr lang="en-US" sz="2800" b="0" i="1" dirty="0" smtClean="0">
                                <a:solidFill>
                                  <a:srgbClr val="C00000"/>
                                </a:solidFill>
                                <a:latin typeface="Cambria Math" panose="02040503050406030204" pitchFamily="18" charset="0"/>
                                <a:ea typeface="Cambria Math" panose="02040503050406030204" pitchFamily="18" charset="0"/>
                              </a:rPr>
                              <m:t>𝜆</m:t>
                            </m:r>
                            <m:r>
                              <a:rPr lang="en-US" sz="2800" b="0" i="1" dirty="0" smtClean="0">
                                <a:solidFill>
                                  <a:srgbClr val="C00000"/>
                                </a:solidFill>
                                <a:latin typeface="Cambria Math" panose="02040503050406030204" pitchFamily="18" charset="0"/>
                                <a:ea typeface="Cambria Math" panose="02040503050406030204" pitchFamily="18" charset="0"/>
                              </a:rPr>
                              <m:t>,</m:t>
                            </m:r>
                            <m:r>
                              <a:rPr lang="en-US" sz="2800" b="0" i="1" dirty="0" smtClean="0">
                                <a:solidFill>
                                  <a:srgbClr val="C00000"/>
                                </a:solidFill>
                                <a:latin typeface="Cambria Math" panose="02040503050406030204" pitchFamily="18" charset="0"/>
                                <a:ea typeface="Cambria Math" panose="02040503050406030204" pitchFamily="18" charset="0"/>
                              </a:rPr>
                              <m:t>𝑢</m:t>
                            </m:r>
                          </m:e>
                        </m:d>
                        <m:r>
                          <a:rPr lang="en-US" sz="2800" b="0" i="1" dirty="0" smtClean="0">
                            <a:solidFill>
                              <a:srgbClr val="C00000"/>
                            </a:solidFill>
                            <a:latin typeface="Cambria Math" panose="02040503050406030204" pitchFamily="18" charset="0"/>
                            <a:ea typeface="Cambria Math" panose="02040503050406030204" pitchFamily="18" charset="0"/>
                          </a:rPr>
                          <m:t>,</m:t>
                        </m:r>
                        <m:r>
                          <a:rPr lang="en-US" sz="2800" b="0" i="1" dirty="0" smtClean="0">
                            <a:solidFill>
                              <a:srgbClr val="C00000"/>
                            </a:solidFill>
                            <a:latin typeface="Cambria Math" panose="02040503050406030204" pitchFamily="18" charset="0"/>
                            <a:ea typeface="Cambria Math" panose="02040503050406030204" pitchFamily="18" charset="0"/>
                          </a:rPr>
                          <m:t>𝑝</m:t>
                        </m:r>
                        <m:r>
                          <a:rPr lang="en-US" sz="2800" i="1" dirty="0">
                            <a:solidFill>
                              <a:srgbClr val="C00000"/>
                            </a:solidFill>
                            <a:latin typeface="Cambria Math" panose="02040503050406030204" pitchFamily="18" charset="0"/>
                            <a:ea typeface="Cambria Math" panose="02040503050406030204" pitchFamily="18" charset="0"/>
                          </a:rPr>
                          <m:t>∈</m:t>
                        </m:r>
                        <m:r>
                          <a:rPr lang="en-US" sz="2800" b="0" i="1" dirty="0" smtClean="0">
                            <a:solidFill>
                              <a:srgbClr val="C00000"/>
                            </a:solidFill>
                            <a:latin typeface="Cambria Math" panose="02040503050406030204" pitchFamily="18" charset="0"/>
                            <a:ea typeface="Cambria Math" panose="02040503050406030204" pitchFamily="18" charset="0"/>
                          </a:rPr>
                          <m:t>𝐹</m:t>
                        </m:r>
                        <m:r>
                          <a:rPr lang="en-US" sz="2800" b="0" i="1" dirty="0" smtClean="0">
                            <a:solidFill>
                              <a:srgbClr val="C00000"/>
                            </a:solidFill>
                            <a:latin typeface="Cambria Math" panose="02040503050406030204" pitchFamily="18" charset="0"/>
                            <a:ea typeface="Cambria Math" panose="02040503050406030204" pitchFamily="18" charset="0"/>
                          </a:rPr>
                          <m:t>,</m:t>
                        </m:r>
                        <m:r>
                          <a:rPr lang="en-US" sz="2800" b="0" i="1" dirty="0" smtClean="0">
                            <a:solidFill>
                              <a:srgbClr val="C00000"/>
                            </a:solidFill>
                            <a:latin typeface="Cambria Math" panose="02040503050406030204" pitchFamily="18" charset="0"/>
                            <a:ea typeface="Cambria Math" panose="02040503050406030204" pitchFamily="18" charset="0"/>
                          </a:rPr>
                          <m:t>𝑢</m:t>
                        </m:r>
                        <m:r>
                          <a:rPr lang="en-US" sz="2800" i="1" dirty="0">
                            <a:solidFill>
                              <a:srgbClr val="C00000"/>
                            </a:solidFill>
                            <a:latin typeface="Cambria Math" panose="02040503050406030204" pitchFamily="18" charset="0"/>
                            <a:ea typeface="Cambria Math" panose="02040503050406030204" pitchFamily="18" charset="0"/>
                          </a:rPr>
                          <m:t>∈</m:t>
                        </m:r>
                        <m:sSup>
                          <m:sSupPr>
                            <m:ctrlPr>
                              <a:rPr lang="en-US" sz="2800" b="0" i="1" dirty="0" smtClean="0">
                                <a:solidFill>
                                  <a:srgbClr val="C00000"/>
                                </a:solidFill>
                                <a:latin typeface="Cambria Math" panose="02040503050406030204" pitchFamily="18" charset="0"/>
                                <a:ea typeface="Cambria Math" panose="02040503050406030204" pitchFamily="18" charset="0"/>
                              </a:rPr>
                            </m:ctrlPr>
                          </m:sSupPr>
                          <m:e>
                            <m:r>
                              <m:rPr>
                                <m:sty m:val="p"/>
                              </m:rPr>
                              <a:rPr lang="el-GR" sz="2800" i="1" dirty="0" smtClean="0">
                                <a:solidFill>
                                  <a:srgbClr val="C00000"/>
                                </a:solidFill>
                                <a:latin typeface="Cambria Math" panose="02040503050406030204" pitchFamily="18" charset="0"/>
                                <a:ea typeface="Cambria Math" panose="02040503050406030204" pitchFamily="18" charset="0"/>
                              </a:rPr>
                              <m:t>Γ</m:t>
                            </m:r>
                          </m:e>
                          <m:sup>
                            <m:r>
                              <a:rPr lang="en-US" sz="2800" b="0" i="1" dirty="0" smtClean="0">
                                <a:solidFill>
                                  <a:srgbClr val="C00000"/>
                                </a:solidFill>
                                <a:latin typeface="Cambria Math" panose="02040503050406030204" pitchFamily="18" charset="0"/>
                                <a:ea typeface="Cambria Math" panose="02040503050406030204" pitchFamily="18" charset="0"/>
                              </a:rPr>
                              <m:t>∗</m:t>
                            </m:r>
                          </m:sup>
                        </m:sSup>
                      </m:e>
                    </m:d>
                  </m:oMath>
                </a14:m>
                <a:endParaRPr lang="en-US" sz="2800" dirty="0"/>
              </a:p>
              <a:p>
                <a:pPr>
                  <a:lnSpc>
                    <a:spcPct val="150000"/>
                  </a:lnSpc>
                </a:pPr>
                <a:r>
                  <a:rPr lang="fa-IR" sz="2800" dirty="0"/>
                  <a:t>به عبارتی زبان پذیرفته شده توسط </a:t>
                </a:r>
                <a14:m>
                  <m:oMath xmlns:m="http://schemas.openxmlformats.org/officeDocument/2006/math">
                    <m:r>
                      <a:rPr lang="en-US" sz="2800" i="1" dirty="0">
                        <a:solidFill>
                          <a:srgbClr val="C00000"/>
                        </a:solidFill>
                        <a:latin typeface="Cambria Math" panose="02040503050406030204" pitchFamily="18" charset="0"/>
                      </a:rPr>
                      <m:t>𝑀</m:t>
                    </m:r>
                  </m:oMath>
                </a14:m>
                <a:r>
                  <a:rPr lang="fa-IR" sz="2800" dirty="0"/>
                  <a:t> مجموعه همه رشته هایی است که میتوانند </a:t>
                </a:r>
                <a14:m>
                  <m:oMath xmlns:m="http://schemas.openxmlformats.org/officeDocument/2006/math">
                    <m:r>
                      <a:rPr lang="en-US" sz="2800" i="1" dirty="0">
                        <a:solidFill>
                          <a:srgbClr val="C00000"/>
                        </a:solidFill>
                        <a:latin typeface="Cambria Math" panose="02040503050406030204" pitchFamily="18" charset="0"/>
                      </a:rPr>
                      <m:t>𝑀</m:t>
                    </m:r>
                  </m:oMath>
                </a14:m>
                <a:r>
                  <a:rPr lang="fa-IR" sz="2800" dirty="0"/>
                  <a:t> را در انتهای رشته در یکی از حالت های نهایی قرار دهند.</a:t>
                </a:r>
              </a:p>
              <a:p>
                <a:pPr>
                  <a:lnSpc>
                    <a:spcPct val="150000"/>
                  </a:lnSpc>
                </a:pPr>
                <a:r>
                  <a:rPr lang="fa-IR" sz="2800" dirty="0"/>
                  <a:t>در این وضعیت محتوای داخل پشته اهمیتی ندارد. </a:t>
                </a:r>
                <a:endParaRPr lang="en-US"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0191" y="1168088"/>
                <a:ext cx="11942547" cy="5404508"/>
              </a:xfrm>
              <a:blipFill>
                <a:blip r:embed="rId2"/>
                <a:stretch>
                  <a:fillRect l="-1225" r="-51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D22F896-40B5-4ADD-8801-0D06FADFA095}" type="slidenum">
              <a:rPr lang="en-US" smtClean="0"/>
              <a:pPr/>
              <a:t>13</a:t>
            </a:fld>
            <a:endParaRPr lang="en-US" dirty="0"/>
          </a:p>
        </p:txBody>
      </p:sp>
    </p:spTree>
    <p:extLst>
      <p:ext uri="{BB962C8B-B14F-4D97-AF65-F5344CB8AC3E}">
        <p14:creationId xmlns:p14="http://schemas.microsoft.com/office/powerpoint/2010/main" val="34440255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مثال 7-4:</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0191" y="1024621"/>
                <a:ext cx="11942547" cy="4877112"/>
              </a:xfrm>
            </p:spPr>
            <p:txBody>
              <a:bodyPr>
                <a:noAutofit/>
              </a:bodyPr>
              <a:lstStyle/>
              <a:p>
                <a:r>
                  <a:rPr lang="fa-IR" sz="1800" dirty="0">
                    <a:solidFill>
                      <a:srgbClr val="3333CC"/>
                    </a:solidFill>
                  </a:rPr>
                  <a:t>یک پذیرنده پشته ای غیرقطعی برای زبان </a:t>
                </a:r>
                <a14:m>
                  <m:oMath xmlns:m="http://schemas.openxmlformats.org/officeDocument/2006/math">
                    <m:r>
                      <a:rPr lang="en-US" sz="1800" i="1" dirty="0">
                        <a:solidFill>
                          <a:srgbClr val="3333CC"/>
                        </a:solidFill>
                        <a:latin typeface="Cambria Math" panose="02040503050406030204" pitchFamily="18" charset="0"/>
                      </a:rPr>
                      <m:t>𝐿</m:t>
                    </m:r>
                    <m:r>
                      <a:rPr lang="en-US" sz="1800" i="1" dirty="0">
                        <a:solidFill>
                          <a:srgbClr val="3333CC"/>
                        </a:solidFill>
                        <a:latin typeface="Cambria Math" panose="02040503050406030204" pitchFamily="18" charset="0"/>
                      </a:rPr>
                      <m:t>=</m:t>
                    </m:r>
                    <m:d>
                      <m:dPr>
                        <m:begChr m:val="{"/>
                        <m:endChr m:val="}"/>
                        <m:ctrlPr>
                          <a:rPr lang="en-US" sz="1800" i="1" dirty="0">
                            <a:solidFill>
                              <a:srgbClr val="3333CC"/>
                            </a:solidFill>
                            <a:latin typeface="Cambria Math" panose="02040503050406030204" pitchFamily="18" charset="0"/>
                          </a:rPr>
                        </m:ctrlPr>
                      </m:dPr>
                      <m:e>
                        <m:r>
                          <a:rPr lang="en-US" sz="1800" i="1" dirty="0">
                            <a:solidFill>
                              <a:srgbClr val="3333CC"/>
                            </a:solidFill>
                            <a:latin typeface="Cambria Math" panose="02040503050406030204" pitchFamily="18" charset="0"/>
                          </a:rPr>
                          <m:t>𝑤</m:t>
                        </m:r>
                        <m:r>
                          <a:rPr lang="en-US" sz="1800" i="1" dirty="0">
                            <a:solidFill>
                              <a:srgbClr val="3333CC"/>
                            </a:solidFill>
                            <a:latin typeface="Cambria Math" panose="02040503050406030204" pitchFamily="18" charset="0"/>
                            <a:ea typeface="Cambria Math" panose="02040503050406030204" pitchFamily="18" charset="0"/>
                          </a:rPr>
                          <m:t>∈</m:t>
                        </m:r>
                        <m:sSup>
                          <m:sSupPr>
                            <m:ctrlPr>
                              <a:rPr lang="en-US" sz="1800" b="0" i="1" dirty="0" smtClean="0">
                                <a:solidFill>
                                  <a:srgbClr val="3333CC"/>
                                </a:solidFill>
                                <a:latin typeface="Cambria Math" panose="02040503050406030204" pitchFamily="18" charset="0"/>
                                <a:ea typeface="Cambria Math" panose="02040503050406030204" pitchFamily="18" charset="0"/>
                              </a:rPr>
                            </m:ctrlPr>
                          </m:sSupPr>
                          <m:e>
                            <m:d>
                              <m:dPr>
                                <m:begChr m:val="{"/>
                                <m:endChr m:val="}"/>
                                <m:ctrlPr>
                                  <a:rPr lang="en-US" sz="1800" i="1" dirty="0">
                                    <a:solidFill>
                                      <a:srgbClr val="3333CC"/>
                                    </a:solidFill>
                                    <a:latin typeface="Cambria Math" panose="02040503050406030204" pitchFamily="18" charset="0"/>
                                    <a:ea typeface="Cambria Math" panose="02040503050406030204" pitchFamily="18" charset="0"/>
                                  </a:rPr>
                                </m:ctrlPr>
                              </m:dPr>
                              <m:e>
                                <m:r>
                                  <a:rPr lang="en-US" sz="1800" i="1" dirty="0">
                                    <a:solidFill>
                                      <a:srgbClr val="3333CC"/>
                                    </a:solidFill>
                                    <a:latin typeface="Cambria Math" panose="02040503050406030204" pitchFamily="18" charset="0"/>
                                    <a:ea typeface="Cambria Math" panose="02040503050406030204" pitchFamily="18" charset="0"/>
                                  </a:rPr>
                                  <m:t>𝑎</m:t>
                                </m:r>
                                <m:r>
                                  <a:rPr lang="en-US" sz="1800" i="1" dirty="0">
                                    <a:solidFill>
                                      <a:srgbClr val="3333CC"/>
                                    </a:solidFill>
                                    <a:latin typeface="Cambria Math" panose="02040503050406030204" pitchFamily="18" charset="0"/>
                                    <a:ea typeface="Cambria Math" panose="02040503050406030204" pitchFamily="18" charset="0"/>
                                  </a:rPr>
                                  <m:t>,</m:t>
                                </m:r>
                                <m:r>
                                  <a:rPr lang="en-US" sz="1800" i="1" dirty="0">
                                    <a:solidFill>
                                      <a:srgbClr val="3333CC"/>
                                    </a:solidFill>
                                    <a:latin typeface="Cambria Math" panose="02040503050406030204" pitchFamily="18" charset="0"/>
                                    <a:ea typeface="Cambria Math" panose="02040503050406030204" pitchFamily="18" charset="0"/>
                                  </a:rPr>
                                  <m:t>𝑏</m:t>
                                </m:r>
                              </m:e>
                            </m:d>
                          </m:e>
                          <m:sup>
                            <m:r>
                              <a:rPr lang="en-US" sz="1800" b="0" i="1" dirty="0" smtClean="0">
                                <a:solidFill>
                                  <a:srgbClr val="3333CC"/>
                                </a:solidFill>
                                <a:latin typeface="Cambria Math" panose="02040503050406030204" pitchFamily="18" charset="0"/>
                                <a:ea typeface="Cambria Math" panose="02040503050406030204" pitchFamily="18" charset="0"/>
                              </a:rPr>
                              <m:t>∗</m:t>
                            </m:r>
                          </m:sup>
                        </m:sSup>
                        <m:r>
                          <a:rPr lang="en-US" sz="1800" b="0" i="1" dirty="0" smtClean="0">
                            <a:solidFill>
                              <a:srgbClr val="3333CC"/>
                            </a:solidFill>
                            <a:latin typeface="Cambria Math" panose="02040503050406030204" pitchFamily="18" charset="0"/>
                            <a:ea typeface="Cambria Math" panose="02040503050406030204" pitchFamily="18" charset="0"/>
                          </a:rPr>
                          <m:t>:</m:t>
                        </m:r>
                        <m:sSub>
                          <m:sSubPr>
                            <m:ctrlPr>
                              <a:rPr lang="en-US" sz="1800" b="0" i="1" dirty="0" smtClean="0">
                                <a:solidFill>
                                  <a:srgbClr val="3333CC"/>
                                </a:solidFill>
                                <a:latin typeface="Cambria Math" panose="02040503050406030204" pitchFamily="18" charset="0"/>
                                <a:ea typeface="Cambria Math" panose="02040503050406030204" pitchFamily="18" charset="0"/>
                              </a:rPr>
                            </m:ctrlPr>
                          </m:sSubPr>
                          <m:e>
                            <m:r>
                              <a:rPr lang="en-US" sz="1800" b="0" i="1" dirty="0" smtClean="0">
                                <a:solidFill>
                                  <a:srgbClr val="3333CC"/>
                                </a:solidFill>
                                <a:latin typeface="Cambria Math" panose="02040503050406030204" pitchFamily="18" charset="0"/>
                                <a:ea typeface="Cambria Math" panose="02040503050406030204" pitchFamily="18" charset="0"/>
                              </a:rPr>
                              <m:t>𝑛</m:t>
                            </m:r>
                          </m:e>
                          <m:sub>
                            <m:r>
                              <a:rPr lang="en-US" sz="1800" b="0" i="1" dirty="0" smtClean="0">
                                <a:solidFill>
                                  <a:srgbClr val="3333CC"/>
                                </a:solidFill>
                                <a:latin typeface="Cambria Math" panose="02040503050406030204" pitchFamily="18" charset="0"/>
                                <a:ea typeface="Cambria Math" panose="02040503050406030204" pitchFamily="18" charset="0"/>
                              </a:rPr>
                              <m:t>𝑎</m:t>
                            </m:r>
                          </m:sub>
                        </m:sSub>
                        <m:d>
                          <m:dPr>
                            <m:ctrlPr>
                              <a:rPr lang="en-US" sz="1800" b="0" i="1" dirty="0" smtClean="0">
                                <a:solidFill>
                                  <a:srgbClr val="3333CC"/>
                                </a:solidFill>
                                <a:latin typeface="Cambria Math" panose="02040503050406030204" pitchFamily="18" charset="0"/>
                                <a:ea typeface="Cambria Math" panose="02040503050406030204" pitchFamily="18" charset="0"/>
                              </a:rPr>
                            </m:ctrlPr>
                          </m:dPr>
                          <m:e>
                            <m:r>
                              <a:rPr lang="en-US" sz="1800" b="0" i="1" dirty="0" smtClean="0">
                                <a:solidFill>
                                  <a:srgbClr val="3333CC"/>
                                </a:solidFill>
                                <a:latin typeface="Cambria Math" panose="02040503050406030204" pitchFamily="18" charset="0"/>
                                <a:ea typeface="Cambria Math" panose="02040503050406030204" pitchFamily="18" charset="0"/>
                              </a:rPr>
                              <m:t>𝑤</m:t>
                            </m:r>
                          </m:e>
                        </m:d>
                        <m:r>
                          <a:rPr lang="en-US" sz="1800" b="0" i="1" dirty="0" smtClean="0">
                            <a:solidFill>
                              <a:srgbClr val="3333CC"/>
                            </a:solidFill>
                            <a:latin typeface="Cambria Math" panose="02040503050406030204" pitchFamily="18" charset="0"/>
                            <a:ea typeface="Cambria Math" panose="02040503050406030204" pitchFamily="18" charset="0"/>
                          </a:rPr>
                          <m:t>=</m:t>
                        </m:r>
                        <m:sSub>
                          <m:sSubPr>
                            <m:ctrlPr>
                              <a:rPr lang="en-US" sz="1800" b="0" i="1" dirty="0" smtClean="0">
                                <a:solidFill>
                                  <a:srgbClr val="3333CC"/>
                                </a:solidFill>
                                <a:latin typeface="Cambria Math" panose="02040503050406030204" pitchFamily="18" charset="0"/>
                                <a:ea typeface="Cambria Math" panose="02040503050406030204" pitchFamily="18" charset="0"/>
                              </a:rPr>
                            </m:ctrlPr>
                          </m:sSubPr>
                          <m:e>
                            <m:r>
                              <a:rPr lang="en-US" sz="1800" b="0" i="1" dirty="0" smtClean="0">
                                <a:solidFill>
                                  <a:srgbClr val="3333CC"/>
                                </a:solidFill>
                                <a:latin typeface="Cambria Math" panose="02040503050406030204" pitchFamily="18" charset="0"/>
                                <a:ea typeface="Cambria Math" panose="02040503050406030204" pitchFamily="18" charset="0"/>
                              </a:rPr>
                              <m:t>𝑛</m:t>
                            </m:r>
                          </m:e>
                          <m:sub>
                            <m:r>
                              <a:rPr lang="en-US" sz="1800" b="0" i="1" dirty="0" smtClean="0">
                                <a:solidFill>
                                  <a:srgbClr val="3333CC"/>
                                </a:solidFill>
                                <a:latin typeface="Cambria Math" panose="02040503050406030204" pitchFamily="18" charset="0"/>
                                <a:ea typeface="Cambria Math" panose="02040503050406030204" pitchFamily="18" charset="0"/>
                              </a:rPr>
                              <m:t>𝑏</m:t>
                            </m:r>
                          </m:sub>
                        </m:sSub>
                        <m:r>
                          <a:rPr lang="en-US" sz="1800" b="0" i="1" dirty="0" smtClean="0">
                            <a:solidFill>
                              <a:srgbClr val="3333CC"/>
                            </a:solidFill>
                            <a:latin typeface="Cambria Math" panose="02040503050406030204" pitchFamily="18" charset="0"/>
                            <a:ea typeface="Cambria Math" panose="02040503050406030204" pitchFamily="18" charset="0"/>
                          </a:rPr>
                          <m:t>(</m:t>
                        </m:r>
                        <m:r>
                          <a:rPr lang="en-US" sz="1800" b="0" i="1" dirty="0" smtClean="0">
                            <a:solidFill>
                              <a:srgbClr val="3333CC"/>
                            </a:solidFill>
                            <a:latin typeface="Cambria Math" panose="02040503050406030204" pitchFamily="18" charset="0"/>
                            <a:ea typeface="Cambria Math" panose="02040503050406030204" pitchFamily="18" charset="0"/>
                          </a:rPr>
                          <m:t>𝑤</m:t>
                        </m:r>
                        <m:r>
                          <a:rPr lang="en-US" sz="1800" b="0" i="1" dirty="0" smtClean="0">
                            <a:solidFill>
                              <a:srgbClr val="3333CC"/>
                            </a:solidFill>
                            <a:latin typeface="Cambria Math" panose="02040503050406030204" pitchFamily="18" charset="0"/>
                            <a:ea typeface="Cambria Math" panose="02040503050406030204" pitchFamily="18" charset="0"/>
                          </a:rPr>
                          <m:t>) </m:t>
                        </m:r>
                      </m:e>
                    </m:d>
                  </m:oMath>
                </a14:m>
                <a:r>
                  <a:rPr lang="fa-IR" sz="1800" dirty="0">
                    <a:solidFill>
                      <a:srgbClr val="3333CC"/>
                    </a:solidFill>
                  </a:rPr>
                  <a:t> طراحی کنید.</a:t>
                </a:r>
              </a:p>
              <a:p>
                <a:r>
                  <a:rPr lang="fa-IR" sz="1400" b="1" dirty="0">
                    <a:solidFill>
                      <a:srgbClr val="FF0000"/>
                    </a:solidFill>
                  </a:rPr>
                  <a:t>پاسخ:</a:t>
                </a:r>
              </a:p>
              <a:p>
                <a:r>
                  <a:rPr lang="fa-IR" sz="1800" dirty="0"/>
                  <a:t>راه حل این مساله شمارش </a:t>
                </a:r>
                <a14:m>
                  <m:oMath xmlns:m="http://schemas.openxmlformats.org/officeDocument/2006/math">
                    <m:r>
                      <a:rPr lang="en-US" sz="1800" i="1" dirty="0" smtClean="0">
                        <a:latin typeface="Cambria Math" panose="02040503050406030204" pitchFamily="18" charset="0"/>
                      </a:rPr>
                      <m:t>𝑎</m:t>
                    </m:r>
                  </m:oMath>
                </a14:m>
                <a:r>
                  <a:rPr lang="fa-IR" sz="1800" dirty="0"/>
                  <a:t> ها و </a:t>
                </a:r>
                <a14:m>
                  <m:oMath xmlns:m="http://schemas.openxmlformats.org/officeDocument/2006/math">
                    <m:r>
                      <a:rPr lang="en-US" sz="1800" i="1" dirty="0" smtClean="0">
                        <a:latin typeface="Cambria Math" panose="02040503050406030204" pitchFamily="18" charset="0"/>
                      </a:rPr>
                      <m:t>𝑏</m:t>
                    </m:r>
                  </m:oMath>
                </a14:m>
                <a:r>
                  <a:rPr lang="fa-IR" sz="1800" dirty="0"/>
                  <a:t> ها میباشد.</a:t>
                </a:r>
              </a:p>
              <a:p>
                <a:r>
                  <a:rPr lang="fa-IR" sz="1800" dirty="0"/>
                  <a:t>در اینجا در خصوص ترتیب </a:t>
                </a:r>
                <a14:m>
                  <m:oMath xmlns:m="http://schemas.openxmlformats.org/officeDocument/2006/math">
                    <m:r>
                      <a:rPr lang="en-US" sz="1800" i="1" dirty="0">
                        <a:latin typeface="Cambria Math" panose="02040503050406030204" pitchFamily="18" charset="0"/>
                      </a:rPr>
                      <m:t>𝑎</m:t>
                    </m:r>
                  </m:oMath>
                </a14:m>
                <a:r>
                  <a:rPr lang="fa-IR" sz="1800" dirty="0"/>
                  <a:t> و </a:t>
                </a:r>
                <a14:m>
                  <m:oMath xmlns:m="http://schemas.openxmlformats.org/officeDocument/2006/math">
                    <m:r>
                      <a:rPr lang="en-US" sz="1800" i="1" dirty="0">
                        <a:latin typeface="Cambria Math" panose="02040503050406030204" pitchFamily="18" charset="0"/>
                      </a:rPr>
                      <m:t>𝑏</m:t>
                    </m:r>
                  </m:oMath>
                </a14:m>
                <a:r>
                  <a:rPr lang="fa-IR" sz="1800" dirty="0"/>
                  <a:t> نگرانی وجود ندارد.</a:t>
                </a:r>
              </a:p>
              <a:p>
                <a:r>
                  <a:rPr lang="fa-IR" sz="1800" dirty="0"/>
                  <a:t>با مشاهده نماد </a:t>
                </a:r>
                <a14:m>
                  <m:oMath xmlns:m="http://schemas.openxmlformats.org/officeDocument/2006/math">
                    <m:r>
                      <a:rPr lang="en-US" sz="1800" i="1" dirty="0">
                        <a:latin typeface="Cambria Math" panose="02040503050406030204" pitchFamily="18" charset="0"/>
                      </a:rPr>
                      <m:t>𝑎</m:t>
                    </m:r>
                  </m:oMath>
                </a14:m>
                <a:r>
                  <a:rPr lang="fa-IR" sz="1800" dirty="0"/>
                  <a:t> در رشته ورودی </a:t>
                </a:r>
              </a:p>
              <a:p>
                <a:pPr lvl="1"/>
                <a:r>
                  <a:rPr lang="fa-IR" sz="1600" dirty="0"/>
                  <a:t>چنانچه عنصر بالای پشته </a:t>
                </a:r>
                <a14:m>
                  <m:oMath xmlns:m="http://schemas.openxmlformats.org/officeDocument/2006/math">
                    <m:r>
                      <a:rPr lang="en-US" sz="1600" i="1" dirty="0" smtClean="0">
                        <a:latin typeface="Cambria Math" panose="02040503050406030204" pitchFamily="18" charset="0"/>
                      </a:rPr>
                      <m:t>0</m:t>
                    </m:r>
                  </m:oMath>
                </a14:m>
                <a:r>
                  <a:rPr lang="fa-IR" sz="1600" dirty="0"/>
                  <a:t> و یا </a:t>
                </a:r>
                <a14:m>
                  <m:oMath xmlns:m="http://schemas.openxmlformats.org/officeDocument/2006/math">
                    <m:r>
                      <a:rPr lang="en-US" sz="1600" i="1" dirty="0" smtClean="0">
                        <a:latin typeface="Cambria Math" panose="02040503050406030204" pitchFamily="18" charset="0"/>
                      </a:rPr>
                      <m:t>𝑧</m:t>
                    </m:r>
                  </m:oMath>
                </a14:m>
                <a:r>
                  <a:rPr lang="fa-IR" sz="1600" dirty="0"/>
                  <a:t> باشد، یک </a:t>
                </a:r>
                <a:r>
                  <a:rPr lang="en-US" sz="1600" dirty="0"/>
                  <a:t>0</a:t>
                </a:r>
                <a:r>
                  <a:rPr lang="fa-IR" sz="1600" dirty="0"/>
                  <a:t> به پشته اضافه میکنیم.</a:t>
                </a:r>
              </a:p>
              <a:p>
                <a:pPr lvl="2"/>
                <a:r>
                  <a:rPr lang="fa-IR" sz="1400" dirty="0"/>
                  <a:t>این حالت یعنی تا اینجای مشاهده ورودی تعداد </a:t>
                </a:r>
                <a14:m>
                  <m:oMath xmlns:m="http://schemas.openxmlformats.org/officeDocument/2006/math">
                    <m:r>
                      <a:rPr lang="en-US" sz="1400" i="1" dirty="0">
                        <a:latin typeface="Cambria Math" panose="02040503050406030204" pitchFamily="18" charset="0"/>
                      </a:rPr>
                      <m:t>𝑎</m:t>
                    </m:r>
                  </m:oMath>
                </a14:m>
                <a:r>
                  <a:rPr lang="fa-IR" sz="1400" dirty="0"/>
                  <a:t> ها به اندازه عناصر پشته بیشتر از </a:t>
                </a:r>
                <a14:m>
                  <m:oMath xmlns:m="http://schemas.openxmlformats.org/officeDocument/2006/math">
                    <m:r>
                      <a:rPr lang="en-US" sz="1400" i="1" dirty="0">
                        <a:latin typeface="Cambria Math" panose="02040503050406030204" pitchFamily="18" charset="0"/>
                      </a:rPr>
                      <m:t>𝑏</m:t>
                    </m:r>
                  </m:oMath>
                </a14:m>
                <a:r>
                  <a:rPr lang="fa-IR" sz="1400" dirty="0"/>
                  <a:t> ها بوده است.</a:t>
                </a:r>
              </a:p>
              <a:p>
                <a:pPr lvl="1"/>
                <a:r>
                  <a:rPr lang="fa-IR" sz="1600" dirty="0"/>
                  <a:t>چنانچه عنصر بالای پشته </a:t>
                </a:r>
                <a14:m>
                  <m:oMath xmlns:m="http://schemas.openxmlformats.org/officeDocument/2006/math">
                    <m:r>
                      <a:rPr lang="en-US" sz="1600" i="1" dirty="0" smtClean="0">
                        <a:latin typeface="Cambria Math" panose="02040503050406030204" pitchFamily="18" charset="0"/>
                      </a:rPr>
                      <m:t>1</m:t>
                    </m:r>
                  </m:oMath>
                </a14:m>
                <a:r>
                  <a:rPr lang="fa-IR" sz="1600" dirty="0"/>
                  <a:t> باشد، عنصر بالای پشته را حذف میکنیم.</a:t>
                </a:r>
              </a:p>
              <a:p>
                <a:pPr lvl="2"/>
                <a:r>
                  <a:rPr lang="fa-IR" sz="1400" dirty="0"/>
                  <a:t>این حالت یعنی قبلاً تعداد </a:t>
                </a:r>
                <a14:m>
                  <m:oMath xmlns:m="http://schemas.openxmlformats.org/officeDocument/2006/math">
                    <m:r>
                      <a:rPr lang="en-US" sz="1400" i="1" dirty="0">
                        <a:latin typeface="Cambria Math" panose="02040503050406030204" pitchFamily="18" charset="0"/>
                      </a:rPr>
                      <m:t>𝑏</m:t>
                    </m:r>
                  </m:oMath>
                </a14:m>
                <a:r>
                  <a:rPr lang="fa-IR" sz="1400" dirty="0"/>
                  <a:t> ها از </a:t>
                </a:r>
                <a14:m>
                  <m:oMath xmlns:m="http://schemas.openxmlformats.org/officeDocument/2006/math">
                    <m:r>
                      <a:rPr lang="en-US" sz="1400" i="1" dirty="0">
                        <a:latin typeface="Cambria Math" panose="02040503050406030204" pitchFamily="18" charset="0"/>
                      </a:rPr>
                      <m:t>𝑎</m:t>
                    </m:r>
                  </m:oMath>
                </a14:m>
                <a:r>
                  <a:rPr lang="fa-IR" sz="1400" dirty="0"/>
                  <a:t> ها بیشتر شده است.</a:t>
                </a:r>
              </a:p>
              <a:p>
                <a:r>
                  <a:rPr lang="fa-IR" sz="1800" dirty="0"/>
                  <a:t>با مشاهده  نماد </a:t>
                </a:r>
                <a14:m>
                  <m:oMath xmlns:m="http://schemas.openxmlformats.org/officeDocument/2006/math">
                    <m:r>
                      <a:rPr lang="en-US" sz="1800" i="1" dirty="0">
                        <a:latin typeface="Cambria Math" panose="02040503050406030204" pitchFamily="18" charset="0"/>
                      </a:rPr>
                      <m:t>𝑏</m:t>
                    </m:r>
                  </m:oMath>
                </a14:m>
                <a:r>
                  <a:rPr lang="fa-IR" sz="1800" dirty="0"/>
                  <a:t> در رشته ورودی</a:t>
                </a:r>
                <a:endParaRPr lang="en-US" sz="1800" dirty="0"/>
              </a:p>
              <a:p>
                <a:pPr lvl="1"/>
                <a:r>
                  <a:rPr lang="fa-IR" sz="1600" dirty="0"/>
                  <a:t>چنانچه عنصر بالای پشته </a:t>
                </a:r>
                <a14:m>
                  <m:oMath xmlns:m="http://schemas.openxmlformats.org/officeDocument/2006/math">
                    <m:r>
                      <a:rPr lang="en-US" sz="1600" i="1" dirty="0">
                        <a:latin typeface="Cambria Math" panose="02040503050406030204" pitchFamily="18" charset="0"/>
                      </a:rPr>
                      <m:t>1</m:t>
                    </m:r>
                  </m:oMath>
                </a14:m>
                <a:r>
                  <a:rPr lang="fa-IR" sz="1600" dirty="0"/>
                  <a:t> و یا </a:t>
                </a:r>
                <a14:m>
                  <m:oMath xmlns:m="http://schemas.openxmlformats.org/officeDocument/2006/math">
                    <m:r>
                      <a:rPr lang="en-US" sz="1600" i="1" dirty="0">
                        <a:latin typeface="Cambria Math" panose="02040503050406030204" pitchFamily="18" charset="0"/>
                      </a:rPr>
                      <m:t>𝑧</m:t>
                    </m:r>
                  </m:oMath>
                </a14:m>
                <a:r>
                  <a:rPr lang="fa-IR" sz="1600" dirty="0"/>
                  <a:t> باشد، یک </a:t>
                </a:r>
                <a14:m>
                  <m:oMath xmlns:m="http://schemas.openxmlformats.org/officeDocument/2006/math">
                    <m:r>
                      <a:rPr lang="en-US" sz="1600" i="1" dirty="0">
                        <a:latin typeface="Cambria Math" panose="02040503050406030204" pitchFamily="18" charset="0"/>
                      </a:rPr>
                      <m:t>1</m:t>
                    </m:r>
                  </m:oMath>
                </a14:m>
                <a:r>
                  <a:rPr lang="fa-IR" sz="1600" dirty="0"/>
                  <a:t> به پشته اضافه میکنیم.</a:t>
                </a:r>
              </a:p>
              <a:p>
                <a:pPr lvl="2"/>
                <a:r>
                  <a:rPr lang="fa-IR" sz="1400" dirty="0"/>
                  <a:t>این حالت یعنی تا اینجای مشاهده ورودی تعداد </a:t>
                </a:r>
                <a14:m>
                  <m:oMath xmlns:m="http://schemas.openxmlformats.org/officeDocument/2006/math">
                    <m:r>
                      <a:rPr lang="en-US" sz="1400" i="1" dirty="0">
                        <a:latin typeface="Cambria Math" panose="02040503050406030204" pitchFamily="18" charset="0"/>
                      </a:rPr>
                      <m:t>𝑏</m:t>
                    </m:r>
                  </m:oMath>
                </a14:m>
                <a:r>
                  <a:rPr lang="fa-IR" sz="1400" dirty="0"/>
                  <a:t> ها به اندازه عناصر پشته بیشتر از </a:t>
                </a:r>
                <a14:m>
                  <m:oMath xmlns:m="http://schemas.openxmlformats.org/officeDocument/2006/math">
                    <m:r>
                      <a:rPr lang="en-US" sz="1400" i="1" dirty="0">
                        <a:latin typeface="Cambria Math" panose="02040503050406030204" pitchFamily="18" charset="0"/>
                      </a:rPr>
                      <m:t>𝑎</m:t>
                    </m:r>
                  </m:oMath>
                </a14:m>
                <a:r>
                  <a:rPr lang="fa-IR" sz="1400" dirty="0"/>
                  <a:t> ها بوده است.</a:t>
                </a:r>
              </a:p>
              <a:p>
                <a:pPr lvl="1"/>
                <a:r>
                  <a:rPr lang="fa-IR" sz="1600" dirty="0"/>
                  <a:t>چنانچه عنصر بالای پشته </a:t>
                </a:r>
                <a14:m>
                  <m:oMath xmlns:m="http://schemas.openxmlformats.org/officeDocument/2006/math">
                    <m:r>
                      <a:rPr lang="en-US" sz="1600" i="1" dirty="0">
                        <a:latin typeface="Cambria Math" panose="02040503050406030204" pitchFamily="18" charset="0"/>
                      </a:rPr>
                      <m:t>0</m:t>
                    </m:r>
                  </m:oMath>
                </a14:m>
                <a:r>
                  <a:rPr lang="fa-IR" sz="1600" dirty="0"/>
                  <a:t> باشد، عنصر بالای پشته را حذف میکنیم.</a:t>
                </a:r>
              </a:p>
              <a:p>
                <a:pPr lvl="2"/>
                <a:r>
                  <a:rPr lang="fa-IR" sz="1400" dirty="0"/>
                  <a:t>این حالت یعنی قبلاً تعداد </a:t>
                </a:r>
                <a14:m>
                  <m:oMath xmlns:m="http://schemas.openxmlformats.org/officeDocument/2006/math">
                    <m:r>
                      <a:rPr lang="en-US" sz="1400" i="1" dirty="0">
                        <a:latin typeface="Cambria Math" panose="02040503050406030204" pitchFamily="18" charset="0"/>
                      </a:rPr>
                      <m:t>𝑎</m:t>
                    </m:r>
                  </m:oMath>
                </a14:m>
                <a:r>
                  <a:rPr lang="fa-IR" sz="1400" dirty="0"/>
                  <a:t> ها از </a:t>
                </a:r>
                <a14:m>
                  <m:oMath xmlns:m="http://schemas.openxmlformats.org/officeDocument/2006/math">
                    <m:r>
                      <a:rPr lang="en-US" sz="1400" i="1" dirty="0">
                        <a:latin typeface="Cambria Math" panose="02040503050406030204" pitchFamily="18" charset="0"/>
                      </a:rPr>
                      <m:t>𝑏</m:t>
                    </m:r>
                  </m:oMath>
                </a14:m>
                <a:r>
                  <a:rPr lang="fa-IR" sz="1400" dirty="0"/>
                  <a:t> ها بیشتر شده است.</a:t>
                </a:r>
                <a:endParaRPr lang="en-US" sz="1400" dirty="0"/>
              </a:p>
              <a:p>
                <a:r>
                  <a:rPr lang="fa-IR" sz="1800" dirty="0"/>
                  <a:t>چنانچه به انتهای رشته برسیم و در پشته هم به نماد </a:t>
                </a:r>
                <a14:m>
                  <m:oMath xmlns:m="http://schemas.openxmlformats.org/officeDocument/2006/math">
                    <m:r>
                      <a:rPr lang="en-US" sz="1800" i="1" dirty="0">
                        <a:latin typeface="Cambria Math" panose="02040503050406030204" pitchFamily="18" charset="0"/>
                      </a:rPr>
                      <m:t>𝑧</m:t>
                    </m:r>
                  </m:oMath>
                </a14:m>
                <a:r>
                  <a:rPr lang="en-US" sz="1800" dirty="0"/>
                  <a:t> </a:t>
                </a:r>
                <a:r>
                  <a:rPr lang="fa-IR" sz="1800" dirty="0"/>
                  <a:t> رسیده باشیم به حالت نهایی </a:t>
                </a:r>
                <a14:m>
                  <m:oMath xmlns:m="http://schemas.openxmlformats.org/officeDocument/2006/math">
                    <m:sSub>
                      <m:sSubPr>
                        <m:ctrlPr>
                          <a:rPr lang="en-US" sz="1800" i="1" dirty="0">
                            <a:latin typeface="Cambria Math" panose="02040503050406030204" pitchFamily="18" charset="0"/>
                            <a:ea typeface="Cambria Math" panose="02040503050406030204" pitchFamily="18" charset="0"/>
                          </a:rPr>
                        </m:ctrlPr>
                      </m:sSubPr>
                      <m:e>
                        <m:r>
                          <a:rPr lang="en-US" sz="1800" i="1" dirty="0">
                            <a:latin typeface="Cambria Math" panose="02040503050406030204" pitchFamily="18" charset="0"/>
                            <a:ea typeface="Cambria Math" panose="02040503050406030204" pitchFamily="18" charset="0"/>
                          </a:rPr>
                          <m:t>𝑞</m:t>
                        </m:r>
                      </m:e>
                      <m:sub>
                        <m:r>
                          <a:rPr lang="en-US" sz="1800" b="0" i="1" dirty="0" smtClean="0">
                            <a:latin typeface="Cambria Math" panose="02040503050406030204" pitchFamily="18" charset="0"/>
                            <a:ea typeface="Cambria Math" panose="02040503050406030204" pitchFamily="18" charset="0"/>
                          </a:rPr>
                          <m:t>𝑓</m:t>
                        </m:r>
                      </m:sub>
                    </m:sSub>
                  </m:oMath>
                </a14:m>
                <a:r>
                  <a:rPr lang="fa-IR" sz="1800" dirty="0"/>
                  <a:t> منتقل میشویم</a:t>
                </a:r>
                <a:endParaRPr lang="en-US" sz="1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0191" y="1024621"/>
                <a:ext cx="11942547" cy="4877112"/>
              </a:xfrm>
              <a:blipFill>
                <a:blip r:embed="rId2"/>
                <a:stretch>
                  <a:fillRect r="-51" b="-2100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D22F896-40B5-4ADD-8801-0D06FADFA095}" type="slidenum">
              <a:rPr lang="en-US" smtClean="0"/>
              <a:pPr/>
              <a:t>14</a:t>
            </a:fld>
            <a:endParaRPr lang="en-US" dirty="0"/>
          </a:p>
        </p:txBody>
      </p:sp>
      <p:grpSp>
        <p:nvGrpSpPr>
          <p:cNvPr id="22" name="Group 21"/>
          <p:cNvGrpSpPr/>
          <p:nvPr/>
        </p:nvGrpSpPr>
        <p:grpSpPr>
          <a:xfrm>
            <a:off x="599289" y="1283552"/>
            <a:ext cx="2696804" cy="1582557"/>
            <a:chOff x="225666" y="1928137"/>
            <a:chExt cx="3480002" cy="2068944"/>
          </a:xfrm>
        </p:grpSpPr>
        <p:sp>
          <p:nvSpPr>
            <p:cNvPr id="5" name="Oval 4"/>
            <p:cNvSpPr/>
            <p:nvPr/>
          </p:nvSpPr>
          <p:spPr>
            <a:xfrm>
              <a:off x="549535" y="3273312"/>
              <a:ext cx="706505" cy="683542"/>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 name="TextBox 5"/>
                <p:cNvSpPr txBox="1"/>
                <p:nvPr/>
              </p:nvSpPr>
              <p:spPr>
                <a:xfrm>
                  <a:off x="574754" y="3293505"/>
                  <a:ext cx="615102" cy="4828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𝑞</m:t>
                            </m:r>
                          </m:e>
                          <m:sub>
                            <m:r>
                              <a:rPr lang="en-US" b="0" i="1" dirty="0" smtClean="0">
                                <a:latin typeface="Cambria Math" panose="02040503050406030204" pitchFamily="18" charset="0"/>
                                <a:ea typeface="Cambria Math" panose="02040503050406030204" pitchFamily="18" charset="0"/>
                              </a:rPr>
                              <m:t>0</m:t>
                            </m:r>
                          </m:sub>
                        </m:sSub>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574754" y="3293505"/>
                  <a:ext cx="615102" cy="482843"/>
                </a:xfrm>
                <a:prstGeom prst="rect">
                  <a:avLst/>
                </a:prstGeom>
                <a:blipFill>
                  <a:blip r:embed="rId4"/>
                  <a:stretch>
                    <a:fillRect b="-8333"/>
                  </a:stretch>
                </a:blipFill>
              </p:spPr>
              <p:txBody>
                <a:bodyPr/>
                <a:lstStyle/>
                <a:p>
                  <a:r>
                    <a:rPr lang="en-US">
                      <a:noFill/>
                    </a:rPr>
                    <a:t> </a:t>
                  </a:r>
                </a:p>
              </p:txBody>
            </p:sp>
          </mc:Fallback>
        </mc:AlternateContent>
        <p:cxnSp>
          <p:nvCxnSpPr>
            <p:cNvPr id="7" name="Straight Arrow Connector 6"/>
            <p:cNvCxnSpPr>
              <a:endCxn id="5" idx="2"/>
            </p:cNvCxnSpPr>
            <p:nvPr/>
          </p:nvCxnSpPr>
          <p:spPr>
            <a:xfrm>
              <a:off x="225666" y="3615083"/>
              <a:ext cx="323869"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8" name="Curved Connector 7"/>
            <p:cNvCxnSpPr>
              <a:stCxn id="5" idx="1"/>
              <a:endCxn id="5" idx="7"/>
            </p:cNvCxnSpPr>
            <p:nvPr/>
          </p:nvCxnSpPr>
          <p:spPr>
            <a:xfrm rot="5400000" flipH="1" flipV="1">
              <a:off x="902787" y="3123627"/>
              <a:ext cx="12700" cy="499575"/>
            </a:xfrm>
            <a:prstGeom prst="curvedConnector3">
              <a:avLst>
                <a:gd name="adj1" fmla="val 4188205"/>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TextBox 8"/>
                <p:cNvSpPr txBox="1"/>
                <p:nvPr/>
              </p:nvSpPr>
              <p:spPr>
                <a:xfrm>
                  <a:off x="428466" y="1928137"/>
                  <a:ext cx="2416074" cy="985579"/>
                </a:xfrm>
                <a:prstGeom prst="rect">
                  <a:avLst/>
                </a:prstGeom>
                <a:noFill/>
              </p:spPr>
              <p:txBody>
                <a:bodyPr wrap="square" rtlCol="0">
                  <a:spAutoFit/>
                </a:bodyPr>
                <a:lstStyle/>
                <a:p>
                  <a:r>
                    <a:rPr lang="en-US" sz="1400" dirty="0"/>
                    <a:t> </a:t>
                  </a:r>
                  <a14:m>
                    <m:oMath xmlns:m="http://schemas.openxmlformats.org/officeDocument/2006/math">
                      <m:r>
                        <a:rPr lang="en-US" sz="1400" i="1" dirty="0" smtClean="0">
                          <a:latin typeface="Cambria Math" panose="02040503050406030204" pitchFamily="18" charset="0"/>
                        </a:rPr>
                        <m:t>𝑎</m:t>
                      </m:r>
                      <m:r>
                        <a:rPr lang="en-US" sz="1400" i="1" dirty="0">
                          <a:latin typeface="Cambria Math" panose="02040503050406030204" pitchFamily="18" charset="0"/>
                        </a:rPr>
                        <m:t>,</m:t>
                      </m:r>
                      <m:r>
                        <a:rPr lang="en-US" sz="1400" b="0" i="1" dirty="0" smtClean="0">
                          <a:latin typeface="Cambria Math" panose="02040503050406030204" pitchFamily="18" charset="0"/>
                        </a:rPr>
                        <m:t>0</m:t>
                      </m:r>
                      <m:r>
                        <a:rPr lang="en-US" sz="1400" i="1" dirty="0">
                          <a:latin typeface="Cambria Math" panose="02040503050406030204" pitchFamily="18" charset="0"/>
                        </a:rPr>
                        <m:t>/</m:t>
                      </m:r>
                      <m:r>
                        <a:rPr lang="en-US" sz="1400" b="0" i="1" dirty="0" smtClean="0">
                          <a:latin typeface="Cambria Math" panose="02040503050406030204" pitchFamily="18" charset="0"/>
                        </a:rPr>
                        <m:t>00</m:t>
                      </m:r>
                    </m:oMath>
                  </a14:m>
                  <a:r>
                    <a:rPr lang="en-US" sz="1400" dirty="0"/>
                    <a:t>  ;   </a:t>
                  </a:r>
                  <a14:m>
                    <m:oMath xmlns:m="http://schemas.openxmlformats.org/officeDocument/2006/math">
                      <m:r>
                        <a:rPr lang="en-US" sz="1400" i="1" dirty="0">
                          <a:latin typeface="Cambria Math" panose="02040503050406030204" pitchFamily="18" charset="0"/>
                        </a:rPr>
                        <m:t>𝑏</m:t>
                      </m:r>
                      <m:r>
                        <a:rPr lang="en-US" sz="1400" i="1" dirty="0">
                          <a:latin typeface="Cambria Math" panose="02040503050406030204" pitchFamily="18" charset="0"/>
                        </a:rPr>
                        <m:t>,</m:t>
                      </m:r>
                      <m:r>
                        <a:rPr lang="en-US" sz="1400" b="0" i="1" dirty="0" smtClean="0">
                          <a:latin typeface="Cambria Math" panose="02040503050406030204" pitchFamily="18" charset="0"/>
                        </a:rPr>
                        <m:t>1</m:t>
                      </m:r>
                      <m:r>
                        <a:rPr lang="en-US" sz="1400" i="1" dirty="0">
                          <a:latin typeface="Cambria Math" panose="02040503050406030204" pitchFamily="18" charset="0"/>
                        </a:rPr>
                        <m:t>/</m:t>
                      </m:r>
                      <m:r>
                        <a:rPr lang="en-US" sz="1400" b="0" i="1" dirty="0" smtClean="0">
                          <a:latin typeface="Cambria Math" panose="02040503050406030204" pitchFamily="18" charset="0"/>
                        </a:rPr>
                        <m:t>11</m:t>
                      </m:r>
                    </m:oMath>
                  </a14:m>
                  <a:endParaRPr lang="en-US" sz="1400" dirty="0"/>
                </a:p>
                <a:p>
                  <a:r>
                    <a:rPr lang="en-US" sz="1400" dirty="0"/>
                    <a:t> </a:t>
                  </a:r>
                  <a14:m>
                    <m:oMath xmlns:m="http://schemas.openxmlformats.org/officeDocument/2006/math">
                      <m:r>
                        <a:rPr lang="en-US" sz="1400" i="1" dirty="0">
                          <a:latin typeface="Cambria Math" panose="02040503050406030204" pitchFamily="18" charset="0"/>
                        </a:rPr>
                        <m:t>𝑎</m:t>
                      </m:r>
                      <m:r>
                        <a:rPr lang="en-US" sz="1400" i="1" dirty="0">
                          <a:latin typeface="Cambria Math" panose="02040503050406030204" pitchFamily="18" charset="0"/>
                        </a:rPr>
                        <m:t>,</m:t>
                      </m:r>
                      <m:r>
                        <a:rPr lang="en-US" sz="1400" b="0" i="1" dirty="0" smtClean="0">
                          <a:latin typeface="Cambria Math" panose="02040503050406030204" pitchFamily="18" charset="0"/>
                        </a:rPr>
                        <m:t>𝑧</m:t>
                      </m:r>
                      <m:r>
                        <a:rPr lang="en-US" sz="1400" i="1" dirty="0">
                          <a:latin typeface="Cambria Math" panose="02040503050406030204" pitchFamily="18" charset="0"/>
                        </a:rPr>
                        <m:t>/</m:t>
                      </m:r>
                      <m:r>
                        <a:rPr lang="en-US" sz="1400" b="0" i="1" dirty="0" smtClean="0">
                          <a:latin typeface="Cambria Math" panose="02040503050406030204" pitchFamily="18" charset="0"/>
                        </a:rPr>
                        <m:t>0</m:t>
                      </m:r>
                      <m:r>
                        <a:rPr lang="en-US" sz="1400" b="0" i="1" dirty="0" smtClean="0">
                          <a:latin typeface="Cambria Math" panose="02040503050406030204" pitchFamily="18" charset="0"/>
                        </a:rPr>
                        <m:t>𝑧</m:t>
                      </m:r>
                    </m:oMath>
                  </a14:m>
                  <a:r>
                    <a:rPr lang="fa-IR" sz="1400" dirty="0"/>
                    <a:t>   </a:t>
                  </a:r>
                  <a:r>
                    <a:rPr lang="en-US" sz="1400" dirty="0"/>
                    <a:t>;   </a:t>
                  </a:r>
                  <a14:m>
                    <m:oMath xmlns:m="http://schemas.openxmlformats.org/officeDocument/2006/math">
                      <m:r>
                        <a:rPr lang="en-US" sz="1400" i="1" dirty="0">
                          <a:latin typeface="Cambria Math" panose="02040503050406030204" pitchFamily="18" charset="0"/>
                        </a:rPr>
                        <m:t>𝑏</m:t>
                      </m:r>
                      <m:r>
                        <a:rPr lang="en-US" sz="1400" i="1" dirty="0">
                          <a:latin typeface="Cambria Math" panose="02040503050406030204" pitchFamily="18" charset="0"/>
                        </a:rPr>
                        <m:t>,</m:t>
                      </m:r>
                      <m:r>
                        <a:rPr lang="en-US" sz="1400" b="0" i="1" dirty="0" smtClean="0">
                          <a:latin typeface="Cambria Math" panose="02040503050406030204" pitchFamily="18" charset="0"/>
                        </a:rPr>
                        <m:t>𝑧</m:t>
                      </m:r>
                      <m:r>
                        <a:rPr lang="en-US" sz="1400" i="1" dirty="0">
                          <a:latin typeface="Cambria Math" panose="02040503050406030204" pitchFamily="18" charset="0"/>
                        </a:rPr>
                        <m:t>/</m:t>
                      </m:r>
                      <m:r>
                        <a:rPr lang="en-US" sz="1400" b="0" i="1" dirty="0" smtClean="0">
                          <a:latin typeface="Cambria Math" panose="02040503050406030204" pitchFamily="18" charset="0"/>
                        </a:rPr>
                        <m:t>1</m:t>
                      </m:r>
                      <m:r>
                        <a:rPr lang="en-US" sz="1400" b="0" i="1" dirty="0" smtClean="0">
                          <a:latin typeface="Cambria Math" panose="02040503050406030204" pitchFamily="18" charset="0"/>
                        </a:rPr>
                        <m:t>𝑧</m:t>
                      </m:r>
                    </m:oMath>
                  </a14:m>
                  <a:endParaRPr lang="fa-IR" sz="1400" dirty="0"/>
                </a:p>
                <a:p>
                  <a:r>
                    <a:rPr lang="fa-IR" sz="1400" dirty="0"/>
                    <a:t> </a:t>
                  </a:r>
                  <a14:m>
                    <m:oMath xmlns:m="http://schemas.openxmlformats.org/officeDocument/2006/math">
                      <m:r>
                        <a:rPr lang="en-US" sz="1400" i="1" dirty="0">
                          <a:latin typeface="Cambria Math" panose="02040503050406030204" pitchFamily="18" charset="0"/>
                        </a:rPr>
                        <m:t>𝑎</m:t>
                      </m:r>
                      <m:r>
                        <a:rPr lang="en-US" sz="1400" i="1" dirty="0">
                          <a:latin typeface="Cambria Math" panose="02040503050406030204" pitchFamily="18" charset="0"/>
                        </a:rPr>
                        <m:t>,</m:t>
                      </m:r>
                      <m:r>
                        <a:rPr lang="en-US" sz="1400" i="1" dirty="0">
                          <a:latin typeface="Cambria Math" panose="02040503050406030204" pitchFamily="18" charset="0"/>
                        </a:rPr>
                        <m:t>1</m:t>
                      </m:r>
                      <m:r>
                        <a:rPr lang="en-US" sz="1400" i="1" dirty="0">
                          <a:latin typeface="Cambria Math" panose="02040503050406030204" pitchFamily="18" charset="0"/>
                        </a:rPr>
                        <m:t>/</m:t>
                      </m:r>
                      <m:r>
                        <a:rPr lang="en-US" sz="1400" i="1" dirty="0">
                          <a:latin typeface="Cambria Math" panose="02040503050406030204" pitchFamily="18" charset="0"/>
                          <a:ea typeface="Cambria Math" panose="02040503050406030204" pitchFamily="18" charset="0"/>
                        </a:rPr>
                        <m:t>𝜆</m:t>
                      </m:r>
                    </m:oMath>
                  </a14:m>
                  <a:r>
                    <a:rPr lang="en-US" sz="1400" dirty="0">
                      <a:latin typeface="Times New Roman" panose="02020603050405020304" pitchFamily="18" charset="0"/>
                      <a:cs typeface="Times New Roman" panose="02020603050405020304" pitchFamily="18" charset="0"/>
                    </a:rPr>
                    <a:t>     </a:t>
                  </a:r>
                  <a:r>
                    <a:rPr lang="en-US" sz="1400" dirty="0"/>
                    <a:t>;   </a:t>
                  </a:r>
                  <a14:m>
                    <m:oMath xmlns:m="http://schemas.openxmlformats.org/officeDocument/2006/math">
                      <m:r>
                        <a:rPr lang="en-US" sz="1400" i="1" dirty="0">
                          <a:latin typeface="Cambria Math" panose="02040503050406030204" pitchFamily="18" charset="0"/>
                        </a:rPr>
                        <m:t>𝑏</m:t>
                      </m:r>
                      <m:r>
                        <a:rPr lang="en-US" sz="1400" b="0" i="1" dirty="0" smtClean="0">
                          <a:latin typeface="Cambria Math" panose="02040503050406030204" pitchFamily="18" charset="0"/>
                        </a:rPr>
                        <m:t>,</m:t>
                      </m:r>
                      <m:r>
                        <a:rPr lang="en-US" sz="1400" b="0" i="1" dirty="0" smtClean="0">
                          <a:latin typeface="Cambria Math" panose="02040503050406030204" pitchFamily="18" charset="0"/>
                        </a:rPr>
                        <m:t>0</m:t>
                      </m:r>
                      <m:r>
                        <a:rPr lang="en-US" sz="1400" i="1" dirty="0">
                          <a:latin typeface="Cambria Math" panose="02040503050406030204" pitchFamily="18" charset="0"/>
                        </a:rPr>
                        <m:t>/</m:t>
                      </m:r>
                      <m:r>
                        <a:rPr lang="en-US" sz="1400" i="1" dirty="0">
                          <a:latin typeface="Cambria Math" panose="02040503050406030204" pitchFamily="18" charset="0"/>
                          <a:ea typeface="Cambria Math" panose="02040503050406030204" pitchFamily="18" charset="0"/>
                        </a:rPr>
                        <m:t>𝜆</m:t>
                      </m:r>
                    </m:oMath>
                  </a14:m>
                  <a:r>
                    <a:rPr lang="en-US" sz="1400" i="1" dirty="0">
                      <a:latin typeface="Cambria Math" panose="02040503050406030204" pitchFamily="18" charset="0"/>
                    </a:rPr>
                    <a:t> </a:t>
                  </a:r>
                  <a:r>
                    <a:rPr lang="en-US" sz="1400" dirty="0"/>
                    <a:t> </a:t>
                  </a:r>
                  <a:endParaRPr lang="en-US" sz="1400" dirty="0">
                    <a:latin typeface="Times New Roman" panose="02020603050405020304" pitchFamily="18" charset="0"/>
                    <a:cs typeface="Times New Roman" panose="02020603050405020304" pitchFamily="18"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428466" y="1928137"/>
                  <a:ext cx="2416074" cy="985579"/>
                </a:xfrm>
                <a:prstGeom prst="rect">
                  <a:avLst/>
                </a:prstGeom>
                <a:blipFill>
                  <a:blip r:embed="rId5"/>
                  <a:stretch>
                    <a:fillRect l="-1303" t="-1626" b="-5691"/>
                  </a:stretch>
                </a:blipFill>
              </p:spPr>
              <p:txBody>
                <a:bodyPr/>
                <a:lstStyle/>
                <a:p>
                  <a:r>
                    <a:rPr lang="en-US">
                      <a:noFill/>
                    </a:rPr>
                    <a:t> </a:t>
                  </a:r>
                </a:p>
              </p:txBody>
            </p:sp>
          </mc:Fallback>
        </mc:AlternateContent>
        <p:sp>
          <p:nvSpPr>
            <p:cNvPr id="16" name="Oval 15"/>
            <p:cNvSpPr/>
            <p:nvPr/>
          </p:nvSpPr>
          <p:spPr>
            <a:xfrm>
              <a:off x="2999163" y="3273312"/>
              <a:ext cx="706505" cy="683542"/>
            </a:xfrm>
            <a:prstGeom prst="ellipse">
              <a:avLst/>
            </a:prstGeom>
            <a:solidFill>
              <a:schemeClr val="accent1">
                <a:lumMod val="40000"/>
                <a:lumOff val="60000"/>
              </a:schemeClr>
            </a:solidFill>
            <a:ln w="50800"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7" name="TextBox 16"/>
                <p:cNvSpPr txBox="1"/>
                <p:nvPr/>
              </p:nvSpPr>
              <p:spPr>
                <a:xfrm>
                  <a:off x="3035050" y="3289653"/>
                  <a:ext cx="625030" cy="5119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ea typeface="Cambria Math" panose="02040503050406030204" pitchFamily="18" charset="0"/>
                              </a:rPr>
                            </m:ctrlPr>
                          </m:sSubPr>
                          <m:e>
                            <m:r>
                              <a:rPr lang="en-US" i="1" dirty="0" smtClean="0">
                                <a:latin typeface="Cambria Math" panose="02040503050406030204" pitchFamily="18" charset="0"/>
                                <a:ea typeface="Cambria Math" panose="02040503050406030204" pitchFamily="18" charset="0"/>
                              </a:rPr>
                              <m:t>𝑞</m:t>
                            </m:r>
                          </m:e>
                          <m:sub>
                            <m:r>
                              <a:rPr lang="en-US" b="0" i="1" dirty="0" smtClean="0">
                                <a:latin typeface="Cambria Math" panose="02040503050406030204" pitchFamily="18" charset="0"/>
                                <a:ea typeface="Cambria Math" panose="02040503050406030204" pitchFamily="18" charset="0"/>
                              </a:rPr>
                              <m:t>𝑓</m:t>
                            </m:r>
                          </m:sub>
                        </m:sSub>
                      </m:oMath>
                    </m:oMathPara>
                  </a14:m>
                  <a:endParaRPr lang="en-US" dirty="0"/>
                </a:p>
              </p:txBody>
            </p:sp>
          </mc:Choice>
          <mc:Fallback xmlns="">
            <p:sp>
              <p:nvSpPr>
                <p:cNvPr id="17" name="TextBox 16"/>
                <p:cNvSpPr txBox="1">
                  <a:spLocks noRot="1" noChangeAspect="1" noMove="1" noResize="1" noEditPoints="1" noAdjustHandles="1" noChangeArrowheads="1" noChangeShapeType="1" noTextEdit="1"/>
                </p:cNvSpPr>
                <p:nvPr/>
              </p:nvSpPr>
              <p:spPr>
                <a:xfrm>
                  <a:off x="3035050" y="3289653"/>
                  <a:ext cx="625030" cy="511932"/>
                </a:xfrm>
                <a:prstGeom prst="rect">
                  <a:avLst/>
                </a:prstGeom>
                <a:blipFill>
                  <a:blip r:embed="rId6"/>
                  <a:stretch>
                    <a:fillRect b="-9231"/>
                  </a:stretch>
                </a:blipFill>
              </p:spPr>
              <p:txBody>
                <a:bodyPr/>
                <a:lstStyle/>
                <a:p>
                  <a:r>
                    <a:rPr lang="en-US">
                      <a:noFill/>
                    </a:rPr>
                    <a:t> </a:t>
                  </a:r>
                </a:p>
              </p:txBody>
            </p:sp>
          </mc:Fallback>
        </mc:AlternateContent>
        <p:cxnSp>
          <p:nvCxnSpPr>
            <p:cNvPr id="18" name="Straight Arrow Connector 17"/>
            <p:cNvCxnSpPr>
              <a:stCxn id="5" idx="6"/>
              <a:endCxn id="16" idx="2"/>
            </p:cNvCxnSpPr>
            <p:nvPr/>
          </p:nvCxnSpPr>
          <p:spPr>
            <a:xfrm>
              <a:off x="1256039" y="3615084"/>
              <a:ext cx="1743123"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8"/>
                <p:cNvSpPr txBox="1"/>
                <p:nvPr/>
              </p:nvSpPr>
              <p:spPr>
                <a:xfrm>
                  <a:off x="1624468" y="3594711"/>
                  <a:ext cx="1025391" cy="402370"/>
                </a:xfrm>
                <a:prstGeom prst="rect">
                  <a:avLst/>
                </a:prstGeom>
                <a:noFill/>
              </p:spPr>
              <p:txBody>
                <a:bodyPr wrap="square" rtlCol="0">
                  <a:spAutoFit/>
                </a:bodyPr>
                <a:lstStyle/>
                <a:p>
                  <a:r>
                    <a:rPr lang="en-US" sz="1400" dirty="0">
                      <a:ea typeface="Cambria Math" panose="02040503050406030204" pitchFamily="18" charset="0"/>
                    </a:rPr>
                    <a:t> </a:t>
                  </a:r>
                  <a14:m>
                    <m:oMath xmlns:m="http://schemas.openxmlformats.org/officeDocument/2006/math">
                      <m:r>
                        <a:rPr lang="en-US" sz="1400" b="0" i="1" dirty="0" smtClean="0">
                          <a:latin typeface="Cambria Math" panose="02040503050406030204" pitchFamily="18" charset="0"/>
                          <a:ea typeface="Cambria Math" panose="02040503050406030204" pitchFamily="18" charset="0"/>
                        </a:rPr>
                        <m:t>#</m:t>
                      </m:r>
                      <m:r>
                        <a:rPr lang="en-US" sz="1400" b="0" i="0" dirty="0" smtClean="0">
                          <a:latin typeface="Cambria Math" panose="02040503050406030204" pitchFamily="18" charset="0"/>
                          <a:ea typeface="Cambria Math" panose="02040503050406030204" pitchFamily="18" charset="0"/>
                        </a:rPr>
                        <m:t>,</m:t>
                      </m:r>
                      <m:r>
                        <a:rPr lang="en-US" sz="1400" b="0" i="1" dirty="0" smtClean="0">
                          <a:latin typeface="Cambria Math" panose="02040503050406030204" pitchFamily="18" charset="0"/>
                        </a:rPr>
                        <m:t>𝑧</m:t>
                      </m:r>
                      <m:r>
                        <a:rPr lang="en-US" sz="1400" i="1" dirty="0">
                          <a:latin typeface="Cambria Math" panose="02040503050406030204" pitchFamily="18" charset="0"/>
                        </a:rPr>
                        <m:t>/</m:t>
                      </m:r>
                      <m:r>
                        <a:rPr lang="en-US" sz="1400" b="0" i="1" dirty="0" smtClean="0">
                          <a:latin typeface="Cambria Math" panose="02040503050406030204" pitchFamily="18" charset="0"/>
                        </a:rPr>
                        <m:t>𝑧</m:t>
                      </m:r>
                    </m:oMath>
                  </a14:m>
                  <a:endParaRPr lang="en-US" sz="1400" dirty="0"/>
                </a:p>
              </p:txBody>
            </p:sp>
          </mc:Choice>
          <mc:Fallback xmlns="">
            <p:sp>
              <p:nvSpPr>
                <p:cNvPr id="19" name="TextBox 18"/>
                <p:cNvSpPr txBox="1">
                  <a:spLocks noRot="1" noChangeAspect="1" noMove="1" noResize="1" noEditPoints="1" noAdjustHandles="1" noChangeArrowheads="1" noChangeShapeType="1" noTextEdit="1"/>
                </p:cNvSpPr>
                <p:nvPr/>
              </p:nvSpPr>
              <p:spPr>
                <a:xfrm>
                  <a:off x="1624468" y="3594711"/>
                  <a:ext cx="1025391" cy="402370"/>
                </a:xfrm>
                <a:prstGeom prst="rect">
                  <a:avLst/>
                </a:prstGeom>
                <a:blipFill>
                  <a:blip r:embed="rId7"/>
                  <a:stretch>
                    <a:fillRect b="-10000"/>
                  </a:stretch>
                </a:blipFill>
              </p:spPr>
              <p:txBody>
                <a:bodyPr/>
                <a:lstStyle/>
                <a:p>
                  <a:r>
                    <a:rPr lang="en-US">
                      <a:noFill/>
                    </a:rPr>
                    <a:t> </a:t>
                  </a:r>
                </a:p>
              </p:txBody>
            </p:sp>
          </mc:Fallback>
        </mc:AlternateContent>
      </p:grpSp>
      <p:grpSp>
        <p:nvGrpSpPr>
          <p:cNvPr id="27" name="Group 26"/>
          <p:cNvGrpSpPr/>
          <p:nvPr/>
        </p:nvGrpSpPr>
        <p:grpSpPr>
          <a:xfrm>
            <a:off x="110191" y="3185204"/>
            <a:ext cx="5758130" cy="1707972"/>
            <a:chOff x="184986" y="4825253"/>
            <a:chExt cx="5758130" cy="1707972"/>
          </a:xfrm>
        </p:grpSpPr>
        <mc:AlternateContent xmlns:mc="http://schemas.openxmlformats.org/markup-compatibility/2006" xmlns:a14="http://schemas.microsoft.com/office/drawing/2010/main">
          <mc:Choice Requires="a14">
            <p:sp>
              <p:nvSpPr>
                <p:cNvPr id="28" name="TextBox 27"/>
                <p:cNvSpPr txBox="1"/>
                <p:nvPr/>
              </p:nvSpPr>
              <p:spPr>
                <a:xfrm>
                  <a:off x="184986" y="4902009"/>
                  <a:ext cx="5695377" cy="1631216"/>
                </a:xfrm>
                <a:prstGeom prst="rect">
                  <a:avLst/>
                </a:prstGeom>
                <a:solidFill>
                  <a:srgbClr val="BAE18F"/>
                </a:solidFill>
              </p:spPr>
              <p:txBody>
                <a:bodyPr wrap="square" rtlCol="0">
                  <a:spAutoFit/>
                </a:bodyPr>
                <a:lstStyle/>
                <a:p>
                  <a:pPr algn="r" rtl="1"/>
                  <a:r>
                    <a:rPr lang="fa-IR" sz="2000" dirty="0">
                      <a:cs typeface="B Mitra" panose="00000400000000000000" pitchFamily="2" charset="-78"/>
                    </a:rPr>
                    <a:t>      دقت کنید که محتوای یا شامل تعدادی </a:t>
                  </a:r>
                  <a14:m>
                    <m:oMath xmlns:m="http://schemas.openxmlformats.org/officeDocument/2006/math">
                      <m:r>
                        <a:rPr lang="en-US" sz="2000" i="1" dirty="0">
                          <a:latin typeface="Cambria Math" panose="02040503050406030204" pitchFamily="18" charset="0"/>
                        </a:rPr>
                        <m:t>0</m:t>
                      </m:r>
                    </m:oMath>
                  </a14:m>
                  <a:r>
                    <a:rPr lang="fa-IR" sz="2000" dirty="0">
                      <a:cs typeface="B Mitra" panose="00000400000000000000" pitchFamily="2" charset="-78"/>
                    </a:rPr>
                    <a:t> است و یا شامل تعدادی </a:t>
                  </a:r>
                  <a14:m>
                    <m:oMath xmlns:m="http://schemas.openxmlformats.org/officeDocument/2006/math">
                      <m:r>
                        <a:rPr lang="en-US" sz="2000" i="1" dirty="0">
                          <a:latin typeface="Cambria Math" panose="02040503050406030204" pitchFamily="18" charset="0"/>
                        </a:rPr>
                        <m:t>1</m:t>
                      </m:r>
                    </m:oMath>
                  </a14:m>
                  <a:r>
                    <a:rPr lang="fa-IR" sz="2000" dirty="0">
                      <a:cs typeface="B Mitra" panose="00000400000000000000" pitchFamily="2" charset="-78"/>
                    </a:rPr>
                    <a:t> و هیچ گاه ترکیب این دو ترم، نمیتواند در پشته وجود داشته باشد. </a:t>
                  </a:r>
                </a:p>
                <a:p>
                  <a:pPr algn="r" rtl="1"/>
                  <a:r>
                    <a:rPr lang="fa-IR" sz="2000" dirty="0">
                      <a:cs typeface="B Mitra" panose="00000400000000000000" pitchFamily="2" charset="-78"/>
                    </a:rPr>
                    <a:t>زمانی که تعداد </a:t>
                  </a:r>
                  <a14:m>
                    <m:oMath xmlns:m="http://schemas.openxmlformats.org/officeDocument/2006/math">
                      <m:r>
                        <a:rPr lang="en-US" sz="2000" i="1" dirty="0">
                          <a:latin typeface="Cambria Math" panose="02040503050406030204" pitchFamily="18" charset="0"/>
                          <a:cs typeface="B Mitra" panose="00000400000000000000" pitchFamily="2" charset="-78"/>
                        </a:rPr>
                        <m:t>𝑎</m:t>
                      </m:r>
                    </m:oMath>
                  </a14:m>
                  <a:r>
                    <a:rPr lang="fa-IR" sz="2000" dirty="0">
                      <a:cs typeface="B Mitra" panose="00000400000000000000" pitchFamily="2" charset="-78"/>
                    </a:rPr>
                    <a:t>ها از </a:t>
                  </a:r>
                  <a14:m>
                    <m:oMath xmlns:m="http://schemas.openxmlformats.org/officeDocument/2006/math">
                      <m:r>
                        <a:rPr lang="en-US" sz="2000" i="1" dirty="0" smtClean="0">
                          <a:latin typeface="Cambria Math" panose="02040503050406030204" pitchFamily="18" charset="0"/>
                          <a:cs typeface="B Mitra" panose="00000400000000000000" pitchFamily="2" charset="-78"/>
                        </a:rPr>
                        <m:t>𝑏</m:t>
                      </m:r>
                    </m:oMath>
                  </a14:m>
                  <a:r>
                    <a:rPr lang="fa-IR" sz="2000" dirty="0">
                      <a:cs typeface="B Mitra" panose="00000400000000000000" pitchFamily="2" charset="-78"/>
                    </a:rPr>
                    <a:t> ها پیشی میگیرد، محتوای پشته شامل ارقام </a:t>
                  </a:r>
                  <a14:m>
                    <m:oMath xmlns:m="http://schemas.openxmlformats.org/officeDocument/2006/math">
                      <m:r>
                        <a:rPr lang="en-US" sz="2000" i="1" dirty="0">
                          <a:latin typeface="Cambria Math" panose="02040503050406030204" pitchFamily="18" charset="0"/>
                        </a:rPr>
                        <m:t>0</m:t>
                      </m:r>
                    </m:oMath>
                  </a14:m>
                  <a:r>
                    <a:rPr lang="fa-IR" sz="2000" dirty="0">
                      <a:cs typeface="B Mitra" panose="00000400000000000000" pitchFamily="2" charset="-78"/>
                    </a:rPr>
                    <a:t> میشود و زمانی که تعداد </a:t>
                  </a:r>
                  <a14:m>
                    <m:oMath xmlns:m="http://schemas.openxmlformats.org/officeDocument/2006/math">
                      <m:r>
                        <a:rPr lang="en-US" sz="2000" i="1" dirty="0" smtClean="0">
                          <a:latin typeface="Cambria Math" panose="02040503050406030204" pitchFamily="18" charset="0"/>
                          <a:cs typeface="B Mitra" panose="00000400000000000000" pitchFamily="2" charset="-78"/>
                        </a:rPr>
                        <m:t>𝑏</m:t>
                      </m:r>
                    </m:oMath>
                  </a14:m>
                  <a:r>
                    <a:rPr lang="fa-IR" sz="2000" dirty="0">
                      <a:cs typeface="B Mitra" panose="00000400000000000000" pitchFamily="2" charset="-78"/>
                    </a:rPr>
                    <a:t> ها از </a:t>
                  </a:r>
                  <a14:m>
                    <m:oMath xmlns:m="http://schemas.openxmlformats.org/officeDocument/2006/math">
                      <m:r>
                        <a:rPr lang="en-US" sz="2000" i="1" dirty="0" smtClean="0">
                          <a:latin typeface="Cambria Math" panose="02040503050406030204" pitchFamily="18" charset="0"/>
                          <a:cs typeface="B Mitra" panose="00000400000000000000" pitchFamily="2" charset="-78"/>
                        </a:rPr>
                        <m:t>𝑎</m:t>
                      </m:r>
                    </m:oMath>
                  </a14:m>
                  <a:r>
                    <a:rPr lang="fa-IR" sz="2000" dirty="0">
                      <a:cs typeface="B Mitra" panose="00000400000000000000" pitchFamily="2" charset="-78"/>
                    </a:rPr>
                    <a:t> ها بیشتر میشود، محتوای پشته شامل ارقام </a:t>
                  </a:r>
                  <a14:m>
                    <m:oMath xmlns:m="http://schemas.openxmlformats.org/officeDocument/2006/math">
                      <m:r>
                        <a:rPr lang="en-US" sz="2000" i="1" dirty="0">
                          <a:latin typeface="Cambria Math" panose="02040503050406030204" pitchFamily="18" charset="0"/>
                        </a:rPr>
                        <m:t>1</m:t>
                      </m:r>
                    </m:oMath>
                  </a14:m>
                  <a:r>
                    <a:rPr lang="fa-IR" sz="2000" dirty="0">
                      <a:cs typeface="B Mitra" panose="00000400000000000000" pitchFamily="2" charset="-78"/>
                    </a:rPr>
                    <a:t> میشود.</a:t>
                  </a:r>
                </a:p>
              </p:txBody>
            </p:sp>
          </mc:Choice>
          <mc:Fallback xmlns="">
            <p:sp>
              <p:nvSpPr>
                <p:cNvPr id="28" name="TextBox 27"/>
                <p:cNvSpPr txBox="1">
                  <a:spLocks noRot="1" noChangeAspect="1" noMove="1" noResize="1" noEditPoints="1" noAdjustHandles="1" noChangeArrowheads="1" noChangeShapeType="1" noTextEdit="1"/>
                </p:cNvSpPr>
                <p:nvPr/>
              </p:nvSpPr>
              <p:spPr>
                <a:xfrm>
                  <a:off x="184986" y="4902009"/>
                  <a:ext cx="5695377" cy="1631216"/>
                </a:xfrm>
                <a:prstGeom prst="rect">
                  <a:avLst/>
                </a:prstGeom>
                <a:blipFill>
                  <a:blip r:embed="rId8"/>
                  <a:stretch>
                    <a:fillRect l="-1178" t="-1119" r="-1178" b="-5597"/>
                  </a:stretch>
                </a:blipFill>
              </p:spPr>
              <p:txBody>
                <a:bodyPr/>
                <a:lstStyle/>
                <a:p>
                  <a:r>
                    <a:rPr lang="en-US">
                      <a:noFill/>
                    </a:rPr>
                    <a:t> </a:t>
                  </a:r>
                </a:p>
              </p:txBody>
            </p:sp>
          </mc:Fallback>
        </mc:AlternateContent>
        <p:pic>
          <p:nvPicPr>
            <p:cNvPr id="29" name="Picture 28"/>
            <p:cNvPicPr>
              <a:picLocks noChangeAspect="1"/>
            </p:cNvPicPr>
            <p:nvPr/>
          </p:nvPicPr>
          <p:blipFill>
            <a:blip r:embed="rId9"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511116" y="4825253"/>
              <a:ext cx="432000" cy="432000"/>
            </a:xfrm>
            <a:prstGeom prst="rect">
              <a:avLst/>
            </a:prstGeom>
          </p:spPr>
        </p:pic>
      </p:grpSp>
      <mc:AlternateContent xmlns:mc="http://schemas.openxmlformats.org/markup-compatibility/2006" xmlns:a14="http://schemas.microsoft.com/office/drawing/2010/main">
        <mc:Choice Requires="a14">
          <p:sp>
            <p:nvSpPr>
              <p:cNvPr id="31" name="Rectangle 30"/>
              <p:cNvSpPr/>
              <p:nvPr/>
            </p:nvSpPr>
            <p:spPr>
              <a:xfrm>
                <a:off x="229744" y="5596135"/>
                <a:ext cx="4798045" cy="688330"/>
              </a:xfrm>
              <a:prstGeom prst="rect">
                <a:avLst/>
              </a:prstGeom>
            </p:spPr>
            <p:txBody>
              <a:bodyPr wrap="none">
                <a:spAutoFit/>
              </a:bodyPr>
              <a:lstStyle/>
              <a:p>
                <a:pPr/>
                <a:r>
                  <a:rPr lang="en-US" dirty="0">
                    <a:solidFill>
                      <a:srgbClr val="005426"/>
                    </a:solidFill>
                  </a:rPr>
                  <a:t> </a:t>
                </a:r>
                <a14:m>
                  <m:oMath xmlns:m="http://schemas.openxmlformats.org/officeDocument/2006/math">
                    <m:d>
                      <m:dPr>
                        <m:ctrlPr>
                          <a:rPr lang="en-US" i="1" dirty="0" smtClean="0">
                            <a:solidFill>
                              <a:srgbClr val="005426"/>
                            </a:solidFill>
                            <a:latin typeface="Cambria Math" panose="02040503050406030204" pitchFamily="18" charset="0"/>
                          </a:rPr>
                        </m:ctrlPr>
                      </m:dPr>
                      <m:e>
                        <m:sSub>
                          <m:sSubPr>
                            <m:ctrlPr>
                              <a:rPr lang="en-US" i="1" dirty="0">
                                <a:solidFill>
                                  <a:srgbClr val="005426"/>
                                </a:solidFill>
                                <a:latin typeface="Cambria Math" panose="02040503050406030204" pitchFamily="18" charset="0"/>
                              </a:rPr>
                            </m:ctrlPr>
                          </m:sSubPr>
                          <m:e>
                            <m:r>
                              <a:rPr lang="en-US" i="1" dirty="0">
                                <a:solidFill>
                                  <a:srgbClr val="005426"/>
                                </a:solidFill>
                                <a:latin typeface="Cambria Math" panose="02040503050406030204" pitchFamily="18" charset="0"/>
                              </a:rPr>
                              <m:t>𝑞</m:t>
                            </m:r>
                          </m:e>
                          <m:sub>
                            <m:r>
                              <a:rPr lang="en-US" i="1" dirty="0">
                                <a:solidFill>
                                  <a:srgbClr val="005426"/>
                                </a:solidFill>
                                <a:latin typeface="Cambria Math" panose="02040503050406030204" pitchFamily="18" charset="0"/>
                              </a:rPr>
                              <m:t>0</m:t>
                            </m:r>
                          </m:sub>
                        </m:sSub>
                        <m:r>
                          <a:rPr lang="en-US" i="1" dirty="0">
                            <a:solidFill>
                              <a:srgbClr val="005426"/>
                            </a:solidFill>
                            <a:latin typeface="Cambria Math" panose="02040503050406030204" pitchFamily="18" charset="0"/>
                          </a:rPr>
                          <m:t>,</m:t>
                        </m:r>
                        <m:r>
                          <a:rPr lang="en-US" i="1" dirty="0">
                            <a:solidFill>
                              <a:srgbClr val="005426"/>
                            </a:solidFill>
                            <a:latin typeface="Cambria Math" panose="02040503050406030204" pitchFamily="18" charset="0"/>
                          </a:rPr>
                          <m:t>𝑏𝑎𝑎𝑏</m:t>
                        </m:r>
                        <m:r>
                          <a:rPr lang="en-US" i="1" dirty="0">
                            <a:solidFill>
                              <a:srgbClr val="005426"/>
                            </a:solidFill>
                            <a:latin typeface="Cambria Math" panose="02040503050406030204" pitchFamily="18" charset="0"/>
                          </a:rPr>
                          <m:t>,</m:t>
                        </m:r>
                        <m:r>
                          <a:rPr lang="en-US" i="1" dirty="0">
                            <a:solidFill>
                              <a:srgbClr val="005426"/>
                            </a:solidFill>
                            <a:latin typeface="Cambria Math" panose="02040503050406030204" pitchFamily="18" charset="0"/>
                          </a:rPr>
                          <m:t>𝑧</m:t>
                        </m:r>
                      </m:e>
                    </m:d>
                    <m:r>
                      <a:rPr lang="en-US" i="1" dirty="0">
                        <a:solidFill>
                          <a:srgbClr val="005426"/>
                        </a:solidFill>
                        <a:latin typeface="Cambria Math" panose="02040503050406030204" pitchFamily="18" charset="0"/>
                      </a:rPr>
                      <m:t>⟼</m:t>
                    </m:r>
                    <m:d>
                      <m:dPr>
                        <m:ctrlPr>
                          <a:rPr lang="en-US" i="1" dirty="0">
                            <a:solidFill>
                              <a:srgbClr val="005426"/>
                            </a:solidFill>
                            <a:latin typeface="Cambria Math" panose="02040503050406030204" pitchFamily="18" charset="0"/>
                          </a:rPr>
                        </m:ctrlPr>
                      </m:dPr>
                      <m:e>
                        <m:sSub>
                          <m:sSubPr>
                            <m:ctrlPr>
                              <a:rPr lang="en-US" i="1" dirty="0">
                                <a:solidFill>
                                  <a:srgbClr val="005426"/>
                                </a:solidFill>
                                <a:latin typeface="Cambria Math" panose="02040503050406030204" pitchFamily="18" charset="0"/>
                              </a:rPr>
                            </m:ctrlPr>
                          </m:sSubPr>
                          <m:e>
                            <m:r>
                              <a:rPr lang="en-US" i="1" dirty="0">
                                <a:solidFill>
                                  <a:srgbClr val="005426"/>
                                </a:solidFill>
                                <a:latin typeface="Cambria Math" panose="02040503050406030204" pitchFamily="18" charset="0"/>
                              </a:rPr>
                              <m:t>𝑞</m:t>
                            </m:r>
                          </m:e>
                          <m:sub>
                            <m:r>
                              <a:rPr lang="en-US" i="1" dirty="0">
                                <a:solidFill>
                                  <a:srgbClr val="005426"/>
                                </a:solidFill>
                                <a:latin typeface="Cambria Math" panose="02040503050406030204" pitchFamily="18" charset="0"/>
                              </a:rPr>
                              <m:t>0</m:t>
                            </m:r>
                          </m:sub>
                        </m:sSub>
                        <m:r>
                          <a:rPr lang="en-US" i="1" dirty="0">
                            <a:solidFill>
                              <a:srgbClr val="005426"/>
                            </a:solidFill>
                            <a:latin typeface="Cambria Math" panose="02040503050406030204" pitchFamily="18" charset="0"/>
                          </a:rPr>
                          <m:t>,</m:t>
                        </m:r>
                        <m:r>
                          <a:rPr lang="en-US" i="1" dirty="0" smtClean="0">
                            <a:solidFill>
                              <a:srgbClr val="005426"/>
                            </a:solidFill>
                            <a:latin typeface="Cambria Math" panose="02040503050406030204" pitchFamily="18" charset="0"/>
                          </a:rPr>
                          <m:t> </m:t>
                        </m:r>
                        <m:r>
                          <a:rPr lang="en-US" i="1" dirty="0">
                            <a:solidFill>
                              <a:srgbClr val="005426"/>
                            </a:solidFill>
                            <a:latin typeface="Cambria Math" panose="02040503050406030204" pitchFamily="18" charset="0"/>
                          </a:rPr>
                          <m:t>𝑎𝑎𝑏</m:t>
                        </m:r>
                        <m:r>
                          <a:rPr lang="en-US" i="1" dirty="0">
                            <a:solidFill>
                              <a:srgbClr val="005426"/>
                            </a:solidFill>
                            <a:latin typeface="Cambria Math" panose="02040503050406030204" pitchFamily="18" charset="0"/>
                          </a:rPr>
                          <m:t>,</m:t>
                        </m:r>
                        <m:r>
                          <a:rPr lang="fa-IR" b="0" i="1" dirty="0" smtClean="0">
                            <a:solidFill>
                              <a:srgbClr val="005426"/>
                            </a:solidFill>
                            <a:latin typeface="Cambria Math" panose="02040503050406030204" pitchFamily="18" charset="0"/>
                          </a:rPr>
                          <m:t>1</m:t>
                        </m:r>
                        <m:r>
                          <a:rPr lang="en-US" i="1" dirty="0">
                            <a:solidFill>
                              <a:srgbClr val="005426"/>
                            </a:solidFill>
                            <a:latin typeface="Cambria Math" panose="02040503050406030204" pitchFamily="18" charset="0"/>
                          </a:rPr>
                          <m:t>𝑧</m:t>
                        </m:r>
                      </m:e>
                    </m:d>
                    <m:r>
                      <a:rPr lang="en-US" i="1" dirty="0">
                        <a:solidFill>
                          <a:srgbClr val="005426"/>
                        </a:solidFill>
                        <a:latin typeface="Cambria Math" panose="02040503050406030204" pitchFamily="18" charset="0"/>
                      </a:rPr>
                      <m:t>⟼</m:t>
                    </m:r>
                    <m:d>
                      <m:dPr>
                        <m:ctrlPr>
                          <a:rPr lang="en-US" i="1" dirty="0">
                            <a:solidFill>
                              <a:srgbClr val="005426"/>
                            </a:solidFill>
                            <a:latin typeface="Cambria Math" panose="02040503050406030204" pitchFamily="18" charset="0"/>
                          </a:rPr>
                        </m:ctrlPr>
                      </m:dPr>
                      <m:e>
                        <m:sSub>
                          <m:sSubPr>
                            <m:ctrlPr>
                              <a:rPr lang="en-US" i="1" dirty="0">
                                <a:solidFill>
                                  <a:srgbClr val="005426"/>
                                </a:solidFill>
                                <a:latin typeface="Cambria Math" panose="02040503050406030204" pitchFamily="18" charset="0"/>
                              </a:rPr>
                            </m:ctrlPr>
                          </m:sSubPr>
                          <m:e>
                            <m:r>
                              <a:rPr lang="en-US" i="1" dirty="0">
                                <a:solidFill>
                                  <a:srgbClr val="005426"/>
                                </a:solidFill>
                                <a:latin typeface="Cambria Math" panose="02040503050406030204" pitchFamily="18" charset="0"/>
                              </a:rPr>
                              <m:t>𝑞</m:t>
                            </m:r>
                          </m:e>
                          <m:sub>
                            <m:r>
                              <a:rPr lang="en-US" i="1" dirty="0">
                                <a:solidFill>
                                  <a:srgbClr val="005426"/>
                                </a:solidFill>
                                <a:latin typeface="Cambria Math" panose="02040503050406030204" pitchFamily="18" charset="0"/>
                              </a:rPr>
                              <m:t>0</m:t>
                            </m:r>
                          </m:sub>
                        </m:sSub>
                        <m:r>
                          <a:rPr lang="en-US" i="1" dirty="0">
                            <a:solidFill>
                              <a:srgbClr val="005426"/>
                            </a:solidFill>
                            <a:latin typeface="Cambria Math" panose="02040503050406030204" pitchFamily="18" charset="0"/>
                          </a:rPr>
                          <m:t>,</m:t>
                        </m:r>
                        <m:r>
                          <a:rPr lang="en-US" i="1" dirty="0">
                            <a:solidFill>
                              <a:srgbClr val="005426"/>
                            </a:solidFill>
                            <a:latin typeface="Cambria Math" panose="02040503050406030204" pitchFamily="18" charset="0"/>
                          </a:rPr>
                          <m:t>𝑎𝑏</m:t>
                        </m:r>
                        <m:r>
                          <a:rPr lang="en-US" i="1" dirty="0">
                            <a:solidFill>
                              <a:srgbClr val="005426"/>
                            </a:solidFill>
                            <a:latin typeface="Cambria Math" panose="02040503050406030204" pitchFamily="18" charset="0"/>
                          </a:rPr>
                          <m:t>,</m:t>
                        </m:r>
                        <m:r>
                          <a:rPr lang="en-US" i="1" dirty="0">
                            <a:solidFill>
                              <a:srgbClr val="005426"/>
                            </a:solidFill>
                            <a:latin typeface="Cambria Math" panose="02040503050406030204" pitchFamily="18" charset="0"/>
                          </a:rPr>
                          <m:t>𝑧</m:t>
                        </m:r>
                      </m:e>
                    </m:d>
                    <m:r>
                      <a:rPr lang="en-US" i="1" dirty="0">
                        <a:solidFill>
                          <a:srgbClr val="005426"/>
                        </a:solidFill>
                        <a:latin typeface="Cambria Math" panose="02040503050406030204" pitchFamily="18" charset="0"/>
                      </a:rPr>
                      <m:t>⟼</m:t>
                    </m:r>
                  </m:oMath>
                </a14:m>
                <a:br>
                  <a:rPr lang="en-US" i="1" dirty="0">
                    <a:solidFill>
                      <a:srgbClr val="005426"/>
                    </a:solidFill>
                    <a:latin typeface="Cambria Math" panose="02040503050406030204" pitchFamily="18" charset="0"/>
                  </a:rPr>
                </a:br>
                <a14:m>
                  <m:oMathPara xmlns:m="http://schemas.openxmlformats.org/officeDocument/2006/math">
                    <m:oMathParaPr>
                      <m:jc m:val="centerGroup"/>
                    </m:oMathParaPr>
                    <m:oMath xmlns:m="http://schemas.openxmlformats.org/officeDocument/2006/math">
                      <m:d>
                        <m:dPr>
                          <m:ctrlPr>
                            <a:rPr lang="en-US" i="1" dirty="0">
                              <a:solidFill>
                                <a:srgbClr val="005426"/>
                              </a:solidFill>
                              <a:latin typeface="Cambria Math" panose="02040503050406030204" pitchFamily="18" charset="0"/>
                            </a:rPr>
                          </m:ctrlPr>
                        </m:dPr>
                        <m:e>
                          <m:sSub>
                            <m:sSubPr>
                              <m:ctrlPr>
                                <a:rPr lang="en-US" i="1" dirty="0">
                                  <a:solidFill>
                                    <a:srgbClr val="005426"/>
                                  </a:solidFill>
                                  <a:latin typeface="Cambria Math" panose="02040503050406030204" pitchFamily="18" charset="0"/>
                                </a:rPr>
                              </m:ctrlPr>
                            </m:sSubPr>
                            <m:e>
                              <m:r>
                                <a:rPr lang="en-US" i="1" dirty="0">
                                  <a:solidFill>
                                    <a:srgbClr val="005426"/>
                                  </a:solidFill>
                                  <a:latin typeface="Cambria Math" panose="02040503050406030204" pitchFamily="18" charset="0"/>
                                </a:rPr>
                                <m:t>𝑞</m:t>
                              </m:r>
                            </m:e>
                            <m:sub>
                              <m:r>
                                <a:rPr lang="en-US" i="1" dirty="0">
                                  <a:solidFill>
                                    <a:srgbClr val="005426"/>
                                  </a:solidFill>
                                  <a:latin typeface="Cambria Math" panose="02040503050406030204" pitchFamily="18" charset="0"/>
                                </a:rPr>
                                <m:t>0</m:t>
                              </m:r>
                            </m:sub>
                          </m:sSub>
                          <m:r>
                            <a:rPr lang="en-US" i="1" dirty="0">
                              <a:solidFill>
                                <a:srgbClr val="005426"/>
                              </a:solidFill>
                              <a:latin typeface="Cambria Math" panose="02040503050406030204" pitchFamily="18" charset="0"/>
                            </a:rPr>
                            <m:t>,</m:t>
                          </m:r>
                          <m:r>
                            <a:rPr lang="en-US" i="1" dirty="0">
                              <a:solidFill>
                                <a:srgbClr val="005426"/>
                              </a:solidFill>
                              <a:latin typeface="Cambria Math" panose="02040503050406030204" pitchFamily="18" charset="0"/>
                            </a:rPr>
                            <m:t>𝑏</m:t>
                          </m:r>
                          <m:r>
                            <a:rPr lang="en-US" i="1" dirty="0">
                              <a:solidFill>
                                <a:srgbClr val="005426"/>
                              </a:solidFill>
                              <a:latin typeface="Cambria Math" panose="02040503050406030204" pitchFamily="18" charset="0"/>
                            </a:rPr>
                            <m:t>,</m:t>
                          </m:r>
                          <m:r>
                            <a:rPr lang="fa-IR" b="0" i="1" dirty="0" smtClean="0">
                              <a:solidFill>
                                <a:srgbClr val="005426"/>
                              </a:solidFill>
                              <a:latin typeface="Cambria Math" panose="02040503050406030204" pitchFamily="18" charset="0"/>
                            </a:rPr>
                            <m:t>0</m:t>
                          </m:r>
                          <m:r>
                            <a:rPr lang="en-US" i="1" dirty="0">
                              <a:solidFill>
                                <a:srgbClr val="005426"/>
                              </a:solidFill>
                              <a:latin typeface="Cambria Math" panose="02040503050406030204" pitchFamily="18" charset="0"/>
                            </a:rPr>
                            <m:t>𝑧</m:t>
                          </m:r>
                        </m:e>
                      </m:d>
                      <m:r>
                        <a:rPr lang="en-US" i="1" dirty="0">
                          <a:solidFill>
                            <a:srgbClr val="005426"/>
                          </a:solidFill>
                          <a:latin typeface="Cambria Math" panose="02040503050406030204" pitchFamily="18" charset="0"/>
                        </a:rPr>
                        <m:t>⟼</m:t>
                      </m:r>
                      <m:d>
                        <m:dPr>
                          <m:ctrlPr>
                            <a:rPr lang="en-US" i="1" dirty="0">
                              <a:solidFill>
                                <a:srgbClr val="005426"/>
                              </a:solidFill>
                              <a:latin typeface="Cambria Math" panose="02040503050406030204" pitchFamily="18" charset="0"/>
                            </a:rPr>
                          </m:ctrlPr>
                        </m:dPr>
                        <m:e>
                          <m:sSub>
                            <m:sSubPr>
                              <m:ctrlPr>
                                <a:rPr lang="en-US" i="1" dirty="0">
                                  <a:solidFill>
                                    <a:srgbClr val="005426"/>
                                  </a:solidFill>
                                  <a:latin typeface="Cambria Math" panose="02040503050406030204" pitchFamily="18" charset="0"/>
                                </a:rPr>
                              </m:ctrlPr>
                            </m:sSubPr>
                            <m:e>
                              <m:r>
                                <a:rPr lang="en-US" i="1" dirty="0">
                                  <a:solidFill>
                                    <a:srgbClr val="005426"/>
                                  </a:solidFill>
                                  <a:latin typeface="Cambria Math" panose="02040503050406030204" pitchFamily="18" charset="0"/>
                                </a:rPr>
                                <m:t>𝑞</m:t>
                              </m:r>
                            </m:e>
                            <m:sub>
                              <m:r>
                                <a:rPr lang="en-US" i="1" dirty="0">
                                  <a:solidFill>
                                    <a:srgbClr val="005426"/>
                                  </a:solidFill>
                                  <a:latin typeface="Cambria Math" panose="02040503050406030204" pitchFamily="18" charset="0"/>
                                </a:rPr>
                                <m:t>0</m:t>
                              </m:r>
                            </m:sub>
                          </m:sSub>
                          <m:r>
                            <a:rPr lang="en-US" i="1" dirty="0">
                              <a:solidFill>
                                <a:srgbClr val="005426"/>
                              </a:solidFill>
                              <a:latin typeface="Cambria Math" panose="02040503050406030204" pitchFamily="18" charset="0"/>
                            </a:rPr>
                            <m:t>,</m:t>
                          </m:r>
                          <m:r>
                            <a:rPr lang="en-US" b="0" i="1" dirty="0" smtClean="0">
                              <a:solidFill>
                                <a:srgbClr val="005426"/>
                              </a:solidFill>
                              <a:latin typeface="Cambria Math" panose="02040503050406030204" pitchFamily="18" charset="0"/>
                              <a:ea typeface="Cambria Math" panose="02040503050406030204" pitchFamily="18" charset="0"/>
                            </a:rPr>
                            <m:t>#</m:t>
                          </m:r>
                          <m:r>
                            <a:rPr lang="en-US" i="1" dirty="0">
                              <a:solidFill>
                                <a:srgbClr val="005426"/>
                              </a:solidFill>
                              <a:latin typeface="Cambria Math" panose="02040503050406030204" pitchFamily="18" charset="0"/>
                            </a:rPr>
                            <m:t>,</m:t>
                          </m:r>
                          <m:r>
                            <a:rPr lang="en-US" i="1" dirty="0">
                              <a:solidFill>
                                <a:srgbClr val="005426"/>
                              </a:solidFill>
                              <a:latin typeface="Cambria Math" panose="02040503050406030204" pitchFamily="18" charset="0"/>
                            </a:rPr>
                            <m:t>𝑧</m:t>
                          </m:r>
                        </m:e>
                      </m:d>
                      <m:r>
                        <a:rPr lang="en-US" i="1" dirty="0">
                          <a:solidFill>
                            <a:srgbClr val="005426"/>
                          </a:solidFill>
                          <a:latin typeface="Cambria Math" panose="02040503050406030204" pitchFamily="18" charset="0"/>
                        </a:rPr>
                        <m:t>⟼</m:t>
                      </m:r>
                      <m:d>
                        <m:dPr>
                          <m:ctrlPr>
                            <a:rPr lang="en-US" i="1" dirty="0">
                              <a:solidFill>
                                <a:srgbClr val="005426"/>
                              </a:solidFill>
                              <a:latin typeface="Cambria Math" panose="02040503050406030204" pitchFamily="18" charset="0"/>
                            </a:rPr>
                          </m:ctrlPr>
                        </m:dPr>
                        <m:e>
                          <m:sSub>
                            <m:sSubPr>
                              <m:ctrlPr>
                                <a:rPr lang="en-US" i="1" dirty="0">
                                  <a:solidFill>
                                    <a:srgbClr val="005426"/>
                                  </a:solidFill>
                                  <a:latin typeface="Cambria Math" panose="02040503050406030204" pitchFamily="18" charset="0"/>
                                </a:rPr>
                              </m:ctrlPr>
                            </m:sSubPr>
                            <m:e>
                              <m:r>
                                <a:rPr lang="en-US" i="1" dirty="0">
                                  <a:solidFill>
                                    <a:srgbClr val="005426"/>
                                  </a:solidFill>
                                  <a:latin typeface="Cambria Math" panose="02040503050406030204" pitchFamily="18" charset="0"/>
                                </a:rPr>
                                <m:t>𝑞</m:t>
                              </m:r>
                            </m:e>
                            <m:sub>
                              <m:r>
                                <a:rPr lang="en-US" b="0" i="1" dirty="0" smtClean="0">
                                  <a:solidFill>
                                    <a:srgbClr val="005426"/>
                                  </a:solidFill>
                                  <a:latin typeface="Cambria Math" panose="02040503050406030204" pitchFamily="18" charset="0"/>
                                </a:rPr>
                                <m:t>𝑓</m:t>
                              </m:r>
                            </m:sub>
                          </m:sSub>
                          <m:r>
                            <a:rPr lang="en-US" i="1" dirty="0">
                              <a:solidFill>
                                <a:srgbClr val="005426"/>
                              </a:solidFill>
                              <a:latin typeface="Cambria Math" panose="02040503050406030204" pitchFamily="18" charset="0"/>
                            </a:rPr>
                            <m:t>,</m:t>
                          </m:r>
                          <m:r>
                            <a:rPr lang="en-US" i="1" dirty="0">
                              <a:solidFill>
                                <a:srgbClr val="005426"/>
                              </a:solidFill>
                              <a:latin typeface="Cambria Math" panose="02040503050406030204" pitchFamily="18" charset="0"/>
                              <a:ea typeface="Cambria Math" panose="02040503050406030204" pitchFamily="18" charset="0"/>
                            </a:rPr>
                            <m:t>𝜆</m:t>
                          </m:r>
                          <m:r>
                            <a:rPr lang="en-US" i="1" dirty="0">
                              <a:solidFill>
                                <a:srgbClr val="005426"/>
                              </a:solidFill>
                              <a:latin typeface="Cambria Math" panose="02040503050406030204" pitchFamily="18" charset="0"/>
                            </a:rPr>
                            <m:t>,</m:t>
                          </m:r>
                          <m:r>
                            <a:rPr lang="en-US" i="1" dirty="0">
                              <a:solidFill>
                                <a:srgbClr val="005426"/>
                              </a:solidFill>
                              <a:latin typeface="Cambria Math" panose="02040503050406030204" pitchFamily="18" charset="0"/>
                            </a:rPr>
                            <m:t>𝑧</m:t>
                          </m:r>
                        </m:e>
                      </m:d>
                    </m:oMath>
                  </m:oMathPara>
                </a14:m>
                <a:endParaRPr lang="en-US" dirty="0">
                  <a:solidFill>
                    <a:srgbClr val="005426"/>
                  </a:solidFill>
                </a:endParaRPr>
              </a:p>
            </p:txBody>
          </p:sp>
        </mc:Choice>
        <mc:Fallback xmlns="">
          <p:sp>
            <p:nvSpPr>
              <p:cNvPr id="31" name="Rectangle 30"/>
              <p:cNvSpPr>
                <a:spLocks noRot="1" noChangeAspect="1" noMove="1" noResize="1" noEditPoints="1" noAdjustHandles="1" noChangeArrowheads="1" noChangeShapeType="1" noTextEdit="1"/>
              </p:cNvSpPr>
              <p:nvPr/>
            </p:nvSpPr>
            <p:spPr>
              <a:xfrm>
                <a:off x="229744" y="5596135"/>
                <a:ext cx="4798045" cy="688330"/>
              </a:xfrm>
              <a:prstGeom prst="rect">
                <a:avLst/>
              </a:prstGeom>
              <a:blipFill>
                <a:blip r:embed="rId10"/>
                <a:stretch>
                  <a:fillRect b="-53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Rectangle 31"/>
              <p:cNvSpPr/>
              <p:nvPr/>
            </p:nvSpPr>
            <p:spPr>
              <a:xfrm>
                <a:off x="3072110" y="4969932"/>
                <a:ext cx="1887055" cy="369332"/>
              </a:xfrm>
              <a:prstGeom prst="rect">
                <a:avLst/>
              </a:prstGeom>
            </p:spPr>
            <p:txBody>
              <a:bodyPr wrap="none">
                <a:spAutoFit/>
              </a:bodyPr>
              <a:lstStyle/>
              <a:p>
                <a:pPr algn="r" rtl="1"/>
                <a:r>
                  <a:rPr lang="fa-IR" b="1" dirty="0">
                    <a:solidFill>
                      <a:srgbClr val="005426"/>
                    </a:solidFill>
                    <a:cs typeface="B Mitra" panose="00000400000000000000" pitchFamily="2" charset="-78"/>
                  </a:rPr>
                  <a:t>پردازش رشته </a:t>
                </a:r>
                <a14:m>
                  <m:oMath xmlns:m="http://schemas.openxmlformats.org/officeDocument/2006/math">
                    <m:r>
                      <a:rPr lang="en-US" b="1" i="1" dirty="0">
                        <a:solidFill>
                          <a:srgbClr val="005426"/>
                        </a:solidFill>
                        <a:latin typeface="Cambria Math" panose="02040503050406030204" pitchFamily="18" charset="0"/>
                      </a:rPr>
                      <m:t>𝒃𝒂𝒂𝒃</m:t>
                    </m:r>
                  </m:oMath>
                </a14:m>
                <a:endParaRPr lang="en-US" b="1" dirty="0">
                  <a:solidFill>
                    <a:srgbClr val="005426"/>
                  </a:solidFill>
                  <a:cs typeface="B Mitra" panose="00000400000000000000" pitchFamily="2" charset="-78"/>
                </a:endParaRPr>
              </a:p>
            </p:txBody>
          </p:sp>
        </mc:Choice>
        <mc:Fallback xmlns="">
          <p:sp>
            <p:nvSpPr>
              <p:cNvPr id="32" name="Rectangle 31"/>
              <p:cNvSpPr>
                <a:spLocks noRot="1" noChangeAspect="1" noMove="1" noResize="1" noEditPoints="1" noAdjustHandles="1" noChangeArrowheads="1" noChangeShapeType="1" noTextEdit="1"/>
              </p:cNvSpPr>
              <p:nvPr/>
            </p:nvSpPr>
            <p:spPr>
              <a:xfrm>
                <a:off x="3072110" y="4969932"/>
                <a:ext cx="1887055" cy="369332"/>
              </a:xfrm>
              <a:prstGeom prst="rect">
                <a:avLst/>
              </a:prstGeom>
              <a:blipFill>
                <a:blip r:embed="rId11"/>
                <a:stretch>
                  <a:fillRect t="-4918" r="-2258" b="-27869"/>
                </a:stretch>
              </a:blipFill>
            </p:spPr>
            <p:txBody>
              <a:bodyPr/>
              <a:lstStyle/>
              <a:p>
                <a:r>
                  <a:rPr lang="en-US">
                    <a:noFill/>
                  </a:rPr>
                  <a:t> </a:t>
                </a:r>
              </a:p>
            </p:txBody>
          </p:sp>
        </mc:Fallback>
      </mc:AlternateContent>
    </p:spTree>
    <p:extLst>
      <p:ext uri="{BB962C8B-B14F-4D97-AF65-F5344CB8AC3E}">
        <p14:creationId xmlns:p14="http://schemas.microsoft.com/office/powerpoint/2010/main" val="24351527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4" end="14"/>
                                            </p:txEl>
                                          </p:spTgt>
                                        </p:tgtEl>
                                        <p:attrNameLst>
                                          <p:attrName>style.visibility</p:attrName>
                                        </p:attrNameLst>
                                      </p:cBhvr>
                                      <p:to>
                                        <p:strVal val="visible"/>
                                      </p:to>
                                    </p:set>
                                  </p:childTnLst>
                                </p:cTn>
                              </p:par>
                              <p:par>
                                <p:cTn id="47" presetID="16" presetClass="entr" presetSubtype="21" fill="hold" nodeType="with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barn(inVertical)">
                                      <p:cBhvr>
                                        <p:cTn id="49" dur="500"/>
                                        <p:tgtEl>
                                          <p:spTgt spid="22"/>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nodeType="click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1000" fill="hold"/>
                                        <p:tgtEl>
                                          <p:spTgt spid="27"/>
                                        </p:tgtEl>
                                        <p:attrNameLst>
                                          <p:attrName>ppt_w</p:attrName>
                                        </p:attrNameLst>
                                      </p:cBhvr>
                                      <p:tavLst>
                                        <p:tav tm="0">
                                          <p:val>
                                            <p:fltVal val="0"/>
                                          </p:val>
                                        </p:tav>
                                        <p:tav tm="100000">
                                          <p:val>
                                            <p:strVal val="#ppt_w"/>
                                          </p:val>
                                        </p:tav>
                                      </p:tavLst>
                                    </p:anim>
                                    <p:anim calcmode="lin" valueType="num">
                                      <p:cBhvr>
                                        <p:cTn id="55" dur="1000" fill="hold"/>
                                        <p:tgtEl>
                                          <p:spTgt spid="27"/>
                                        </p:tgtEl>
                                        <p:attrNameLst>
                                          <p:attrName>ppt_h</p:attrName>
                                        </p:attrNameLst>
                                      </p:cBhvr>
                                      <p:tavLst>
                                        <p:tav tm="0">
                                          <p:val>
                                            <p:fltVal val="0"/>
                                          </p:val>
                                        </p:tav>
                                        <p:tav tm="100000">
                                          <p:val>
                                            <p:strVal val="#ppt_h"/>
                                          </p:val>
                                        </p:tav>
                                      </p:tavLst>
                                    </p:anim>
                                    <p:anim calcmode="lin" valueType="num">
                                      <p:cBhvr>
                                        <p:cTn id="56" dur="1000" fill="hold"/>
                                        <p:tgtEl>
                                          <p:spTgt spid="27"/>
                                        </p:tgtEl>
                                        <p:attrNameLst>
                                          <p:attrName>style.rotation</p:attrName>
                                        </p:attrNameLst>
                                      </p:cBhvr>
                                      <p:tavLst>
                                        <p:tav tm="0">
                                          <p:val>
                                            <p:fltVal val="90"/>
                                          </p:val>
                                        </p:tav>
                                        <p:tav tm="100000">
                                          <p:val>
                                            <p:fltVal val="0"/>
                                          </p:val>
                                        </p:tav>
                                      </p:tavLst>
                                    </p:anim>
                                    <p:animEffect transition="in" filter="fade">
                                      <p:cBhvr>
                                        <p:cTn id="57" dur="1000"/>
                                        <p:tgtEl>
                                          <p:spTgt spid="27"/>
                                        </p:tgtEl>
                                      </p:cBhvr>
                                    </p:animEffec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32"/>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iterate type="wd">
                                    <p:tmAbs val="300"/>
                                  </p:iterate>
                                  <p:childTnLst>
                                    <p:set>
                                      <p:cBhvr>
                                        <p:cTn id="65"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1" grpId="0"/>
      <p:bldP spid="3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مثال 7-5:</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r>
                  <a:rPr lang="fa-IR" dirty="0">
                    <a:solidFill>
                      <a:srgbClr val="3333CC"/>
                    </a:solidFill>
                  </a:rPr>
                  <a:t>یک پذیرنده پشته ای غیرقطعی برای زبان </a:t>
                </a:r>
                <a14:m>
                  <m:oMath xmlns:m="http://schemas.openxmlformats.org/officeDocument/2006/math">
                    <m:r>
                      <a:rPr lang="en-US" i="1" dirty="0">
                        <a:solidFill>
                          <a:srgbClr val="3333CC"/>
                        </a:solidFill>
                        <a:latin typeface="Cambria Math" panose="02040503050406030204" pitchFamily="18" charset="0"/>
                      </a:rPr>
                      <m:t>𝐿</m:t>
                    </m:r>
                    <m:r>
                      <a:rPr lang="en-US" i="1" dirty="0">
                        <a:solidFill>
                          <a:srgbClr val="3333CC"/>
                        </a:solidFill>
                        <a:latin typeface="Cambria Math" panose="02040503050406030204" pitchFamily="18" charset="0"/>
                      </a:rPr>
                      <m:t>=</m:t>
                    </m:r>
                    <m:d>
                      <m:dPr>
                        <m:begChr m:val="{"/>
                        <m:endChr m:val="}"/>
                        <m:ctrlPr>
                          <a:rPr lang="en-US" i="1" dirty="0">
                            <a:solidFill>
                              <a:srgbClr val="3333CC"/>
                            </a:solidFill>
                            <a:latin typeface="Cambria Math" panose="02040503050406030204" pitchFamily="18" charset="0"/>
                          </a:rPr>
                        </m:ctrlPr>
                      </m:dPr>
                      <m:e>
                        <m:r>
                          <a:rPr lang="en-US" i="1" dirty="0">
                            <a:solidFill>
                              <a:srgbClr val="3333CC"/>
                            </a:solidFill>
                            <a:latin typeface="Cambria Math" panose="02040503050406030204" pitchFamily="18" charset="0"/>
                          </a:rPr>
                          <m:t>𝑤</m:t>
                        </m:r>
                        <m:sSup>
                          <m:sSupPr>
                            <m:ctrlPr>
                              <a:rPr lang="en-US" i="1" dirty="0" err="1">
                                <a:solidFill>
                                  <a:srgbClr val="3333CC"/>
                                </a:solidFill>
                                <a:latin typeface="Cambria Math" panose="02040503050406030204" pitchFamily="18" charset="0"/>
                              </a:rPr>
                            </m:ctrlPr>
                          </m:sSupPr>
                          <m:e>
                            <m:r>
                              <a:rPr lang="en-US" i="1" dirty="0">
                                <a:solidFill>
                                  <a:srgbClr val="3333CC"/>
                                </a:solidFill>
                                <a:latin typeface="Cambria Math" panose="02040503050406030204" pitchFamily="18" charset="0"/>
                              </a:rPr>
                              <m:t>𝑤</m:t>
                            </m:r>
                          </m:e>
                          <m:sup>
                            <m:r>
                              <a:rPr lang="en-US" i="1" dirty="0">
                                <a:solidFill>
                                  <a:srgbClr val="3333CC"/>
                                </a:solidFill>
                                <a:latin typeface="Cambria Math" panose="02040503050406030204" pitchFamily="18" charset="0"/>
                              </a:rPr>
                              <m:t>𝑅</m:t>
                            </m:r>
                          </m:sup>
                        </m:sSup>
                        <m:r>
                          <a:rPr lang="en-US" i="1" dirty="0">
                            <a:solidFill>
                              <a:srgbClr val="3333CC"/>
                            </a:solidFill>
                            <a:latin typeface="Cambria Math" panose="02040503050406030204" pitchFamily="18" charset="0"/>
                          </a:rPr>
                          <m:t>:</m:t>
                        </m:r>
                        <m:r>
                          <a:rPr lang="en-US" i="1" dirty="0">
                            <a:solidFill>
                              <a:srgbClr val="3333CC"/>
                            </a:solidFill>
                            <a:latin typeface="Cambria Math" panose="02040503050406030204" pitchFamily="18" charset="0"/>
                          </a:rPr>
                          <m:t>𝑤</m:t>
                        </m:r>
                        <m:r>
                          <a:rPr lang="en-US" i="1" dirty="0">
                            <a:solidFill>
                              <a:srgbClr val="3333CC"/>
                            </a:solidFill>
                            <a:latin typeface="Cambria Math" panose="02040503050406030204" pitchFamily="18" charset="0"/>
                            <a:ea typeface="Cambria Math" panose="02040503050406030204" pitchFamily="18" charset="0"/>
                          </a:rPr>
                          <m:t>∈</m:t>
                        </m:r>
                        <m:sSup>
                          <m:sSupPr>
                            <m:ctrlPr>
                              <a:rPr lang="en-US" i="1" dirty="0">
                                <a:solidFill>
                                  <a:srgbClr val="3333CC"/>
                                </a:solidFill>
                                <a:latin typeface="Cambria Math" panose="02040503050406030204" pitchFamily="18" charset="0"/>
                                <a:ea typeface="Cambria Math" panose="02040503050406030204" pitchFamily="18" charset="0"/>
                              </a:rPr>
                            </m:ctrlPr>
                          </m:sSupPr>
                          <m:e>
                            <m:d>
                              <m:dPr>
                                <m:begChr m:val="{"/>
                                <m:endChr m:val="}"/>
                                <m:ctrlPr>
                                  <a:rPr lang="en-US" i="1" dirty="0">
                                    <a:solidFill>
                                      <a:srgbClr val="3333CC"/>
                                    </a:solidFill>
                                    <a:latin typeface="Cambria Math" panose="02040503050406030204" pitchFamily="18" charset="0"/>
                                    <a:ea typeface="Cambria Math" panose="02040503050406030204" pitchFamily="18" charset="0"/>
                                  </a:rPr>
                                </m:ctrlPr>
                              </m:dPr>
                              <m:e>
                                <m:r>
                                  <a:rPr lang="en-US" i="1" dirty="0">
                                    <a:solidFill>
                                      <a:srgbClr val="3333CC"/>
                                    </a:solidFill>
                                    <a:latin typeface="Cambria Math" panose="02040503050406030204" pitchFamily="18" charset="0"/>
                                    <a:ea typeface="Cambria Math" panose="02040503050406030204" pitchFamily="18" charset="0"/>
                                  </a:rPr>
                                  <m:t>𝑎</m:t>
                                </m:r>
                                <m:r>
                                  <a:rPr lang="en-US" i="1" dirty="0">
                                    <a:solidFill>
                                      <a:srgbClr val="3333CC"/>
                                    </a:solidFill>
                                    <a:latin typeface="Cambria Math" panose="02040503050406030204" pitchFamily="18" charset="0"/>
                                    <a:ea typeface="Cambria Math" panose="02040503050406030204" pitchFamily="18" charset="0"/>
                                  </a:rPr>
                                  <m:t>,</m:t>
                                </m:r>
                                <m:r>
                                  <a:rPr lang="en-US" i="1" dirty="0">
                                    <a:solidFill>
                                      <a:srgbClr val="3333CC"/>
                                    </a:solidFill>
                                    <a:latin typeface="Cambria Math" panose="02040503050406030204" pitchFamily="18" charset="0"/>
                                    <a:ea typeface="Cambria Math" panose="02040503050406030204" pitchFamily="18" charset="0"/>
                                  </a:rPr>
                                  <m:t>𝑏</m:t>
                                </m:r>
                              </m:e>
                            </m:d>
                          </m:e>
                          <m:sup>
                            <m:r>
                              <a:rPr lang="en-US" i="1" dirty="0">
                                <a:solidFill>
                                  <a:srgbClr val="3333CC"/>
                                </a:solidFill>
                                <a:latin typeface="Cambria Math" panose="02040503050406030204" pitchFamily="18" charset="0"/>
                                <a:ea typeface="Cambria Math" panose="02040503050406030204" pitchFamily="18" charset="0"/>
                              </a:rPr>
                              <m:t>∗</m:t>
                            </m:r>
                          </m:sup>
                        </m:sSup>
                      </m:e>
                    </m:d>
                  </m:oMath>
                </a14:m>
                <a:r>
                  <a:rPr lang="fa-IR" dirty="0">
                    <a:solidFill>
                      <a:srgbClr val="3333CC"/>
                    </a:solidFill>
                  </a:rPr>
                  <a:t> طراحی کنید.</a:t>
                </a:r>
              </a:p>
              <a:p>
                <a:r>
                  <a:rPr lang="fa-IR" dirty="0"/>
                  <a:t>به ازای هر سمبلی که میبینم باید بالای پشته همان سمبل را </a:t>
                </a:r>
                <a:r>
                  <a:rPr lang="en-US" dirty="0"/>
                  <a:t>push </a:t>
                </a:r>
                <a:r>
                  <a:rPr lang="fa-IR" dirty="0"/>
                  <a:t>کنیم تا زمانی که به</a:t>
                </a:r>
                <a14:m>
                  <m:oMath xmlns:m="http://schemas.openxmlformats.org/officeDocument/2006/math">
                    <m:r>
                      <a:rPr lang="el-GR" i="1" dirty="0" smtClean="0">
                        <a:latin typeface="Cambria Math" panose="02040503050406030204" pitchFamily="18" charset="0"/>
                      </a:rPr>
                      <m:t>𝜆</m:t>
                    </m:r>
                  </m:oMath>
                </a14:m>
                <a:r>
                  <a:rPr lang="el-GR" dirty="0"/>
                  <a:t> </a:t>
                </a:r>
                <a:r>
                  <a:rPr lang="fa-IR" dirty="0"/>
                  <a:t> میان رشته یا سمبل</a:t>
                </a:r>
                <a14:m>
                  <m:oMath xmlns:m="http://schemas.openxmlformats.org/officeDocument/2006/math">
                    <m:r>
                      <a:rPr lang="en-US" i="1" dirty="0" smtClean="0">
                        <a:latin typeface="Cambria Math" panose="02040503050406030204" pitchFamily="18" charset="0"/>
                      </a:rPr>
                      <m:t>𝑎</m:t>
                    </m:r>
                  </m:oMath>
                </a14:m>
                <a:r>
                  <a:rPr lang="en-US" dirty="0"/>
                  <a:t> </a:t>
                </a:r>
                <a:r>
                  <a:rPr lang="fa-IR" dirty="0"/>
                  <a:t> یا</a:t>
                </a:r>
                <a14:m>
                  <m:oMath xmlns:m="http://schemas.openxmlformats.org/officeDocument/2006/math">
                    <m:r>
                      <a:rPr lang="en-US" i="1" dirty="0" smtClean="0">
                        <a:latin typeface="Cambria Math" panose="02040503050406030204" pitchFamily="18" charset="0"/>
                      </a:rPr>
                      <m:t>𝑏</m:t>
                    </m:r>
                  </m:oMath>
                </a14:m>
                <a:r>
                  <a:rPr lang="en-US" dirty="0"/>
                  <a:t> </a:t>
                </a:r>
                <a:r>
                  <a:rPr lang="fa-IR" dirty="0"/>
                  <a:t> وسط رشته برسیم.</a:t>
                </a:r>
              </a:p>
              <a:p>
                <a:r>
                  <a:rPr lang="fa-IR" dirty="0"/>
                  <a:t>زمانی که به این سمبل رسیدیم باید از سمبل بعد ازآن به شرط اینکه سمبل جاری رشته که، مشاهده میکنم با سمبل بالای پشته یکسان باشد از بالای پشته عمل </a:t>
                </a:r>
                <a:r>
                  <a:rPr lang="en-US" dirty="0"/>
                  <a:t>pop </a:t>
                </a:r>
                <a:r>
                  <a:rPr lang="fa-IR" dirty="0"/>
                  <a:t>را انجام دهیم.</a:t>
                </a:r>
              </a:p>
              <a:p>
                <a:r>
                  <a:rPr lang="fa-IR" dirty="0"/>
                  <a:t>تا زمانی که به انتهای رشته جاری برسیم و همزمان پشته هم خالی شده باشد آنگاه میتوان گفت این ماشین رسم شده مربوط به رشته های مورد پذیرش این زبان خواهد بود.</a:t>
                </a:r>
              </a:p>
              <a:p>
                <a:r>
                  <a:rPr lang="fa-IR" dirty="0"/>
                  <a:t> برای پیاده سازی این ایده، در ابتدا سمبل</a:t>
                </a:r>
                <a:r>
                  <a:rPr lang="en-US" dirty="0"/>
                  <a:t> </a:t>
                </a:r>
                <a14:m>
                  <m:oMath xmlns:m="http://schemas.openxmlformats.org/officeDocument/2006/math">
                    <m:r>
                      <a:rPr lang="en-US" i="1" dirty="0">
                        <a:latin typeface="Cambria Math" panose="02040503050406030204" pitchFamily="18" charset="0"/>
                      </a:rPr>
                      <m:t>𝑎</m:t>
                    </m:r>
                  </m:oMath>
                </a14:m>
                <a:r>
                  <a:rPr lang="en-US" dirty="0"/>
                  <a:t> </a:t>
                </a:r>
                <a:r>
                  <a:rPr lang="fa-IR" dirty="0"/>
                  <a:t> یا</a:t>
                </a:r>
                <a:r>
                  <a:rPr lang="en-US" dirty="0"/>
                  <a:t> </a:t>
                </a:r>
                <a14:m>
                  <m:oMath xmlns:m="http://schemas.openxmlformats.org/officeDocument/2006/math">
                    <m:r>
                      <a:rPr lang="en-US" i="1" dirty="0">
                        <a:latin typeface="Cambria Math" panose="02040503050406030204" pitchFamily="18" charset="0"/>
                      </a:rPr>
                      <m:t>𝑏</m:t>
                    </m:r>
                  </m:oMath>
                </a14:m>
                <a:r>
                  <a:rPr lang="fa-IR" dirty="0"/>
                  <a:t> را مشاهده خواهیم کرد.</a:t>
                </a:r>
              </a:p>
              <a:p>
                <a:r>
                  <a:rPr lang="fa-IR" dirty="0"/>
                  <a:t>بالای پشته طبعاً در ابتدا تهی خواهد بود پس باید با مشاهده سمبل</a:t>
                </a:r>
                <a:r>
                  <a:rPr lang="en-US" dirty="0"/>
                  <a:t> </a:t>
                </a:r>
                <a14:m>
                  <m:oMath xmlns:m="http://schemas.openxmlformats.org/officeDocument/2006/math">
                    <m:r>
                      <a:rPr lang="en-US" i="1" dirty="0">
                        <a:latin typeface="Cambria Math" panose="02040503050406030204" pitchFamily="18" charset="0"/>
                      </a:rPr>
                      <m:t>𝑎</m:t>
                    </m:r>
                  </m:oMath>
                </a14:m>
                <a:r>
                  <a:rPr lang="en-US" dirty="0"/>
                  <a:t> </a:t>
                </a:r>
                <a:r>
                  <a:rPr lang="fa-IR" dirty="0"/>
                  <a:t> بالای پشته</a:t>
                </a:r>
                <a:r>
                  <a:rPr lang="en-US" dirty="0"/>
                  <a:t> </a:t>
                </a:r>
                <a14:m>
                  <m:oMath xmlns:m="http://schemas.openxmlformats.org/officeDocument/2006/math">
                    <m:r>
                      <a:rPr lang="en-US" i="1" dirty="0">
                        <a:latin typeface="Cambria Math" panose="02040503050406030204" pitchFamily="18" charset="0"/>
                      </a:rPr>
                      <m:t>𝑎</m:t>
                    </m:r>
                  </m:oMath>
                </a14:m>
                <a:r>
                  <a:rPr lang="en-US" dirty="0"/>
                  <a:t> </a:t>
                </a:r>
                <a:r>
                  <a:rPr lang="fa-IR" dirty="0"/>
                  <a:t> عمل</a:t>
                </a:r>
                <a:r>
                  <a:rPr lang="en-US" dirty="0"/>
                  <a:t>push </a:t>
                </a:r>
                <a:r>
                  <a:rPr lang="fa-IR" dirty="0"/>
                  <a:t> انجام شود (</a:t>
                </a:r>
                <a14:m>
                  <m:oMath xmlns:m="http://schemas.openxmlformats.org/officeDocument/2006/math">
                    <m:r>
                      <a:rPr lang="en-US" i="1" dirty="0" smtClean="0">
                        <a:latin typeface="Cambria Math" panose="02040503050406030204" pitchFamily="18" charset="0"/>
                      </a:rPr>
                      <m:t>𝑎</m:t>
                    </m:r>
                    <m:r>
                      <a:rPr lang="en-US" i="1" dirty="0" smtClean="0">
                        <a:latin typeface="Cambria Math" panose="02040503050406030204" pitchFamily="18" charset="0"/>
                      </a:rPr>
                      <m:t>,</m:t>
                    </m:r>
                    <m:r>
                      <a:rPr lang="en-US" i="1" dirty="0" smtClean="0">
                        <a:latin typeface="Cambria Math" panose="02040503050406030204" pitchFamily="18" charset="0"/>
                      </a:rPr>
                      <m:t>𝑧</m:t>
                    </m:r>
                    <m:r>
                      <a:rPr lang="en-US" i="1" dirty="0" smtClean="0">
                        <a:latin typeface="Cambria Math" panose="02040503050406030204" pitchFamily="18" charset="0"/>
                      </a:rPr>
                      <m:t>/</m:t>
                    </m:r>
                    <m:r>
                      <a:rPr lang="en-US" i="1" dirty="0" err="1" smtClean="0">
                        <a:latin typeface="Cambria Math" panose="02040503050406030204" pitchFamily="18" charset="0"/>
                      </a:rPr>
                      <m:t>𝑎𝑧</m:t>
                    </m:r>
                  </m:oMath>
                </a14:m>
                <a:r>
                  <a:rPr lang="fa-IR" dirty="0"/>
                  <a:t>) </a:t>
                </a:r>
              </a:p>
              <a:p>
                <a:r>
                  <a:rPr lang="fa-IR" dirty="0"/>
                  <a:t>و اگر سمبل </a:t>
                </a:r>
                <a14:m>
                  <m:oMath xmlns:m="http://schemas.openxmlformats.org/officeDocument/2006/math">
                    <m:r>
                      <a:rPr lang="en-US" i="1" dirty="0">
                        <a:latin typeface="Cambria Math" panose="02040503050406030204" pitchFamily="18" charset="0"/>
                      </a:rPr>
                      <m:t>𝑏</m:t>
                    </m:r>
                  </m:oMath>
                </a14:m>
                <a:r>
                  <a:rPr lang="en-US" dirty="0"/>
                  <a:t> </a:t>
                </a:r>
                <a:r>
                  <a:rPr lang="fa-IR" dirty="0"/>
                  <a:t> را مشاهده کردم باید در ابتدا بالای پشته سمبل </a:t>
                </a:r>
                <a14:m>
                  <m:oMath xmlns:m="http://schemas.openxmlformats.org/officeDocument/2006/math">
                    <m:r>
                      <a:rPr lang="en-US" i="1" dirty="0">
                        <a:latin typeface="Cambria Math" panose="02040503050406030204" pitchFamily="18" charset="0"/>
                      </a:rPr>
                      <m:t>𝑏</m:t>
                    </m:r>
                  </m:oMath>
                </a14:m>
                <a:r>
                  <a:rPr lang="en-US" dirty="0"/>
                  <a:t> </a:t>
                </a:r>
                <a:r>
                  <a:rPr lang="fa-IR" dirty="0"/>
                  <a:t>را  </a:t>
                </a:r>
                <a:r>
                  <a:rPr lang="en-US" dirty="0"/>
                  <a:t>push  </a:t>
                </a:r>
                <a:r>
                  <a:rPr lang="fa-IR" dirty="0"/>
                  <a:t>کنیم. (</a:t>
                </a:r>
                <a14:m>
                  <m:oMath xmlns:m="http://schemas.openxmlformats.org/officeDocument/2006/math">
                    <m:r>
                      <a:rPr lang="en-US" i="1" dirty="0" smtClean="0">
                        <a:latin typeface="Cambria Math" panose="02040503050406030204" pitchFamily="18" charset="0"/>
                      </a:rPr>
                      <m:t>𝑏</m:t>
                    </m:r>
                    <m:r>
                      <a:rPr lang="en-US" i="1" dirty="0" smtClean="0">
                        <a:latin typeface="Cambria Math" panose="02040503050406030204" pitchFamily="18" charset="0"/>
                      </a:rPr>
                      <m:t>,</m:t>
                    </m:r>
                    <m:r>
                      <a:rPr lang="en-US" i="1" dirty="0" smtClean="0">
                        <a:latin typeface="Cambria Math" panose="02040503050406030204" pitchFamily="18" charset="0"/>
                      </a:rPr>
                      <m:t>𝑧</m:t>
                    </m:r>
                    <m:r>
                      <a:rPr lang="en-US" i="1" dirty="0" smtClean="0">
                        <a:latin typeface="Cambria Math" panose="02040503050406030204" pitchFamily="18" charset="0"/>
                      </a:rPr>
                      <m:t>/</m:t>
                    </m:r>
                    <m:r>
                      <a:rPr lang="en-US" i="1" dirty="0" err="1" smtClean="0">
                        <a:latin typeface="Cambria Math" panose="02040503050406030204" pitchFamily="18" charset="0"/>
                      </a:rPr>
                      <m:t>𝑏𝑧</m:t>
                    </m:r>
                  </m:oMath>
                </a14:m>
                <a:r>
                  <a:rPr lang="fa-IR" dirty="0"/>
                  <a:t>) </a:t>
                </a:r>
              </a:p>
              <a:p>
                <a:r>
                  <a:rPr lang="fa-IR" dirty="0"/>
                  <a:t>از سمبل دوم به بعد رشته به ازای هر سمبلی که مشاهده میکنیم باید تا رسیدن به وسط رشته ورودی عمل </a:t>
                </a:r>
                <a:r>
                  <a:rPr lang="en-US" dirty="0"/>
                  <a:t>push </a:t>
                </a:r>
                <a:r>
                  <a:rPr lang="fa-IR" dirty="0"/>
                  <a:t> را انجام دهیم. که چهار حالت پیش می آید :</a:t>
                </a:r>
              </a:p>
              <a:p>
                <a14:m>
                  <m:oMath xmlns:m="http://schemas.openxmlformats.org/officeDocument/2006/math">
                    <m:r>
                      <a:rPr lang="en-US" i="1" dirty="0" smtClean="0">
                        <a:latin typeface="Cambria Math" panose="02040503050406030204" pitchFamily="18" charset="0"/>
                      </a:rPr>
                      <m:t>𝑎</m:t>
                    </m:r>
                    <m:r>
                      <a:rPr lang="en-US" i="1" dirty="0" smtClean="0">
                        <a:latin typeface="Cambria Math" panose="02040503050406030204" pitchFamily="18" charset="0"/>
                      </a:rPr>
                      <m:t>,</m:t>
                    </m:r>
                    <m:r>
                      <a:rPr lang="en-US" i="1" dirty="0" smtClean="0">
                        <a:latin typeface="Cambria Math" panose="02040503050406030204" pitchFamily="18" charset="0"/>
                      </a:rPr>
                      <m:t>𝑎</m:t>
                    </m:r>
                    <m:r>
                      <a:rPr lang="en-US" i="1" dirty="0" smtClean="0">
                        <a:latin typeface="Cambria Math" panose="02040503050406030204" pitchFamily="18" charset="0"/>
                      </a:rPr>
                      <m:t>/</m:t>
                    </m:r>
                    <m:r>
                      <a:rPr lang="en-US" i="1" dirty="0" smtClean="0">
                        <a:latin typeface="Cambria Math" panose="02040503050406030204" pitchFamily="18" charset="0"/>
                      </a:rPr>
                      <m:t>𝑎𝑎</m:t>
                    </m:r>
                  </m:oMath>
                </a14:m>
                <a:r>
                  <a:rPr lang="fa-IR" dirty="0"/>
                  <a:t>    یا </a:t>
                </a:r>
                <a14:m>
                  <m:oMath xmlns:m="http://schemas.openxmlformats.org/officeDocument/2006/math">
                    <m:r>
                      <a:rPr lang="en-US" i="1" dirty="0" smtClean="0">
                        <a:latin typeface="Cambria Math" panose="02040503050406030204" pitchFamily="18" charset="0"/>
                      </a:rPr>
                      <m:t>𝑏</m:t>
                    </m:r>
                    <m:r>
                      <a:rPr lang="en-US" i="1" dirty="0" smtClean="0">
                        <a:latin typeface="Cambria Math" panose="02040503050406030204" pitchFamily="18" charset="0"/>
                      </a:rPr>
                      <m:t>,</m:t>
                    </m:r>
                    <m:r>
                      <a:rPr lang="en-US" i="1" dirty="0" smtClean="0">
                        <a:latin typeface="Cambria Math" panose="02040503050406030204" pitchFamily="18" charset="0"/>
                      </a:rPr>
                      <m:t>𝑎</m:t>
                    </m:r>
                    <m:r>
                      <a:rPr lang="en-US" i="1" dirty="0" smtClean="0">
                        <a:latin typeface="Cambria Math" panose="02040503050406030204" pitchFamily="18" charset="0"/>
                      </a:rPr>
                      <m:t>/</m:t>
                    </m:r>
                    <m:r>
                      <a:rPr lang="en-US" i="1" dirty="0" err="1" smtClean="0">
                        <a:latin typeface="Cambria Math" panose="02040503050406030204" pitchFamily="18" charset="0"/>
                      </a:rPr>
                      <m:t>𝑏𝑎</m:t>
                    </m:r>
                  </m:oMath>
                </a14:m>
                <a:r>
                  <a:rPr lang="fa-IR" dirty="0"/>
                  <a:t> یا  </a:t>
                </a:r>
                <a14:m>
                  <m:oMath xmlns:m="http://schemas.openxmlformats.org/officeDocument/2006/math">
                    <m:r>
                      <a:rPr lang="en-US" i="1" dirty="0" smtClean="0">
                        <a:latin typeface="Cambria Math" panose="02040503050406030204" pitchFamily="18" charset="0"/>
                      </a:rPr>
                      <m:t>𝑎</m:t>
                    </m:r>
                    <m:r>
                      <a:rPr lang="en-US" i="1" dirty="0" smtClean="0">
                        <a:latin typeface="Cambria Math" panose="02040503050406030204" pitchFamily="18" charset="0"/>
                      </a:rPr>
                      <m:t>,</m:t>
                    </m:r>
                    <m:r>
                      <a:rPr lang="en-US" i="1" dirty="0" smtClean="0">
                        <a:latin typeface="Cambria Math" panose="02040503050406030204" pitchFamily="18" charset="0"/>
                      </a:rPr>
                      <m:t>𝑏</m:t>
                    </m:r>
                    <m:r>
                      <a:rPr lang="en-US" i="1" dirty="0" smtClean="0">
                        <a:latin typeface="Cambria Math" panose="02040503050406030204" pitchFamily="18" charset="0"/>
                      </a:rPr>
                      <m:t>/</m:t>
                    </m:r>
                    <m:r>
                      <a:rPr lang="en-US" i="1" dirty="0" smtClean="0">
                        <a:latin typeface="Cambria Math" panose="02040503050406030204" pitchFamily="18" charset="0"/>
                      </a:rPr>
                      <m:t>𝑎𝑏</m:t>
                    </m:r>
                  </m:oMath>
                </a14:m>
                <a:r>
                  <a:rPr lang="fa-IR" dirty="0"/>
                  <a:t>  یا </a:t>
                </a:r>
                <a14:m>
                  <m:oMath xmlns:m="http://schemas.openxmlformats.org/officeDocument/2006/math">
                    <m:r>
                      <a:rPr lang="en-US" i="1" dirty="0" smtClean="0">
                        <a:latin typeface="Cambria Math" panose="02040503050406030204" pitchFamily="18" charset="0"/>
                      </a:rPr>
                      <m:t>𝑏</m:t>
                    </m:r>
                    <m:r>
                      <a:rPr lang="en-US" i="1" dirty="0" smtClean="0">
                        <a:latin typeface="Cambria Math" panose="02040503050406030204" pitchFamily="18" charset="0"/>
                      </a:rPr>
                      <m:t>,</m:t>
                    </m:r>
                    <m:r>
                      <a:rPr lang="en-US" i="1" dirty="0" smtClean="0">
                        <a:latin typeface="Cambria Math" panose="02040503050406030204" pitchFamily="18" charset="0"/>
                      </a:rPr>
                      <m:t>𝑏</m:t>
                    </m:r>
                    <m:r>
                      <a:rPr lang="en-US" i="1" dirty="0" smtClean="0">
                        <a:latin typeface="Cambria Math" panose="02040503050406030204" pitchFamily="18" charset="0"/>
                      </a:rPr>
                      <m:t>/</m:t>
                    </m:r>
                    <m:r>
                      <a:rPr lang="en-US" i="1" dirty="0" smtClean="0">
                        <a:latin typeface="Cambria Math" panose="02040503050406030204" pitchFamily="18" charset="0"/>
                      </a:rPr>
                      <m:t>𝑏𝑏</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459" t="-375" r="-102" b="-225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D22F896-40B5-4ADD-8801-0D06FADFA095}" type="slidenum">
              <a:rPr lang="en-US" smtClean="0"/>
              <a:pPr/>
              <a:t>15</a:t>
            </a:fld>
            <a:endParaRPr lang="en-US" dirty="0"/>
          </a:p>
        </p:txBody>
      </p:sp>
    </p:spTree>
    <p:extLst>
      <p:ext uri="{BB962C8B-B14F-4D97-AF65-F5344CB8AC3E}">
        <p14:creationId xmlns:p14="http://schemas.microsoft.com/office/powerpoint/2010/main" val="17692484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80598" y="1168088"/>
                <a:ext cx="6272140" cy="4877112"/>
              </a:xfrm>
            </p:spPr>
            <p:txBody>
              <a:bodyPr/>
              <a:lstStyle/>
              <a:p>
                <a:r>
                  <a:rPr lang="fa-IR" dirty="0"/>
                  <a:t>پس تا به اینجا برای حالت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𝑞</m:t>
                        </m:r>
                      </m:e>
                      <m:sub>
                        <m:r>
                          <a:rPr lang="en-US" i="1" dirty="0">
                            <a:latin typeface="Cambria Math" panose="02040503050406030204" pitchFamily="18" charset="0"/>
                          </a:rPr>
                          <m:t>0</m:t>
                        </m:r>
                      </m:sub>
                    </m:sSub>
                  </m:oMath>
                </a14:m>
                <a:r>
                  <a:rPr lang="en-US" dirty="0"/>
                  <a:t> </a:t>
                </a:r>
                <a:r>
                  <a:rPr lang="fa-IR" dirty="0"/>
                  <a:t> ماشین را طراحی کردیم.</a:t>
                </a:r>
                <a:endParaRPr lang="en-US" dirty="0"/>
              </a:p>
              <a:p>
                <a:r>
                  <a:rPr lang="fa-IR" dirty="0"/>
                  <a:t>حال زمانی هست که باید تغییر وضعیت انجام دهیم. یعنی یا</a:t>
                </a:r>
                <a14:m>
                  <m:oMath xmlns:m="http://schemas.openxmlformats.org/officeDocument/2006/math">
                    <m:r>
                      <a:rPr lang="el-GR" i="1" dirty="0" smtClean="0">
                        <a:latin typeface="Cambria Math" panose="02040503050406030204" pitchFamily="18" charset="0"/>
                      </a:rPr>
                      <m:t>𝜆</m:t>
                    </m:r>
                  </m:oMath>
                </a14:m>
                <a:r>
                  <a:rPr lang="el-GR" dirty="0"/>
                  <a:t> </a:t>
                </a:r>
                <a:r>
                  <a:rPr lang="fa-IR" dirty="0"/>
                  <a:t> میان رشته را مشاهده میکنیم و یا سمبل</a:t>
                </a:r>
                <a14:m>
                  <m:oMath xmlns:m="http://schemas.openxmlformats.org/officeDocument/2006/math">
                    <m:r>
                      <a:rPr lang="en-US" i="1" dirty="0" smtClean="0">
                        <a:latin typeface="Cambria Math" panose="02040503050406030204" pitchFamily="18" charset="0"/>
                      </a:rPr>
                      <m:t>𝑎</m:t>
                    </m:r>
                  </m:oMath>
                </a14:m>
                <a:r>
                  <a:rPr lang="en-US" dirty="0"/>
                  <a:t> </a:t>
                </a:r>
                <a:r>
                  <a:rPr lang="fa-IR" dirty="0"/>
                  <a:t> یا </a:t>
                </a:r>
                <a14:m>
                  <m:oMath xmlns:m="http://schemas.openxmlformats.org/officeDocument/2006/math">
                    <m:r>
                      <a:rPr lang="en-US" i="1" dirty="0">
                        <a:latin typeface="Cambria Math" panose="02040503050406030204" pitchFamily="18" charset="0"/>
                      </a:rPr>
                      <m:t>𝑏</m:t>
                    </m:r>
                    <m:r>
                      <a:rPr lang="en-US" i="1" dirty="0">
                        <a:latin typeface="Cambria Math" panose="02040503050406030204" pitchFamily="18" charset="0"/>
                      </a:rPr>
                      <m:t> </m:t>
                    </m:r>
                  </m:oMath>
                </a14:m>
                <a:r>
                  <a:rPr lang="fa-IR" dirty="0"/>
                  <a:t> وسط رشته را.</a:t>
                </a:r>
              </a:p>
              <a:p>
                <a:r>
                  <a:rPr lang="fa-IR" dirty="0"/>
                  <a:t>پس از مشاهده نماد وسط رشته، باید باتوجه به سمبل مشاهده شده در ورودی آنرا با محتوای پشته مطابقت دهیم و در صورت تطابق، یک سمبل از پشته حذف کنیم.</a:t>
                </a:r>
              </a:p>
              <a:p>
                <a:r>
                  <a:rPr lang="fa-IR" dirty="0"/>
                  <a:t>زمانی که به انتهای رشته ورودی برسیم و در پشته هم هیچ نمادی وجود نداشته باشد، میتوانیم بگوییم که رشته ورودی قابل پذیرش است.</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80598" y="1168088"/>
                <a:ext cx="6272140" cy="4877112"/>
              </a:xfrm>
              <a:blipFill>
                <a:blip r:embed="rId2"/>
                <a:stretch>
                  <a:fillRect l="-1749" r="-97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D22F896-40B5-4ADD-8801-0D06FADFA095}" type="slidenum">
              <a:rPr lang="en-US" smtClean="0"/>
              <a:pPr/>
              <a:t>16</a:t>
            </a:fld>
            <a:endParaRPr lang="en-US" dirty="0"/>
          </a:p>
        </p:txBody>
      </p:sp>
      <p:sp>
        <p:nvSpPr>
          <p:cNvPr id="5" name="Oval 4"/>
          <p:cNvSpPr/>
          <p:nvPr/>
        </p:nvSpPr>
        <p:spPr>
          <a:xfrm>
            <a:off x="549535" y="3273312"/>
            <a:ext cx="706505" cy="683542"/>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mc:AlternateContent xmlns:mc="http://schemas.openxmlformats.org/markup-compatibility/2006" xmlns:a14="http://schemas.microsoft.com/office/drawing/2010/main">
        <mc:Choice Requires="a14">
          <p:sp>
            <p:nvSpPr>
              <p:cNvPr id="6" name="TextBox 5"/>
              <p:cNvSpPr txBox="1"/>
              <p:nvPr/>
            </p:nvSpPr>
            <p:spPr>
              <a:xfrm>
                <a:off x="635555" y="3343123"/>
                <a:ext cx="571310"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ea typeface="Cambria Math" panose="02040503050406030204" pitchFamily="18" charset="0"/>
                            </a:rPr>
                          </m:ctrlPr>
                        </m:sSubPr>
                        <m:e>
                          <m:r>
                            <a:rPr lang="en-US" sz="2400" i="1" dirty="0">
                              <a:latin typeface="Cambria Math" panose="02040503050406030204" pitchFamily="18" charset="0"/>
                              <a:ea typeface="Cambria Math" panose="02040503050406030204" pitchFamily="18" charset="0"/>
                            </a:rPr>
                            <m:t>𝑞</m:t>
                          </m:r>
                        </m:e>
                        <m:sub>
                          <m:r>
                            <a:rPr lang="en-US" sz="2400" b="0" i="1" dirty="0" smtClean="0">
                              <a:latin typeface="Cambria Math" panose="02040503050406030204" pitchFamily="18" charset="0"/>
                              <a:ea typeface="Cambria Math" panose="02040503050406030204" pitchFamily="18" charset="0"/>
                            </a:rPr>
                            <m:t>0</m:t>
                          </m:r>
                        </m:sub>
                      </m:sSub>
                    </m:oMath>
                  </m:oMathPara>
                </a14:m>
                <a:endParaRPr lang="en-US" sz="2400" dirty="0"/>
              </a:p>
            </p:txBody>
          </p:sp>
        </mc:Choice>
        <mc:Fallback xmlns="">
          <p:sp>
            <p:nvSpPr>
              <p:cNvPr id="6" name="TextBox 5"/>
              <p:cNvSpPr txBox="1">
                <a:spLocks noRot="1" noChangeAspect="1" noMove="1" noResize="1" noEditPoints="1" noAdjustHandles="1" noChangeArrowheads="1" noChangeShapeType="1" noTextEdit="1"/>
              </p:cNvSpPr>
              <p:nvPr/>
            </p:nvSpPr>
            <p:spPr>
              <a:xfrm>
                <a:off x="635555" y="3343123"/>
                <a:ext cx="571310" cy="461665"/>
              </a:xfrm>
              <a:prstGeom prst="rect">
                <a:avLst/>
              </a:prstGeom>
              <a:blipFill>
                <a:blip r:embed="rId3"/>
                <a:stretch>
                  <a:fillRect b="-11842"/>
                </a:stretch>
              </a:blipFill>
            </p:spPr>
            <p:txBody>
              <a:bodyPr/>
              <a:lstStyle/>
              <a:p>
                <a:r>
                  <a:rPr lang="en-US">
                    <a:noFill/>
                  </a:rPr>
                  <a:t> </a:t>
                </a:r>
              </a:p>
            </p:txBody>
          </p:sp>
        </mc:Fallback>
      </mc:AlternateContent>
      <p:cxnSp>
        <p:nvCxnSpPr>
          <p:cNvPr id="7" name="Straight Arrow Connector 6"/>
          <p:cNvCxnSpPr>
            <a:endCxn id="5" idx="2"/>
          </p:cNvCxnSpPr>
          <p:nvPr/>
        </p:nvCxnSpPr>
        <p:spPr>
          <a:xfrm>
            <a:off x="225666" y="3615083"/>
            <a:ext cx="323869"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8" name="Curved Connector 7"/>
          <p:cNvCxnSpPr>
            <a:stCxn id="5" idx="1"/>
            <a:endCxn id="5" idx="7"/>
          </p:cNvCxnSpPr>
          <p:nvPr/>
        </p:nvCxnSpPr>
        <p:spPr>
          <a:xfrm rot="5400000" flipH="1" flipV="1">
            <a:off x="902787" y="3123627"/>
            <a:ext cx="12700" cy="499575"/>
          </a:xfrm>
          <a:prstGeom prst="curvedConnector3">
            <a:avLst>
              <a:gd name="adj1" fmla="val 4188205"/>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TextBox 8"/>
              <p:cNvSpPr txBox="1"/>
              <p:nvPr/>
            </p:nvSpPr>
            <p:spPr>
              <a:xfrm>
                <a:off x="387600" y="1278629"/>
                <a:ext cx="1154953" cy="1569660"/>
              </a:xfrm>
              <a:prstGeom prst="rect">
                <a:avLst/>
              </a:prstGeom>
              <a:noFill/>
            </p:spPr>
            <p:txBody>
              <a:bodyPr wrap="square" rtlCol="0">
                <a:spAutoFit/>
              </a:bodyPr>
              <a:lstStyle/>
              <a:p>
                <a:r>
                  <a:rPr lang="en-US" sz="1600" dirty="0"/>
                  <a:t> </a:t>
                </a:r>
                <a14:m>
                  <m:oMath xmlns:m="http://schemas.openxmlformats.org/officeDocument/2006/math">
                    <m:r>
                      <a:rPr lang="en-US" sz="1600" i="1" dirty="0" smtClean="0">
                        <a:latin typeface="Cambria Math" panose="02040503050406030204" pitchFamily="18" charset="0"/>
                      </a:rPr>
                      <m:t>𝑎</m:t>
                    </m:r>
                    <m:r>
                      <a:rPr lang="en-US" sz="1600" i="1" dirty="0">
                        <a:latin typeface="Cambria Math" panose="02040503050406030204" pitchFamily="18" charset="0"/>
                      </a:rPr>
                      <m:t>,</m:t>
                    </m:r>
                    <m:r>
                      <a:rPr lang="en-US" sz="1600" i="1" dirty="0">
                        <a:latin typeface="Cambria Math" panose="02040503050406030204" pitchFamily="18" charset="0"/>
                      </a:rPr>
                      <m:t>𝑧</m:t>
                    </m:r>
                    <m:r>
                      <a:rPr lang="en-US" sz="1600" i="1" dirty="0">
                        <a:latin typeface="Cambria Math" panose="02040503050406030204" pitchFamily="18" charset="0"/>
                      </a:rPr>
                      <m:t>/</m:t>
                    </m:r>
                    <m:r>
                      <a:rPr lang="en-US" sz="1600" i="1" dirty="0" err="1">
                        <a:latin typeface="Cambria Math" panose="02040503050406030204" pitchFamily="18" charset="0"/>
                      </a:rPr>
                      <m:t>𝑎𝑧</m:t>
                    </m:r>
                  </m:oMath>
                </a14:m>
                <a:endParaRPr lang="en-US" sz="1600" dirty="0"/>
              </a:p>
              <a:p>
                <a:r>
                  <a:rPr lang="en-US" sz="1600" dirty="0"/>
                  <a:t> </a:t>
                </a:r>
                <a14:m>
                  <m:oMath xmlns:m="http://schemas.openxmlformats.org/officeDocument/2006/math">
                    <m:r>
                      <a:rPr lang="en-US" sz="1600" i="1" dirty="0">
                        <a:latin typeface="Cambria Math" panose="02040503050406030204" pitchFamily="18" charset="0"/>
                      </a:rPr>
                      <m:t>𝑏</m:t>
                    </m:r>
                    <m:r>
                      <a:rPr lang="en-US" sz="1600" i="1" dirty="0">
                        <a:latin typeface="Cambria Math" panose="02040503050406030204" pitchFamily="18" charset="0"/>
                      </a:rPr>
                      <m:t>,</m:t>
                    </m:r>
                    <m:r>
                      <a:rPr lang="en-US" sz="1600" i="1" dirty="0">
                        <a:latin typeface="Cambria Math" panose="02040503050406030204" pitchFamily="18" charset="0"/>
                      </a:rPr>
                      <m:t>𝑧</m:t>
                    </m:r>
                    <m:r>
                      <a:rPr lang="en-US" sz="1600" i="1" dirty="0">
                        <a:latin typeface="Cambria Math" panose="02040503050406030204" pitchFamily="18" charset="0"/>
                      </a:rPr>
                      <m:t>/</m:t>
                    </m:r>
                    <m:r>
                      <a:rPr lang="en-US" sz="1600" i="1" dirty="0" err="1">
                        <a:latin typeface="Cambria Math" panose="02040503050406030204" pitchFamily="18" charset="0"/>
                      </a:rPr>
                      <m:t>𝑏𝑧</m:t>
                    </m:r>
                  </m:oMath>
                </a14:m>
                <a:endParaRPr lang="en-US" sz="1600" dirty="0"/>
              </a:p>
              <a:p>
                <a:r>
                  <a:rPr lang="en-US" sz="1600" dirty="0"/>
                  <a:t> </a:t>
                </a:r>
                <a14:m>
                  <m:oMath xmlns:m="http://schemas.openxmlformats.org/officeDocument/2006/math">
                    <m:r>
                      <a:rPr lang="en-US" sz="1600" i="1" dirty="0">
                        <a:latin typeface="Cambria Math" panose="02040503050406030204" pitchFamily="18" charset="0"/>
                      </a:rPr>
                      <m:t>𝑎</m:t>
                    </m:r>
                    <m:r>
                      <a:rPr lang="en-US" sz="1600" i="1" dirty="0">
                        <a:latin typeface="Cambria Math" panose="02040503050406030204" pitchFamily="18" charset="0"/>
                      </a:rPr>
                      <m:t>,</m:t>
                    </m:r>
                    <m:r>
                      <a:rPr lang="en-US" sz="1600" i="1" dirty="0">
                        <a:latin typeface="Cambria Math" panose="02040503050406030204" pitchFamily="18" charset="0"/>
                      </a:rPr>
                      <m:t>𝑎</m:t>
                    </m:r>
                    <m:r>
                      <a:rPr lang="en-US" sz="1600" i="1" dirty="0">
                        <a:latin typeface="Cambria Math" panose="02040503050406030204" pitchFamily="18" charset="0"/>
                      </a:rPr>
                      <m:t>/</m:t>
                    </m:r>
                    <m:r>
                      <a:rPr lang="en-US" sz="1600" i="1" dirty="0">
                        <a:latin typeface="Cambria Math" panose="02040503050406030204" pitchFamily="18" charset="0"/>
                      </a:rPr>
                      <m:t>𝑎𝑎</m:t>
                    </m:r>
                  </m:oMath>
                </a14:m>
                <a:r>
                  <a:rPr lang="fa-IR" sz="1600" dirty="0"/>
                  <a:t>   </a:t>
                </a:r>
              </a:p>
              <a:p>
                <a:r>
                  <a:rPr lang="en-US" sz="1600" dirty="0"/>
                  <a:t> </a:t>
                </a:r>
                <a14:m>
                  <m:oMath xmlns:m="http://schemas.openxmlformats.org/officeDocument/2006/math">
                    <m:r>
                      <a:rPr lang="en-US" sz="1600" i="1" dirty="0">
                        <a:latin typeface="Cambria Math" panose="02040503050406030204" pitchFamily="18" charset="0"/>
                      </a:rPr>
                      <m:t>𝑏</m:t>
                    </m:r>
                    <m:r>
                      <a:rPr lang="en-US" sz="1600" i="1" dirty="0">
                        <a:latin typeface="Cambria Math" panose="02040503050406030204" pitchFamily="18" charset="0"/>
                      </a:rPr>
                      <m:t>,</m:t>
                    </m:r>
                    <m:r>
                      <a:rPr lang="en-US" sz="1600" i="1" dirty="0">
                        <a:latin typeface="Cambria Math" panose="02040503050406030204" pitchFamily="18" charset="0"/>
                      </a:rPr>
                      <m:t>𝑎</m:t>
                    </m:r>
                    <m:r>
                      <a:rPr lang="en-US" sz="1600" i="1" dirty="0">
                        <a:latin typeface="Cambria Math" panose="02040503050406030204" pitchFamily="18" charset="0"/>
                      </a:rPr>
                      <m:t>/</m:t>
                    </m:r>
                    <m:r>
                      <a:rPr lang="en-US" sz="1600" i="1" dirty="0" err="1">
                        <a:latin typeface="Cambria Math" panose="02040503050406030204" pitchFamily="18" charset="0"/>
                      </a:rPr>
                      <m:t>𝑏𝑎</m:t>
                    </m:r>
                  </m:oMath>
                </a14:m>
                <a:endParaRPr lang="fa-IR" sz="1600" dirty="0"/>
              </a:p>
              <a:p>
                <a:r>
                  <a:rPr lang="fa-IR" sz="1600" dirty="0"/>
                  <a:t> </a:t>
                </a:r>
                <a14:m>
                  <m:oMath xmlns:m="http://schemas.openxmlformats.org/officeDocument/2006/math">
                    <m:r>
                      <a:rPr lang="en-US" sz="1600" i="1" dirty="0">
                        <a:latin typeface="Cambria Math" panose="02040503050406030204" pitchFamily="18" charset="0"/>
                      </a:rPr>
                      <m:t>𝑎</m:t>
                    </m:r>
                    <m:r>
                      <a:rPr lang="en-US" sz="1600" i="1" dirty="0">
                        <a:latin typeface="Cambria Math" panose="02040503050406030204" pitchFamily="18" charset="0"/>
                      </a:rPr>
                      <m:t>,</m:t>
                    </m:r>
                    <m:r>
                      <a:rPr lang="en-US" sz="1600" i="1" dirty="0">
                        <a:latin typeface="Cambria Math" panose="02040503050406030204" pitchFamily="18" charset="0"/>
                      </a:rPr>
                      <m:t>𝑏</m:t>
                    </m:r>
                    <m:r>
                      <a:rPr lang="en-US" sz="1600" i="1" dirty="0">
                        <a:latin typeface="Cambria Math" panose="02040503050406030204" pitchFamily="18" charset="0"/>
                      </a:rPr>
                      <m:t>/</m:t>
                    </m:r>
                    <m:r>
                      <a:rPr lang="en-US" sz="1600" i="1" dirty="0">
                        <a:latin typeface="Cambria Math" panose="02040503050406030204" pitchFamily="18" charset="0"/>
                      </a:rPr>
                      <m:t>𝑎𝑏</m:t>
                    </m:r>
                  </m:oMath>
                </a14:m>
                <a:r>
                  <a:rPr lang="fa-IR" sz="1600" dirty="0"/>
                  <a:t> </a:t>
                </a:r>
                <a:endParaRPr lang="fa-IR" sz="1600" i="1" dirty="0">
                  <a:latin typeface="Cambria Math" panose="02040503050406030204" pitchFamily="18" charset="0"/>
                </a:endParaRPr>
              </a:p>
              <a:p>
                <a:r>
                  <a:rPr lang="en-US" sz="1600" dirty="0"/>
                  <a:t> </a:t>
                </a:r>
                <a14:m>
                  <m:oMath xmlns:m="http://schemas.openxmlformats.org/officeDocument/2006/math">
                    <m:r>
                      <a:rPr lang="en-US" sz="1600" i="1" dirty="0">
                        <a:latin typeface="Cambria Math" panose="02040503050406030204" pitchFamily="18" charset="0"/>
                      </a:rPr>
                      <m:t>𝑏</m:t>
                    </m:r>
                    <m:r>
                      <a:rPr lang="en-US" sz="1600" i="1" dirty="0">
                        <a:latin typeface="Cambria Math" panose="02040503050406030204" pitchFamily="18" charset="0"/>
                      </a:rPr>
                      <m:t>,</m:t>
                    </m:r>
                    <m:r>
                      <a:rPr lang="en-US" sz="1600" i="1" dirty="0">
                        <a:latin typeface="Cambria Math" panose="02040503050406030204" pitchFamily="18" charset="0"/>
                      </a:rPr>
                      <m:t>𝑏</m:t>
                    </m:r>
                    <m:r>
                      <a:rPr lang="en-US" sz="1600" i="1" dirty="0">
                        <a:latin typeface="Cambria Math" panose="02040503050406030204" pitchFamily="18" charset="0"/>
                      </a:rPr>
                      <m:t>/</m:t>
                    </m:r>
                    <m:r>
                      <a:rPr lang="en-US" sz="1600" i="1" dirty="0">
                        <a:latin typeface="Cambria Math" panose="02040503050406030204" pitchFamily="18" charset="0"/>
                      </a:rPr>
                      <m:t>𝑏𝑏</m:t>
                    </m:r>
                  </m:oMath>
                </a14:m>
                <a:endParaRPr lang="en-US" sz="1600" dirty="0">
                  <a:latin typeface="Times New Roman" panose="02020603050405020304" pitchFamily="18" charset="0"/>
                  <a:cs typeface="Times New Roman" panose="02020603050405020304" pitchFamily="18"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387600" y="1278629"/>
                <a:ext cx="1154953" cy="1569660"/>
              </a:xfrm>
              <a:prstGeom prst="rect">
                <a:avLst/>
              </a:prstGeom>
              <a:blipFill>
                <a:blip r:embed="rId4"/>
                <a:stretch>
                  <a:fillRect l="-3704" b="-1946"/>
                </a:stretch>
              </a:blipFill>
            </p:spPr>
            <p:txBody>
              <a:bodyPr/>
              <a:lstStyle/>
              <a:p>
                <a:r>
                  <a:rPr lang="en-US">
                    <a:noFill/>
                  </a:rPr>
                  <a:t> </a:t>
                </a:r>
              </a:p>
            </p:txBody>
          </p:sp>
        </mc:Fallback>
      </mc:AlternateContent>
      <p:sp>
        <p:nvSpPr>
          <p:cNvPr id="10" name="Oval 9"/>
          <p:cNvSpPr/>
          <p:nvPr/>
        </p:nvSpPr>
        <p:spPr>
          <a:xfrm>
            <a:off x="2414984" y="3281351"/>
            <a:ext cx="706505" cy="683542"/>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mc:AlternateContent xmlns:mc="http://schemas.openxmlformats.org/markup-compatibility/2006" xmlns:a14="http://schemas.microsoft.com/office/drawing/2010/main">
        <mc:Choice Requires="a14">
          <p:sp>
            <p:nvSpPr>
              <p:cNvPr id="11" name="TextBox 10"/>
              <p:cNvSpPr txBox="1"/>
              <p:nvPr/>
            </p:nvSpPr>
            <p:spPr>
              <a:xfrm>
                <a:off x="2501004" y="3367064"/>
                <a:ext cx="571310"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ea typeface="Cambria Math" panose="02040503050406030204" pitchFamily="18" charset="0"/>
                            </a:rPr>
                          </m:ctrlPr>
                        </m:sSubPr>
                        <m:e>
                          <m:r>
                            <a:rPr lang="en-US" sz="2400" i="1" dirty="0">
                              <a:latin typeface="Cambria Math" panose="02040503050406030204" pitchFamily="18" charset="0"/>
                              <a:ea typeface="Cambria Math" panose="02040503050406030204" pitchFamily="18" charset="0"/>
                            </a:rPr>
                            <m:t>𝑞</m:t>
                          </m:r>
                        </m:e>
                        <m:sub>
                          <m:r>
                            <a:rPr lang="fa-IR" sz="2400" b="0" i="1" dirty="0" smtClean="0">
                              <a:latin typeface="Cambria Math" panose="02040503050406030204" pitchFamily="18" charset="0"/>
                              <a:ea typeface="Cambria Math" panose="02040503050406030204" pitchFamily="18" charset="0"/>
                            </a:rPr>
                            <m:t>1</m:t>
                          </m:r>
                        </m:sub>
                      </m:sSub>
                    </m:oMath>
                  </m:oMathPara>
                </a14:m>
                <a:endParaRPr lang="en-US" sz="2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2501004" y="3367064"/>
                <a:ext cx="571310" cy="461665"/>
              </a:xfrm>
              <a:prstGeom prst="rect">
                <a:avLst/>
              </a:prstGeom>
              <a:blipFill>
                <a:blip r:embed="rId5"/>
                <a:stretch>
                  <a:fillRect b="-11842"/>
                </a:stretch>
              </a:blipFill>
            </p:spPr>
            <p:txBody>
              <a:bodyPr/>
              <a:lstStyle/>
              <a:p>
                <a:r>
                  <a:rPr lang="en-US">
                    <a:noFill/>
                  </a:rPr>
                  <a:t> </a:t>
                </a:r>
              </a:p>
            </p:txBody>
          </p:sp>
        </mc:Fallback>
      </mc:AlternateContent>
      <p:cxnSp>
        <p:nvCxnSpPr>
          <p:cNvPr id="12" name="Straight Arrow Connector 11"/>
          <p:cNvCxnSpPr>
            <a:stCxn id="5" idx="6"/>
            <a:endCxn id="10" idx="2"/>
          </p:cNvCxnSpPr>
          <p:nvPr/>
        </p:nvCxnSpPr>
        <p:spPr>
          <a:xfrm>
            <a:off x="1256040" y="3615083"/>
            <a:ext cx="1158944" cy="803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3" name="Curved Connector 12"/>
          <p:cNvCxnSpPr>
            <a:stCxn id="10" idx="1"/>
            <a:endCxn id="10" idx="7"/>
          </p:cNvCxnSpPr>
          <p:nvPr/>
        </p:nvCxnSpPr>
        <p:spPr>
          <a:xfrm rot="5400000" flipH="1" flipV="1">
            <a:off x="2768236" y="3131666"/>
            <a:ext cx="12700" cy="499575"/>
          </a:xfrm>
          <a:prstGeom prst="curvedConnector3">
            <a:avLst>
              <a:gd name="adj1" fmla="val 4341252"/>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p:cNvSpPr txBox="1"/>
              <p:nvPr/>
            </p:nvSpPr>
            <p:spPr>
              <a:xfrm>
                <a:off x="1337814" y="3058735"/>
                <a:ext cx="1025391" cy="830997"/>
              </a:xfrm>
              <a:prstGeom prst="rect">
                <a:avLst/>
              </a:prstGeom>
              <a:noFill/>
            </p:spPr>
            <p:txBody>
              <a:bodyPr wrap="square" rtlCol="0">
                <a:spAutoFit/>
              </a:bodyPr>
              <a:lstStyle/>
              <a:p>
                <a:r>
                  <a:rPr lang="en-US" sz="1600" dirty="0">
                    <a:ea typeface="Cambria Math" panose="02040503050406030204" pitchFamily="18" charset="0"/>
                  </a:rPr>
                  <a:t> </a:t>
                </a:r>
                <a14:m>
                  <m:oMath xmlns:m="http://schemas.openxmlformats.org/officeDocument/2006/math">
                    <m:r>
                      <a:rPr lang="en-US" sz="1600" i="1" dirty="0" smtClean="0">
                        <a:latin typeface="Cambria Math" panose="02040503050406030204" pitchFamily="18" charset="0"/>
                        <a:ea typeface="Cambria Math" panose="02040503050406030204" pitchFamily="18" charset="0"/>
                      </a:rPr>
                      <m:t>𝜆</m:t>
                    </m:r>
                    <m:r>
                      <a:rPr lang="en-US" sz="1600" b="0" i="0" dirty="0" smtClean="0">
                        <a:latin typeface="Cambria Math" panose="02040503050406030204" pitchFamily="18" charset="0"/>
                        <a:ea typeface="Cambria Math" panose="02040503050406030204" pitchFamily="18" charset="0"/>
                      </a:rPr>
                      <m:t>,</m:t>
                    </m:r>
                    <m:r>
                      <a:rPr lang="en-US" sz="1600" i="1" dirty="0" smtClean="0">
                        <a:latin typeface="Cambria Math" panose="02040503050406030204" pitchFamily="18" charset="0"/>
                      </a:rPr>
                      <m:t>𝑎</m:t>
                    </m:r>
                    <m:r>
                      <a:rPr lang="en-US" sz="1600" i="1" dirty="0">
                        <a:latin typeface="Cambria Math" panose="02040503050406030204" pitchFamily="18" charset="0"/>
                      </a:rPr>
                      <m:t>/</m:t>
                    </m:r>
                    <m:r>
                      <a:rPr lang="en-US" sz="1600" i="1" dirty="0" err="1">
                        <a:latin typeface="Cambria Math" panose="02040503050406030204" pitchFamily="18" charset="0"/>
                      </a:rPr>
                      <m:t>𝑎</m:t>
                    </m:r>
                  </m:oMath>
                </a14:m>
                <a:endParaRPr lang="en-US" sz="1600" dirty="0"/>
              </a:p>
              <a:p>
                <a:r>
                  <a:rPr lang="en-US" sz="1600" dirty="0">
                    <a:ea typeface="Cambria Math" panose="02040503050406030204" pitchFamily="18" charset="0"/>
                  </a:rPr>
                  <a:t> </a:t>
                </a:r>
                <a14:m>
                  <m:oMath xmlns:m="http://schemas.openxmlformats.org/officeDocument/2006/math">
                    <m:r>
                      <a:rPr lang="en-US" sz="1600" i="1" dirty="0">
                        <a:latin typeface="Cambria Math" panose="02040503050406030204" pitchFamily="18" charset="0"/>
                        <a:ea typeface="Cambria Math" panose="02040503050406030204" pitchFamily="18" charset="0"/>
                      </a:rPr>
                      <m:t>𝜆</m:t>
                    </m:r>
                    <m:r>
                      <a:rPr lang="en-US" sz="1600" dirty="0">
                        <a:latin typeface="Cambria Math" panose="02040503050406030204" pitchFamily="18" charset="0"/>
                        <a:ea typeface="Cambria Math" panose="02040503050406030204" pitchFamily="18" charset="0"/>
                      </a:rPr>
                      <m:t>,</m:t>
                    </m:r>
                    <m:r>
                      <a:rPr lang="en-US" sz="1600" b="0" i="1" dirty="0" smtClean="0">
                        <a:latin typeface="Cambria Math" panose="02040503050406030204" pitchFamily="18" charset="0"/>
                      </a:rPr>
                      <m:t>𝑏</m:t>
                    </m:r>
                    <m:r>
                      <a:rPr lang="en-US" sz="1600" i="1" dirty="0">
                        <a:latin typeface="Cambria Math" panose="02040503050406030204" pitchFamily="18" charset="0"/>
                      </a:rPr>
                      <m:t>/</m:t>
                    </m:r>
                    <m:r>
                      <a:rPr lang="en-US" sz="1600" b="0" i="1" dirty="0" smtClean="0">
                        <a:latin typeface="Cambria Math" panose="02040503050406030204" pitchFamily="18" charset="0"/>
                      </a:rPr>
                      <m:t>𝑏</m:t>
                    </m:r>
                  </m:oMath>
                </a14:m>
                <a:endParaRPr lang="en-US" sz="1600" dirty="0"/>
              </a:p>
              <a:p>
                <a:r>
                  <a:rPr lang="en-US" sz="1600" dirty="0"/>
                  <a:t> </a:t>
                </a:r>
                <a:endParaRPr lang="en-US" sz="1600" dirty="0">
                  <a:latin typeface="Times New Roman" panose="02020603050405020304" pitchFamily="18" charset="0"/>
                  <a:cs typeface="Times New Roman" panose="02020603050405020304" pitchFamily="18"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1337814" y="3058735"/>
                <a:ext cx="1025391" cy="83099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2414982" y="2242576"/>
                <a:ext cx="1154953" cy="584775"/>
              </a:xfrm>
              <a:prstGeom prst="rect">
                <a:avLst/>
              </a:prstGeom>
              <a:noFill/>
            </p:spPr>
            <p:txBody>
              <a:bodyPr wrap="square" rtlCol="0">
                <a:spAutoFit/>
              </a:bodyPr>
              <a:lstStyle/>
              <a:p>
                <a:r>
                  <a:rPr lang="en-US" sz="1600" dirty="0"/>
                  <a:t> </a:t>
                </a:r>
                <a14:m>
                  <m:oMath xmlns:m="http://schemas.openxmlformats.org/officeDocument/2006/math">
                    <m:r>
                      <a:rPr lang="en-US" sz="1600" i="1" dirty="0" smtClean="0">
                        <a:latin typeface="Cambria Math" panose="02040503050406030204" pitchFamily="18" charset="0"/>
                      </a:rPr>
                      <m:t>𝑎</m:t>
                    </m:r>
                    <m:r>
                      <a:rPr lang="en-US" sz="1600" i="1" dirty="0">
                        <a:latin typeface="Cambria Math" panose="02040503050406030204" pitchFamily="18" charset="0"/>
                      </a:rPr>
                      <m:t>,</m:t>
                    </m:r>
                    <m:r>
                      <a:rPr lang="en-US" sz="1600" b="0" i="1" dirty="0" smtClean="0">
                        <a:latin typeface="Cambria Math" panose="02040503050406030204" pitchFamily="18" charset="0"/>
                      </a:rPr>
                      <m:t>𝑎</m:t>
                    </m:r>
                    <m:r>
                      <a:rPr lang="en-US" sz="1600" i="1" dirty="0">
                        <a:latin typeface="Cambria Math" panose="02040503050406030204" pitchFamily="18" charset="0"/>
                      </a:rPr>
                      <m:t>/</m:t>
                    </m:r>
                    <m:r>
                      <a:rPr lang="en-US" sz="1600" i="1" dirty="0" smtClean="0">
                        <a:latin typeface="Cambria Math" panose="02040503050406030204" pitchFamily="18" charset="0"/>
                        <a:ea typeface="Cambria Math" panose="02040503050406030204" pitchFamily="18" charset="0"/>
                      </a:rPr>
                      <m:t>𝜆</m:t>
                    </m:r>
                  </m:oMath>
                </a14:m>
                <a:endParaRPr lang="en-US" sz="1600" dirty="0"/>
              </a:p>
              <a:p>
                <a:r>
                  <a:rPr lang="en-US" sz="1600" dirty="0"/>
                  <a:t> </a:t>
                </a:r>
                <a14:m>
                  <m:oMath xmlns:m="http://schemas.openxmlformats.org/officeDocument/2006/math">
                    <m:r>
                      <a:rPr lang="en-US" sz="1600" i="1" dirty="0">
                        <a:latin typeface="Cambria Math" panose="02040503050406030204" pitchFamily="18" charset="0"/>
                      </a:rPr>
                      <m:t>𝑏</m:t>
                    </m:r>
                    <m:r>
                      <a:rPr lang="en-US" sz="1600" i="1" dirty="0">
                        <a:latin typeface="Cambria Math" panose="02040503050406030204" pitchFamily="18" charset="0"/>
                      </a:rPr>
                      <m:t>,</m:t>
                    </m:r>
                    <m:r>
                      <a:rPr lang="en-US" sz="1600" b="0" i="1" dirty="0" smtClean="0">
                        <a:latin typeface="Cambria Math" panose="02040503050406030204" pitchFamily="18" charset="0"/>
                      </a:rPr>
                      <m:t>𝑏</m:t>
                    </m:r>
                    <m:r>
                      <a:rPr lang="en-US" sz="1600" i="1" dirty="0">
                        <a:latin typeface="Cambria Math" panose="02040503050406030204" pitchFamily="18" charset="0"/>
                      </a:rPr>
                      <m:t>/</m:t>
                    </m:r>
                    <m:r>
                      <a:rPr lang="en-US" sz="1600" i="1" dirty="0">
                        <a:latin typeface="Cambria Math" panose="02040503050406030204" pitchFamily="18" charset="0"/>
                        <a:ea typeface="Cambria Math" panose="02040503050406030204" pitchFamily="18" charset="0"/>
                      </a:rPr>
                      <m:t>𝜆</m:t>
                    </m:r>
                  </m:oMath>
                </a14:m>
                <a:endParaRPr lang="en-US" sz="1600" dirty="0"/>
              </a:p>
            </p:txBody>
          </p:sp>
        </mc:Choice>
        <mc:Fallback xmlns="">
          <p:sp>
            <p:nvSpPr>
              <p:cNvPr id="17" name="TextBox 16"/>
              <p:cNvSpPr txBox="1">
                <a:spLocks noRot="1" noChangeAspect="1" noMove="1" noResize="1" noEditPoints="1" noAdjustHandles="1" noChangeArrowheads="1" noChangeShapeType="1" noTextEdit="1"/>
              </p:cNvSpPr>
              <p:nvPr/>
            </p:nvSpPr>
            <p:spPr>
              <a:xfrm>
                <a:off x="2414982" y="2242576"/>
                <a:ext cx="1154953" cy="584775"/>
              </a:xfrm>
              <a:prstGeom prst="rect">
                <a:avLst/>
              </a:prstGeom>
              <a:blipFill>
                <a:blip r:embed="rId7"/>
                <a:stretch>
                  <a:fillRect b="-6250"/>
                </a:stretch>
              </a:blipFill>
            </p:spPr>
            <p:txBody>
              <a:bodyPr/>
              <a:lstStyle/>
              <a:p>
                <a:r>
                  <a:rPr lang="en-US">
                    <a:noFill/>
                  </a:rPr>
                  <a:t> </a:t>
                </a:r>
              </a:p>
            </p:txBody>
          </p:sp>
        </mc:Fallback>
      </mc:AlternateContent>
      <p:sp>
        <p:nvSpPr>
          <p:cNvPr id="18" name="Oval 17"/>
          <p:cNvSpPr/>
          <p:nvPr/>
        </p:nvSpPr>
        <p:spPr>
          <a:xfrm>
            <a:off x="4293468" y="3286319"/>
            <a:ext cx="706505" cy="683542"/>
          </a:xfrm>
          <a:prstGeom prst="ellipse">
            <a:avLst/>
          </a:prstGeom>
          <a:solidFill>
            <a:schemeClr val="accent1">
              <a:lumMod val="40000"/>
              <a:lumOff val="60000"/>
            </a:schemeClr>
          </a:solidFill>
          <a:ln w="50800"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mc:AlternateContent xmlns:mc="http://schemas.openxmlformats.org/markup-compatibility/2006" xmlns:a14="http://schemas.microsoft.com/office/drawing/2010/main">
        <mc:Choice Requires="a14">
          <p:sp>
            <p:nvSpPr>
              <p:cNvPr id="19" name="TextBox 18"/>
              <p:cNvSpPr txBox="1"/>
              <p:nvPr/>
            </p:nvSpPr>
            <p:spPr>
              <a:xfrm>
                <a:off x="4376884" y="3317340"/>
                <a:ext cx="571310"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ea typeface="Cambria Math" panose="02040503050406030204" pitchFamily="18" charset="0"/>
                            </a:rPr>
                          </m:ctrlPr>
                        </m:sSubPr>
                        <m:e>
                          <m:r>
                            <a:rPr lang="en-US" sz="2400" i="1" dirty="0" smtClean="0">
                              <a:latin typeface="Cambria Math" panose="02040503050406030204" pitchFamily="18" charset="0"/>
                              <a:ea typeface="Cambria Math" panose="02040503050406030204" pitchFamily="18" charset="0"/>
                            </a:rPr>
                            <m:t>𝑞</m:t>
                          </m:r>
                        </m:e>
                        <m:sub>
                          <m:r>
                            <a:rPr lang="en-US" sz="2400" b="0" i="1" dirty="0" smtClean="0">
                              <a:latin typeface="Cambria Math" panose="02040503050406030204" pitchFamily="18" charset="0"/>
                              <a:ea typeface="Cambria Math" panose="02040503050406030204" pitchFamily="18" charset="0"/>
                            </a:rPr>
                            <m:t>2</m:t>
                          </m:r>
                        </m:sub>
                      </m:sSub>
                    </m:oMath>
                  </m:oMathPara>
                </a14:m>
                <a:endParaRPr lang="en-US" sz="2400" dirty="0"/>
              </a:p>
            </p:txBody>
          </p:sp>
        </mc:Choice>
        <mc:Fallback xmlns="">
          <p:sp>
            <p:nvSpPr>
              <p:cNvPr id="19" name="TextBox 18"/>
              <p:cNvSpPr txBox="1">
                <a:spLocks noRot="1" noChangeAspect="1" noMove="1" noResize="1" noEditPoints="1" noAdjustHandles="1" noChangeArrowheads="1" noChangeShapeType="1" noTextEdit="1"/>
              </p:cNvSpPr>
              <p:nvPr/>
            </p:nvSpPr>
            <p:spPr>
              <a:xfrm>
                <a:off x="4376884" y="3317340"/>
                <a:ext cx="571310" cy="461665"/>
              </a:xfrm>
              <a:prstGeom prst="rect">
                <a:avLst/>
              </a:prstGeom>
              <a:blipFill>
                <a:blip r:embed="rId8"/>
                <a:stretch>
                  <a:fillRect b="-11842"/>
                </a:stretch>
              </a:blipFill>
            </p:spPr>
            <p:txBody>
              <a:bodyPr/>
              <a:lstStyle/>
              <a:p>
                <a:r>
                  <a:rPr lang="en-US">
                    <a:noFill/>
                  </a:rPr>
                  <a:t> </a:t>
                </a:r>
              </a:p>
            </p:txBody>
          </p:sp>
        </mc:Fallback>
      </mc:AlternateContent>
      <p:cxnSp>
        <p:nvCxnSpPr>
          <p:cNvPr id="20" name="Straight Arrow Connector 19"/>
          <p:cNvCxnSpPr>
            <a:stCxn id="10" idx="6"/>
            <a:endCxn id="18" idx="2"/>
          </p:cNvCxnSpPr>
          <p:nvPr/>
        </p:nvCxnSpPr>
        <p:spPr>
          <a:xfrm>
            <a:off x="3121489" y="3623122"/>
            <a:ext cx="1171979" cy="496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22"/>
              <p:cNvSpPr txBox="1"/>
              <p:nvPr/>
            </p:nvSpPr>
            <p:spPr>
              <a:xfrm>
                <a:off x="3305338" y="3268090"/>
                <a:ext cx="1025391" cy="338554"/>
              </a:xfrm>
              <a:prstGeom prst="rect">
                <a:avLst/>
              </a:prstGeom>
              <a:noFill/>
            </p:spPr>
            <p:txBody>
              <a:bodyPr wrap="square" rtlCol="0">
                <a:spAutoFit/>
              </a:bodyPr>
              <a:lstStyle/>
              <a:p>
                <a:r>
                  <a:rPr lang="en-US" sz="1600" dirty="0">
                    <a:ea typeface="Cambria Math" panose="02040503050406030204" pitchFamily="18" charset="0"/>
                  </a:rPr>
                  <a:t> </a:t>
                </a:r>
                <a14:m>
                  <m:oMath xmlns:m="http://schemas.openxmlformats.org/officeDocument/2006/math">
                    <m:r>
                      <a:rPr lang="en-US" sz="1600" b="0" i="1" dirty="0" smtClean="0">
                        <a:latin typeface="Cambria Math" panose="02040503050406030204" pitchFamily="18" charset="0"/>
                        <a:ea typeface="Cambria Math" panose="02040503050406030204" pitchFamily="18" charset="0"/>
                      </a:rPr>
                      <m:t>#</m:t>
                    </m:r>
                    <m:r>
                      <a:rPr lang="en-US" sz="1600" b="0" i="0" dirty="0" smtClean="0">
                        <a:latin typeface="Cambria Math" panose="02040503050406030204" pitchFamily="18" charset="0"/>
                        <a:ea typeface="Cambria Math" panose="02040503050406030204" pitchFamily="18" charset="0"/>
                      </a:rPr>
                      <m:t>,</m:t>
                    </m:r>
                    <m:r>
                      <a:rPr lang="en-US" sz="1600" b="0" i="1" dirty="0" smtClean="0">
                        <a:latin typeface="Cambria Math" panose="02040503050406030204" pitchFamily="18" charset="0"/>
                      </a:rPr>
                      <m:t>𝑧</m:t>
                    </m:r>
                    <m:r>
                      <a:rPr lang="en-US" sz="1600" i="1" dirty="0">
                        <a:latin typeface="Cambria Math" panose="02040503050406030204" pitchFamily="18" charset="0"/>
                      </a:rPr>
                      <m:t>/</m:t>
                    </m:r>
                    <m:r>
                      <a:rPr lang="en-US" sz="1600" b="0" i="1" dirty="0" smtClean="0">
                        <a:latin typeface="Cambria Math" panose="02040503050406030204" pitchFamily="18" charset="0"/>
                      </a:rPr>
                      <m:t>𝑧</m:t>
                    </m:r>
                  </m:oMath>
                </a14:m>
                <a:endParaRPr lang="en-US" sz="1600" dirty="0"/>
              </a:p>
            </p:txBody>
          </p:sp>
        </mc:Choice>
        <mc:Fallback xmlns="">
          <p:sp>
            <p:nvSpPr>
              <p:cNvPr id="23" name="TextBox 22"/>
              <p:cNvSpPr txBox="1">
                <a:spLocks noRot="1" noChangeAspect="1" noMove="1" noResize="1" noEditPoints="1" noAdjustHandles="1" noChangeArrowheads="1" noChangeShapeType="1" noTextEdit="1"/>
              </p:cNvSpPr>
              <p:nvPr/>
            </p:nvSpPr>
            <p:spPr>
              <a:xfrm>
                <a:off x="3305338" y="3268090"/>
                <a:ext cx="1025391" cy="338554"/>
              </a:xfrm>
              <a:prstGeom prst="rect">
                <a:avLst/>
              </a:prstGeom>
              <a:blipFill>
                <a:blip r:embed="rId9"/>
                <a:stretch>
                  <a:fillRect b="-10714"/>
                </a:stretch>
              </a:blipFill>
            </p:spPr>
            <p:txBody>
              <a:bodyPr/>
              <a:lstStyle/>
              <a:p>
                <a:r>
                  <a:rPr lang="en-US">
                    <a:noFill/>
                  </a:rPr>
                  <a:t> </a:t>
                </a:r>
              </a:p>
            </p:txBody>
          </p:sp>
        </mc:Fallback>
      </mc:AlternateContent>
      <p:cxnSp>
        <p:nvCxnSpPr>
          <p:cNvPr id="24" name="Curved Connector 23"/>
          <p:cNvCxnSpPr>
            <a:stCxn id="5" idx="4"/>
            <a:endCxn id="18" idx="3"/>
          </p:cNvCxnSpPr>
          <p:nvPr/>
        </p:nvCxnSpPr>
        <p:spPr>
          <a:xfrm rot="5400000" flipH="1" flipV="1">
            <a:off x="2606312" y="2166234"/>
            <a:ext cx="87095" cy="3494145"/>
          </a:xfrm>
          <a:prstGeom prst="curvedConnector3">
            <a:avLst>
              <a:gd name="adj1" fmla="val -411215"/>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TextBox 24"/>
              <p:cNvSpPr txBox="1"/>
              <p:nvPr/>
            </p:nvSpPr>
            <p:spPr>
              <a:xfrm>
                <a:off x="2077589" y="4269806"/>
                <a:ext cx="114454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ea typeface="Cambria Math" panose="02040503050406030204" pitchFamily="18" charset="0"/>
                          <a:cs typeface="Times New Roman" panose="02020603050405020304" pitchFamily="18" charset="0"/>
                        </a:rPr>
                        <m:t>#</m:t>
                      </m:r>
                      <m:r>
                        <a:rPr lang="en-US" sz="2000" i="1">
                          <a:latin typeface="Cambria Math" panose="02040503050406030204" pitchFamily="18" charset="0"/>
                          <a:cs typeface="Times New Roman" panose="02020603050405020304" pitchFamily="18" charset="0"/>
                        </a:rPr>
                        <m:t>,</m:t>
                      </m:r>
                      <m:r>
                        <a:rPr lang="en-US" sz="2000" i="1">
                          <a:latin typeface="Cambria Math" panose="02040503050406030204" pitchFamily="18" charset="0"/>
                          <a:cs typeface="Times New Roman" panose="02020603050405020304" pitchFamily="18" charset="0"/>
                        </a:rPr>
                        <m:t>𝑧</m:t>
                      </m:r>
                      <m:r>
                        <a:rPr lang="en-US" sz="2000" i="1">
                          <a:latin typeface="Cambria Math" panose="02040503050406030204" pitchFamily="18" charset="0"/>
                          <a:cs typeface="Times New Roman" panose="02020603050405020304" pitchFamily="18" charset="0"/>
                        </a:rPr>
                        <m:t>/</m:t>
                      </m:r>
                      <m:r>
                        <a:rPr lang="en-US" sz="2000" b="0" i="1" smtClean="0">
                          <a:latin typeface="Cambria Math" panose="02040503050406030204" pitchFamily="18" charset="0"/>
                          <a:ea typeface="Cambria Math" panose="02040503050406030204" pitchFamily="18" charset="0"/>
                          <a:cs typeface="Times New Roman" panose="02020603050405020304" pitchFamily="18" charset="0"/>
                        </a:rPr>
                        <m:t>𝑧</m:t>
                      </m:r>
                    </m:oMath>
                  </m:oMathPara>
                </a14:m>
                <a:endParaRPr lang="en-US" sz="2000" dirty="0">
                  <a:latin typeface="Times New Roman" panose="02020603050405020304" pitchFamily="18" charset="0"/>
                  <a:cs typeface="Times New Roman" panose="02020603050405020304" pitchFamily="18" charset="0"/>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2077589" y="4269806"/>
                <a:ext cx="1144540" cy="400110"/>
              </a:xfrm>
              <a:prstGeom prst="rect">
                <a:avLst/>
              </a:prstGeom>
              <a:blipFill>
                <a:blip r:embed="rId10"/>
                <a:stretch>
                  <a:fillRect b="-15152"/>
                </a:stretch>
              </a:blipFill>
            </p:spPr>
            <p:txBody>
              <a:bodyPr/>
              <a:lstStyle/>
              <a:p>
                <a:r>
                  <a:rPr lang="en-US">
                    <a:noFill/>
                  </a:rPr>
                  <a:t> </a:t>
                </a:r>
              </a:p>
            </p:txBody>
          </p:sp>
        </mc:Fallback>
      </mc:AlternateContent>
    </p:spTree>
    <p:extLst>
      <p:ext uri="{BB962C8B-B14F-4D97-AF65-F5344CB8AC3E}">
        <p14:creationId xmlns:p14="http://schemas.microsoft.com/office/powerpoint/2010/main" val="38705115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ماشین های پشته ای غیر قطعی (</a:t>
            </a:r>
            <a:r>
              <a:rPr lang="en-US" dirty="0"/>
              <a:t>NPDA</a:t>
            </a:r>
            <a:r>
              <a:rPr lang="fa-IR" dirty="0"/>
              <a: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fa-IR" dirty="0"/>
                  <a:t>در ماشین های پشته ای نیز میتواند </a:t>
                </a:r>
                <a:r>
                  <a:rPr lang="fa-IR" dirty="0">
                    <a:solidFill>
                      <a:srgbClr val="C00000"/>
                    </a:solidFill>
                  </a:rPr>
                  <a:t>شرایط عدم قطعیت</a:t>
                </a:r>
                <a:r>
                  <a:rPr lang="fa-IR" dirty="0"/>
                  <a:t>  وجود داشته باشد.</a:t>
                </a:r>
              </a:p>
              <a:p>
                <a:r>
                  <a:rPr lang="fa-IR" dirty="0"/>
                  <a:t>اما شرایط عدم قطعیت این ماشین ها با شرایط عدم قطعیت ماشین های متناهی متفاوت است.</a:t>
                </a:r>
              </a:p>
              <a:p>
                <a:r>
                  <a:rPr lang="fa-IR" dirty="0"/>
                  <a:t>اگر یک حالت به ازای سمبل</a:t>
                </a:r>
                <a14:m>
                  <m:oMath xmlns:m="http://schemas.openxmlformats.org/officeDocument/2006/math">
                    <m:r>
                      <a:rPr lang="en-US" i="1" dirty="0" smtClean="0">
                        <a:latin typeface="Cambria Math" panose="02040503050406030204" pitchFamily="18" charset="0"/>
                      </a:rPr>
                      <m:t>𝑎</m:t>
                    </m:r>
                  </m:oMath>
                </a14:m>
                <a:r>
                  <a:rPr lang="en-US" dirty="0"/>
                  <a:t> </a:t>
                </a:r>
                <a:r>
                  <a:rPr lang="fa-IR" dirty="0"/>
                  <a:t> بیش از یک انتقال داشته باشد، یا اینکه اصلاً انتقال نداشته باشد نمی توان گفت که ماشین حتماً غیر قطعی است.</a:t>
                </a:r>
              </a:p>
              <a:p>
                <a:r>
                  <a:rPr lang="fa-IR" dirty="0">
                    <a:solidFill>
                      <a:srgbClr val="C00000"/>
                    </a:solidFill>
                  </a:rPr>
                  <a:t>یک ماشین پشته ای زمانی غیر قطعی خواهد بود که</a:t>
                </a:r>
              </a:p>
              <a:p>
                <a:pPr lvl="1"/>
                <a:r>
                  <a:rPr lang="fa-IR" dirty="0"/>
                  <a:t>در یک حالت با شرایط یکسان (سمبل ورودی و سمبل بالای پشته) بیش از یک مورد برای تصمیم گیری وجود داشته باشد؛</a:t>
                </a:r>
              </a:p>
              <a:p>
                <a:pPr lvl="1"/>
                <a:r>
                  <a:rPr lang="fa-IR" dirty="0"/>
                  <a:t>و یا اینکه در ماشین انتقال</a:t>
                </a:r>
                <a14:m>
                  <m:oMath xmlns:m="http://schemas.openxmlformats.org/officeDocument/2006/math">
                    <m:r>
                      <a:rPr lang="el-GR" i="1" dirty="0" smtClean="0">
                        <a:latin typeface="Cambria Math" panose="02040503050406030204" pitchFamily="18" charset="0"/>
                      </a:rPr>
                      <m:t>𝜆</m:t>
                    </m:r>
                  </m:oMath>
                </a14:m>
                <a:r>
                  <a:rPr lang="el-GR" dirty="0"/>
                  <a:t> </a:t>
                </a:r>
                <a:r>
                  <a:rPr lang="fa-IR" dirty="0"/>
                  <a:t> داشته باشیم که این</a:t>
                </a:r>
                <a:r>
                  <a:rPr lang="el-GR" dirty="0"/>
                  <a:t> </a:t>
                </a:r>
                <a14:m>
                  <m:oMath xmlns:m="http://schemas.openxmlformats.org/officeDocument/2006/math">
                    <m:r>
                      <a:rPr lang="el-GR" i="1" dirty="0">
                        <a:latin typeface="Cambria Math" panose="02040503050406030204" pitchFamily="18" charset="0"/>
                      </a:rPr>
                      <m:t>𝜆</m:t>
                    </m:r>
                  </m:oMath>
                </a14:m>
                <a:r>
                  <a:rPr lang="el-GR" dirty="0"/>
                  <a:t> </a:t>
                </a:r>
                <a:r>
                  <a:rPr lang="fa-IR" dirty="0"/>
                  <a:t> به معنی</a:t>
                </a:r>
                <a:r>
                  <a:rPr lang="el-GR" dirty="0"/>
                  <a:t> </a:t>
                </a:r>
                <a14:m>
                  <m:oMath xmlns:m="http://schemas.openxmlformats.org/officeDocument/2006/math">
                    <m:r>
                      <a:rPr lang="el-GR" i="1" dirty="0">
                        <a:latin typeface="Cambria Math" panose="02040503050406030204" pitchFamily="18" charset="0"/>
                      </a:rPr>
                      <m:t>𝜆</m:t>
                    </m:r>
                  </m:oMath>
                </a14:m>
                <a:r>
                  <a:rPr lang="el-GR" dirty="0"/>
                  <a:t> </a:t>
                </a:r>
                <a:r>
                  <a:rPr lang="fa-IR" dirty="0"/>
                  <a:t> انتهای رشته نباشد.</a:t>
                </a:r>
              </a:p>
              <a:p>
                <a:r>
                  <a:rPr lang="fa-IR" dirty="0"/>
                  <a:t>کاربرد انتقالات</a:t>
                </a:r>
                <a:r>
                  <a:rPr lang="el-GR" dirty="0"/>
                  <a:t> </a:t>
                </a:r>
                <a14:m>
                  <m:oMath xmlns:m="http://schemas.openxmlformats.org/officeDocument/2006/math">
                    <m:r>
                      <a:rPr lang="el-GR" i="1" dirty="0">
                        <a:latin typeface="Cambria Math" panose="02040503050406030204" pitchFamily="18" charset="0"/>
                      </a:rPr>
                      <m:t>𝜆</m:t>
                    </m:r>
                  </m:oMath>
                </a14:m>
                <a:r>
                  <a:rPr lang="el-GR" dirty="0"/>
                  <a:t> </a:t>
                </a:r>
                <a:r>
                  <a:rPr lang="fa-IR" dirty="0"/>
                  <a:t> در ماشین های پشته ای مربوط به زمانی است که میخواهیم بدون توجه  به سمبل جاری رشته ورودی و فقط بادرنظر گرفتن بالای پشته تصمیم مناسب را اتخاذ کنیم.</a:t>
                </a:r>
              </a:p>
              <a:p>
                <a:r>
                  <a:rPr lang="fa-IR" dirty="0"/>
                  <a:t>در این نوع انتقال هد رشته ورودی هیچ حرکتی نمیکند. در این صورت ماشین پشته ای غیر قطعی خواهد بود.</a:t>
                </a:r>
              </a:p>
              <a:p>
                <a:r>
                  <a:rPr lang="fa-IR" sz="2200" b="1" dirty="0">
                    <a:solidFill>
                      <a:srgbClr val="C00000"/>
                    </a:solidFill>
                  </a:rPr>
                  <a:t>نکته: </a:t>
                </a:r>
                <a:r>
                  <a:rPr lang="fa-IR" sz="2200" b="1" dirty="0"/>
                  <a:t>ماشین های پشته ای غیر قطعی را </a:t>
                </a:r>
                <a:r>
                  <a:rPr lang="fa-IR" sz="2200" b="1" dirty="0">
                    <a:solidFill>
                      <a:schemeClr val="accent3">
                        <a:lumMod val="75000"/>
                      </a:schemeClr>
                    </a:solidFill>
                  </a:rPr>
                  <a:t>نمیتوان</a:t>
                </a:r>
                <a:r>
                  <a:rPr lang="fa-IR" sz="2200" b="1" dirty="0"/>
                  <a:t> به ماشین های پشته ای قطعی تبدیل کرد پس میتوان گفت توانایی </a:t>
                </a:r>
                <a:r>
                  <a:rPr lang="en-US" sz="2200" b="1" dirty="0"/>
                  <a:t>NPDA  </a:t>
                </a:r>
                <a:r>
                  <a:rPr lang="fa-IR" sz="2200" b="1" dirty="0"/>
                  <a:t>ها بیشتر از </a:t>
                </a:r>
                <a:r>
                  <a:rPr lang="en-US" sz="2200" b="1" dirty="0"/>
                  <a:t>PDA </a:t>
                </a:r>
                <a:r>
                  <a:rPr lang="fa-IR" sz="2200" b="1" dirty="0"/>
                  <a:t>ها می باشد.</a:t>
                </a:r>
                <a:endParaRPr lang="en-US" sz="2200"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13" t="-125" r="-153" b="-37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D22F896-40B5-4ADD-8801-0D06FADFA095}" type="slidenum">
              <a:rPr lang="en-US" smtClean="0"/>
              <a:pPr/>
              <a:t>17</a:t>
            </a:fld>
            <a:endParaRPr lang="en-US" dirty="0"/>
          </a:p>
        </p:txBody>
      </p:sp>
    </p:spTree>
    <p:extLst>
      <p:ext uri="{BB962C8B-B14F-4D97-AF65-F5344CB8AC3E}">
        <p14:creationId xmlns:p14="http://schemas.microsoft.com/office/powerpoint/2010/main" val="32100841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ماشین های پشته ای برای زبانهای مستقل از متن</a:t>
            </a:r>
            <a:endParaRPr lang="en-US" dirty="0"/>
          </a:p>
        </p:txBody>
      </p:sp>
      <p:sp>
        <p:nvSpPr>
          <p:cNvPr id="3" name="Content Placeholder 2"/>
          <p:cNvSpPr>
            <a:spLocks noGrp="1"/>
          </p:cNvSpPr>
          <p:nvPr>
            <p:ph idx="1"/>
          </p:nvPr>
        </p:nvSpPr>
        <p:spPr/>
        <p:txBody>
          <a:bodyPr>
            <a:normAutofit/>
          </a:bodyPr>
          <a:lstStyle/>
          <a:p>
            <a:r>
              <a:rPr lang="fa-IR" sz="2400" dirty="0"/>
              <a:t>در مثالهای قبل دیدیم که برای زبانهای مستقل از متنی که با آنها آشنا هستیم، ماشین پشته ای میتوان طراحی کرد</a:t>
            </a:r>
          </a:p>
          <a:p>
            <a:r>
              <a:rPr lang="fa-IR" sz="2400" dirty="0"/>
              <a:t>این رویداد، اتفاقی نیست بلکه یک ارتباط عمومی بین زبانهای مستقل از متن و پذیرنده های پشته ای غیر قطعی وجود دارد.</a:t>
            </a:r>
          </a:p>
          <a:p>
            <a:r>
              <a:rPr lang="fa-IR" sz="2400" dirty="0"/>
              <a:t>در ادامه نشان خواهیم داد که برای هر زبان مستقل از متن یک پذیرنده پشته ای غیرقطعی وجود دارد که آنرا میپذیرد.</a:t>
            </a:r>
          </a:p>
          <a:p>
            <a:r>
              <a:rPr lang="fa-IR" sz="2400" dirty="0"/>
              <a:t>برای ساده شدن بحث، فرض میکنیم که برای زبان مستقل از متن ما، گرامر در فرم نرمال گریباخ تولید شده باشد.</a:t>
            </a:r>
          </a:p>
          <a:p>
            <a:endParaRPr lang="en-US" sz="2400"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18</a:t>
            </a:fld>
            <a:endParaRPr lang="en-US" dirty="0"/>
          </a:p>
        </p:txBody>
      </p:sp>
    </p:spTree>
    <p:extLst>
      <p:ext uri="{BB962C8B-B14F-4D97-AF65-F5344CB8AC3E}">
        <p14:creationId xmlns:p14="http://schemas.microsoft.com/office/powerpoint/2010/main" val="34684535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مثال 7-6: </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fa-IR" dirty="0"/>
                  <a:t>یک ماشین پشته ای بسازید که زبان تولید شده توسط گرامر </a:t>
                </a:r>
                <a14:m>
                  <m:oMath xmlns:m="http://schemas.openxmlformats.org/officeDocument/2006/math">
                    <m:r>
                      <a:rPr lang="en-US" b="0" i="1" dirty="0" smtClean="0">
                        <a:solidFill>
                          <a:srgbClr val="C00000"/>
                        </a:solidFill>
                        <a:latin typeface="Cambria Math" panose="02040503050406030204" pitchFamily="18" charset="0"/>
                      </a:rPr>
                      <m:t>𝑆</m:t>
                    </m:r>
                    <m:r>
                      <a:rPr lang="en-US" b="0" i="1" dirty="0" smtClean="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𝑎𝑆𝑏</m:t>
                    </m:r>
                    <m:r>
                      <a:rPr lang="en-US" b="0" i="1" dirty="0" smtClean="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𝑎</m:t>
                    </m:r>
                  </m:oMath>
                </a14:m>
                <a:r>
                  <a:rPr lang="fa-IR" dirty="0"/>
                  <a:t> را بپذیرد.</a:t>
                </a:r>
              </a:p>
              <a:p>
                <a:r>
                  <a:rPr lang="fa-IR" dirty="0"/>
                  <a:t>حل:</a:t>
                </a:r>
              </a:p>
              <a:p>
                <a:r>
                  <a:rPr lang="fa-IR" dirty="0"/>
                  <a:t>ابتدا گرامر را به فرم نرمال گریباخ تبدیل میکنیم</a:t>
                </a:r>
              </a:p>
              <a:p>
                <a:r>
                  <a:rPr lang="fa-IR" dirty="0"/>
                  <a:t>ماشین را با سه حالت </a:t>
                </a:r>
                <a14:m>
                  <m:oMath xmlns:m="http://schemas.openxmlformats.org/officeDocument/2006/math">
                    <m:r>
                      <a:rPr lang="en-US" b="0" i="1" dirty="0" smtClean="0">
                        <a:solidFill>
                          <a:srgbClr val="C00000"/>
                        </a:solidFill>
                        <a:latin typeface="Cambria Math" panose="02040503050406030204" pitchFamily="18" charset="0"/>
                      </a:rPr>
                      <m:t>{</m:t>
                    </m:r>
                    <m:sSub>
                      <m:sSubPr>
                        <m:ctrlPr>
                          <a:rPr lang="en-US" b="0" i="1" dirty="0" smtClean="0">
                            <a:solidFill>
                              <a:srgbClr val="C00000"/>
                            </a:solidFill>
                            <a:latin typeface="Cambria Math" panose="02040503050406030204" pitchFamily="18" charset="0"/>
                          </a:rPr>
                        </m:ctrlPr>
                      </m:sSubPr>
                      <m:e>
                        <m:r>
                          <a:rPr lang="en-US" b="0" i="1" dirty="0" smtClean="0">
                            <a:solidFill>
                              <a:srgbClr val="C00000"/>
                            </a:solidFill>
                            <a:latin typeface="Cambria Math" panose="02040503050406030204" pitchFamily="18" charset="0"/>
                          </a:rPr>
                          <m:t>𝑞</m:t>
                        </m:r>
                      </m:e>
                      <m:sub>
                        <m:r>
                          <a:rPr lang="en-US" b="0" i="1" dirty="0" smtClean="0">
                            <a:solidFill>
                              <a:srgbClr val="C00000"/>
                            </a:solidFill>
                            <a:latin typeface="Cambria Math" panose="02040503050406030204" pitchFamily="18" charset="0"/>
                          </a:rPr>
                          <m:t>0</m:t>
                        </m:r>
                      </m:sub>
                    </m:sSub>
                    <m:r>
                      <a:rPr lang="en-US" b="0" i="1" dirty="0" smtClean="0">
                        <a:solidFill>
                          <a:srgbClr val="C00000"/>
                        </a:solidFill>
                        <a:latin typeface="Cambria Math" panose="02040503050406030204" pitchFamily="18" charset="0"/>
                      </a:rPr>
                      <m:t>,</m:t>
                    </m:r>
                    <m:sSub>
                      <m:sSubPr>
                        <m:ctrlPr>
                          <a:rPr lang="en-US" b="0" i="1" dirty="0" smtClean="0">
                            <a:solidFill>
                              <a:srgbClr val="C00000"/>
                            </a:solidFill>
                            <a:latin typeface="Cambria Math" panose="02040503050406030204" pitchFamily="18" charset="0"/>
                          </a:rPr>
                        </m:ctrlPr>
                      </m:sSubPr>
                      <m:e>
                        <m:r>
                          <a:rPr lang="en-US" b="0" i="1" dirty="0" smtClean="0">
                            <a:solidFill>
                              <a:srgbClr val="C00000"/>
                            </a:solidFill>
                            <a:latin typeface="Cambria Math" panose="02040503050406030204" pitchFamily="18" charset="0"/>
                          </a:rPr>
                          <m:t>𝑞</m:t>
                        </m:r>
                      </m:e>
                      <m:sub>
                        <m:r>
                          <a:rPr lang="en-US" b="0" i="1" dirty="0" smtClean="0">
                            <a:solidFill>
                              <a:srgbClr val="C00000"/>
                            </a:solidFill>
                            <a:latin typeface="Cambria Math" panose="02040503050406030204" pitchFamily="18" charset="0"/>
                          </a:rPr>
                          <m:t>1</m:t>
                        </m:r>
                      </m:sub>
                    </m:sSub>
                    <m:r>
                      <a:rPr lang="en-US" b="0" i="1" dirty="0" smtClean="0">
                        <a:solidFill>
                          <a:srgbClr val="C00000"/>
                        </a:solidFill>
                        <a:latin typeface="Cambria Math" panose="02040503050406030204" pitchFamily="18" charset="0"/>
                      </a:rPr>
                      <m:t>,</m:t>
                    </m:r>
                    <m:sSub>
                      <m:sSubPr>
                        <m:ctrlPr>
                          <a:rPr lang="en-US" b="0" i="1" dirty="0" smtClean="0">
                            <a:solidFill>
                              <a:srgbClr val="C00000"/>
                            </a:solidFill>
                            <a:latin typeface="Cambria Math" panose="02040503050406030204" pitchFamily="18" charset="0"/>
                          </a:rPr>
                        </m:ctrlPr>
                      </m:sSubPr>
                      <m:e>
                        <m:r>
                          <a:rPr lang="en-US" b="0" i="1" dirty="0" smtClean="0">
                            <a:solidFill>
                              <a:srgbClr val="C00000"/>
                            </a:solidFill>
                            <a:latin typeface="Cambria Math" panose="02040503050406030204" pitchFamily="18" charset="0"/>
                          </a:rPr>
                          <m:t>𝑞</m:t>
                        </m:r>
                      </m:e>
                      <m:sub>
                        <m:r>
                          <a:rPr lang="en-US" b="0" i="1" dirty="0" smtClean="0">
                            <a:solidFill>
                              <a:srgbClr val="C00000"/>
                            </a:solidFill>
                            <a:latin typeface="Cambria Math" panose="02040503050406030204" pitchFamily="18" charset="0"/>
                          </a:rPr>
                          <m:t>2</m:t>
                        </m:r>
                      </m:sub>
                    </m:sSub>
                    <m:r>
                      <a:rPr lang="en-US" b="0" i="1" dirty="0" smtClean="0">
                        <a:solidFill>
                          <a:srgbClr val="C00000"/>
                        </a:solidFill>
                        <a:latin typeface="Cambria Math" panose="02040503050406030204" pitchFamily="18" charset="0"/>
                      </a:rPr>
                      <m:t>}</m:t>
                    </m:r>
                  </m:oMath>
                </a14:m>
                <a:r>
                  <a:rPr lang="fa-IR" dirty="0"/>
                  <a:t> در نظر میگیریم. ابتدا، نماد شروع </a:t>
                </a:r>
                <a:r>
                  <a:rPr lang="en-US" dirty="0">
                    <a:solidFill>
                      <a:srgbClr val="C00000"/>
                    </a:solidFill>
                  </a:rPr>
                  <a:t> </a:t>
                </a:r>
                <a14:m>
                  <m:oMath xmlns:m="http://schemas.openxmlformats.org/officeDocument/2006/math">
                    <m:r>
                      <m:rPr>
                        <m:brk m:alnAt="7"/>
                      </m:rPr>
                      <a:rPr lang="en-US" i="1" dirty="0">
                        <a:solidFill>
                          <a:srgbClr val="C00000"/>
                        </a:solidFill>
                        <a:latin typeface="Cambria Math" panose="02040503050406030204" pitchFamily="18" charset="0"/>
                      </a:rPr>
                      <m:t>𝑆</m:t>
                    </m:r>
                  </m:oMath>
                </a14:m>
                <a:r>
                  <a:rPr lang="fa-IR" dirty="0"/>
                  <a:t>، را بدین صورت در پشته قرار میدهیم: </a:t>
                </a:r>
                <a14:m>
                  <m:oMath xmlns:m="http://schemas.openxmlformats.org/officeDocument/2006/math">
                    <m:r>
                      <a:rPr lang="el-GR" i="1" dirty="0">
                        <a:solidFill>
                          <a:srgbClr val="C00000"/>
                        </a:solidFill>
                        <a:latin typeface="Cambria Math" panose="02040503050406030204" pitchFamily="18" charset="0"/>
                      </a:rPr>
                      <m:t>𝛿</m:t>
                    </m:r>
                    <m:d>
                      <m:dPr>
                        <m:ctrlPr>
                          <a:rPr lang="en-US" b="0" i="1" dirty="0" smtClean="0">
                            <a:solidFill>
                              <a:srgbClr val="C00000"/>
                            </a:solidFill>
                            <a:latin typeface="Cambria Math" panose="02040503050406030204" pitchFamily="18" charset="0"/>
                          </a:rPr>
                        </m:ctrlPr>
                      </m:dPr>
                      <m:e>
                        <m:sSub>
                          <m:sSubPr>
                            <m:ctrlPr>
                              <a:rPr lang="en-US" b="0" i="1" dirty="0" smtClean="0">
                                <a:solidFill>
                                  <a:srgbClr val="C00000"/>
                                </a:solidFill>
                                <a:latin typeface="Cambria Math" panose="02040503050406030204" pitchFamily="18" charset="0"/>
                              </a:rPr>
                            </m:ctrlPr>
                          </m:sSubPr>
                          <m:e>
                            <m:r>
                              <a:rPr lang="en-US" b="0" i="1" dirty="0" smtClean="0">
                                <a:solidFill>
                                  <a:srgbClr val="C00000"/>
                                </a:solidFill>
                                <a:latin typeface="Cambria Math" panose="02040503050406030204" pitchFamily="18" charset="0"/>
                              </a:rPr>
                              <m:t>𝑞</m:t>
                            </m:r>
                          </m:e>
                          <m:sub>
                            <m:r>
                              <a:rPr lang="en-US" b="0" i="1" dirty="0" smtClean="0">
                                <a:solidFill>
                                  <a:srgbClr val="C00000"/>
                                </a:solidFill>
                                <a:latin typeface="Cambria Math" panose="02040503050406030204" pitchFamily="18" charset="0"/>
                              </a:rPr>
                              <m:t>0</m:t>
                            </m:r>
                          </m:sub>
                        </m:sSub>
                        <m:r>
                          <a:rPr lang="en-US" b="0" i="1" dirty="0" smtClean="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ea typeface="Cambria Math" panose="02040503050406030204" pitchFamily="18" charset="0"/>
                          </a:rPr>
                          <m:t>𝜆</m:t>
                        </m:r>
                        <m:r>
                          <a:rPr lang="en-US" b="0" i="1" dirty="0" smtClean="0">
                            <a:solidFill>
                              <a:srgbClr val="C00000"/>
                            </a:solidFill>
                            <a:latin typeface="Cambria Math" panose="02040503050406030204" pitchFamily="18" charset="0"/>
                            <a:ea typeface="Cambria Math" panose="02040503050406030204" pitchFamily="18" charset="0"/>
                          </a:rPr>
                          <m:t>,</m:t>
                        </m:r>
                        <m:r>
                          <a:rPr lang="en-US" b="0" i="1" dirty="0" smtClean="0">
                            <a:solidFill>
                              <a:srgbClr val="C00000"/>
                            </a:solidFill>
                            <a:latin typeface="Cambria Math" panose="02040503050406030204" pitchFamily="18" charset="0"/>
                            <a:ea typeface="Cambria Math" panose="02040503050406030204" pitchFamily="18" charset="0"/>
                          </a:rPr>
                          <m:t>𝑧</m:t>
                        </m:r>
                      </m:e>
                    </m:d>
                    <m:r>
                      <a:rPr lang="en-US" b="0" i="1" dirty="0" smtClean="0">
                        <a:solidFill>
                          <a:srgbClr val="C00000"/>
                        </a:solidFill>
                        <a:latin typeface="Cambria Math" panose="02040503050406030204" pitchFamily="18" charset="0"/>
                        <a:ea typeface="Cambria Math" panose="02040503050406030204" pitchFamily="18" charset="0"/>
                      </a:rPr>
                      <m:t>={</m:t>
                    </m:r>
                    <m:d>
                      <m:dPr>
                        <m:ctrlPr>
                          <a:rPr lang="en-US" b="0" i="1" dirty="0" smtClean="0">
                            <a:solidFill>
                              <a:srgbClr val="C00000"/>
                            </a:solidFill>
                            <a:latin typeface="Cambria Math" panose="02040503050406030204" pitchFamily="18" charset="0"/>
                            <a:ea typeface="Cambria Math" panose="02040503050406030204" pitchFamily="18" charset="0"/>
                          </a:rPr>
                        </m:ctrlPr>
                      </m:dPr>
                      <m:e>
                        <m:sSub>
                          <m:sSubPr>
                            <m:ctrlPr>
                              <a:rPr lang="en-US" b="0" i="1" dirty="0" smtClean="0">
                                <a:solidFill>
                                  <a:srgbClr val="C00000"/>
                                </a:solidFill>
                                <a:latin typeface="Cambria Math" panose="02040503050406030204" pitchFamily="18" charset="0"/>
                                <a:ea typeface="Cambria Math" panose="02040503050406030204" pitchFamily="18" charset="0"/>
                              </a:rPr>
                            </m:ctrlPr>
                          </m:sSubPr>
                          <m:e>
                            <m:r>
                              <a:rPr lang="en-US" b="0" i="1" dirty="0" smtClean="0">
                                <a:solidFill>
                                  <a:srgbClr val="C00000"/>
                                </a:solidFill>
                                <a:latin typeface="Cambria Math" panose="02040503050406030204" pitchFamily="18" charset="0"/>
                                <a:ea typeface="Cambria Math" panose="02040503050406030204" pitchFamily="18" charset="0"/>
                              </a:rPr>
                              <m:t>𝑞</m:t>
                            </m:r>
                          </m:e>
                          <m:sub>
                            <m:r>
                              <a:rPr lang="en-US" b="0" i="1" dirty="0" smtClean="0">
                                <a:solidFill>
                                  <a:srgbClr val="C00000"/>
                                </a:solidFill>
                                <a:latin typeface="Cambria Math" panose="02040503050406030204" pitchFamily="18" charset="0"/>
                                <a:ea typeface="Cambria Math" panose="02040503050406030204" pitchFamily="18" charset="0"/>
                              </a:rPr>
                              <m:t>1</m:t>
                            </m:r>
                          </m:sub>
                        </m:sSub>
                        <m:r>
                          <a:rPr lang="en-US" b="0" i="1" dirty="0" smtClean="0">
                            <a:solidFill>
                              <a:srgbClr val="C00000"/>
                            </a:solidFill>
                            <a:latin typeface="Cambria Math" panose="02040503050406030204" pitchFamily="18" charset="0"/>
                            <a:ea typeface="Cambria Math" panose="02040503050406030204" pitchFamily="18" charset="0"/>
                          </a:rPr>
                          <m:t>,</m:t>
                        </m:r>
                        <m:r>
                          <a:rPr lang="en-US" b="0" i="1" dirty="0" smtClean="0">
                            <a:solidFill>
                              <a:srgbClr val="C00000"/>
                            </a:solidFill>
                            <a:latin typeface="Cambria Math" panose="02040503050406030204" pitchFamily="18" charset="0"/>
                            <a:ea typeface="Cambria Math" panose="02040503050406030204" pitchFamily="18" charset="0"/>
                          </a:rPr>
                          <m:t>𝑆𝑧</m:t>
                        </m:r>
                      </m:e>
                    </m:d>
                    <m:r>
                      <a:rPr lang="en-US" b="0" i="1" dirty="0" smtClean="0">
                        <a:solidFill>
                          <a:srgbClr val="C00000"/>
                        </a:solidFill>
                        <a:latin typeface="Cambria Math" panose="02040503050406030204" pitchFamily="18" charset="0"/>
                        <a:ea typeface="Cambria Math" panose="02040503050406030204" pitchFamily="18" charset="0"/>
                      </a:rPr>
                      <m:t>}</m:t>
                    </m:r>
                  </m:oMath>
                </a14:m>
                <a:endParaRPr lang="en-US" dirty="0"/>
              </a:p>
              <a:p>
                <a:r>
                  <a:rPr lang="fa-IR" dirty="0"/>
                  <a:t>قانون </a:t>
                </a:r>
                <a14:m>
                  <m:oMath xmlns:m="http://schemas.openxmlformats.org/officeDocument/2006/math">
                    <m:r>
                      <m:rPr>
                        <m:brk m:alnAt="7"/>
                      </m:rPr>
                      <a:rPr lang="en-US" i="1" dirty="0" smtClean="0">
                        <a:solidFill>
                          <a:srgbClr val="C00000"/>
                        </a:solidFill>
                        <a:latin typeface="Cambria Math" panose="02040503050406030204" pitchFamily="18" charset="0"/>
                      </a:rPr>
                      <m:t>𝑆</m:t>
                    </m:r>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𝑎𝑆𝐴</m:t>
                    </m:r>
                  </m:oMath>
                </a14:m>
                <a:r>
                  <a:rPr lang="fa-IR" dirty="0">
                    <a:solidFill>
                      <a:srgbClr val="C00000"/>
                    </a:solidFill>
                  </a:rPr>
                  <a:t> </a:t>
                </a:r>
                <a:r>
                  <a:rPr lang="fa-IR" dirty="0"/>
                  <a:t>توسط ماشین پشته ای با حذف </a:t>
                </a:r>
                <a14:m>
                  <m:oMath xmlns:m="http://schemas.openxmlformats.org/officeDocument/2006/math">
                    <m:r>
                      <m:rPr>
                        <m:brk m:alnAt="7"/>
                      </m:rPr>
                      <a:rPr lang="en-US" i="1" dirty="0">
                        <a:solidFill>
                          <a:srgbClr val="C00000"/>
                        </a:solidFill>
                        <a:latin typeface="Cambria Math" panose="02040503050406030204" pitchFamily="18" charset="0"/>
                      </a:rPr>
                      <m:t>𝑆</m:t>
                    </m:r>
                  </m:oMath>
                </a14:m>
                <a:r>
                  <a:rPr lang="fa-IR" dirty="0"/>
                  <a:t> از پشته و جایگزینی آن با </a:t>
                </a:r>
                <a14:m>
                  <m:oMath xmlns:m="http://schemas.openxmlformats.org/officeDocument/2006/math">
                    <m:r>
                      <m:rPr>
                        <m:brk m:alnAt="7"/>
                      </m:rPr>
                      <a:rPr lang="en-US" i="1" dirty="0">
                        <a:solidFill>
                          <a:srgbClr val="C00000"/>
                        </a:solidFill>
                        <a:latin typeface="Cambria Math" panose="02040503050406030204" pitchFamily="18" charset="0"/>
                      </a:rPr>
                      <m:t>𝑆</m:t>
                    </m:r>
                    <m:r>
                      <a:rPr lang="en-US" b="0" i="1" dirty="0" smtClean="0">
                        <a:solidFill>
                          <a:srgbClr val="C00000"/>
                        </a:solidFill>
                        <a:latin typeface="Cambria Math" panose="02040503050406030204" pitchFamily="18" charset="0"/>
                      </a:rPr>
                      <m:t>𝐴</m:t>
                    </m:r>
                  </m:oMath>
                </a14:m>
                <a:r>
                  <a:rPr lang="fa-IR" dirty="0"/>
                  <a:t> در حالیکه </a:t>
                </a:r>
                <a14:m>
                  <m:oMath xmlns:m="http://schemas.openxmlformats.org/officeDocument/2006/math">
                    <m:r>
                      <a:rPr lang="en-US" i="1" dirty="0">
                        <a:solidFill>
                          <a:srgbClr val="C00000"/>
                        </a:solidFill>
                        <a:latin typeface="Cambria Math" panose="02040503050406030204" pitchFamily="18" charset="0"/>
                      </a:rPr>
                      <m:t>𝑎</m:t>
                    </m:r>
                  </m:oMath>
                </a14:m>
                <a:r>
                  <a:rPr lang="fa-IR" dirty="0"/>
                  <a:t> را از ورودی میخواند، شبیه سازی میشود و </a:t>
                </a:r>
              </a:p>
              <a:p>
                <a:r>
                  <a:rPr lang="fa-IR" dirty="0"/>
                  <a:t>بطور مشابه قانون </a:t>
                </a:r>
                <a14:m>
                  <m:oMath xmlns:m="http://schemas.openxmlformats.org/officeDocument/2006/math">
                    <m:r>
                      <m:rPr>
                        <m:brk m:alnAt="7"/>
                      </m:rPr>
                      <a:rPr lang="en-US" i="1" dirty="0">
                        <a:solidFill>
                          <a:srgbClr val="C00000"/>
                        </a:solidFill>
                        <a:latin typeface="Cambria Math" panose="02040503050406030204" pitchFamily="18" charset="0"/>
                      </a:rPr>
                      <m:t>𝑆</m:t>
                    </m:r>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𝑎</m:t>
                    </m:r>
                  </m:oMath>
                </a14:m>
                <a:r>
                  <a:rPr lang="fa-IR" dirty="0"/>
                  <a:t> باید باعث شود که ماشین پشته ای در حالیکه </a:t>
                </a:r>
                <a14:m>
                  <m:oMath xmlns:m="http://schemas.openxmlformats.org/officeDocument/2006/math">
                    <m:r>
                      <a:rPr lang="en-US" i="1" dirty="0">
                        <a:solidFill>
                          <a:srgbClr val="C00000"/>
                        </a:solidFill>
                        <a:latin typeface="Cambria Math" panose="02040503050406030204" pitchFamily="18" charset="0"/>
                      </a:rPr>
                      <m:t>𝑎</m:t>
                    </m:r>
                  </m:oMath>
                </a14:m>
                <a:r>
                  <a:rPr lang="fa-IR" dirty="0"/>
                  <a:t> را میخواند، </a:t>
                </a:r>
                <a14:m>
                  <m:oMath xmlns:m="http://schemas.openxmlformats.org/officeDocument/2006/math">
                    <m:r>
                      <m:rPr>
                        <m:brk m:alnAt="7"/>
                      </m:rPr>
                      <a:rPr lang="en-US" i="1" dirty="0">
                        <a:solidFill>
                          <a:srgbClr val="C00000"/>
                        </a:solidFill>
                        <a:latin typeface="Cambria Math" panose="02040503050406030204" pitchFamily="18" charset="0"/>
                      </a:rPr>
                      <m:t>𝑆</m:t>
                    </m:r>
                  </m:oMath>
                </a14:m>
                <a:r>
                  <a:rPr lang="fa-IR" dirty="0"/>
                  <a:t> را به سادگی حذف کند: </a:t>
                </a:r>
                <a14:m>
                  <m:oMath xmlns:m="http://schemas.openxmlformats.org/officeDocument/2006/math">
                    <m:r>
                      <a:rPr lang="el-GR" i="1" dirty="0">
                        <a:solidFill>
                          <a:srgbClr val="C00000"/>
                        </a:solidFill>
                        <a:latin typeface="Cambria Math" panose="02040503050406030204" pitchFamily="18" charset="0"/>
                      </a:rPr>
                      <m:t>𝛿</m:t>
                    </m:r>
                    <m:d>
                      <m:dPr>
                        <m:ctrlPr>
                          <a:rPr lang="en-US" i="1" dirty="0">
                            <a:solidFill>
                              <a:srgbClr val="C00000"/>
                            </a:solidFill>
                            <a:latin typeface="Cambria Math" panose="02040503050406030204" pitchFamily="18" charset="0"/>
                          </a:rPr>
                        </m:ctrlPr>
                      </m:dPr>
                      <m:e>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𝑞</m:t>
                            </m:r>
                          </m:e>
                          <m:sub>
                            <m:r>
                              <a:rPr lang="en-US" b="0" i="1" dirty="0" smtClean="0">
                                <a:solidFill>
                                  <a:srgbClr val="C00000"/>
                                </a:solidFill>
                                <a:latin typeface="Cambria Math" panose="02040503050406030204" pitchFamily="18" charset="0"/>
                              </a:rPr>
                              <m:t>1</m:t>
                            </m:r>
                          </m:sub>
                        </m:sSub>
                        <m:r>
                          <a:rPr lang="en-US" i="1" dirty="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ea typeface="Cambria Math" panose="02040503050406030204" pitchFamily="18" charset="0"/>
                          </a:rPr>
                          <m:t>𝑎</m:t>
                        </m:r>
                        <m:r>
                          <a:rPr lang="en-US" i="1" dirty="0">
                            <a:solidFill>
                              <a:srgbClr val="C00000"/>
                            </a:solidFill>
                            <a:latin typeface="Cambria Math" panose="02040503050406030204" pitchFamily="18" charset="0"/>
                            <a:ea typeface="Cambria Math" panose="02040503050406030204" pitchFamily="18" charset="0"/>
                          </a:rPr>
                          <m:t>,</m:t>
                        </m:r>
                        <m:r>
                          <a:rPr lang="en-US" b="0" i="1" dirty="0" smtClean="0">
                            <a:solidFill>
                              <a:srgbClr val="C00000"/>
                            </a:solidFill>
                            <a:latin typeface="Cambria Math" panose="02040503050406030204" pitchFamily="18" charset="0"/>
                            <a:ea typeface="Cambria Math" panose="02040503050406030204" pitchFamily="18" charset="0"/>
                          </a:rPr>
                          <m:t>𝑆</m:t>
                        </m:r>
                      </m:e>
                    </m:d>
                    <m:r>
                      <a:rPr lang="en-US" i="1" dirty="0">
                        <a:solidFill>
                          <a:srgbClr val="C00000"/>
                        </a:solidFill>
                        <a:latin typeface="Cambria Math" panose="02040503050406030204" pitchFamily="18" charset="0"/>
                        <a:ea typeface="Cambria Math" panose="02040503050406030204" pitchFamily="18" charset="0"/>
                      </a:rPr>
                      <m:t>={</m:t>
                    </m:r>
                    <m:d>
                      <m:dPr>
                        <m:ctrlPr>
                          <a:rPr lang="en-US" i="1" dirty="0">
                            <a:solidFill>
                              <a:srgbClr val="C00000"/>
                            </a:solidFill>
                            <a:latin typeface="Cambria Math" panose="02040503050406030204" pitchFamily="18" charset="0"/>
                            <a:ea typeface="Cambria Math" panose="02040503050406030204" pitchFamily="18" charset="0"/>
                          </a:rPr>
                        </m:ctrlPr>
                      </m:dPr>
                      <m:e>
                        <m:sSub>
                          <m:sSubPr>
                            <m:ctrlPr>
                              <a:rPr lang="en-US" i="1" dirty="0">
                                <a:solidFill>
                                  <a:srgbClr val="C00000"/>
                                </a:solidFill>
                                <a:latin typeface="Cambria Math" panose="02040503050406030204" pitchFamily="18" charset="0"/>
                                <a:ea typeface="Cambria Math" panose="02040503050406030204" pitchFamily="18" charset="0"/>
                              </a:rPr>
                            </m:ctrlPr>
                          </m:sSubPr>
                          <m:e>
                            <m:r>
                              <a:rPr lang="en-US" i="1" dirty="0">
                                <a:solidFill>
                                  <a:srgbClr val="C00000"/>
                                </a:solidFill>
                                <a:latin typeface="Cambria Math" panose="02040503050406030204" pitchFamily="18" charset="0"/>
                                <a:ea typeface="Cambria Math" panose="02040503050406030204" pitchFamily="18" charset="0"/>
                              </a:rPr>
                              <m:t>𝑞</m:t>
                            </m:r>
                          </m:e>
                          <m:sub>
                            <m:r>
                              <a:rPr lang="en-US" i="1" dirty="0">
                                <a:solidFill>
                                  <a:srgbClr val="C00000"/>
                                </a:solidFill>
                                <a:latin typeface="Cambria Math" panose="02040503050406030204" pitchFamily="18" charset="0"/>
                                <a:ea typeface="Cambria Math" panose="02040503050406030204" pitchFamily="18" charset="0"/>
                              </a:rPr>
                              <m:t>1</m:t>
                            </m:r>
                          </m:sub>
                        </m:sSub>
                        <m:r>
                          <a:rPr lang="en-US" i="1" dirty="0">
                            <a:solidFill>
                              <a:srgbClr val="C00000"/>
                            </a:solidFill>
                            <a:latin typeface="Cambria Math" panose="02040503050406030204" pitchFamily="18" charset="0"/>
                            <a:ea typeface="Cambria Math" panose="02040503050406030204" pitchFamily="18" charset="0"/>
                          </a:rPr>
                          <m:t>,</m:t>
                        </m:r>
                        <m:r>
                          <a:rPr lang="en-US" i="1" dirty="0">
                            <a:solidFill>
                              <a:srgbClr val="C00000"/>
                            </a:solidFill>
                            <a:latin typeface="Cambria Math" panose="02040503050406030204" pitchFamily="18" charset="0"/>
                            <a:ea typeface="Cambria Math" panose="02040503050406030204" pitchFamily="18" charset="0"/>
                          </a:rPr>
                          <m:t>𝑆𝐴</m:t>
                        </m:r>
                      </m:e>
                    </m:d>
                    <m:r>
                      <a:rPr lang="en-US" b="0" i="1" dirty="0" smtClean="0">
                        <a:solidFill>
                          <a:srgbClr val="C00000"/>
                        </a:solidFill>
                        <a:latin typeface="Cambria Math" panose="02040503050406030204" pitchFamily="18" charset="0"/>
                        <a:ea typeface="Cambria Math" panose="02040503050406030204" pitchFamily="18" charset="0"/>
                      </a:rPr>
                      <m:t>,</m:t>
                    </m:r>
                    <m:d>
                      <m:dPr>
                        <m:ctrlPr>
                          <a:rPr lang="en-US" i="1" dirty="0">
                            <a:solidFill>
                              <a:srgbClr val="C00000"/>
                            </a:solidFill>
                            <a:latin typeface="Cambria Math" panose="02040503050406030204" pitchFamily="18" charset="0"/>
                            <a:ea typeface="Cambria Math" panose="02040503050406030204" pitchFamily="18" charset="0"/>
                          </a:rPr>
                        </m:ctrlPr>
                      </m:dPr>
                      <m:e>
                        <m:sSub>
                          <m:sSubPr>
                            <m:ctrlPr>
                              <a:rPr lang="en-US" i="1" dirty="0">
                                <a:solidFill>
                                  <a:srgbClr val="C00000"/>
                                </a:solidFill>
                                <a:latin typeface="Cambria Math" panose="02040503050406030204" pitchFamily="18" charset="0"/>
                                <a:ea typeface="Cambria Math" panose="02040503050406030204" pitchFamily="18" charset="0"/>
                              </a:rPr>
                            </m:ctrlPr>
                          </m:sSubPr>
                          <m:e>
                            <m:r>
                              <a:rPr lang="en-US" i="1" dirty="0">
                                <a:solidFill>
                                  <a:srgbClr val="C00000"/>
                                </a:solidFill>
                                <a:latin typeface="Cambria Math" panose="02040503050406030204" pitchFamily="18" charset="0"/>
                                <a:ea typeface="Cambria Math" panose="02040503050406030204" pitchFamily="18" charset="0"/>
                              </a:rPr>
                              <m:t>𝑞</m:t>
                            </m:r>
                          </m:e>
                          <m:sub>
                            <m:r>
                              <a:rPr lang="en-US" i="1" dirty="0">
                                <a:solidFill>
                                  <a:srgbClr val="C00000"/>
                                </a:solidFill>
                                <a:latin typeface="Cambria Math" panose="02040503050406030204" pitchFamily="18" charset="0"/>
                                <a:ea typeface="Cambria Math" panose="02040503050406030204" pitchFamily="18" charset="0"/>
                              </a:rPr>
                              <m:t>1</m:t>
                            </m:r>
                          </m:sub>
                        </m:sSub>
                        <m:r>
                          <a:rPr lang="en-US" i="1" dirty="0">
                            <a:solidFill>
                              <a:srgbClr val="C00000"/>
                            </a:solidFill>
                            <a:latin typeface="Cambria Math" panose="02040503050406030204" pitchFamily="18" charset="0"/>
                            <a:ea typeface="Cambria Math" panose="02040503050406030204" pitchFamily="18" charset="0"/>
                          </a:rPr>
                          <m:t>,</m:t>
                        </m:r>
                        <m:r>
                          <a:rPr lang="en-US" i="1" dirty="0" smtClean="0">
                            <a:solidFill>
                              <a:srgbClr val="C00000"/>
                            </a:solidFill>
                            <a:latin typeface="Cambria Math" panose="02040503050406030204" pitchFamily="18" charset="0"/>
                            <a:ea typeface="Cambria Math" panose="02040503050406030204" pitchFamily="18" charset="0"/>
                          </a:rPr>
                          <m:t>𝜆</m:t>
                        </m:r>
                        <m:r>
                          <a:rPr lang="en-US" i="1" dirty="0" smtClean="0">
                            <a:solidFill>
                              <a:srgbClr val="C00000"/>
                            </a:solidFill>
                            <a:latin typeface="Cambria Math" panose="02040503050406030204" pitchFamily="18" charset="0"/>
                            <a:ea typeface="Cambria Math" panose="02040503050406030204" pitchFamily="18" charset="0"/>
                          </a:rPr>
                          <m:t> </m:t>
                        </m:r>
                      </m:e>
                    </m:d>
                    <m:r>
                      <a:rPr lang="en-US" i="1" dirty="0">
                        <a:solidFill>
                          <a:srgbClr val="C00000"/>
                        </a:solidFill>
                        <a:latin typeface="Cambria Math" panose="02040503050406030204" pitchFamily="18" charset="0"/>
                        <a:ea typeface="Cambria Math" panose="02040503050406030204" pitchFamily="18" charset="0"/>
                      </a:rPr>
                      <m:t>}</m:t>
                    </m:r>
                  </m:oMath>
                </a14:m>
                <a:endParaRPr lang="en-US" dirty="0"/>
              </a:p>
              <a:p>
                <a:r>
                  <a:rPr lang="fa-IR" dirty="0"/>
                  <a:t>به روشی مشابه برای سایر قوانین خواهیم داشت:</a:t>
                </a:r>
                <a14:m>
                  <m:oMath xmlns:m="http://schemas.openxmlformats.org/officeDocument/2006/math">
                    <m:r>
                      <a:rPr lang="el-GR" i="1" dirty="0">
                        <a:solidFill>
                          <a:srgbClr val="C00000"/>
                        </a:solidFill>
                        <a:latin typeface="Cambria Math" panose="02040503050406030204" pitchFamily="18" charset="0"/>
                      </a:rPr>
                      <m:t>𝛿</m:t>
                    </m:r>
                    <m:d>
                      <m:dPr>
                        <m:ctrlPr>
                          <a:rPr lang="en-US" i="1" dirty="0">
                            <a:solidFill>
                              <a:srgbClr val="C00000"/>
                            </a:solidFill>
                            <a:latin typeface="Cambria Math" panose="02040503050406030204" pitchFamily="18" charset="0"/>
                          </a:rPr>
                        </m:ctrlPr>
                      </m:dPr>
                      <m:e>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𝑞</m:t>
                            </m:r>
                          </m:e>
                          <m:sub>
                            <m:r>
                              <a:rPr lang="en-US" b="0" i="1" dirty="0" smtClean="0">
                                <a:solidFill>
                                  <a:srgbClr val="C00000"/>
                                </a:solidFill>
                                <a:latin typeface="Cambria Math" panose="02040503050406030204" pitchFamily="18" charset="0"/>
                              </a:rPr>
                              <m:t>1</m:t>
                            </m:r>
                          </m:sub>
                        </m:sSub>
                        <m:r>
                          <a:rPr lang="en-US" i="1" dirty="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ea typeface="Cambria Math" panose="02040503050406030204" pitchFamily="18" charset="0"/>
                          </a:rPr>
                          <m:t>𝑏</m:t>
                        </m:r>
                        <m:r>
                          <a:rPr lang="en-US" i="1" dirty="0">
                            <a:solidFill>
                              <a:srgbClr val="C00000"/>
                            </a:solidFill>
                            <a:latin typeface="Cambria Math" panose="02040503050406030204" pitchFamily="18" charset="0"/>
                            <a:ea typeface="Cambria Math" panose="02040503050406030204" pitchFamily="18" charset="0"/>
                          </a:rPr>
                          <m:t>,</m:t>
                        </m:r>
                        <m:r>
                          <a:rPr lang="en-US" b="0" i="1" dirty="0" smtClean="0">
                            <a:solidFill>
                              <a:srgbClr val="C00000"/>
                            </a:solidFill>
                            <a:latin typeface="Cambria Math" panose="02040503050406030204" pitchFamily="18" charset="0"/>
                            <a:ea typeface="Cambria Math" panose="02040503050406030204" pitchFamily="18" charset="0"/>
                          </a:rPr>
                          <m:t>𝐴</m:t>
                        </m:r>
                      </m:e>
                    </m:d>
                    <m:r>
                      <a:rPr lang="en-US" i="1" dirty="0">
                        <a:solidFill>
                          <a:srgbClr val="C00000"/>
                        </a:solidFill>
                        <a:latin typeface="Cambria Math" panose="02040503050406030204" pitchFamily="18" charset="0"/>
                        <a:ea typeface="Cambria Math" panose="02040503050406030204" pitchFamily="18" charset="0"/>
                      </a:rPr>
                      <m:t>={</m:t>
                    </m:r>
                    <m:d>
                      <m:dPr>
                        <m:ctrlPr>
                          <a:rPr lang="en-US" i="1" dirty="0">
                            <a:solidFill>
                              <a:srgbClr val="C00000"/>
                            </a:solidFill>
                            <a:latin typeface="Cambria Math" panose="02040503050406030204" pitchFamily="18" charset="0"/>
                            <a:ea typeface="Cambria Math" panose="02040503050406030204" pitchFamily="18" charset="0"/>
                          </a:rPr>
                        </m:ctrlPr>
                      </m:dPr>
                      <m:e>
                        <m:sSub>
                          <m:sSubPr>
                            <m:ctrlPr>
                              <a:rPr lang="en-US" i="1" dirty="0">
                                <a:solidFill>
                                  <a:srgbClr val="C00000"/>
                                </a:solidFill>
                                <a:latin typeface="Cambria Math" panose="02040503050406030204" pitchFamily="18" charset="0"/>
                                <a:ea typeface="Cambria Math" panose="02040503050406030204" pitchFamily="18" charset="0"/>
                              </a:rPr>
                            </m:ctrlPr>
                          </m:sSubPr>
                          <m:e>
                            <m:r>
                              <a:rPr lang="en-US" i="1" dirty="0">
                                <a:solidFill>
                                  <a:srgbClr val="C00000"/>
                                </a:solidFill>
                                <a:latin typeface="Cambria Math" panose="02040503050406030204" pitchFamily="18" charset="0"/>
                                <a:ea typeface="Cambria Math" panose="02040503050406030204" pitchFamily="18" charset="0"/>
                              </a:rPr>
                              <m:t>𝑞</m:t>
                            </m:r>
                          </m:e>
                          <m:sub>
                            <m:r>
                              <a:rPr lang="en-US" i="1" dirty="0">
                                <a:solidFill>
                                  <a:srgbClr val="C00000"/>
                                </a:solidFill>
                                <a:latin typeface="Cambria Math" panose="02040503050406030204" pitchFamily="18" charset="0"/>
                                <a:ea typeface="Cambria Math" panose="02040503050406030204" pitchFamily="18" charset="0"/>
                              </a:rPr>
                              <m:t>1</m:t>
                            </m:r>
                          </m:sub>
                        </m:sSub>
                        <m:r>
                          <a:rPr lang="en-US" i="1" dirty="0">
                            <a:solidFill>
                              <a:srgbClr val="C00000"/>
                            </a:solidFill>
                            <a:latin typeface="Cambria Math" panose="02040503050406030204" pitchFamily="18" charset="0"/>
                            <a:ea typeface="Cambria Math" panose="02040503050406030204" pitchFamily="18" charset="0"/>
                          </a:rPr>
                          <m:t>,</m:t>
                        </m:r>
                        <m:r>
                          <a:rPr lang="en-US" b="0" i="1" dirty="0" smtClean="0">
                            <a:solidFill>
                              <a:srgbClr val="C00000"/>
                            </a:solidFill>
                            <a:latin typeface="Cambria Math" panose="02040503050406030204" pitchFamily="18" charset="0"/>
                            <a:ea typeface="Cambria Math" panose="02040503050406030204" pitchFamily="18" charset="0"/>
                          </a:rPr>
                          <m:t>𝐵</m:t>
                        </m:r>
                      </m:e>
                    </m:d>
                    <m:r>
                      <a:rPr lang="en-US" i="1" dirty="0">
                        <a:solidFill>
                          <a:srgbClr val="C00000"/>
                        </a:solidFill>
                        <a:latin typeface="Cambria Math" panose="02040503050406030204" pitchFamily="18" charset="0"/>
                        <a:ea typeface="Cambria Math" panose="02040503050406030204" pitchFamily="18" charset="0"/>
                      </a:rPr>
                      <m:t>}</m:t>
                    </m:r>
                  </m:oMath>
                </a14:m>
                <a:r>
                  <a:rPr lang="fa-IR" dirty="0"/>
                  <a:t> و </a:t>
                </a:r>
                <a14:m>
                  <m:oMath xmlns:m="http://schemas.openxmlformats.org/officeDocument/2006/math">
                    <m:r>
                      <a:rPr lang="el-GR" i="1" dirty="0">
                        <a:solidFill>
                          <a:srgbClr val="C00000"/>
                        </a:solidFill>
                        <a:latin typeface="Cambria Math" panose="02040503050406030204" pitchFamily="18" charset="0"/>
                      </a:rPr>
                      <m:t>𝛿</m:t>
                    </m:r>
                    <m:d>
                      <m:dPr>
                        <m:ctrlPr>
                          <a:rPr lang="en-US" i="1" dirty="0">
                            <a:solidFill>
                              <a:srgbClr val="C00000"/>
                            </a:solidFill>
                            <a:latin typeface="Cambria Math" panose="02040503050406030204" pitchFamily="18" charset="0"/>
                          </a:rPr>
                        </m:ctrlPr>
                      </m:dPr>
                      <m:e>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𝑞</m:t>
                            </m:r>
                          </m:e>
                          <m:sub>
                            <m:r>
                              <a:rPr lang="en-US" i="1" dirty="0">
                                <a:solidFill>
                                  <a:srgbClr val="C00000"/>
                                </a:solidFill>
                                <a:latin typeface="Cambria Math" panose="02040503050406030204" pitchFamily="18" charset="0"/>
                              </a:rPr>
                              <m:t>1</m:t>
                            </m:r>
                          </m:sub>
                        </m:sSub>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ea typeface="Cambria Math" panose="02040503050406030204" pitchFamily="18" charset="0"/>
                          </a:rPr>
                          <m:t>𝑏</m:t>
                        </m:r>
                        <m:r>
                          <a:rPr lang="en-US" i="1" dirty="0">
                            <a:solidFill>
                              <a:srgbClr val="C00000"/>
                            </a:solidFill>
                            <a:latin typeface="Cambria Math" panose="02040503050406030204" pitchFamily="18" charset="0"/>
                            <a:ea typeface="Cambria Math" panose="02040503050406030204" pitchFamily="18" charset="0"/>
                          </a:rPr>
                          <m:t>,</m:t>
                        </m:r>
                        <m:r>
                          <a:rPr lang="en-US" b="0" i="1" dirty="0" smtClean="0">
                            <a:solidFill>
                              <a:srgbClr val="C00000"/>
                            </a:solidFill>
                            <a:latin typeface="Cambria Math" panose="02040503050406030204" pitchFamily="18" charset="0"/>
                            <a:ea typeface="Cambria Math" panose="02040503050406030204" pitchFamily="18" charset="0"/>
                          </a:rPr>
                          <m:t>𝐵</m:t>
                        </m:r>
                      </m:e>
                    </m:d>
                    <m:r>
                      <a:rPr lang="en-US" i="1" dirty="0">
                        <a:solidFill>
                          <a:srgbClr val="C00000"/>
                        </a:solidFill>
                        <a:latin typeface="Cambria Math" panose="02040503050406030204" pitchFamily="18" charset="0"/>
                        <a:ea typeface="Cambria Math" panose="02040503050406030204" pitchFamily="18" charset="0"/>
                      </a:rPr>
                      <m:t>={</m:t>
                    </m:r>
                    <m:d>
                      <m:dPr>
                        <m:ctrlPr>
                          <a:rPr lang="en-US" i="1" dirty="0">
                            <a:solidFill>
                              <a:srgbClr val="C00000"/>
                            </a:solidFill>
                            <a:latin typeface="Cambria Math" panose="02040503050406030204" pitchFamily="18" charset="0"/>
                            <a:ea typeface="Cambria Math" panose="02040503050406030204" pitchFamily="18" charset="0"/>
                          </a:rPr>
                        </m:ctrlPr>
                      </m:dPr>
                      <m:e>
                        <m:sSub>
                          <m:sSubPr>
                            <m:ctrlPr>
                              <a:rPr lang="en-US" i="1" dirty="0">
                                <a:solidFill>
                                  <a:srgbClr val="C00000"/>
                                </a:solidFill>
                                <a:latin typeface="Cambria Math" panose="02040503050406030204" pitchFamily="18" charset="0"/>
                                <a:ea typeface="Cambria Math" panose="02040503050406030204" pitchFamily="18" charset="0"/>
                              </a:rPr>
                            </m:ctrlPr>
                          </m:sSubPr>
                          <m:e>
                            <m:r>
                              <a:rPr lang="en-US" i="1" dirty="0">
                                <a:solidFill>
                                  <a:srgbClr val="C00000"/>
                                </a:solidFill>
                                <a:latin typeface="Cambria Math" panose="02040503050406030204" pitchFamily="18" charset="0"/>
                                <a:ea typeface="Cambria Math" panose="02040503050406030204" pitchFamily="18" charset="0"/>
                              </a:rPr>
                              <m:t>𝑞</m:t>
                            </m:r>
                          </m:e>
                          <m:sub>
                            <m:r>
                              <a:rPr lang="en-US" i="1" dirty="0">
                                <a:solidFill>
                                  <a:srgbClr val="C00000"/>
                                </a:solidFill>
                                <a:latin typeface="Cambria Math" panose="02040503050406030204" pitchFamily="18" charset="0"/>
                                <a:ea typeface="Cambria Math" panose="02040503050406030204" pitchFamily="18" charset="0"/>
                              </a:rPr>
                              <m:t>1</m:t>
                            </m:r>
                          </m:sub>
                        </m:sSub>
                        <m:r>
                          <a:rPr lang="en-US" i="1" dirty="0">
                            <a:solidFill>
                              <a:srgbClr val="C00000"/>
                            </a:solidFill>
                            <a:latin typeface="Cambria Math" panose="02040503050406030204" pitchFamily="18" charset="0"/>
                            <a:ea typeface="Cambria Math" panose="02040503050406030204" pitchFamily="18" charset="0"/>
                          </a:rPr>
                          <m:t>,</m:t>
                        </m:r>
                        <m:r>
                          <a:rPr lang="en-US" i="1" dirty="0">
                            <a:solidFill>
                              <a:srgbClr val="C00000"/>
                            </a:solidFill>
                            <a:latin typeface="Cambria Math" panose="02040503050406030204" pitchFamily="18" charset="0"/>
                            <a:ea typeface="Cambria Math" panose="02040503050406030204" pitchFamily="18" charset="0"/>
                          </a:rPr>
                          <m:t>𝜆</m:t>
                        </m:r>
                      </m:e>
                    </m:d>
                    <m:r>
                      <a:rPr lang="en-US" i="1" dirty="0">
                        <a:solidFill>
                          <a:srgbClr val="C00000"/>
                        </a:solidFill>
                        <a:latin typeface="Cambria Math" panose="02040503050406030204" pitchFamily="18" charset="0"/>
                        <a:ea typeface="Cambria Math" panose="02040503050406030204" pitchFamily="18" charset="0"/>
                      </a:rPr>
                      <m:t>}</m:t>
                    </m:r>
                  </m:oMath>
                </a14:m>
                <a:endParaRPr lang="fa-IR" dirty="0"/>
              </a:p>
              <a:p>
                <a:r>
                  <a:rPr lang="fa-IR" dirty="0"/>
                  <a:t>ظهور نماد شروع پشته در بالای پشته به تکمیل اشتقاق اشاره دارد و ماشین پشته ای توسط انتقال زیر در حالت نهایی قرار میگیرد: </a:t>
                </a:r>
                <a14:m>
                  <m:oMath xmlns:m="http://schemas.openxmlformats.org/officeDocument/2006/math">
                    <m:r>
                      <a:rPr lang="el-GR" i="1" dirty="0">
                        <a:solidFill>
                          <a:srgbClr val="C00000"/>
                        </a:solidFill>
                        <a:latin typeface="Cambria Math" panose="02040503050406030204" pitchFamily="18" charset="0"/>
                      </a:rPr>
                      <m:t>𝛿</m:t>
                    </m:r>
                    <m:d>
                      <m:dPr>
                        <m:ctrlPr>
                          <a:rPr lang="en-US" i="1" dirty="0">
                            <a:solidFill>
                              <a:srgbClr val="C00000"/>
                            </a:solidFill>
                            <a:latin typeface="Cambria Math" panose="02040503050406030204" pitchFamily="18" charset="0"/>
                          </a:rPr>
                        </m:ctrlPr>
                      </m:dPr>
                      <m:e>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𝑞</m:t>
                            </m:r>
                          </m:e>
                          <m:sub>
                            <m:r>
                              <a:rPr lang="en-US" i="1" dirty="0">
                                <a:solidFill>
                                  <a:srgbClr val="C00000"/>
                                </a:solidFill>
                                <a:latin typeface="Cambria Math" panose="02040503050406030204" pitchFamily="18" charset="0"/>
                              </a:rPr>
                              <m:t>1</m:t>
                            </m:r>
                          </m:sub>
                        </m:sSub>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ea typeface="Cambria Math" panose="02040503050406030204" pitchFamily="18" charset="0"/>
                          </a:rPr>
                          <m:t>𝜆</m:t>
                        </m:r>
                        <m:r>
                          <a:rPr lang="en-US" i="1" dirty="0">
                            <a:solidFill>
                              <a:srgbClr val="C00000"/>
                            </a:solidFill>
                            <a:latin typeface="Cambria Math" panose="02040503050406030204" pitchFamily="18" charset="0"/>
                            <a:ea typeface="Cambria Math" panose="02040503050406030204" pitchFamily="18" charset="0"/>
                          </a:rPr>
                          <m:t>,</m:t>
                        </m:r>
                        <m:r>
                          <a:rPr lang="en-US" b="0" i="1" dirty="0" smtClean="0">
                            <a:solidFill>
                              <a:srgbClr val="C00000"/>
                            </a:solidFill>
                            <a:latin typeface="Cambria Math" panose="02040503050406030204" pitchFamily="18" charset="0"/>
                            <a:ea typeface="Cambria Math" panose="02040503050406030204" pitchFamily="18" charset="0"/>
                          </a:rPr>
                          <m:t>𝑧</m:t>
                        </m:r>
                      </m:e>
                    </m:d>
                    <m:r>
                      <a:rPr lang="en-US" i="1" dirty="0">
                        <a:solidFill>
                          <a:srgbClr val="C00000"/>
                        </a:solidFill>
                        <a:latin typeface="Cambria Math" panose="02040503050406030204" pitchFamily="18" charset="0"/>
                        <a:ea typeface="Cambria Math" panose="02040503050406030204" pitchFamily="18" charset="0"/>
                      </a:rPr>
                      <m:t>={</m:t>
                    </m:r>
                    <m:d>
                      <m:dPr>
                        <m:ctrlPr>
                          <a:rPr lang="en-US" i="1" dirty="0">
                            <a:solidFill>
                              <a:srgbClr val="C00000"/>
                            </a:solidFill>
                            <a:latin typeface="Cambria Math" panose="02040503050406030204" pitchFamily="18" charset="0"/>
                            <a:ea typeface="Cambria Math" panose="02040503050406030204" pitchFamily="18" charset="0"/>
                          </a:rPr>
                        </m:ctrlPr>
                      </m:dPr>
                      <m:e>
                        <m:sSub>
                          <m:sSubPr>
                            <m:ctrlPr>
                              <a:rPr lang="en-US" i="1" dirty="0">
                                <a:solidFill>
                                  <a:srgbClr val="C00000"/>
                                </a:solidFill>
                                <a:latin typeface="Cambria Math" panose="02040503050406030204" pitchFamily="18" charset="0"/>
                                <a:ea typeface="Cambria Math" panose="02040503050406030204" pitchFamily="18" charset="0"/>
                              </a:rPr>
                            </m:ctrlPr>
                          </m:sSubPr>
                          <m:e>
                            <m:r>
                              <a:rPr lang="en-US" i="1" dirty="0">
                                <a:solidFill>
                                  <a:srgbClr val="C00000"/>
                                </a:solidFill>
                                <a:latin typeface="Cambria Math" panose="02040503050406030204" pitchFamily="18" charset="0"/>
                                <a:ea typeface="Cambria Math" panose="02040503050406030204" pitchFamily="18" charset="0"/>
                              </a:rPr>
                              <m:t>𝑞</m:t>
                            </m:r>
                          </m:e>
                          <m:sub>
                            <m:r>
                              <a:rPr lang="en-US" b="0" i="1" dirty="0" smtClean="0">
                                <a:solidFill>
                                  <a:srgbClr val="C00000"/>
                                </a:solidFill>
                                <a:latin typeface="Cambria Math" panose="02040503050406030204" pitchFamily="18" charset="0"/>
                                <a:ea typeface="Cambria Math" panose="02040503050406030204" pitchFamily="18" charset="0"/>
                              </a:rPr>
                              <m:t>2</m:t>
                            </m:r>
                          </m:sub>
                        </m:sSub>
                        <m:r>
                          <a:rPr lang="en-US" i="1" dirty="0">
                            <a:solidFill>
                              <a:srgbClr val="C00000"/>
                            </a:solidFill>
                            <a:latin typeface="Cambria Math" panose="02040503050406030204" pitchFamily="18" charset="0"/>
                            <a:ea typeface="Cambria Math" panose="02040503050406030204" pitchFamily="18" charset="0"/>
                          </a:rPr>
                          <m:t>,</m:t>
                        </m:r>
                        <m:r>
                          <a:rPr lang="en-US" b="0" i="1" dirty="0" smtClean="0">
                            <a:solidFill>
                              <a:srgbClr val="C00000"/>
                            </a:solidFill>
                            <a:latin typeface="Cambria Math" panose="02040503050406030204" pitchFamily="18" charset="0"/>
                            <a:ea typeface="Cambria Math" panose="02040503050406030204" pitchFamily="18" charset="0"/>
                          </a:rPr>
                          <m:t>𝑧</m:t>
                        </m:r>
                      </m:e>
                    </m:d>
                    <m:r>
                      <a:rPr lang="en-US" i="1" dirty="0">
                        <a:solidFill>
                          <a:srgbClr val="C00000"/>
                        </a:solidFill>
                        <a:latin typeface="Cambria Math" panose="02040503050406030204" pitchFamily="18" charset="0"/>
                        <a:ea typeface="Cambria Math" panose="02040503050406030204" pitchFamily="18" charset="0"/>
                      </a:rPr>
                      <m:t>}</m:t>
                    </m:r>
                  </m:oMath>
                </a14:m>
                <a:endParaRPr lang="fa-IR" dirty="0"/>
              </a:p>
              <a:p>
                <a:endParaRPr lang="en-US" dirty="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r="-10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D22F896-40B5-4ADD-8801-0D06FADFA095}" type="slidenum">
              <a:rPr lang="en-US" smtClean="0"/>
              <a:pPr/>
              <a:t>19</a:t>
            </a:fld>
            <a:endParaRPr lang="en-US" dirty="0"/>
          </a:p>
        </p:txBody>
      </p:sp>
      <mc:AlternateContent xmlns:mc="http://schemas.openxmlformats.org/markup-compatibility/2006" xmlns:a14="http://schemas.microsoft.com/office/drawing/2010/main">
        <mc:Choice Requires="a14">
          <p:sp>
            <p:nvSpPr>
              <p:cNvPr id="5" name="Rectangle 4"/>
              <p:cNvSpPr/>
              <p:nvPr/>
            </p:nvSpPr>
            <p:spPr>
              <a:xfrm>
                <a:off x="515700" y="1270773"/>
                <a:ext cx="3005053" cy="97661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dirty="0" smtClean="0">
                          <a:solidFill>
                            <a:srgbClr val="C00000"/>
                          </a:solidFill>
                          <a:latin typeface="Cambria Math" panose="02040503050406030204" pitchFamily="18" charset="0"/>
                        </a:rPr>
                        <m:t>𝑆</m:t>
                      </m:r>
                      <m:r>
                        <a:rPr lang="en-US" i="1" dirty="0" smtClean="0">
                          <a:solidFill>
                            <a:srgbClr val="C00000"/>
                          </a:solidFill>
                          <a:latin typeface="Cambria Math" panose="02040503050406030204" pitchFamily="18" charset="0"/>
                        </a:rPr>
                        <m:t>→</m:t>
                      </m:r>
                      <m:r>
                        <a:rPr lang="en-US" i="1" dirty="0" smtClean="0">
                          <a:solidFill>
                            <a:srgbClr val="C00000"/>
                          </a:solidFill>
                          <a:latin typeface="Cambria Math" panose="02040503050406030204" pitchFamily="18" charset="0"/>
                        </a:rPr>
                        <m:t>𝑎𝑆𝑏</m:t>
                      </m:r>
                      <m:r>
                        <a:rPr lang="en-US" i="1" dirty="0" smtClean="0">
                          <a:solidFill>
                            <a:srgbClr val="C00000"/>
                          </a:solidFill>
                          <a:latin typeface="Cambria Math" panose="02040503050406030204" pitchFamily="18" charset="0"/>
                        </a:rPr>
                        <m:t>|</m:t>
                      </m:r>
                      <m:r>
                        <a:rPr lang="en-US" i="1" dirty="0" smtClean="0">
                          <a:solidFill>
                            <a:srgbClr val="C00000"/>
                          </a:solidFill>
                          <a:latin typeface="Cambria Math" panose="02040503050406030204" pitchFamily="18" charset="0"/>
                        </a:rPr>
                        <m:t>𝑎</m:t>
                      </m:r>
                      <m:r>
                        <a:rPr lang="fa-IR" b="0" i="1" dirty="0" smtClean="0">
                          <a:solidFill>
                            <a:srgbClr val="C00000"/>
                          </a:solidFill>
                          <a:latin typeface="Cambria Math" panose="02040503050406030204" pitchFamily="18" charset="0"/>
                        </a:rPr>
                        <m:t>  </m:t>
                      </m:r>
                      <m:groupChr>
                        <m:groupChrPr>
                          <m:chr m:val="⇒"/>
                          <m:vertJc m:val="bot"/>
                          <m:ctrlPr>
                            <a:rPr lang="fa-IR" b="0" i="1" dirty="0" smtClean="0">
                              <a:solidFill>
                                <a:srgbClr val="C00000"/>
                              </a:solidFill>
                              <a:latin typeface="Cambria Math" panose="02040503050406030204" pitchFamily="18" charset="0"/>
                            </a:rPr>
                          </m:ctrlPr>
                        </m:groupChrPr>
                        <m:e>
                          <m:r>
                            <m:rPr>
                              <m:brk m:alnAt="2"/>
                            </m:rPr>
                            <a:rPr lang="en-US" b="0" i="1" dirty="0" smtClean="0">
                              <a:solidFill>
                                <a:srgbClr val="C00000"/>
                              </a:solidFill>
                              <a:latin typeface="Cambria Math" panose="02040503050406030204" pitchFamily="18" charset="0"/>
                            </a:rPr>
                            <m:t>𝐺</m:t>
                          </m:r>
                          <m:r>
                            <a:rPr lang="en-US" b="0" i="1" dirty="0" smtClean="0">
                              <a:solidFill>
                                <a:srgbClr val="C00000"/>
                              </a:solidFill>
                              <a:latin typeface="Cambria Math" panose="02040503050406030204" pitchFamily="18" charset="0"/>
                            </a:rPr>
                            <m:t>𝑁𝐹</m:t>
                          </m:r>
                        </m:e>
                      </m:groupChr>
                      <m:d>
                        <m:dPr>
                          <m:begChr m:val="{"/>
                          <m:endChr m:val=""/>
                          <m:ctrlPr>
                            <a:rPr lang="en-US" i="1" dirty="0" smtClean="0">
                              <a:solidFill>
                                <a:srgbClr val="005426"/>
                              </a:solidFill>
                              <a:latin typeface="Cambria Math" panose="02040503050406030204" pitchFamily="18" charset="0"/>
                            </a:rPr>
                          </m:ctrlPr>
                        </m:dPr>
                        <m:e>
                          <m:m>
                            <m:mPr>
                              <m:mcs>
                                <m:mc>
                                  <m:mcPr>
                                    <m:count m:val="1"/>
                                    <m:mcJc m:val="center"/>
                                  </m:mcPr>
                                </m:mc>
                              </m:mcs>
                              <m:ctrlPr>
                                <a:rPr lang="en-US" i="1" dirty="0">
                                  <a:solidFill>
                                    <a:srgbClr val="005426"/>
                                  </a:solidFill>
                                  <a:latin typeface="Cambria Math" panose="02040503050406030204" pitchFamily="18" charset="0"/>
                                </a:rPr>
                              </m:ctrlPr>
                            </m:mPr>
                            <m:mr>
                              <m:e>
                                <m:r>
                                  <m:rPr>
                                    <m:brk m:alnAt="7"/>
                                  </m:rPr>
                                  <a:rPr lang="en-US" i="1" dirty="0">
                                    <a:solidFill>
                                      <a:srgbClr val="005426"/>
                                    </a:solidFill>
                                    <a:latin typeface="Cambria Math" panose="02040503050406030204" pitchFamily="18" charset="0"/>
                                  </a:rPr>
                                  <m:t>𝑆</m:t>
                                </m:r>
                                <m:r>
                                  <a:rPr lang="en-US" i="1" dirty="0">
                                    <a:solidFill>
                                      <a:srgbClr val="005426"/>
                                    </a:solidFill>
                                    <a:latin typeface="Cambria Math" panose="02040503050406030204" pitchFamily="18" charset="0"/>
                                  </a:rPr>
                                  <m:t>→</m:t>
                                </m:r>
                                <m:r>
                                  <a:rPr lang="en-US" i="1" dirty="0">
                                    <a:solidFill>
                                      <a:srgbClr val="005426"/>
                                    </a:solidFill>
                                    <a:latin typeface="Cambria Math" panose="02040503050406030204" pitchFamily="18" charset="0"/>
                                  </a:rPr>
                                  <m:t>𝑎𝑆𝐴</m:t>
                                </m:r>
                                <m:r>
                                  <a:rPr lang="en-US" i="1" dirty="0">
                                    <a:solidFill>
                                      <a:srgbClr val="005426"/>
                                    </a:solidFill>
                                    <a:latin typeface="Cambria Math" panose="02040503050406030204" pitchFamily="18" charset="0"/>
                                  </a:rPr>
                                  <m:t>|</m:t>
                                </m:r>
                                <m:r>
                                  <a:rPr lang="en-US" i="1" dirty="0">
                                    <a:solidFill>
                                      <a:srgbClr val="005426"/>
                                    </a:solidFill>
                                    <a:latin typeface="Cambria Math" panose="02040503050406030204" pitchFamily="18" charset="0"/>
                                  </a:rPr>
                                  <m:t>𝑎</m:t>
                                </m:r>
                              </m:e>
                            </m:mr>
                            <m:mr>
                              <m:e>
                                <m:r>
                                  <a:rPr lang="en-US" i="1" dirty="0">
                                    <a:solidFill>
                                      <a:srgbClr val="005426"/>
                                    </a:solidFill>
                                    <a:latin typeface="Cambria Math" panose="02040503050406030204" pitchFamily="18" charset="0"/>
                                  </a:rPr>
                                  <m:t>𝐴</m:t>
                                </m:r>
                                <m:r>
                                  <a:rPr lang="en-US" i="1" dirty="0">
                                    <a:solidFill>
                                      <a:srgbClr val="005426"/>
                                    </a:solidFill>
                                    <a:latin typeface="Cambria Math" panose="02040503050406030204" pitchFamily="18" charset="0"/>
                                  </a:rPr>
                                  <m:t>→</m:t>
                                </m:r>
                                <m:r>
                                  <a:rPr lang="en-US" i="1" dirty="0">
                                    <a:solidFill>
                                      <a:srgbClr val="005426"/>
                                    </a:solidFill>
                                    <a:latin typeface="Cambria Math" panose="02040503050406030204" pitchFamily="18" charset="0"/>
                                  </a:rPr>
                                  <m:t>𝑏𝐵</m:t>
                                </m:r>
                              </m:e>
                            </m:mr>
                            <m:mr>
                              <m:e>
                                <m:r>
                                  <a:rPr lang="en-US" i="1" dirty="0">
                                    <a:solidFill>
                                      <a:srgbClr val="005426"/>
                                    </a:solidFill>
                                    <a:latin typeface="Cambria Math" panose="02040503050406030204" pitchFamily="18" charset="0"/>
                                  </a:rPr>
                                  <m:t>𝐵</m:t>
                                </m:r>
                                <m:r>
                                  <a:rPr lang="en-US" i="1" dirty="0">
                                    <a:solidFill>
                                      <a:srgbClr val="005426"/>
                                    </a:solidFill>
                                    <a:latin typeface="Cambria Math" panose="02040503050406030204" pitchFamily="18" charset="0"/>
                                  </a:rPr>
                                  <m:t>→</m:t>
                                </m:r>
                                <m:r>
                                  <a:rPr lang="en-US" i="1" dirty="0">
                                    <a:solidFill>
                                      <a:srgbClr val="005426"/>
                                    </a:solidFill>
                                    <a:latin typeface="Cambria Math" panose="02040503050406030204" pitchFamily="18" charset="0"/>
                                  </a:rPr>
                                  <m:t>𝑏</m:t>
                                </m:r>
                              </m:e>
                            </m:mr>
                          </m:m>
                        </m:e>
                      </m:d>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515700" y="1270773"/>
                <a:ext cx="3005053" cy="976614"/>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210871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6102" y="136609"/>
            <a:ext cx="10546269" cy="1049235"/>
          </a:xfrm>
        </p:spPr>
        <p:txBody>
          <a:bodyPr/>
          <a:lstStyle/>
          <a:p>
            <a:pPr algn="r" rtl="1"/>
            <a:r>
              <a:rPr lang="fa-IR" dirty="0"/>
              <a:t>فهرست مطالب</a:t>
            </a:r>
            <a:endParaRPr lang="en-US" dirty="0"/>
          </a:p>
        </p:txBody>
      </p:sp>
      <p:sp>
        <p:nvSpPr>
          <p:cNvPr id="3" name="Content Placeholder 2"/>
          <p:cNvSpPr>
            <a:spLocks noGrp="1"/>
          </p:cNvSpPr>
          <p:nvPr>
            <p:ph idx="1"/>
          </p:nvPr>
        </p:nvSpPr>
        <p:spPr/>
        <p:txBody>
          <a:bodyPr>
            <a:normAutofit fontScale="92500" lnSpcReduction="10000"/>
          </a:bodyPr>
          <a:lstStyle/>
          <a:p>
            <a:r>
              <a:rPr lang="fa-IR" sz="3200" dirty="0">
                <a:solidFill>
                  <a:srgbClr val="C00000"/>
                </a:solidFill>
              </a:rPr>
              <a:t>آتاماتای پشته ای نامعین </a:t>
            </a:r>
            <a:r>
              <a:rPr lang="en-US" sz="3200" dirty="0">
                <a:solidFill>
                  <a:srgbClr val="C00000"/>
                </a:solidFill>
              </a:rPr>
              <a:t>(NPDA/ NDPDA)</a:t>
            </a:r>
            <a:endParaRPr lang="fa-IR" sz="3200" dirty="0">
              <a:solidFill>
                <a:srgbClr val="C00000"/>
              </a:solidFill>
            </a:endParaRPr>
          </a:p>
          <a:p>
            <a:pPr lvl="1"/>
            <a:r>
              <a:rPr lang="fa-IR" sz="3000" dirty="0"/>
              <a:t>تعریف آتاماتای پشته ای</a:t>
            </a:r>
          </a:p>
          <a:p>
            <a:pPr lvl="1"/>
            <a:r>
              <a:rPr lang="fa-IR" sz="3000" dirty="0"/>
              <a:t>زبان مورد پذیرش یک آتاماتای پشته ای</a:t>
            </a:r>
          </a:p>
          <a:p>
            <a:r>
              <a:rPr lang="fa-IR" sz="3200" dirty="0">
                <a:solidFill>
                  <a:srgbClr val="C00000"/>
                </a:solidFill>
              </a:rPr>
              <a:t>آتاماتای پشته ای و زبان های مستقل از متن</a:t>
            </a:r>
          </a:p>
          <a:p>
            <a:pPr lvl="1"/>
            <a:r>
              <a:rPr lang="fa-IR" sz="3000" dirty="0"/>
              <a:t>آتاماتای پشته ای برای زبانهای مستقل از متن</a:t>
            </a:r>
          </a:p>
          <a:p>
            <a:pPr lvl="1"/>
            <a:r>
              <a:rPr lang="fa-IR" sz="3000" dirty="0"/>
              <a:t>گرامرهای مستقل از متن برای آتامای پشته ای</a:t>
            </a:r>
          </a:p>
          <a:p>
            <a:r>
              <a:rPr lang="fa-IR" sz="3200" dirty="0">
                <a:solidFill>
                  <a:srgbClr val="C00000"/>
                </a:solidFill>
              </a:rPr>
              <a:t>آتاماتای پشته ای معین و زبانهای مستقل از متن معین</a:t>
            </a:r>
          </a:p>
          <a:p>
            <a:r>
              <a:rPr lang="fa-IR" sz="3200" dirty="0">
                <a:solidFill>
                  <a:srgbClr val="C00000"/>
                </a:solidFill>
              </a:rPr>
              <a:t>گرامرهایی برای زبانهای مستقل از متن معین</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35100"/>
            <a:ext cx="4362365" cy="4362365"/>
          </a:xfrm>
          <a:prstGeom prst="rect">
            <a:avLst/>
          </a:prstGeom>
        </p:spPr>
      </p:pic>
      <p:sp>
        <p:nvSpPr>
          <p:cNvPr id="7" name="Slide Number Placeholder 6"/>
          <p:cNvSpPr>
            <a:spLocks noGrp="1"/>
          </p:cNvSpPr>
          <p:nvPr>
            <p:ph type="sldNum" sz="quarter" idx="12"/>
          </p:nvPr>
        </p:nvSpPr>
        <p:spPr/>
        <p:txBody>
          <a:bodyPr/>
          <a:lstStyle/>
          <a:p>
            <a:fld id="{6D22F896-40B5-4ADD-8801-0D06FADFA095}" type="slidenum">
              <a:rPr lang="en-US" smtClean="0"/>
              <a:t>2</a:t>
            </a:fld>
            <a:endParaRPr lang="en-US" dirty="0"/>
          </a:p>
        </p:txBody>
      </p:sp>
    </p:spTree>
    <p:extLst>
      <p:ext uri="{BB962C8B-B14F-4D97-AF65-F5344CB8AC3E}">
        <p14:creationId xmlns:p14="http://schemas.microsoft.com/office/powerpoint/2010/main" val="24412234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مثال 7-6: </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385062" y="1168088"/>
                <a:ext cx="6667676" cy="4877112"/>
              </a:xfrm>
            </p:spPr>
            <p:txBody>
              <a:bodyPr>
                <a:normAutofit/>
              </a:bodyPr>
              <a:lstStyle/>
              <a:p>
                <a14:m>
                  <m:oMath xmlns:m="http://schemas.openxmlformats.org/officeDocument/2006/math">
                    <m:r>
                      <a:rPr lang="el-GR" i="1" dirty="0">
                        <a:solidFill>
                          <a:srgbClr val="C00000"/>
                        </a:solidFill>
                        <a:latin typeface="Cambria Math" panose="02040503050406030204" pitchFamily="18" charset="0"/>
                      </a:rPr>
                      <m:t>𝛿</m:t>
                    </m:r>
                    <m:d>
                      <m:dPr>
                        <m:ctrlPr>
                          <a:rPr lang="en-US" b="0" i="1" dirty="0" smtClean="0">
                            <a:solidFill>
                              <a:srgbClr val="C00000"/>
                            </a:solidFill>
                            <a:latin typeface="Cambria Math" panose="02040503050406030204" pitchFamily="18" charset="0"/>
                          </a:rPr>
                        </m:ctrlPr>
                      </m:dPr>
                      <m:e>
                        <m:sSub>
                          <m:sSubPr>
                            <m:ctrlPr>
                              <a:rPr lang="en-US" b="0" i="1" dirty="0" smtClean="0">
                                <a:solidFill>
                                  <a:srgbClr val="C00000"/>
                                </a:solidFill>
                                <a:latin typeface="Cambria Math" panose="02040503050406030204" pitchFamily="18" charset="0"/>
                              </a:rPr>
                            </m:ctrlPr>
                          </m:sSubPr>
                          <m:e>
                            <m:r>
                              <a:rPr lang="en-US" b="0" i="1" dirty="0" smtClean="0">
                                <a:solidFill>
                                  <a:srgbClr val="C00000"/>
                                </a:solidFill>
                                <a:latin typeface="Cambria Math" panose="02040503050406030204" pitchFamily="18" charset="0"/>
                              </a:rPr>
                              <m:t>𝑞</m:t>
                            </m:r>
                          </m:e>
                          <m:sub>
                            <m:r>
                              <a:rPr lang="en-US" b="0" i="1" dirty="0" smtClean="0">
                                <a:solidFill>
                                  <a:srgbClr val="C00000"/>
                                </a:solidFill>
                                <a:latin typeface="Cambria Math" panose="02040503050406030204" pitchFamily="18" charset="0"/>
                              </a:rPr>
                              <m:t>0</m:t>
                            </m:r>
                          </m:sub>
                        </m:sSub>
                        <m:r>
                          <a:rPr lang="en-US" b="0" i="1" dirty="0" smtClean="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ea typeface="Cambria Math" panose="02040503050406030204" pitchFamily="18" charset="0"/>
                          </a:rPr>
                          <m:t>𝜆</m:t>
                        </m:r>
                        <m:r>
                          <a:rPr lang="en-US" b="0" i="1" dirty="0" smtClean="0">
                            <a:solidFill>
                              <a:srgbClr val="C00000"/>
                            </a:solidFill>
                            <a:latin typeface="Cambria Math" panose="02040503050406030204" pitchFamily="18" charset="0"/>
                            <a:ea typeface="Cambria Math" panose="02040503050406030204" pitchFamily="18" charset="0"/>
                          </a:rPr>
                          <m:t>,</m:t>
                        </m:r>
                        <m:r>
                          <a:rPr lang="en-US" b="0" i="1" dirty="0" smtClean="0">
                            <a:solidFill>
                              <a:srgbClr val="C00000"/>
                            </a:solidFill>
                            <a:latin typeface="Cambria Math" panose="02040503050406030204" pitchFamily="18" charset="0"/>
                            <a:ea typeface="Cambria Math" panose="02040503050406030204" pitchFamily="18" charset="0"/>
                          </a:rPr>
                          <m:t>𝑧</m:t>
                        </m:r>
                      </m:e>
                    </m:d>
                    <m:r>
                      <a:rPr lang="en-US" b="0" i="1" dirty="0" smtClean="0">
                        <a:solidFill>
                          <a:srgbClr val="C00000"/>
                        </a:solidFill>
                        <a:latin typeface="Cambria Math" panose="02040503050406030204" pitchFamily="18" charset="0"/>
                        <a:ea typeface="Cambria Math" panose="02040503050406030204" pitchFamily="18" charset="0"/>
                      </a:rPr>
                      <m:t>={</m:t>
                    </m:r>
                    <m:d>
                      <m:dPr>
                        <m:ctrlPr>
                          <a:rPr lang="en-US" b="0" i="1" dirty="0" smtClean="0">
                            <a:solidFill>
                              <a:srgbClr val="C00000"/>
                            </a:solidFill>
                            <a:latin typeface="Cambria Math" panose="02040503050406030204" pitchFamily="18" charset="0"/>
                            <a:ea typeface="Cambria Math" panose="02040503050406030204" pitchFamily="18" charset="0"/>
                          </a:rPr>
                        </m:ctrlPr>
                      </m:dPr>
                      <m:e>
                        <m:sSub>
                          <m:sSubPr>
                            <m:ctrlPr>
                              <a:rPr lang="en-US" b="0" i="1" dirty="0" smtClean="0">
                                <a:solidFill>
                                  <a:srgbClr val="C00000"/>
                                </a:solidFill>
                                <a:latin typeface="Cambria Math" panose="02040503050406030204" pitchFamily="18" charset="0"/>
                                <a:ea typeface="Cambria Math" panose="02040503050406030204" pitchFamily="18" charset="0"/>
                              </a:rPr>
                            </m:ctrlPr>
                          </m:sSubPr>
                          <m:e>
                            <m:r>
                              <a:rPr lang="en-US" b="0" i="1" dirty="0" smtClean="0">
                                <a:solidFill>
                                  <a:srgbClr val="C00000"/>
                                </a:solidFill>
                                <a:latin typeface="Cambria Math" panose="02040503050406030204" pitchFamily="18" charset="0"/>
                                <a:ea typeface="Cambria Math" panose="02040503050406030204" pitchFamily="18" charset="0"/>
                              </a:rPr>
                              <m:t>𝑞</m:t>
                            </m:r>
                          </m:e>
                          <m:sub>
                            <m:r>
                              <a:rPr lang="en-US" b="0" i="1" dirty="0" smtClean="0">
                                <a:solidFill>
                                  <a:srgbClr val="C00000"/>
                                </a:solidFill>
                                <a:latin typeface="Cambria Math" panose="02040503050406030204" pitchFamily="18" charset="0"/>
                                <a:ea typeface="Cambria Math" panose="02040503050406030204" pitchFamily="18" charset="0"/>
                              </a:rPr>
                              <m:t>1</m:t>
                            </m:r>
                          </m:sub>
                        </m:sSub>
                        <m:r>
                          <a:rPr lang="en-US" b="0" i="1" dirty="0" smtClean="0">
                            <a:solidFill>
                              <a:srgbClr val="C00000"/>
                            </a:solidFill>
                            <a:latin typeface="Cambria Math" panose="02040503050406030204" pitchFamily="18" charset="0"/>
                            <a:ea typeface="Cambria Math" panose="02040503050406030204" pitchFamily="18" charset="0"/>
                          </a:rPr>
                          <m:t>,</m:t>
                        </m:r>
                        <m:r>
                          <a:rPr lang="en-US" b="0" i="1" dirty="0" smtClean="0">
                            <a:solidFill>
                              <a:srgbClr val="C00000"/>
                            </a:solidFill>
                            <a:latin typeface="Cambria Math" panose="02040503050406030204" pitchFamily="18" charset="0"/>
                            <a:ea typeface="Cambria Math" panose="02040503050406030204" pitchFamily="18" charset="0"/>
                          </a:rPr>
                          <m:t>𝑆𝑧</m:t>
                        </m:r>
                      </m:e>
                    </m:d>
                    <m:r>
                      <a:rPr lang="en-US" b="0" i="1" dirty="0" smtClean="0">
                        <a:solidFill>
                          <a:srgbClr val="C00000"/>
                        </a:solidFill>
                        <a:latin typeface="Cambria Math" panose="02040503050406030204" pitchFamily="18" charset="0"/>
                        <a:ea typeface="Cambria Math" panose="02040503050406030204" pitchFamily="18" charset="0"/>
                      </a:rPr>
                      <m:t>}</m:t>
                    </m:r>
                  </m:oMath>
                </a14:m>
                <a:endParaRPr lang="en-US" dirty="0"/>
              </a:p>
              <a:p>
                <a14:m>
                  <m:oMath xmlns:m="http://schemas.openxmlformats.org/officeDocument/2006/math">
                    <m:r>
                      <a:rPr lang="el-GR" i="1" dirty="0">
                        <a:solidFill>
                          <a:srgbClr val="C00000"/>
                        </a:solidFill>
                        <a:latin typeface="Cambria Math" panose="02040503050406030204" pitchFamily="18" charset="0"/>
                      </a:rPr>
                      <m:t>𝛿</m:t>
                    </m:r>
                    <m:d>
                      <m:dPr>
                        <m:ctrlPr>
                          <a:rPr lang="en-US" i="1" dirty="0">
                            <a:solidFill>
                              <a:srgbClr val="C00000"/>
                            </a:solidFill>
                            <a:latin typeface="Cambria Math" panose="02040503050406030204" pitchFamily="18" charset="0"/>
                          </a:rPr>
                        </m:ctrlPr>
                      </m:dPr>
                      <m:e>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𝑞</m:t>
                            </m:r>
                          </m:e>
                          <m:sub>
                            <m:r>
                              <a:rPr lang="en-US" i="1" dirty="0">
                                <a:solidFill>
                                  <a:srgbClr val="C00000"/>
                                </a:solidFill>
                                <a:latin typeface="Cambria Math" panose="02040503050406030204" pitchFamily="18" charset="0"/>
                              </a:rPr>
                              <m:t>0</m:t>
                            </m:r>
                          </m:sub>
                        </m:sSub>
                        <m:r>
                          <a:rPr lang="en-US" i="1" dirty="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ea typeface="Cambria Math" panose="02040503050406030204" pitchFamily="18" charset="0"/>
                          </a:rPr>
                          <m:t>𝑎</m:t>
                        </m:r>
                        <m:r>
                          <a:rPr lang="en-US" i="1" dirty="0">
                            <a:solidFill>
                              <a:srgbClr val="C00000"/>
                            </a:solidFill>
                            <a:latin typeface="Cambria Math" panose="02040503050406030204" pitchFamily="18" charset="0"/>
                            <a:ea typeface="Cambria Math" panose="02040503050406030204" pitchFamily="18" charset="0"/>
                          </a:rPr>
                          <m:t>,</m:t>
                        </m:r>
                        <m:r>
                          <a:rPr lang="en-US" b="0" i="1" dirty="0" smtClean="0">
                            <a:solidFill>
                              <a:srgbClr val="C00000"/>
                            </a:solidFill>
                            <a:latin typeface="Cambria Math" panose="02040503050406030204" pitchFamily="18" charset="0"/>
                            <a:ea typeface="Cambria Math" panose="02040503050406030204" pitchFamily="18" charset="0"/>
                          </a:rPr>
                          <m:t>𝑆</m:t>
                        </m:r>
                      </m:e>
                    </m:d>
                    <m:r>
                      <a:rPr lang="en-US" i="1" dirty="0">
                        <a:solidFill>
                          <a:srgbClr val="C00000"/>
                        </a:solidFill>
                        <a:latin typeface="Cambria Math" panose="02040503050406030204" pitchFamily="18" charset="0"/>
                        <a:ea typeface="Cambria Math" panose="02040503050406030204" pitchFamily="18" charset="0"/>
                      </a:rPr>
                      <m:t>={</m:t>
                    </m:r>
                    <m:d>
                      <m:dPr>
                        <m:ctrlPr>
                          <a:rPr lang="en-US" i="1" dirty="0">
                            <a:solidFill>
                              <a:srgbClr val="C00000"/>
                            </a:solidFill>
                            <a:latin typeface="Cambria Math" panose="02040503050406030204" pitchFamily="18" charset="0"/>
                            <a:ea typeface="Cambria Math" panose="02040503050406030204" pitchFamily="18" charset="0"/>
                          </a:rPr>
                        </m:ctrlPr>
                      </m:dPr>
                      <m:e>
                        <m:sSub>
                          <m:sSubPr>
                            <m:ctrlPr>
                              <a:rPr lang="en-US" i="1" dirty="0">
                                <a:solidFill>
                                  <a:srgbClr val="C00000"/>
                                </a:solidFill>
                                <a:latin typeface="Cambria Math" panose="02040503050406030204" pitchFamily="18" charset="0"/>
                                <a:ea typeface="Cambria Math" panose="02040503050406030204" pitchFamily="18" charset="0"/>
                              </a:rPr>
                            </m:ctrlPr>
                          </m:sSubPr>
                          <m:e>
                            <m:r>
                              <a:rPr lang="en-US" i="1" dirty="0">
                                <a:solidFill>
                                  <a:srgbClr val="C00000"/>
                                </a:solidFill>
                                <a:latin typeface="Cambria Math" panose="02040503050406030204" pitchFamily="18" charset="0"/>
                                <a:ea typeface="Cambria Math" panose="02040503050406030204" pitchFamily="18" charset="0"/>
                              </a:rPr>
                              <m:t>𝑞</m:t>
                            </m:r>
                          </m:e>
                          <m:sub>
                            <m:r>
                              <a:rPr lang="en-US" i="1" dirty="0">
                                <a:solidFill>
                                  <a:srgbClr val="C00000"/>
                                </a:solidFill>
                                <a:latin typeface="Cambria Math" panose="02040503050406030204" pitchFamily="18" charset="0"/>
                                <a:ea typeface="Cambria Math" panose="02040503050406030204" pitchFamily="18" charset="0"/>
                              </a:rPr>
                              <m:t>1</m:t>
                            </m:r>
                          </m:sub>
                        </m:sSub>
                        <m:r>
                          <a:rPr lang="en-US" i="1" dirty="0">
                            <a:solidFill>
                              <a:srgbClr val="C00000"/>
                            </a:solidFill>
                            <a:latin typeface="Cambria Math" panose="02040503050406030204" pitchFamily="18" charset="0"/>
                            <a:ea typeface="Cambria Math" panose="02040503050406030204" pitchFamily="18" charset="0"/>
                          </a:rPr>
                          <m:t>,</m:t>
                        </m:r>
                        <m:r>
                          <a:rPr lang="en-US" i="1" dirty="0">
                            <a:solidFill>
                              <a:srgbClr val="C00000"/>
                            </a:solidFill>
                            <a:latin typeface="Cambria Math" panose="02040503050406030204" pitchFamily="18" charset="0"/>
                            <a:ea typeface="Cambria Math" panose="02040503050406030204" pitchFamily="18" charset="0"/>
                          </a:rPr>
                          <m:t>𝑆𝐴</m:t>
                        </m:r>
                      </m:e>
                    </m:d>
                    <m:r>
                      <a:rPr lang="en-US" b="0" i="1" dirty="0" smtClean="0">
                        <a:solidFill>
                          <a:srgbClr val="C00000"/>
                        </a:solidFill>
                        <a:latin typeface="Cambria Math" panose="02040503050406030204" pitchFamily="18" charset="0"/>
                        <a:ea typeface="Cambria Math" panose="02040503050406030204" pitchFamily="18" charset="0"/>
                      </a:rPr>
                      <m:t>,</m:t>
                    </m:r>
                    <m:d>
                      <m:dPr>
                        <m:ctrlPr>
                          <a:rPr lang="en-US" i="1" dirty="0">
                            <a:solidFill>
                              <a:srgbClr val="C00000"/>
                            </a:solidFill>
                            <a:latin typeface="Cambria Math" panose="02040503050406030204" pitchFamily="18" charset="0"/>
                            <a:ea typeface="Cambria Math" panose="02040503050406030204" pitchFamily="18" charset="0"/>
                          </a:rPr>
                        </m:ctrlPr>
                      </m:dPr>
                      <m:e>
                        <m:sSub>
                          <m:sSubPr>
                            <m:ctrlPr>
                              <a:rPr lang="en-US" i="1" dirty="0">
                                <a:solidFill>
                                  <a:srgbClr val="C00000"/>
                                </a:solidFill>
                                <a:latin typeface="Cambria Math" panose="02040503050406030204" pitchFamily="18" charset="0"/>
                                <a:ea typeface="Cambria Math" panose="02040503050406030204" pitchFamily="18" charset="0"/>
                              </a:rPr>
                            </m:ctrlPr>
                          </m:sSubPr>
                          <m:e>
                            <m:r>
                              <a:rPr lang="en-US" i="1" dirty="0">
                                <a:solidFill>
                                  <a:srgbClr val="C00000"/>
                                </a:solidFill>
                                <a:latin typeface="Cambria Math" panose="02040503050406030204" pitchFamily="18" charset="0"/>
                                <a:ea typeface="Cambria Math" panose="02040503050406030204" pitchFamily="18" charset="0"/>
                              </a:rPr>
                              <m:t>𝑞</m:t>
                            </m:r>
                          </m:e>
                          <m:sub>
                            <m:r>
                              <a:rPr lang="en-US" i="1" dirty="0">
                                <a:solidFill>
                                  <a:srgbClr val="C00000"/>
                                </a:solidFill>
                                <a:latin typeface="Cambria Math" panose="02040503050406030204" pitchFamily="18" charset="0"/>
                                <a:ea typeface="Cambria Math" panose="02040503050406030204" pitchFamily="18" charset="0"/>
                              </a:rPr>
                              <m:t>1</m:t>
                            </m:r>
                          </m:sub>
                        </m:sSub>
                        <m:r>
                          <a:rPr lang="en-US" i="1" dirty="0">
                            <a:solidFill>
                              <a:srgbClr val="C00000"/>
                            </a:solidFill>
                            <a:latin typeface="Cambria Math" panose="02040503050406030204" pitchFamily="18" charset="0"/>
                            <a:ea typeface="Cambria Math" panose="02040503050406030204" pitchFamily="18" charset="0"/>
                          </a:rPr>
                          <m:t>,</m:t>
                        </m:r>
                        <m:r>
                          <a:rPr lang="en-US" i="1" dirty="0" smtClean="0">
                            <a:solidFill>
                              <a:srgbClr val="C00000"/>
                            </a:solidFill>
                            <a:latin typeface="Cambria Math" panose="02040503050406030204" pitchFamily="18" charset="0"/>
                            <a:ea typeface="Cambria Math" panose="02040503050406030204" pitchFamily="18" charset="0"/>
                          </a:rPr>
                          <m:t>𝜆</m:t>
                        </m:r>
                        <m:r>
                          <a:rPr lang="en-US" i="1" dirty="0" smtClean="0">
                            <a:solidFill>
                              <a:srgbClr val="C00000"/>
                            </a:solidFill>
                            <a:latin typeface="Cambria Math" panose="02040503050406030204" pitchFamily="18" charset="0"/>
                            <a:ea typeface="Cambria Math" panose="02040503050406030204" pitchFamily="18" charset="0"/>
                          </a:rPr>
                          <m:t> </m:t>
                        </m:r>
                      </m:e>
                    </m:d>
                    <m:r>
                      <a:rPr lang="en-US" i="1" dirty="0">
                        <a:solidFill>
                          <a:srgbClr val="C00000"/>
                        </a:solidFill>
                        <a:latin typeface="Cambria Math" panose="02040503050406030204" pitchFamily="18" charset="0"/>
                        <a:ea typeface="Cambria Math" panose="02040503050406030204" pitchFamily="18" charset="0"/>
                      </a:rPr>
                      <m:t>}</m:t>
                    </m:r>
                  </m:oMath>
                </a14:m>
                <a:endParaRPr lang="en-US" dirty="0"/>
              </a:p>
              <a:p>
                <a14:m>
                  <m:oMath xmlns:m="http://schemas.openxmlformats.org/officeDocument/2006/math">
                    <m:r>
                      <a:rPr lang="el-GR" i="1" dirty="0">
                        <a:solidFill>
                          <a:srgbClr val="C00000"/>
                        </a:solidFill>
                        <a:latin typeface="Cambria Math" panose="02040503050406030204" pitchFamily="18" charset="0"/>
                      </a:rPr>
                      <m:t>𝛿</m:t>
                    </m:r>
                    <m:d>
                      <m:dPr>
                        <m:ctrlPr>
                          <a:rPr lang="en-US" i="1" dirty="0">
                            <a:solidFill>
                              <a:srgbClr val="C00000"/>
                            </a:solidFill>
                            <a:latin typeface="Cambria Math" panose="02040503050406030204" pitchFamily="18" charset="0"/>
                          </a:rPr>
                        </m:ctrlPr>
                      </m:dPr>
                      <m:e>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𝑞</m:t>
                            </m:r>
                          </m:e>
                          <m:sub>
                            <m:r>
                              <a:rPr lang="en-US" b="0" i="1" dirty="0" smtClean="0">
                                <a:solidFill>
                                  <a:srgbClr val="C00000"/>
                                </a:solidFill>
                                <a:latin typeface="Cambria Math" panose="02040503050406030204" pitchFamily="18" charset="0"/>
                              </a:rPr>
                              <m:t>1</m:t>
                            </m:r>
                          </m:sub>
                        </m:sSub>
                        <m:r>
                          <a:rPr lang="en-US" i="1" dirty="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ea typeface="Cambria Math" panose="02040503050406030204" pitchFamily="18" charset="0"/>
                          </a:rPr>
                          <m:t>𝑏</m:t>
                        </m:r>
                        <m:r>
                          <a:rPr lang="en-US" i="1" dirty="0">
                            <a:solidFill>
                              <a:srgbClr val="C00000"/>
                            </a:solidFill>
                            <a:latin typeface="Cambria Math" panose="02040503050406030204" pitchFamily="18" charset="0"/>
                            <a:ea typeface="Cambria Math" panose="02040503050406030204" pitchFamily="18" charset="0"/>
                          </a:rPr>
                          <m:t>,</m:t>
                        </m:r>
                        <m:r>
                          <a:rPr lang="en-US" b="0" i="1" dirty="0" smtClean="0">
                            <a:solidFill>
                              <a:srgbClr val="C00000"/>
                            </a:solidFill>
                            <a:latin typeface="Cambria Math" panose="02040503050406030204" pitchFamily="18" charset="0"/>
                            <a:ea typeface="Cambria Math" panose="02040503050406030204" pitchFamily="18" charset="0"/>
                          </a:rPr>
                          <m:t>𝐴</m:t>
                        </m:r>
                      </m:e>
                    </m:d>
                    <m:r>
                      <a:rPr lang="en-US" i="1" dirty="0">
                        <a:solidFill>
                          <a:srgbClr val="C00000"/>
                        </a:solidFill>
                        <a:latin typeface="Cambria Math" panose="02040503050406030204" pitchFamily="18" charset="0"/>
                        <a:ea typeface="Cambria Math" panose="02040503050406030204" pitchFamily="18" charset="0"/>
                      </a:rPr>
                      <m:t>={</m:t>
                    </m:r>
                    <m:d>
                      <m:dPr>
                        <m:ctrlPr>
                          <a:rPr lang="en-US" i="1" dirty="0">
                            <a:solidFill>
                              <a:srgbClr val="C00000"/>
                            </a:solidFill>
                            <a:latin typeface="Cambria Math" panose="02040503050406030204" pitchFamily="18" charset="0"/>
                            <a:ea typeface="Cambria Math" panose="02040503050406030204" pitchFamily="18" charset="0"/>
                          </a:rPr>
                        </m:ctrlPr>
                      </m:dPr>
                      <m:e>
                        <m:sSub>
                          <m:sSubPr>
                            <m:ctrlPr>
                              <a:rPr lang="en-US" i="1" dirty="0">
                                <a:solidFill>
                                  <a:srgbClr val="C00000"/>
                                </a:solidFill>
                                <a:latin typeface="Cambria Math" panose="02040503050406030204" pitchFamily="18" charset="0"/>
                                <a:ea typeface="Cambria Math" panose="02040503050406030204" pitchFamily="18" charset="0"/>
                              </a:rPr>
                            </m:ctrlPr>
                          </m:sSubPr>
                          <m:e>
                            <m:r>
                              <a:rPr lang="en-US" i="1" dirty="0">
                                <a:solidFill>
                                  <a:srgbClr val="C00000"/>
                                </a:solidFill>
                                <a:latin typeface="Cambria Math" panose="02040503050406030204" pitchFamily="18" charset="0"/>
                                <a:ea typeface="Cambria Math" panose="02040503050406030204" pitchFamily="18" charset="0"/>
                              </a:rPr>
                              <m:t>𝑞</m:t>
                            </m:r>
                          </m:e>
                          <m:sub>
                            <m:r>
                              <a:rPr lang="en-US" i="1" dirty="0">
                                <a:solidFill>
                                  <a:srgbClr val="C00000"/>
                                </a:solidFill>
                                <a:latin typeface="Cambria Math" panose="02040503050406030204" pitchFamily="18" charset="0"/>
                                <a:ea typeface="Cambria Math" panose="02040503050406030204" pitchFamily="18" charset="0"/>
                              </a:rPr>
                              <m:t>1</m:t>
                            </m:r>
                          </m:sub>
                        </m:sSub>
                        <m:r>
                          <a:rPr lang="en-US" i="1" dirty="0">
                            <a:solidFill>
                              <a:srgbClr val="C00000"/>
                            </a:solidFill>
                            <a:latin typeface="Cambria Math" panose="02040503050406030204" pitchFamily="18" charset="0"/>
                            <a:ea typeface="Cambria Math" panose="02040503050406030204" pitchFamily="18" charset="0"/>
                          </a:rPr>
                          <m:t>,</m:t>
                        </m:r>
                        <m:r>
                          <a:rPr lang="en-US" b="0" i="1" dirty="0" smtClean="0">
                            <a:solidFill>
                              <a:srgbClr val="C00000"/>
                            </a:solidFill>
                            <a:latin typeface="Cambria Math" panose="02040503050406030204" pitchFamily="18" charset="0"/>
                            <a:ea typeface="Cambria Math" panose="02040503050406030204" pitchFamily="18" charset="0"/>
                          </a:rPr>
                          <m:t>𝐵</m:t>
                        </m:r>
                      </m:e>
                    </m:d>
                    <m:r>
                      <a:rPr lang="en-US" i="1" dirty="0">
                        <a:solidFill>
                          <a:srgbClr val="C00000"/>
                        </a:solidFill>
                        <a:latin typeface="Cambria Math" panose="02040503050406030204" pitchFamily="18" charset="0"/>
                        <a:ea typeface="Cambria Math" panose="02040503050406030204" pitchFamily="18" charset="0"/>
                      </a:rPr>
                      <m:t>}</m:t>
                    </m:r>
                  </m:oMath>
                </a14:m>
                <a:endParaRPr lang="en-US" dirty="0"/>
              </a:p>
              <a:p>
                <a:r>
                  <a:rPr lang="fa-IR" dirty="0"/>
                  <a:t> </a:t>
                </a:r>
                <a14:m>
                  <m:oMath xmlns:m="http://schemas.openxmlformats.org/officeDocument/2006/math">
                    <m:r>
                      <a:rPr lang="el-GR" i="1" dirty="0">
                        <a:solidFill>
                          <a:srgbClr val="C00000"/>
                        </a:solidFill>
                        <a:latin typeface="Cambria Math" panose="02040503050406030204" pitchFamily="18" charset="0"/>
                      </a:rPr>
                      <m:t>𝛿</m:t>
                    </m:r>
                    <m:d>
                      <m:dPr>
                        <m:ctrlPr>
                          <a:rPr lang="en-US" i="1" dirty="0">
                            <a:solidFill>
                              <a:srgbClr val="C00000"/>
                            </a:solidFill>
                            <a:latin typeface="Cambria Math" panose="02040503050406030204" pitchFamily="18" charset="0"/>
                          </a:rPr>
                        </m:ctrlPr>
                      </m:dPr>
                      <m:e>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𝑞</m:t>
                            </m:r>
                          </m:e>
                          <m:sub>
                            <m:r>
                              <a:rPr lang="en-US" i="1" dirty="0">
                                <a:solidFill>
                                  <a:srgbClr val="C00000"/>
                                </a:solidFill>
                                <a:latin typeface="Cambria Math" panose="02040503050406030204" pitchFamily="18" charset="0"/>
                              </a:rPr>
                              <m:t>1</m:t>
                            </m:r>
                          </m:sub>
                        </m:sSub>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ea typeface="Cambria Math" panose="02040503050406030204" pitchFamily="18" charset="0"/>
                          </a:rPr>
                          <m:t>𝑏</m:t>
                        </m:r>
                        <m:r>
                          <a:rPr lang="en-US" i="1" dirty="0">
                            <a:solidFill>
                              <a:srgbClr val="C00000"/>
                            </a:solidFill>
                            <a:latin typeface="Cambria Math" panose="02040503050406030204" pitchFamily="18" charset="0"/>
                            <a:ea typeface="Cambria Math" panose="02040503050406030204" pitchFamily="18" charset="0"/>
                          </a:rPr>
                          <m:t>,</m:t>
                        </m:r>
                        <m:r>
                          <a:rPr lang="en-US" b="0" i="1" dirty="0" smtClean="0">
                            <a:solidFill>
                              <a:srgbClr val="C00000"/>
                            </a:solidFill>
                            <a:latin typeface="Cambria Math" panose="02040503050406030204" pitchFamily="18" charset="0"/>
                            <a:ea typeface="Cambria Math" panose="02040503050406030204" pitchFamily="18" charset="0"/>
                          </a:rPr>
                          <m:t>𝐵</m:t>
                        </m:r>
                      </m:e>
                    </m:d>
                    <m:r>
                      <a:rPr lang="en-US" i="1" dirty="0">
                        <a:solidFill>
                          <a:srgbClr val="C00000"/>
                        </a:solidFill>
                        <a:latin typeface="Cambria Math" panose="02040503050406030204" pitchFamily="18" charset="0"/>
                        <a:ea typeface="Cambria Math" panose="02040503050406030204" pitchFamily="18" charset="0"/>
                      </a:rPr>
                      <m:t>={</m:t>
                    </m:r>
                    <m:d>
                      <m:dPr>
                        <m:ctrlPr>
                          <a:rPr lang="en-US" i="1" dirty="0">
                            <a:solidFill>
                              <a:srgbClr val="C00000"/>
                            </a:solidFill>
                            <a:latin typeface="Cambria Math" panose="02040503050406030204" pitchFamily="18" charset="0"/>
                            <a:ea typeface="Cambria Math" panose="02040503050406030204" pitchFamily="18" charset="0"/>
                          </a:rPr>
                        </m:ctrlPr>
                      </m:dPr>
                      <m:e>
                        <m:sSub>
                          <m:sSubPr>
                            <m:ctrlPr>
                              <a:rPr lang="en-US" i="1" dirty="0">
                                <a:solidFill>
                                  <a:srgbClr val="C00000"/>
                                </a:solidFill>
                                <a:latin typeface="Cambria Math" panose="02040503050406030204" pitchFamily="18" charset="0"/>
                                <a:ea typeface="Cambria Math" panose="02040503050406030204" pitchFamily="18" charset="0"/>
                              </a:rPr>
                            </m:ctrlPr>
                          </m:sSubPr>
                          <m:e>
                            <m:r>
                              <a:rPr lang="en-US" i="1" dirty="0">
                                <a:solidFill>
                                  <a:srgbClr val="C00000"/>
                                </a:solidFill>
                                <a:latin typeface="Cambria Math" panose="02040503050406030204" pitchFamily="18" charset="0"/>
                                <a:ea typeface="Cambria Math" panose="02040503050406030204" pitchFamily="18" charset="0"/>
                              </a:rPr>
                              <m:t>𝑞</m:t>
                            </m:r>
                          </m:e>
                          <m:sub>
                            <m:r>
                              <a:rPr lang="en-US" i="1" dirty="0">
                                <a:solidFill>
                                  <a:srgbClr val="C00000"/>
                                </a:solidFill>
                                <a:latin typeface="Cambria Math" panose="02040503050406030204" pitchFamily="18" charset="0"/>
                                <a:ea typeface="Cambria Math" panose="02040503050406030204" pitchFamily="18" charset="0"/>
                              </a:rPr>
                              <m:t>1</m:t>
                            </m:r>
                          </m:sub>
                        </m:sSub>
                        <m:r>
                          <a:rPr lang="en-US" i="1" dirty="0">
                            <a:solidFill>
                              <a:srgbClr val="C00000"/>
                            </a:solidFill>
                            <a:latin typeface="Cambria Math" panose="02040503050406030204" pitchFamily="18" charset="0"/>
                            <a:ea typeface="Cambria Math" panose="02040503050406030204" pitchFamily="18" charset="0"/>
                          </a:rPr>
                          <m:t>,</m:t>
                        </m:r>
                        <m:r>
                          <a:rPr lang="en-US" i="1" dirty="0">
                            <a:solidFill>
                              <a:srgbClr val="C00000"/>
                            </a:solidFill>
                            <a:latin typeface="Cambria Math" panose="02040503050406030204" pitchFamily="18" charset="0"/>
                            <a:ea typeface="Cambria Math" panose="02040503050406030204" pitchFamily="18" charset="0"/>
                          </a:rPr>
                          <m:t>𝜆</m:t>
                        </m:r>
                      </m:e>
                    </m:d>
                    <m:r>
                      <a:rPr lang="en-US" i="1" dirty="0">
                        <a:solidFill>
                          <a:srgbClr val="C00000"/>
                        </a:solidFill>
                        <a:latin typeface="Cambria Math" panose="02040503050406030204" pitchFamily="18" charset="0"/>
                        <a:ea typeface="Cambria Math" panose="02040503050406030204" pitchFamily="18" charset="0"/>
                      </a:rPr>
                      <m:t>}</m:t>
                    </m:r>
                  </m:oMath>
                </a14:m>
                <a:endParaRPr lang="fa-IR" dirty="0"/>
              </a:p>
              <a:p>
                <a14:m>
                  <m:oMath xmlns:m="http://schemas.openxmlformats.org/officeDocument/2006/math">
                    <m:r>
                      <a:rPr lang="el-GR" i="1" dirty="0">
                        <a:solidFill>
                          <a:srgbClr val="C00000"/>
                        </a:solidFill>
                        <a:latin typeface="Cambria Math" panose="02040503050406030204" pitchFamily="18" charset="0"/>
                      </a:rPr>
                      <m:t>𝛿</m:t>
                    </m:r>
                    <m:d>
                      <m:dPr>
                        <m:ctrlPr>
                          <a:rPr lang="en-US" i="1" dirty="0">
                            <a:solidFill>
                              <a:srgbClr val="C00000"/>
                            </a:solidFill>
                            <a:latin typeface="Cambria Math" panose="02040503050406030204" pitchFamily="18" charset="0"/>
                          </a:rPr>
                        </m:ctrlPr>
                      </m:dPr>
                      <m:e>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𝑞</m:t>
                            </m:r>
                          </m:e>
                          <m:sub>
                            <m:r>
                              <a:rPr lang="en-US" i="1" dirty="0">
                                <a:solidFill>
                                  <a:srgbClr val="C00000"/>
                                </a:solidFill>
                                <a:latin typeface="Cambria Math" panose="02040503050406030204" pitchFamily="18" charset="0"/>
                              </a:rPr>
                              <m:t>1</m:t>
                            </m:r>
                          </m:sub>
                        </m:sSub>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ea typeface="Cambria Math" panose="02040503050406030204" pitchFamily="18" charset="0"/>
                          </a:rPr>
                          <m:t>𝜆</m:t>
                        </m:r>
                        <m:r>
                          <a:rPr lang="en-US" i="1" dirty="0">
                            <a:solidFill>
                              <a:srgbClr val="C00000"/>
                            </a:solidFill>
                            <a:latin typeface="Cambria Math" panose="02040503050406030204" pitchFamily="18" charset="0"/>
                            <a:ea typeface="Cambria Math" panose="02040503050406030204" pitchFamily="18" charset="0"/>
                          </a:rPr>
                          <m:t>,</m:t>
                        </m:r>
                        <m:r>
                          <a:rPr lang="en-US" b="0" i="1" dirty="0" smtClean="0">
                            <a:solidFill>
                              <a:srgbClr val="C00000"/>
                            </a:solidFill>
                            <a:latin typeface="Cambria Math" panose="02040503050406030204" pitchFamily="18" charset="0"/>
                            <a:ea typeface="Cambria Math" panose="02040503050406030204" pitchFamily="18" charset="0"/>
                          </a:rPr>
                          <m:t>𝑧</m:t>
                        </m:r>
                      </m:e>
                    </m:d>
                    <m:r>
                      <a:rPr lang="en-US" i="1" dirty="0">
                        <a:solidFill>
                          <a:srgbClr val="C00000"/>
                        </a:solidFill>
                        <a:latin typeface="Cambria Math" panose="02040503050406030204" pitchFamily="18" charset="0"/>
                        <a:ea typeface="Cambria Math" panose="02040503050406030204" pitchFamily="18" charset="0"/>
                      </a:rPr>
                      <m:t>={</m:t>
                    </m:r>
                    <m:d>
                      <m:dPr>
                        <m:ctrlPr>
                          <a:rPr lang="en-US" i="1" dirty="0">
                            <a:solidFill>
                              <a:srgbClr val="C00000"/>
                            </a:solidFill>
                            <a:latin typeface="Cambria Math" panose="02040503050406030204" pitchFamily="18" charset="0"/>
                            <a:ea typeface="Cambria Math" panose="02040503050406030204" pitchFamily="18" charset="0"/>
                          </a:rPr>
                        </m:ctrlPr>
                      </m:dPr>
                      <m:e>
                        <m:sSub>
                          <m:sSubPr>
                            <m:ctrlPr>
                              <a:rPr lang="en-US" i="1" dirty="0">
                                <a:solidFill>
                                  <a:srgbClr val="C00000"/>
                                </a:solidFill>
                                <a:latin typeface="Cambria Math" panose="02040503050406030204" pitchFamily="18" charset="0"/>
                                <a:ea typeface="Cambria Math" panose="02040503050406030204" pitchFamily="18" charset="0"/>
                              </a:rPr>
                            </m:ctrlPr>
                          </m:sSubPr>
                          <m:e>
                            <m:r>
                              <a:rPr lang="en-US" i="1" dirty="0">
                                <a:solidFill>
                                  <a:srgbClr val="C00000"/>
                                </a:solidFill>
                                <a:latin typeface="Cambria Math" panose="02040503050406030204" pitchFamily="18" charset="0"/>
                                <a:ea typeface="Cambria Math" panose="02040503050406030204" pitchFamily="18" charset="0"/>
                              </a:rPr>
                              <m:t>𝑞</m:t>
                            </m:r>
                          </m:e>
                          <m:sub>
                            <m:r>
                              <a:rPr lang="en-US" b="0" i="1" dirty="0" smtClean="0">
                                <a:solidFill>
                                  <a:srgbClr val="C00000"/>
                                </a:solidFill>
                                <a:latin typeface="Cambria Math" panose="02040503050406030204" pitchFamily="18" charset="0"/>
                                <a:ea typeface="Cambria Math" panose="02040503050406030204" pitchFamily="18" charset="0"/>
                              </a:rPr>
                              <m:t>2</m:t>
                            </m:r>
                          </m:sub>
                        </m:sSub>
                        <m:r>
                          <a:rPr lang="en-US" i="1" dirty="0">
                            <a:solidFill>
                              <a:srgbClr val="C00000"/>
                            </a:solidFill>
                            <a:latin typeface="Cambria Math" panose="02040503050406030204" pitchFamily="18" charset="0"/>
                            <a:ea typeface="Cambria Math" panose="02040503050406030204" pitchFamily="18" charset="0"/>
                          </a:rPr>
                          <m:t>,</m:t>
                        </m:r>
                        <m:r>
                          <a:rPr lang="en-US" i="1" dirty="0">
                            <a:solidFill>
                              <a:srgbClr val="C00000"/>
                            </a:solidFill>
                            <a:latin typeface="Cambria Math" panose="02040503050406030204" pitchFamily="18" charset="0"/>
                            <a:ea typeface="Cambria Math" panose="02040503050406030204" pitchFamily="18" charset="0"/>
                          </a:rPr>
                          <m:t>𝜆</m:t>
                        </m:r>
                      </m:e>
                    </m:d>
                    <m:r>
                      <a:rPr lang="en-US" i="1" dirty="0">
                        <a:solidFill>
                          <a:srgbClr val="C00000"/>
                        </a:solidFill>
                        <a:latin typeface="Cambria Math" panose="02040503050406030204" pitchFamily="18" charset="0"/>
                        <a:ea typeface="Cambria Math" panose="02040503050406030204" pitchFamily="18" charset="0"/>
                      </a:rPr>
                      <m:t>}</m:t>
                    </m:r>
                  </m:oMath>
                </a14:m>
                <a:endParaRPr lang="fa-IR" dirty="0"/>
              </a:p>
              <a:p>
                <a:endParaRPr lang="en-US" dirty="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385062" y="1168088"/>
                <a:ext cx="6667676" cy="4877112"/>
              </a:xfrm>
              <a:blipFill>
                <a:blip r:embed="rId2"/>
                <a:stretch>
                  <a:fillRect r="-914"/>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D22F896-40B5-4ADD-8801-0D06FADFA095}" type="slidenum">
              <a:rPr lang="en-US" smtClean="0"/>
              <a:pPr/>
              <a:t>20</a:t>
            </a:fld>
            <a:endParaRPr lang="en-US" dirty="0"/>
          </a:p>
        </p:txBody>
      </p:sp>
      <p:grpSp>
        <p:nvGrpSpPr>
          <p:cNvPr id="5" name="Group 4">
            <a:extLst>
              <a:ext uri="{FF2B5EF4-FFF2-40B4-BE49-F238E27FC236}">
                <a16:creationId xmlns:a16="http://schemas.microsoft.com/office/drawing/2014/main" id="{29A962A2-5E91-F7C8-D6FC-24ACB85F0190}"/>
              </a:ext>
            </a:extLst>
          </p:cNvPr>
          <p:cNvGrpSpPr/>
          <p:nvPr/>
        </p:nvGrpSpPr>
        <p:grpSpPr>
          <a:xfrm>
            <a:off x="422890" y="3050649"/>
            <a:ext cx="7042533" cy="2370324"/>
            <a:chOff x="422890" y="3050649"/>
            <a:chExt cx="4774307" cy="1761894"/>
          </a:xfrm>
        </p:grpSpPr>
        <p:sp>
          <p:nvSpPr>
            <p:cNvPr id="6" name="Oval 5"/>
            <p:cNvSpPr/>
            <p:nvPr/>
          </p:nvSpPr>
          <p:spPr>
            <a:xfrm>
              <a:off x="746759" y="4115994"/>
              <a:ext cx="706505" cy="683542"/>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mc:AlternateContent xmlns:mc="http://schemas.openxmlformats.org/markup-compatibility/2006" xmlns:a14="http://schemas.microsoft.com/office/drawing/2010/main">
          <mc:Choice Requires="a14">
            <p:sp>
              <p:nvSpPr>
                <p:cNvPr id="7" name="TextBox 6"/>
                <p:cNvSpPr txBox="1"/>
                <p:nvPr/>
              </p:nvSpPr>
              <p:spPr>
                <a:xfrm>
                  <a:off x="832779" y="4185805"/>
                  <a:ext cx="475808" cy="43467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200" i="1" dirty="0" smtClean="0">
                                <a:latin typeface="Cambria Math" panose="02040503050406030204" pitchFamily="18" charset="0"/>
                                <a:ea typeface="Cambria Math" panose="02040503050406030204" pitchFamily="18" charset="0"/>
                              </a:rPr>
                            </m:ctrlPr>
                          </m:sSubPr>
                          <m:e>
                            <m:r>
                              <a:rPr lang="en-US" sz="3200" i="1" dirty="0">
                                <a:latin typeface="Cambria Math" panose="02040503050406030204" pitchFamily="18" charset="0"/>
                                <a:ea typeface="Cambria Math" panose="02040503050406030204" pitchFamily="18" charset="0"/>
                              </a:rPr>
                              <m:t>𝑞</m:t>
                            </m:r>
                          </m:e>
                          <m:sub>
                            <m:r>
                              <a:rPr lang="en-US" sz="3200" b="0" i="1" dirty="0" smtClean="0">
                                <a:latin typeface="Cambria Math" panose="02040503050406030204" pitchFamily="18" charset="0"/>
                                <a:ea typeface="Cambria Math" panose="02040503050406030204" pitchFamily="18" charset="0"/>
                              </a:rPr>
                              <m:t>0</m:t>
                            </m:r>
                          </m:sub>
                        </m:sSub>
                      </m:oMath>
                    </m:oMathPara>
                  </a14:m>
                  <a:endParaRPr lang="en-US" sz="3200" dirty="0"/>
                </a:p>
              </p:txBody>
            </p:sp>
          </mc:Choice>
          <mc:Fallback xmlns="">
            <p:sp>
              <p:nvSpPr>
                <p:cNvPr id="7" name="TextBox 6"/>
                <p:cNvSpPr txBox="1">
                  <a:spLocks noRot="1" noChangeAspect="1" noMove="1" noResize="1" noEditPoints="1" noAdjustHandles="1" noChangeArrowheads="1" noChangeShapeType="1" noTextEdit="1"/>
                </p:cNvSpPr>
                <p:nvPr/>
              </p:nvSpPr>
              <p:spPr>
                <a:xfrm>
                  <a:off x="832779" y="4185805"/>
                  <a:ext cx="475808" cy="434671"/>
                </a:xfrm>
                <a:prstGeom prst="rect">
                  <a:avLst/>
                </a:prstGeom>
                <a:blipFill>
                  <a:blip r:embed="rId3"/>
                  <a:stretch>
                    <a:fillRect/>
                  </a:stretch>
                </a:blipFill>
              </p:spPr>
              <p:txBody>
                <a:bodyPr/>
                <a:lstStyle/>
                <a:p>
                  <a:r>
                    <a:rPr lang="en-US">
                      <a:noFill/>
                    </a:rPr>
                    <a:t> </a:t>
                  </a:r>
                </a:p>
              </p:txBody>
            </p:sp>
          </mc:Fallback>
        </mc:AlternateContent>
        <p:cxnSp>
          <p:nvCxnSpPr>
            <p:cNvPr id="8" name="Straight Arrow Connector 7"/>
            <p:cNvCxnSpPr>
              <a:endCxn id="6" idx="2"/>
            </p:cNvCxnSpPr>
            <p:nvPr/>
          </p:nvCxnSpPr>
          <p:spPr>
            <a:xfrm>
              <a:off x="422890" y="4457765"/>
              <a:ext cx="323869"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2612208" y="4124033"/>
              <a:ext cx="706505" cy="683542"/>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mc:AlternateContent xmlns:mc="http://schemas.openxmlformats.org/markup-compatibility/2006" xmlns:a14="http://schemas.microsoft.com/office/drawing/2010/main">
          <mc:Choice Requires="a14">
            <p:sp>
              <p:nvSpPr>
                <p:cNvPr id="12" name="TextBox 11"/>
                <p:cNvSpPr txBox="1"/>
                <p:nvPr/>
              </p:nvSpPr>
              <p:spPr>
                <a:xfrm>
                  <a:off x="2698228" y="4209746"/>
                  <a:ext cx="469374" cy="43467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200" i="1" dirty="0" smtClean="0">
                                <a:latin typeface="Cambria Math" panose="02040503050406030204" pitchFamily="18" charset="0"/>
                                <a:ea typeface="Cambria Math" panose="02040503050406030204" pitchFamily="18" charset="0"/>
                              </a:rPr>
                            </m:ctrlPr>
                          </m:sSubPr>
                          <m:e>
                            <m:r>
                              <a:rPr lang="en-US" sz="3200" i="1" dirty="0">
                                <a:latin typeface="Cambria Math" panose="02040503050406030204" pitchFamily="18" charset="0"/>
                                <a:ea typeface="Cambria Math" panose="02040503050406030204" pitchFamily="18" charset="0"/>
                              </a:rPr>
                              <m:t>𝑞</m:t>
                            </m:r>
                          </m:e>
                          <m:sub>
                            <m:r>
                              <a:rPr lang="fa-IR" sz="3200" b="0" i="1" dirty="0" smtClean="0">
                                <a:latin typeface="Cambria Math" panose="02040503050406030204" pitchFamily="18" charset="0"/>
                                <a:ea typeface="Cambria Math" panose="02040503050406030204" pitchFamily="18" charset="0"/>
                              </a:rPr>
                              <m:t>1</m:t>
                            </m:r>
                          </m:sub>
                        </m:sSub>
                      </m:oMath>
                    </m:oMathPara>
                  </a14:m>
                  <a:endParaRPr lang="en-US" sz="3200" dirty="0"/>
                </a:p>
              </p:txBody>
            </p:sp>
          </mc:Choice>
          <mc:Fallback xmlns="">
            <p:sp>
              <p:nvSpPr>
                <p:cNvPr id="12" name="TextBox 11"/>
                <p:cNvSpPr txBox="1">
                  <a:spLocks noRot="1" noChangeAspect="1" noMove="1" noResize="1" noEditPoints="1" noAdjustHandles="1" noChangeArrowheads="1" noChangeShapeType="1" noTextEdit="1"/>
                </p:cNvSpPr>
                <p:nvPr/>
              </p:nvSpPr>
              <p:spPr>
                <a:xfrm>
                  <a:off x="2698228" y="4209746"/>
                  <a:ext cx="469374" cy="434671"/>
                </a:xfrm>
                <a:prstGeom prst="rect">
                  <a:avLst/>
                </a:prstGeom>
                <a:blipFill>
                  <a:blip r:embed="rId4"/>
                  <a:stretch>
                    <a:fillRect/>
                  </a:stretch>
                </a:blipFill>
              </p:spPr>
              <p:txBody>
                <a:bodyPr/>
                <a:lstStyle/>
                <a:p>
                  <a:r>
                    <a:rPr lang="en-US">
                      <a:noFill/>
                    </a:rPr>
                    <a:t> </a:t>
                  </a:r>
                </a:p>
              </p:txBody>
            </p:sp>
          </mc:Fallback>
        </mc:AlternateContent>
        <p:cxnSp>
          <p:nvCxnSpPr>
            <p:cNvPr id="13" name="Straight Arrow Connector 12"/>
            <p:cNvCxnSpPr>
              <a:stCxn id="6" idx="6"/>
              <a:endCxn id="11" idx="2"/>
            </p:cNvCxnSpPr>
            <p:nvPr/>
          </p:nvCxnSpPr>
          <p:spPr>
            <a:xfrm>
              <a:off x="1453264" y="4457765"/>
              <a:ext cx="1158944" cy="803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4" name="Curved Connector 13"/>
            <p:cNvCxnSpPr>
              <a:stCxn id="11" idx="1"/>
              <a:endCxn id="11" idx="7"/>
            </p:cNvCxnSpPr>
            <p:nvPr/>
          </p:nvCxnSpPr>
          <p:spPr>
            <a:xfrm rot="5400000" flipH="1" flipV="1">
              <a:off x="2965460" y="3974348"/>
              <a:ext cx="12700" cy="499575"/>
            </a:xfrm>
            <a:prstGeom prst="curvedConnector3">
              <a:avLst>
                <a:gd name="adj1" fmla="val 4341252"/>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4"/>
                <p:cNvSpPr txBox="1"/>
                <p:nvPr/>
              </p:nvSpPr>
              <p:spPr>
                <a:xfrm>
                  <a:off x="1430268" y="4098697"/>
                  <a:ext cx="1025391" cy="29740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a:latin typeface="Cambria Math" panose="02040503050406030204" pitchFamily="18" charset="0"/>
                            <a:ea typeface="Cambria Math" panose="02040503050406030204" pitchFamily="18" charset="0"/>
                          </a:rPr>
                          <m:t>𝜆</m:t>
                        </m:r>
                        <m:r>
                          <a:rPr lang="en-US" sz="2000" i="1" dirty="0">
                            <a:latin typeface="Cambria Math" panose="02040503050406030204" pitchFamily="18" charset="0"/>
                            <a:ea typeface="Cambria Math" panose="02040503050406030204" pitchFamily="18" charset="0"/>
                          </a:rPr>
                          <m:t>,</m:t>
                        </m:r>
                        <m:r>
                          <a:rPr lang="en-US" sz="2000" i="1" dirty="0">
                            <a:latin typeface="Cambria Math" panose="02040503050406030204" pitchFamily="18" charset="0"/>
                            <a:ea typeface="Cambria Math" panose="02040503050406030204" pitchFamily="18" charset="0"/>
                          </a:rPr>
                          <m:t>𝑧</m:t>
                        </m:r>
                        <m:r>
                          <a:rPr lang="en-US" sz="2000" i="1" dirty="0">
                            <a:latin typeface="Cambria Math" panose="02040503050406030204" pitchFamily="18" charset="0"/>
                          </a:rPr>
                          <m:t>/</m:t>
                        </m:r>
                        <m:r>
                          <a:rPr lang="en-US" sz="2000" i="1" dirty="0">
                            <a:latin typeface="Cambria Math" panose="02040503050406030204" pitchFamily="18" charset="0"/>
                          </a:rPr>
                          <m:t>𝑆𝑧</m:t>
                        </m:r>
                      </m:oMath>
                    </m:oMathPara>
                  </a14:m>
                  <a:endParaRPr lang="en-US" sz="2000" dirty="0"/>
                </a:p>
              </p:txBody>
            </p:sp>
          </mc:Choice>
          <mc:Fallback xmlns="">
            <p:sp>
              <p:nvSpPr>
                <p:cNvPr id="15" name="TextBox 14"/>
                <p:cNvSpPr txBox="1">
                  <a:spLocks noRot="1" noChangeAspect="1" noMove="1" noResize="1" noEditPoints="1" noAdjustHandles="1" noChangeArrowheads="1" noChangeShapeType="1" noTextEdit="1"/>
                </p:cNvSpPr>
                <p:nvPr/>
              </p:nvSpPr>
              <p:spPr>
                <a:xfrm>
                  <a:off x="1430268" y="4098697"/>
                  <a:ext cx="1025391" cy="297407"/>
                </a:xfrm>
                <a:prstGeom prst="rect">
                  <a:avLst/>
                </a:prstGeom>
                <a:blipFill>
                  <a:blip r:embed="rId5"/>
                  <a:stretch>
                    <a:fillRect b="-1692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2197533" y="3050649"/>
                  <a:ext cx="1789465" cy="526181"/>
                </a:xfrm>
                <a:prstGeom prst="rect">
                  <a:avLst/>
                </a:prstGeom>
                <a:noFill/>
              </p:spPr>
              <p:txBody>
                <a:bodyPr wrap="square" rtlCol="0">
                  <a:spAutoFit/>
                </a:bodyPr>
                <a:lstStyle/>
                <a:p>
                  <a:r>
                    <a:rPr lang="en-US" sz="2000" dirty="0"/>
                    <a:t> </a:t>
                  </a:r>
                  <a14:m>
                    <m:oMath xmlns:m="http://schemas.openxmlformats.org/officeDocument/2006/math">
                      <m:r>
                        <a:rPr lang="en-US" sz="2000" i="1" dirty="0" smtClean="0">
                          <a:latin typeface="Cambria Math" panose="02040503050406030204" pitchFamily="18" charset="0"/>
                        </a:rPr>
                        <m:t>𝑎</m:t>
                      </m:r>
                      <m:r>
                        <a:rPr lang="en-US" sz="2000" i="1" dirty="0">
                          <a:latin typeface="Cambria Math" panose="02040503050406030204" pitchFamily="18" charset="0"/>
                        </a:rPr>
                        <m:t>,</m:t>
                      </m:r>
                      <m:r>
                        <a:rPr lang="en-US" sz="2000" b="0" i="1" dirty="0" smtClean="0">
                          <a:latin typeface="Cambria Math" panose="02040503050406030204" pitchFamily="18" charset="0"/>
                        </a:rPr>
                        <m:t>𝑆</m:t>
                      </m:r>
                      <m:r>
                        <a:rPr lang="en-US" sz="2000" i="1" dirty="0">
                          <a:latin typeface="Cambria Math" panose="02040503050406030204" pitchFamily="18" charset="0"/>
                        </a:rPr>
                        <m:t>/</m:t>
                      </m:r>
                      <m:r>
                        <a:rPr lang="en-US" sz="2000" b="0" i="1" dirty="0" smtClean="0">
                          <a:latin typeface="Cambria Math" panose="02040503050406030204" pitchFamily="18" charset="0"/>
                          <a:ea typeface="Cambria Math" panose="02040503050406030204" pitchFamily="18" charset="0"/>
                        </a:rPr>
                        <m:t>𝑆𝐴</m:t>
                      </m:r>
                    </m:oMath>
                  </a14:m>
                  <a:r>
                    <a:rPr lang="en-US" sz="2000" dirty="0"/>
                    <a:t>  ;  </a:t>
                  </a:r>
                  <a14:m>
                    <m:oMath xmlns:m="http://schemas.openxmlformats.org/officeDocument/2006/math">
                      <m:r>
                        <a:rPr lang="en-US" sz="2000" i="1" dirty="0">
                          <a:latin typeface="Cambria Math" panose="02040503050406030204" pitchFamily="18" charset="0"/>
                        </a:rPr>
                        <m:t>𝑎</m:t>
                      </m:r>
                      <m:r>
                        <a:rPr lang="en-US" sz="2000" i="1" dirty="0">
                          <a:latin typeface="Cambria Math" panose="02040503050406030204" pitchFamily="18" charset="0"/>
                        </a:rPr>
                        <m:t>,</m:t>
                      </m:r>
                      <m:r>
                        <a:rPr lang="en-US" sz="2000" i="1" dirty="0">
                          <a:latin typeface="Cambria Math" panose="02040503050406030204" pitchFamily="18" charset="0"/>
                        </a:rPr>
                        <m:t>𝑆</m:t>
                      </m:r>
                      <m:r>
                        <a:rPr lang="en-US" sz="2000" b="0" i="1" dirty="0" smtClean="0">
                          <a:latin typeface="Cambria Math" panose="02040503050406030204" pitchFamily="18" charset="0"/>
                        </a:rPr>
                        <m:t>/</m:t>
                      </m:r>
                      <m:r>
                        <a:rPr lang="en-US" sz="2000" i="1" dirty="0">
                          <a:latin typeface="Cambria Math" panose="02040503050406030204" pitchFamily="18" charset="0"/>
                          <a:ea typeface="Cambria Math" panose="02040503050406030204" pitchFamily="18" charset="0"/>
                        </a:rPr>
                        <m:t>𝜆</m:t>
                      </m:r>
                    </m:oMath>
                  </a14:m>
                  <a:endParaRPr lang="en-US" sz="2000" dirty="0"/>
                </a:p>
                <a:p>
                  <a:r>
                    <a:rPr lang="en-US" sz="2000" dirty="0"/>
                    <a:t> </a:t>
                  </a:r>
                  <a14:m>
                    <m:oMath xmlns:m="http://schemas.openxmlformats.org/officeDocument/2006/math">
                      <m:r>
                        <a:rPr lang="en-US" sz="2000" b="0" i="1" dirty="0" smtClean="0">
                          <a:latin typeface="Cambria Math" panose="02040503050406030204" pitchFamily="18" charset="0"/>
                        </a:rPr>
                        <m:t>𝑏</m:t>
                      </m:r>
                      <m:r>
                        <a:rPr lang="en-US" sz="2000" i="1" dirty="0">
                          <a:latin typeface="Cambria Math" panose="02040503050406030204" pitchFamily="18" charset="0"/>
                        </a:rPr>
                        <m:t>,</m:t>
                      </m:r>
                      <m:r>
                        <a:rPr lang="en-US" sz="2000" b="0" i="1" dirty="0" smtClean="0">
                          <a:latin typeface="Cambria Math" panose="02040503050406030204" pitchFamily="18" charset="0"/>
                        </a:rPr>
                        <m:t>𝐴</m:t>
                      </m:r>
                      <m:r>
                        <a:rPr lang="en-US" sz="2000" i="1" dirty="0">
                          <a:latin typeface="Cambria Math" panose="02040503050406030204" pitchFamily="18" charset="0"/>
                        </a:rPr>
                        <m:t>/</m:t>
                      </m:r>
                      <m:r>
                        <a:rPr lang="en-US" sz="2000" b="0" i="1" dirty="0" smtClean="0">
                          <a:latin typeface="Cambria Math" panose="02040503050406030204" pitchFamily="18" charset="0"/>
                          <a:ea typeface="Cambria Math" panose="02040503050406030204" pitchFamily="18" charset="0"/>
                        </a:rPr>
                        <m:t>𝐵</m:t>
                      </m:r>
                    </m:oMath>
                  </a14:m>
                  <a:r>
                    <a:rPr lang="en-US" sz="2000" dirty="0"/>
                    <a:t> ;  </a:t>
                  </a:r>
                  <a14:m>
                    <m:oMath xmlns:m="http://schemas.openxmlformats.org/officeDocument/2006/math">
                      <m:r>
                        <a:rPr lang="en-US" sz="2000" i="1" dirty="0">
                          <a:latin typeface="Cambria Math" panose="02040503050406030204" pitchFamily="18" charset="0"/>
                        </a:rPr>
                        <m:t>𝑏</m:t>
                      </m:r>
                      <m:r>
                        <a:rPr lang="en-US" sz="2000" i="1" dirty="0">
                          <a:latin typeface="Cambria Math" panose="02040503050406030204" pitchFamily="18" charset="0"/>
                        </a:rPr>
                        <m:t>,</m:t>
                      </m:r>
                      <m:r>
                        <a:rPr lang="en-US" sz="2000" b="0" i="1" dirty="0" smtClean="0">
                          <a:latin typeface="Cambria Math" panose="02040503050406030204" pitchFamily="18" charset="0"/>
                        </a:rPr>
                        <m:t>𝐵</m:t>
                      </m:r>
                      <m:r>
                        <a:rPr lang="en-US" sz="2000" i="1" dirty="0">
                          <a:latin typeface="Cambria Math" panose="02040503050406030204" pitchFamily="18" charset="0"/>
                        </a:rPr>
                        <m:t>/</m:t>
                      </m:r>
                      <m:r>
                        <a:rPr lang="en-US" sz="2000" i="1" dirty="0">
                          <a:latin typeface="Cambria Math" panose="02040503050406030204" pitchFamily="18" charset="0"/>
                          <a:ea typeface="Cambria Math" panose="02040503050406030204" pitchFamily="18" charset="0"/>
                        </a:rPr>
                        <m:t>𝜆</m:t>
                      </m:r>
                    </m:oMath>
                  </a14:m>
                  <a:endParaRPr lang="en-US" sz="2000" dirty="0"/>
                </a:p>
              </p:txBody>
            </p:sp>
          </mc:Choice>
          <mc:Fallback xmlns="">
            <p:sp>
              <p:nvSpPr>
                <p:cNvPr id="16" name="TextBox 15"/>
                <p:cNvSpPr txBox="1">
                  <a:spLocks noRot="1" noChangeAspect="1" noMove="1" noResize="1" noEditPoints="1" noAdjustHandles="1" noChangeArrowheads="1" noChangeShapeType="1" noTextEdit="1"/>
                </p:cNvSpPr>
                <p:nvPr/>
              </p:nvSpPr>
              <p:spPr>
                <a:xfrm>
                  <a:off x="2197533" y="3050649"/>
                  <a:ext cx="1789465" cy="526181"/>
                </a:xfrm>
                <a:prstGeom prst="rect">
                  <a:avLst/>
                </a:prstGeom>
                <a:blipFill>
                  <a:blip r:embed="rId6"/>
                  <a:stretch>
                    <a:fillRect t="-4274" b="-13675"/>
                  </a:stretch>
                </a:blipFill>
              </p:spPr>
              <p:txBody>
                <a:bodyPr/>
                <a:lstStyle/>
                <a:p>
                  <a:r>
                    <a:rPr lang="en-US">
                      <a:noFill/>
                    </a:rPr>
                    <a:t> </a:t>
                  </a:r>
                </a:p>
              </p:txBody>
            </p:sp>
          </mc:Fallback>
        </mc:AlternateContent>
        <p:sp>
          <p:nvSpPr>
            <p:cNvPr id="17" name="Oval 16"/>
            <p:cNvSpPr/>
            <p:nvPr/>
          </p:nvSpPr>
          <p:spPr>
            <a:xfrm>
              <a:off x="4490692" y="4129001"/>
              <a:ext cx="706505" cy="683542"/>
            </a:xfrm>
            <a:prstGeom prst="ellipse">
              <a:avLst/>
            </a:prstGeom>
            <a:solidFill>
              <a:schemeClr val="accent1">
                <a:lumMod val="40000"/>
                <a:lumOff val="60000"/>
              </a:schemeClr>
            </a:solidFill>
            <a:ln w="50800"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mc:AlternateContent xmlns:mc="http://schemas.openxmlformats.org/markup-compatibility/2006" xmlns:a14="http://schemas.microsoft.com/office/drawing/2010/main">
          <mc:Choice Requires="a14">
            <p:sp>
              <p:nvSpPr>
                <p:cNvPr id="18" name="TextBox 17"/>
                <p:cNvSpPr txBox="1"/>
                <p:nvPr/>
              </p:nvSpPr>
              <p:spPr>
                <a:xfrm>
                  <a:off x="4574108" y="4160022"/>
                  <a:ext cx="475808" cy="43467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200" b="0" i="1" dirty="0" smtClean="0">
                                <a:latin typeface="Cambria Math" panose="02040503050406030204" pitchFamily="18" charset="0"/>
                                <a:ea typeface="Cambria Math" panose="02040503050406030204" pitchFamily="18" charset="0"/>
                              </a:rPr>
                            </m:ctrlPr>
                          </m:sSubPr>
                          <m:e>
                            <m:r>
                              <a:rPr lang="en-US" sz="3200" i="1" dirty="0" smtClean="0">
                                <a:latin typeface="Cambria Math" panose="02040503050406030204" pitchFamily="18" charset="0"/>
                                <a:ea typeface="Cambria Math" panose="02040503050406030204" pitchFamily="18" charset="0"/>
                              </a:rPr>
                              <m:t>𝑞</m:t>
                            </m:r>
                          </m:e>
                          <m:sub>
                            <m:r>
                              <a:rPr lang="en-US" sz="3200" b="0" i="1" dirty="0" smtClean="0">
                                <a:latin typeface="Cambria Math" panose="02040503050406030204" pitchFamily="18" charset="0"/>
                                <a:ea typeface="Cambria Math" panose="02040503050406030204" pitchFamily="18" charset="0"/>
                              </a:rPr>
                              <m:t>2</m:t>
                            </m:r>
                          </m:sub>
                        </m:sSub>
                      </m:oMath>
                    </m:oMathPara>
                  </a14:m>
                  <a:endParaRPr lang="en-US" sz="3200" dirty="0"/>
                </a:p>
              </p:txBody>
            </p:sp>
          </mc:Choice>
          <mc:Fallback xmlns="">
            <p:sp>
              <p:nvSpPr>
                <p:cNvPr id="18" name="TextBox 17"/>
                <p:cNvSpPr txBox="1">
                  <a:spLocks noRot="1" noChangeAspect="1" noMove="1" noResize="1" noEditPoints="1" noAdjustHandles="1" noChangeArrowheads="1" noChangeShapeType="1" noTextEdit="1"/>
                </p:cNvSpPr>
                <p:nvPr/>
              </p:nvSpPr>
              <p:spPr>
                <a:xfrm>
                  <a:off x="4574108" y="4160022"/>
                  <a:ext cx="475808" cy="434671"/>
                </a:xfrm>
                <a:prstGeom prst="rect">
                  <a:avLst/>
                </a:prstGeom>
                <a:blipFill>
                  <a:blip r:embed="rId7"/>
                  <a:stretch>
                    <a:fillRect/>
                  </a:stretch>
                </a:blipFill>
              </p:spPr>
              <p:txBody>
                <a:bodyPr/>
                <a:lstStyle/>
                <a:p>
                  <a:r>
                    <a:rPr lang="en-US">
                      <a:noFill/>
                    </a:rPr>
                    <a:t> </a:t>
                  </a:r>
                </a:p>
              </p:txBody>
            </p:sp>
          </mc:Fallback>
        </mc:AlternateContent>
        <p:cxnSp>
          <p:nvCxnSpPr>
            <p:cNvPr id="19" name="Straight Arrow Connector 18"/>
            <p:cNvCxnSpPr>
              <a:stCxn id="11" idx="6"/>
              <a:endCxn id="17" idx="2"/>
            </p:cNvCxnSpPr>
            <p:nvPr/>
          </p:nvCxnSpPr>
          <p:spPr>
            <a:xfrm>
              <a:off x="3318713" y="4465804"/>
              <a:ext cx="1171979" cy="496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p:cNvSpPr txBox="1"/>
                <p:nvPr/>
              </p:nvSpPr>
              <p:spPr>
                <a:xfrm>
                  <a:off x="3502562" y="4110772"/>
                  <a:ext cx="1025391" cy="297407"/>
                </a:xfrm>
                <a:prstGeom prst="rect">
                  <a:avLst/>
                </a:prstGeom>
                <a:noFill/>
              </p:spPr>
              <p:txBody>
                <a:bodyPr wrap="square" rtlCol="0">
                  <a:spAutoFit/>
                </a:bodyPr>
                <a:lstStyle/>
                <a:p>
                  <a:r>
                    <a:rPr lang="en-US" sz="2000" dirty="0">
                      <a:ea typeface="Cambria Math" panose="02040503050406030204" pitchFamily="18" charset="0"/>
                    </a:rPr>
                    <a:t> #</a:t>
                  </a:r>
                  <a14:m>
                    <m:oMath xmlns:m="http://schemas.openxmlformats.org/officeDocument/2006/math">
                      <m:r>
                        <a:rPr lang="en-US" sz="2000" b="0" i="0" dirty="0" smtClean="0">
                          <a:latin typeface="Cambria Math" panose="02040503050406030204" pitchFamily="18" charset="0"/>
                          <a:ea typeface="Cambria Math" panose="02040503050406030204" pitchFamily="18" charset="0"/>
                        </a:rPr>
                        <m:t>,</m:t>
                      </m:r>
                      <m:r>
                        <a:rPr lang="en-US" sz="2000" b="0" i="1" dirty="0" smtClean="0">
                          <a:latin typeface="Cambria Math" panose="02040503050406030204" pitchFamily="18" charset="0"/>
                        </a:rPr>
                        <m:t>𝑧</m:t>
                      </m:r>
                      <m:r>
                        <a:rPr lang="en-US" sz="2000" i="1" dirty="0">
                          <a:latin typeface="Cambria Math" panose="02040503050406030204" pitchFamily="18" charset="0"/>
                        </a:rPr>
                        <m:t>/</m:t>
                      </m:r>
                      <m:r>
                        <a:rPr lang="en-US" sz="2000" b="0" i="1" dirty="0" smtClean="0">
                          <a:latin typeface="Cambria Math" panose="02040503050406030204" pitchFamily="18" charset="0"/>
                        </a:rPr>
                        <m:t>𝑧</m:t>
                      </m:r>
                    </m:oMath>
                  </a14:m>
                  <a:endParaRPr lang="en-US" sz="2000" dirty="0"/>
                </a:p>
              </p:txBody>
            </p:sp>
          </mc:Choice>
          <mc:Fallback xmlns="">
            <p:sp>
              <p:nvSpPr>
                <p:cNvPr id="20" name="TextBox 19"/>
                <p:cNvSpPr txBox="1">
                  <a:spLocks noRot="1" noChangeAspect="1" noMove="1" noResize="1" noEditPoints="1" noAdjustHandles="1" noChangeArrowheads="1" noChangeShapeType="1" noTextEdit="1"/>
                </p:cNvSpPr>
                <p:nvPr/>
              </p:nvSpPr>
              <p:spPr>
                <a:xfrm>
                  <a:off x="3502562" y="4110772"/>
                  <a:ext cx="1025391" cy="297407"/>
                </a:xfrm>
                <a:prstGeom prst="rect">
                  <a:avLst/>
                </a:prstGeom>
                <a:blipFill>
                  <a:blip r:embed="rId8"/>
                  <a:stretch>
                    <a:fillRect t="-7576" b="-25758"/>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41" name="Rectangle 40"/>
              <p:cNvSpPr/>
              <p:nvPr/>
            </p:nvSpPr>
            <p:spPr>
              <a:xfrm>
                <a:off x="1367623" y="1692038"/>
                <a:ext cx="5055641" cy="127143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400" i="1" dirty="0" smtClean="0">
                          <a:solidFill>
                            <a:srgbClr val="C00000"/>
                          </a:solidFill>
                          <a:latin typeface="Cambria Math" panose="02040503050406030204" pitchFamily="18" charset="0"/>
                        </a:rPr>
                        <m:t>𝑆</m:t>
                      </m:r>
                      <m:r>
                        <a:rPr lang="en-US" sz="2400" i="1" dirty="0" smtClean="0">
                          <a:solidFill>
                            <a:srgbClr val="C00000"/>
                          </a:solidFill>
                          <a:latin typeface="Cambria Math" panose="02040503050406030204" pitchFamily="18" charset="0"/>
                        </a:rPr>
                        <m:t>→</m:t>
                      </m:r>
                      <m:r>
                        <a:rPr lang="en-US" sz="2400" i="1" dirty="0" smtClean="0">
                          <a:solidFill>
                            <a:srgbClr val="C00000"/>
                          </a:solidFill>
                          <a:latin typeface="Cambria Math" panose="02040503050406030204" pitchFamily="18" charset="0"/>
                        </a:rPr>
                        <m:t>𝑎𝑆𝑏</m:t>
                      </m:r>
                      <m:r>
                        <a:rPr lang="en-US" sz="2400" i="1" dirty="0" smtClean="0">
                          <a:solidFill>
                            <a:srgbClr val="C00000"/>
                          </a:solidFill>
                          <a:latin typeface="Cambria Math" panose="02040503050406030204" pitchFamily="18" charset="0"/>
                        </a:rPr>
                        <m:t>|</m:t>
                      </m:r>
                      <m:r>
                        <a:rPr lang="en-US" sz="2400" i="1" dirty="0" smtClean="0">
                          <a:solidFill>
                            <a:srgbClr val="C00000"/>
                          </a:solidFill>
                          <a:latin typeface="Cambria Math" panose="02040503050406030204" pitchFamily="18" charset="0"/>
                        </a:rPr>
                        <m:t>𝑎</m:t>
                      </m:r>
                      <m:r>
                        <a:rPr lang="fa-IR" sz="2400" b="0" i="1" dirty="0" smtClean="0">
                          <a:solidFill>
                            <a:srgbClr val="C00000"/>
                          </a:solidFill>
                          <a:latin typeface="Cambria Math" panose="02040503050406030204" pitchFamily="18" charset="0"/>
                        </a:rPr>
                        <m:t>  </m:t>
                      </m:r>
                      <m:groupChr>
                        <m:groupChrPr>
                          <m:chr m:val="⇒"/>
                          <m:vertJc m:val="bot"/>
                          <m:ctrlPr>
                            <a:rPr lang="fa-IR" sz="2400" b="0" i="1" dirty="0" smtClean="0">
                              <a:solidFill>
                                <a:srgbClr val="C00000"/>
                              </a:solidFill>
                              <a:latin typeface="Cambria Math" panose="02040503050406030204" pitchFamily="18" charset="0"/>
                            </a:rPr>
                          </m:ctrlPr>
                        </m:groupChrPr>
                        <m:e>
                          <m:r>
                            <m:rPr>
                              <m:brk m:alnAt="2"/>
                            </m:rPr>
                            <a:rPr lang="en-US" sz="2400" b="0" i="1" dirty="0" smtClean="0">
                              <a:solidFill>
                                <a:srgbClr val="C00000"/>
                              </a:solidFill>
                              <a:latin typeface="Cambria Math" panose="02040503050406030204" pitchFamily="18" charset="0"/>
                            </a:rPr>
                            <m:t>𝐺</m:t>
                          </m:r>
                          <m:r>
                            <a:rPr lang="en-US" sz="2400" b="0" i="1" dirty="0" smtClean="0">
                              <a:solidFill>
                                <a:srgbClr val="C00000"/>
                              </a:solidFill>
                              <a:latin typeface="Cambria Math" panose="02040503050406030204" pitchFamily="18" charset="0"/>
                            </a:rPr>
                            <m:t>𝑁𝐹</m:t>
                          </m:r>
                        </m:e>
                      </m:groupChr>
                      <m:d>
                        <m:dPr>
                          <m:begChr m:val="{"/>
                          <m:endChr m:val=""/>
                          <m:ctrlPr>
                            <a:rPr lang="en-US" sz="2400" i="1" dirty="0" smtClean="0">
                              <a:solidFill>
                                <a:srgbClr val="005426"/>
                              </a:solidFill>
                              <a:latin typeface="Cambria Math" panose="02040503050406030204" pitchFamily="18" charset="0"/>
                            </a:rPr>
                          </m:ctrlPr>
                        </m:dPr>
                        <m:e>
                          <m:m>
                            <m:mPr>
                              <m:mcs>
                                <m:mc>
                                  <m:mcPr>
                                    <m:count m:val="1"/>
                                    <m:mcJc m:val="center"/>
                                  </m:mcPr>
                                </m:mc>
                              </m:mcs>
                              <m:ctrlPr>
                                <a:rPr lang="en-US" sz="2400" i="1" dirty="0">
                                  <a:solidFill>
                                    <a:srgbClr val="005426"/>
                                  </a:solidFill>
                                  <a:latin typeface="Cambria Math" panose="02040503050406030204" pitchFamily="18" charset="0"/>
                                </a:rPr>
                              </m:ctrlPr>
                            </m:mPr>
                            <m:mr>
                              <m:e>
                                <m:r>
                                  <m:rPr>
                                    <m:brk m:alnAt="7"/>
                                  </m:rPr>
                                  <a:rPr lang="en-US" sz="2400" i="1" dirty="0">
                                    <a:solidFill>
                                      <a:srgbClr val="005426"/>
                                    </a:solidFill>
                                    <a:latin typeface="Cambria Math" panose="02040503050406030204" pitchFamily="18" charset="0"/>
                                  </a:rPr>
                                  <m:t>𝑆</m:t>
                                </m:r>
                                <m:r>
                                  <a:rPr lang="en-US" sz="2400" i="1" dirty="0">
                                    <a:solidFill>
                                      <a:srgbClr val="005426"/>
                                    </a:solidFill>
                                    <a:latin typeface="Cambria Math" panose="02040503050406030204" pitchFamily="18" charset="0"/>
                                  </a:rPr>
                                  <m:t>→</m:t>
                                </m:r>
                                <m:r>
                                  <a:rPr lang="en-US" sz="2400" i="1" dirty="0">
                                    <a:solidFill>
                                      <a:srgbClr val="005426"/>
                                    </a:solidFill>
                                    <a:latin typeface="Cambria Math" panose="02040503050406030204" pitchFamily="18" charset="0"/>
                                  </a:rPr>
                                  <m:t>𝑎𝑆𝐴</m:t>
                                </m:r>
                                <m:r>
                                  <a:rPr lang="en-US" sz="2400" i="1" dirty="0">
                                    <a:solidFill>
                                      <a:srgbClr val="005426"/>
                                    </a:solidFill>
                                    <a:latin typeface="Cambria Math" panose="02040503050406030204" pitchFamily="18" charset="0"/>
                                  </a:rPr>
                                  <m:t>|</m:t>
                                </m:r>
                                <m:r>
                                  <a:rPr lang="en-US" sz="2400" i="1" dirty="0">
                                    <a:solidFill>
                                      <a:srgbClr val="005426"/>
                                    </a:solidFill>
                                    <a:latin typeface="Cambria Math" panose="02040503050406030204" pitchFamily="18" charset="0"/>
                                  </a:rPr>
                                  <m:t>𝑎</m:t>
                                </m:r>
                              </m:e>
                            </m:mr>
                            <m:mr>
                              <m:e>
                                <m:r>
                                  <a:rPr lang="en-US" sz="2400" i="1" dirty="0">
                                    <a:solidFill>
                                      <a:srgbClr val="005426"/>
                                    </a:solidFill>
                                    <a:latin typeface="Cambria Math" panose="02040503050406030204" pitchFamily="18" charset="0"/>
                                  </a:rPr>
                                  <m:t>𝐴</m:t>
                                </m:r>
                                <m:r>
                                  <a:rPr lang="en-US" sz="2400" i="1" dirty="0">
                                    <a:solidFill>
                                      <a:srgbClr val="005426"/>
                                    </a:solidFill>
                                    <a:latin typeface="Cambria Math" panose="02040503050406030204" pitchFamily="18" charset="0"/>
                                  </a:rPr>
                                  <m:t>→</m:t>
                                </m:r>
                                <m:r>
                                  <a:rPr lang="en-US" sz="2400" i="1" dirty="0">
                                    <a:solidFill>
                                      <a:srgbClr val="005426"/>
                                    </a:solidFill>
                                    <a:latin typeface="Cambria Math" panose="02040503050406030204" pitchFamily="18" charset="0"/>
                                  </a:rPr>
                                  <m:t>𝑏𝐵</m:t>
                                </m:r>
                              </m:e>
                            </m:mr>
                            <m:mr>
                              <m:e>
                                <m:r>
                                  <a:rPr lang="en-US" sz="2400" i="1" dirty="0">
                                    <a:solidFill>
                                      <a:srgbClr val="005426"/>
                                    </a:solidFill>
                                    <a:latin typeface="Cambria Math" panose="02040503050406030204" pitchFamily="18" charset="0"/>
                                  </a:rPr>
                                  <m:t>𝐵</m:t>
                                </m:r>
                                <m:r>
                                  <a:rPr lang="en-US" sz="2400" i="1" dirty="0">
                                    <a:solidFill>
                                      <a:srgbClr val="005426"/>
                                    </a:solidFill>
                                    <a:latin typeface="Cambria Math" panose="02040503050406030204" pitchFamily="18" charset="0"/>
                                  </a:rPr>
                                  <m:t>→</m:t>
                                </m:r>
                                <m:r>
                                  <a:rPr lang="en-US" sz="2400" i="1" dirty="0">
                                    <a:solidFill>
                                      <a:srgbClr val="005426"/>
                                    </a:solidFill>
                                    <a:latin typeface="Cambria Math" panose="02040503050406030204" pitchFamily="18" charset="0"/>
                                  </a:rPr>
                                  <m:t>𝑏</m:t>
                                </m:r>
                              </m:e>
                            </m:mr>
                          </m:m>
                        </m:e>
                      </m:d>
                    </m:oMath>
                  </m:oMathPara>
                </a14:m>
                <a:endParaRPr lang="en-US" sz="2400" dirty="0"/>
              </a:p>
            </p:txBody>
          </p:sp>
        </mc:Choice>
        <mc:Fallback xmlns="">
          <p:sp>
            <p:nvSpPr>
              <p:cNvPr id="41" name="Rectangle 40"/>
              <p:cNvSpPr>
                <a:spLocks noRot="1" noChangeAspect="1" noMove="1" noResize="1" noEditPoints="1" noAdjustHandles="1" noChangeArrowheads="1" noChangeShapeType="1" noTextEdit="1"/>
              </p:cNvSpPr>
              <p:nvPr/>
            </p:nvSpPr>
            <p:spPr>
              <a:xfrm>
                <a:off x="1367623" y="1692038"/>
                <a:ext cx="5055641" cy="1271438"/>
              </a:xfrm>
              <a:prstGeom prst="rect">
                <a:avLst/>
              </a:prstGeom>
              <a:blipFill>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174641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قضیه 7-1: </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fa-IR" dirty="0"/>
                  <a:t>برای هر زبان مستقل از متن </a:t>
                </a:r>
                <a14:m>
                  <m:oMath xmlns:m="http://schemas.openxmlformats.org/officeDocument/2006/math">
                    <m:r>
                      <a:rPr lang="en-US" i="1" dirty="0" smtClean="0">
                        <a:solidFill>
                          <a:srgbClr val="C00000"/>
                        </a:solidFill>
                        <a:latin typeface="Cambria Math" panose="02040503050406030204" pitchFamily="18" charset="0"/>
                      </a:rPr>
                      <m:t>𝐿</m:t>
                    </m:r>
                  </m:oMath>
                </a14:m>
                <a:r>
                  <a:rPr lang="fa-IR" dirty="0"/>
                  <a:t>، یک پذیرنده پشته ای غیر قطعی </a:t>
                </a:r>
                <a14:m>
                  <m:oMath xmlns:m="http://schemas.openxmlformats.org/officeDocument/2006/math">
                    <m:r>
                      <a:rPr lang="en-US" i="1" dirty="0" smtClean="0">
                        <a:solidFill>
                          <a:srgbClr val="C00000"/>
                        </a:solidFill>
                        <a:latin typeface="Cambria Math" panose="02040503050406030204" pitchFamily="18" charset="0"/>
                      </a:rPr>
                      <m:t>𝑀</m:t>
                    </m:r>
                  </m:oMath>
                </a14:m>
                <a:r>
                  <a:rPr lang="fa-IR" dirty="0"/>
                  <a:t> وجود دارد بطوری که </a:t>
                </a:r>
                <a14:m>
                  <m:oMath xmlns:m="http://schemas.openxmlformats.org/officeDocument/2006/math">
                    <m:r>
                      <a:rPr lang="en-US" i="1" dirty="0" smtClean="0">
                        <a:solidFill>
                          <a:srgbClr val="C00000"/>
                        </a:solidFill>
                        <a:latin typeface="Cambria Math" panose="02040503050406030204" pitchFamily="18" charset="0"/>
                      </a:rPr>
                      <m:t>𝐿</m:t>
                    </m:r>
                    <m:r>
                      <a:rPr lang="en-US" i="1" dirty="0" smtClean="0">
                        <a:solidFill>
                          <a:srgbClr val="C00000"/>
                        </a:solidFill>
                        <a:latin typeface="Cambria Math" panose="02040503050406030204" pitchFamily="18" charset="0"/>
                      </a:rPr>
                      <m:t>=</m:t>
                    </m:r>
                    <m:r>
                      <a:rPr lang="en-US" i="1" dirty="0" smtClean="0">
                        <a:solidFill>
                          <a:srgbClr val="C00000"/>
                        </a:solidFill>
                        <a:latin typeface="Cambria Math" panose="02040503050406030204" pitchFamily="18" charset="0"/>
                      </a:rPr>
                      <m:t>𝐿</m:t>
                    </m:r>
                    <m:r>
                      <a:rPr lang="en-US" i="1" dirty="0" smtClean="0">
                        <a:solidFill>
                          <a:srgbClr val="C00000"/>
                        </a:solidFill>
                        <a:latin typeface="Cambria Math" panose="02040503050406030204" pitchFamily="18" charset="0"/>
                      </a:rPr>
                      <m:t>(</m:t>
                    </m:r>
                    <m:r>
                      <a:rPr lang="en-US" i="1" dirty="0" smtClean="0">
                        <a:solidFill>
                          <a:srgbClr val="C00000"/>
                        </a:solidFill>
                        <a:latin typeface="Cambria Math" panose="02040503050406030204" pitchFamily="18" charset="0"/>
                      </a:rPr>
                      <m:t>𝑀</m:t>
                    </m:r>
                    <m:r>
                      <a:rPr lang="en-US" i="1" dirty="0" smtClean="0">
                        <a:solidFill>
                          <a:srgbClr val="C00000"/>
                        </a:solidFill>
                        <a:latin typeface="Cambria Math" panose="02040503050406030204" pitchFamily="18" charset="0"/>
                      </a:rPr>
                      <m:t>)</m:t>
                    </m:r>
                  </m:oMath>
                </a14:m>
                <a:r>
                  <a:rPr lang="fa-IR" dirty="0"/>
                  <a:t>.</a:t>
                </a:r>
              </a:p>
              <a:p>
                <a:endParaRPr lang="fa-IR" dirty="0"/>
              </a:p>
              <a:p>
                <a:r>
                  <a:rPr lang="fa-IR" sz="2400" dirty="0">
                    <a:solidFill>
                      <a:srgbClr val="FF0000"/>
                    </a:solidFill>
                  </a:rPr>
                  <a:t>اثبات:</a:t>
                </a:r>
              </a:p>
              <a:p>
                <a:r>
                  <a:rPr lang="fa-IR" dirty="0"/>
                  <a:t>اگر </a:t>
                </a:r>
                <a14:m>
                  <m:oMath xmlns:m="http://schemas.openxmlformats.org/officeDocument/2006/math">
                    <m:r>
                      <a:rPr lang="en-US" i="1" dirty="0">
                        <a:solidFill>
                          <a:srgbClr val="C00000"/>
                        </a:solidFill>
                        <a:latin typeface="Cambria Math" panose="02040503050406030204" pitchFamily="18" charset="0"/>
                      </a:rPr>
                      <m:t>𝐿</m:t>
                    </m:r>
                  </m:oMath>
                </a14:m>
                <a:r>
                  <a:rPr lang="fa-IR" dirty="0"/>
                  <a:t>، یک زبان مستقل از متن بدون </a:t>
                </a:r>
                <a14:m>
                  <m:oMath xmlns:m="http://schemas.openxmlformats.org/officeDocument/2006/math">
                    <m:r>
                      <a:rPr lang="en-US" i="1" dirty="0">
                        <a:solidFill>
                          <a:srgbClr val="C00000"/>
                        </a:solidFill>
                        <a:latin typeface="Cambria Math" panose="02040503050406030204" pitchFamily="18" charset="0"/>
                        <a:ea typeface="Cambria Math" panose="02040503050406030204" pitchFamily="18" charset="0"/>
                      </a:rPr>
                      <m:t>𝜆</m:t>
                    </m:r>
                  </m:oMath>
                </a14:m>
                <a:r>
                  <a:rPr lang="fa-IR" dirty="0"/>
                  <a:t> باشد، یک گرامر مستقل از متن </a:t>
                </a:r>
                <a14:m>
                  <m:oMath xmlns:m="http://schemas.openxmlformats.org/officeDocument/2006/math">
                    <m:r>
                      <a:rPr lang="en-US" b="0" i="1" dirty="0" smtClean="0">
                        <a:solidFill>
                          <a:srgbClr val="C00000"/>
                        </a:solidFill>
                        <a:latin typeface="Cambria Math" panose="02040503050406030204" pitchFamily="18" charset="0"/>
                        <a:ea typeface="Cambria Math" panose="02040503050406030204" pitchFamily="18" charset="0"/>
                      </a:rPr>
                      <m:t>𝐺</m:t>
                    </m:r>
                    <m:r>
                      <a:rPr lang="en-US" b="0" i="1" dirty="0" smtClean="0">
                        <a:solidFill>
                          <a:srgbClr val="C00000"/>
                        </a:solidFill>
                        <a:latin typeface="Cambria Math" panose="02040503050406030204" pitchFamily="18" charset="0"/>
                        <a:ea typeface="Cambria Math" panose="02040503050406030204" pitchFamily="18" charset="0"/>
                      </a:rPr>
                      <m:t>=(</m:t>
                    </m:r>
                    <m:r>
                      <a:rPr lang="en-US" b="0" i="1" dirty="0" smtClean="0">
                        <a:solidFill>
                          <a:srgbClr val="C00000"/>
                        </a:solidFill>
                        <a:latin typeface="Cambria Math" panose="02040503050406030204" pitchFamily="18" charset="0"/>
                        <a:ea typeface="Cambria Math" panose="02040503050406030204" pitchFamily="18" charset="0"/>
                      </a:rPr>
                      <m:t>𝑉</m:t>
                    </m:r>
                    <m:r>
                      <a:rPr lang="en-US" b="0" i="1" dirty="0" smtClean="0">
                        <a:solidFill>
                          <a:srgbClr val="C00000"/>
                        </a:solidFill>
                        <a:latin typeface="Cambria Math" panose="02040503050406030204" pitchFamily="18" charset="0"/>
                        <a:ea typeface="Cambria Math" panose="02040503050406030204" pitchFamily="18" charset="0"/>
                      </a:rPr>
                      <m:t>,</m:t>
                    </m:r>
                    <m:r>
                      <a:rPr lang="en-US" b="0" i="1" dirty="0" smtClean="0">
                        <a:solidFill>
                          <a:srgbClr val="C00000"/>
                        </a:solidFill>
                        <a:latin typeface="Cambria Math" panose="02040503050406030204" pitchFamily="18" charset="0"/>
                        <a:ea typeface="Cambria Math" panose="02040503050406030204" pitchFamily="18" charset="0"/>
                      </a:rPr>
                      <m:t>𝑇</m:t>
                    </m:r>
                    <m:r>
                      <a:rPr lang="en-US" b="0" i="1" dirty="0" smtClean="0">
                        <a:solidFill>
                          <a:srgbClr val="C00000"/>
                        </a:solidFill>
                        <a:latin typeface="Cambria Math" panose="02040503050406030204" pitchFamily="18" charset="0"/>
                        <a:ea typeface="Cambria Math" panose="02040503050406030204" pitchFamily="18" charset="0"/>
                      </a:rPr>
                      <m:t>,</m:t>
                    </m:r>
                    <m:r>
                      <a:rPr lang="en-US" b="0" i="1" dirty="0" smtClean="0">
                        <a:solidFill>
                          <a:srgbClr val="C00000"/>
                        </a:solidFill>
                        <a:latin typeface="Cambria Math" panose="02040503050406030204" pitchFamily="18" charset="0"/>
                        <a:ea typeface="Cambria Math" panose="02040503050406030204" pitchFamily="18" charset="0"/>
                      </a:rPr>
                      <m:t>𝑆</m:t>
                    </m:r>
                    <m:r>
                      <a:rPr lang="en-US" b="0" i="1" dirty="0" smtClean="0">
                        <a:solidFill>
                          <a:srgbClr val="C00000"/>
                        </a:solidFill>
                        <a:latin typeface="Cambria Math" panose="02040503050406030204" pitchFamily="18" charset="0"/>
                        <a:ea typeface="Cambria Math" panose="02040503050406030204" pitchFamily="18" charset="0"/>
                      </a:rPr>
                      <m:t>,</m:t>
                    </m:r>
                    <m:r>
                      <a:rPr lang="en-US" b="0" i="1" dirty="0" smtClean="0">
                        <a:solidFill>
                          <a:srgbClr val="C00000"/>
                        </a:solidFill>
                        <a:latin typeface="Cambria Math" panose="02040503050406030204" pitchFamily="18" charset="0"/>
                        <a:ea typeface="Cambria Math" panose="02040503050406030204" pitchFamily="18" charset="0"/>
                      </a:rPr>
                      <m:t>𝑃</m:t>
                    </m:r>
                    <m:r>
                      <a:rPr lang="en-US" b="0" i="1" dirty="0" smtClean="0">
                        <a:solidFill>
                          <a:srgbClr val="C00000"/>
                        </a:solidFill>
                        <a:latin typeface="Cambria Math" panose="02040503050406030204" pitchFamily="18" charset="0"/>
                        <a:ea typeface="Cambria Math" panose="02040503050406030204" pitchFamily="18" charset="0"/>
                      </a:rPr>
                      <m:t>)</m:t>
                    </m:r>
                  </m:oMath>
                </a14:m>
                <a:r>
                  <a:rPr lang="fa-IR" dirty="0"/>
                  <a:t> در </a:t>
                </a:r>
                <a:r>
                  <a:rPr lang="fa-IR" u="sng" dirty="0">
                    <a:solidFill>
                      <a:srgbClr val="7030A0"/>
                    </a:solidFill>
                  </a:rPr>
                  <a:t>فرم نرمال گریباخ</a:t>
                </a:r>
                <a:r>
                  <a:rPr lang="fa-IR" dirty="0"/>
                  <a:t> برای آن وجود دارد.</a:t>
                </a:r>
              </a:p>
              <a:p>
                <a:r>
                  <a:rPr lang="fa-IR" dirty="0"/>
                  <a:t>یک پذیرنده پشته ای غیرقطعی میسازیم که اشتقاق های چپ ترین در این گرامر را شبیه سازی کند.</a:t>
                </a:r>
              </a:p>
              <a:p>
                <a:r>
                  <a:rPr lang="fa-IR" dirty="0"/>
                  <a:t>شبیه سازی بدین صورت است که بخش پردازش نشده شکل جمله ای درون پشته است در حالی که پیشوند پایانه ای هر شکل جمله ای با نماد جاری رشته ورودی مطابقت دارد.</a:t>
                </a:r>
              </a:p>
              <a:p>
                <a:r>
                  <a:rPr lang="fa-IR" dirty="0"/>
                  <a:t>این پذیرنده پشته ای غیر قطعی عبارت خواهد بود از : </a:t>
                </a:r>
                <a14:m>
                  <m:oMath xmlns:m="http://schemas.openxmlformats.org/officeDocument/2006/math">
                    <m:r>
                      <a:rPr lang="en-US" b="0" i="1" dirty="0" smtClean="0">
                        <a:solidFill>
                          <a:srgbClr val="C00000"/>
                        </a:solidFill>
                        <a:latin typeface="Cambria Math" panose="02040503050406030204" pitchFamily="18" charset="0"/>
                        <a:ea typeface="Cambria Math" panose="02040503050406030204" pitchFamily="18" charset="0"/>
                      </a:rPr>
                      <m:t>𝑀</m:t>
                    </m:r>
                    <m:r>
                      <a:rPr lang="en-US" b="0" i="1" dirty="0" smtClean="0">
                        <a:solidFill>
                          <a:srgbClr val="C00000"/>
                        </a:solidFill>
                        <a:latin typeface="Cambria Math" panose="02040503050406030204" pitchFamily="18" charset="0"/>
                        <a:ea typeface="Cambria Math" panose="02040503050406030204" pitchFamily="18" charset="0"/>
                      </a:rPr>
                      <m:t>=</m:t>
                    </m:r>
                    <m:d>
                      <m:dPr>
                        <m:ctrlPr>
                          <a:rPr lang="en-US" b="0" i="1" dirty="0" smtClean="0">
                            <a:solidFill>
                              <a:srgbClr val="C00000"/>
                            </a:solidFill>
                            <a:latin typeface="Cambria Math" panose="02040503050406030204" pitchFamily="18" charset="0"/>
                            <a:ea typeface="Cambria Math" panose="02040503050406030204" pitchFamily="18" charset="0"/>
                          </a:rPr>
                        </m:ctrlPr>
                      </m:dPr>
                      <m:e>
                        <m:d>
                          <m:dPr>
                            <m:begChr m:val="{"/>
                            <m:endChr m:val="}"/>
                            <m:ctrlPr>
                              <a:rPr lang="en-US" b="0" i="1" dirty="0" smtClean="0">
                                <a:solidFill>
                                  <a:srgbClr val="C00000"/>
                                </a:solidFill>
                                <a:latin typeface="Cambria Math" panose="02040503050406030204" pitchFamily="18" charset="0"/>
                                <a:ea typeface="Cambria Math" panose="02040503050406030204" pitchFamily="18" charset="0"/>
                              </a:rPr>
                            </m:ctrlPr>
                          </m:dPr>
                          <m:e>
                            <m:sSub>
                              <m:sSubPr>
                                <m:ctrlPr>
                                  <a:rPr lang="en-US" b="0" i="1" dirty="0" smtClean="0">
                                    <a:solidFill>
                                      <a:srgbClr val="C00000"/>
                                    </a:solidFill>
                                    <a:latin typeface="Cambria Math" panose="02040503050406030204" pitchFamily="18" charset="0"/>
                                    <a:ea typeface="Cambria Math" panose="02040503050406030204" pitchFamily="18" charset="0"/>
                                  </a:rPr>
                                </m:ctrlPr>
                              </m:sSubPr>
                              <m:e>
                                <m:r>
                                  <a:rPr lang="en-US" b="0" i="1" dirty="0" smtClean="0">
                                    <a:solidFill>
                                      <a:srgbClr val="C00000"/>
                                    </a:solidFill>
                                    <a:latin typeface="Cambria Math" panose="02040503050406030204" pitchFamily="18" charset="0"/>
                                    <a:ea typeface="Cambria Math" panose="02040503050406030204" pitchFamily="18" charset="0"/>
                                  </a:rPr>
                                  <m:t>𝑞</m:t>
                                </m:r>
                              </m:e>
                              <m:sub>
                                <m:r>
                                  <a:rPr lang="en-US" b="0" i="1" dirty="0" smtClean="0">
                                    <a:solidFill>
                                      <a:srgbClr val="C00000"/>
                                    </a:solidFill>
                                    <a:latin typeface="Cambria Math" panose="02040503050406030204" pitchFamily="18" charset="0"/>
                                    <a:ea typeface="Cambria Math" panose="02040503050406030204" pitchFamily="18" charset="0"/>
                                  </a:rPr>
                                  <m:t>0</m:t>
                                </m:r>
                              </m:sub>
                            </m:sSub>
                            <m:r>
                              <a:rPr lang="en-US" b="0" i="1" dirty="0" smtClean="0">
                                <a:solidFill>
                                  <a:srgbClr val="C00000"/>
                                </a:solidFill>
                                <a:latin typeface="Cambria Math" panose="02040503050406030204" pitchFamily="18" charset="0"/>
                                <a:ea typeface="Cambria Math" panose="02040503050406030204" pitchFamily="18" charset="0"/>
                              </a:rPr>
                              <m:t>,</m:t>
                            </m:r>
                            <m:sSub>
                              <m:sSubPr>
                                <m:ctrlPr>
                                  <a:rPr lang="en-US" b="0" i="1" dirty="0" smtClean="0">
                                    <a:solidFill>
                                      <a:srgbClr val="C00000"/>
                                    </a:solidFill>
                                    <a:latin typeface="Cambria Math" panose="02040503050406030204" pitchFamily="18" charset="0"/>
                                    <a:ea typeface="Cambria Math" panose="02040503050406030204" pitchFamily="18" charset="0"/>
                                  </a:rPr>
                                </m:ctrlPr>
                              </m:sSubPr>
                              <m:e>
                                <m:r>
                                  <a:rPr lang="en-US" b="0" i="1" dirty="0" smtClean="0">
                                    <a:solidFill>
                                      <a:srgbClr val="C00000"/>
                                    </a:solidFill>
                                    <a:latin typeface="Cambria Math" panose="02040503050406030204" pitchFamily="18" charset="0"/>
                                    <a:ea typeface="Cambria Math" panose="02040503050406030204" pitchFamily="18" charset="0"/>
                                  </a:rPr>
                                  <m:t>𝑞</m:t>
                                </m:r>
                              </m:e>
                              <m:sub>
                                <m:r>
                                  <a:rPr lang="en-US" b="0" i="1" dirty="0" smtClean="0">
                                    <a:solidFill>
                                      <a:srgbClr val="C00000"/>
                                    </a:solidFill>
                                    <a:latin typeface="Cambria Math" panose="02040503050406030204" pitchFamily="18" charset="0"/>
                                    <a:ea typeface="Cambria Math" panose="02040503050406030204" pitchFamily="18" charset="0"/>
                                  </a:rPr>
                                  <m:t>1</m:t>
                                </m:r>
                              </m:sub>
                            </m:sSub>
                            <m:r>
                              <a:rPr lang="en-US" b="0" i="1" dirty="0" smtClean="0">
                                <a:solidFill>
                                  <a:srgbClr val="C00000"/>
                                </a:solidFill>
                                <a:latin typeface="Cambria Math" panose="02040503050406030204" pitchFamily="18" charset="0"/>
                                <a:ea typeface="Cambria Math" panose="02040503050406030204" pitchFamily="18" charset="0"/>
                              </a:rPr>
                              <m:t>,</m:t>
                            </m:r>
                            <m:sSub>
                              <m:sSubPr>
                                <m:ctrlPr>
                                  <a:rPr lang="en-US" b="0" i="1" dirty="0" smtClean="0">
                                    <a:solidFill>
                                      <a:srgbClr val="C00000"/>
                                    </a:solidFill>
                                    <a:latin typeface="Cambria Math" panose="02040503050406030204" pitchFamily="18" charset="0"/>
                                    <a:ea typeface="Cambria Math" panose="02040503050406030204" pitchFamily="18" charset="0"/>
                                  </a:rPr>
                                </m:ctrlPr>
                              </m:sSubPr>
                              <m:e>
                                <m:r>
                                  <a:rPr lang="en-US" b="0" i="1" dirty="0" smtClean="0">
                                    <a:solidFill>
                                      <a:srgbClr val="C00000"/>
                                    </a:solidFill>
                                    <a:latin typeface="Cambria Math" panose="02040503050406030204" pitchFamily="18" charset="0"/>
                                    <a:ea typeface="Cambria Math" panose="02040503050406030204" pitchFamily="18" charset="0"/>
                                  </a:rPr>
                                  <m:t>𝑞</m:t>
                                </m:r>
                              </m:e>
                              <m:sub>
                                <m:r>
                                  <a:rPr lang="en-US" b="0" i="1" dirty="0" smtClean="0">
                                    <a:solidFill>
                                      <a:srgbClr val="C00000"/>
                                    </a:solidFill>
                                    <a:latin typeface="Cambria Math" panose="02040503050406030204" pitchFamily="18" charset="0"/>
                                    <a:ea typeface="Cambria Math" panose="02040503050406030204" pitchFamily="18" charset="0"/>
                                  </a:rPr>
                                  <m:t>𝑓</m:t>
                                </m:r>
                              </m:sub>
                            </m:sSub>
                          </m:e>
                        </m:d>
                        <m:r>
                          <a:rPr lang="en-US" b="0" i="1" dirty="0" smtClean="0">
                            <a:solidFill>
                              <a:srgbClr val="C00000"/>
                            </a:solidFill>
                            <a:latin typeface="Cambria Math" panose="02040503050406030204" pitchFamily="18" charset="0"/>
                            <a:ea typeface="Cambria Math" panose="02040503050406030204" pitchFamily="18" charset="0"/>
                          </a:rPr>
                          <m:t>,</m:t>
                        </m:r>
                        <m:r>
                          <a:rPr lang="en-US" b="0" i="1" dirty="0" smtClean="0">
                            <a:solidFill>
                              <a:srgbClr val="C00000"/>
                            </a:solidFill>
                            <a:latin typeface="Cambria Math" panose="02040503050406030204" pitchFamily="18" charset="0"/>
                            <a:ea typeface="Cambria Math" panose="02040503050406030204" pitchFamily="18" charset="0"/>
                          </a:rPr>
                          <m:t>𝑇</m:t>
                        </m:r>
                        <m:r>
                          <a:rPr lang="en-US" b="0" i="1" dirty="0" smtClean="0">
                            <a:solidFill>
                              <a:srgbClr val="C00000"/>
                            </a:solidFill>
                            <a:latin typeface="Cambria Math" panose="02040503050406030204" pitchFamily="18" charset="0"/>
                            <a:ea typeface="Cambria Math" panose="02040503050406030204" pitchFamily="18" charset="0"/>
                          </a:rPr>
                          <m:t>,</m:t>
                        </m:r>
                        <m:r>
                          <a:rPr lang="en-US" b="0" i="1" dirty="0" smtClean="0">
                            <a:solidFill>
                              <a:srgbClr val="C00000"/>
                            </a:solidFill>
                            <a:latin typeface="Cambria Math" panose="02040503050406030204" pitchFamily="18" charset="0"/>
                            <a:ea typeface="Cambria Math" panose="02040503050406030204" pitchFamily="18" charset="0"/>
                          </a:rPr>
                          <m:t>𝑉</m:t>
                        </m:r>
                        <m:r>
                          <a:rPr lang="en-US" b="0" i="1" dirty="0" smtClean="0">
                            <a:solidFill>
                              <a:srgbClr val="C00000"/>
                            </a:solidFill>
                            <a:latin typeface="Cambria Math" panose="02040503050406030204" pitchFamily="18" charset="0"/>
                            <a:ea typeface="Cambria Math" panose="02040503050406030204" pitchFamily="18" charset="0"/>
                          </a:rPr>
                          <m:t>∪</m:t>
                        </m:r>
                        <m:d>
                          <m:dPr>
                            <m:begChr m:val="{"/>
                            <m:endChr m:val="}"/>
                            <m:ctrlPr>
                              <a:rPr lang="en-US" b="0" i="1" dirty="0" smtClean="0">
                                <a:solidFill>
                                  <a:srgbClr val="C00000"/>
                                </a:solidFill>
                                <a:latin typeface="Cambria Math" panose="02040503050406030204" pitchFamily="18" charset="0"/>
                                <a:ea typeface="Cambria Math" panose="02040503050406030204" pitchFamily="18" charset="0"/>
                              </a:rPr>
                            </m:ctrlPr>
                          </m:dPr>
                          <m:e>
                            <m:r>
                              <a:rPr lang="en-US" b="0" i="1" dirty="0" smtClean="0">
                                <a:solidFill>
                                  <a:srgbClr val="C00000"/>
                                </a:solidFill>
                                <a:latin typeface="Cambria Math" panose="02040503050406030204" pitchFamily="18" charset="0"/>
                                <a:ea typeface="Cambria Math" panose="02040503050406030204" pitchFamily="18" charset="0"/>
                              </a:rPr>
                              <m:t>𝑧</m:t>
                            </m:r>
                          </m:e>
                        </m:d>
                        <m:r>
                          <a:rPr lang="en-US" b="0" i="1" dirty="0" smtClean="0">
                            <a:solidFill>
                              <a:srgbClr val="C00000"/>
                            </a:solidFill>
                            <a:latin typeface="Cambria Math" panose="02040503050406030204" pitchFamily="18" charset="0"/>
                            <a:ea typeface="Cambria Math" panose="02040503050406030204" pitchFamily="18" charset="0"/>
                          </a:rPr>
                          <m:t>,</m:t>
                        </m:r>
                        <m:r>
                          <a:rPr lang="en-US" b="0" i="1" dirty="0" smtClean="0">
                            <a:solidFill>
                              <a:srgbClr val="C00000"/>
                            </a:solidFill>
                            <a:latin typeface="Cambria Math" panose="02040503050406030204" pitchFamily="18" charset="0"/>
                            <a:ea typeface="Cambria Math" panose="02040503050406030204" pitchFamily="18" charset="0"/>
                          </a:rPr>
                          <m:t>𝛿</m:t>
                        </m:r>
                        <m:r>
                          <a:rPr lang="en-US" b="0" i="1" dirty="0" smtClean="0">
                            <a:solidFill>
                              <a:srgbClr val="C00000"/>
                            </a:solidFill>
                            <a:latin typeface="Cambria Math" panose="02040503050406030204" pitchFamily="18" charset="0"/>
                            <a:ea typeface="Cambria Math" panose="02040503050406030204" pitchFamily="18" charset="0"/>
                          </a:rPr>
                          <m:t>,</m:t>
                        </m:r>
                        <m:sSub>
                          <m:sSubPr>
                            <m:ctrlPr>
                              <a:rPr lang="en-US" b="0" i="1" dirty="0" smtClean="0">
                                <a:solidFill>
                                  <a:srgbClr val="C00000"/>
                                </a:solidFill>
                                <a:latin typeface="Cambria Math" panose="02040503050406030204" pitchFamily="18" charset="0"/>
                                <a:ea typeface="Cambria Math" panose="02040503050406030204" pitchFamily="18" charset="0"/>
                              </a:rPr>
                            </m:ctrlPr>
                          </m:sSubPr>
                          <m:e>
                            <m:r>
                              <a:rPr lang="en-US" b="0" i="1" dirty="0" smtClean="0">
                                <a:solidFill>
                                  <a:srgbClr val="C00000"/>
                                </a:solidFill>
                                <a:latin typeface="Cambria Math" panose="02040503050406030204" pitchFamily="18" charset="0"/>
                                <a:ea typeface="Cambria Math" panose="02040503050406030204" pitchFamily="18" charset="0"/>
                              </a:rPr>
                              <m:t>𝑞</m:t>
                            </m:r>
                          </m:e>
                          <m:sub>
                            <m:r>
                              <a:rPr lang="en-US" b="0" i="1" dirty="0" smtClean="0">
                                <a:solidFill>
                                  <a:srgbClr val="C00000"/>
                                </a:solidFill>
                                <a:latin typeface="Cambria Math" panose="02040503050406030204" pitchFamily="18" charset="0"/>
                                <a:ea typeface="Cambria Math" panose="02040503050406030204" pitchFamily="18" charset="0"/>
                              </a:rPr>
                              <m:t>0</m:t>
                            </m:r>
                          </m:sub>
                        </m:sSub>
                        <m:r>
                          <a:rPr lang="en-US" b="0" i="1" dirty="0" smtClean="0">
                            <a:solidFill>
                              <a:srgbClr val="C00000"/>
                            </a:solidFill>
                            <a:latin typeface="Cambria Math" panose="02040503050406030204" pitchFamily="18" charset="0"/>
                            <a:ea typeface="Cambria Math" panose="02040503050406030204" pitchFamily="18" charset="0"/>
                          </a:rPr>
                          <m:t>,</m:t>
                        </m:r>
                        <m:r>
                          <a:rPr lang="en-US" b="0" i="1" dirty="0" smtClean="0">
                            <a:solidFill>
                              <a:srgbClr val="C00000"/>
                            </a:solidFill>
                            <a:latin typeface="Cambria Math" panose="02040503050406030204" pitchFamily="18" charset="0"/>
                            <a:ea typeface="Cambria Math" panose="02040503050406030204" pitchFamily="18" charset="0"/>
                          </a:rPr>
                          <m:t>𝑧</m:t>
                        </m:r>
                        <m:r>
                          <a:rPr lang="en-US" b="0" i="1" dirty="0" smtClean="0">
                            <a:solidFill>
                              <a:srgbClr val="C00000"/>
                            </a:solidFill>
                            <a:latin typeface="Cambria Math" panose="02040503050406030204" pitchFamily="18" charset="0"/>
                            <a:ea typeface="Cambria Math" panose="02040503050406030204" pitchFamily="18" charset="0"/>
                          </a:rPr>
                          <m:t>,</m:t>
                        </m:r>
                        <m:d>
                          <m:dPr>
                            <m:begChr m:val="{"/>
                            <m:endChr m:val="}"/>
                            <m:ctrlPr>
                              <a:rPr lang="en-US" b="0" i="1" dirty="0" smtClean="0">
                                <a:solidFill>
                                  <a:srgbClr val="C00000"/>
                                </a:solidFill>
                                <a:latin typeface="Cambria Math" panose="02040503050406030204" pitchFamily="18" charset="0"/>
                                <a:ea typeface="Cambria Math" panose="02040503050406030204" pitchFamily="18" charset="0"/>
                              </a:rPr>
                            </m:ctrlPr>
                          </m:dPr>
                          <m:e>
                            <m:sSub>
                              <m:sSubPr>
                                <m:ctrlPr>
                                  <a:rPr lang="en-US" b="0" i="1" dirty="0" smtClean="0">
                                    <a:solidFill>
                                      <a:srgbClr val="C00000"/>
                                    </a:solidFill>
                                    <a:latin typeface="Cambria Math" panose="02040503050406030204" pitchFamily="18" charset="0"/>
                                    <a:ea typeface="Cambria Math" panose="02040503050406030204" pitchFamily="18" charset="0"/>
                                  </a:rPr>
                                </m:ctrlPr>
                              </m:sSubPr>
                              <m:e>
                                <m:r>
                                  <a:rPr lang="en-US" b="0" i="1" dirty="0" smtClean="0">
                                    <a:solidFill>
                                      <a:srgbClr val="C00000"/>
                                    </a:solidFill>
                                    <a:latin typeface="Cambria Math" panose="02040503050406030204" pitchFamily="18" charset="0"/>
                                    <a:ea typeface="Cambria Math" panose="02040503050406030204" pitchFamily="18" charset="0"/>
                                  </a:rPr>
                                  <m:t>𝑞</m:t>
                                </m:r>
                              </m:e>
                              <m:sub>
                                <m:r>
                                  <a:rPr lang="en-US" b="0" i="1" dirty="0" smtClean="0">
                                    <a:solidFill>
                                      <a:srgbClr val="C00000"/>
                                    </a:solidFill>
                                    <a:latin typeface="Cambria Math" panose="02040503050406030204" pitchFamily="18" charset="0"/>
                                    <a:ea typeface="Cambria Math" panose="02040503050406030204" pitchFamily="18" charset="0"/>
                                  </a:rPr>
                                  <m:t>𝑓</m:t>
                                </m:r>
                              </m:sub>
                            </m:sSub>
                          </m:e>
                        </m:d>
                      </m:e>
                    </m:d>
                  </m:oMath>
                </a14:m>
                <a:r>
                  <a:rPr lang="fa-IR" dirty="0"/>
                  <a:t> که </a:t>
                </a:r>
                <a14:m>
                  <m:oMath xmlns:m="http://schemas.openxmlformats.org/officeDocument/2006/math">
                    <m:r>
                      <a:rPr lang="en-US" i="1" dirty="0">
                        <a:solidFill>
                          <a:srgbClr val="C00000"/>
                        </a:solidFill>
                        <a:latin typeface="Cambria Math" panose="02040503050406030204" pitchFamily="18" charset="0"/>
                        <a:ea typeface="Cambria Math" panose="02040503050406030204" pitchFamily="18" charset="0"/>
                      </a:rPr>
                      <m:t>𝑧</m:t>
                    </m:r>
                    <m:r>
                      <a:rPr lang="en-US" i="1" dirty="0" smtClean="0">
                        <a:solidFill>
                          <a:srgbClr val="C00000"/>
                        </a:solidFill>
                        <a:latin typeface="Cambria Math" panose="02040503050406030204" pitchFamily="18" charset="0"/>
                        <a:ea typeface="Cambria Math" panose="02040503050406030204" pitchFamily="18" charset="0"/>
                      </a:rPr>
                      <m:t>∉</m:t>
                    </m:r>
                    <m:r>
                      <a:rPr lang="en-US" b="0" i="1" dirty="0" smtClean="0">
                        <a:solidFill>
                          <a:srgbClr val="C00000"/>
                        </a:solidFill>
                        <a:latin typeface="Cambria Math" panose="02040503050406030204" pitchFamily="18" charset="0"/>
                        <a:ea typeface="Cambria Math" panose="02040503050406030204" pitchFamily="18" charset="0"/>
                      </a:rPr>
                      <m:t>𝑉</m:t>
                    </m:r>
                  </m:oMath>
                </a14:m>
                <a:r>
                  <a:rPr lang="fa-IR" dirty="0"/>
                  <a:t> </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919" r="-306"/>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D22F896-40B5-4ADD-8801-0D06FADFA095}" type="slidenum">
              <a:rPr lang="en-US" smtClean="0"/>
              <a:pPr/>
              <a:t>21</a:t>
            </a:fld>
            <a:endParaRPr lang="en-US" dirty="0"/>
          </a:p>
        </p:txBody>
      </p:sp>
    </p:spTree>
    <p:extLst>
      <p:ext uri="{BB962C8B-B14F-4D97-AF65-F5344CB8AC3E}">
        <p14:creationId xmlns:p14="http://schemas.microsoft.com/office/powerpoint/2010/main" val="27490310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قضیه 7-1: </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fa-IR" dirty="0"/>
                  <a:t>برای هر زبان مستقل از متن </a:t>
                </a:r>
                <a14:m>
                  <m:oMath xmlns:m="http://schemas.openxmlformats.org/officeDocument/2006/math">
                    <m:r>
                      <a:rPr lang="en-US" i="1" dirty="0" smtClean="0">
                        <a:solidFill>
                          <a:srgbClr val="C00000"/>
                        </a:solidFill>
                        <a:latin typeface="Cambria Math" panose="02040503050406030204" pitchFamily="18" charset="0"/>
                      </a:rPr>
                      <m:t>𝐿</m:t>
                    </m:r>
                  </m:oMath>
                </a14:m>
                <a:r>
                  <a:rPr lang="fa-IR" dirty="0"/>
                  <a:t>، یک پذیرنده پشته ای غیر قطعی </a:t>
                </a:r>
                <a14:m>
                  <m:oMath xmlns:m="http://schemas.openxmlformats.org/officeDocument/2006/math">
                    <m:r>
                      <a:rPr lang="en-US" i="1" dirty="0" smtClean="0">
                        <a:solidFill>
                          <a:srgbClr val="C00000"/>
                        </a:solidFill>
                        <a:latin typeface="Cambria Math" panose="02040503050406030204" pitchFamily="18" charset="0"/>
                      </a:rPr>
                      <m:t>𝑀</m:t>
                    </m:r>
                  </m:oMath>
                </a14:m>
                <a:r>
                  <a:rPr lang="fa-IR" dirty="0"/>
                  <a:t> وجود دارد بطوری که </a:t>
                </a:r>
                <a14:m>
                  <m:oMath xmlns:m="http://schemas.openxmlformats.org/officeDocument/2006/math">
                    <m:r>
                      <a:rPr lang="en-US" i="1" dirty="0" smtClean="0">
                        <a:solidFill>
                          <a:srgbClr val="C00000"/>
                        </a:solidFill>
                        <a:latin typeface="Cambria Math" panose="02040503050406030204" pitchFamily="18" charset="0"/>
                      </a:rPr>
                      <m:t>𝐿</m:t>
                    </m:r>
                    <m:r>
                      <a:rPr lang="en-US" i="1" dirty="0" smtClean="0">
                        <a:solidFill>
                          <a:srgbClr val="C00000"/>
                        </a:solidFill>
                        <a:latin typeface="Cambria Math" panose="02040503050406030204" pitchFamily="18" charset="0"/>
                      </a:rPr>
                      <m:t>=</m:t>
                    </m:r>
                    <m:r>
                      <a:rPr lang="en-US" i="1" dirty="0" smtClean="0">
                        <a:solidFill>
                          <a:srgbClr val="C00000"/>
                        </a:solidFill>
                        <a:latin typeface="Cambria Math" panose="02040503050406030204" pitchFamily="18" charset="0"/>
                      </a:rPr>
                      <m:t>𝐿</m:t>
                    </m:r>
                    <m:r>
                      <a:rPr lang="en-US" i="1" dirty="0" smtClean="0">
                        <a:solidFill>
                          <a:srgbClr val="C00000"/>
                        </a:solidFill>
                        <a:latin typeface="Cambria Math" panose="02040503050406030204" pitchFamily="18" charset="0"/>
                      </a:rPr>
                      <m:t>(</m:t>
                    </m:r>
                    <m:r>
                      <a:rPr lang="en-US" i="1" dirty="0" smtClean="0">
                        <a:solidFill>
                          <a:srgbClr val="C00000"/>
                        </a:solidFill>
                        <a:latin typeface="Cambria Math" panose="02040503050406030204" pitchFamily="18" charset="0"/>
                      </a:rPr>
                      <m:t>𝑀</m:t>
                    </m:r>
                    <m:r>
                      <a:rPr lang="en-US" i="1" dirty="0" smtClean="0">
                        <a:solidFill>
                          <a:srgbClr val="C00000"/>
                        </a:solidFill>
                        <a:latin typeface="Cambria Math" panose="02040503050406030204" pitchFamily="18" charset="0"/>
                      </a:rPr>
                      <m:t>)</m:t>
                    </m:r>
                  </m:oMath>
                </a14:m>
                <a:r>
                  <a:rPr lang="fa-IR" dirty="0"/>
                  <a:t>.</a:t>
                </a:r>
              </a:p>
              <a:p>
                <a:endParaRPr lang="fa-IR" dirty="0"/>
              </a:p>
              <a:p>
                <a:r>
                  <a:rPr lang="fa-IR" sz="2400" dirty="0">
                    <a:solidFill>
                      <a:srgbClr val="FF0000"/>
                    </a:solidFill>
                  </a:rPr>
                  <a:t>ادامه اثبات:</a:t>
                </a:r>
              </a:p>
              <a:p>
                <a:r>
                  <a:rPr lang="fa-IR" dirty="0"/>
                  <a:t>تابع انتقال ها بصورت زیر خواهند بود:</a:t>
                </a:r>
              </a:p>
              <a:p>
                <a:r>
                  <a:rPr lang="fa-IR" dirty="0"/>
                  <a:t>این پذیرنده پشته ای غیر قطعی عبارت خواهد بود از :</a:t>
                </a:r>
              </a:p>
              <a:p>
                <a14:m>
                  <m:oMath xmlns:m="http://schemas.openxmlformats.org/officeDocument/2006/math">
                    <m:r>
                      <a:rPr lang="el-GR" i="1" dirty="0">
                        <a:solidFill>
                          <a:srgbClr val="C00000"/>
                        </a:solidFill>
                        <a:latin typeface="Cambria Math" panose="02040503050406030204" pitchFamily="18" charset="0"/>
                      </a:rPr>
                      <m:t>𝛿</m:t>
                    </m:r>
                    <m:d>
                      <m:dPr>
                        <m:ctrlPr>
                          <a:rPr lang="en-US" i="1" dirty="0">
                            <a:solidFill>
                              <a:srgbClr val="C00000"/>
                            </a:solidFill>
                            <a:latin typeface="Cambria Math" panose="02040503050406030204" pitchFamily="18" charset="0"/>
                          </a:rPr>
                        </m:ctrlPr>
                      </m:dPr>
                      <m:e>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𝑞</m:t>
                            </m:r>
                          </m:e>
                          <m:sub>
                            <m:r>
                              <a:rPr lang="en-US" i="1" dirty="0">
                                <a:solidFill>
                                  <a:srgbClr val="C00000"/>
                                </a:solidFill>
                                <a:latin typeface="Cambria Math" panose="02040503050406030204" pitchFamily="18" charset="0"/>
                              </a:rPr>
                              <m:t>0</m:t>
                            </m:r>
                          </m:sub>
                        </m:sSub>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ea typeface="Cambria Math" panose="02040503050406030204" pitchFamily="18" charset="0"/>
                          </a:rPr>
                          <m:t>𝜆</m:t>
                        </m:r>
                        <m:r>
                          <a:rPr lang="en-US" i="1" dirty="0">
                            <a:solidFill>
                              <a:srgbClr val="C00000"/>
                            </a:solidFill>
                            <a:latin typeface="Cambria Math" panose="02040503050406030204" pitchFamily="18" charset="0"/>
                            <a:ea typeface="Cambria Math" panose="02040503050406030204" pitchFamily="18" charset="0"/>
                          </a:rPr>
                          <m:t>,</m:t>
                        </m:r>
                        <m:r>
                          <a:rPr lang="en-US" i="1" dirty="0">
                            <a:solidFill>
                              <a:srgbClr val="C00000"/>
                            </a:solidFill>
                            <a:latin typeface="Cambria Math" panose="02040503050406030204" pitchFamily="18" charset="0"/>
                            <a:ea typeface="Cambria Math" panose="02040503050406030204" pitchFamily="18" charset="0"/>
                          </a:rPr>
                          <m:t>𝑧</m:t>
                        </m:r>
                      </m:e>
                    </m:d>
                    <m:r>
                      <a:rPr lang="en-US" i="1" dirty="0">
                        <a:solidFill>
                          <a:srgbClr val="C00000"/>
                        </a:solidFill>
                        <a:latin typeface="Cambria Math" panose="02040503050406030204" pitchFamily="18" charset="0"/>
                        <a:ea typeface="Cambria Math" panose="02040503050406030204" pitchFamily="18" charset="0"/>
                      </a:rPr>
                      <m:t>={</m:t>
                    </m:r>
                    <m:d>
                      <m:dPr>
                        <m:ctrlPr>
                          <a:rPr lang="en-US" i="1" dirty="0">
                            <a:solidFill>
                              <a:srgbClr val="C00000"/>
                            </a:solidFill>
                            <a:latin typeface="Cambria Math" panose="02040503050406030204" pitchFamily="18" charset="0"/>
                            <a:ea typeface="Cambria Math" panose="02040503050406030204" pitchFamily="18" charset="0"/>
                          </a:rPr>
                        </m:ctrlPr>
                      </m:dPr>
                      <m:e>
                        <m:sSub>
                          <m:sSubPr>
                            <m:ctrlPr>
                              <a:rPr lang="en-US" i="1" dirty="0">
                                <a:solidFill>
                                  <a:srgbClr val="C00000"/>
                                </a:solidFill>
                                <a:latin typeface="Cambria Math" panose="02040503050406030204" pitchFamily="18" charset="0"/>
                                <a:ea typeface="Cambria Math" panose="02040503050406030204" pitchFamily="18" charset="0"/>
                              </a:rPr>
                            </m:ctrlPr>
                          </m:sSubPr>
                          <m:e>
                            <m:r>
                              <a:rPr lang="en-US" i="1" dirty="0">
                                <a:solidFill>
                                  <a:srgbClr val="C00000"/>
                                </a:solidFill>
                                <a:latin typeface="Cambria Math" panose="02040503050406030204" pitchFamily="18" charset="0"/>
                                <a:ea typeface="Cambria Math" panose="02040503050406030204" pitchFamily="18" charset="0"/>
                              </a:rPr>
                              <m:t>𝑞</m:t>
                            </m:r>
                          </m:e>
                          <m:sub>
                            <m:r>
                              <a:rPr lang="en-US" i="1" dirty="0">
                                <a:solidFill>
                                  <a:srgbClr val="C00000"/>
                                </a:solidFill>
                                <a:latin typeface="Cambria Math" panose="02040503050406030204" pitchFamily="18" charset="0"/>
                                <a:ea typeface="Cambria Math" panose="02040503050406030204" pitchFamily="18" charset="0"/>
                              </a:rPr>
                              <m:t>1</m:t>
                            </m:r>
                          </m:sub>
                        </m:sSub>
                        <m:r>
                          <a:rPr lang="en-US" i="1" dirty="0">
                            <a:solidFill>
                              <a:srgbClr val="C00000"/>
                            </a:solidFill>
                            <a:latin typeface="Cambria Math" panose="02040503050406030204" pitchFamily="18" charset="0"/>
                            <a:ea typeface="Cambria Math" panose="02040503050406030204" pitchFamily="18" charset="0"/>
                          </a:rPr>
                          <m:t>,</m:t>
                        </m:r>
                        <m:r>
                          <a:rPr lang="en-US" i="1" dirty="0">
                            <a:solidFill>
                              <a:srgbClr val="C00000"/>
                            </a:solidFill>
                            <a:latin typeface="Cambria Math" panose="02040503050406030204" pitchFamily="18" charset="0"/>
                            <a:ea typeface="Cambria Math" panose="02040503050406030204" pitchFamily="18" charset="0"/>
                          </a:rPr>
                          <m:t>𝑆𝑧</m:t>
                        </m:r>
                      </m:e>
                    </m:d>
                    <m:r>
                      <a:rPr lang="en-US" i="1" dirty="0">
                        <a:solidFill>
                          <a:srgbClr val="C00000"/>
                        </a:solidFill>
                        <a:latin typeface="Cambria Math" panose="02040503050406030204" pitchFamily="18" charset="0"/>
                        <a:ea typeface="Cambria Math" panose="02040503050406030204" pitchFamily="18" charset="0"/>
                      </a:rPr>
                      <m:t>}</m:t>
                    </m:r>
                  </m:oMath>
                </a14:m>
                <a:endParaRPr lang="en-US" dirty="0"/>
              </a:p>
              <a:p>
                <a14:m>
                  <m:oMath xmlns:m="http://schemas.openxmlformats.org/officeDocument/2006/math">
                    <m:d>
                      <m:dPr>
                        <m:ctrlPr>
                          <a:rPr lang="en-US" i="1" dirty="0">
                            <a:solidFill>
                              <a:srgbClr val="C00000"/>
                            </a:solidFill>
                            <a:latin typeface="Cambria Math" panose="02040503050406030204" pitchFamily="18" charset="0"/>
                            <a:ea typeface="Cambria Math" panose="02040503050406030204" pitchFamily="18" charset="0"/>
                          </a:rPr>
                        </m:ctrlPr>
                      </m:dPr>
                      <m:e>
                        <m:sSub>
                          <m:sSubPr>
                            <m:ctrlPr>
                              <a:rPr lang="en-US" i="1" dirty="0">
                                <a:solidFill>
                                  <a:srgbClr val="C00000"/>
                                </a:solidFill>
                                <a:latin typeface="Cambria Math" panose="02040503050406030204" pitchFamily="18" charset="0"/>
                                <a:ea typeface="Cambria Math" panose="02040503050406030204" pitchFamily="18" charset="0"/>
                              </a:rPr>
                            </m:ctrlPr>
                          </m:sSubPr>
                          <m:e>
                            <m:r>
                              <a:rPr lang="en-US" i="1" dirty="0">
                                <a:solidFill>
                                  <a:srgbClr val="C00000"/>
                                </a:solidFill>
                                <a:latin typeface="Cambria Math" panose="02040503050406030204" pitchFamily="18" charset="0"/>
                                <a:ea typeface="Cambria Math" panose="02040503050406030204" pitchFamily="18" charset="0"/>
                              </a:rPr>
                              <m:t>𝑞</m:t>
                            </m:r>
                          </m:e>
                          <m:sub>
                            <m:r>
                              <a:rPr lang="en-US" i="1" dirty="0">
                                <a:solidFill>
                                  <a:srgbClr val="C00000"/>
                                </a:solidFill>
                                <a:latin typeface="Cambria Math" panose="02040503050406030204" pitchFamily="18" charset="0"/>
                                <a:ea typeface="Cambria Math" panose="02040503050406030204" pitchFamily="18" charset="0"/>
                              </a:rPr>
                              <m:t>1</m:t>
                            </m:r>
                          </m:sub>
                        </m:sSub>
                        <m:r>
                          <a:rPr lang="en-US" i="1" dirty="0">
                            <a:solidFill>
                              <a:srgbClr val="C00000"/>
                            </a:solidFill>
                            <a:latin typeface="Cambria Math" panose="02040503050406030204" pitchFamily="18" charset="0"/>
                            <a:ea typeface="Cambria Math" panose="02040503050406030204" pitchFamily="18" charset="0"/>
                          </a:rPr>
                          <m:t>,</m:t>
                        </m:r>
                        <m:r>
                          <a:rPr lang="en-US" b="0" i="1" dirty="0" smtClean="0">
                            <a:solidFill>
                              <a:srgbClr val="C00000"/>
                            </a:solidFill>
                            <a:latin typeface="Cambria Math" panose="02040503050406030204" pitchFamily="18" charset="0"/>
                            <a:ea typeface="Cambria Math" panose="02040503050406030204" pitchFamily="18" charset="0"/>
                          </a:rPr>
                          <m:t>𝑢</m:t>
                        </m:r>
                      </m:e>
                    </m:d>
                    <m:r>
                      <a:rPr lang="en-US" i="1" dirty="0" smtClean="0">
                        <a:solidFill>
                          <a:srgbClr val="C00000"/>
                        </a:solidFill>
                        <a:latin typeface="Cambria Math" panose="02040503050406030204" pitchFamily="18" charset="0"/>
                        <a:ea typeface="Cambria Math" panose="02040503050406030204" pitchFamily="18" charset="0"/>
                      </a:rPr>
                      <m:t>∈</m:t>
                    </m:r>
                    <m:r>
                      <a:rPr lang="el-GR" i="1" dirty="0">
                        <a:solidFill>
                          <a:srgbClr val="C00000"/>
                        </a:solidFill>
                        <a:latin typeface="Cambria Math" panose="02040503050406030204" pitchFamily="18" charset="0"/>
                      </a:rPr>
                      <m:t>𝛿</m:t>
                    </m:r>
                    <m:d>
                      <m:dPr>
                        <m:ctrlPr>
                          <a:rPr lang="en-US" i="1" dirty="0">
                            <a:solidFill>
                              <a:srgbClr val="C00000"/>
                            </a:solidFill>
                            <a:latin typeface="Cambria Math" panose="02040503050406030204" pitchFamily="18" charset="0"/>
                          </a:rPr>
                        </m:ctrlPr>
                      </m:dPr>
                      <m:e>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𝑞</m:t>
                            </m:r>
                          </m:e>
                          <m:sub>
                            <m:r>
                              <a:rPr lang="fa-IR" b="0" i="1" dirty="0" smtClean="0">
                                <a:solidFill>
                                  <a:srgbClr val="C00000"/>
                                </a:solidFill>
                                <a:latin typeface="Cambria Math" panose="02040503050406030204" pitchFamily="18" charset="0"/>
                              </a:rPr>
                              <m:t>1</m:t>
                            </m:r>
                          </m:sub>
                        </m:sSub>
                        <m:r>
                          <a:rPr lang="en-US" i="1" dirty="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ea typeface="Cambria Math" panose="02040503050406030204" pitchFamily="18" charset="0"/>
                          </a:rPr>
                          <m:t>𝑎</m:t>
                        </m:r>
                        <m:r>
                          <a:rPr lang="en-US" i="1" dirty="0">
                            <a:solidFill>
                              <a:srgbClr val="C00000"/>
                            </a:solidFill>
                            <a:latin typeface="Cambria Math" panose="02040503050406030204" pitchFamily="18" charset="0"/>
                            <a:ea typeface="Cambria Math" panose="02040503050406030204" pitchFamily="18" charset="0"/>
                          </a:rPr>
                          <m:t>,</m:t>
                        </m:r>
                        <m:r>
                          <a:rPr lang="en-US" b="0" i="1" dirty="0" smtClean="0">
                            <a:solidFill>
                              <a:srgbClr val="C00000"/>
                            </a:solidFill>
                            <a:latin typeface="Cambria Math" panose="02040503050406030204" pitchFamily="18" charset="0"/>
                            <a:ea typeface="Cambria Math" panose="02040503050406030204" pitchFamily="18" charset="0"/>
                          </a:rPr>
                          <m:t>𝐴</m:t>
                        </m:r>
                      </m:e>
                    </m:d>
                  </m:oMath>
                </a14:m>
                <a:r>
                  <a:rPr lang="fa-IR" dirty="0"/>
                  <a:t> هر گاه </a:t>
                </a:r>
                <a14:m>
                  <m:oMath xmlns:m="http://schemas.openxmlformats.org/officeDocument/2006/math">
                    <m:r>
                      <a:rPr lang="en-US" i="1" dirty="0">
                        <a:solidFill>
                          <a:srgbClr val="C00000"/>
                        </a:solidFill>
                        <a:latin typeface="Cambria Math" panose="02040503050406030204" pitchFamily="18" charset="0"/>
                        <a:ea typeface="Cambria Math" panose="02040503050406030204" pitchFamily="18" charset="0"/>
                      </a:rPr>
                      <m:t>𝐴</m:t>
                    </m:r>
                    <m:r>
                      <a:rPr lang="en-US" b="0" i="1" dirty="0" smtClean="0">
                        <a:solidFill>
                          <a:srgbClr val="C00000"/>
                        </a:solidFill>
                        <a:latin typeface="Cambria Math" panose="02040503050406030204" pitchFamily="18" charset="0"/>
                        <a:ea typeface="Cambria Math" panose="02040503050406030204" pitchFamily="18" charset="0"/>
                      </a:rPr>
                      <m:t>→</m:t>
                    </m:r>
                    <m:r>
                      <a:rPr lang="en-US" b="0" i="1" dirty="0" smtClean="0">
                        <a:solidFill>
                          <a:srgbClr val="C00000"/>
                        </a:solidFill>
                        <a:latin typeface="Cambria Math" panose="02040503050406030204" pitchFamily="18" charset="0"/>
                        <a:ea typeface="Cambria Math" panose="02040503050406030204" pitchFamily="18" charset="0"/>
                      </a:rPr>
                      <m:t>𝑎𝑢</m:t>
                    </m:r>
                  </m:oMath>
                </a14:m>
                <a:endParaRPr lang="en-US" dirty="0"/>
              </a:p>
              <a:p>
                <a:r>
                  <a:rPr lang="fa-IR" dirty="0"/>
                  <a:t>سرانجام داریم: </a:t>
                </a:r>
                <a14:m>
                  <m:oMath xmlns:m="http://schemas.openxmlformats.org/officeDocument/2006/math">
                    <m:r>
                      <a:rPr lang="el-GR" i="1" dirty="0">
                        <a:solidFill>
                          <a:srgbClr val="C00000"/>
                        </a:solidFill>
                        <a:latin typeface="Cambria Math" panose="02040503050406030204" pitchFamily="18" charset="0"/>
                      </a:rPr>
                      <m:t>𝛿</m:t>
                    </m:r>
                    <m:d>
                      <m:dPr>
                        <m:ctrlPr>
                          <a:rPr lang="en-US" i="1" dirty="0">
                            <a:solidFill>
                              <a:srgbClr val="C00000"/>
                            </a:solidFill>
                            <a:latin typeface="Cambria Math" panose="02040503050406030204" pitchFamily="18" charset="0"/>
                          </a:rPr>
                        </m:ctrlPr>
                      </m:dPr>
                      <m:e>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𝑞</m:t>
                            </m:r>
                          </m:e>
                          <m:sub>
                            <m:r>
                              <a:rPr lang="en-US" b="0" i="1" dirty="0" smtClean="0">
                                <a:solidFill>
                                  <a:srgbClr val="C00000"/>
                                </a:solidFill>
                                <a:latin typeface="Cambria Math" panose="02040503050406030204" pitchFamily="18" charset="0"/>
                              </a:rPr>
                              <m:t>1</m:t>
                            </m:r>
                          </m:sub>
                        </m:sSub>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ea typeface="Cambria Math" panose="02040503050406030204" pitchFamily="18" charset="0"/>
                          </a:rPr>
                          <m:t>𝜆</m:t>
                        </m:r>
                        <m:r>
                          <a:rPr lang="en-US" i="1" dirty="0">
                            <a:solidFill>
                              <a:srgbClr val="C00000"/>
                            </a:solidFill>
                            <a:latin typeface="Cambria Math" panose="02040503050406030204" pitchFamily="18" charset="0"/>
                            <a:ea typeface="Cambria Math" panose="02040503050406030204" pitchFamily="18" charset="0"/>
                          </a:rPr>
                          <m:t>,</m:t>
                        </m:r>
                        <m:r>
                          <a:rPr lang="en-US" i="1" dirty="0">
                            <a:solidFill>
                              <a:srgbClr val="C00000"/>
                            </a:solidFill>
                            <a:latin typeface="Cambria Math" panose="02040503050406030204" pitchFamily="18" charset="0"/>
                            <a:ea typeface="Cambria Math" panose="02040503050406030204" pitchFamily="18" charset="0"/>
                          </a:rPr>
                          <m:t>𝑧</m:t>
                        </m:r>
                      </m:e>
                    </m:d>
                    <m:r>
                      <a:rPr lang="en-US" i="1" dirty="0">
                        <a:solidFill>
                          <a:srgbClr val="C00000"/>
                        </a:solidFill>
                        <a:latin typeface="Cambria Math" panose="02040503050406030204" pitchFamily="18" charset="0"/>
                        <a:ea typeface="Cambria Math" panose="02040503050406030204" pitchFamily="18" charset="0"/>
                      </a:rPr>
                      <m:t>={</m:t>
                    </m:r>
                    <m:d>
                      <m:dPr>
                        <m:ctrlPr>
                          <a:rPr lang="en-US" i="1" dirty="0">
                            <a:solidFill>
                              <a:srgbClr val="C00000"/>
                            </a:solidFill>
                            <a:latin typeface="Cambria Math" panose="02040503050406030204" pitchFamily="18" charset="0"/>
                            <a:ea typeface="Cambria Math" panose="02040503050406030204" pitchFamily="18" charset="0"/>
                          </a:rPr>
                        </m:ctrlPr>
                      </m:dPr>
                      <m:e>
                        <m:sSub>
                          <m:sSubPr>
                            <m:ctrlPr>
                              <a:rPr lang="en-US" i="1" dirty="0">
                                <a:solidFill>
                                  <a:srgbClr val="C00000"/>
                                </a:solidFill>
                                <a:latin typeface="Cambria Math" panose="02040503050406030204" pitchFamily="18" charset="0"/>
                                <a:ea typeface="Cambria Math" panose="02040503050406030204" pitchFamily="18" charset="0"/>
                              </a:rPr>
                            </m:ctrlPr>
                          </m:sSubPr>
                          <m:e>
                            <m:r>
                              <a:rPr lang="en-US" i="1" dirty="0">
                                <a:solidFill>
                                  <a:srgbClr val="C00000"/>
                                </a:solidFill>
                                <a:latin typeface="Cambria Math" panose="02040503050406030204" pitchFamily="18" charset="0"/>
                                <a:ea typeface="Cambria Math" panose="02040503050406030204" pitchFamily="18" charset="0"/>
                              </a:rPr>
                              <m:t>𝑞</m:t>
                            </m:r>
                          </m:e>
                          <m:sub>
                            <m:r>
                              <a:rPr lang="en-US" b="0" i="1" dirty="0" smtClean="0">
                                <a:solidFill>
                                  <a:srgbClr val="C00000"/>
                                </a:solidFill>
                                <a:latin typeface="Cambria Math" panose="02040503050406030204" pitchFamily="18" charset="0"/>
                                <a:ea typeface="Cambria Math" panose="02040503050406030204" pitchFamily="18" charset="0"/>
                              </a:rPr>
                              <m:t>𝑓</m:t>
                            </m:r>
                          </m:sub>
                        </m:sSub>
                        <m:r>
                          <a:rPr lang="en-US" i="1" dirty="0">
                            <a:solidFill>
                              <a:srgbClr val="C00000"/>
                            </a:solidFill>
                            <a:latin typeface="Cambria Math" panose="02040503050406030204" pitchFamily="18" charset="0"/>
                            <a:ea typeface="Cambria Math" panose="02040503050406030204" pitchFamily="18" charset="0"/>
                          </a:rPr>
                          <m:t>,</m:t>
                        </m:r>
                        <m:r>
                          <a:rPr lang="en-US" i="1" dirty="0" smtClean="0">
                            <a:solidFill>
                              <a:srgbClr val="C00000"/>
                            </a:solidFill>
                            <a:latin typeface="Cambria Math" panose="02040503050406030204" pitchFamily="18" charset="0"/>
                            <a:ea typeface="Cambria Math" panose="02040503050406030204" pitchFamily="18" charset="0"/>
                          </a:rPr>
                          <m:t> </m:t>
                        </m:r>
                        <m:r>
                          <a:rPr lang="en-US" i="1" dirty="0">
                            <a:solidFill>
                              <a:srgbClr val="C00000"/>
                            </a:solidFill>
                            <a:latin typeface="Cambria Math" panose="02040503050406030204" pitchFamily="18" charset="0"/>
                            <a:ea typeface="Cambria Math" panose="02040503050406030204" pitchFamily="18" charset="0"/>
                          </a:rPr>
                          <m:t>𝑧</m:t>
                        </m:r>
                      </m:e>
                    </m:d>
                    <m:r>
                      <a:rPr lang="en-US" i="1" dirty="0">
                        <a:solidFill>
                          <a:srgbClr val="C00000"/>
                        </a:solidFill>
                        <a:latin typeface="Cambria Math" panose="02040503050406030204" pitchFamily="18" charset="0"/>
                        <a:ea typeface="Cambria Math" panose="02040503050406030204" pitchFamily="18" charset="0"/>
                      </a:rPr>
                      <m:t>}</m:t>
                    </m:r>
                  </m:oMath>
                </a14:m>
                <a:endParaRPr lang="en-US" dirty="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r="-766"/>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D22F896-40B5-4ADD-8801-0D06FADFA095}" type="slidenum">
              <a:rPr lang="en-US" smtClean="0"/>
              <a:pPr/>
              <a:t>22</a:t>
            </a:fld>
            <a:endParaRPr lang="en-US" dirty="0"/>
          </a:p>
        </p:txBody>
      </p:sp>
      <p:grpSp>
        <p:nvGrpSpPr>
          <p:cNvPr id="21" name="Group 20"/>
          <p:cNvGrpSpPr/>
          <p:nvPr/>
        </p:nvGrpSpPr>
        <p:grpSpPr>
          <a:xfrm>
            <a:off x="29087" y="1851416"/>
            <a:ext cx="6404369" cy="3132176"/>
            <a:chOff x="29088" y="1851416"/>
            <a:chExt cx="4774307" cy="2563501"/>
          </a:xfrm>
        </p:grpSpPr>
        <p:sp>
          <p:nvSpPr>
            <p:cNvPr id="6" name="Oval 5"/>
            <p:cNvSpPr/>
            <p:nvPr/>
          </p:nvSpPr>
          <p:spPr>
            <a:xfrm>
              <a:off x="352957" y="2756321"/>
              <a:ext cx="706505" cy="683542"/>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mc:AlternateContent xmlns:mc="http://schemas.openxmlformats.org/markup-compatibility/2006" xmlns:a14="http://schemas.microsoft.com/office/drawing/2010/main">
          <mc:Choice Requires="a14">
            <p:sp>
              <p:nvSpPr>
                <p:cNvPr id="7" name="TextBox 6"/>
                <p:cNvSpPr txBox="1"/>
                <p:nvPr/>
              </p:nvSpPr>
              <p:spPr>
                <a:xfrm>
                  <a:off x="438977" y="2826132"/>
                  <a:ext cx="589259" cy="5289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600" i="1" dirty="0" smtClean="0">
                                <a:latin typeface="Cambria Math" panose="02040503050406030204" pitchFamily="18" charset="0"/>
                                <a:ea typeface="Cambria Math" panose="02040503050406030204" pitchFamily="18" charset="0"/>
                              </a:rPr>
                            </m:ctrlPr>
                          </m:sSubPr>
                          <m:e>
                            <m:r>
                              <a:rPr lang="en-US" sz="3600" i="1" dirty="0">
                                <a:latin typeface="Cambria Math" panose="02040503050406030204" pitchFamily="18" charset="0"/>
                                <a:ea typeface="Cambria Math" panose="02040503050406030204" pitchFamily="18" charset="0"/>
                              </a:rPr>
                              <m:t>𝑞</m:t>
                            </m:r>
                          </m:e>
                          <m:sub>
                            <m:r>
                              <a:rPr lang="en-US" sz="3600" b="0" i="1" dirty="0" smtClean="0">
                                <a:latin typeface="Cambria Math" panose="02040503050406030204" pitchFamily="18" charset="0"/>
                                <a:ea typeface="Cambria Math" panose="02040503050406030204" pitchFamily="18" charset="0"/>
                              </a:rPr>
                              <m:t>0</m:t>
                            </m:r>
                          </m:sub>
                        </m:sSub>
                      </m:oMath>
                    </m:oMathPara>
                  </a14:m>
                  <a:endParaRPr lang="en-US" sz="3600" dirty="0"/>
                </a:p>
              </p:txBody>
            </p:sp>
          </mc:Choice>
          <mc:Fallback xmlns="">
            <p:sp>
              <p:nvSpPr>
                <p:cNvPr id="7" name="TextBox 6"/>
                <p:cNvSpPr txBox="1">
                  <a:spLocks noRot="1" noChangeAspect="1" noMove="1" noResize="1" noEditPoints="1" noAdjustHandles="1" noChangeArrowheads="1" noChangeShapeType="1" noTextEdit="1"/>
                </p:cNvSpPr>
                <p:nvPr/>
              </p:nvSpPr>
              <p:spPr>
                <a:xfrm>
                  <a:off x="438977" y="2826132"/>
                  <a:ext cx="589259" cy="528984"/>
                </a:xfrm>
                <a:prstGeom prst="rect">
                  <a:avLst/>
                </a:prstGeom>
                <a:blipFill>
                  <a:blip r:embed="rId3"/>
                  <a:stretch>
                    <a:fillRect/>
                  </a:stretch>
                </a:blipFill>
              </p:spPr>
              <p:txBody>
                <a:bodyPr/>
                <a:lstStyle/>
                <a:p>
                  <a:r>
                    <a:rPr lang="en-US">
                      <a:noFill/>
                    </a:rPr>
                    <a:t> </a:t>
                  </a:r>
                </a:p>
              </p:txBody>
            </p:sp>
          </mc:Fallback>
        </mc:AlternateContent>
        <p:cxnSp>
          <p:nvCxnSpPr>
            <p:cNvPr id="8" name="Straight Arrow Connector 7"/>
            <p:cNvCxnSpPr>
              <a:endCxn id="6" idx="2"/>
            </p:cNvCxnSpPr>
            <p:nvPr/>
          </p:nvCxnSpPr>
          <p:spPr>
            <a:xfrm>
              <a:off x="29088" y="3098092"/>
              <a:ext cx="323869"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2218406" y="2764360"/>
              <a:ext cx="706505" cy="683542"/>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mc:AlternateContent xmlns:mc="http://schemas.openxmlformats.org/markup-compatibility/2006" xmlns:a14="http://schemas.microsoft.com/office/drawing/2010/main">
          <mc:Choice Requires="a14">
            <p:sp>
              <p:nvSpPr>
                <p:cNvPr id="11" name="TextBox 10"/>
                <p:cNvSpPr txBox="1"/>
                <p:nvPr/>
              </p:nvSpPr>
              <p:spPr>
                <a:xfrm>
                  <a:off x="2304426" y="2850073"/>
                  <a:ext cx="581034" cy="5289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600" i="1" dirty="0" smtClean="0">
                                <a:latin typeface="Cambria Math" panose="02040503050406030204" pitchFamily="18" charset="0"/>
                                <a:ea typeface="Cambria Math" panose="02040503050406030204" pitchFamily="18" charset="0"/>
                              </a:rPr>
                            </m:ctrlPr>
                          </m:sSubPr>
                          <m:e>
                            <m:r>
                              <a:rPr lang="en-US" sz="3600" i="1" dirty="0">
                                <a:latin typeface="Cambria Math" panose="02040503050406030204" pitchFamily="18" charset="0"/>
                                <a:ea typeface="Cambria Math" panose="02040503050406030204" pitchFamily="18" charset="0"/>
                              </a:rPr>
                              <m:t>𝑞</m:t>
                            </m:r>
                          </m:e>
                          <m:sub>
                            <m:r>
                              <a:rPr lang="fa-IR" sz="3600" b="0" i="1" dirty="0" smtClean="0">
                                <a:latin typeface="Cambria Math" panose="02040503050406030204" pitchFamily="18" charset="0"/>
                                <a:ea typeface="Cambria Math" panose="02040503050406030204" pitchFamily="18" charset="0"/>
                              </a:rPr>
                              <m:t>1</m:t>
                            </m:r>
                          </m:sub>
                        </m:sSub>
                      </m:oMath>
                    </m:oMathPara>
                  </a14:m>
                  <a:endParaRPr lang="en-US" sz="3600" dirty="0"/>
                </a:p>
              </p:txBody>
            </p:sp>
          </mc:Choice>
          <mc:Fallback xmlns="">
            <p:sp>
              <p:nvSpPr>
                <p:cNvPr id="11" name="TextBox 10"/>
                <p:cNvSpPr txBox="1">
                  <a:spLocks noRot="1" noChangeAspect="1" noMove="1" noResize="1" noEditPoints="1" noAdjustHandles="1" noChangeArrowheads="1" noChangeShapeType="1" noTextEdit="1"/>
                </p:cNvSpPr>
                <p:nvPr/>
              </p:nvSpPr>
              <p:spPr>
                <a:xfrm>
                  <a:off x="2304426" y="2850073"/>
                  <a:ext cx="581034" cy="528984"/>
                </a:xfrm>
                <a:prstGeom prst="rect">
                  <a:avLst/>
                </a:prstGeom>
                <a:blipFill>
                  <a:blip r:embed="rId4"/>
                  <a:stretch>
                    <a:fillRect/>
                  </a:stretch>
                </a:blipFill>
              </p:spPr>
              <p:txBody>
                <a:bodyPr/>
                <a:lstStyle/>
                <a:p>
                  <a:r>
                    <a:rPr lang="en-US">
                      <a:noFill/>
                    </a:rPr>
                    <a:t> </a:t>
                  </a:r>
                </a:p>
              </p:txBody>
            </p:sp>
          </mc:Fallback>
        </mc:AlternateContent>
        <p:cxnSp>
          <p:nvCxnSpPr>
            <p:cNvPr id="12" name="Straight Arrow Connector 11"/>
            <p:cNvCxnSpPr>
              <a:stCxn id="6" idx="6"/>
              <a:endCxn id="10" idx="2"/>
            </p:cNvCxnSpPr>
            <p:nvPr/>
          </p:nvCxnSpPr>
          <p:spPr>
            <a:xfrm>
              <a:off x="1059462" y="3098092"/>
              <a:ext cx="1158944" cy="803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3" name="Curved Connector 12"/>
            <p:cNvCxnSpPr>
              <a:stCxn id="10" idx="1"/>
              <a:endCxn id="10" idx="7"/>
            </p:cNvCxnSpPr>
            <p:nvPr/>
          </p:nvCxnSpPr>
          <p:spPr>
            <a:xfrm rot="5400000" flipH="1" flipV="1">
              <a:off x="2571658" y="2614675"/>
              <a:ext cx="12700" cy="499575"/>
            </a:xfrm>
            <a:prstGeom prst="curvedConnector3">
              <a:avLst>
                <a:gd name="adj1" fmla="val 4341252"/>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p:cNvSpPr txBox="1"/>
                <p:nvPr/>
              </p:nvSpPr>
              <p:spPr>
                <a:xfrm>
                  <a:off x="1036466" y="2739024"/>
                  <a:ext cx="1025391" cy="37784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i="1" dirty="0">
                            <a:latin typeface="Cambria Math" panose="02040503050406030204" pitchFamily="18" charset="0"/>
                            <a:ea typeface="Cambria Math" panose="02040503050406030204" pitchFamily="18" charset="0"/>
                          </a:rPr>
                          <m:t>𝜆</m:t>
                        </m:r>
                        <m:r>
                          <a:rPr lang="en-US" sz="2400" i="1" dirty="0">
                            <a:latin typeface="Cambria Math" panose="02040503050406030204" pitchFamily="18" charset="0"/>
                            <a:ea typeface="Cambria Math" panose="02040503050406030204" pitchFamily="18" charset="0"/>
                          </a:rPr>
                          <m:t>,</m:t>
                        </m:r>
                        <m:r>
                          <a:rPr lang="en-US" sz="2400" i="1" dirty="0">
                            <a:latin typeface="Cambria Math" panose="02040503050406030204" pitchFamily="18" charset="0"/>
                            <a:ea typeface="Cambria Math" panose="02040503050406030204" pitchFamily="18" charset="0"/>
                          </a:rPr>
                          <m:t>𝑧</m:t>
                        </m:r>
                        <m:r>
                          <a:rPr lang="en-US" sz="2400" i="1" dirty="0">
                            <a:latin typeface="Cambria Math" panose="02040503050406030204" pitchFamily="18" charset="0"/>
                          </a:rPr>
                          <m:t>/</m:t>
                        </m:r>
                        <m:r>
                          <a:rPr lang="en-US" sz="2400" i="1" dirty="0">
                            <a:latin typeface="Cambria Math" panose="02040503050406030204" pitchFamily="18" charset="0"/>
                          </a:rPr>
                          <m:t>𝑆𝑧</m:t>
                        </m:r>
                      </m:oMath>
                    </m:oMathPara>
                  </a14:m>
                  <a:endParaRPr lang="en-US" sz="2400" dirty="0"/>
                </a:p>
              </p:txBody>
            </p:sp>
          </mc:Choice>
          <mc:Fallback xmlns="">
            <p:sp>
              <p:nvSpPr>
                <p:cNvPr id="14" name="TextBox 13"/>
                <p:cNvSpPr txBox="1">
                  <a:spLocks noRot="1" noChangeAspect="1" noMove="1" noResize="1" noEditPoints="1" noAdjustHandles="1" noChangeArrowheads="1" noChangeShapeType="1" noTextEdit="1"/>
                </p:cNvSpPr>
                <p:nvPr/>
              </p:nvSpPr>
              <p:spPr>
                <a:xfrm>
                  <a:off x="1036466" y="2739024"/>
                  <a:ext cx="1025391" cy="377846"/>
                </a:xfrm>
                <a:prstGeom prst="rect">
                  <a:avLst/>
                </a:prstGeom>
                <a:blipFill>
                  <a:blip r:embed="rId5"/>
                  <a:stretch>
                    <a:fillRect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1939170" y="1851416"/>
                  <a:ext cx="1264976" cy="37784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rPr>
                          <m:t>𝑎</m:t>
                        </m:r>
                        <m:r>
                          <a:rPr lang="en-US" sz="2400" i="1" dirty="0">
                            <a:latin typeface="Cambria Math" panose="02040503050406030204" pitchFamily="18" charset="0"/>
                          </a:rPr>
                          <m:t>,</m:t>
                        </m:r>
                        <m:r>
                          <a:rPr lang="en-US" sz="2400" b="0" i="1" dirty="0" smtClean="0">
                            <a:latin typeface="Cambria Math" panose="02040503050406030204" pitchFamily="18" charset="0"/>
                          </a:rPr>
                          <m:t>𝐴</m:t>
                        </m:r>
                        <m:r>
                          <a:rPr lang="en-US" sz="2400" i="1" dirty="0">
                            <a:latin typeface="Cambria Math" panose="02040503050406030204" pitchFamily="18" charset="0"/>
                          </a:rPr>
                          <m:t>/</m:t>
                        </m:r>
                        <m:r>
                          <a:rPr lang="en-US" sz="2400" b="0" i="1" dirty="0" smtClean="0">
                            <a:latin typeface="Cambria Math" panose="02040503050406030204" pitchFamily="18" charset="0"/>
                            <a:ea typeface="Cambria Math" panose="02040503050406030204" pitchFamily="18" charset="0"/>
                          </a:rPr>
                          <m:t>𝑈</m:t>
                        </m:r>
                      </m:oMath>
                    </m:oMathPara>
                  </a14:m>
                  <a:endParaRPr lang="en-US" sz="2400" dirty="0"/>
                </a:p>
              </p:txBody>
            </p:sp>
          </mc:Choice>
          <mc:Fallback xmlns="">
            <p:sp>
              <p:nvSpPr>
                <p:cNvPr id="15" name="TextBox 14"/>
                <p:cNvSpPr txBox="1">
                  <a:spLocks noRot="1" noChangeAspect="1" noMove="1" noResize="1" noEditPoints="1" noAdjustHandles="1" noChangeArrowheads="1" noChangeShapeType="1" noTextEdit="1"/>
                </p:cNvSpPr>
                <p:nvPr/>
              </p:nvSpPr>
              <p:spPr>
                <a:xfrm>
                  <a:off x="1939170" y="1851416"/>
                  <a:ext cx="1264976" cy="377846"/>
                </a:xfrm>
                <a:prstGeom prst="rect">
                  <a:avLst/>
                </a:prstGeom>
                <a:blipFill>
                  <a:blip r:embed="rId6"/>
                  <a:stretch>
                    <a:fillRect b="-20000"/>
                  </a:stretch>
                </a:blipFill>
              </p:spPr>
              <p:txBody>
                <a:bodyPr/>
                <a:lstStyle/>
                <a:p>
                  <a:r>
                    <a:rPr lang="en-US">
                      <a:noFill/>
                    </a:rPr>
                    <a:t> </a:t>
                  </a:r>
                </a:p>
              </p:txBody>
            </p:sp>
          </mc:Fallback>
        </mc:AlternateContent>
        <p:sp>
          <p:nvSpPr>
            <p:cNvPr id="16" name="Oval 15"/>
            <p:cNvSpPr/>
            <p:nvPr/>
          </p:nvSpPr>
          <p:spPr>
            <a:xfrm>
              <a:off x="4096890" y="2769328"/>
              <a:ext cx="706505" cy="683542"/>
            </a:xfrm>
            <a:prstGeom prst="ellipse">
              <a:avLst/>
            </a:prstGeom>
            <a:solidFill>
              <a:schemeClr val="accent1">
                <a:lumMod val="40000"/>
                <a:lumOff val="60000"/>
              </a:schemeClr>
            </a:solidFill>
            <a:ln w="50800"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mc:AlternateContent xmlns:mc="http://schemas.openxmlformats.org/markup-compatibility/2006" xmlns:a14="http://schemas.microsoft.com/office/drawing/2010/main">
          <mc:Choice Requires="a14">
            <p:sp>
              <p:nvSpPr>
                <p:cNvPr id="17" name="TextBox 16"/>
                <p:cNvSpPr txBox="1"/>
                <p:nvPr/>
              </p:nvSpPr>
              <p:spPr>
                <a:xfrm>
                  <a:off x="4180306" y="2800349"/>
                  <a:ext cx="601130" cy="5652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600" b="0" i="1" dirty="0" smtClean="0">
                                <a:latin typeface="Cambria Math" panose="02040503050406030204" pitchFamily="18" charset="0"/>
                                <a:ea typeface="Cambria Math" panose="02040503050406030204" pitchFamily="18" charset="0"/>
                              </a:rPr>
                            </m:ctrlPr>
                          </m:sSubPr>
                          <m:e>
                            <m:r>
                              <a:rPr lang="en-US" sz="3600" i="1" dirty="0" smtClean="0">
                                <a:latin typeface="Cambria Math" panose="02040503050406030204" pitchFamily="18" charset="0"/>
                                <a:ea typeface="Cambria Math" panose="02040503050406030204" pitchFamily="18" charset="0"/>
                              </a:rPr>
                              <m:t>𝑞</m:t>
                            </m:r>
                          </m:e>
                          <m:sub>
                            <m:r>
                              <a:rPr lang="en-US" sz="3600" b="0" i="1" dirty="0" smtClean="0">
                                <a:latin typeface="Cambria Math" panose="02040503050406030204" pitchFamily="18" charset="0"/>
                                <a:ea typeface="Cambria Math" panose="02040503050406030204" pitchFamily="18" charset="0"/>
                              </a:rPr>
                              <m:t>𝑓</m:t>
                            </m:r>
                          </m:sub>
                        </m:sSub>
                      </m:oMath>
                    </m:oMathPara>
                  </a14:m>
                  <a:endParaRPr lang="en-US" sz="3600" dirty="0"/>
                </a:p>
              </p:txBody>
            </p:sp>
          </mc:Choice>
          <mc:Fallback xmlns="">
            <p:sp>
              <p:nvSpPr>
                <p:cNvPr id="17" name="TextBox 16"/>
                <p:cNvSpPr txBox="1">
                  <a:spLocks noRot="1" noChangeAspect="1" noMove="1" noResize="1" noEditPoints="1" noAdjustHandles="1" noChangeArrowheads="1" noChangeShapeType="1" noTextEdit="1"/>
                </p:cNvSpPr>
                <p:nvPr/>
              </p:nvSpPr>
              <p:spPr>
                <a:xfrm>
                  <a:off x="4180306" y="2800349"/>
                  <a:ext cx="601130" cy="565299"/>
                </a:xfrm>
                <a:prstGeom prst="rect">
                  <a:avLst/>
                </a:prstGeom>
                <a:blipFill>
                  <a:blip r:embed="rId7"/>
                  <a:stretch>
                    <a:fillRect/>
                  </a:stretch>
                </a:blipFill>
              </p:spPr>
              <p:txBody>
                <a:bodyPr/>
                <a:lstStyle/>
                <a:p>
                  <a:r>
                    <a:rPr lang="en-US">
                      <a:noFill/>
                    </a:rPr>
                    <a:t> </a:t>
                  </a:r>
                </a:p>
              </p:txBody>
            </p:sp>
          </mc:Fallback>
        </mc:AlternateContent>
        <p:cxnSp>
          <p:nvCxnSpPr>
            <p:cNvPr id="18" name="Straight Arrow Connector 17"/>
            <p:cNvCxnSpPr>
              <a:stCxn id="10" idx="6"/>
              <a:endCxn id="16" idx="2"/>
            </p:cNvCxnSpPr>
            <p:nvPr/>
          </p:nvCxnSpPr>
          <p:spPr>
            <a:xfrm>
              <a:off x="2924911" y="3106131"/>
              <a:ext cx="1171979" cy="496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8"/>
                <p:cNvSpPr txBox="1"/>
                <p:nvPr/>
              </p:nvSpPr>
              <p:spPr>
                <a:xfrm>
                  <a:off x="3108760" y="2751099"/>
                  <a:ext cx="1025391" cy="377846"/>
                </a:xfrm>
                <a:prstGeom prst="rect">
                  <a:avLst/>
                </a:prstGeom>
                <a:noFill/>
              </p:spPr>
              <p:txBody>
                <a:bodyPr wrap="square" rtlCol="0">
                  <a:spAutoFit/>
                </a:bodyPr>
                <a:lstStyle/>
                <a:p>
                  <a:r>
                    <a:rPr lang="en-US" sz="2400" dirty="0">
                      <a:ea typeface="Cambria Math" panose="02040503050406030204" pitchFamily="18" charset="0"/>
                    </a:rPr>
                    <a:t> </a:t>
                  </a:r>
                  <a14:m>
                    <m:oMath xmlns:m="http://schemas.openxmlformats.org/officeDocument/2006/math">
                      <m:r>
                        <a:rPr lang="en-US" sz="2400" i="1" dirty="0" smtClean="0">
                          <a:latin typeface="Cambria Math" panose="02040503050406030204" pitchFamily="18" charset="0"/>
                          <a:ea typeface="Cambria Math" panose="02040503050406030204" pitchFamily="18" charset="0"/>
                        </a:rPr>
                        <m:t>𝜆</m:t>
                      </m:r>
                      <m:r>
                        <a:rPr lang="en-US" sz="2400" b="0" i="0" dirty="0" smtClean="0">
                          <a:latin typeface="Cambria Math" panose="02040503050406030204" pitchFamily="18" charset="0"/>
                          <a:ea typeface="Cambria Math" panose="02040503050406030204" pitchFamily="18" charset="0"/>
                        </a:rPr>
                        <m:t>,</m:t>
                      </m:r>
                      <m:r>
                        <a:rPr lang="en-US" sz="2400" b="0" i="1" dirty="0" smtClean="0">
                          <a:latin typeface="Cambria Math" panose="02040503050406030204" pitchFamily="18" charset="0"/>
                        </a:rPr>
                        <m:t>𝑧</m:t>
                      </m:r>
                      <m:r>
                        <a:rPr lang="en-US" sz="2400" i="1" dirty="0">
                          <a:latin typeface="Cambria Math" panose="02040503050406030204" pitchFamily="18" charset="0"/>
                        </a:rPr>
                        <m:t>/</m:t>
                      </m:r>
                      <m:r>
                        <a:rPr lang="en-US" sz="2400" b="0" i="1" dirty="0" smtClean="0">
                          <a:latin typeface="Cambria Math" panose="02040503050406030204" pitchFamily="18" charset="0"/>
                        </a:rPr>
                        <m:t>𝑧</m:t>
                      </m:r>
                    </m:oMath>
                  </a14:m>
                  <a:endParaRPr lang="en-US" sz="2400" dirty="0"/>
                </a:p>
              </p:txBody>
            </p:sp>
          </mc:Choice>
          <mc:Fallback xmlns="">
            <p:sp>
              <p:nvSpPr>
                <p:cNvPr id="19" name="TextBox 18"/>
                <p:cNvSpPr txBox="1">
                  <a:spLocks noRot="1" noChangeAspect="1" noMove="1" noResize="1" noEditPoints="1" noAdjustHandles="1" noChangeArrowheads="1" noChangeShapeType="1" noTextEdit="1"/>
                </p:cNvSpPr>
                <p:nvPr/>
              </p:nvSpPr>
              <p:spPr>
                <a:xfrm>
                  <a:off x="3108760" y="2751099"/>
                  <a:ext cx="1025391" cy="377846"/>
                </a:xfrm>
                <a:prstGeom prst="rect">
                  <a:avLst/>
                </a:prstGeom>
                <a:blipFill>
                  <a:blip r:embed="rId8"/>
                  <a:stretch>
                    <a:fillRect b="-184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226959" y="3986692"/>
                  <a:ext cx="4469318" cy="428225"/>
                </a:xfrm>
                <a:prstGeom prst="rect">
                  <a:avLst/>
                </a:prstGeom>
                <a:noFill/>
              </p:spPr>
              <p:txBody>
                <a:bodyPr wrap="square" rtlCol="0">
                  <a:spAutoFit/>
                </a:bodyPr>
                <a:lstStyle/>
                <a:p>
                  <a:r>
                    <a:rPr lang="en-US" sz="2800" dirty="0">
                      <a:solidFill>
                        <a:srgbClr val="005426"/>
                      </a:solidFill>
                    </a:rPr>
                    <a:t>For each rule: </a:t>
                  </a:r>
                  <a14:m>
                    <m:oMath xmlns:m="http://schemas.openxmlformats.org/officeDocument/2006/math">
                      <m:r>
                        <a:rPr lang="en-US" sz="2800" b="0" i="1" dirty="0" smtClean="0">
                          <a:solidFill>
                            <a:srgbClr val="005426"/>
                          </a:solidFill>
                          <a:latin typeface="Cambria Math" panose="02040503050406030204" pitchFamily="18" charset="0"/>
                        </a:rPr>
                        <m:t>𝐴</m:t>
                      </m:r>
                      <m:r>
                        <a:rPr lang="en-US" sz="2800" b="0" i="1" dirty="0" smtClean="0">
                          <a:solidFill>
                            <a:srgbClr val="005426"/>
                          </a:solidFill>
                          <a:latin typeface="Cambria Math" panose="02040503050406030204" pitchFamily="18" charset="0"/>
                        </a:rPr>
                        <m:t>→</m:t>
                      </m:r>
                      <m:r>
                        <a:rPr lang="en-US" sz="2800" b="0" i="1" dirty="0" smtClean="0">
                          <a:solidFill>
                            <a:srgbClr val="005426"/>
                          </a:solidFill>
                          <a:latin typeface="Cambria Math" panose="02040503050406030204" pitchFamily="18" charset="0"/>
                        </a:rPr>
                        <m:t>𝑎𝑈</m:t>
                      </m:r>
                    </m:oMath>
                  </a14:m>
                  <a:r>
                    <a:rPr lang="en-US" sz="2800" dirty="0">
                      <a:solidFill>
                        <a:srgbClr val="005426"/>
                      </a:solidFill>
                    </a:rPr>
                    <a:t> where </a:t>
                  </a:r>
                  <a14:m>
                    <m:oMath xmlns:m="http://schemas.openxmlformats.org/officeDocument/2006/math">
                      <m:r>
                        <a:rPr lang="en-US" sz="2800" b="0" i="1" dirty="0" smtClean="0">
                          <a:solidFill>
                            <a:srgbClr val="005426"/>
                          </a:solidFill>
                          <a:latin typeface="Cambria Math" panose="02040503050406030204" pitchFamily="18" charset="0"/>
                          <a:ea typeface="Cambria Math" panose="02040503050406030204" pitchFamily="18" charset="0"/>
                        </a:rPr>
                        <m:t>𝑈</m:t>
                      </m:r>
                      <m:r>
                        <a:rPr lang="en-US" sz="2800" i="1" dirty="0">
                          <a:solidFill>
                            <a:srgbClr val="005426"/>
                          </a:solidFill>
                          <a:latin typeface="Cambria Math" panose="02040503050406030204" pitchFamily="18" charset="0"/>
                          <a:ea typeface="Cambria Math" panose="02040503050406030204" pitchFamily="18" charset="0"/>
                        </a:rPr>
                        <m:t>∈</m:t>
                      </m:r>
                      <m:sSup>
                        <m:sSupPr>
                          <m:ctrlPr>
                            <a:rPr lang="en-US" sz="2800" b="0" i="1" dirty="0" smtClean="0">
                              <a:solidFill>
                                <a:srgbClr val="005426"/>
                              </a:solidFill>
                              <a:latin typeface="Cambria Math" panose="02040503050406030204" pitchFamily="18" charset="0"/>
                              <a:ea typeface="Cambria Math" panose="02040503050406030204" pitchFamily="18" charset="0"/>
                            </a:rPr>
                          </m:ctrlPr>
                        </m:sSupPr>
                        <m:e>
                          <m:r>
                            <a:rPr lang="en-US" sz="2800" b="0" i="1" dirty="0" smtClean="0">
                              <a:solidFill>
                                <a:srgbClr val="005426"/>
                              </a:solidFill>
                              <a:latin typeface="Cambria Math" panose="02040503050406030204" pitchFamily="18" charset="0"/>
                              <a:ea typeface="Cambria Math" panose="02040503050406030204" pitchFamily="18" charset="0"/>
                            </a:rPr>
                            <m:t>𝑉</m:t>
                          </m:r>
                        </m:e>
                        <m:sup>
                          <m:r>
                            <a:rPr lang="en-US" sz="2800" b="0" i="1" dirty="0" smtClean="0">
                              <a:solidFill>
                                <a:srgbClr val="005426"/>
                              </a:solidFill>
                              <a:latin typeface="Cambria Math" panose="02040503050406030204" pitchFamily="18" charset="0"/>
                              <a:ea typeface="Cambria Math" panose="02040503050406030204" pitchFamily="18" charset="0"/>
                            </a:rPr>
                            <m:t>∗</m:t>
                          </m:r>
                        </m:sup>
                      </m:sSup>
                    </m:oMath>
                  </a14:m>
                  <a:endParaRPr lang="en-US" sz="2800" dirty="0">
                    <a:solidFill>
                      <a:srgbClr val="005426"/>
                    </a:solidFill>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226959" y="3986692"/>
                  <a:ext cx="4469318" cy="428225"/>
                </a:xfrm>
                <a:prstGeom prst="rect">
                  <a:avLst/>
                </a:prstGeom>
                <a:blipFill>
                  <a:blip r:embed="rId9"/>
                  <a:stretch>
                    <a:fillRect l="-2033" t="-12791" b="-31395"/>
                  </a:stretch>
                </a:blipFill>
              </p:spPr>
              <p:txBody>
                <a:bodyPr/>
                <a:lstStyle/>
                <a:p>
                  <a:r>
                    <a:rPr lang="en-US">
                      <a:noFill/>
                    </a:rPr>
                    <a:t> </a:t>
                  </a:r>
                </a:p>
              </p:txBody>
            </p:sp>
          </mc:Fallback>
        </mc:AlternateContent>
      </p:grpSp>
    </p:spTree>
    <p:extLst>
      <p:ext uri="{BB962C8B-B14F-4D97-AF65-F5344CB8AC3E}">
        <p14:creationId xmlns:p14="http://schemas.microsoft.com/office/powerpoint/2010/main" val="11355913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مثال 7-7:</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10000"/>
              </a:bodyPr>
              <a:lstStyle/>
              <a:p>
                <a:r>
                  <a:rPr lang="fa-IR" dirty="0"/>
                  <a:t>گرامر مقابل را در نظر بگیرید. پذیرنده پشته ای برای آن طراحی نمایید.</a:t>
                </a:r>
              </a:p>
              <a:p>
                <a:r>
                  <a:rPr lang="fa-IR" dirty="0"/>
                  <a:t>حل:</a:t>
                </a:r>
              </a:p>
              <a:p>
                <a:r>
                  <a:rPr lang="fa-IR" dirty="0"/>
                  <a:t>گرامر در فرم نرمال گریباخ است. براساس قضیه 7-1 قوانین زیر را اضافه میکنیم:</a:t>
                </a:r>
              </a:p>
              <a:p>
                <a14:m>
                  <m:oMath xmlns:m="http://schemas.openxmlformats.org/officeDocument/2006/math">
                    <m:r>
                      <a:rPr lang="el-GR" i="1" dirty="0">
                        <a:solidFill>
                          <a:srgbClr val="C00000"/>
                        </a:solidFill>
                        <a:latin typeface="Cambria Math" panose="02040503050406030204" pitchFamily="18" charset="0"/>
                      </a:rPr>
                      <m:t>𝛿</m:t>
                    </m:r>
                    <m:d>
                      <m:dPr>
                        <m:ctrlPr>
                          <a:rPr lang="en-US" i="1" dirty="0">
                            <a:solidFill>
                              <a:srgbClr val="C00000"/>
                            </a:solidFill>
                            <a:latin typeface="Cambria Math" panose="02040503050406030204" pitchFamily="18" charset="0"/>
                          </a:rPr>
                        </m:ctrlPr>
                      </m:dPr>
                      <m:e>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𝑞</m:t>
                            </m:r>
                          </m:e>
                          <m:sub>
                            <m:r>
                              <a:rPr lang="en-US" i="1" dirty="0">
                                <a:solidFill>
                                  <a:srgbClr val="C00000"/>
                                </a:solidFill>
                                <a:latin typeface="Cambria Math" panose="02040503050406030204" pitchFamily="18" charset="0"/>
                              </a:rPr>
                              <m:t>0</m:t>
                            </m:r>
                          </m:sub>
                        </m:sSub>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ea typeface="Cambria Math" panose="02040503050406030204" pitchFamily="18" charset="0"/>
                          </a:rPr>
                          <m:t>𝜆</m:t>
                        </m:r>
                        <m:r>
                          <a:rPr lang="en-US" i="1" dirty="0">
                            <a:solidFill>
                              <a:srgbClr val="C00000"/>
                            </a:solidFill>
                            <a:latin typeface="Cambria Math" panose="02040503050406030204" pitchFamily="18" charset="0"/>
                            <a:ea typeface="Cambria Math" panose="02040503050406030204" pitchFamily="18" charset="0"/>
                          </a:rPr>
                          <m:t>,</m:t>
                        </m:r>
                        <m:r>
                          <a:rPr lang="en-US" i="1" dirty="0">
                            <a:solidFill>
                              <a:srgbClr val="C00000"/>
                            </a:solidFill>
                            <a:latin typeface="Cambria Math" panose="02040503050406030204" pitchFamily="18" charset="0"/>
                            <a:ea typeface="Cambria Math" panose="02040503050406030204" pitchFamily="18" charset="0"/>
                          </a:rPr>
                          <m:t>𝑧</m:t>
                        </m:r>
                      </m:e>
                    </m:d>
                    <m:r>
                      <a:rPr lang="en-US" i="1" dirty="0">
                        <a:solidFill>
                          <a:srgbClr val="C00000"/>
                        </a:solidFill>
                        <a:latin typeface="Cambria Math" panose="02040503050406030204" pitchFamily="18" charset="0"/>
                        <a:ea typeface="Cambria Math" panose="02040503050406030204" pitchFamily="18" charset="0"/>
                      </a:rPr>
                      <m:t>={</m:t>
                    </m:r>
                    <m:d>
                      <m:dPr>
                        <m:ctrlPr>
                          <a:rPr lang="en-US" i="1" dirty="0">
                            <a:solidFill>
                              <a:srgbClr val="C00000"/>
                            </a:solidFill>
                            <a:latin typeface="Cambria Math" panose="02040503050406030204" pitchFamily="18" charset="0"/>
                            <a:ea typeface="Cambria Math" panose="02040503050406030204" pitchFamily="18" charset="0"/>
                          </a:rPr>
                        </m:ctrlPr>
                      </m:dPr>
                      <m:e>
                        <m:sSub>
                          <m:sSubPr>
                            <m:ctrlPr>
                              <a:rPr lang="en-US" i="1" dirty="0">
                                <a:solidFill>
                                  <a:srgbClr val="C00000"/>
                                </a:solidFill>
                                <a:latin typeface="Cambria Math" panose="02040503050406030204" pitchFamily="18" charset="0"/>
                                <a:ea typeface="Cambria Math" panose="02040503050406030204" pitchFamily="18" charset="0"/>
                              </a:rPr>
                            </m:ctrlPr>
                          </m:sSubPr>
                          <m:e>
                            <m:r>
                              <a:rPr lang="en-US" i="1" dirty="0">
                                <a:solidFill>
                                  <a:srgbClr val="C00000"/>
                                </a:solidFill>
                                <a:latin typeface="Cambria Math" panose="02040503050406030204" pitchFamily="18" charset="0"/>
                                <a:ea typeface="Cambria Math" panose="02040503050406030204" pitchFamily="18" charset="0"/>
                              </a:rPr>
                              <m:t>𝑞</m:t>
                            </m:r>
                          </m:e>
                          <m:sub>
                            <m:r>
                              <a:rPr lang="en-US" i="1" dirty="0">
                                <a:solidFill>
                                  <a:srgbClr val="C00000"/>
                                </a:solidFill>
                                <a:latin typeface="Cambria Math" panose="02040503050406030204" pitchFamily="18" charset="0"/>
                                <a:ea typeface="Cambria Math" panose="02040503050406030204" pitchFamily="18" charset="0"/>
                              </a:rPr>
                              <m:t>1</m:t>
                            </m:r>
                          </m:sub>
                        </m:sSub>
                        <m:r>
                          <a:rPr lang="en-US" i="1" dirty="0">
                            <a:solidFill>
                              <a:srgbClr val="C00000"/>
                            </a:solidFill>
                            <a:latin typeface="Cambria Math" panose="02040503050406030204" pitchFamily="18" charset="0"/>
                            <a:ea typeface="Cambria Math" panose="02040503050406030204" pitchFamily="18" charset="0"/>
                          </a:rPr>
                          <m:t>,</m:t>
                        </m:r>
                        <m:r>
                          <a:rPr lang="en-US" i="1" dirty="0">
                            <a:solidFill>
                              <a:srgbClr val="C00000"/>
                            </a:solidFill>
                            <a:latin typeface="Cambria Math" panose="02040503050406030204" pitchFamily="18" charset="0"/>
                            <a:ea typeface="Cambria Math" panose="02040503050406030204" pitchFamily="18" charset="0"/>
                          </a:rPr>
                          <m:t>𝑆𝑧</m:t>
                        </m:r>
                      </m:e>
                    </m:d>
                    <m:r>
                      <a:rPr lang="en-US" i="1" dirty="0">
                        <a:solidFill>
                          <a:srgbClr val="C00000"/>
                        </a:solidFill>
                        <a:latin typeface="Cambria Math" panose="02040503050406030204" pitchFamily="18" charset="0"/>
                        <a:ea typeface="Cambria Math" panose="02040503050406030204" pitchFamily="18" charset="0"/>
                      </a:rPr>
                      <m:t>}</m:t>
                    </m:r>
                  </m:oMath>
                </a14:m>
                <a:endParaRPr lang="en-US" dirty="0"/>
              </a:p>
              <a:p>
                <a14:m>
                  <m:oMath xmlns:m="http://schemas.openxmlformats.org/officeDocument/2006/math">
                    <m:r>
                      <a:rPr lang="el-GR" i="1" dirty="0">
                        <a:solidFill>
                          <a:srgbClr val="C00000"/>
                        </a:solidFill>
                        <a:latin typeface="Cambria Math" panose="02040503050406030204" pitchFamily="18" charset="0"/>
                      </a:rPr>
                      <m:t>𝛿</m:t>
                    </m:r>
                    <m:d>
                      <m:dPr>
                        <m:ctrlPr>
                          <a:rPr lang="en-US" i="1" dirty="0">
                            <a:solidFill>
                              <a:srgbClr val="C00000"/>
                            </a:solidFill>
                            <a:latin typeface="Cambria Math" panose="02040503050406030204" pitchFamily="18" charset="0"/>
                          </a:rPr>
                        </m:ctrlPr>
                      </m:dPr>
                      <m:e>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𝑞</m:t>
                            </m:r>
                          </m:e>
                          <m:sub>
                            <m:r>
                              <a:rPr lang="en-US" i="1" dirty="0">
                                <a:solidFill>
                                  <a:srgbClr val="C00000"/>
                                </a:solidFill>
                                <a:latin typeface="Cambria Math" panose="02040503050406030204" pitchFamily="18" charset="0"/>
                              </a:rPr>
                              <m:t>1</m:t>
                            </m:r>
                          </m:sub>
                        </m:sSub>
                        <m:r>
                          <a:rPr lang="en-US" i="1" dirty="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ea typeface="Cambria Math" panose="02040503050406030204" pitchFamily="18" charset="0"/>
                          </a:rPr>
                          <m:t>,</m:t>
                        </m:r>
                        <m:r>
                          <a:rPr lang="en-US" i="1" dirty="0">
                            <a:solidFill>
                              <a:srgbClr val="C00000"/>
                            </a:solidFill>
                            <a:latin typeface="Cambria Math" panose="02040503050406030204" pitchFamily="18" charset="0"/>
                            <a:ea typeface="Cambria Math" panose="02040503050406030204" pitchFamily="18" charset="0"/>
                          </a:rPr>
                          <m:t>𝑧</m:t>
                        </m:r>
                      </m:e>
                    </m:d>
                    <m:r>
                      <a:rPr lang="en-US" i="1" dirty="0">
                        <a:solidFill>
                          <a:srgbClr val="C00000"/>
                        </a:solidFill>
                        <a:latin typeface="Cambria Math" panose="02040503050406030204" pitchFamily="18" charset="0"/>
                        <a:ea typeface="Cambria Math" panose="02040503050406030204" pitchFamily="18" charset="0"/>
                      </a:rPr>
                      <m:t>={</m:t>
                    </m:r>
                    <m:d>
                      <m:dPr>
                        <m:ctrlPr>
                          <a:rPr lang="en-US" i="1" dirty="0">
                            <a:solidFill>
                              <a:srgbClr val="C00000"/>
                            </a:solidFill>
                            <a:latin typeface="Cambria Math" panose="02040503050406030204" pitchFamily="18" charset="0"/>
                            <a:ea typeface="Cambria Math" panose="02040503050406030204" pitchFamily="18" charset="0"/>
                          </a:rPr>
                        </m:ctrlPr>
                      </m:dPr>
                      <m:e>
                        <m:sSub>
                          <m:sSubPr>
                            <m:ctrlPr>
                              <a:rPr lang="en-US" i="1" dirty="0">
                                <a:solidFill>
                                  <a:srgbClr val="C00000"/>
                                </a:solidFill>
                                <a:latin typeface="Cambria Math" panose="02040503050406030204" pitchFamily="18" charset="0"/>
                                <a:ea typeface="Cambria Math" panose="02040503050406030204" pitchFamily="18" charset="0"/>
                              </a:rPr>
                            </m:ctrlPr>
                          </m:sSubPr>
                          <m:e>
                            <m:r>
                              <a:rPr lang="en-US" i="1" dirty="0">
                                <a:solidFill>
                                  <a:srgbClr val="C00000"/>
                                </a:solidFill>
                                <a:latin typeface="Cambria Math" panose="02040503050406030204" pitchFamily="18" charset="0"/>
                                <a:ea typeface="Cambria Math" panose="02040503050406030204" pitchFamily="18" charset="0"/>
                              </a:rPr>
                              <m:t>𝑞</m:t>
                            </m:r>
                          </m:e>
                          <m:sub>
                            <m:r>
                              <a:rPr lang="en-US" i="1" dirty="0">
                                <a:solidFill>
                                  <a:srgbClr val="C00000"/>
                                </a:solidFill>
                                <a:latin typeface="Cambria Math" panose="02040503050406030204" pitchFamily="18" charset="0"/>
                                <a:ea typeface="Cambria Math" panose="02040503050406030204" pitchFamily="18" charset="0"/>
                              </a:rPr>
                              <m:t>𝑓</m:t>
                            </m:r>
                          </m:sub>
                        </m:sSub>
                        <m:r>
                          <a:rPr lang="en-US" i="1" dirty="0">
                            <a:solidFill>
                              <a:srgbClr val="C00000"/>
                            </a:solidFill>
                            <a:latin typeface="Cambria Math" panose="02040503050406030204" pitchFamily="18" charset="0"/>
                            <a:ea typeface="Cambria Math" panose="02040503050406030204" pitchFamily="18" charset="0"/>
                          </a:rPr>
                          <m:t>, </m:t>
                        </m:r>
                        <m:r>
                          <a:rPr lang="en-US" i="1" dirty="0">
                            <a:solidFill>
                              <a:srgbClr val="C00000"/>
                            </a:solidFill>
                            <a:latin typeface="Cambria Math" panose="02040503050406030204" pitchFamily="18" charset="0"/>
                            <a:ea typeface="Cambria Math" panose="02040503050406030204" pitchFamily="18" charset="0"/>
                          </a:rPr>
                          <m:t>𝑧</m:t>
                        </m:r>
                      </m:e>
                    </m:d>
                    <m:r>
                      <a:rPr lang="en-US" i="1" dirty="0">
                        <a:solidFill>
                          <a:srgbClr val="C00000"/>
                        </a:solidFill>
                        <a:latin typeface="Cambria Math" panose="02040503050406030204" pitchFamily="18" charset="0"/>
                        <a:ea typeface="Cambria Math" panose="02040503050406030204" pitchFamily="18" charset="0"/>
                      </a:rPr>
                      <m:t>}</m:t>
                    </m:r>
                  </m:oMath>
                </a14:m>
                <a:endParaRPr lang="en-US" dirty="0"/>
              </a:p>
              <a:p>
                <a:r>
                  <a:rPr lang="fa-IR" dirty="0"/>
                  <a:t>و باتوجه به قوانین گرامر قوانین زیر را نیز اضافه خواهیم کرد:</a:t>
                </a:r>
              </a:p>
              <a:p>
                <a14:m>
                  <m:oMath xmlns:m="http://schemas.openxmlformats.org/officeDocument/2006/math">
                    <m:r>
                      <a:rPr lang="el-GR" i="1" dirty="0">
                        <a:solidFill>
                          <a:srgbClr val="C00000"/>
                        </a:solidFill>
                        <a:latin typeface="Cambria Math" panose="02040503050406030204" pitchFamily="18" charset="0"/>
                      </a:rPr>
                      <m:t>𝛿</m:t>
                    </m:r>
                    <m:d>
                      <m:dPr>
                        <m:ctrlPr>
                          <a:rPr lang="en-US" b="0" i="1" dirty="0" smtClean="0">
                            <a:solidFill>
                              <a:srgbClr val="C00000"/>
                            </a:solidFill>
                            <a:latin typeface="Cambria Math" panose="02040503050406030204" pitchFamily="18" charset="0"/>
                          </a:rPr>
                        </m:ctrlPr>
                      </m:dPr>
                      <m:e>
                        <m:sSub>
                          <m:sSubPr>
                            <m:ctrlPr>
                              <a:rPr lang="en-US" b="0" i="1" dirty="0" smtClean="0">
                                <a:solidFill>
                                  <a:srgbClr val="C00000"/>
                                </a:solidFill>
                                <a:latin typeface="Cambria Math" panose="02040503050406030204" pitchFamily="18" charset="0"/>
                              </a:rPr>
                            </m:ctrlPr>
                          </m:sSubPr>
                          <m:e>
                            <m:r>
                              <a:rPr lang="en-US" b="0" i="1" dirty="0" smtClean="0">
                                <a:solidFill>
                                  <a:srgbClr val="C00000"/>
                                </a:solidFill>
                                <a:latin typeface="Cambria Math" panose="02040503050406030204" pitchFamily="18" charset="0"/>
                              </a:rPr>
                              <m:t>𝑞</m:t>
                            </m:r>
                          </m:e>
                          <m:sub>
                            <m:r>
                              <a:rPr lang="en-US" b="0" i="1" dirty="0" smtClean="0">
                                <a:solidFill>
                                  <a:srgbClr val="C00000"/>
                                </a:solidFill>
                                <a:latin typeface="Cambria Math" panose="02040503050406030204" pitchFamily="18" charset="0"/>
                              </a:rPr>
                              <m:t>1</m:t>
                            </m:r>
                          </m:sub>
                        </m:sSub>
                        <m:r>
                          <a:rPr lang="en-US" b="0" i="1" dirty="0" smtClean="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ea typeface="Cambria Math" panose="02040503050406030204" pitchFamily="18" charset="0"/>
                          </a:rPr>
                          <m:t>𝑎</m:t>
                        </m:r>
                        <m:r>
                          <a:rPr lang="en-US" b="0" i="1" dirty="0" smtClean="0">
                            <a:solidFill>
                              <a:srgbClr val="C00000"/>
                            </a:solidFill>
                            <a:latin typeface="Cambria Math" panose="02040503050406030204" pitchFamily="18" charset="0"/>
                            <a:ea typeface="Cambria Math" panose="02040503050406030204" pitchFamily="18" charset="0"/>
                          </a:rPr>
                          <m:t>,</m:t>
                        </m:r>
                        <m:r>
                          <a:rPr lang="en-US" b="0" i="1" dirty="0" smtClean="0">
                            <a:solidFill>
                              <a:srgbClr val="C00000"/>
                            </a:solidFill>
                            <a:latin typeface="Cambria Math" panose="02040503050406030204" pitchFamily="18" charset="0"/>
                            <a:ea typeface="Cambria Math" panose="02040503050406030204" pitchFamily="18" charset="0"/>
                          </a:rPr>
                          <m:t>𝑆</m:t>
                        </m:r>
                      </m:e>
                    </m:d>
                    <m:r>
                      <a:rPr lang="en-US" b="0" i="1" dirty="0" smtClean="0">
                        <a:solidFill>
                          <a:srgbClr val="C00000"/>
                        </a:solidFill>
                        <a:latin typeface="Cambria Math" panose="02040503050406030204" pitchFamily="18" charset="0"/>
                        <a:ea typeface="Cambria Math" panose="02040503050406030204" pitchFamily="18" charset="0"/>
                      </a:rPr>
                      <m:t>={</m:t>
                    </m:r>
                    <m:d>
                      <m:dPr>
                        <m:ctrlPr>
                          <a:rPr lang="en-US" b="0" i="1" dirty="0" smtClean="0">
                            <a:solidFill>
                              <a:srgbClr val="C00000"/>
                            </a:solidFill>
                            <a:latin typeface="Cambria Math" panose="02040503050406030204" pitchFamily="18" charset="0"/>
                            <a:ea typeface="Cambria Math" panose="02040503050406030204" pitchFamily="18" charset="0"/>
                          </a:rPr>
                        </m:ctrlPr>
                      </m:dPr>
                      <m:e>
                        <m:sSub>
                          <m:sSubPr>
                            <m:ctrlPr>
                              <a:rPr lang="en-US" b="0" i="1" dirty="0" smtClean="0">
                                <a:solidFill>
                                  <a:srgbClr val="C00000"/>
                                </a:solidFill>
                                <a:latin typeface="Cambria Math" panose="02040503050406030204" pitchFamily="18" charset="0"/>
                                <a:ea typeface="Cambria Math" panose="02040503050406030204" pitchFamily="18" charset="0"/>
                              </a:rPr>
                            </m:ctrlPr>
                          </m:sSubPr>
                          <m:e>
                            <m:r>
                              <a:rPr lang="en-US" b="0" i="1" dirty="0" smtClean="0">
                                <a:solidFill>
                                  <a:srgbClr val="C00000"/>
                                </a:solidFill>
                                <a:latin typeface="Cambria Math" panose="02040503050406030204" pitchFamily="18" charset="0"/>
                                <a:ea typeface="Cambria Math" panose="02040503050406030204" pitchFamily="18" charset="0"/>
                              </a:rPr>
                              <m:t>𝑞</m:t>
                            </m:r>
                          </m:e>
                          <m:sub>
                            <m:r>
                              <a:rPr lang="en-US" b="0" i="1" dirty="0" smtClean="0">
                                <a:solidFill>
                                  <a:srgbClr val="C00000"/>
                                </a:solidFill>
                                <a:latin typeface="Cambria Math" panose="02040503050406030204" pitchFamily="18" charset="0"/>
                                <a:ea typeface="Cambria Math" panose="02040503050406030204" pitchFamily="18" charset="0"/>
                              </a:rPr>
                              <m:t>1</m:t>
                            </m:r>
                          </m:sub>
                        </m:sSub>
                        <m:r>
                          <a:rPr lang="en-US" b="0" i="1" dirty="0" smtClean="0">
                            <a:solidFill>
                              <a:srgbClr val="C00000"/>
                            </a:solidFill>
                            <a:latin typeface="Cambria Math" panose="02040503050406030204" pitchFamily="18" charset="0"/>
                            <a:ea typeface="Cambria Math" panose="02040503050406030204" pitchFamily="18" charset="0"/>
                          </a:rPr>
                          <m:t>,</m:t>
                        </m:r>
                        <m:r>
                          <a:rPr lang="en-US" b="0" i="1" dirty="0" smtClean="0">
                            <a:solidFill>
                              <a:srgbClr val="C00000"/>
                            </a:solidFill>
                            <a:latin typeface="Cambria Math" panose="02040503050406030204" pitchFamily="18" charset="0"/>
                            <a:ea typeface="Cambria Math" panose="02040503050406030204" pitchFamily="18" charset="0"/>
                          </a:rPr>
                          <m:t>𝐴</m:t>
                        </m:r>
                      </m:e>
                    </m:d>
                    <m:r>
                      <a:rPr lang="en-US" b="0" i="1" dirty="0" smtClean="0">
                        <a:solidFill>
                          <a:srgbClr val="C00000"/>
                        </a:solidFill>
                        <a:latin typeface="Cambria Math" panose="02040503050406030204" pitchFamily="18" charset="0"/>
                        <a:ea typeface="Cambria Math" panose="02040503050406030204" pitchFamily="18" charset="0"/>
                      </a:rPr>
                      <m:t>}</m:t>
                    </m:r>
                  </m:oMath>
                </a14:m>
                <a:endParaRPr lang="en-US" dirty="0"/>
              </a:p>
              <a:p>
                <a14:m>
                  <m:oMath xmlns:m="http://schemas.openxmlformats.org/officeDocument/2006/math">
                    <m:r>
                      <a:rPr lang="el-GR" i="1" dirty="0">
                        <a:solidFill>
                          <a:srgbClr val="C00000"/>
                        </a:solidFill>
                        <a:latin typeface="Cambria Math" panose="02040503050406030204" pitchFamily="18" charset="0"/>
                      </a:rPr>
                      <m:t>𝛿</m:t>
                    </m:r>
                    <m:d>
                      <m:dPr>
                        <m:ctrlPr>
                          <a:rPr lang="en-US" i="1" dirty="0">
                            <a:solidFill>
                              <a:srgbClr val="C00000"/>
                            </a:solidFill>
                            <a:latin typeface="Cambria Math" panose="02040503050406030204" pitchFamily="18" charset="0"/>
                          </a:rPr>
                        </m:ctrlPr>
                      </m:dPr>
                      <m:e>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𝑞</m:t>
                            </m:r>
                          </m:e>
                          <m:sub>
                            <m:r>
                              <a:rPr lang="en-US" i="1" dirty="0">
                                <a:solidFill>
                                  <a:srgbClr val="C00000"/>
                                </a:solidFill>
                                <a:latin typeface="Cambria Math" panose="02040503050406030204" pitchFamily="18" charset="0"/>
                              </a:rPr>
                              <m:t>1</m:t>
                            </m:r>
                          </m:sub>
                        </m:sSub>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ea typeface="Cambria Math" panose="02040503050406030204" pitchFamily="18" charset="0"/>
                          </a:rPr>
                          <m:t>𝑎</m:t>
                        </m:r>
                        <m:r>
                          <a:rPr lang="en-US" i="1" dirty="0">
                            <a:solidFill>
                              <a:srgbClr val="C00000"/>
                            </a:solidFill>
                            <a:latin typeface="Cambria Math" panose="02040503050406030204" pitchFamily="18" charset="0"/>
                            <a:ea typeface="Cambria Math" panose="02040503050406030204" pitchFamily="18" charset="0"/>
                          </a:rPr>
                          <m:t>,</m:t>
                        </m:r>
                        <m:r>
                          <a:rPr lang="en-US" b="0" i="1" dirty="0" smtClean="0">
                            <a:solidFill>
                              <a:srgbClr val="C00000"/>
                            </a:solidFill>
                            <a:latin typeface="Cambria Math" panose="02040503050406030204" pitchFamily="18" charset="0"/>
                            <a:ea typeface="Cambria Math" panose="02040503050406030204" pitchFamily="18" charset="0"/>
                          </a:rPr>
                          <m:t>𝐴</m:t>
                        </m:r>
                      </m:e>
                    </m:d>
                    <m:r>
                      <a:rPr lang="en-US" i="1" dirty="0">
                        <a:solidFill>
                          <a:srgbClr val="C00000"/>
                        </a:solidFill>
                        <a:latin typeface="Cambria Math" panose="02040503050406030204" pitchFamily="18" charset="0"/>
                        <a:ea typeface="Cambria Math" panose="02040503050406030204" pitchFamily="18" charset="0"/>
                      </a:rPr>
                      <m:t>={</m:t>
                    </m:r>
                    <m:d>
                      <m:dPr>
                        <m:ctrlPr>
                          <a:rPr lang="en-US" i="1" dirty="0">
                            <a:solidFill>
                              <a:srgbClr val="C00000"/>
                            </a:solidFill>
                            <a:latin typeface="Cambria Math" panose="02040503050406030204" pitchFamily="18" charset="0"/>
                            <a:ea typeface="Cambria Math" panose="02040503050406030204" pitchFamily="18" charset="0"/>
                          </a:rPr>
                        </m:ctrlPr>
                      </m:dPr>
                      <m:e>
                        <m:sSub>
                          <m:sSubPr>
                            <m:ctrlPr>
                              <a:rPr lang="en-US" i="1" dirty="0">
                                <a:solidFill>
                                  <a:srgbClr val="C00000"/>
                                </a:solidFill>
                                <a:latin typeface="Cambria Math" panose="02040503050406030204" pitchFamily="18" charset="0"/>
                                <a:ea typeface="Cambria Math" panose="02040503050406030204" pitchFamily="18" charset="0"/>
                              </a:rPr>
                            </m:ctrlPr>
                          </m:sSubPr>
                          <m:e>
                            <m:r>
                              <a:rPr lang="en-US" i="1" dirty="0">
                                <a:solidFill>
                                  <a:srgbClr val="C00000"/>
                                </a:solidFill>
                                <a:latin typeface="Cambria Math" panose="02040503050406030204" pitchFamily="18" charset="0"/>
                                <a:ea typeface="Cambria Math" panose="02040503050406030204" pitchFamily="18" charset="0"/>
                              </a:rPr>
                              <m:t>𝑞</m:t>
                            </m:r>
                          </m:e>
                          <m:sub>
                            <m:r>
                              <a:rPr lang="en-US" i="1" dirty="0">
                                <a:solidFill>
                                  <a:srgbClr val="C00000"/>
                                </a:solidFill>
                                <a:latin typeface="Cambria Math" panose="02040503050406030204" pitchFamily="18" charset="0"/>
                                <a:ea typeface="Cambria Math" panose="02040503050406030204" pitchFamily="18" charset="0"/>
                              </a:rPr>
                              <m:t>1</m:t>
                            </m:r>
                          </m:sub>
                        </m:sSub>
                        <m:r>
                          <a:rPr lang="en-US" i="1" dirty="0">
                            <a:solidFill>
                              <a:srgbClr val="C00000"/>
                            </a:solidFill>
                            <a:latin typeface="Cambria Math" panose="02040503050406030204" pitchFamily="18" charset="0"/>
                            <a:ea typeface="Cambria Math" panose="02040503050406030204" pitchFamily="18" charset="0"/>
                          </a:rPr>
                          <m:t>,</m:t>
                        </m:r>
                        <m:r>
                          <a:rPr lang="en-US" i="1" dirty="0">
                            <a:solidFill>
                              <a:srgbClr val="C00000"/>
                            </a:solidFill>
                            <a:latin typeface="Cambria Math" panose="02040503050406030204" pitchFamily="18" charset="0"/>
                            <a:ea typeface="Cambria Math" panose="02040503050406030204" pitchFamily="18" charset="0"/>
                          </a:rPr>
                          <m:t>𝐴𝐵𝐶</m:t>
                        </m:r>
                      </m:e>
                    </m:d>
                    <m:r>
                      <a:rPr lang="en-US" b="0" i="1" dirty="0" smtClean="0">
                        <a:solidFill>
                          <a:srgbClr val="C00000"/>
                        </a:solidFill>
                        <a:latin typeface="Cambria Math" panose="02040503050406030204" pitchFamily="18" charset="0"/>
                        <a:ea typeface="Cambria Math" panose="02040503050406030204" pitchFamily="18" charset="0"/>
                      </a:rPr>
                      <m:t>,</m:t>
                    </m:r>
                    <m:d>
                      <m:dPr>
                        <m:ctrlPr>
                          <a:rPr lang="en-US" i="1" dirty="0">
                            <a:solidFill>
                              <a:srgbClr val="C00000"/>
                            </a:solidFill>
                            <a:latin typeface="Cambria Math" panose="02040503050406030204" pitchFamily="18" charset="0"/>
                            <a:ea typeface="Cambria Math" panose="02040503050406030204" pitchFamily="18" charset="0"/>
                          </a:rPr>
                        </m:ctrlPr>
                      </m:dPr>
                      <m:e>
                        <m:sSub>
                          <m:sSubPr>
                            <m:ctrlPr>
                              <a:rPr lang="en-US" i="1" dirty="0">
                                <a:solidFill>
                                  <a:srgbClr val="C00000"/>
                                </a:solidFill>
                                <a:latin typeface="Cambria Math" panose="02040503050406030204" pitchFamily="18" charset="0"/>
                                <a:ea typeface="Cambria Math" panose="02040503050406030204" pitchFamily="18" charset="0"/>
                              </a:rPr>
                            </m:ctrlPr>
                          </m:sSubPr>
                          <m:e>
                            <m:r>
                              <a:rPr lang="en-US" i="1" dirty="0">
                                <a:solidFill>
                                  <a:srgbClr val="C00000"/>
                                </a:solidFill>
                                <a:latin typeface="Cambria Math" panose="02040503050406030204" pitchFamily="18" charset="0"/>
                                <a:ea typeface="Cambria Math" panose="02040503050406030204" pitchFamily="18" charset="0"/>
                              </a:rPr>
                              <m:t>𝑞</m:t>
                            </m:r>
                          </m:e>
                          <m:sub>
                            <m:r>
                              <a:rPr lang="en-US" i="1" dirty="0">
                                <a:solidFill>
                                  <a:srgbClr val="C00000"/>
                                </a:solidFill>
                                <a:latin typeface="Cambria Math" panose="02040503050406030204" pitchFamily="18" charset="0"/>
                                <a:ea typeface="Cambria Math" panose="02040503050406030204" pitchFamily="18" charset="0"/>
                              </a:rPr>
                              <m:t>1</m:t>
                            </m:r>
                          </m:sub>
                        </m:sSub>
                        <m:r>
                          <a:rPr lang="en-US" i="1" dirty="0">
                            <a:solidFill>
                              <a:srgbClr val="C00000"/>
                            </a:solidFill>
                            <a:latin typeface="Cambria Math" panose="02040503050406030204" pitchFamily="18" charset="0"/>
                            <a:ea typeface="Cambria Math" panose="02040503050406030204" pitchFamily="18" charset="0"/>
                          </a:rPr>
                          <m:t>,</m:t>
                        </m:r>
                        <m:r>
                          <a:rPr lang="en-US" i="1" dirty="0">
                            <a:solidFill>
                              <a:srgbClr val="C00000"/>
                            </a:solidFill>
                            <a:latin typeface="Cambria Math" panose="02040503050406030204" pitchFamily="18" charset="0"/>
                            <a:ea typeface="Cambria Math" panose="02040503050406030204" pitchFamily="18" charset="0"/>
                          </a:rPr>
                          <m:t>𝜆</m:t>
                        </m:r>
                      </m:e>
                    </m:d>
                    <m:r>
                      <a:rPr lang="en-US" i="1" dirty="0">
                        <a:solidFill>
                          <a:srgbClr val="C00000"/>
                        </a:solidFill>
                        <a:latin typeface="Cambria Math" panose="02040503050406030204" pitchFamily="18" charset="0"/>
                        <a:ea typeface="Cambria Math" panose="02040503050406030204" pitchFamily="18" charset="0"/>
                      </a:rPr>
                      <m:t>}</m:t>
                    </m:r>
                  </m:oMath>
                </a14:m>
                <a:endParaRPr lang="en-US" dirty="0"/>
              </a:p>
              <a:p>
                <a14:m>
                  <m:oMath xmlns:m="http://schemas.openxmlformats.org/officeDocument/2006/math">
                    <m:r>
                      <a:rPr lang="el-GR" i="1" dirty="0">
                        <a:solidFill>
                          <a:srgbClr val="C00000"/>
                        </a:solidFill>
                        <a:latin typeface="Cambria Math" panose="02040503050406030204" pitchFamily="18" charset="0"/>
                      </a:rPr>
                      <m:t>𝛿</m:t>
                    </m:r>
                    <m:d>
                      <m:dPr>
                        <m:ctrlPr>
                          <a:rPr lang="en-US" i="1" dirty="0">
                            <a:solidFill>
                              <a:srgbClr val="C00000"/>
                            </a:solidFill>
                            <a:latin typeface="Cambria Math" panose="02040503050406030204" pitchFamily="18" charset="0"/>
                          </a:rPr>
                        </m:ctrlPr>
                      </m:dPr>
                      <m:e>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𝑞</m:t>
                            </m:r>
                          </m:e>
                          <m:sub>
                            <m:r>
                              <a:rPr lang="en-US" i="1" dirty="0">
                                <a:solidFill>
                                  <a:srgbClr val="C00000"/>
                                </a:solidFill>
                                <a:latin typeface="Cambria Math" panose="02040503050406030204" pitchFamily="18" charset="0"/>
                              </a:rPr>
                              <m:t>1</m:t>
                            </m:r>
                          </m:sub>
                        </m:sSub>
                        <m:r>
                          <a:rPr lang="en-US" i="1" dirty="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ea typeface="Cambria Math" panose="02040503050406030204" pitchFamily="18" charset="0"/>
                          </a:rPr>
                          <m:t>𝑏</m:t>
                        </m:r>
                        <m:r>
                          <a:rPr lang="en-US" i="1" dirty="0">
                            <a:solidFill>
                              <a:srgbClr val="C00000"/>
                            </a:solidFill>
                            <a:latin typeface="Cambria Math" panose="02040503050406030204" pitchFamily="18" charset="0"/>
                            <a:ea typeface="Cambria Math" panose="02040503050406030204" pitchFamily="18" charset="0"/>
                          </a:rPr>
                          <m:t>,</m:t>
                        </m:r>
                        <m:r>
                          <a:rPr lang="en-US" b="0" i="1" dirty="0" smtClean="0">
                            <a:solidFill>
                              <a:srgbClr val="C00000"/>
                            </a:solidFill>
                            <a:latin typeface="Cambria Math" panose="02040503050406030204" pitchFamily="18" charset="0"/>
                            <a:ea typeface="Cambria Math" panose="02040503050406030204" pitchFamily="18" charset="0"/>
                          </a:rPr>
                          <m:t>𝐴</m:t>
                        </m:r>
                      </m:e>
                    </m:d>
                    <m:r>
                      <a:rPr lang="en-US" i="1" dirty="0">
                        <a:solidFill>
                          <a:srgbClr val="C00000"/>
                        </a:solidFill>
                        <a:latin typeface="Cambria Math" panose="02040503050406030204" pitchFamily="18" charset="0"/>
                        <a:ea typeface="Cambria Math" panose="02040503050406030204" pitchFamily="18" charset="0"/>
                      </a:rPr>
                      <m:t>={</m:t>
                    </m:r>
                    <m:d>
                      <m:dPr>
                        <m:ctrlPr>
                          <a:rPr lang="en-US" i="1" dirty="0">
                            <a:solidFill>
                              <a:srgbClr val="C00000"/>
                            </a:solidFill>
                            <a:latin typeface="Cambria Math" panose="02040503050406030204" pitchFamily="18" charset="0"/>
                            <a:ea typeface="Cambria Math" panose="02040503050406030204" pitchFamily="18" charset="0"/>
                          </a:rPr>
                        </m:ctrlPr>
                      </m:dPr>
                      <m:e>
                        <m:sSub>
                          <m:sSubPr>
                            <m:ctrlPr>
                              <a:rPr lang="en-US" i="1" dirty="0">
                                <a:solidFill>
                                  <a:srgbClr val="C00000"/>
                                </a:solidFill>
                                <a:latin typeface="Cambria Math" panose="02040503050406030204" pitchFamily="18" charset="0"/>
                                <a:ea typeface="Cambria Math" panose="02040503050406030204" pitchFamily="18" charset="0"/>
                              </a:rPr>
                            </m:ctrlPr>
                          </m:sSubPr>
                          <m:e>
                            <m:r>
                              <a:rPr lang="en-US" i="1" dirty="0">
                                <a:solidFill>
                                  <a:srgbClr val="C00000"/>
                                </a:solidFill>
                                <a:latin typeface="Cambria Math" panose="02040503050406030204" pitchFamily="18" charset="0"/>
                                <a:ea typeface="Cambria Math" panose="02040503050406030204" pitchFamily="18" charset="0"/>
                              </a:rPr>
                              <m:t>𝑞</m:t>
                            </m:r>
                          </m:e>
                          <m:sub>
                            <m:r>
                              <a:rPr lang="en-US" i="1" dirty="0">
                                <a:solidFill>
                                  <a:srgbClr val="C00000"/>
                                </a:solidFill>
                                <a:latin typeface="Cambria Math" panose="02040503050406030204" pitchFamily="18" charset="0"/>
                                <a:ea typeface="Cambria Math" panose="02040503050406030204" pitchFamily="18" charset="0"/>
                              </a:rPr>
                              <m:t>1</m:t>
                            </m:r>
                          </m:sub>
                        </m:sSub>
                        <m:r>
                          <a:rPr lang="en-US" i="1" dirty="0">
                            <a:solidFill>
                              <a:srgbClr val="C00000"/>
                            </a:solidFill>
                            <a:latin typeface="Cambria Math" panose="02040503050406030204" pitchFamily="18" charset="0"/>
                            <a:ea typeface="Cambria Math" panose="02040503050406030204" pitchFamily="18" charset="0"/>
                          </a:rPr>
                          <m:t>,</m:t>
                        </m:r>
                        <m:r>
                          <a:rPr lang="en-US" b="0" i="1" dirty="0" smtClean="0">
                            <a:solidFill>
                              <a:srgbClr val="C00000"/>
                            </a:solidFill>
                            <a:latin typeface="Cambria Math" panose="02040503050406030204" pitchFamily="18" charset="0"/>
                            <a:ea typeface="Cambria Math" panose="02040503050406030204" pitchFamily="18" charset="0"/>
                          </a:rPr>
                          <m:t>𝐵</m:t>
                        </m:r>
                      </m:e>
                    </m:d>
                    <m:r>
                      <a:rPr lang="en-US" i="1" dirty="0">
                        <a:solidFill>
                          <a:srgbClr val="C00000"/>
                        </a:solidFill>
                        <a:latin typeface="Cambria Math" panose="02040503050406030204" pitchFamily="18" charset="0"/>
                        <a:ea typeface="Cambria Math" panose="02040503050406030204" pitchFamily="18" charset="0"/>
                      </a:rPr>
                      <m:t>}</m:t>
                    </m:r>
                  </m:oMath>
                </a14:m>
                <a:endParaRPr lang="en-US" dirty="0"/>
              </a:p>
              <a:p>
                <a14:m>
                  <m:oMath xmlns:m="http://schemas.openxmlformats.org/officeDocument/2006/math">
                    <m:r>
                      <a:rPr lang="el-GR" i="1" dirty="0">
                        <a:solidFill>
                          <a:srgbClr val="C00000"/>
                        </a:solidFill>
                        <a:latin typeface="Cambria Math" panose="02040503050406030204" pitchFamily="18" charset="0"/>
                      </a:rPr>
                      <m:t>𝛿</m:t>
                    </m:r>
                    <m:d>
                      <m:dPr>
                        <m:ctrlPr>
                          <a:rPr lang="en-US" i="1" dirty="0">
                            <a:solidFill>
                              <a:srgbClr val="C00000"/>
                            </a:solidFill>
                            <a:latin typeface="Cambria Math" panose="02040503050406030204" pitchFamily="18" charset="0"/>
                          </a:rPr>
                        </m:ctrlPr>
                      </m:dPr>
                      <m:e>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𝑞</m:t>
                            </m:r>
                          </m:e>
                          <m:sub>
                            <m:r>
                              <a:rPr lang="en-US" i="1" dirty="0">
                                <a:solidFill>
                                  <a:srgbClr val="C00000"/>
                                </a:solidFill>
                                <a:latin typeface="Cambria Math" panose="02040503050406030204" pitchFamily="18" charset="0"/>
                              </a:rPr>
                              <m:t>1</m:t>
                            </m:r>
                          </m:sub>
                        </m:sSub>
                        <m:r>
                          <a:rPr lang="en-US" i="1" dirty="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ea typeface="Cambria Math" panose="02040503050406030204" pitchFamily="18" charset="0"/>
                          </a:rPr>
                          <m:t>𝑏</m:t>
                        </m:r>
                        <m:r>
                          <a:rPr lang="en-US" i="1" dirty="0">
                            <a:solidFill>
                              <a:srgbClr val="C00000"/>
                            </a:solidFill>
                            <a:latin typeface="Cambria Math" panose="02040503050406030204" pitchFamily="18" charset="0"/>
                            <a:ea typeface="Cambria Math" panose="02040503050406030204" pitchFamily="18" charset="0"/>
                          </a:rPr>
                          <m:t>,</m:t>
                        </m:r>
                        <m:r>
                          <a:rPr lang="en-US" b="0" i="1" dirty="0" smtClean="0">
                            <a:solidFill>
                              <a:srgbClr val="C00000"/>
                            </a:solidFill>
                            <a:latin typeface="Cambria Math" panose="02040503050406030204" pitchFamily="18" charset="0"/>
                            <a:ea typeface="Cambria Math" panose="02040503050406030204" pitchFamily="18" charset="0"/>
                          </a:rPr>
                          <m:t>𝐵</m:t>
                        </m:r>
                      </m:e>
                    </m:d>
                    <m:r>
                      <a:rPr lang="en-US" i="1" dirty="0">
                        <a:solidFill>
                          <a:srgbClr val="C00000"/>
                        </a:solidFill>
                        <a:latin typeface="Cambria Math" panose="02040503050406030204" pitchFamily="18" charset="0"/>
                        <a:ea typeface="Cambria Math" panose="02040503050406030204" pitchFamily="18" charset="0"/>
                      </a:rPr>
                      <m:t>={</m:t>
                    </m:r>
                    <m:d>
                      <m:dPr>
                        <m:ctrlPr>
                          <a:rPr lang="en-US" i="1" dirty="0">
                            <a:solidFill>
                              <a:srgbClr val="C00000"/>
                            </a:solidFill>
                            <a:latin typeface="Cambria Math" panose="02040503050406030204" pitchFamily="18" charset="0"/>
                            <a:ea typeface="Cambria Math" panose="02040503050406030204" pitchFamily="18" charset="0"/>
                          </a:rPr>
                        </m:ctrlPr>
                      </m:dPr>
                      <m:e>
                        <m:sSub>
                          <m:sSubPr>
                            <m:ctrlPr>
                              <a:rPr lang="en-US" i="1" dirty="0">
                                <a:solidFill>
                                  <a:srgbClr val="C00000"/>
                                </a:solidFill>
                                <a:latin typeface="Cambria Math" panose="02040503050406030204" pitchFamily="18" charset="0"/>
                                <a:ea typeface="Cambria Math" panose="02040503050406030204" pitchFamily="18" charset="0"/>
                              </a:rPr>
                            </m:ctrlPr>
                          </m:sSubPr>
                          <m:e>
                            <m:r>
                              <a:rPr lang="en-US" i="1" dirty="0">
                                <a:solidFill>
                                  <a:srgbClr val="C00000"/>
                                </a:solidFill>
                                <a:latin typeface="Cambria Math" panose="02040503050406030204" pitchFamily="18" charset="0"/>
                                <a:ea typeface="Cambria Math" panose="02040503050406030204" pitchFamily="18" charset="0"/>
                              </a:rPr>
                              <m:t>𝑞</m:t>
                            </m:r>
                          </m:e>
                          <m:sub>
                            <m:r>
                              <a:rPr lang="en-US" i="1" dirty="0">
                                <a:solidFill>
                                  <a:srgbClr val="C00000"/>
                                </a:solidFill>
                                <a:latin typeface="Cambria Math" panose="02040503050406030204" pitchFamily="18" charset="0"/>
                                <a:ea typeface="Cambria Math" panose="02040503050406030204" pitchFamily="18" charset="0"/>
                              </a:rPr>
                              <m:t>1</m:t>
                            </m:r>
                          </m:sub>
                        </m:sSub>
                        <m:r>
                          <a:rPr lang="en-US" i="1" dirty="0">
                            <a:solidFill>
                              <a:srgbClr val="C00000"/>
                            </a:solidFill>
                            <a:latin typeface="Cambria Math" panose="02040503050406030204" pitchFamily="18" charset="0"/>
                            <a:ea typeface="Cambria Math" panose="02040503050406030204" pitchFamily="18" charset="0"/>
                          </a:rPr>
                          <m:t>,</m:t>
                        </m:r>
                        <m:r>
                          <a:rPr lang="en-US" i="1" dirty="0">
                            <a:solidFill>
                              <a:srgbClr val="C00000"/>
                            </a:solidFill>
                            <a:latin typeface="Cambria Math" panose="02040503050406030204" pitchFamily="18" charset="0"/>
                            <a:ea typeface="Cambria Math" panose="02040503050406030204" pitchFamily="18" charset="0"/>
                          </a:rPr>
                          <m:t>𝜆</m:t>
                        </m:r>
                      </m:e>
                    </m:d>
                    <m:r>
                      <a:rPr lang="en-US" i="1" dirty="0">
                        <a:solidFill>
                          <a:srgbClr val="C00000"/>
                        </a:solidFill>
                        <a:latin typeface="Cambria Math" panose="02040503050406030204" pitchFamily="18" charset="0"/>
                        <a:ea typeface="Cambria Math" panose="02040503050406030204" pitchFamily="18" charset="0"/>
                      </a:rPr>
                      <m:t>}</m:t>
                    </m:r>
                  </m:oMath>
                </a14:m>
                <a:endParaRPr lang="en-US" dirty="0"/>
              </a:p>
              <a:p>
                <a14:m>
                  <m:oMath xmlns:m="http://schemas.openxmlformats.org/officeDocument/2006/math">
                    <m:r>
                      <a:rPr lang="el-GR" i="1" dirty="0">
                        <a:solidFill>
                          <a:srgbClr val="C00000"/>
                        </a:solidFill>
                        <a:latin typeface="Cambria Math" panose="02040503050406030204" pitchFamily="18" charset="0"/>
                      </a:rPr>
                      <m:t>𝛿</m:t>
                    </m:r>
                    <m:d>
                      <m:dPr>
                        <m:ctrlPr>
                          <a:rPr lang="en-US" i="1" dirty="0">
                            <a:solidFill>
                              <a:srgbClr val="C00000"/>
                            </a:solidFill>
                            <a:latin typeface="Cambria Math" panose="02040503050406030204" pitchFamily="18" charset="0"/>
                          </a:rPr>
                        </m:ctrlPr>
                      </m:dPr>
                      <m:e>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𝑞</m:t>
                            </m:r>
                          </m:e>
                          <m:sub>
                            <m:r>
                              <a:rPr lang="en-US" i="1" dirty="0">
                                <a:solidFill>
                                  <a:srgbClr val="C00000"/>
                                </a:solidFill>
                                <a:latin typeface="Cambria Math" panose="02040503050406030204" pitchFamily="18" charset="0"/>
                              </a:rPr>
                              <m:t>1</m:t>
                            </m:r>
                          </m:sub>
                        </m:sSub>
                        <m:r>
                          <a:rPr lang="en-US" i="1" dirty="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ea typeface="Cambria Math" panose="02040503050406030204" pitchFamily="18" charset="0"/>
                          </a:rPr>
                          <m:t>𝑐</m:t>
                        </m:r>
                        <m:r>
                          <a:rPr lang="en-US" i="1" dirty="0">
                            <a:solidFill>
                              <a:srgbClr val="C00000"/>
                            </a:solidFill>
                            <a:latin typeface="Cambria Math" panose="02040503050406030204" pitchFamily="18" charset="0"/>
                            <a:ea typeface="Cambria Math" panose="02040503050406030204" pitchFamily="18" charset="0"/>
                          </a:rPr>
                          <m:t>,</m:t>
                        </m:r>
                        <m:r>
                          <a:rPr lang="en-US" b="0" i="1" dirty="0" smtClean="0">
                            <a:solidFill>
                              <a:srgbClr val="C00000"/>
                            </a:solidFill>
                            <a:latin typeface="Cambria Math" panose="02040503050406030204" pitchFamily="18" charset="0"/>
                            <a:ea typeface="Cambria Math" panose="02040503050406030204" pitchFamily="18" charset="0"/>
                          </a:rPr>
                          <m:t>𝐶</m:t>
                        </m:r>
                      </m:e>
                    </m:d>
                    <m:r>
                      <a:rPr lang="en-US" i="1" dirty="0">
                        <a:solidFill>
                          <a:srgbClr val="C00000"/>
                        </a:solidFill>
                        <a:latin typeface="Cambria Math" panose="02040503050406030204" pitchFamily="18" charset="0"/>
                        <a:ea typeface="Cambria Math" panose="02040503050406030204" pitchFamily="18" charset="0"/>
                      </a:rPr>
                      <m:t>={</m:t>
                    </m:r>
                    <m:d>
                      <m:dPr>
                        <m:ctrlPr>
                          <a:rPr lang="en-US" i="1" dirty="0">
                            <a:solidFill>
                              <a:srgbClr val="C00000"/>
                            </a:solidFill>
                            <a:latin typeface="Cambria Math" panose="02040503050406030204" pitchFamily="18" charset="0"/>
                            <a:ea typeface="Cambria Math" panose="02040503050406030204" pitchFamily="18" charset="0"/>
                          </a:rPr>
                        </m:ctrlPr>
                      </m:dPr>
                      <m:e>
                        <m:sSub>
                          <m:sSubPr>
                            <m:ctrlPr>
                              <a:rPr lang="en-US" i="1" dirty="0">
                                <a:solidFill>
                                  <a:srgbClr val="C00000"/>
                                </a:solidFill>
                                <a:latin typeface="Cambria Math" panose="02040503050406030204" pitchFamily="18" charset="0"/>
                                <a:ea typeface="Cambria Math" panose="02040503050406030204" pitchFamily="18" charset="0"/>
                              </a:rPr>
                            </m:ctrlPr>
                          </m:sSubPr>
                          <m:e>
                            <m:r>
                              <a:rPr lang="en-US" i="1" dirty="0">
                                <a:solidFill>
                                  <a:srgbClr val="C00000"/>
                                </a:solidFill>
                                <a:latin typeface="Cambria Math" panose="02040503050406030204" pitchFamily="18" charset="0"/>
                                <a:ea typeface="Cambria Math" panose="02040503050406030204" pitchFamily="18" charset="0"/>
                              </a:rPr>
                              <m:t>𝑞</m:t>
                            </m:r>
                          </m:e>
                          <m:sub>
                            <m:r>
                              <a:rPr lang="en-US" i="1" dirty="0">
                                <a:solidFill>
                                  <a:srgbClr val="C00000"/>
                                </a:solidFill>
                                <a:latin typeface="Cambria Math" panose="02040503050406030204" pitchFamily="18" charset="0"/>
                                <a:ea typeface="Cambria Math" panose="02040503050406030204" pitchFamily="18" charset="0"/>
                              </a:rPr>
                              <m:t>1</m:t>
                            </m:r>
                          </m:sub>
                        </m:sSub>
                        <m:r>
                          <a:rPr lang="en-US" i="1" dirty="0">
                            <a:solidFill>
                              <a:srgbClr val="C00000"/>
                            </a:solidFill>
                            <a:latin typeface="Cambria Math" panose="02040503050406030204" pitchFamily="18" charset="0"/>
                            <a:ea typeface="Cambria Math" panose="02040503050406030204" pitchFamily="18" charset="0"/>
                          </a:rPr>
                          <m:t>,</m:t>
                        </m:r>
                        <m:r>
                          <a:rPr lang="en-US" i="1" dirty="0">
                            <a:solidFill>
                              <a:srgbClr val="C00000"/>
                            </a:solidFill>
                            <a:latin typeface="Cambria Math" panose="02040503050406030204" pitchFamily="18" charset="0"/>
                            <a:ea typeface="Cambria Math" panose="02040503050406030204" pitchFamily="18" charset="0"/>
                          </a:rPr>
                          <m:t>𝜆</m:t>
                        </m:r>
                      </m:e>
                    </m:d>
                    <m:r>
                      <a:rPr lang="en-US" i="1" dirty="0">
                        <a:solidFill>
                          <a:srgbClr val="C00000"/>
                        </a:solidFill>
                        <a:latin typeface="Cambria Math" panose="02040503050406030204" pitchFamily="18" charset="0"/>
                        <a:ea typeface="Cambria Math" panose="02040503050406030204" pitchFamily="18" charset="0"/>
                      </a:rPr>
                      <m:t>}</m:t>
                    </m:r>
                  </m:oMath>
                </a14:m>
                <a:endParaRPr lang="en-US" dirty="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D22F896-40B5-4ADD-8801-0D06FADFA095}" type="slidenum">
              <a:rPr lang="en-US" smtClean="0"/>
              <a:pPr/>
              <a:t>23</a:t>
            </a:fld>
            <a:endParaRPr lang="en-US" dirty="0"/>
          </a:p>
        </p:txBody>
      </p:sp>
      <mc:AlternateContent xmlns:mc="http://schemas.openxmlformats.org/markup-compatibility/2006" xmlns:a14="http://schemas.microsoft.com/office/drawing/2010/main">
        <mc:Choice Requires="a14">
          <p:sp>
            <p:nvSpPr>
              <p:cNvPr id="5" name="Rectangle 4"/>
              <p:cNvSpPr/>
              <p:nvPr/>
            </p:nvSpPr>
            <p:spPr>
              <a:xfrm>
                <a:off x="582526" y="1108117"/>
                <a:ext cx="2168863" cy="11686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dirty="0" smtClean="0">
                              <a:solidFill>
                                <a:srgbClr val="C00000"/>
                              </a:solidFill>
                              <a:latin typeface="Cambria Math" panose="02040503050406030204" pitchFamily="18" charset="0"/>
                            </a:rPr>
                          </m:ctrlPr>
                        </m:dPr>
                        <m:e>
                          <m:m>
                            <m:mPr>
                              <m:mcs>
                                <m:mc>
                                  <m:mcPr>
                                    <m:count m:val="1"/>
                                    <m:mcJc m:val="center"/>
                                  </m:mcPr>
                                </m:mc>
                              </m:mcs>
                              <m:ctrlPr>
                                <a:rPr lang="en-US" i="1" dirty="0">
                                  <a:solidFill>
                                    <a:srgbClr val="C00000"/>
                                  </a:solidFill>
                                  <a:latin typeface="Cambria Math" panose="02040503050406030204" pitchFamily="18" charset="0"/>
                                </a:rPr>
                              </m:ctrlPr>
                            </m:mPr>
                            <m:mr>
                              <m:e>
                                <m:r>
                                  <m:rPr>
                                    <m:brk m:alnAt="7"/>
                                  </m:rPr>
                                  <a:rPr lang="en-US" i="1" dirty="0">
                                    <a:solidFill>
                                      <a:srgbClr val="C00000"/>
                                    </a:solidFill>
                                    <a:latin typeface="Cambria Math" panose="02040503050406030204" pitchFamily="18" charset="0"/>
                                  </a:rPr>
                                  <m:t>𝑆</m:t>
                                </m:r>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𝑎𝐴</m:t>
                                </m:r>
                              </m:e>
                            </m:mr>
                            <m:mr>
                              <m:e>
                                <m:r>
                                  <a:rPr lang="en-US" i="1" dirty="0">
                                    <a:solidFill>
                                      <a:srgbClr val="C00000"/>
                                    </a:solidFill>
                                    <a:latin typeface="Cambria Math" panose="02040503050406030204" pitchFamily="18" charset="0"/>
                                  </a:rPr>
                                  <m:t>𝐴</m:t>
                                </m:r>
                                <m:r>
                                  <a:rPr lang="en-US" i="1" dirty="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𝑎𝐴𝐵𝐶</m:t>
                                </m:r>
                                <m:r>
                                  <a:rPr lang="en-US" b="0" i="1" dirty="0" smtClean="0">
                                    <a:solidFill>
                                      <a:srgbClr val="C00000"/>
                                    </a:solidFill>
                                    <a:latin typeface="Cambria Math" panose="02040503050406030204" pitchFamily="18" charset="0"/>
                                  </a:rPr>
                                  <m:t> </m:t>
                                </m:r>
                                <m:d>
                                  <m:dPr>
                                    <m:begChr m:val="|"/>
                                    <m:endChr m:val="|"/>
                                    <m:ctrlPr>
                                      <a:rPr lang="en-US" b="0" i="1" dirty="0" smtClean="0">
                                        <a:solidFill>
                                          <a:srgbClr val="C00000"/>
                                        </a:solidFill>
                                        <a:latin typeface="Cambria Math" panose="02040503050406030204" pitchFamily="18" charset="0"/>
                                      </a:rPr>
                                    </m:ctrlPr>
                                  </m:dPr>
                                  <m:e>
                                    <m:r>
                                      <a:rPr lang="en-US" b="0" i="1" dirty="0" smtClean="0">
                                        <a:solidFill>
                                          <a:srgbClr val="C00000"/>
                                        </a:solidFill>
                                        <a:latin typeface="Cambria Math" panose="02040503050406030204" pitchFamily="18" charset="0"/>
                                      </a:rPr>
                                      <m:t> </m:t>
                                    </m:r>
                                    <m:r>
                                      <a:rPr lang="en-US" b="0" i="1" dirty="0" smtClean="0">
                                        <a:solidFill>
                                          <a:srgbClr val="C00000"/>
                                        </a:solidFill>
                                        <a:latin typeface="Cambria Math" panose="02040503050406030204" pitchFamily="18" charset="0"/>
                                      </a:rPr>
                                      <m:t>𝑏𝐵</m:t>
                                    </m:r>
                                    <m:r>
                                      <a:rPr lang="en-US" b="0" i="1" dirty="0" smtClean="0">
                                        <a:solidFill>
                                          <a:srgbClr val="C00000"/>
                                        </a:solidFill>
                                        <a:latin typeface="Cambria Math" panose="02040503050406030204" pitchFamily="18" charset="0"/>
                                      </a:rPr>
                                      <m:t> </m:t>
                                    </m:r>
                                  </m:e>
                                </m:d>
                                <m:r>
                                  <a:rPr lang="en-US" b="0" i="1" dirty="0" smtClean="0">
                                    <a:solidFill>
                                      <a:srgbClr val="C00000"/>
                                    </a:solidFill>
                                    <a:latin typeface="Cambria Math" panose="02040503050406030204" pitchFamily="18" charset="0"/>
                                  </a:rPr>
                                  <m:t>𝑎</m:t>
                                </m:r>
                              </m:e>
                            </m:mr>
                            <m:mr>
                              <m:e>
                                <m:eqArr>
                                  <m:eqArrPr>
                                    <m:ctrlPr>
                                      <a:rPr lang="en-US" i="1" dirty="0">
                                        <a:solidFill>
                                          <a:srgbClr val="C00000"/>
                                        </a:solidFill>
                                        <a:latin typeface="Cambria Math" panose="02040503050406030204" pitchFamily="18" charset="0"/>
                                      </a:rPr>
                                    </m:ctrlPr>
                                  </m:eqArrPr>
                                  <m:e>
                                    <m:r>
                                      <a:rPr lang="en-US" i="1" dirty="0">
                                        <a:solidFill>
                                          <a:srgbClr val="C00000"/>
                                        </a:solidFill>
                                        <a:latin typeface="Cambria Math" panose="02040503050406030204" pitchFamily="18" charset="0"/>
                                      </a:rPr>
                                      <m:t>𝐵</m:t>
                                    </m:r>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𝑏</m:t>
                                    </m:r>
                                  </m:e>
                                  <m:e>
                                    <m:r>
                                      <a:rPr lang="en-US" b="0" i="1" dirty="0" smtClean="0">
                                        <a:solidFill>
                                          <a:srgbClr val="C00000"/>
                                        </a:solidFill>
                                        <a:latin typeface="Cambria Math" panose="02040503050406030204" pitchFamily="18" charset="0"/>
                                      </a:rPr>
                                      <m:t>𝐶</m:t>
                                    </m:r>
                                    <m:r>
                                      <a:rPr lang="en-US" b="0" i="1" dirty="0" smtClean="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𝑐</m:t>
                                    </m:r>
                                  </m:e>
                                </m:eqArr>
                              </m:e>
                            </m:mr>
                          </m:m>
                        </m:e>
                      </m:d>
                    </m:oMath>
                  </m:oMathPara>
                </a14:m>
                <a:endParaRPr lang="en-US" dirty="0">
                  <a:solidFill>
                    <a:srgbClr val="C00000"/>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582526" y="1108117"/>
                <a:ext cx="2168863" cy="116865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467045" y="2558624"/>
                <a:ext cx="3429337" cy="2073324"/>
              </a:xfrm>
              <a:prstGeom prst="rect">
                <a:avLst/>
              </a:prstGeom>
            </p:spPr>
            <p:txBody>
              <a:bodyPr wrap="none">
                <a:spAutoFit/>
              </a:bodyPr>
              <a:lstStyle/>
              <a:p>
                <a:r>
                  <a:rPr lang="en-US" dirty="0">
                    <a:solidFill>
                      <a:srgbClr val="005426"/>
                    </a:solidFill>
                  </a:rPr>
                  <a:t> </a:t>
                </a:r>
                <a14:m>
                  <m:oMath xmlns:m="http://schemas.openxmlformats.org/officeDocument/2006/math">
                    <m:d>
                      <m:dPr>
                        <m:ctrlPr>
                          <a:rPr lang="en-US" i="1" dirty="0" smtClean="0">
                            <a:solidFill>
                              <a:srgbClr val="005426"/>
                            </a:solidFill>
                            <a:latin typeface="Cambria Math" panose="02040503050406030204" pitchFamily="18" charset="0"/>
                          </a:rPr>
                        </m:ctrlPr>
                      </m:dPr>
                      <m:e>
                        <m:sSub>
                          <m:sSubPr>
                            <m:ctrlPr>
                              <a:rPr lang="en-US" i="1" dirty="0">
                                <a:solidFill>
                                  <a:srgbClr val="005426"/>
                                </a:solidFill>
                                <a:latin typeface="Cambria Math" panose="02040503050406030204" pitchFamily="18" charset="0"/>
                              </a:rPr>
                            </m:ctrlPr>
                          </m:sSubPr>
                          <m:e>
                            <m:r>
                              <a:rPr lang="en-US" i="1" dirty="0">
                                <a:solidFill>
                                  <a:srgbClr val="005426"/>
                                </a:solidFill>
                                <a:latin typeface="Cambria Math" panose="02040503050406030204" pitchFamily="18" charset="0"/>
                              </a:rPr>
                              <m:t>𝑞</m:t>
                            </m:r>
                          </m:e>
                          <m:sub>
                            <m:r>
                              <a:rPr lang="en-US" i="1" dirty="0">
                                <a:solidFill>
                                  <a:srgbClr val="005426"/>
                                </a:solidFill>
                                <a:latin typeface="Cambria Math" panose="02040503050406030204" pitchFamily="18" charset="0"/>
                              </a:rPr>
                              <m:t>0</m:t>
                            </m:r>
                          </m:sub>
                        </m:sSub>
                        <m:r>
                          <a:rPr lang="en-US" i="1" dirty="0">
                            <a:solidFill>
                              <a:srgbClr val="005426"/>
                            </a:solidFill>
                            <a:latin typeface="Cambria Math" panose="02040503050406030204" pitchFamily="18" charset="0"/>
                          </a:rPr>
                          <m:t>,</m:t>
                        </m:r>
                        <m:r>
                          <a:rPr lang="en-US" b="0" i="1" dirty="0" smtClean="0">
                            <a:solidFill>
                              <a:srgbClr val="005426"/>
                            </a:solidFill>
                            <a:latin typeface="Cambria Math" panose="02040503050406030204" pitchFamily="18" charset="0"/>
                          </a:rPr>
                          <m:t>𝑎𝑎𝑎𝑏𝑐</m:t>
                        </m:r>
                        <m:r>
                          <a:rPr lang="en-US" i="1" dirty="0">
                            <a:solidFill>
                              <a:srgbClr val="005426"/>
                            </a:solidFill>
                            <a:latin typeface="Cambria Math" panose="02040503050406030204" pitchFamily="18" charset="0"/>
                          </a:rPr>
                          <m:t>,</m:t>
                        </m:r>
                        <m:r>
                          <a:rPr lang="en-US" i="1" dirty="0">
                            <a:solidFill>
                              <a:srgbClr val="005426"/>
                            </a:solidFill>
                            <a:latin typeface="Cambria Math" panose="02040503050406030204" pitchFamily="18" charset="0"/>
                          </a:rPr>
                          <m:t>𝑧</m:t>
                        </m:r>
                      </m:e>
                    </m:d>
                    <m:r>
                      <a:rPr lang="en-US" i="1" dirty="0">
                        <a:solidFill>
                          <a:srgbClr val="005426"/>
                        </a:solidFill>
                        <a:latin typeface="Cambria Math" panose="02040503050406030204" pitchFamily="18" charset="0"/>
                      </a:rPr>
                      <m:t>⟼</m:t>
                    </m:r>
                    <m:d>
                      <m:dPr>
                        <m:ctrlPr>
                          <a:rPr lang="en-US" i="1" dirty="0">
                            <a:solidFill>
                              <a:srgbClr val="005426"/>
                            </a:solidFill>
                            <a:latin typeface="Cambria Math" panose="02040503050406030204" pitchFamily="18" charset="0"/>
                          </a:rPr>
                        </m:ctrlPr>
                      </m:dPr>
                      <m:e>
                        <m:sSub>
                          <m:sSubPr>
                            <m:ctrlPr>
                              <a:rPr lang="en-US" i="1" dirty="0">
                                <a:solidFill>
                                  <a:srgbClr val="005426"/>
                                </a:solidFill>
                                <a:latin typeface="Cambria Math" panose="02040503050406030204" pitchFamily="18" charset="0"/>
                              </a:rPr>
                            </m:ctrlPr>
                          </m:sSubPr>
                          <m:e>
                            <m:r>
                              <a:rPr lang="en-US" i="1" dirty="0">
                                <a:solidFill>
                                  <a:srgbClr val="005426"/>
                                </a:solidFill>
                                <a:latin typeface="Cambria Math" panose="02040503050406030204" pitchFamily="18" charset="0"/>
                              </a:rPr>
                              <m:t>𝑞</m:t>
                            </m:r>
                          </m:e>
                          <m:sub>
                            <m:r>
                              <a:rPr lang="en-US" b="0" i="1" dirty="0" smtClean="0">
                                <a:solidFill>
                                  <a:srgbClr val="005426"/>
                                </a:solidFill>
                                <a:latin typeface="Cambria Math" panose="02040503050406030204" pitchFamily="18" charset="0"/>
                              </a:rPr>
                              <m:t>1</m:t>
                            </m:r>
                          </m:sub>
                        </m:sSub>
                        <m:r>
                          <a:rPr lang="en-US" b="0" i="1" dirty="0" smtClean="0">
                            <a:solidFill>
                              <a:srgbClr val="005426"/>
                            </a:solidFill>
                            <a:latin typeface="Cambria Math" panose="02040503050406030204" pitchFamily="18" charset="0"/>
                          </a:rPr>
                          <m:t>,</m:t>
                        </m:r>
                        <m:r>
                          <a:rPr lang="en-US" i="1" dirty="0">
                            <a:solidFill>
                              <a:srgbClr val="005426"/>
                            </a:solidFill>
                            <a:latin typeface="Cambria Math" panose="02040503050406030204" pitchFamily="18" charset="0"/>
                          </a:rPr>
                          <m:t>𝑎𝑎𝑎𝑏𝑐</m:t>
                        </m:r>
                        <m:r>
                          <a:rPr lang="en-US" i="1" dirty="0">
                            <a:solidFill>
                              <a:srgbClr val="005426"/>
                            </a:solidFill>
                            <a:latin typeface="Cambria Math" panose="02040503050406030204" pitchFamily="18" charset="0"/>
                          </a:rPr>
                          <m:t>,</m:t>
                        </m:r>
                        <m:r>
                          <a:rPr lang="en-US" b="0" i="1" dirty="0" smtClean="0">
                            <a:solidFill>
                              <a:srgbClr val="005426"/>
                            </a:solidFill>
                            <a:latin typeface="Cambria Math" panose="02040503050406030204" pitchFamily="18" charset="0"/>
                          </a:rPr>
                          <m:t>𝑆</m:t>
                        </m:r>
                        <m:r>
                          <a:rPr lang="en-US" i="1" dirty="0">
                            <a:solidFill>
                              <a:srgbClr val="005426"/>
                            </a:solidFill>
                            <a:latin typeface="Cambria Math" panose="02040503050406030204" pitchFamily="18" charset="0"/>
                          </a:rPr>
                          <m:t>𝑧</m:t>
                        </m:r>
                      </m:e>
                    </m:d>
                  </m:oMath>
                </a14:m>
                <a:endParaRPr lang="en-US" i="1" dirty="0">
                  <a:solidFill>
                    <a:srgbClr val="005426"/>
                  </a:solidFill>
                  <a:latin typeface="Cambria Math" panose="02040503050406030204" pitchFamily="18" charset="0"/>
                </a:endParaRPr>
              </a:p>
              <a:p>
                <a:r>
                  <a:rPr lang="en-US" dirty="0">
                    <a:solidFill>
                      <a:srgbClr val="005426"/>
                    </a:solidFill>
                  </a:rPr>
                  <a:t> </a:t>
                </a:r>
                <a14:m>
                  <m:oMath xmlns:m="http://schemas.openxmlformats.org/officeDocument/2006/math">
                    <m:r>
                      <a:rPr lang="en-US" i="1" dirty="0">
                        <a:solidFill>
                          <a:srgbClr val="005426"/>
                        </a:solidFill>
                        <a:latin typeface="Cambria Math" panose="02040503050406030204" pitchFamily="18" charset="0"/>
                      </a:rPr>
                      <m:t>⟼</m:t>
                    </m:r>
                    <m:d>
                      <m:dPr>
                        <m:ctrlPr>
                          <a:rPr lang="en-US" i="1" dirty="0">
                            <a:solidFill>
                              <a:srgbClr val="005426"/>
                            </a:solidFill>
                            <a:latin typeface="Cambria Math" panose="02040503050406030204" pitchFamily="18" charset="0"/>
                          </a:rPr>
                        </m:ctrlPr>
                      </m:dPr>
                      <m:e>
                        <m:sSub>
                          <m:sSubPr>
                            <m:ctrlPr>
                              <a:rPr lang="en-US" i="1" dirty="0">
                                <a:solidFill>
                                  <a:srgbClr val="005426"/>
                                </a:solidFill>
                                <a:latin typeface="Cambria Math" panose="02040503050406030204" pitchFamily="18" charset="0"/>
                              </a:rPr>
                            </m:ctrlPr>
                          </m:sSubPr>
                          <m:e>
                            <m:r>
                              <a:rPr lang="en-US" i="1" dirty="0">
                                <a:solidFill>
                                  <a:srgbClr val="005426"/>
                                </a:solidFill>
                                <a:latin typeface="Cambria Math" panose="02040503050406030204" pitchFamily="18" charset="0"/>
                              </a:rPr>
                              <m:t>𝑞</m:t>
                            </m:r>
                          </m:e>
                          <m:sub>
                            <m:r>
                              <a:rPr lang="en-US" i="1" dirty="0">
                                <a:solidFill>
                                  <a:srgbClr val="005426"/>
                                </a:solidFill>
                                <a:latin typeface="Cambria Math" panose="02040503050406030204" pitchFamily="18" charset="0"/>
                              </a:rPr>
                              <m:t>1</m:t>
                            </m:r>
                          </m:sub>
                        </m:sSub>
                        <m:r>
                          <a:rPr lang="en-US" i="1" dirty="0">
                            <a:solidFill>
                              <a:srgbClr val="005426"/>
                            </a:solidFill>
                            <a:latin typeface="Cambria Math" panose="02040503050406030204" pitchFamily="18" charset="0"/>
                          </a:rPr>
                          <m:t>,</m:t>
                        </m:r>
                        <m:r>
                          <a:rPr lang="en-US" i="1" dirty="0">
                            <a:solidFill>
                              <a:srgbClr val="005426"/>
                            </a:solidFill>
                            <a:latin typeface="Cambria Math" panose="02040503050406030204" pitchFamily="18" charset="0"/>
                          </a:rPr>
                          <m:t>𝑎𝑎𝑏𝑐</m:t>
                        </m:r>
                        <m:r>
                          <a:rPr lang="en-US" i="1" dirty="0">
                            <a:solidFill>
                              <a:srgbClr val="005426"/>
                            </a:solidFill>
                            <a:latin typeface="Cambria Math" panose="02040503050406030204" pitchFamily="18" charset="0"/>
                          </a:rPr>
                          <m:t>,</m:t>
                        </m:r>
                        <m:r>
                          <a:rPr lang="en-US" b="0" i="1" dirty="0" smtClean="0">
                            <a:solidFill>
                              <a:srgbClr val="005426"/>
                            </a:solidFill>
                            <a:latin typeface="Cambria Math" panose="02040503050406030204" pitchFamily="18" charset="0"/>
                          </a:rPr>
                          <m:t>𝐴</m:t>
                        </m:r>
                        <m:r>
                          <a:rPr lang="en-US" i="1" dirty="0">
                            <a:solidFill>
                              <a:srgbClr val="005426"/>
                            </a:solidFill>
                            <a:latin typeface="Cambria Math" panose="02040503050406030204" pitchFamily="18" charset="0"/>
                          </a:rPr>
                          <m:t>𝑧</m:t>
                        </m:r>
                      </m:e>
                    </m:d>
                  </m:oMath>
                </a14:m>
                <a:endParaRPr lang="en-US" i="1" dirty="0">
                  <a:solidFill>
                    <a:srgbClr val="005426"/>
                  </a:solidFill>
                  <a:latin typeface="Cambria Math" panose="02040503050406030204" pitchFamily="18" charset="0"/>
                </a:endParaRPr>
              </a:p>
              <a:p>
                <a:r>
                  <a:rPr lang="en-US" dirty="0">
                    <a:solidFill>
                      <a:srgbClr val="005426"/>
                    </a:solidFill>
                  </a:rPr>
                  <a:t> </a:t>
                </a:r>
                <a14:m>
                  <m:oMath xmlns:m="http://schemas.openxmlformats.org/officeDocument/2006/math">
                    <m:r>
                      <a:rPr lang="en-US" i="1" dirty="0">
                        <a:solidFill>
                          <a:srgbClr val="005426"/>
                        </a:solidFill>
                        <a:latin typeface="Cambria Math" panose="02040503050406030204" pitchFamily="18" charset="0"/>
                      </a:rPr>
                      <m:t>⟼</m:t>
                    </m:r>
                    <m:d>
                      <m:dPr>
                        <m:ctrlPr>
                          <a:rPr lang="en-US" i="1" dirty="0">
                            <a:solidFill>
                              <a:srgbClr val="005426"/>
                            </a:solidFill>
                            <a:latin typeface="Cambria Math" panose="02040503050406030204" pitchFamily="18" charset="0"/>
                          </a:rPr>
                        </m:ctrlPr>
                      </m:dPr>
                      <m:e>
                        <m:sSub>
                          <m:sSubPr>
                            <m:ctrlPr>
                              <a:rPr lang="en-US" i="1" dirty="0">
                                <a:solidFill>
                                  <a:srgbClr val="005426"/>
                                </a:solidFill>
                                <a:latin typeface="Cambria Math" panose="02040503050406030204" pitchFamily="18" charset="0"/>
                              </a:rPr>
                            </m:ctrlPr>
                          </m:sSubPr>
                          <m:e>
                            <m:r>
                              <a:rPr lang="en-US" i="1" dirty="0">
                                <a:solidFill>
                                  <a:srgbClr val="005426"/>
                                </a:solidFill>
                                <a:latin typeface="Cambria Math" panose="02040503050406030204" pitchFamily="18" charset="0"/>
                              </a:rPr>
                              <m:t>𝑞</m:t>
                            </m:r>
                          </m:e>
                          <m:sub>
                            <m:r>
                              <a:rPr lang="en-US" i="1" dirty="0">
                                <a:solidFill>
                                  <a:srgbClr val="005426"/>
                                </a:solidFill>
                                <a:latin typeface="Cambria Math" panose="02040503050406030204" pitchFamily="18" charset="0"/>
                              </a:rPr>
                              <m:t>1</m:t>
                            </m:r>
                          </m:sub>
                        </m:sSub>
                        <m:r>
                          <a:rPr lang="en-US" i="1" dirty="0">
                            <a:solidFill>
                              <a:srgbClr val="005426"/>
                            </a:solidFill>
                            <a:latin typeface="Cambria Math" panose="02040503050406030204" pitchFamily="18" charset="0"/>
                          </a:rPr>
                          <m:t>,</m:t>
                        </m:r>
                        <m:r>
                          <a:rPr lang="en-US" i="1" dirty="0" smtClean="0">
                            <a:solidFill>
                              <a:srgbClr val="005426"/>
                            </a:solidFill>
                            <a:latin typeface="Cambria Math" panose="02040503050406030204" pitchFamily="18" charset="0"/>
                          </a:rPr>
                          <m:t> </m:t>
                        </m:r>
                        <m:r>
                          <a:rPr lang="en-US" i="1" dirty="0">
                            <a:solidFill>
                              <a:srgbClr val="005426"/>
                            </a:solidFill>
                            <a:latin typeface="Cambria Math" panose="02040503050406030204" pitchFamily="18" charset="0"/>
                          </a:rPr>
                          <m:t>𝑎𝑏𝑐</m:t>
                        </m:r>
                        <m:r>
                          <a:rPr lang="en-US" i="1" dirty="0">
                            <a:solidFill>
                              <a:srgbClr val="005426"/>
                            </a:solidFill>
                            <a:latin typeface="Cambria Math" panose="02040503050406030204" pitchFamily="18" charset="0"/>
                          </a:rPr>
                          <m:t>,</m:t>
                        </m:r>
                        <m:r>
                          <a:rPr lang="en-US" b="0" i="1" dirty="0" smtClean="0">
                            <a:solidFill>
                              <a:srgbClr val="005426"/>
                            </a:solidFill>
                            <a:latin typeface="Cambria Math" panose="02040503050406030204" pitchFamily="18" charset="0"/>
                          </a:rPr>
                          <m:t>𝐴𝐵𝐶</m:t>
                        </m:r>
                        <m:r>
                          <a:rPr lang="en-US" i="1" dirty="0">
                            <a:solidFill>
                              <a:srgbClr val="005426"/>
                            </a:solidFill>
                            <a:latin typeface="Cambria Math" panose="02040503050406030204" pitchFamily="18" charset="0"/>
                          </a:rPr>
                          <m:t>𝑧</m:t>
                        </m:r>
                      </m:e>
                    </m:d>
                  </m:oMath>
                </a14:m>
                <a:endParaRPr lang="en-US" dirty="0">
                  <a:solidFill>
                    <a:srgbClr val="005426"/>
                  </a:solidFill>
                </a:endParaRPr>
              </a:p>
              <a:p>
                <a:r>
                  <a:rPr lang="en-US" dirty="0">
                    <a:solidFill>
                      <a:srgbClr val="005426"/>
                    </a:solidFill>
                  </a:rPr>
                  <a:t> </a:t>
                </a:r>
                <a14:m>
                  <m:oMath xmlns:m="http://schemas.openxmlformats.org/officeDocument/2006/math">
                    <m:r>
                      <a:rPr lang="en-US" i="1" dirty="0">
                        <a:solidFill>
                          <a:srgbClr val="005426"/>
                        </a:solidFill>
                        <a:latin typeface="Cambria Math" panose="02040503050406030204" pitchFamily="18" charset="0"/>
                      </a:rPr>
                      <m:t>⟼</m:t>
                    </m:r>
                    <m:d>
                      <m:dPr>
                        <m:ctrlPr>
                          <a:rPr lang="en-US" i="1" dirty="0">
                            <a:solidFill>
                              <a:srgbClr val="005426"/>
                            </a:solidFill>
                            <a:latin typeface="Cambria Math" panose="02040503050406030204" pitchFamily="18" charset="0"/>
                          </a:rPr>
                        </m:ctrlPr>
                      </m:dPr>
                      <m:e>
                        <m:sSub>
                          <m:sSubPr>
                            <m:ctrlPr>
                              <a:rPr lang="en-US" i="1" dirty="0">
                                <a:solidFill>
                                  <a:srgbClr val="005426"/>
                                </a:solidFill>
                                <a:latin typeface="Cambria Math" panose="02040503050406030204" pitchFamily="18" charset="0"/>
                              </a:rPr>
                            </m:ctrlPr>
                          </m:sSubPr>
                          <m:e>
                            <m:r>
                              <a:rPr lang="en-US" i="1" dirty="0">
                                <a:solidFill>
                                  <a:srgbClr val="005426"/>
                                </a:solidFill>
                                <a:latin typeface="Cambria Math" panose="02040503050406030204" pitchFamily="18" charset="0"/>
                              </a:rPr>
                              <m:t>𝑞</m:t>
                            </m:r>
                          </m:e>
                          <m:sub>
                            <m:r>
                              <a:rPr lang="en-US" i="1" dirty="0">
                                <a:solidFill>
                                  <a:srgbClr val="005426"/>
                                </a:solidFill>
                                <a:latin typeface="Cambria Math" panose="02040503050406030204" pitchFamily="18" charset="0"/>
                              </a:rPr>
                              <m:t>1</m:t>
                            </m:r>
                          </m:sub>
                        </m:sSub>
                        <m:r>
                          <a:rPr lang="en-US" i="1" dirty="0">
                            <a:solidFill>
                              <a:srgbClr val="005426"/>
                            </a:solidFill>
                            <a:latin typeface="Cambria Math" panose="02040503050406030204" pitchFamily="18" charset="0"/>
                          </a:rPr>
                          <m:t>,</m:t>
                        </m:r>
                        <m:r>
                          <a:rPr lang="en-US" i="1" dirty="0">
                            <a:solidFill>
                              <a:srgbClr val="005426"/>
                            </a:solidFill>
                            <a:latin typeface="Cambria Math" panose="02040503050406030204" pitchFamily="18" charset="0"/>
                          </a:rPr>
                          <m:t>𝑏𝑐</m:t>
                        </m:r>
                        <m:r>
                          <a:rPr lang="en-US" i="1" dirty="0">
                            <a:solidFill>
                              <a:srgbClr val="005426"/>
                            </a:solidFill>
                            <a:latin typeface="Cambria Math" panose="02040503050406030204" pitchFamily="18" charset="0"/>
                          </a:rPr>
                          <m:t>,</m:t>
                        </m:r>
                        <m:r>
                          <a:rPr lang="en-US" b="0" i="1" dirty="0" smtClean="0">
                            <a:solidFill>
                              <a:srgbClr val="005426"/>
                            </a:solidFill>
                            <a:latin typeface="Cambria Math" panose="02040503050406030204" pitchFamily="18" charset="0"/>
                          </a:rPr>
                          <m:t>𝐵𝐶</m:t>
                        </m:r>
                        <m:r>
                          <a:rPr lang="en-US" i="1" dirty="0">
                            <a:solidFill>
                              <a:srgbClr val="005426"/>
                            </a:solidFill>
                            <a:latin typeface="Cambria Math" panose="02040503050406030204" pitchFamily="18" charset="0"/>
                          </a:rPr>
                          <m:t>𝑧</m:t>
                        </m:r>
                      </m:e>
                    </m:d>
                  </m:oMath>
                </a14:m>
                <a:endParaRPr lang="en-US" dirty="0">
                  <a:solidFill>
                    <a:srgbClr val="005426"/>
                  </a:solidFill>
                </a:endParaRPr>
              </a:p>
              <a:p>
                <a:r>
                  <a:rPr lang="en-US" dirty="0">
                    <a:solidFill>
                      <a:srgbClr val="005426"/>
                    </a:solidFill>
                  </a:rPr>
                  <a:t> </a:t>
                </a:r>
                <a14:m>
                  <m:oMath xmlns:m="http://schemas.openxmlformats.org/officeDocument/2006/math">
                    <m:r>
                      <a:rPr lang="en-US" i="1" dirty="0">
                        <a:solidFill>
                          <a:srgbClr val="005426"/>
                        </a:solidFill>
                        <a:latin typeface="Cambria Math" panose="02040503050406030204" pitchFamily="18" charset="0"/>
                      </a:rPr>
                      <m:t>⟼</m:t>
                    </m:r>
                    <m:d>
                      <m:dPr>
                        <m:ctrlPr>
                          <a:rPr lang="en-US" i="1" dirty="0">
                            <a:solidFill>
                              <a:srgbClr val="005426"/>
                            </a:solidFill>
                            <a:latin typeface="Cambria Math" panose="02040503050406030204" pitchFamily="18" charset="0"/>
                          </a:rPr>
                        </m:ctrlPr>
                      </m:dPr>
                      <m:e>
                        <m:sSub>
                          <m:sSubPr>
                            <m:ctrlPr>
                              <a:rPr lang="en-US" i="1" dirty="0">
                                <a:solidFill>
                                  <a:srgbClr val="005426"/>
                                </a:solidFill>
                                <a:latin typeface="Cambria Math" panose="02040503050406030204" pitchFamily="18" charset="0"/>
                              </a:rPr>
                            </m:ctrlPr>
                          </m:sSubPr>
                          <m:e>
                            <m:r>
                              <a:rPr lang="en-US" i="1" dirty="0">
                                <a:solidFill>
                                  <a:srgbClr val="005426"/>
                                </a:solidFill>
                                <a:latin typeface="Cambria Math" panose="02040503050406030204" pitchFamily="18" charset="0"/>
                              </a:rPr>
                              <m:t>𝑞</m:t>
                            </m:r>
                          </m:e>
                          <m:sub>
                            <m:r>
                              <a:rPr lang="en-US" i="1" dirty="0">
                                <a:solidFill>
                                  <a:srgbClr val="005426"/>
                                </a:solidFill>
                                <a:latin typeface="Cambria Math" panose="02040503050406030204" pitchFamily="18" charset="0"/>
                              </a:rPr>
                              <m:t>1</m:t>
                            </m:r>
                          </m:sub>
                        </m:sSub>
                        <m:r>
                          <a:rPr lang="en-US" i="1" dirty="0">
                            <a:solidFill>
                              <a:srgbClr val="005426"/>
                            </a:solidFill>
                            <a:latin typeface="Cambria Math" panose="02040503050406030204" pitchFamily="18" charset="0"/>
                          </a:rPr>
                          <m:t>,</m:t>
                        </m:r>
                        <m:r>
                          <a:rPr lang="en-US" i="1" dirty="0" smtClean="0">
                            <a:solidFill>
                              <a:srgbClr val="005426"/>
                            </a:solidFill>
                            <a:latin typeface="Cambria Math" panose="02040503050406030204" pitchFamily="18" charset="0"/>
                          </a:rPr>
                          <m:t> </m:t>
                        </m:r>
                        <m:r>
                          <a:rPr lang="en-US" i="1" dirty="0">
                            <a:solidFill>
                              <a:srgbClr val="005426"/>
                            </a:solidFill>
                            <a:latin typeface="Cambria Math" panose="02040503050406030204" pitchFamily="18" charset="0"/>
                          </a:rPr>
                          <m:t>𝑐</m:t>
                        </m:r>
                        <m:r>
                          <a:rPr lang="en-US" i="1" dirty="0">
                            <a:solidFill>
                              <a:srgbClr val="005426"/>
                            </a:solidFill>
                            <a:latin typeface="Cambria Math" panose="02040503050406030204" pitchFamily="18" charset="0"/>
                          </a:rPr>
                          <m:t>,</m:t>
                        </m:r>
                        <m:r>
                          <a:rPr lang="en-US" b="0" i="1" dirty="0" smtClean="0">
                            <a:solidFill>
                              <a:srgbClr val="005426"/>
                            </a:solidFill>
                            <a:latin typeface="Cambria Math" panose="02040503050406030204" pitchFamily="18" charset="0"/>
                          </a:rPr>
                          <m:t>𝐶</m:t>
                        </m:r>
                        <m:r>
                          <a:rPr lang="en-US" i="1" dirty="0">
                            <a:solidFill>
                              <a:srgbClr val="005426"/>
                            </a:solidFill>
                            <a:latin typeface="Cambria Math" panose="02040503050406030204" pitchFamily="18" charset="0"/>
                          </a:rPr>
                          <m:t>𝑧</m:t>
                        </m:r>
                      </m:e>
                    </m:d>
                  </m:oMath>
                </a14:m>
                <a:endParaRPr lang="en-US" dirty="0">
                  <a:solidFill>
                    <a:srgbClr val="005426"/>
                  </a:solidFill>
                </a:endParaRPr>
              </a:p>
              <a:p>
                <a:r>
                  <a:rPr lang="en-US" dirty="0">
                    <a:solidFill>
                      <a:srgbClr val="005426"/>
                    </a:solidFill>
                  </a:rPr>
                  <a:t> </a:t>
                </a:r>
                <a14:m>
                  <m:oMath xmlns:m="http://schemas.openxmlformats.org/officeDocument/2006/math">
                    <m:r>
                      <a:rPr lang="en-US" i="1" dirty="0">
                        <a:solidFill>
                          <a:srgbClr val="005426"/>
                        </a:solidFill>
                        <a:latin typeface="Cambria Math" panose="02040503050406030204" pitchFamily="18" charset="0"/>
                      </a:rPr>
                      <m:t>⟼</m:t>
                    </m:r>
                    <m:d>
                      <m:dPr>
                        <m:ctrlPr>
                          <a:rPr lang="en-US" i="1" dirty="0">
                            <a:solidFill>
                              <a:srgbClr val="005426"/>
                            </a:solidFill>
                            <a:latin typeface="Cambria Math" panose="02040503050406030204" pitchFamily="18" charset="0"/>
                          </a:rPr>
                        </m:ctrlPr>
                      </m:dPr>
                      <m:e>
                        <m:sSub>
                          <m:sSubPr>
                            <m:ctrlPr>
                              <a:rPr lang="en-US" i="1" dirty="0">
                                <a:solidFill>
                                  <a:srgbClr val="005426"/>
                                </a:solidFill>
                                <a:latin typeface="Cambria Math" panose="02040503050406030204" pitchFamily="18" charset="0"/>
                              </a:rPr>
                            </m:ctrlPr>
                          </m:sSubPr>
                          <m:e>
                            <m:r>
                              <a:rPr lang="en-US" i="1" dirty="0">
                                <a:solidFill>
                                  <a:srgbClr val="005426"/>
                                </a:solidFill>
                                <a:latin typeface="Cambria Math" panose="02040503050406030204" pitchFamily="18" charset="0"/>
                              </a:rPr>
                              <m:t>𝑞</m:t>
                            </m:r>
                          </m:e>
                          <m:sub>
                            <m:r>
                              <a:rPr lang="en-US" i="1" dirty="0">
                                <a:solidFill>
                                  <a:srgbClr val="005426"/>
                                </a:solidFill>
                                <a:latin typeface="Cambria Math" panose="02040503050406030204" pitchFamily="18" charset="0"/>
                              </a:rPr>
                              <m:t>1</m:t>
                            </m:r>
                          </m:sub>
                        </m:sSub>
                        <m:r>
                          <a:rPr lang="en-US" i="1" dirty="0">
                            <a:solidFill>
                              <a:srgbClr val="005426"/>
                            </a:solidFill>
                            <a:latin typeface="Cambria Math" panose="02040503050406030204" pitchFamily="18" charset="0"/>
                          </a:rPr>
                          <m:t>,</m:t>
                        </m:r>
                        <m:r>
                          <a:rPr lang="en-US" b="0" i="1" dirty="0" smtClean="0">
                            <a:solidFill>
                              <a:srgbClr val="005426"/>
                            </a:solidFill>
                            <a:latin typeface="Cambria Math" panose="02040503050406030204" pitchFamily="18" charset="0"/>
                          </a:rPr>
                          <m:t>#</m:t>
                        </m:r>
                        <m:r>
                          <a:rPr lang="en-US" i="1" dirty="0">
                            <a:solidFill>
                              <a:srgbClr val="005426"/>
                            </a:solidFill>
                            <a:latin typeface="Cambria Math" panose="02040503050406030204" pitchFamily="18" charset="0"/>
                          </a:rPr>
                          <m:t>,</m:t>
                        </m:r>
                        <m:r>
                          <a:rPr lang="en-US" i="1" dirty="0">
                            <a:solidFill>
                              <a:srgbClr val="005426"/>
                            </a:solidFill>
                            <a:latin typeface="Cambria Math" panose="02040503050406030204" pitchFamily="18" charset="0"/>
                          </a:rPr>
                          <m:t>𝑧</m:t>
                        </m:r>
                      </m:e>
                    </m:d>
                  </m:oMath>
                </a14:m>
                <a:endParaRPr lang="en-US" dirty="0">
                  <a:solidFill>
                    <a:srgbClr val="005426"/>
                  </a:solidFill>
                </a:endParaRPr>
              </a:p>
              <a:p>
                <a:r>
                  <a:rPr lang="en-US" dirty="0">
                    <a:solidFill>
                      <a:srgbClr val="005426"/>
                    </a:solidFill>
                  </a:rPr>
                  <a:t> </a:t>
                </a:r>
                <a14:m>
                  <m:oMath xmlns:m="http://schemas.openxmlformats.org/officeDocument/2006/math">
                    <m:r>
                      <a:rPr lang="en-US" i="1" dirty="0">
                        <a:solidFill>
                          <a:srgbClr val="005426"/>
                        </a:solidFill>
                        <a:latin typeface="Cambria Math" panose="02040503050406030204" pitchFamily="18" charset="0"/>
                      </a:rPr>
                      <m:t>⟼</m:t>
                    </m:r>
                    <m:d>
                      <m:dPr>
                        <m:ctrlPr>
                          <a:rPr lang="en-US" i="1" dirty="0">
                            <a:solidFill>
                              <a:srgbClr val="005426"/>
                            </a:solidFill>
                            <a:latin typeface="Cambria Math" panose="02040503050406030204" pitchFamily="18" charset="0"/>
                          </a:rPr>
                        </m:ctrlPr>
                      </m:dPr>
                      <m:e>
                        <m:sSub>
                          <m:sSubPr>
                            <m:ctrlPr>
                              <a:rPr lang="en-US" i="1" dirty="0">
                                <a:solidFill>
                                  <a:srgbClr val="005426"/>
                                </a:solidFill>
                                <a:latin typeface="Cambria Math" panose="02040503050406030204" pitchFamily="18" charset="0"/>
                              </a:rPr>
                            </m:ctrlPr>
                          </m:sSubPr>
                          <m:e>
                            <m:r>
                              <a:rPr lang="en-US" i="1" dirty="0">
                                <a:solidFill>
                                  <a:srgbClr val="005426"/>
                                </a:solidFill>
                                <a:latin typeface="Cambria Math" panose="02040503050406030204" pitchFamily="18" charset="0"/>
                              </a:rPr>
                              <m:t>𝑞</m:t>
                            </m:r>
                          </m:e>
                          <m:sub>
                            <m:r>
                              <a:rPr lang="en-US" b="0" i="1" dirty="0" smtClean="0">
                                <a:solidFill>
                                  <a:srgbClr val="005426"/>
                                </a:solidFill>
                                <a:latin typeface="Cambria Math" panose="02040503050406030204" pitchFamily="18" charset="0"/>
                              </a:rPr>
                              <m:t>𝑓</m:t>
                            </m:r>
                          </m:sub>
                        </m:sSub>
                        <m:r>
                          <a:rPr lang="en-US" i="1" dirty="0">
                            <a:solidFill>
                              <a:srgbClr val="005426"/>
                            </a:solidFill>
                            <a:latin typeface="Cambria Math" panose="02040503050406030204" pitchFamily="18" charset="0"/>
                          </a:rPr>
                          <m:t>,</m:t>
                        </m:r>
                        <m:r>
                          <a:rPr lang="en-US" b="0" i="1" dirty="0" smtClean="0">
                            <a:solidFill>
                              <a:srgbClr val="005426"/>
                            </a:solidFill>
                            <a:latin typeface="Cambria Math" panose="02040503050406030204" pitchFamily="18" charset="0"/>
                          </a:rPr>
                          <m:t>#</m:t>
                        </m:r>
                        <m:r>
                          <a:rPr lang="en-US" i="1" dirty="0">
                            <a:solidFill>
                              <a:srgbClr val="005426"/>
                            </a:solidFill>
                            <a:latin typeface="Cambria Math" panose="02040503050406030204" pitchFamily="18" charset="0"/>
                          </a:rPr>
                          <m:t>,</m:t>
                        </m:r>
                        <m:r>
                          <a:rPr lang="en-US" i="1" dirty="0">
                            <a:solidFill>
                              <a:srgbClr val="005426"/>
                            </a:solidFill>
                            <a:latin typeface="Cambria Math" panose="02040503050406030204" pitchFamily="18" charset="0"/>
                          </a:rPr>
                          <m:t>𝑧</m:t>
                        </m:r>
                      </m:e>
                    </m:d>
                  </m:oMath>
                </a14:m>
                <a:r>
                  <a:rPr lang="en-US" dirty="0">
                    <a:solidFill>
                      <a:srgbClr val="005426"/>
                    </a:solidFill>
                  </a:rPr>
                  <a:t>.</a:t>
                </a:r>
              </a:p>
            </p:txBody>
          </p:sp>
        </mc:Choice>
        <mc:Fallback xmlns="">
          <p:sp>
            <p:nvSpPr>
              <p:cNvPr id="6" name="Rectangle 5"/>
              <p:cNvSpPr>
                <a:spLocks noRot="1" noChangeAspect="1" noMove="1" noResize="1" noEditPoints="1" noAdjustHandles="1" noChangeArrowheads="1" noChangeShapeType="1" noTextEdit="1"/>
              </p:cNvSpPr>
              <p:nvPr/>
            </p:nvSpPr>
            <p:spPr>
              <a:xfrm>
                <a:off x="467045" y="2558624"/>
                <a:ext cx="3429337" cy="2073324"/>
              </a:xfrm>
              <a:prstGeom prst="rect">
                <a:avLst/>
              </a:prstGeom>
              <a:blipFill>
                <a:blip r:embed="rId4"/>
                <a:stretch>
                  <a:fillRect b="-26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2751389" y="2092104"/>
                <a:ext cx="1887055" cy="369332"/>
              </a:xfrm>
              <a:prstGeom prst="rect">
                <a:avLst/>
              </a:prstGeom>
            </p:spPr>
            <p:txBody>
              <a:bodyPr wrap="none">
                <a:spAutoFit/>
              </a:bodyPr>
              <a:lstStyle/>
              <a:p>
                <a:pPr algn="r" rtl="1"/>
                <a:r>
                  <a:rPr lang="fa-IR" b="1" dirty="0">
                    <a:solidFill>
                      <a:srgbClr val="3333CC"/>
                    </a:solidFill>
                    <a:cs typeface="B Mitra" panose="00000400000000000000" pitchFamily="2" charset="-78"/>
                  </a:rPr>
                  <a:t>پردازش رشته</a:t>
                </a:r>
                <a14:m>
                  <m:oMath xmlns:m="http://schemas.openxmlformats.org/officeDocument/2006/math">
                    <m:r>
                      <a:rPr lang="en-US" i="1" dirty="0">
                        <a:solidFill>
                          <a:srgbClr val="3333CC"/>
                        </a:solidFill>
                        <a:latin typeface="Cambria Math" panose="02040503050406030204" pitchFamily="18" charset="0"/>
                      </a:rPr>
                      <m:t>𝑎𝑎𝑎𝑏𝑐</m:t>
                    </m:r>
                  </m:oMath>
                </a14:m>
                <a:endParaRPr lang="en-US" b="1" dirty="0">
                  <a:solidFill>
                    <a:srgbClr val="3333CC"/>
                  </a:solidFill>
                  <a:cs typeface="B Mitra" panose="00000400000000000000" pitchFamily="2" charset="-78"/>
                </a:endParaRPr>
              </a:p>
            </p:txBody>
          </p:sp>
        </mc:Choice>
        <mc:Fallback xmlns="">
          <p:sp>
            <p:nvSpPr>
              <p:cNvPr id="7" name="Rectangle 6"/>
              <p:cNvSpPr>
                <a:spLocks noRot="1" noChangeAspect="1" noMove="1" noResize="1" noEditPoints="1" noAdjustHandles="1" noChangeArrowheads="1" noChangeShapeType="1" noTextEdit="1"/>
              </p:cNvSpPr>
              <p:nvPr/>
            </p:nvSpPr>
            <p:spPr>
              <a:xfrm>
                <a:off x="2751389" y="2092104"/>
                <a:ext cx="1887055" cy="369332"/>
              </a:xfrm>
              <a:prstGeom prst="rect">
                <a:avLst/>
              </a:prstGeom>
              <a:blipFill>
                <a:blip r:embed="rId5"/>
                <a:stretch>
                  <a:fillRect t="-4918" r="-2581" b="-278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467045" y="5200511"/>
                <a:ext cx="4949945" cy="369332"/>
              </a:xfrm>
              <a:prstGeom prst="rect">
                <a:avLst/>
              </a:prstGeom>
            </p:spPr>
            <p:txBody>
              <a:bodyPr wrap="none">
                <a:spAutoFit/>
              </a:bodyPr>
              <a:lstStyle/>
              <a:p>
                <a14:m>
                  <m:oMath xmlns:m="http://schemas.openxmlformats.org/officeDocument/2006/math">
                    <m:r>
                      <a:rPr lang="en-US" b="0" i="1" dirty="0" smtClean="0">
                        <a:solidFill>
                          <a:srgbClr val="005426"/>
                        </a:solidFill>
                        <a:latin typeface="Cambria Math" panose="02040503050406030204" pitchFamily="18" charset="0"/>
                      </a:rPr>
                      <m:t>𝑆</m:t>
                    </m:r>
                    <m:r>
                      <a:rPr lang="en-US" b="0" i="1" dirty="0" smtClean="0">
                        <a:solidFill>
                          <a:srgbClr val="005426"/>
                        </a:solidFill>
                        <a:latin typeface="Cambria Math" panose="02040503050406030204" pitchFamily="18" charset="0"/>
                      </a:rPr>
                      <m:t>⇒</m:t>
                    </m:r>
                    <m:r>
                      <a:rPr lang="en-US" b="0" i="1" dirty="0" smtClean="0">
                        <a:solidFill>
                          <a:srgbClr val="005426"/>
                        </a:solidFill>
                        <a:latin typeface="Cambria Math" panose="02040503050406030204" pitchFamily="18" charset="0"/>
                      </a:rPr>
                      <m:t>𝑎𝐴</m:t>
                    </m:r>
                    <m:r>
                      <a:rPr lang="en-US" b="0" i="1" dirty="0" smtClean="0">
                        <a:solidFill>
                          <a:srgbClr val="005426"/>
                        </a:solidFill>
                        <a:latin typeface="Cambria Math" panose="02040503050406030204" pitchFamily="18" charset="0"/>
                      </a:rPr>
                      <m:t>⇒</m:t>
                    </m:r>
                    <m:r>
                      <a:rPr lang="en-US" b="0" i="1" dirty="0" smtClean="0">
                        <a:solidFill>
                          <a:srgbClr val="005426"/>
                        </a:solidFill>
                        <a:latin typeface="Cambria Math" panose="02040503050406030204" pitchFamily="18" charset="0"/>
                      </a:rPr>
                      <m:t>𝑎𝑎𝐴𝐵𝐶</m:t>
                    </m:r>
                    <m:r>
                      <a:rPr lang="en-US" b="0" i="1" dirty="0" smtClean="0">
                        <a:solidFill>
                          <a:srgbClr val="005426"/>
                        </a:solidFill>
                        <a:latin typeface="Cambria Math" panose="02040503050406030204" pitchFamily="18" charset="0"/>
                      </a:rPr>
                      <m:t>⇒</m:t>
                    </m:r>
                    <m:r>
                      <a:rPr lang="en-US" b="0" i="1" dirty="0" smtClean="0">
                        <a:solidFill>
                          <a:srgbClr val="005426"/>
                        </a:solidFill>
                        <a:latin typeface="Cambria Math" panose="02040503050406030204" pitchFamily="18" charset="0"/>
                      </a:rPr>
                      <m:t>𝑎𝑎𝑎𝐵𝐶</m:t>
                    </m:r>
                    <m:r>
                      <a:rPr lang="en-US" b="0" i="1" dirty="0" smtClean="0">
                        <a:solidFill>
                          <a:srgbClr val="005426"/>
                        </a:solidFill>
                        <a:latin typeface="Cambria Math" panose="02040503050406030204" pitchFamily="18" charset="0"/>
                      </a:rPr>
                      <m:t>⇒</m:t>
                    </m:r>
                    <m:r>
                      <a:rPr lang="en-US" b="0" i="1" dirty="0" smtClean="0">
                        <a:solidFill>
                          <a:srgbClr val="005426"/>
                        </a:solidFill>
                        <a:latin typeface="Cambria Math" panose="02040503050406030204" pitchFamily="18" charset="0"/>
                      </a:rPr>
                      <m:t>𝑎𝑎𝑎𝑏𝐶</m:t>
                    </m:r>
                    <m:r>
                      <a:rPr lang="en-US" b="0" i="1" dirty="0" smtClean="0">
                        <a:solidFill>
                          <a:srgbClr val="005426"/>
                        </a:solidFill>
                        <a:latin typeface="Cambria Math" panose="02040503050406030204" pitchFamily="18" charset="0"/>
                      </a:rPr>
                      <m:t>⇒</m:t>
                    </m:r>
                    <m:r>
                      <a:rPr lang="en-US" b="0" i="1" dirty="0" smtClean="0">
                        <a:solidFill>
                          <a:srgbClr val="005426"/>
                        </a:solidFill>
                        <a:latin typeface="Cambria Math" panose="02040503050406030204" pitchFamily="18" charset="0"/>
                      </a:rPr>
                      <m:t>𝑎𝑎𝑎𝑏𝑐</m:t>
                    </m:r>
                  </m:oMath>
                </a14:m>
                <a:r>
                  <a:rPr lang="en-US" dirty="0">
                    <a:solidFill>
                      <a:srgbClr val="005426"/>
                    </a:solidFill>
                  </a:rPr>
                  <a:t>.</a:t>
                </a:r>
              </a:p>
            </p:txBody>
          </p:sp>
        </mc:Choice>
        <mc:Fallback xmlns="">
          <p:sp>
            <p:nvSpPr>
              <p:cNvPr id="8" name="Rectangle 7"/>
              <p:cNvSpPr>
                <a:spLocks noRot="1" noChangeAspect="1" noMove="1" noResize="1" noEditPoints="1" noAdjustHandles="1" noChangeArrowheads="1" noChangeShapeType="1" noTextEdit="1"/>
              </p:cNvSpPr>
              <p:nvPr/>
            </p:nvSpPr>
            <p:spPr>
              <a:xfrm>
                <a:off x="467045" y="5200511"/>
                <a:ext cx="4949945" cy="369332"/>
              </a:xfrm>
              <a:prstGeom prst="rect">
                <a:avLst/>
              </a:prstGeom>
              <a:blipFill>
                <a:blip r:embed="rId6"/>
                <a:stretch>
                  <a:fillRect t="-8197" b="-24590"/>
                </a:stretch>
              </a:blipFill>
            </p:spPr>
            <p:txBody>
              <a:bodyPr/>
              <a:lstStyle/>
              <a:p>
                <a:r>
                  <a:rPr lang="en-US">
                    <a:noFill/>
                  </a:rPr>
                  <a:t> </a:t>
                </a:r>
              </a:p>
            </p:txBody>
          </p:sp>
        </mc:Fallback>
      </mc:AlternateContent>
      <p:sp>
        <p:nvSpPr>
          <p:cNvPr id="9" name="Rectangle 8"/>
          <p:cNvSpPr/>
          <p:nvPr/>
        </p:nvSpPr>
        <p:spPr>
          <a:xfrm>
            <a:off x="1372806" y="4636803"/>
            <a:ext cx="3265638" cy="369332"/>
          </a:xfrm>
          <a:prstGeom prst="rect">
            <a:avLst/>
          </a:prstGeom>
        </p:spPr>
        <p:txBody>
          <a:bodyPr wrap="none">
            <a:spAutoFit/>
          </a:bodyPr>
          <a:lstStyle/>
          <a:p>
            <a:pPr algn="r" rtl="1"/>
            <a:r>
              <a:rPr lang="fa-IR" b="1" dirty="0">
                <a:solidFill>
                  <a:srgbClr val="3333CC"/>
                </a:solidFill>
                <a:cs typeface="B Mitra" panose="00000400000000000000" pitchFamily="2" charset="-78"/>
              </a:rPr>
              <a:t>دنباله حرکات با اشتقاق زیر متناظر است</a:t>
            </a:r>
            <a:endParaRPr lang="en-US" b="1" dirty="0">
              <a:solidFill>
                <a:srgbClr val="3333CC"/>
              </a:solidFill>
              <a:cs typeface="B Mitra" panose="00000400000000000000" pitchFamily="2" charset="-78"/>
            </a:endParaRPr>
          </a:p>
        </p:txBody>
      </p:sp>
    </p:spTree>
    <p:extLst>
      <p:ext uri="{BB962C8B-B14F-4D97-AF65-F5344CB8AC3E}">
        <p14:creationId xmlns:p14="http://schemas.microsoft.com/office/powerpoint/2010/main" val="40569776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par>
                          <p:cTn id="47" fill="hold">
                            <p:stCondLst>
                              <p:cond delay="0"/>
                            </p:stCondLst>
                            <p:childTnLst>
                              <p:par>
                                <p:cTn id="48" presetID="1" presetClass="entr" presetSubtype="0" fill="hold" grpId="0" nodeType="afterEffect">
                                  <p:stCondLst>
                                    <p:cond delay="0"/>
                                  </p:stCondLst>
                                  <p:childTnLst>
                                    <p:set>
                                      <p:cBhvr>
                                        <p:cTn id="49" dur="1" fill="hold">
                                          <p:stCondLst>
                                            <p:cond delay="0"/>
                                          </p:stCondLst>
                                        </p:cTn>
                                        <p:tgtEl>
                                          <p:spTgt spid="5"/>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7"/>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iterate type="wd">
                                    <p:tmAbs val="300"/>
                                  </p:iterate>
                                  <p:childTnLst>
                                    <p:set>
                                      <p:cBhvr>
                                        <p:cTn id="57" dur="1" fill="hold">
                                          <p:stCondLst>
                                            <p:cond delay="0"/>
                                          </p:stCondLst>
                                        </p:cTn>
                                        <p:tgtEl>
                                          <p:spTgt spid="6"/>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9"/>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iterate type="wd">
                                    <p:tmAbs val="300"/>
                                  </p:iterate>
                                  <p:childTnLst>
                                    <p:set>
                                      <p:cBhvr>
                                        <p:cTn id="6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P spid="6" grpId="0"/>
      <p:bldP spid="7" grpId="0"/>
      <p:bldP spid="8"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قضیه 7-1: با فرض نرمال چامسکی </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fa-IR" dirty="0"/>
                  <a:t>برای هر زبان مستقل از متن </a:t>
                </a:r>
                <a14:m>
                  <m:oMath xmlns:m="http://schemas.openxmlformats.org/officeDocument/2006/math">
                    <m:r>
                      <a:rPr lang="en-US" i="1" dirty="0" smtClean="0">
                        <a:solidFill>
                          <a:srgbClr val="C00000"/>
                        </a:solidFill>
                        <a:latin typeface="Cambria Math" panose="02040503050406030204" pitchFamily="18" charset="0"/>
                      </a:rPr>
                      <m:t>𝐿</m:t>
                    </m:r>
                  </m:oMath>
                </a14:m>
                <a:r>
                  <a:rPr lang="fa-IR" dirty="0"/>
                  <a:t>، یک پذیرنده پشته ای غیر قطعی </a:t>
                </a:r>
                <a14:m>
                  <m:oMath xmlns:m="http://schemas.openxmlformats.org/officeDocument/2006/math">
                    <m:r>
                      <a:rPr lang="en-US" i="1" dirty="0" smtClean="0">
                        <a:solidFill>
                          <a:srgbClr val="C00000"/>
                        </a:solidFill>
                        <a:latin typeface="Cambria Math" panose="02040503050406030204" pitchFamily="18" charset="0"/>
                      </a:rPr>
                      <m:t>𝑀</m:t>
                    </m:r>
                  </m:oMath>
                </a14:m>
                <a:r>
                  <a:rPr lang="fa-IR" dirty="0"/>
                  <a:t> وجود دارد بطوری که </a:t>
                </a:r>
                <a14:m>
                  <m:oMath xmlns:m="http://schemas.openxmlformats.org/officeDocument/2006/math">
                    <m:r>
                      <a:rPr lang="en-US" i="1" dirty="0" smtClean="0">
                        <a:solidFill>
                          <a:srgbClr val="C00000"/>
                        </a:solidFill>
                        <a:latin typeface="Cambria Math" panose="02040503050406030204" pitchFamily="18" charset="0"/>
                      </a:rPr>
                      <m:t>𝐿</m:t>
                    </m:r>
                    <m:r>
                      <a:rPr lang="en-US" i="1" dirty="0" smtClean="0">
                        <a:solidFill>
                          <a:srgbClr val="C00000"/>
                        </a:solidFill>
                        <a:latin typeface="Cambria Math" panose="02040503050406030204" pitchFamily="18" charset="0"/>
                      </a:rPr>
                      <m:t>=</m:t>
                    </m:r>
                    <m:r>
                      <a:rPr lang="en-US" i="1" dirty="0" smtClean="0">
                        <a:solidFill>
                          <a:srgbClr val="C00000"/>
                        </a:solidFill>
                        <a:latin typeface="Cambria Math" panose="02040503050406030204" pitchFamily="18" charset="0"/>
                      </a:rPr>
                      <m:t>𝐿</m:t>
                    </m:r>
                    <m:r>
                      <a:rPr lang="en-US" i="1" dirty="0" smtClean="0">
                        <a:solidFill>
                          <a:srgbClr val="C00000"/>
                        </a:solidFill>
                        <a:latin typeface="Cambria Math" panose="02040503050406030204" pitchFamily="18" charset="0"/>
                      </a:rPr>
                      <m:t>(</m:t>
                    </m:r>
                    <m:r>
                      <a:rPr lang="en-US" i="1" dirty="0" smtClean="0">
                        <a:solidFill>
                          <a:srgbClr val="C00000"/>
                        </a:solidFill>
                        <a:latin typeface="Cambria Math" panose="02040503050406030204" pitchFamily="18" charset="0"/>
                      </a:rPr>
                      <m:t>𝑀</m:t>
                    </m:r>
                    <m:r>
                      <a:rPr lang="en-US" i="1" dirty="0" smtClean="0">
                        <a:solidFill>
                          <a:srgbClr val="C00000"/>
                        </a:solidFill>
                        <a:latin typeface="Cambria Math" panose="02040503050406030204" pitchFamily="18" charset="0"/>
                      </a:rPr>
                      <m:t>)</m:t>
                    </m:r>
                  </m:oMath>
                </a14:m>
                <a:r>
                  <a:rPr lang="fa-IR" dirty="0"/>
                  <a:t>.</a:t>
                </a:r>
              </a:p>
              <a:p>
                <a:r>
                  <a:rPr lang="fa-IR" sz="2400" dirty="0">
                    <a:solidFill>
                      <a:srgbClr val="FF0000"/>
                    </a:solidFill>
                  </a:rPr>
                  <a:t>اثبات با فرض استفاده از فرم نرمال چامسکی(</a:t>
                </a:r>
                <a:r>
                  <a:rPr lang="en-US" sz="2400" dirty="0">
                    <a:solidFill>
                      <a:srgbClr val="FF0000"/>
                    </a:solidFill>
                  </a:rPr>
                  <a:t>CNF</a:t>
                </a:r>
                <a:r>
                  <a:rPr lang="fa-IR" sz="2400" dirty="0">
                    <a:solidFill>
                      <a:srgbClr val="FF0000"/>
                    </a:solidFill>
                  </a:rPr>
                  <a:t>):</a:t>
                </a:r>
              </a:p>
              <a:p>
                <a:r>
                  <a:rPr lang="fa-IR" dirty="0"/>
                  <a:t>اگر </a:t>
                </a:r>
                <a14:m>
                  <m:oMath xmlns:m="http://schemas.openxmlformats.org/officeDocument/2006/math">
                    <m:r>
                      <a:rPr lang="en-US" i="1" dirty="0">
                        <a:solidFill>
                          <a:srgbClr val="C00000"/>
                        </a:solidFill>
                        <a:latin typeface="Cambria Math" panose="02040503050406030204" pitchFamily="18" charset="0"/>
                      </a:rPr>
                      <m:t>𝐿</m:t>
                    </m:r>
                  </m:oMath>
                </a14:m>
                <a:r>
                  <a:rPr lang="fa-IR" dirty="0"/>
                  <a:t>، یک زبان مستقل از متن بدون </a:t>
                </a:r>
                <a14:m>
                  <m:oMath xmlns:m="http://schemas.openxmlformats.org/officeDocument/2006/math">
                    <m:r>
                      <a:rPr lang="en-US" i="1" dirty="0">
                        <a:solidFill>
                          <a:srgbClr val="C00000"/>
                        </a:solidFill>
                        <a:latin typeface="Cambria Math" panose="02040503050406030204" pitchFamily="18" charset="0"/>
                        <a:ea typeface="Cambria Math" panose="02040503050406030204" pitchFamily="18" charset="0"/>
                      </a:rPr>
                      <m:t>𝜆</m:t>
                    </m:r>
                  </m:oMath>
                </a14:m>
                <a:r>
                  <a:rPr lang="fa-IR" dirty="0"/>
                  <a:t> باشد، یک گرامر مستقل از متن </a:t>
                </a:r>
                <a14:m>
                  <m:oMath xmlns:m="http://schemas.openxmlformats.org/officeDocument/2006/math">
                    <m:r>
                      <a:rPr lang="en-US" b="0" i="1" dirty="0" smtClean="0">
                        <a:solidFill>
                          <a:srgbClr val="C00000"/>
                        </a:solidFill>
                        <a:latin typeface="Cambria Math" panose="02040503050406030204" pitchFamily="18" charset="0"/>
                        <a:ea typeface="Cambria Math" panose="02040503050406030204" pitchFamily="18" charset="0"/>
                      </a:rPr>
                      <m:t>𝐺</m:t>
                    </m:r>
                    <m:r>
                      <a:rPr lang="en-US" b="0" i="1" dirty="0" smtClean="0">
                        <a:solidFill>
                          <a:srgbClr val="C00000"/>
                        </a:solidFill>
                        <a:latin typeface="Cambria Math" panose="02040503050406030204" pitchFamily="18" charset="0"/>
                        <a:ea typeface="Cambria Math" panose="02040503050406030204" pitchFamily="18" charset="0"/>
                      </a:rPr>
                      <m:t>=(</m:t>
                    </m:r>
                    <m:r>
                      <a:rPr lang="en-US" b="0" i="1" dirty="0" smtClean="0">
                        <a:solidFill>
                          <a:srgbClr val="C00000"/>
                        </a:solidFill>
                        <a:latin typeface="Cambria Math" panose="02040503050406030204" pitchFamily="18" charset="0"/>
                        <a:ea typeface="Cambria Math" panose="02040503050406030204" pitchFamily="18" charset="0"/>
                      </a:rPr>
                      <m:t>𝑉</m:t>
                    </m:r>
                    <m:r>
                      <a:rPr lang="en-US" b="0" i="1" dirty="0" smtClean="0">
                        <a:solidFill>
                          <a:srgbClr val="C00000"/>
                        </a:solidFill>
                        <a:latin typeface="Cambria Math" panose="02040503050406030204" pitchFamily="18" charset="0"/>
                        <a:ea typeface="Cambria Math" panose="02040503050406030204" pitchFamily="18" charset="0"/>
                      </a:rPr>
                      <m:t>,</m:t>
                    </m:r>
                    <m:r>
                      <a:rPr lang="en-US" b="0" i="1" dirty="0" smtClean="0">
                        <a:solidFill>
                          <a:srgbClr val="C00000"/>
                        </a:solidFill>
                        <a:latin typeface="Cambria Math" panose="02040503050406030204" pitchFamily="18" charset="0"/>
                        <a:ea typeface="Cambria Math" panose="02040503050406030204" pitchFamily="18" charset="0"/>
                      </a:rPr>
                      <m:t>𝑇</m:t>
                    </m:r>
                    <m:r>
                      <a:rPr lang="en-US" b="0" i="1" dirty="0" smtClean="0">
                        <a:solidFill>
                          <a:srgbClr val="C00000"/>
                        </a:solidFill>
                        <a:latin typeface="Cambria Math" panose="02040503050406030204" pitchFamily="18" charset="0"/>
                        <a:ea typeface="Cambria Math" panose="02040503050406030204" pitchFamily="18" charset="0"/>
                      </a:rPr>
                      <m:t>,</m:t>
                    </m:r>
                    <m:r>
                      <a:rPr lang="en-US" b="0" i="1" dirty="0" smtClean="0">
                        <a:solidFill>
                          <a:srgbClr val="C00000"/>
                        </a:solidFill>
                        <a:latin typeface="Cambria Math" panose="02040503050406030204" pitchFamily="18" charset="0"/>
                        <a:ea typeface="Cambria Math" panose="02040503050406030204" pitchFamily="18" charset="0"/>
                      </a:rPr>
                      <m:t>𝑆</m:t>
                    </m:r>
                    <m:r>
                      <a:rPr lang="en-US" b="0" i="1" dirty="0" smtClean="0">
                        <a:solidFill>
                          <a:srgbClr val="C00000"/>
                        </a:solidFill>
                        <a:latin typeface="Cambria Math" panose="02040503050406030204" pitchFamily="18" charset="0"/>
                        <a:ea typeface="Cambria Math" panose="02040503050406030204" pitchFamily="18" charset="0"/>
                      </a:rPr>
                      <m:t>,</m:t>
                    </m:r>
                    <m:r>
                      <a:rPr lang="en-US" b="0" i="1" dirty="0" smtClean="0">
                        <a:solidFill>
                          <a:srgbClr val="C00000"/>
                        </a:solidFill>
                        <a:latin typeface="Cambria Math" panose="02040503050406030204" pitchFamily="18" charset="0"/>
                        <a:ea typeface="Cambria Math" panose="02040503050406030204" pitchFamily="18" charset="0"/>
                      </a:rPr>
                      <m:t>𝑃</m:t>
                    </m:r>
                    <m:r>
                      <a:rPr lang="en-US" b="0" i="1" dirty="0" smtClean="0">
                        <a:solidFill>
                          <a:srgbClr val="C00000"/>
                        </a:solidFill>
                        <a:latin typeface="Cambria Math" panose="02040503050406030204" pitchFamily="18" charset="0"/>
                        <a:ea typeface="Cambria Math" panose="02040503050406030204" pitchFamily="18" charset="0"/>
                      </a:rPr>
                      <m:t>)</m:t>
                    </m:r>
                  </m:oMath>
                </a14:m>
                <a:r>
                  <a:rPr lang="fa-IR" dirty="0"/>
                  <a:t> در فرم نرمال چامسکی برای آن وجود دارد.</a:t>
                </a:r>
              </a:p>
              <a:p>
                <a:r>
                  <a:rPr lang="fa-IR" dirty="0"/>
                  <a:t>این پذیرنده پشته ای غیر قطعی عبارت خواهد بود از : </a:t>
                </a:r>
                <a14:m>
                  <m:oMath xmlns:m="http://schemas.openxmlformats.org/officeDocument/2006/math">
                    <m:r>
                      <a:rPr lang="en-US" b="0" i="1" dirty="0" smtClean="0">
                        <a:solidFill>
                          <a:srgbClr val="C00000"/>
                        </a:solidFill>
                        <a:latin typeface="Cambria Math" panose="02040503050406030204" pitchFamily="18" charset="0"/>
                        <a:ea typeface="Cambria Math" panose="02040503050406030204" pitchFamily="18" charset="0"/>
                      </a:rPr>
                      <m:t>𝑀</m:t>
                    </m:r>
                    <m:r>
                      <a:rPr lang="en-US" b="0" i="1" dirty="0" smtClean="0">
                        <a:solidFill>
                          <a:srgbClr val="C00000"/>
                        </a:solidFill>
                        <a:latin typeface="Cambria Math" panose="02040503050406030204" pitchFamily="18" charset="0"/>
                        <a:ea typeface="Cambria Math" panose="02040503050406030204" pitchFamily="18" charset="0"/>
                      </a:rPr>
                      <m:t>=</m:t>
                    </m:r>
                    <m:d>
                      <m:dPr>
                        <m:ctrlPr>
                          <a:rPr lang="en-US" b="0" i="1" dirty="0" smtClean="0">
                            <a:solidFill>
                              <a:srgbClr val="C00000"/>
                            </a:solidFill>
                            <a:latin typeface="Cambria Math" panose="02040503050406030204" pitchFamily="18" charset="0"/>
                            <a:ea typeface="Cambria Math" panose="02040503050406030204" pitchFamily="18" charset="0"/>
                          </a:rPr>
                        </m:ctrlPr>
                      </m:dPr>
                      <m:e>
                        <m:d>
                          <m:dPr>
                            <m:begChr m:val="{"/>
                            <m:endChr m:val="}"/>
                            <m:ctrlPr>
                              <a:rPr lang="en-US" b="0" i="1" dirty="0" smtClean="0">
                                <a:solidFill>
                                  <a:srgbClr val="C00000"/>
                                </a:solidFill>
                                <a:latin typeface="Cambria Math" panose="02040503050406030204" pitchFamily="18" charset="0"/>
                                <a:ea typeface="Cambria Math" panose="02040503050406030204" pitchFamily="18" charset="0"/>
                              </a:rPr>
                            </m:ctrlPr>
                          </m:dPr>
                          <m:e>
                            <m:sSub>
                              <m:sSubPr>
                                <m:ctrlPr>
                                  <a:rPr lang="en-US" b="0" i="1" dirty="0" smtClean="0">
                                    <a:solidFill>
                                      <a:srgbClr val="C00000"/>
                                    </a:solidFill>
                                    <a:latin typeface="Cambria Math" panose="02040503050406030204" pitchFamily="18" charset="0"/>
                                    <a:ea typeface="Cambria Math" panose="02040503050406030204" pitchFamily="18" charset="0"/>
                                  </a:rPr>
                                </m:ctrlPr>
                              </m:sSubPr>
                              <m:e>
                                <m:r>
                                  <a:rPr lang="en-US" b="0" i="1" dirty="0" smtClean="0">
                                    <a:solidFill>
                                      <a:srgbClr val="C00000"/>
                                    </a:solidFill>
                                    <a:latin typeface="Cambria Math" panose="02040503050406030204" pitchFamily="18" charset="0"/>
                                    <a:ea typeface="Cambria Math" panose="02040503050406030204" pitchFamily="18" charset="0"/>
                                  </a:rPr>
                                  <m:t>𝑞</m:t>
                                </m:r>
                              </m:e>
                              <m:sub>
                                <m:r>
                                  <a:rPr lang="en-US" b="0" i="1" dirty="0" smtClean="0">
                                    <a:solidFill>
                                      <a:srgbClr val="C00000"/>
                                    </a:solidFill>
                                    <a:latin typeface="Cambria Math" panose="02040503050406030204" pitchFamily="18" charset="0"/>
                                    <a:ea typeface="Cambria Math" panose="02040503050406030204" pitchFamily="18" charset="0"/>
                                  </a:rPr>
                                  <m:t>0</m:t>
                                </m:r>
                              </m:sub>
                            </m:sSub>
                            <m:r>
                              <a:rPr lang="en-US" b="0" i="1" dirty="0" smtClean="0">
                                <a:solidFill>
                                  <a:srgbClr val="C00000"/>
                                </a:solidFill>
                                <a:latin typeface="Cambria Math" panose="02040503050406030204" pitchFamily="18" charset="0"/>
                                <a:ea typeface="Cambria Math" panose="02040503050406030204" pitchFamily="18" charset="0"/>
                              </a:rPr>
                              <m:t>,</m:t>
                            </m:r>
                            <m:sSub>
                              <m:sSubPr>
                                <m:ctrlPr>
                                  <a:rPr lang="en-US" b="0" i="1" dirty="0" smtClean="0">
                                    <a:solidFill>
                                      <a:srgbClr val="C00000"/>
                                    </a:solidFill>
                                    <a:latin typeface="Cambria Math" panose="02040503050406030204" pitchFamily="18" charset="0"/>
                                    <a:ea typeface="Cambria Math" panose="02040503050406030204" pitchFamily="18" charset="0"/>
                                  </a:rPr>
                                </m:ctrlPr>
                              </m:sSubPr>
                              <m:e>
                                <m:r>
                                  <a:rPr lang="en-US" b="0" i="1" dirty="0" smtClean="0">
                                    <a:solidFill>
                                      <a:srgbClr val="C00000"/>
                                    </a:solidFill>
                                    <a:latin typeface="Cambria Math" panose="02040503050406030204" pitchFamily="18" charset="0"/>
                                    <a:ea typeface="Cambria Math" panose="02040503050406030204" pitchFamily="18" charset="0"/>
                                  </a:rPr>
                                  <m:t>𝑞</m:t>
                                </m:r>
                              </m:e>
                              <m:sub>
                                <m:r>
                                  <a:rPr lang="en-US" b="0" i="1" dirty="0" smtClean="0">
                                    <a:solidFill>
                                      <a:srgbClr val="C00000"/>
                                    </a:solidFill>
                                    <a:latin typeface="Cambria Math" panose="02040503050406030204" pitchFamily="18" charset="0"/>
                                    <a:ea typeface="Cambria Math" panose="02040503050406030204" pitchFamily="18" charset="0"/>
                                  </a:rPr>
                                  <m:t>1</m:t>
                                </m:r>
                              </m:sub>
                            </m:sSub>
                            <m:r>
                              <a:rPr lang="en-US" b="0" i="1" dirty="0" smtClean="0">
                                <a:solidFill>
                                  <a:srgbClr val="C00000"/>
                                </a:solidFill>
                                <a:latin typeface="Cambria Math" panose="02040503050406030204" pitchFamily="18" charset="0"/>
                                <a:ea typeface="Cambria Math" panose="02040503050406030204" pitchFamily="18" charset="0"/>
                              </a:rPr>
                              <m:t>,</m:t>
                            </m:r>
                            <m:sSub>
                              <m:sSubPr>
                                <m:ctrlPr>
                                  <a:rPr lang="en-US" b="0" i="1" dirty="0" smtClean="0">
                                    <a:solidFill>
                                      <a:srgbClr val="C00000"/>
                                    </a:solidFill>
                                    <a:latin typeface="Cambria Math" panose="02040503050406030204" pitchFamily="18" charset="0"/>
                                    <a:ea typeface="Cambria Math" panose="02040503050406030204" pitchFamily="18" charset="0"/>
                                  </a:rPr>
                                </m:ctrlPr>
                              </m:sSubPr>
                              <m:e>
                                <m:r>
                                  <a:rPr lang="en-US" b="0" i="1" dirty="0" smtClean="0">
                                    <a:solidFill>
                                      <a:srgbClr val="C00000"/>
                                    </a:solidFill>
                                    <a:latin typeface="Cambria Math" panose="02040503050406030204" pitchFamily="18" charset="0"/>
                                    <a:ea typeface="Cambria Math" panose="02040503050406030204" pitchFamily="18" charset="0"/>
                                  </a:rPr>
                                  <m:t>𝑞</m:t>
                                </m:r>
                              </m:e>
                              <m:sub>
                                <m:r>
                                  <a:rPr lang="en-US" b="0" i="1" dirty="0" smtClean="0">
                                    <a:solidFill>
                                      <a:srgbClr val="C00000"/>
                                    </a:solidFill>
                                    <a:latin typeface="Cambria Math" panose="02040503050406030204" pitchFamily="18" charset="0"/>
                                    <a:ea typeface="Cambria Math" panose="02040503050406030204" pitchFamily="18" charset="0"/>
                                  </a:rPr>
                                  <m:t>𝑓</m:t>
                                </m:r>
                              </m:sub>
                            </m:sSub>
                          </m:e>
                        </m:d>
                        <m:r>
                          <a:rPr lang="en-US" b="0" i="1" dirty="0" smtClean="0">
                            <a:solidFill>
                              <a:srgbClr val="C00000"/>
                            </a:solidFill>
                            <a:latin typeface="Cambria Math" panose="02040503050406030204" pitchFamily="18" charset="0"/>
                            <a:ea typeface="Cambria Math" panose="02040503050406030204" pitchFamily="18" charset="0"/>
                          </a:rPr>
                          <m:t>,</m:t>
                        </m:r>
                        <m:r>
                          <a:rPr lang="en-US" b="0" i="1" dirty="0" smtClean="0">
                            <a:solidFill>
                              <a:srgbClr val="C00000"/>
                            </a:solidFill>
                            <a:latin typeface="Cambria Math" panose="02040503050406030204" pitchFamily="18" charset="0"/>
                            <a:ea typeface="Cambria Math" panose="02040503050406030204" pitchFamily="18" charset="0"/>
                          </a:rPr>
                          <m:t>𝑇</m:t>
                        </m:r>
                        <m:r>
                          <a:rPr lang="en-US" b="0" i="1" dirty="0" smtClean="0">
                            <a:solidFill>
                              <a:srgbClr val="C00000"/>
                            </a:solidFill>
                            <a:latin typeface="Cambria Math" panose="02040503050406030204" pitchFamily="18" charset="0"/>
                            <a:ea typeface="Cambria Math" panose="02040503050406030204" pitchFamily="18" charset="0"/>
                          </a:rPr>
                          <m:t>,</m:t>
                        </m:r>
                        <m:r>
                          <a:rPr lang="en-US" b="0" i="1" dirty="0" smtClean="0">
                            <a:solidFill>
                              <a:srgbClr val="C00000"/>
                            </a:solidFill>
                            <a:latin typeface="Cambria Math" panose="02040503050406030204" pitchFamily="18" charset="0"/>
                            <a:ea typeface="Cambria Math" panose="02040503050406030204" pitchFamily="18" charset="0"/>
                          </a:rPr>
                          <m:t>𝑉</m:t>
                        </m:r>
                        <m:r>
                          <a:rPr lang="en-US" b="0" i="1" dirty="0" smtClean="0">
                            <a:solidFill>
                              <a:srgbClr val="C00000"/>
                            </a:solidFill>
                            <a:latin typeface="Cambria Math" panose="02040503050406030204" pitchFamily="18" charset="0"/>
                            <a:ea typeface="Cambria Math" panose="02040503050406030204" pitchFamily="18" charset="0"/>
                          </a:rPr>
                          <m:t>∪</m:t>
                        </m:r>
                        <m:d>
                          <m:dPr>
                            <m:begChr m:val="{"/>
                            <m:endChr m:val="}"/>
                            <m:ctrlPr>
                              <a:rPr lang="en-US" b="0" i="1" dirty="0" smtClean="0">
                                <a:solidFill>
                                  <a:srgbClr val="C00000"/>
                                </a:solidFill>
                                <a:latin typeface="Cambria Math" panose="02040503050406030204" pitchFamily="18" charset="0"/>
                                <a:ea typeface="Cambria Math" panose="02040503050406030204" pitchFamily="18" charset="0"/>
                              </a:rPr>
                            </m:ctrlPr>
                          </m:dPr>
                          <m:e>
                            <m:r>
                              <a:rPr lang="en-US" b="0" i="1" dirty="0" smtClean="0">
                                <a:solidFill>
                                  <a:srgbClr val="C00000"/>
                                </a:solidFill>
                                <a:latin typeface="Cambria Math" panose="02040503050406030204" pitchFamily="18" charset="0"/>
                                <a:ea typeface="Cambria Math" panose="02040503050406030204" pitchFamily="18" charset="0"/>
                              </a:rPr>
                              <m:t>𝑧</m:t>
                            </m:r>
                          </m:e>
                        </m:d>
                        <m:r>
                          <a:rPr lang="en-US" b="0" i="1" dirty="0" smtClean="0">
                            <a:solidFill>
                              <a:srgbClr val="C00000"/>
                            </a:solidFill>
                            <a:latin typeface="Cambria Math" panose="02040503050406030204" pitchFamily="18" charset="0"/>
                            <a:ea typeface="Cambria Math" panose="02040503050406030204" pitchFamily="18" charset="0"/>
                          </a:rPr>
                          <m:t>,</m:t>
                        </m:r>
                        <m:r>
                          <a:rPr lang="en-US" b="0" i="1" dirty="0" smtClean="0">
                            <a:solidFill>
                              <a:srgbClr val="C00000"/>
                            </a:solidFill>
                            <a:latin typeface="Cambria Math" panose="02040503050406030204" pitchFamily="18" charset="0"/>
                            <a:ea typeface="Cambria Math" panose="02040503050406030204" pitchFamily="18" charset="0"/>
                          </a:rPr>
                          <m:t>𝛿</m:t>
                        </m:r>
                        <m:r>
                          <a:rPr lang="en-US" b="0" i="1" dirty="0" smtClean="0">
                            <a:solidFill>
                              <a:srgbClr val="C00000"/>
                            </a:solidFill>
                            <a:latin typeface="Cambria Math" panose="02040503050406030204" pitchFamily="18" charset="0"/>
                            <a:ea typeface="Cambria Math" panose="02040503050406030204" pitchFamily="18" charset="0"/>
                          </a:rPr>
                          <m:t>,</m:t>
                        </m:r>
                        <m:sSub>
                          <m:sSubPr>
                            <m:ctrlPr>
                              <a:rPr lang="en-US" b="0" i="1" dirty="0" smtClean="0">
                                <a:solidFill>
                                  <a:srgbClr val="C00000"/>
                                </a:solidFill>
                                <a:latin typeface="Cambria Math" panose="02040503050406030204" pitchFamily="18" charset="0"/>
                                <a:ea typeface="Cambria Math" panose="02040503050406030204" pitchFamily="18" charset="0"/>
                              </a:rPr>
                            </m:ctrlPr>
                          </m:sSubPr>
                          <m:e>
                            <m:r>
                              <a:rPr lang="en-US" b="0" i="1" dirty="0" smtClean="0">
                                <a:solidFill>
                                  <a:srgbClr val="C00000"/>
                                </a:solidFill>
                                <a:latin typeface="Cambria Math" panose="02040503050406030204" pitchFamily="18" charset="0"/>
                                <a:ea typeface="Cambria Math" panose="02040503050406030204" pitchFamily="18" charset="0"/>
                              </a:rPr>
                              <m:t>𝑞</m:t>
                            </m:r>
                          </m:e>
                          <m:sub>
                            <m:r>
                              <a:rPr lang="en-US" b="0" i="1" dirty="0" smtClean="0">
                                <a:solidFill>
                                  <a:srgbClr val="C00000"/>
                                </a:solidFill>
                                <a:latin typeface="Cambria Math" panose="02040503050406030204" pitchFamily="18" charset="0"/>
                                <a:ea typeface="Cambria Math" panose="02040503050406030204" pitchFamily="18" charset="0"/>
                              </a:rPr>
                              <m:t>0</m:t>
                            </m:r>
                          </m:sub>
                        </m:sSub>
                        <m:r>
                          <a:rPr lang="en-US" b="0" i="1" dirty="0" smtClean="0">
                            <a:solidFill>
                              <a:srgbClr val="C00000"/>
                            </a:solidFill>
                            <a:latin typeface="Cambria Math" panose="02040503050406030204" pitchFamily="18" charset="0"/>
                            <a:ea typeface="Cambria Math" panose="02040503050406030204" pitchFamily="18" charset="0"/>
                          </a:rPr>
                          <m:t>,</m:t>
                        </m:r>
                        <m:r>
                          <a:rPr lang="en-US" b="0" i="1" dirty="0" smtClean="0">
                            <a:solidFill>
                              <a:srgbClr val="C00000"/>
                            </a:solidFill>
                            <a:latin typeface="Cambria Math" panose="02040503050406030204" pitchFamily="18" charset="0"/>
                            <a:ea typeface="Cambria Math" panose="02040503050406030204" pitchFamily="18" charset="0"/>
                          </a:rPr>
                          <m:t>𝑧</m:t>
                        </m:r>
                        <m:r>
                          <a:rPr lang="en-US" b="0" i="1" dirty="0" smtClean="0">
                            <a:solidFill>
                              <a:srgbClr val="C00000"/>
                            </a:solidFill>
                            <a:latin typeface="Cambria Math" panose="02040503050406030204" pitchFamily="18" charset="0"/>
                            <a:ea typeface="Cambria Math" panose="02040503050406030204" pitchFamily="18" charset="0"/>
                          </a:rPr>
                          <m:t>,</m:t>
                        </m:r>
                        <m:d>
                          <m:dPr>
                            <m:begChr m:val="{"/>
                            <m:endChr m:val="}"/>
                            <m:ctrlPr>
                              <a:rPr lang="en-US" b="0" i="1" dirty="0" smtClean="0">
                                <a:solidFill>
                                  <a:srgbClr val="C00000"/>
                                </a:solidFill>
                                <a:latin typeface="Cambria Math" panose="02040503050406030204" pitchFamily="18" charset="0"/>
                                <a:ea typeface="Cambria Math" panose="02040503050406030204" pitchFamily="18" charset="0"/>
                              </a:rPr>
                            </m:ctrlPr>
                          </m:dPr>
                          <m:e>
                            <m:sSub>
                              <m:sSubPr>
                                <m:ctrlPr>
                                  <a:rPr lang="en-US" b="0" i="1" dirty="0" smtClean="0">
                                    <a:solidFill>
                                      <a:srgbClr val="C00000"/>
                                    </a:solidFill>
                                    <a:latin typeface="Cambria Math" panose="02040503050406030204" pitchFamily="18" charset="0"/>
                                    <a:ea typeface="Cambria Math" panose="02040503050406030204" pitchFamily="18" charset="0"/>
                                  </a:rPr>
                                </m:ctrlPr>
                              </m:sSubPr>
                              <m:e>
                                <m:r>
                                  <a:rPr lang="en-US" b="0" i="1" dirty="0" smtClean="0">
                                    <a:solidFill>
                                      <a:srgbClr val="C00000"/>
                                    </a:solidFill>
                                    <a:latin typeface="Cambria Math" panose="02040503050406030204" pitchFamily="18" charset="0"/>
                                    <a:ea typeface="Cambria Math" panose="02040503050406030204" pitchFamily="18" charset="0"/>
                                  </a:rPr>
                                  <m:t>𝑞</m:t>
                                </m:r>
                              </m:e>
                              <m:sub>
                                <m:r>
                                  <a:rPr lang="en-US" b="0" i="1" dirty="0" smtClean="0">
                                    <a:solidFill>
                                      <a:srgbClr val="C00000"/>
                                    </a:solidFill>
                                    <a:latin typeface="Cambria Math" panose="02040503050406030204" pitchFamily="18" charset="0"/>
                                    <a:ea typeface="Cambria Math" panose="02040503050406030204" pitchFamily="18" charset="0"/>
                                  </a:rPr>
                                  <m:t>𝑓</m:t>
                                </m:r>
                              </m:sub>
                            </m:sSub>
                          </m:e>
                        </m:d>
                      </m:e>
                    </m:d>
                  </m:oMath>
                </a14:m>
                <a:r>
                  <a:rPr lang="fa-IR" dirty="0"/>
                  <a:t> که </a:t>
                </a:r>
                <a14:m>
                  <m:oMath xmlns:m="http://schemas.openxmlformats.org/officeDocument/2006/math">
                    <m:r>
                      <a:rPr lang="en-US" i="1" dirty="0">
                        <a:solidFill>
                          <a:srgbClr val="C00000"/>
                        </a:solidFill>
                        <a:latin typeface="Cambria Math" panose="02040503050406030204" pitchFamily="18" charset="0"/>
                        <a:ea typeface="Cambria Math" panose="02040503050406030204" pitchFamily="18" charset="0"/>
                      </a:rPr>
                      <m:t>𝑧</m:t>
                    </m:r>
                    <m:r>
                      <a:rPr lang="en-US" i="1" dirty="0">
                        <a:solidFill>
                          <a:srgbClr val="C00000"/>
                        </a:solidFill>
                        <a:latin typeface="Cambria Math" panose="02040503050406030204" pitchFamily="18" charset="0"/>
                        <a:ea typeface="Cambria Math" panose="02040503050406030204" pitchFamily="18" charset="0"/>
                      </a:rPr>
                      <m:t>∉</m:t>
                    </m:r>
                    <m:r>
                      <a:rPr lang="en-US" i="1" dirty="0">
                        <a:solidFill>
                          <a:srgbClr val="C00000"/>
                        </a:solidFill>
                        <a:latin typeface="Cambria Math" panose="02040503050406030204" pitchFamily="18" charset="0"/>
                        <a:ea typeface="Cambria Math" panose="02040503050406030204" pitchFamily="18" charset="0"/>
                      </a:rPr>
                      <m:t>𝑉</m:t>
                    </m:r>
                  </m:oMath>
                </a14:m>
                <a:r>
                  <a:rPr lang="fa-IR" dirty="0"/>
                  <a:t> </a:t>
                </a:r>
              </a:p>
              <a:p>
                <a:r>
                  <a:rPr lang="fa-IR" dirty="0"/>
                  <a:t>تابع انتقال ها بصورت زیر خواهند بود:</a:t>
                </a:r>
              </a:p>
              <a:p>
                <a14:m>
                  <m:oMath xmlns:m="http://schemas.openxmlformats.org/officeDocument/2006/math">
                    <m:r>
                      <a:rPr lang="el-GR" i="1" dirty="0">
                        <a:solidFill>
                          <a:srgbClr val="C00000"/>
                        </a:solidFill>
                        <a:latin typeface="Cambria Math" panose="02040503050406030204" pitchFamily="18" charset="0"/>
                      </a:rPr>
                      <m:t>𝛿</m:t>
                    </m:r>
                    <m:d>
                      <m:dPr>
                        <m:ctrlPr>
                          <a:rPr lang="en-US" i="1" dirty="0">
                            <a:solidFill>
                              <a:srgbClr val="C00000"/>
                            </a:solidFill>
                            <a:latin typeface="Cambria Math" panose="02040503050406030204" pitchFamily="18" charset="0"/>
                          </a:rPr>
                        </m:ctrlPr>
                      </m:dPr>
                      <m:e>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𝑞</m:t>
                            </m:r>
                          </m:e>
                          <m:sub>
                            <m:r>
                              <a:rPr lang="en-US" i="1" dirty="0">
                                <a:solidFill>
                                  <a:srgbClr val="C00000"/>
                                </a:solidFill>
                                <a:latin typeface="Cambria Math" panose="02040503050406030204" pitchFamily="18" charset="0"/>
                              </a:rPr>
                              <m:t>0</m:t>
                            </m:r>
                          </m:sub>
                        </m:sSub>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ea typeface="Cambria Math" panose="02040503050406030204" pitchFamily="18" charset="0"/>
                          </a:rPr>
                          <m:t>𝜆</m:t>
                        </m:r>
                        <m:r>
                          <a:rPr lang="en-US" i="1" dirty="0">
                            <a:solidFill>
                              <a:srgbClr val="C00000"/>
                            </a:solidFill>
                            <a:latin typeface="Cambria Math" panose="02040503050406030204" pitchFamily="18" charset="0"/>
                            <a:ea typeface="Cambria Math" panose="02040503050406030204" pitchFamily="18" charset="0"/>
                          </a:rPr>
                          <m:t>,</m:t>
                        </m:r>
                        <m:r>
                          <a:rPr lang="en-US" i="1" dirty="0">
                            <a:solidFill>
                              <a:srgbClr val="C00000"/>
                            </a:solidFill>
                            <a:latin typeface="Cambria Math" panose="02040503050406030204" pitchFamily="18" charset="0"/>
                            <a:ea typeface="Cambria Math" panose="02040503050406030204" pitchFamily="18" charset="0"/>
                          </a:rPr>
                          <m:t>𝑧</m:t>
                        </m:r>
                      </m:e>
                    </m:d>
                    <m:r>
                      <a:rPr lang="en-US" i="1" dirty="0">
                        <a:solidFill>
                          <a:srgbClr val="C00000"/>
                        </a:solidFill>
                        <a:latin typeface="Cambria Math" panose="02040503050406030204" pitchFamily="18" charset="0"/>
                        <a:ea typeface="Cambria Math" panose="02040503050406030204" pitchFamily="18" charset="0"/>
                      </a:rPr>
                      <m:t>={</m:t>
                    </m:r>
                    <m:d>
                      <m:dPr>
                        <m:ctrlPr>
                          <a:rPr lang="en-US" i="1" dirty="0">
                            <a:solidFill>
                              <a:srgbClr val="C00000"/>
                            </a:solidFill>
                            <a:latin typeface="Cambria Math" panose="02040503050406030204" pitchFamily="18" charset="0"/>
                            <a:ea typeface="Cambria Math" panose="02040503050406030204" pitchFamily="18" charset="0"/>
                          </a:rPr>
                        </m:ctrlPr>
                      </m:dPr>
                      <m:e>
                        <m:sSub>
                          <m:sSubPr>
                            <m:ctrlPr>
                              <a:rPr lang="en-US" i="1" dirty="0">
                                <a:solidFill>
                                  <a:srgbClr val="C00000"/>
                                </a:solidFill>
                                <a:latin typeface="Cambria Math" panose="02040503050406030204" pitchFamily="18" charset="0"/>
                                <a:ea typeface="Cambria Math" panose="02040503050406030204" pitchFamily="18" charset="0"/>
                              </a:rPr>
                            </m:ctrlPr>
                          </m:sSubPr>
                          <m:e>
                            <m:r>
                              <a:rPr lang="en-US" i="1" dirty="0">
                                <a:solidFill>
                                  <a:srgbClr val="C00000"/>
                                </a:solidFill>
                                <a:latin typeface="Cambria Math" panose="02040503050406030204" pitchFamily="18" charset="0"/>
                                <a:ea typeface="Cambria Math" panose="02040503050406030204" pitchFamily="18" charset="0"/>
                              </a:rPr>
                              <m:t>𝑞</m:t>
                            </m:r>
                          </m:e>
                          <m:sub>
                            <m:r>
                              <a:rPr lang="en-US" i="1" dirty="0">
                                <a:solidFill>
                                  <a:srgbClr val="C00000"/>
                                </a:solidFill>
                                <a:latin typeface="Cambria Math" panose="02040503050406030204" pitchFamily="18" charset="0"/>
                                <a:ea typeface="Cambria Math" panose="02040503050406030204" pitchFamily="18" charset="0"/>
                              </a:rPr>
                              <m:t>1</m:t>
                            </m:r>
                          </m:sub>
                        </m:sSub>
                        <m:r>
                          <a:rPr lang="en-US" i="1" dirty="0">
                            <a:solidFill>
                              <a:srgbClr val="C00000"/>
                            </a:solidFill>
                            <a:latin typeface="Cambria Math" panose="02040503050406030204" pitchFamily="18" charset="0"/>
                            <a:ea typeface="Cambria Math" panose="02040503050406030204" pitchFamily="18" charset="0"/>
                          </a:rPr>
                          <m:t>,</m:t>
                        </m:r>
                        <m:r>
                          <a:rPr lang="en-US" i="1" dirty="0">
                            <a:solidFill>
                              <a:srgbClr val="C00000"/>
                            </a:solidFill>
                            <a:latin typeface="Cambria Math" panose="02040503050406030204" pitchFamily="18" charset="0"/>
                            <a:ea typeface="Cambria Math" panose="02040503050406030204" pitchFamily="18" charset="0"/>
                          </a:rPr>
                          <m:t>𝑆𝑧</m:t>
                        </m:r>
                      </m:e>
                    </m:d>
                    <m:r>
                      <a:rPr lang="en-US" i="1" dirty="0">
                        <a:solidFill>
                          <a:srgbClr val="C00000"/>
                        </a:solidFill>
                        <a:latin typeface="Cambria Math" panose="02040503050406030204" pitchFamily="18" charset="0"/>
                        <a:ea typeface="Cambria Math" panose="02040503050406030204" pitchFamily="18" charset="0"/>
                      </a:rPr>
                      <m:t>}</m:t>
                    </m:r>
                  </m:oMath>
                </a14:m>
                <a:endParaRPr lang="en-US" dirty="0"/>
              </a:p>
              <a:p>
                <a14:m>
                  <m:oMath xmlns:m="http://schemas.openxmlformats.org/officeDocument/2006/math">
                    <m:d>
                      <m:dPr>
                        <m:ctrlPr>
                          <a:rPr lang="en-US" i="1" dirty="0">
                            <a:solidFill>
                              <a:srgbClr val="C00000"/>
                            </a:solidFill>
                            <a:latin typeface="Cambria Math" panose="02040503050406030204" pitchFamily="18" charset="0"/>
                            <a:ea typeface="Cambria Math" panose="02040503050406030204" pitchFamily="18" charset="0"/>
                          </a:rPr>
                        </m:ctrlPr>
                      </m:dPr>
                      <m:e>
                        <m:sSub>
                          <m:sSubPr>
                            <m:ctrlPr>
                              <a:rPr lang="en-US" i="1" dirty="0">
                                <a:solidFill>
                                  <a:srgbClr val="C00000"/>
                                </a:solidFill>
                                <a:latin typeface="Cambria Math" panose="02040503050406030204" pitchFamily="18" charset="0"/>
                                <a:ea typeface="Cambria Math" panose="02040503050406030204" pitchFamily="18" charset="0"/>
                              </a:rPr>
                            </m:ctrlPr>
                          </m:sSubPr>
                          <m:e>
                            <m:r>
                              <a:rPr lang="en-US" i="1" dirty="0">
                                <a:solidFill>
                                  <a:srgbClr val="C00000"/>
                                </a:solidFill>
                                <a:latin typeface="Cambria Math" panose="02040503050406030204" pitchFamily="18" charset="0"/>
                                <a:ea typeface="Cambria Math" panose="02040503050406030204" pitchFamily="18" charset="0"/>
                              </a:rPr>
                              <m:t>𝑞</m:t>
                            </m:r>
                          </m:e>
                          <m:sub>
                            <m:r>
                              <a:rPr lang="en-US" i="1" dirty="0">
                                <a:solidFill>
                                  <a:srgbClr val="C00000"/>
                                </a:solidFill>
                                <a:latin typeface="Cambria Math" panose="02040503050406030204" pitchFamily="18" charset="0"/>
                                <a:ea typeface="Cambria Math" panose="02040503050406030204" pitchFamily="18" charset="0"/>
                              </a:rPr>
                              <m:t>1</m:t>
                            </m:r>
                          </m:sub>
                        </m:sSub>
                        <m:r>
                          <a:rPr lang="en-US" i="1" dirty="0">
                            <a:solidFill>
                              <a:srgbClr val="C00000"/>
                            </a:solidFill>
                            <a:latin typeface="Cambria Math" panose="02040503050406030204" pitchFamily="18" charset="0"/>
                            <a:ea typeface="Cambria Math" panose="02040503050406030204" pitchFamily="18" charset="0"/>
                          </a:rPr>
                          <m:t>,</m:t>
                        </m:r>
                        <m:r>
                          <a:rPr lang="en-US" b="0" i="1" dirty="0" smtClean="0">
                            <a:solidFill>
                              <a:srgbClr val="C00000"/>
                            </a:solidFill>
                            <a:latin typeface="Cambria Math" panose="02040503050406030204" pitchFamily="18" charset="0"/>
                            <a:ea typeface="Cambria Math" panose="02040503050406030204" pitchFamily="18" charset="0"/>
                          </a:rPr>
                          <m:t>𝐵𝐶</m:t>
                        </m:r>
                      </m:e>
                    </m:d>
                    <m:r>
                      <a:rPr lang="en-US" i="1" dirty="0">
                        <a:solidFill>
                          <a:srgbClr val="C00000"/>
                        </a:solidFill>
                        <a:latin typeface="Cambria Math" panose="02040503050406030204" pitchFamily="18" charset="0"/>
                        <a:ea typeface="Cambria Math" panose="02040503050406030204" pitchFamily="18" charset="0"/>
                      </a:rPr>
                      <m:t>∈</m:t>
                    </m:r>
                    <m:r>
                      <a:rPr lang="el-GR" i="1" dirty="0">
                        <a:solidFill>
                          <a:srgbClr val="C00000"/>
                        </a:solidFill>
                        <a:latin typeface="Cambria Math" panose="02040503050406030204" pitchFamily="18" charset="0"/>
                      </a:rPr>
                      <m:t>𝛿</m:t>
                    </m:r>
                    <m:d>
                      <m:dPr>
                        <m:ctrlPr>
                          <a:rPr lang="en-US" i="1" dirty="0">
                            <a:solidFill>
                              <a:srgbClr val="C00000"/>
                            </a:solidFill>
                            <a:latin typeface="Cambria Math" panose="02040503050406030204" pitchFamily="18" charset="0"/>
                          </a:rPr>
                        </m:ctrlPr>
                      </m:dPr>
                      <m:e>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𝑞</m:t>
                            </m:r>
                          </m:e>
                          <m:sub>
                            <m:r>
                              <a:rPr lang="fa-IR" i="1" dirty="0">
                                <a:solidFill>
                                  <a:srgbClr val="C00000"/>
                                </a:solidFill>
                                <a:latin typeface="Cambria Math" panose="02040503050406030204" pitchFamily="18" charset="0"/>
                              </a:rPr>
                              <m:t>1</m:t>
                            </m:r>
                          </m:sub>
                        </m:sSub>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ea typeface="Cambria Math" panose="02040503050406030204" pitchFamily="18" charset="0"/>
                          </a:rPr>
                          <m:t>𝜆</m:t>
                        </m:r>
                        <m:r>
                          <a:rPr lang="en-US" i="1" dirty="0">
                            <a:solidFill>
                              <a:srgbClr val="C00000"/>
                            </a:solidFill>
                            <a:latin typeface="Cambria Math" panose="02040503050406030204" pitchFamily="18" charset="0"/>
                            <a:ea typeface="Cambria Math" panose="02040503050406030204" pitchFamily="18" charset="0"/>
                          </a:rPr>
                          <m:t>,</m:t>
                        </m:r>
                        <m:r>
                          <a:rPr lang="en-US" i="1" dirty="0">
                            <a:solidFill>
                              <a:srgbClr val="C00000"/>
                            </a:solidFill>
                            <a:latin typeface="Cambria Math" panose="02040503050406030204" pitchFamily="18" charset="0"/>
                            <a:ea typeface="Cambria Math" panose="02040503050406030204" pitchFamily="18" charset="0"/>
                          </a:rPr>
                          <m:t>𝐴</m:t>
                        </m:r>
                      </m:e>
                    </m:d>
                  </m:oMath>
                </a14:m>
                <a:r>
                  <a:rPr lang="fa-IR" dirty="0"/>
                  <a:t> هر گاه </a:t>
                </a:r>
                <a14:m>
                  <m:oMath xmlns:m="http://schemas.openxmlformats.org/officeDocument/2006/math">
                    <m:r>
                      <a:rPr lang="en-US" i="1" dirty="0">
                        <a:solidFill>
                          <a:srgbClr val="C00000"/>
                        </a:solidFill>
                        <a:latin typeface="Cambria Math" panose="02040503050406030204" pitchFamily="18" charset="0"/>
                        <a:ea typeface="Cambria Math" panose="02040503050406030204" pitchFamily="18" charset="0"/>
                      </a:rPr>
                      <m:t>𝐴</m:t>
                    </m:r>
                    <m:r>
                      <a:rPr lang="en-US" i="1" dirty="0">
                        <a:solidFill>
                          <a:srgbClr val="C00000"/>
                        </a:solidFill>
                        <a:latin typeface="Cambria Math" panose="02040503050406030204" pitchFamily="18" charset="0"/>
                        <a:ea typeface="Cambria Math" panose="02040503050406030204" pitchFamily="18" charset="0"/>
                      </a:rPr>
                      <m:t>→</m:t>
                    </m:r>
                    <m:r>
                      <a:rPr lang="en-US" b="0" i="1" dirty="0" smtClean="0">
                        <a:solidFill>
                          <a:srgbClr val="C00000"/>
                        </a:solidFill>
                        <a:latin typeface="Cambria Math" panose="02040503050406030204" pitchFamily="18" charset="0"/>
                        <a:ea typeface="Cambria Math" panose="02040503050406030204" pitchFamily="18" charset="0"/>
                      </a:rPr>
                      <m:t>𝐵𝐶</m:t>
                    </m:r>
                  </m:oMath>
                </a14:m>
                <a:endParaRPr lang="en-US" dirty="0"/>
              </a:p>
              <a:p>
                <a14:m>
                  <m:oMath xmlns:m="http://schemas.openxmlformats.org/officeDocument/2006/math">
                    <m:d>
                      <m:dPr>
                        <m:ctrlPr>
                          <a:rPr lang="en-US" i="1" dirty="0">
                            <a:solidFill>
                              <a:srgbClr val="C00000"/>
                            </a:solidFill>
                            <a:latin typeface="Cambria Math" panose="02040503050406030204" pitchFamily="18" charset="0"/>
                            <a:ea typeface="Cambria Math" panose="02040503050406030204" pitchFamily="18" charset="0"/>
                          </a:rPr>
                        </m:ctrlPr>
                      </m:dPr>
                      <m:e>
                        <m:sSub>
                          <m:sSubPr>
                            <m:ctrlPr>
                              <a:rPr lang="en-US" i="1" dirty="0">
                                <a:solidFill>
                                  <a:srgbClr val="C00000"/>
                                </a:solidFill>
                                <a:latin typeface="Cambria Math" panose="02040503050406030204" pitchFamily="18" charset="0"/>
                                <a:ea typeface="Cambria Math" panose="02040503050406030204" pitchFamily="18" charset="0"/>
                              </a:rPr>
                            </m:ctrlPr>
                          </m:sSubPr>
                          <m:e>
                            <m:r>
                              <a:rPr lang="en-US" i="1" dirty="0">
                                <a:solidFill>
                                  <a:srgbClr val="C00000"/>
                                </a:solidFill>
                                <a:latin typeface="Cambria Math" panose="02040503050406030204" pitchFamily="18" charset="0"/>
                                <a:ea typeface="Cambria Math" panose="02040503050406030204" pitchFamily="18" charset="0"/>
                              </a:rPr>
                              <m:t>𝑞</m:t>
                            </m:r>
                          </m:e>
                          <m:sub>
                            <m:r>
                              <a:rPr lang="en-US" i="1" dirty="0">
                                <a:solidFill>
                                  <a:srgbClr val="C00000"/>
                                </a:solidFill>
                                <a:latin typeface="Cambria Math" panose="02040503050406030204" pitchFamily="18" charset="0"/>
                                <a:ea typeface="Cambria Math" panose="02040503050406030204" pitchFamily="18" charset="0"/>
                              </a:rPr>
                              <m:t>1</m:t>
                            </m:r>
                          </m:sub>
                        </m:sSub>
                        <m:r>
                          <a:rPr lang="en-US" i="1" dirty="0">
                            <a:solidFill>
                              <a:srgbClr val="C00000"/>
                            </a:solidFill>
                            <a:latin typeface="Cambria Math" panose="02040503050406030204" pitchFamily="18" charset="0"/>
                            <a:ea typeface="Cambria Math" panose="02040503050406030204" pitchFamily="18" charset="0"/>
                          </a:rPr>
                          <m:t>,</m:t>
                        </m:r>
                        <m:r>
                          <a:rPr lang="en-US" i="1" dirty="0">
                            <a:solidFill>
                              <a:srgbClr val="C00000"/>
                            </a:solidFill>
                            <a:latin typeface="Cambria Math" panose="02040503050406030204" pitchFamily="18" charset="0"/>
                            <a:ea typeface="Cambria Math" panose="02040503050406030204" pitchFamily="18" charset="0"/>
                          </a:rPr>
                          <m:t>𝜆</m:t>
                        </m:r>
                      </m:e>
                    </m:d>
                    <m:r>
                      <a:rPr lang="en-US" i="1" dirty="0">
                        <a:solidFill>
                          <a:srgbClr val="C00000"/>
                        </a:solidFill>
                        <a:latin typeface="Cambria Math" panose="02040503050406030204" pitchFamily="18" charset="0"/>
                        <a:ea typeface="Cambria Math" panose="02040503050406030204" pitchFamily="18" charset="0"/>
                      </a:rPr>
                      <m:t>∈</m:t>
                    </m:r>
                    <m:r>
                      <a:rPr lang="el-GR" i="1" dirty="0">
                        <a:solidFill>
                          <a:srgbClr val="C00000"/>
                        </a:solidFill>
                        <a:latin typeface="Cambria Math" panose="02040503050406030204" pitchFamily="18" charset="0"/>
                      </a:rPr>
                      <m:t>𝛿</m:t>
                    </m:r>
                    <m:d>
                      <m:dPr>
                        <m:ctrlPr>
                          <a:rPr lang="en-US" i="1" dirty="0">
                            <a:solidFill>
                              <a:srgbClr val="C00000"/>
                            </a:solidFill>
                            <a:latin typeface="Cambria Math" panose="02040503050406030204" pitchFamily="18" charset="0"/>
                          </a:rPr>
                        </m:ctrlPr>
                      </m:dPr>
                      <m:e>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𝑞</m:t>
                            </m:r>
                          </m:e>
                          <m:sub>
                            <m:r>
                              <a:rPr lang="fa-IR" i="1" dirty="0">
                                <a:solidFill>
                                  <a:srgbClr val="C00000"/>
                                </a:solidFill>
                                <a:latin typeface="Cambria Math" panose="02040503050406030204" pitchFamily="18" charset="0"/>
                              </a:rPr>
                              <m:t>1</m:t>
                            </m:r>
                          </m:sub>
                        </m:sSub>
                        <m:r>
                          <a:rPr lang="en-US" i="1" dirty="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ea typeface="Cambria Math" panose="02040503050406030204" pitchFamily="18" charset="0"/>
                          </a:rPr>
                          <m:t>𝑏</m:t>
                        </m:r>
                        <m:r>
                          <a:rPr lang="en-US" i="1" dirty="0">
                            <a:solidFill>
                              <a:srgbClr val="C00000"/>
                            </a:solidFill>
                            <a:latin typeface="Cambria Math" panose="02040503050406030204" pitchFamily="18" charset="0"/>
                            <a:ea typeface="Cambria Math" panose="02040503050406030204" pitchFamily="18" charset="0"/>
                          </a:rPr>
                          <m:t>,</m:t>
                        </m:r>
                        <m:r>
                          <a:rPr lang="en-US" b="0" i="1" dirty="0" smtClean="0">
                            <a:solidFill>
                              <a:srgbClr val="C00000"/>
                            </a:solidFill>
                            <a:latin typeface="Cambria Math" panose="02040503050406030204" pitchFamily="18" charset="0"/>
                            <a:ea typeface="Cambria Math" panose="02040503050406030204" pitchFamily="18" charset="0"/>
                          </a:rPr>
                          <m:t>𝐵</m:t>
                        </m:r>
                      </m:e>
                    </m:d>
                  </m:oMath>
                </a14:m>
                <a:r>
                  <a:rPr lang="fa-IR" dirty="0"/>
                  <a:t> هر گاه </a:t>
                </a:r>
                <a14:m>
                  <m:oMath xmlns:m="http://schemas.openxmlformats.org/officeDocument/2006/math">
                    <m:r>
                      <a:rPr lang="en-US" b="0" i="1" dirty="0" smtClean="0">
                        <a:solidFill>
                          <a:srgbClr val="C00000"/>
                        </a:solidFill>
                        <a:latin typeface="Cambria Math" panose="02040503050406030204" pitchFamily="18" charset="0"/>
                        <a:ea typeface="Cambria Math" panose="02040503050406030204" pitchFamily="18" charset="0"/>
                      </a:rPr>
                      <m:t>𝐵</m:t>
                    </m:r>
                    <m:r>
                      <a:rPr lang="en-US" i="1" dirty="0">
                        <a:solidFill>
                          <a:srgbClr val="C00000"/>
                        </a:solidFill>
                        <a:latin typeface="Cambria Math" panose="02040503050406030204" pitchFamily="18" charset="0"/>
                        <a:ea typeface="Cambria Math" panose="02040503050406030204" pitchFamily="18" charset="0"/>
                      </a:rPr>
                      <m:t>→</m:t>
                    </m:r>
                    <m:r>
                      <a:rPr lang="en-US" b="0" i="1" dirty="0" smtClean="0">
                        <a:solidFill>
                          <a:srgbClr val="C00000"/>
                        </a:solidFill>
                        <a:latin typeface="Cambria Math" panose="02040503050406030204" pitchFamily="18" charset="0"/>
                        <a:ea typeface="Cambria Math" panose="02040503050406030204" pitchFamily="18" charset="0"/>
                      </a:rPr>
                      <m:t>𝑏</m:t>
                    </m:r>
                  </m:oMath>
                </a14:m>
                <a:endParaRPr lang="en-US" dirty="0"/>
              </a:p>
              <a:p>
                <a:r>
                  <a:rPr lang="fa-IR" dirty="0"/>
                  <a:t>سرانجام داریم: </a:t>
                </a:r>
                <a14:m>
                  <m:oMath xmlns:m="http://schemas.openxmlformats.org/officeDocument/2006/math">
                    <m:r>
                      <a:rPr lang="el-GR" i="1" dirty="0">
                        <a:solidFill>
                          <a:srgbClr val="C00000"/>
                        </a:solidFill>
                        <a:latin typeface="Cambria Math" panose="02040503050406030204" pitchFamily="18" charset="0"/>
                      </a:rPr>
                      <m:t>𝛿</m:t>
                    </m:r>
                    <m:d>
                      <m:dPr>
                        <m:ctrlPr>
                          <a:rPr lang="en-US" i="1" dirty="0">
                            <a:solidFill>
                              <a:srgbClr val="C00000"/>
                            </a:solidFill>
                            <a:latin typeface="Cambria Math" panose="02040503050406030204" pitchFamily="18" charset="0"/>
                          </a:rPr>
                        </m:ctrlPr>
                      </m:dPr>
                      <m:e>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𝑞</m:t>
                            </m:r>
                          </m:e>
                          <m:sub>
                            <m:r>
                              <a:rPr lang="en-US" i="1" dirty="0">
                                <a:solidFill>
                                  <a:srgbClr val="C00000"/>
                                </a:solidFill>
                                <a:latin typeface="Cambria Math" panose="02040503050406030204" pitchFamily="18" charset="0"/>
                              </a:rPr>
                              <m:t>1</m:t>
                            </m:r>
                          </m:sub>
                        </m:sSub>
                        <m:r>
                          <a:rPr lang="en-US" i="1" dirty="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ea typeface="Cambria Math" panose="02040503050406030204" pitchFamily="18" charset="0"/>
                          </a:rPr>
                          <m:t>,</m:t>
                        </m:r>
                        <m:r>
                          <a:rPr lang="en-US" i="1" dirty="0">
                            <a:solidFill>
                              <a:srgbClr val="C00000"/>
                            </a:solidFill>
                            <a:latin typeface="Cambria Math" panose="02040503050406030204" pitchFamily="18" charset="0"/>
                            <a:ea typeface="Cambria Math" panose="02040503050406030204" pitchFamily="18" charset="0"/>
                          </a:rPr>
                          <m:t>𝑧</m:t>
                        </m:r>
                      </m:e>
                    </m:d>
                    <m:r>
                      <a:rPr lang="en-US" i="1" dirty="0">
                        <a:solidFill>
                          <a:srgbClr val="C00000"/>
                        </a:solidFill>
                        <a:latin typeface="Cambria Math" panose="02040503050406030204" pitchFamily="18" charset="0"/>
                        <a:ea typeface="Cambria Math" panose="02040503050406030204" pitchFamily="18" charset="0"/>
                      </a:rPr>
                      <m:t>={</m:t>
                    </m:r>
                    <m:d>
                      <m:dPr>
                        <m:ctrlPr>
                          <a:rPr lang="en-US" i="1" dirty="0">
                            <a:solidFill>
                              <a:srgbClr val="C00000"/>
                            </a:solidFill>
                            <a:latin typeface="Cambria Math" panose="02040503050406030204" pitchFamily="18" charset="0"/>
                            <a:ea typeface="Cambria Math" panose="02040503050406030204" pitchFamily="18" charset="0"/>
                          </a:rPr>
                        </m:ctrlPr>
                      </m:dPr>
                      <m:e>
                        <m:sSub>
                          <m:sSubPr>
                            <m:ctrlPr>
                              <a:rPr lang="en-US" i="1" dirty="0">
                                <a:solidFill>
                                  <a:srgbClr val="C00000"/>
                                </a:solidFill>
                                <a:latin typeface="Cambria Math" panose="02040503050406030204" pitchFamily="18" charset="0"/>
                                <a:ea typeface="Cambria Math" panose="02040503050406030204" pitchFamily="18" charset="0"/>
                              </a:rPr>
                            </m:ctrlPr>
                          </m:sSubPr>
                          <m:e>
                            <m:r>
                              <a:rPr lang="en-US" i="1" dirty="0">
                                <a:solidFill>
                                  <a:srgbClr val="C00000"/>
                                </a:solidFill>
                                <a:latin typeface="Cambria Math" panose="02040503050406030204" pitchFamily="18" charset="0"/>
                                <a:ea typeface="Cambria Math" panose="02040503050406030204" pitchFamily="18" charset="0"/>
                              </a:rPr>
                              <m:t>𝑞</m:t>
                            </m:r>
                          </m:e>
                          <m:sub>
                            <m:r>
                              <a:rPr lang="en-US" i="1" dirty="0">
                                <a:solidFill>
                                  <a:srgbClr val="C00000"/>
                                </a:solidFill>
                                <a:latin typeface="Cambria Math" panose="02040503050406030204" pitchFamily="18" charset="0"/>
                                <a:ea typeface="Cambria Math" panose="02040503050406030204" pitchFamily="18" charset="0"/>
                              </a:rPr>
                              <m:t>𝑓</m:t>
                            </m:r>
                          </m:sub>
                        </m:sSub>
                        <m:r>
                          <a:rPr lang="en-US" i="1" dirty="0">
                            <a:solidFill>
                              <a:srgbClr val="C00000"/>
                            </a:solidFill>
                            <a:latin typeface="Cambria Math" panose="02040503050406030204" pitchFamily="18" charset="0"/>
                            <a:ea typeface="Cambria Math" panose="02040503050406030204" pitchFamily="18" charset="0"/>
                          </a:rPr>
                          <m:t>, </m:t>
                        </m:r>
                        <m:r>
                          <a:rPr lang="en-US" i="1" dirty="0">
                            <a:solidFill>
                              <a:srgbClr val="C00000"/>
                            </a:solidFill>
                            <a:latin typeface="Cambria Math" panose="02040503050406030204" pitchFamily="18" charset="0"/>
                            <a:ea typeface="Cambria Math" panose="02040503050406030204" pitchFamily="18" charset="0"/>
                          </a:rPr>
                          <m:t>𝑧</m:t>
                        </m:r>
                      </m:e>
                    </m:d>
                    <m:r>
                      <a:rPr lang="en-US" i="1" dirty="0">
                        <a:solidFill>
                          <a:srgbClr val="C00000"/>
                        </a:solidFill>
                        <a:latin typeface="Cambria Math" panose="02040503050406030204" pitchFamily="18" charset="0"/>
                        <a:ea typeface="Cambria Math" panose="02040503050406030204" pitchFamily="18" charset="0"/>
                      </a:rPr>
                      <m:t>}</m:t>
                    </m:r>
                  </m:oMath>
                </a14:m>
                <a:endParaRPr lang="en-US" dirty="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r="-306"/>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D22F896-40B5-4ADD-8801-0D06FADFA095}" type="slidenum">
              <a:rPr lang="en-US" smtClean="0"/>
              <a:pPr/>
              <a:t>24</a:t>
            </a:fld>
            <a:endParaRPr lang="en-US" dirty="0"/>
          </a:p>
        </p:txBody>
      </p:sp>
      <p:grpSp>
        <p:nvGrpSpPr>
          <p:cNvPr id="5" name="Group 4"/>
          <p:cNvGrpSpPr/>
          <p:nvPr/>
        </p:nvGrpSpPr>
        <p:grpSpPr>
          <a:xfrm>
            <a:off x="647652" y="3468863"/>
            <a:ext cx="4774307" cy="2725168"/>
            <a:chOff x="29088" y="1971757"/>
            <a:chExt cx="4774307" cy="2725168"/>
          </a:xfrm>
        </p:grpSpPr>
        <p:sp>
          <p:nvSpPr>
            <p:cNvPr id="6" name="Oval 5"/>
            <p:cNvSpPr/>
            <p:nvPr/>
          </p:nvSpPr>
          <p:spPr>
            <a:xfrm>
              <a:off x="352957" y="2756321"/>
              <a:ext cx="706505" cy="683542"/>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mc:AlternateContent xmlns:mc="http://schemas.openxmlformats.org/markup-compatibility/2006" xmlns:a14="http://schemas.microsoft.com/office/drawing/2010/main">
          <mc:Choice Requires="a14">
            <p:sp>
              <p:nvSpPr>
                <p:cNvPr id="7" name="TextBox 6"/>
                <p:cNvSpPr txBox="1"/>
                <p:nvPr/>
              </p:nvSpPr>
              <p:spPr>
                <a:xfrm>
                  <a:off x="438977" y="2826132"/>
                  <a:ext cx="571310"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ea typeface="Cambria Math" panose="02040503050406030204" pitchFamily="18" charset="0"/>
                              </a:rPr>
                            </m:ctrlPr>
                          </m:sSubPr>
                          <m:e>
                            <m:r>
                              <a:rPr lang="en-US" sz="2400" i="1" dirty="0">
                                <a:latin typeface="Cambria Math" panose="02040503050406030204" pitchFamily="18" charset="0"/>
                                <a:ea typeface="Cambria Math" panose="02040503050406030204" pitchFamily="18" charset="0"/>
                              </a:rPr>
                              <m:t>𝑞</m:t>
                            </m:r>
                          </m:e>
                          <m:sub>
                            <m:r>
                              <a:rPr lang="en-US" sz="2400" b="0" i="1" dirty="0" smtClean="0">
                                <a:latin typeface="Cambria Math" panose="02040503050406030204" pitchFamily="18" charset="0"/>
                                <a:ea typeface="Cambria Math" panose="02040503050406030204" pitchFamily="18" charset="0"/>
                              </a:rPr>
                              <m:t>0</m:t>
                            </m:r>
                          </m:sub>
                        </m:sSub>
                      </m:oMath>
                    </m:oMathPara>
                  </a14:m>
                  <a:endParaRPr lang="en-US"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438977" y="2826132"/>
                  <a:ext cx="571310" cy="461665"/>
                </a:xfrm>
                <a:prstGeom prst="rect">
                  <a:avLst/>
                </a:prstGeom>
                <a:blipFill>
                  <a:blip r:embed="rId3"/>
                  <a:stretch>
                    <a:fillRect b="-11842"/>
                  </a:stretch>
                </a:blipFill>
              </p:spPr>
              <p:txBody>
                <a:bodyPr/>
                <a:lstStyle/>
                <a:p>
                  <a:r>
                    <a:rPr lang="en-US">
                      <a:noFill/>
                    </a:rPr>
                    <a:t> </a:t>
                  </a:r>
                </a:p>
              </p:txBody>
            </p:sp>
          </mc:Fallback>
        </mc:AlternateContent>
        <p:cxnSp>
          <p:nvCxnSpPr>
            <p:cNvPr id="8" name="Straight Arrow Connector 7"/>
            <p:cNvCxnSpPr>
              <a:endCxn id="6" idx="2"/>
            </p:cNvCxnSpPr>
            <p:nvPr/>
          </p:nvCxnSpPr>
          <p:spPr>
            <a:xfrm>
              <a:off x="29088" y="3098092"/>
              <a:ext cx="323869"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2218406" y="2764360"/>
              <a:ext cx="706505" cy="683542"/>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mc:AlternateContent xmlns:mc="http://schemas.openxmlformats.org/markup-compatibility/2006" xmlns:a14="http://schemas.microsoft.com/office/drawing/2010/main">
          <mc:Choice Requires="a14">
            <p:sp>
              <p:nvSpPr>
                <p:cNvPr id="11" name="TextBox 10"/>
                <p:cNvSpPr txBox="1"/>
                <p:nvPr/>
              </p:nvSpPr>
              <p:spPr>
                <a:xfrm>
                  <a:off x="2304426" y="2850073"/>
                  <a:ext cx="571310"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ea typeface="Cambria Math" panose="02040503050406030204" pitchFamily="18" charset="0"/>
                              </a:rPr>
                            </m:ctrlPr>
                          </m:sSubPr>
                          <m:e>
                            <m:r>
                              <a:rPr lang="en-US" sz="2400" i="1" dirty="0">
                                <a:latin typeface="Cambria Math" panose="02040503050406030204" pitchFamily="18" charset="0"/>
                                <a:ea typeface="Cambria Math" panose="02040503050406030204" pitchFamily="18" charset="0"/>
                              </a:rPr>
                              <m:t>𝑞</m:t>
                            </m:r>
                          </m:e>
                          <m:sub>
                            <m:r>
                              <a:rPr lang="fa-IR" sz="2400" b="0" i="1" dirty="0" smtClean="0">
                                <a:latin typeface="Cambria Math" panose="02040503050406030204" pitchFamily="18" charset="0"/>
                                <a:ea typeface="Cambria Math" panose="02040503050406030204" pitchFamily="18" charset="0"/>
                              </a:rPr>
                              <m:t>1</m:t>
                            </m:r>
                          </m:sub>
                        </m:sSub>
                      </m:oMath>
                    </m:oMathPara>
                  </a14:m>
                  <a:endParaRPr lang="en-US" sz="2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2304426" y="2850073"/>
                  <a:ext cx="571310" cy="461665"/>
                </a:xfrm>
                <a:prstGeom prst="rect">
                  <a:avLst/>
                </a:prstGeom>
                <a:blipFill>
                  <a:blip r:embed="rId4"/>
                  <a:stretch>
                    <a:fillRect b="-11842"/>
                  </a:stretch>
                </a:blipFill>
              </p:spPr>
              <p:txBody>
                <a:bodyPr/>
                <a:lstStyle/>
                <a:p>
                  <a:r>
                    <a:rPr lang="en-US">
                      <a:noFill/>
                    </a:rPr>
                    <a:t> </a:t>
                  </a:r>
                </a:p>
              </p:txBody>
            </p:sp>
          </mc:Fallback>
        </mc:AlternateContent>
        <p:cxnSp>
          <p:nvCxnSpPr>
            <p:cNvPr id="12" name="Straight Arrow Connector 11"/>
            <p:cNvCxnSpPr>
              <a:stCxn id="6" idx="6"/>
              <a:endCxn id="10" idx="2"/>
            </p:cNvCxnSpPr>
            <p:nvPr/>
          </p:nvCxnSpPr>
          <p:spPr>
            <a:xfrm>
              <a:off x="1059462" y="3098092"/>
              <a:ext cx="1158944" cy="803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3" name="Curved Connector 12"/>
            <p:cNvCxnSpPr>
              <a:stCxn id="10" idx="1"/>
              <a:endCxn id="10" idx="7"/>
            </p:cNvCxnSpPr>
            <p:nvPr/>
          </p:nvCxnSpPr>
          <p:spPr>
            <a:xfrm rot="5400000" flipH="1" flipV="1">
              <a:off x="2571658" y="2614675"/>
              <a:ext cx="12700" cy="499575"/>
            </a:xfrm>
            <a:prstGeom prst="curvedConnector3">
              <a:avLst>
                <a:gd name="adj1" fmla="val 2858882"/>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p:cNvSpPr txBox="1"/>
                <p:nvPr/>
              </p:nvSpPr>
              <p:spPr>
                <a:xfrm>
                  <a:off x="1036466" y="2739024"/>
                  <a:ext cx="1025391"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i="1" dirty="0">
                            <a:latin typeface="Cambria Math" panose="02040503050406030204" pitchFamily="18" charset="0"/>
                            <a:ea typeface="Cambria Math" panose="02040503050406030204" pitchFamily="18" charset="0"/>
                          </a:rPr>
                          <m:t>𝜆</m:t>
                        </m:r>
                        <m:r>
                          <a:rPr lang="en-US" sz="1600" i="1" dirty="0">
                            <a:latin typeface="Cambria Math" panose="02040503050406030204" pitchFamily="18" charset="0"/>
                            <a:ea typeface="Cambria Math" panose="02040503050406030204" pitchFamily="18" charset="0"/>
                          </a:rPr>
                          <m:t>,</m:t>
                        </m:r>
                        <m:r>
                          <a:rPr lang="en-US" sz="1600" i="1" dirty="0">
                            <a:latin typeface="Cambria Math" panose="02040503050406030204" pitchFamily="18" charset="0"/>
                            <a:ea typeface="Cambria Math" panose="02040503050406030204" pitchFamily="18" charset="0"/>
                          </a:rPr>
                          <m:t>𝑧</m:t>
                        </m:r>
                        <m:r>
                          <a:rPr lang="en-US" sz="1600" i="1" dirty="0">
                            <a:latin typeface="Cambria Math" panose="02040503050406030204" pitchFamily="18" charset="0"/>
                          </a:rPr>
                          <m:t>/</m:t>
                        </m:r>
                        <m:r>
                          <a:rPr lang="en-US" sz="1600" i="1" dirty="0">
                            <a:latin typeface="Cambria Math" panose="02040503050406030204" pitchFamily="18" charset="0"/>
                          </a:rPr>
                          <m:t>𝑆𝑧</m:t>
                        </m:r>
                      </m:oMath>
                    </m:oMathPara>
                  </a14:m>
                  <a:endParaRPr lang="en-US" sz="1600" dirty="0"/>
                </a:p>
              </p:txBody>
            </p:sp>
          </mc:Choice>
          <mc:Fallback xmlns="">
            <p:sp>
              <p:nvSpPr>
                <p:cNvPr id="14" name="TextBox 13"/>
                <p:cNvSpPr txBox="1">
                  <a:spLocks noRot="1" noChangeAspect="1" noMove="1" noResize="1" noEditPoints="1" noAdjustHandles="1" noChangeArrowheads="1" noChangeShapeType="1" noTextEdit="1"/>
                </p:cNvSpPr>
                <p:nvPr/>
              </p:nvSpPr>
              <p:spPr>
                <a:xfrm>
                  <a:off x="1036466" y="2739024"/>
                  <a:ext cx="1025391" cy="338554"/>
                </a:xfrm>
                <a:prstGeom prst="rect">
                  <a:avLst/>
                </a:prstGeom>
                <a:blipFill>
                  <a:blip r:embed="rId5"/>
                  <a:stretch>
                    <a:fillRect b="-127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1957593" y="1971757"/>
                  <a:ext cx="1264976"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i="1" dirty="0">
                            <a:latin typeface="Cambria Math" panose="02040503050406030204" pitchFamily="18" charset="0"/>
                            <a:ea typeface="Cambria Math" panose="02040503050406030204" pitchFamily="18" charset="0"/>
                          </a:rPr>
                          <m:t>𝜆</m:t>
                        </m:r>
                        <m:r>
                          <a:rPr lang="en-US" sz="1600" i="1" dirty="0">
                            <a:latin typeface="Cambria Math" panose="02040503050406030204" pitchFamily="18" charset="0"/>
                          </a:rPr>
                          <m:t>,</m:t>
                        </m:r>
                        <m:r>
                          <a:rPr lang="en-US" sz="1600" b="0" i="1" dirty="0" smtClean="0">
                            <a:latin typeface="Cambria Math" panose="02040503050406030204" pitchFamily="18" charset="0"/>
                          </a:rPr>
                          <m:t>𝐴</m:t>
                        </m:r>
                        <m:r>
                          <a:rPr lang="en-US" sz="1600" i="1" dirty="0">
                            <a:latin typeface="Cambria Math" panose="02040503050406030204" pitchFamily="18" charset="0"/>
                          </a:rPr>
                          <m:t>/</m:t>
                        </m:r>
                        <m:r>
                          <a:rPr lang="en-US" sz="1600" b="0" i="1" dirty="0" smtClean="0">
                            <a:latin typeface="Cambria Math" panose="02040503050406030204" pitchFamily="18" charset="0"/>
                            <a:ea typeface="Cambria Math" panose="02040503050406030204" pitchFamily="18" charset="0"/>
                          </a:rPr>
                          <m:t>𝐵𝐶</m:t>
                        </m:r>
                      </m:oMath>
                    </m:oMathPara>
                  </a14:m>
                  <a:endParaRPr lang="en-US" sz="1600" dirty="0"/>
                </a:p>
                <a:p>
                  <a:pPr/>
                  <a14:m>
                    <m:oMathPara xmlns:m="http://schemas.openxmlformats.org/officeDocument/2006/math">
                      <m:oMathParaPr>
                        <m:jc m:val="centerGroup"/>
                      </m:oMathParaPr>
                      <m:oMath xmlns:m="http://schemas.openxmlformats.org/officeDocument/2006/math">
                        <m:r>
                          <a:rPr lang="en-US" sz="1600" b="0" i="1" dirty="0" smtClean="0">
                            <a:latin typeface="Cambria Math" panose="02040503050406030204" pitchFamily="18" charset="0"/>
                          </a:rPr>
                          <m:t>𝑏</m:t>
                        </m:r>
                        <m:r>
                          <a:rPr lang="en-US" sz="1600" i="1" dirty="0">
                            <a:latin typeface="Cambria Math" panose="02040503050406030204" pitchFamily="18" charset="0"/>
                          </a:rPr>
                          <m:t>,</m:t>
                        </m:r>
                        <m:r>
                          <a:rPr lang="en-US" sz="1600" b="0" i="1" dirty="0" smtClean="0">
                            <a:latin typeface="Cambria Math" panose="02040503050406030204" pitchFamily="18" charset="0"/>
                          </a:rPr>
                          <m:t>𝐵</m:t>
                        </m:r>
                        <m:r>
                          <a:rPr lang="en-US" sz="1600" i="1" dirty="0">
                            <a:latin typeface="Cambria Math" panose="02040503050406030204" pitchFamily="18" charset="0"/>
                          </a:rPr>
                          <m:t>/</m:t>
                        </m:r>
                        <m:r>
                          <a:rPr lang="en-US" sz="1600" i="1" dirty="0">
                            <a:latin typeface="Cambria Math" panose="02040503050406030204" pitchFamily="18" charset="0"/>
                            <a:ea typeface="Cambria Math" panose="02040503050406030204" pitchFamily="18" charset="0"/>
                          </a:rPr>
                          <m:t>𝜆</m:t>
                        </m:r>
                      </m:oMath>
                    </m:oMathPara>
                  </a14:m>
                  <a:endParaRPr lang="en-US" sz="1600" dirty="0"/>
                </a:p>
              </p:txBody>
            </p:sp>
          </mc:Choice>
          <mc:Fallback xmlns="">
            <p:sp>
              <p:nvSpPr>
                <p:cNvPr id="15" name="TextBox 14"/>
                <p:cNvSpPr txBox="1">
                  <a:spLocks noRot="1" noChangeAspect="1" noMove="1" noResize="1" noEditPoints="1" noAdjustHandles="1" noChangeArrowheads="1" noChangeShapeType="1" noTextEdit="1"/>
                </p:cNvSpPr>
                <p:nvPr/>
              </p:nvSpPr>
              <p:spPr>
                <a:xfrm>
                  <a:off x="1957593" y="1971757"/>
                  <a:ext cx="1264976" cy="584775"/>
                </a:xfrm>
                <a:prstGeom prst="rect">
                  <a:avLst/>
                </a:prstGeom>
                <a:blipFill>
                  <a:blip r:embed="rId6"/>
                  <a:stretch>
                    <a:fillRect b="-6250"/>
                  </a:stretch>
                </a:blipFill>
              </p:spPr>
              <p:txBody>
                <a:bodyPr/>
                <a:lstStyle/>
                <a:p>
                  <a:r>
                    <a:rPr lang="en-US">
                      <a:noFill/>
                    </a:rPr>
                    <a:t> </a:t>
                  </a:r>
                </a:p>
              </p:txBody>
            </p:sp>
          </mc:Fallback>
        </mc:AlternateContent>
        <p:sp>
          <p:nvSpPr>
            <p:cNvPr id="16" name="Oval 15"/>
            <p:cNvSpPr/>
            <p:nvPr/>
          </p:nvSpPr>
          <p:spPr>
            <a:xfrm>
              <a:off x="4096890" y="2769328"/>
              <a:ext cx="706505" cy="683542"/>
            </a:xfrm>
            <a:prstGeom prst="ellipse">
              <a:avLst/>
            </a:prstGeom>
            <a:solidFill>
              <a:schemeClr val="accent1">
                <a:lumMod val="40000"/>
                <a:lumOff val="60000"/>
              </a:schemeClr>
            </a:solidFill>
            <a:ln w="50800"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mc:AlternateContent xmlns:mc="http://schemas.openxmlformats.org/markup-compatibility/2006" xmlns:a14="http://schemas.microsoft.com/office/drawing/2010/main">
          <mc:Choice Requires="a14">
            <p:sp>
              <p:nvSpPr>
                <p:cNvPr id="17" name="TextBox 16"/>
                <p:cNvSpPr txBox="1"/>
                <p:nvPr/>
              </p:nvSpPr>
              <p:spPr>
                <a:xfrm>
                  <a:off x="4180306" y="2800349"/>
                  <a:ext cx="582146" cy="49128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ea typeface="Cambria Math" panose="02040503050406030204" pitchFamily="18" charset="0"/>
                              </a:rPr>
                            </m:ctrlPr>
                          </m:sSubPr>
                          <m:e>
                            <m:r>
                              <a:rPr lang="en-US" sz="2400" i="1" dirty="0" smtClean="0">
                                <a:latin typeface="Cambria Math" panose="02040503050406030204" pitchFamily="18" charset="0"/>
                                <a:ea typeface="Cambria Math" panose="02040503050406030204" pitchFamily="18" charset="0"/>
                              </a:rPr>
                              <m:t>𝑞</m:t>
                            </m:r>
                          </m:e>
                          <m:sub>
                            <m:r>
                              <a:rPr lang="en-US" sz="2400" b="0" i="1" dirty="0" smtClean="0">
                                <a:latin typeface="Cambria Math" panose="02040503050406030204" pitchFamily="18" charset="0"/>
                                <a:ea typeface="Cambria Math" panose="02040503050406030204" pitchFamily="18" charset="0"/>
                              </a:rPr>
                              <m:t>𝑓</m:t>
                            </m:r>
                          </m:sub>
                        </m:sSub>
                      </m:oMath>
                    </m:oMathPara>
                  </a14:m>
                  <a:endParaRPr lang="en-US" sz="2400" dirty="0"/>
                </a:p>
              </p:txBody>
            </p:sp>
          </mc:Choice>
          <mc:Fallback xmlns="">
            <p:sp>
              <p:nvSpPr>
                <p:cNvPr id="17" name="TextBox 16"/>
                <p:cNvSpPr txBox="1">
                  <a:spLocks noRot="1" noChangeAspect="1" noMove="1" noResize="1" noEditPoints="1" noAdjustHandles="1" noChangeArrowheads="1" noChangeShapeType="1" noTextEdit="1"/>
                </p:cNvSpPr>
                <p:nvPr/>
              </p:nvSpPr>
              <p:spPr>
                <a:xfrm>
                  <a:off x="4180306" y="2800349"/>
                  <a:ext cx="582146" cy="491288"/>
                </a:xfrm>
                <a:prstGeom prst="rect">
                  <a:avLst/>
                </a:prstGeom>
                <a:blipFill>
                  <a:blip r:embed="rId7"/>
                  <a:stretch>
                    <a:fillRect b="-11111"/>
                  </a:stretch>
                </a:blipFill>
              </p:spPr>
              <p:txBody>
                <a:bodyPr/>
                <a:lstStyle/>
                <a:p>
                  <a:r>
                    <a:rPr lang="en-US">
                      <a:noFill/>
                    </a:rPr>
                    <a:t> </a:t>
                  </a:r>
                </a:p>
              </p:txBody>
            </p:sp>
          </mc:Fallback>
        </mc:AlternateContent>
        <p:cxnSp>
          <p:nvCxnSpPr>
            <p:cNvPr id="18" name="Straight Arrow Connector 17"/>
            <p:cNvCxnSpPr>
              <a:stCxn id="10" idx="6"/>
              <a:endCxn id="16" idx="2"/>
            </p:cNvCxnSpPr>
            <p:nvPr/>
          </p:nvCxnSpPr>
          <p:spPr>
            <a:xfrm>
              <a:off x="2924911" y="3106131"/>
              <a:ext cx="1171979" cy="496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8"/>
                <p:cNvSpPr txBox="1"/>
                <p:nvPr/>
              </p:nvSpPr>
              <p:spPr>
                <a:xfrm>
                  <a:off x="3108760" y="2751099"/>
                  <a:ext cx="1025391" cy="338554"/>
                </a:xfrm>
                <a:prstGeom prst="rect">
                  <a:avLst/>
                </a:prstGeom>
                <a:noFill/>
              </p:spPr>
              <p:txBody>
                <a:bodyPr wrap="square" rtlCol="0">
                  <a:spAutoFit/>
                </a:bodyPr>
                <a:lstStyle/>
                <a:p>
                  <a:r>
                    <a:rPr lang="en-US" sz="1600" dirty="0">
                      <a:ea typeface="Cambria Math" panose="02040503050406030204" pitchFamily="18" charset="0"/>
                    </a:rPr>
                    <a:t> </a:t>
                  </a:r>
                  <a14:m>
                    <m:oMath xmlns:m="http://schemas.openxmlformats.org/officeDocument/2006/math">
                      <m:r>
                        <a:rPr lang="en-US" sz="1600" i="1" dirty="0" smtClean="0">
                          <a:latin typeface="Cambria Math" panose="02040503050406030204" pitchFamily="18" charset="0"/>
                          <a:ea typeface="Cambria Math" panose="02040503050406030204" pitchFamily="18" charset="0"/>
                        </a:rPr>
                        <m:t>𝜆</m:t>
                      </m:r>
                      <m:r>
                        <a:rPr lang="en-US" sz="1600" b="0" i="0" dirty="0" smtClean="0">
                          <a:latin typeface="Cambria Math" panose="02040503050406030204" pitchFamily="18" charset="0"/>
                          <a:ea typeface="Cambria Math" panose="02040503050406030204" pitchFamily="18" charset="0"/>
                        </a:rPr>
                        <m:t>,</m:t>
                      </m:r>
                      <m:r>
                        <a:rPr lang="en-US" sz="1600" b="0" i="1" dirty="0" smtClean="0">
                          <a:latin typeface="Cambria Math" panose="02040503050406030204" pitchFamily="18" charset="0"/>
                        </a:rPr>
                        <m:t>𝑧</m:t>
                      </m:r>
                      <m:r>
                        <a:rPr lang="en-US" sz="1600" i="1" dirty="0">
                          <a:latin typeface="Cambria Math" panose="02040503050406030204" pitchFamily="18" charset="0"/>
                        </a:rPr>
                        <m:t>/</m:t>
                      </m:r>
                      <m:r>
                        <a:rPr lang="en-US" sz="1600" b="0" i="1" dirty="0" smtClean="0">
                          <a:latin typeface="Cambria Math" panose="02040503050406030204" pitchFamily="18" charset="0"/>
                        </a:rPr>
                        <m:t>𝑧</m:t>
                      </m:r>
                    </m:oMath>
                  </a14:m>
                  <a:endParaRPr lang="en-US" sz="1600" dirty="0"/>
                </a:p>
              </p:txBody>
            </p:sp>
          </mc:Choice>
          <mc:Fallback xmlns="">
            <p:sp>
              <p:nvSpPr>
                <p:cNvPr id="19" name="TextBox 18"/>
                <p:cNvSpPr txBox="1">
                  <a:spLocks noRot="1" noChangeAspect="1" noMove="1" noResize="1" noEditPoints="1" noAdjustHandles="1" noChangeArrowheads="1" noChangeShapeType="1" noTextEdit="1"/>
                </p:cNvSpPr>
                <p:nvPr/>
              </p:nvSpPr>
              <p:spPr>
                <a:xfrm>
                  <a:off x="3108760" y="2751099"/>
                  <a:ext cx="1025391" cy="338554"/>
                </a:xfrm>
                <a:prstGeom prst="rect">
                  <a:avLst/>
                </a:prstGeom>
                <a:blipFill>
                  <a:blip r:embed="rId8"/>
                  <a:stretch>
                    <a:fillRect b="-127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272503" y="3773595"/>
                  <a:ext cx="4198876" cy="923330"/>
                </a:xfrm>
                <a:prstGeom prst="rect">
                  <a:avLst/>
                </a:prstGeom>
                <a:noFill/>
              </p:spPr>
              <p:txBody>
                <a:bodyPr wrap="square" rtlCol="0">
                  <a:spAutoFit/>
                </a:bodyPr>
                <a:lstStyle/>
                <a:p>
                  <a:r>
                    <a:rPr lang="en-US" dirty="0">
                      <a:solidFill>
                        <a:srgbClr val="005426"/>
                      </a:solidFill>
                    </a:rPr>
                    <a:t>For each rule: </a:t>
                  </a:r>
                  <a14:m>
                    <m:oMath xmlns:m="http://schemas.openxmlformats.org/officeDocument/2006/math">
                      <m:r>
                        <a:rPr lang="en-US" b="0" i="1" dirty="0" smtClean="0">
                          <a:solidFill>
                            <a:srgbClr val="005426"/>
                          </a:solidFill>
                          <a:latin typeface="Cambria Math" panose="02040503050406030204" pitchFamily="18" charset="0"/>
                        </a:rPr>
                        <m:t>𝐴</m:t>
                      </m:r>
                      <m:r>
                        <a:rPr lang="en-US" b="0" i="1" dirty="0" smtClean="0">
                          <a:solidFill>
                            <a:srgbClr val="005426"/>
                          </a:solidFill>
                          <a:latin typeface="Cambria Math" panose="02040503050406030204" pitchFamily="18" charset="0"/>
                        </a:rPr>
                        <m:t>→</m:t>
                      </m:r>
                      <m:r>
                        <a:rPr lang="en-US" b="0" i="1" dirty="0" smtClean="0">
                          <a:solidFill>
                            <a:srgbClr val="005426"/>
                          </a:solidFill>
                          <a:latin typeface="Cambria Math" panose="02040503050406030204" pitchFamily="18" charset="0"/>
                        </a:rPr>
                        <m:t>𝐵𝐶</m:t>
                      </m:r>
                    </m:oMath>
                  </a14:m>
                  <a:r>
                    <a:rPr lang="en-US" dirty="0">
                      <a:solidFill>
                        <a:srgbClr val="005426"/>
                      </a:solidFill>
                    </a:rPr>
                    <a:t> and</a:t>
                  </a:r>
                </a:p>
                <a:p>
                  <a:r>
                    <a:rPr lang="en-US" dirty="0">
                      <a:solidFill>
                        <a:srgbClr val="005426"/>
                      </a:solidFill>
                    </a:rPr>
                    <a:t>For each rule: </a:t>
                  </a:r>
                  <a14:m>
                    <m:oMath xmlns:m="http://schemas.openxmlformats.org/officeDocument/2006/math">
                      <m:r>
                        <a:rPr lang="en-US" b="0" i="1" dirty="0" smtClean="0">
                          <a:solidFill>
                            <a:srgbClr val="005426"/>
                          </a:solidFill>
                          <a:latin typeface="Cambria Math" panose="02040503050406030204" pitchFamily="18" charset="0"/>
                        </a:rPr>
                        <m:t>𝐵</m:t>
                      </m:r>
                      <m:r>
                        <a:rPr lang="en-US" i="1" dirty="0">
                          <a:solidFill>
                            <a:srgbClr val="005426"/>
                          </a:solidFill>
                          <a:latin typeface="Cambria Math" panose="02040503050406030204" pitchFamily="18" charset="0"/>
                        </a:rPr>
                        <m:t>→</m:t>
                      </m:r>
                      <m:r>
                        <a:rPr lang="en-US" b="0" i="1" dirty="0" smtClean="0">
                          <a:solidFill>
                            <a:srgbClr val="005426"/>
                          </a:solidFill>
                          <a:latin typeface="Cambria Math" panose="02040503050406030204" pitchFamily="18" charset="0"/>
                        </a:rPr>
                        <m:t>𝑏</m:t>
                      </m:r>
                    </m:oMath>
                  </a14:m>
                  <a:endParaRPr lang="en-US" dirty="0">
                    <a:solidFill>
                      <a:srgbClr val="005426"/>
                    </a:solidFill>
                  </a:endParaRPr>
                </a:p>
                <a:p>
                  <a:endParaRPr lang="en-US" dirty="0">
                    <a:solidFill>
                      <a:srgbClr val="005426"/>
                    </a:solidFill>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272503" y="3773595"/>
                  <a:ext cx="4198876" cy="923330"/>
                </a:xfrm>
                <a:prstGeom prst="rect">
                  <a:avLst/>
                </a:prstGeom>
                <a:blipFill>
                  <a:blip r:embed="rId9"/>
                  <a:stretch>
                    <a:fillRect l="-1161" t="-3974"/>
                  </a:stretch>
                </a:blipFill>
              </p:spPr>
              <p:txBody>
                <a:bodyPr/>
                <a:lstStyle/>
                <a:p>
                  <a:r>
                    <a:rPr lang="en-US">
                      <a:noFill/>
                    </a:rPr>
                    <a:t> </a:t>
                  </a:r>
                </a:p>
              </p:txBody>
            </p:sp>
          </mc:Fallback>
        </mc:AlternateContent>
      </p:grpSp>
      <mc:AlternateContent xmlns:mc="http://schemas.openxmlformats.org/markup-compatibility/2006" xmlns:p14="http://schemas.microsoft.com/office/powerpoint/2010/main">
        <mc:Choice Requires="p14">
          <p:contentPart p14:bwMode="auto" r:id="rId10">
            <p14:nvContentPartPr>
              <p14:cNvPr id="36" name="Ink 35"/>
              <p14:cNvContentPartPr/>
              <p14:nvPr/>
            </p14:nvContentPartPr>
            <p14:xfrm>
              <a:off x="2447915" y="4087358"/>
              <a:ext cx="360" cy="360"/>
            </p14:xfrm>
          </p:contentPart>
        </mc:Choice>
        <mc:Fallback xmlns="">
          <p:pic>
            <p:nvPicPr>
              <p:cNvPr id="36" name="Ink 35"/>
              <p:cNvPicPr/>
              <p:nvPr/>
            </p:nvPicPr>
            <p:blipFill>
              <a:blip r:embed="rId17"/>
              <a:stretch>
                <a:fillRect/>
              </a:stretch>
            </p:blipFill>
            <p:spPr>
              <a:xfrm>
                <a:off x="2438555" y="4077998"/>
                <a:ext cx="19080" cy="19080"/>
              </a:xfrm>
              <a:prstGeom prst="rect">
                <a:avLst/>
              </a:prstGeom>
            </p:spPr>
          </p:pic>
        </mc:Fallback>
      </mc:AlternateContent>
    </p:spTree>
    <p:extLst>
      <p:ext uri="{BB962C8B-B14F-4D97-AF65-F5344CB8AC3E}">
        <p14:creationId xmlns:p14="http://schemas.microsoft.com/office/powerpoint/2010/main" val="25429600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گرامرهای مستقل از متن برای ماشین های پشته ای</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fa-IR" dirty="0"/>
                  <a:t>عکس قضیه 7-1 نیز درست است. </a:t>
                </a:r>
                <a:r>
                  <a:rPr lang="fa-IR" dirty="0">
                    <a:solidFill>
                      <a:srgbClr val="3333CC"/>
                    </a:solidFill>
                  </a:rPr>
                  <a:t>یعنی هر ماشین پشته ای متناظر با یک زبان مستقل از متن است.</a:t>
                </a:r>
              </a:p>
              <a:p>
                <a:r>
                  <a:rPr lang="fa-IR" dirty="0"/>
                  <a:t>کافی است فرایند قضیه 7-1 را معکس کنیم. بطوری که گرامر حرکات ماشین پشته ای را شبیه سازی کند.</a:t>
                </a:r>
              </a:p>
              <a:p>
                <a:r>
                  <a:rPr lang="fa-IR" dirty="0"/>
                  <a:t>این بدان معناست که محتوای پشته باید در قسمت متغیر شکل جمله ای منعکس شده باشد. در حالی که ورودی پردازش شده، پیشوند پایانه ای شکل جمله ای است.</a:t>
                </a:r>
                <a:endParaRPr lang="en-US" dirty="0"/>
              </a:p>
              <a:p>
                <a:endParaRPr lang="fa-IR" dirty="0"/>
              </a:p>
              <a:p>
                <a:r>
                  <a:rPr lang="fa-IR" dirty="0"/>
                  <a:t>برای ساده شدن بحث، فرض میکنیم که پذیرنده پشته ای غیرقطعی مورد بحث شرایط زیر را دارا میباشد:</a:t>
                </a:r>
              </a:p>
              <a:p>
                <a:r>
                  <a:rPr lang="fa-IR" dirty="0"/>
                  <a:t>1- فقط یک حالت نهایی </a:t>
                </a:r>
                <a14:m>
                  <m:oMath xmlns:m="http://schemas.openxmlformats.org/officeDocument/2006/math">
                    <m:sSub>
                      <m:sSubPr>
                        <m:ctrlPr>
                          <a:rPr lang="en-US" i="1" dirty="0">
                            <a:solidFill>
                              <a:srgbClr val="C00000"/>
                            </a:solidFill>
                            <a:latin typeface="Cambria Math" panose="02040503050406030204" pitchFamily="18" charset="0"/>
                            <a:ea typeface="Cambria Math" panose="02040503050406030204" pitchFamily="18" charset="0"/>
                          </a:rPr>
                        </m:ctrlPr>
                      </m:sSubPr>
                      <m:e>
                        <m:r>
                          <a:rPr lang="en-US" i="1" dirty="0">
                            <a:solidFill>
                              <a:srgbClr val="C00000"/>
                            </a:solidFill>
                            <a:latin typeface="Cambria Math" panose="02040503050406030204" pitchFamily="18" charset="0"/>
                            <a:ea typeface="Cambria Math" panose="02040503050406030204" pitchFamily="18" charset="0"/>
                          </a:rPr>
                          <m:t>𝑞</m:t>
                        </m:r>
                      </m:e>
                      <m:sub>
                        <m:r>
                          <a:rPr lang="en-US" i="1" dirty="0">
                            <a:solidFill>
                              <a:srgbClr val="C00000"/>
                            </a:solidFill>
                            <a:latin typeface="Cambria Math" panose="02040503050406030204" pitchFamily="18" charset="0"/>
                            <a:ea typeface="Cambria Math" panose="02040503050406030204" pitchFamily="18" charset="0"/>
                          </a:rPr>
                          <m:t>𝑓</m:t>
                        </m:r>
                      </m:sub>
                    </m:sSub>
                  </m:oMath>
                </a14:m>
                <a:r>
                  <a:rPr lang="fa-IR" dirty="0"/>
                  <a:t> دارد که وارد آن میشویم اگر وفقط اگر پشته خالی باشد.</a:t>
                </a:r>
              </a:p>
              <a:p>
                <a:r>
                  <a:rPr lang="fa-IR" dirty="0"/>
                  <a:t>2- همه انتقال ها باید به شکل </a:t>
                </a:r>
                <a14:m>
                  <m:oMath xmlns:m="http://schemas.openxmlformats.org/officeDocument/2006/math">
                    <m:r>
                      <a:rPr lang="el-GR" i="1" dirty="0">
                        <a:solidFill>
                          <a:srgbClr val="C00000"/>
                        </a:solidFill>
                        <a:latin typeface="Cambria Math" panose="02040503050406030204" pitchFamily="18" charset="0"/>
                      </a:rPr>
                      <m:t>𝛿</m:t>
                    </m:r>
                    <m:d>
                      <m:dPr>
                        <m:ctrlPr>
                          <a:rPr lang="en-US" i="1" dirty="0">
                            <a:solidFill>
                              <a:srgbClr val="C00000"/>
                            </a:solidFill>
                            <a:latin typeface="Cambria Math" panose="02040503050406030204" pitchFamily="18" charset="0"/>
                          </a:rPr>
                        </m:ctrlPr>
                      </m:dPr>
                      <m:e>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𝑞</m:t>
                            </m:r>
                          </m:e>
                          <m:sub>
                            <m:r>
                              <a:rPr lang="en-US" b="0" i="1" dirty="0" smtClean="0">
                                <a:solidFill>
                                  <a:srgbClr val="C00000"/>
                                </a:solidFill>
                                <a:latin typeface="Cambria Math" panose="02040503050406030204" pitchFamily="18" charset="0"/>
                              </a:rPr>
                              <m:t>𝑖</m:t>
                            </m:r>
                          </m:sub>
                        </m:sSub>
                        <m:r>
                          <a:rPr lang="en-US" i="1" dirty="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ea typeface="Cambria Math" panose="02040503050406030204" pitchFamily="18" charset="0"/>
                          </a:rPr>
                          <m:t>𝑎</m:t>
                        </m:r>
                        <m:r>
                          <a:rPr lang="en-US" i="1" dirty="0">
                            <a:solidFill>
                              <a:srgbClr val="C00000"/>
                            </a:solidFill>
                            <a:latin typeface="Cambria Math" panose="02040503050406030204" pitchFamily="18" charset="0"/>
                            <a:ea typeface="Cambria Math" panose="02040503050406030204" pitchFamily="18" charset="0"/>
                          </a:rPr>
                          <m:t>,</m:t>
                        </m:r>
                        <m:r>
                          <a:rPr lang="en-US" b="0" i="1" dirty="0" smtClean="0">
                            <a:solidFill>
                              <a:srgbClr val="C00000"/>
                            </a:solidFill>
                            <a:latin typeface="Cambria Math" panose="02040503050406030204" pitchFamily="18" charset="0"/>
                            <a:ea typeface="Cambria Math" panose="02040503050406030204" pitchFamily="18" charset="0"/>
                          </a:rPr>
                          <m:t>𝐴</m:t>
                        </m:r>
                      </m:e>
                    </m:d>
                    <m:r>
                      <a:rPr lang="en-US" b="0" i="1" dirty="0" smtClean="0">
                        <a:solidFill>
                          <a:srgbClr val="C00000"/>
                        </a:solidFill>
                        <a:latin typeface="Cambria Math" panose="02040503050406030204" pitchFamily="18" charset="0"/>
                        <a:ea typeface="Cambria Math" panose="02040503050406030204" pitchFamily="18" charset="0"/>
                      </a:rPr>
                      <m:t>=</m:t>
                    </m:r>
                    <m:d>
                      <m:dPr>
                        <m:begChr m:val="{"/>
                        <m:endChr m:val="}"/>
                        <m:ctrlPr>
                          <a:rPr lang="en-US" b="0" i="1" dirty="0" smtClean="0">
                            <a:solidFill>
                              <a:srgbClr val="C00000"/>
                            </a:solidFill>
                            <a:latin typeface="Cambria Math" panose="02040503050406030204" pitchFamily="18" charset="0"/>
                            <a:ea typeface="Cambria Math" panose="02040503050406030204" pitchFamily="18" charset="0"/>
                          </a:rPr>
                        </m:ctrlPr>
                      </m:dPr>
                      <m:e>
                        <m:sSub>
                          <m:sSubPr>
                            <m:ctrlPr>
                              <a:rPr lang="en-US" b="0" i="1" dirty="0" smtClean="0">
                                <a:solidFill>
                                  <a:srgbClr val="C00000"/>
                                </a:solidFill>
                                <a:latin typeface="Cambria Math" panose="02040503050406030204" pitchFamily="18" charset="0"/>
                                <a:ea typeface="Cambria Math" panose="02040503050406030204" pitchFamily="18" charset="0"/>
                              </a:rPr>
                            </m:ctrlPr>
                          </m:sSubPr>
                          <m:e>
                            <m:r>
                              <a:rPr lang="en-US" b="0" i="1" dirty="0" smtClean="0">
                                <a:solidFill>
                                  <a:srgbClr val="C00000"/>
                                </a:solidFill>
                                <a:latin typeface="Cambria Math" panose="02040503050406030204" pitchFamily="18" charset="0"/>
                                <a:ea typeface="Cambria Math" panose="02040503050406030204" pitchFamily="18" charset="0"/>
                              </a:rPr>
                              <m:t>𝑐</m:t>
                            </m:r>
                          </m:e>
                          <m:sub>
                            <m:r>
                              <a:rPr lang="en-US" b="0" i="1" dirty="0" smtClean="0">
                                <a:solidFill>
                                  <a:srgbClr val="C00000"/>
                                </a:solidFill>
                                <a:latin typeface="Cambria Math" panose="02040503050406030204" pitchFamily="18" charset="0"/>
                                <a:ea typeface="Cambria Math" panose="02040503050406030204" pitchFamily="18" charset="0"/>
                              </a:rPr>
                              <m:t>1</m:t>
                            </m:r>
                          </m:sub>
                        </m:sSub>
                        <m:r>
                          <a:rPr lang="en-US" b="0" i="1" dirty="0" smtClean="0">
                            <a:solidFill>
                              <a:srgbClr val="C00000"/>
                            </a:solidFill>
                            <a:latin typeface="Cambria Math" panose="02040503050406030204" pitchFamily="18" charset="0"/>
                            <a:ea typeface="Cambria Math" panose="02040503050406030204" pitchFamily="18" charset="0"/>
                          </a:rPr>
                          <m:t>,</m:t>
                        </m:r>
                        <m:sSub>
                          <m:sSubPr>
                            <m:ctrlPr>
                              <a:rPr lang="en-US" b="0" i="1" dirty="0" smtClean="0">
                                <a:solidFill>
                                  <a:srgbClr val="C00000"/>
                                </a:solidFill>
                                <a:latin typeface="Cambria Math" panose="02040503050406030204" pitchFamily="18" charset="0"/>
                                <a:ea typeface="Cambria Math" panose="02040503050406030204" pitchFamily="18" charset="0"/>
                              </a:rPr>
                            </m:ctrlPr>
                          </m:sSubPr>
                          <m:e>
                            <m:r>
                              <a:rPr lang="en-US" b="0" i="1" dirty="0" smtClean="0">
                                <a:solidFill>
                                  <a:srgbClr val="C00000"/>
                                </a:solidFill>
                                <a:latin typeface="Cambria Math" panose="02040503050406030204" pitchFamily="18" charset="0"/>
                                <a:ea typeface="Cambria Math" panose="02040503050406030204" pitchFamily="18" charset="0"/>
                              </a:rPr>
                              <m:t>𝑐</m:t>
                            </m:r>
                          </m:e>
                          <m:sub>
                            <m:r>
                              <a:rPr lang="en-US" b="0" i="1" dirty="0" smtClean="0">
                                <a:solidFill>
                                  <a:srgbClr val="C00000"/>
                                </a:solidFill>
                                <a:latin typeface="Cambria Math" panose="02040503050406030204" pitchFamily="18" charset="0"/>
                                <a:ea typeface="Cambria Math" panose="02040503050406030204" pitchFamily="18" charset="0"/>
                              </a:rPr>
                              <m:t>2</m:t>
                            </m:r>
                          </m:sub>
                        </m:sSub>
                        <m:r>
                          <a:rPr lang="en-US" b="0" i="1" dirty="0" smtClean="0">
                            <a:solidFill>
                              <a:srgbClr val="C00000"/>
                            </a:solidFill>
                            <a:latin typeface="Cambria Math" panose="02040503050406030204" pitchFamily="18" charset="0"/>
                            <a:ea typeface="Cambria Math" panose="02040503050406030204" pitchFamily="18" charset="0"/>
                          </a:rPr>
                          <m:t>,…,</m:t>
                        </m:r>
                        <m:sSub>
                          <m:sSubPr>
                            <m:ctrlPr>
                              <a:rPr lang="en-US" b="0" i="1" dirty="0" smtClean="0">
                                <a:solidFill>
                                  <a:srgbClr val="C00000"/>
                                </a:solidFill>
                                <a:latin typeface="Cambria Math" panose="02040503050406030204" pitchFamily="18" charset="0"/>
                                <a:ea typeface="Cambria Math" panose="02040503050406030204" pitchFamily="18" charset="0"/>
                              </a:rPr>
                            </m:ctrlPr>
                          </m:sSubPr>
                          <m:e>
                            <m:r>
                              <a:rPr lang="en-US" b="0" i="1" dirty="0" smtClean="0">
                                <a:solidFill>
                                  <a:srgbClr val="C00000"/>
                                </a:solidFill>
                                <a:latin typeface="Cambria Math" panose="02040503050406030204" pitchFamily="18" charset="0"/>
                                <a:ea typeface="Cambria Math" panose="02040503050406030204" pitchFamily="18" charset="0"/>
                              </a:rPr>
                              <m:t>𝑐</m:t>
                            </m:r>
                          </m:e>
                          <m:sub>
                            <m:r>
                              <a:rPr lang="en-US" b="0" i="1" dirty="0" smtClean="0">
                                <a:solidFill>
                                  <a:srgbClr val="C00000"/>
                                </a:solidFill>
                                <a:latin typeface="Cambria Math" panose="02040503050406030204" pitchFamily="18" charset="0"/>
                                <a:ea typeface="Cambria Math" panose="02040503050406030204" pitchFamily="18" charset="0"/>
                              </a:rPr>
                              <m:t>𝑛</m:t>
                            </m:r>
                          </m:sub>
                        </m:sSub>
                      </m:e>
                    </m:d>
                  </m:oMath>
                </a14:m>
                <a:r>
                  <a:rPr lang="fa-IR" dirty="0"/>
                  <a:t> باشند که </a:t>
                </a:r>
                <a14:m>
                  <m:oMath xmlns:m="http://schemas.openxmlformats.org/officeDocument/2006/math">
                    <m:sSub>
                      <m:sSubPr>
                        <m:ctrlPr>
                          <a:rPr lang="en-US" i="1" dirty="0">
                            <a:solidFill>
                              <a:srgbClr val="C00000"/>
                            </a:solidFill>
                            <a:latin typeface="Cambria Math" panose="02040503050406030204" pitchFamily="18" charset="0"/>
                            <a:ea typeface="Cambria Math" panose="02040503050406030204" pitchFamily="18" charset="0"/>
                          </a:rPr>
                        </m:ctrlPr>
                      </m:sSubPr>
                      <m:e>
                        <m:r>
                          <a:rPr lang="en-US" i="1" dirty="0">
                            <a:solidFill>
                              <a:srgbClr val="C00000"/>
                            </a:solidFill>
                            <a:latin typeface="Cambria Math" panose="02040503050406030204" pitchFamily="18" charset="0"/>
                            <a:ea typeface="Cambria Math" panose="02040503050406030204" pitchFamily="18" charset="0"/>
                          </a:rPr>
                          <m:t>𝑐</m:t>
                        </m:r>
                      </m:e>
                      <m:sub>
                        <m:r>
                          <a:rPr lang="en-US" b="0" i="1" dirty="0" smtClean="0">
                            <a:solidFill>
                              <a:srgbClr val="C00000"/>
                            </a:solidFill>
                            <a:latin typeface="Cambria Math" panose="02040503050406030204" pitchFamily="18" charset="0"/>
                            <a:ea typeface="Cambria Math" panose="02040503050406030204" pitchFamily="18" charset="0"/>
                          </a:rPr>
                          <m:t>𝑖</m:t>
                        </m:r>
                      </m:sub>
                    </m:sSub>
                    <m:r>
                      <a:rPr lang="en-US" b="0" i="1" dirty="0" smtClean="0">
                        <a:solidFill>
                          <a:srgbClr val="C00000"/>
                        </a:solidFill>
                        <a:latin typeface="Cambria Math" panose="02040503050406030204" pitchFamily="18" charset="0"/>
                        <a:ea typeface="Cambria Math" panose="02040503050406030204" pitchFamily="18" charset="0"/>
                      </a:rPr>
                      <m:t>=</m:t>
                    </m:r>
                    <m:d>
                      <m:dPr>
                        <m:ctrlPr>
                          <a:rPr lang="en-US" b="0" i="1" dirty="0" smtClean="0">
                            <a:solidFill>
                              <a:srgbClr val="C00000"/>
                            </a:solidFill>
                            <a:latin typeface="Cambria Math" panose="02040503050406030204" pitchFamily="18" charset="0"/>
                            <a:ea typeface="Cambria Math" panose="02040503050406030204" pitchFamily="18" charset="0"/>
                          </a:rPr>
                        </m:ctrlPr>
                      </m:dPr>
                      <m:e>
                        <m:sSub>
                          <m:sSubPr>
                            <m:ctrlPr>
                              <a:rPr lang="en-US" b="0" i="1" dirty="0" smtClean="0">
                                <a:solidFill>
                                  <a:srgbClr val="C00000"/>
                                </a:solidFill>
                                <a:latin typeface="Cambria Math" panose="02040503050406030204" pitchFamily="18" charset="0"/>
                                <a:ea typeface="Cambria Math" panose="02040503050406030204" pitchFamily="18" charset="0"/>
                              </a:rPr>
                            </m:ctrlPr>
                          </m:sSubPr>
                          <m:e>
                            <m:r>
                              <a:rPr lang="en-US" b="0" i="1" dirty="0" smtClean="0">
                                <a:solidFill>
                                  <a:srgbClr val="C00000"/>
                                </a:solidFill>
                                <a:latin typeface="Cambria Math" panose="02040503050406030204" pitchFamily="18" charset="0"/>
                                <a:ea typeface="Cambria Math" panose="02040503050406030204" pitchFamily="18" charset="0"/>
                              </a:rPr>
                              <m:t>𝑞</m:t>
                            </m:r>
                          </m:e>
                          <m:sub>
                            <m:r>
                              <a:rPr lang="en-US" b="0" i="1" dirty="0" smtClean="0">
                                <a:solidFill>
                                  <a:srgbClr val="C00000"/>
                                </a:solidFill>
                                <a:latin typeface="Cambria Math" panose="02040503050406030204" pitchFamily="18" charset="0"/>
                                <a:ea typeface="Cambria Math" panose="02040503050406030204" pitchFamily="18" charset="0"/>
                              </a:rPr>
                              <m:t>𝑗</m:t>
                            </m:r>
                          </m:sub>
                        </m:sSub>
                        <m:r>
                          <a:rPr lang="en-US" b="0" i="1" dirty="0" smtClean="0">
                            <a:solidFill>
                              <a:srgbClr val="C00000"/>
                            </a:solidFill>
                            <a:latin typeface="Cambria Math" panose="02040503050406030204" pitchFamily="18" charset="0"/>
                            <a:ea typeface="Cambria Math" panose="02040503050406030204" pitchFamily="18" charset="0"/>
                          </a:rPr>
                          <m:t>,</m:t>
                        </m:r>
                        <m:r>
                          <a:rPr lang="en-US" i="1" dirty="0">
                            <a:solidFill>
                              <a:srgbClr val="C00000"/>
                            </a:solidFill>
                            <a:latin typeface="Cambria Math" panose="02040503050406030204" pitchFamily="18" charset="0"/>
                            <a:ea typeface="Cambria Math" panose="02040503050406030204" pitchFamily="18" charset="0"/>
                          </a:rPr>
                          <m:t>𝜆</m:t>
                        </m:r>
                      </m:e>
                    </m:d>
                  </m:oMath>
                </a14:m>
                <a:r>
                  <a:rPr lang="fa-IR" dirty="0"/>
                  <a:t> یا </a:t>
                </a:r>
                <a14:m>
                  <m:oMath xmlns:m="http://schemas.openxmlformats.org/officeDocument/2006/math">
                    <m:sSub>
                      <m:sSubPr>
                        <m:ctrlPr>
                          <a:rPr lang="en-US" i="1" dirty="0">
                            <a:solidFill>
                              <a:srgbClr val="C00000"/>
                            </a:solidFill>
                            <a:latin typeface="Cambria Math" panose="02040503050406030204" pitchFamily="18" charset="0"/>
                            <a:ea typeface="Cambria Math" panose="02040503050406030204" pitchFamily="18" charset="0"/>
                          </a:rPr>
                        </m:ctrlPr>
                      </m:sSubPr>
                      <m:e>
                        <m:r>
                          <a:rPr lang="en-US" i="1" dirty="0">
                            <a:solidFill>
                              <a:srgbClr val="C00000"/>
                            </a:solidFill>
                            <a:latin typeface="Cambria Math" panose="02040503050406030204" pitchFamily="18" charset="0"/>
                            <a:ea typeface="Cambria Math" panose="02040503050406030204" pitchFamily="18" charset="0"/>
                          </a:rPr>
                          <m:t>𝑐</m:t>
                        </m:r>
                      </m:e>
                      <m:sub>
                        <m:r>
                          <a:rPr lang="en-US" i="1" dirty="0">
                            <a:solidFill>
                              <a:srgbClr val="C00000"/>
                            </a:solidFill>
                            <a:latin typeface="Cambria Math" panose="02040503050406030204" pitchFamily="18" charset="0"/>
                            <a:ea typeface="Cambria Math" panose="02040503050406030204" pitchFamily="18" charset="0"/>
                          </a:rPr>
                          <m:t>𝑖</m:t>
                        </m:r>
                      </m:sub>
                    </m:sSub>
                    <m:r>
                      <a:rPr lang="en-US" i="1" dirty="0">
                        <a:solidFill>
                          <a:srgbClr val="C00000"/>
                        </a:solidFill>
                        <a:latin typeface="Cambria Math" panose="02040503050406030204" pitchFamily="18" charset="0"/>
                        <a:ea typeface="Cambria Math" panose="02040503050406030204" pitchFamily="18" charset="0"/>
                      </a:rPr>
                      <m:t>=</m:t>
                    </m:r>
                    <m:d>
                      <m:dPr>
                        <m:ctrlPr>
                          <a:rPr lang="en-US" i="1" dirty="0">
                            <a:solidFill>
                              <a:srgbClr val="C00000"/>
                            </a:solidFill>
                            <a:latin typeface="Cambria Math" panose="02040503050406030204" pitchFamily="18" charset="0"/>
                            <a:ea typeface="Cambria Math" panose="02040503050406030204" pitchFamily="18" charset="0"/>
                          </a:rPr>
                        </m:ctrlPr>
                      </m:dPr>
                      <m:e>
                        <m:sSub>
                          <m:sSubPr>
                            <m:ctrlPr>
                              <a:rPr lang="en-US" i="1" dirty="0">
                                <a:solidFill>
                                  <a:srgbClr val="C00000"/>
                                </a:solidFill>
                                <a:latin typeface="Cambria Math" panose="02040503050406030204" pitchFamily="18" charset="0"/>
                                <a:ea typeface="Cambria Math" panose="02040503050406030204" pitchFamily="18" charset="0"/>
                              </a:rPr>
                            </m:ctrlPr>
                          </m:sSubPr>
                          <m:e>
                            <m:r>
                              <a:rPr lang="en-US" i="1" dirty="0">
                                <a:solidFill>
                                  <a:srgbClr val="C00000"/>
                                </a:solidFill>
                                <a:latin typeface="Cambria Math" panose="02040503050406030204" pitchFamily="18" charset="0"/>
                                <a:ea typeface="Cambria Math" panose="02040503050406030204" pitchFamily="18" charset="0"/>
                              </a:rPr>
                              <m:t>𝑞</m:t>
                            </m:r>
                          </m:e>
                          <m:sub>
                            <m:r>
                              <a:rPr lang="en-US" i="1" dirty="0">
                                <a:solidFill>
                                  <a:srgbClr val="C00000"/>
                                </a:solidFill>
                                <a:latin typeface="Cambria Math" panose="02040503050406030204" pitchFamily="18" charset="0"/>
                                <a:ea typeface="Cambria Math" panose="02040503050406030204" pitchFamily="18" charset="0"/>
                              </a:rPr>
                              <m:t>𝑗</m:t>
                            </m:r>
                          </m:sub>
                        </m:sSub>
                        <m:r>
                          <a:rPr lang="en-US" i="1" dirty="0">
                            <a:solidFill>
                              <a:srgbClr val="C00000"/>
                            </a:solidFill>
                            <a:latin typeface="Cambria Math" panose="02040503050406030204" pitchFamily="18" charset="0"/>
                            <a:ea typeface="Cambria Math" panose="02040503050406030204" pitchFamily="18" charset="0"/>
                          </a:rPr>
                          <m:t>,</m:t>
                        </m:r>
                        <m:r>
                          <a:rPr lang="en-US" b="0" i="1" dirty="0" smtClean="0">
                            <a:solidFill>
                              <a:srgbClr val="C00000"/>
                            </a:solidFill>
                            <a:latin typeface="Cambria Math" panose="02040503050406030204" pitchFamily="18" charset="0"/>
                            <a:ea typeface="Cambria Math" panose="02040503050406030204" pitchFamily="18" charset="0"/>
                          </a:rPr>
                          <m:t>𝐵𝐶</m:t>
                        </m:r>
                      </m:e>
                    </m:d>
                  </m:oMath>
                </a14:m>
                <a:endParaRPr lang="en-US" dirty="0"/>
              </a:p>
              <a:p>
                <a:r>
                  <a:rPr lang="fa-IR" dirty="0"/>
                  <a:t>یعنی هر حرکتی یا محتوای پشته را تنها یک نماد افزایش یا کاهش میدهد.</a:t>
                </a:r>
              </a:p>
              <a:p>
                <a:r>
                  <a:rPr lang="fa-IR" dirty="0"/>
                  <a:t>این محدودیت شاید خیلی شدید به نظر برسد ولی چنین نیست. میتوان نشان داد برای هر پذیرنده پشته غیر قطعی یک معادل وجود دارد که داری خواص 1 و 2 است.</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459" t="-125" r="-153" b="-250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D22F896-40B5-4ADD-8801-0D06FADFA095}" type="slidenum">
              <a:rPr lang="en-US" smtClean="0"/>
              <a:pPr/>
              <a:t>25</a:t>
            </a:fld>
            <a:endParaRPr lang="en-US" dirty="0"/>
          </a:p>
        </p:txBody>
      </p:sp>
      <mc:AlternateContent xmlns:mc="http://schemas.openxmlformats.org/markup-compatibility/2006" xmlns:a14="http://schemas.microsoft.com/office/drawing/2010/main">
        <mc:Choice Requires="a14">
          <p:sp>
            <p:nvSpPr>
              <p:cNvPr id="5" name="Rectangle 4"/>
              <p:cNvSpPr/>
              <p:nvPr/>
            </p:nvSpPr>
            <p:spPr>
              <a:xfrm>
                <a:off x="0" y="4373052"/>
                <a:ext cx="2470420" cy="97661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l-GR" i="1" dirty="0" smtClean="0">
                          <a:solidFill>
                            <a:srgbClr val="005426"/>
                          </a:solidFill>
                          <a:latin typeface="Cambria Math" panose="02040503050406030204" pitchFamily="18" charset="0"/>
                        </a:rPr>
                        <m:t>𝛿</m:t>
                      </m:r>
                      <m:d>
                        <m:dPr>
                          <m:ctrlPr>
                            <a:rPr lang="en-US" i="1" dirty="0">
                              <a:solidFill>
                                <a:srgbClr val="005426"/>
                              </a:solidFill>
                              <a:latin typeface="Cambria Math" panose="02040503050406030204" pitchFamily="18" charset="0"/>
                            </a:rPr>
                          </m:ctrlPr>
                        </m:dPr>
                        <m:e>
                          <m:sSub>
                            <m:sSubPr>
                              <m:ctrlPr>
                                <a:rPr lang="en-US" i="1" dirty="0">
                                  <a:solidFill>
                                    <a:srgbClr val="005426"/>
                                  </a:solidFill>
                                  <a:latin typeface="Cambria Math" panose="02040503050406030204" pitchFamily="18" charset="0"/>
                                </a:rPr>
                              </m:ctrlPr>
                            </m:sSubPr>
                            <m:e>
                              <m:r>
                                <a:rPr lang="en-US" i="1" dirty="0">
                                  <a:solidFill>
                                    <a:srgbClr val="005426"/>
                                  </a:solidFill>
                                  <a:latin typeface="Cambria Math" panose="02040503050406030204" pitchFamily="18" charset="0"/>
                                </a:rPr>
                                <m:t>𝑞</m:t>
                              </m:r>
                            </m:e>
                            <m:sub>
                              <m:r>
                                <a:rPr lang="en-US" i="1" dirty="0">
                                  <a:solidFill>
                                    <a:srgbClr val="005426"/>
                                  </a:solidFill>
                                  <a:latin typeface="Cambria Math" panose="02040503050406030204" pitchFamily="18" charset="0"/>
                                </a:rPr>
                                <m:t>𝑖</m:t>
                              </m:r>
                            </m:sub>
                          </m:sSub>
                          <m:r>
                            <a:rPr lang="en-US" i="1" dirty="0">
                              <a:solidFill>
                                <a:srgbClr val="005426"/>
                              </a:solidFill>
                              <a:latin typeface="Cambria Math" panose="02040503050406030204" pitchFamily="18" charset="0"/>
                            </a:rPr>
                            <m:t>,</m:t>
                          </m:r>
                          <m:r>
                            <a:rPr lang="en-US" i="1" dirty="0">
                              <a:solidFill>
                                <a:srgbClr val="005426"/>
                              </a:solidFill>
                              <a:latin typeface="Cambria Math" panose="02040503050406030204" pitchFamily="18" charset="0"/>
                              <a:ea typeface="Cambria Math" panose="02040503050406030204" pitchFamily="18" charset="0"/>
                            </a:rPr>
                            <m:t>𝑎</m:t>
                          </m:r>
                          <m:r>
                            <a:rPr lang="en-US" i="1" dirty="0">
                              <a:solidFill>
                                <a:srgbClr val="005426"/>
                              </a:solidFill>
                              <a:latin typeface="Cambria Math" panose="02040503050406030204" pitchFamily="18" charset="0"/>
                              <a:ea typeface="Cambria Math" panose="02040503050406030204" pitchFamily="18" charset="0"/>
                            </a:rPr>
                            <m:t>,</m:t>
                          </m:r>
                          <m:r>
                            <a:rPr lang="en-US" i="1" dirty="0">
                              <a:solidFill>
                                <a:srgbClr val="005426"/>
                              </a:solidFill>
                              <a:latin typeface="Cambria Math" panose="02040503050406030204" pitchFamily="18" charset="0"/>
                              <a:ea typeface="Cambria Math" panose="02040503050406030204" pitchFamily="18" charset="0"/>
                            </a:rPr>
                            <m:t>𝐴</m:t>
                          </m:r>
                        </m:e>
                      </m:d>
                      <m:r>
                        <a:rPr lang="fa-IR" b="0" i="1" dirty="0" smtClean="0">
                          <a:solidFill>
                            <a:srgbClr val="005426"/>
                          </a:solidFill>
                          <a:latin typeface="Cambria Math" panose="02040503050406030204" pitchFamily="18" charset="0"/>
                          <a:ea typeface="Cambria Math" panose="02040503050406030204" pitchFamily="18" charset="0"/>
                        </a:rPr>
                        <m:t>=</m:t>
                      </m:r>
                      <m:d>
                        <m:dPr>
                          <m:begChr m:val="{"/>
                          <m:endChr m:val=""/>
                          <m:ctrlPr>
                            <a:rPr lang="fa-IR" b="0" i="1" dirty="0" smtClean="0">
                              <a:solidFill>
                                <a:srgbClr val="005426"/>
                              </a:solidFill>
                              <a:latin typeface="Cambria Math" panose="02040503050406030204" pitchFamily="18" charset="0"/>
                              <a:ea typeface="Cambria Math" panose="02040503050406030204" pitchFamily="18" charset="0"/>
                            </a:rPr>
                          </m:ctrlPr>
                        </m:dPr>
                        <m:e>
                          <m:eqArr>
                            <m:eqArrPr>
                              <m:ctrlPr>
                                <a:rPr lang="fa-IR" b="0" i="1" dirty="0" smtClean="0">
                                  <a:solidFill>
                                    <a:srgbClr val="005426"/>
                                  </a:solidFill>
                                  <a:latin typeface="Cambria Math" panose="02040503050406030204" pitchFamily="18" charset="0"/>
                                  <a:ea typeface="Cambria Math" panose="02040503050406030204" pitchFamily="18" charset="0"/>
                                </a:rPr>
                              </m:ctrlPr>
                            </m:eqArrPr>
                            <m:e>
                              <m:d>
                                <m:dPr>
                                  <m:ctrlPr>
                                    <a:rPr lang="en-US" i="1" dirty="0">
                                      <a:solidFill>
                                        <a:srgbClr val="005426"/>
                                      </a:solidFill>
                                      <a:latin typeface="Cambria Math" panose="02040503050406030204" pitchFamily="18" charset="0"/>
                                      <a:ea typeface="Cambria Math" panose="02040503050406030204" pitchFamily="18" charset="0"/>
                                    </a:rPr>
                                  </m:ctrlPr>
                                </m:dPr>
                                <m:e>
                                  <m:sSub>
                                    <m:sSubPr>
                                      <m:ctrlPr>
                                        <a:rPr lang="en-US" i="1" dirty="0">
                                          <a:solidFill>
                                            <a:srgbClr val="005426"/>
                                          </a:solidFill>
                                          <a:latin typeface="Cambria Math" panose="02040503050406030204" pitchFamily="18" charset="0"/>
                                          <a:ea typeface="Cambria Math" panose="02040503050406030204" pitchFamily="18" charset="0"/>
                                        </a:rPr>
                                      </m:ctrlPr>
                                    </m:sSubPr>
                                    <m:e>
                                      <m:r>
                                        <a:rPr lang="en-US" i="1" dirty="0">
                                          <a:solidFill>
                                            <a:srgbClr val="005426"/>
                                          </a:solidFill>
                                          <a:latin typeface="Cambria Math" panose="02040503050406030204" pitchFamily="18" charset="0"/>
                                          <a:ea typeface="Cambria Math" panose="02040503050406030204" pitchFamily="18" charset="0"/>
                                        </a:rPr>
                                        <m:t>𝑞</m:t>
                                      </m:r>
                                    </m:e>
                                    <m:sub>
                                      <m:r>
                                        <a:rPr lang="en-US" i="1" dirty="0">
                                          <a:solidFill>
                                            <a:srgbClr val="005426"/>
                                          </a:solidFill>
                                          <a:latin typeface="Cambria Math" panose="02040503050406030204" pitchFamily="18" charset="0"/>
                                          <a:ea typeface="Cambria Math" panose="02040503050406030204" pitchFamily="18" charset="0"/>
                                        </a:rPr>
                                        <m:t>𝑗</m:t>
                                      </m:r>
                                    </m:sub>
                                  </m:sSub>
                                  <m:r>
                                    <a:rPr lang="en-US" i="1" dirty="0">
                                      <a:solidFill>
                                        <a:srgbClr val="005426"/>
                                      </a:solidFill>
                                      <a:latin typeface="Cambria Math" panose="02040503050406030204" pitchFamily="18" charset="0"/>
                                      <a:ea typeface="Cambria Math" panose="02040503050406030204" pitchFamily="18" charset="0"/>
                                    </a:rPr>
                                    <m:t>,</m:t>
                                  </m:r>
                                  <m:r>
                                    <a:rPr lang="en-US" i="1" dirty="0">
                                      <a:solidFill>
                                        <a:srgbClr val="005426"/>
                                      </a:solidFill>
                                      <a:latin typeface="Cambria Math" panose="02040503050406030204" pitchFamily="18" charset="0"/>
                                      <a:ea typeface="Cambria Math" panose="02040503050406030204" pitchFamily="18" charset="0"/>
                                    </a:rPr>
                                    <m:t>𝜆</m:t>
                                  </m:r>
                                </m:e>
                              </m:d>
                            </m:e>
                            <m:e>
                              <m:d>
                                <m:dPr>
                                  <m:ctrlPr>
                                    <a:rPr lang="en-US" i="1" dirty="0">
                                      <a:solidFill>
                                        <a:srgbClr val="005426"/>
                                      </a:solidFill>
                                      <a:latin typeface="Cambria Math" panose="02040503050406030204" pitchFamily="18" charset="0"/>
                                      <a:ea typeface="Cambria Math" panose="02040503050406030204" pitchFamily="18" charset="0"/>
                                    </a:rPr>
                                  </m:ctrlPr>
                                </m:dPr>
                                <m:e>
                                  <m:sSub>
                                    <m:sSubPr>
                                      <m:ctrlPr>
                                        <a:rPr lang="en-US" i="1" dirty="0">
                                          <a:solidFill>
                                            <a:srgbClr val="005426"/>
                                          </a:solidFill>
                                          <a:latin typeface="Cambria Math" panose="02040503050406030204" pitchFamily="18" charset="0"/>
                                          <a:ea typeface="Cambria Math" panose="02040503050406030204" pitchFamily="18" charset="0"/>
                                        </a:rPr>
                                      </m:ctrlPr>
                                    </m:sSubPr>
                                    <m:e>
                                      <m:r>
                                        <a:rPr lang="en-US" i="1" dirty="0">
                                          <a:solidFill>
                                            <a:srgbClr val="005426"/>
                                          </a:solidFill>
                                          <a:latin typeface="Cambria Math" panose="02040503050406030204" pitchFamily="18" charset="0"/>
                                          <a:ea typeface="Cambria Math" panose="02040503050406030204" pitchFamily="18" charset="0"/>
                                        </a:rPr>
                                        <m:t>𝑞</m:t>
                                      </m:r>
                                    </m:e>
                                    <m:sub>
                                      <m:r>
                                        <a:rPr lang="en-US" i="1" dirty="0">
                                          <a:solidFill>
                                            <a:srgbClr val="005426"/>
                                          </a:solidFill>
                                          <a:latin typeface="Cambria Math" panose="02040503050406030204" pitchFamily="18" charset="0"/>
                                          <a:ea typeface="Cambria Math" panose="02040503050406030204" pitchFamily="18" charset="0"/>
                                        </a:rPr>
                                        <m:t>𝑗</m:t>
                                      </m:r>
                                    </m:sub>
                                  </m:sSub>
                                  <m:r>
                                    <a:rPr lang="en-US" i="1" dirty="0">
                                      <a:solidFill>
                                        <a:srgbClr val="005426"/>
                                      </a:solidFill>
                                      <a:latin typeface="Cambria Math" panose="02040503050406030204" pitchFamily="18" charset="0"/>
                                      <a:ea typeface="Cambria Math" panose="02040503050406030204" pitchFamily="18" charset="0"/>
                                    </a:rPr>
                                    <m:t>,</m:t>
                                  </m:r>
                                  <m:r>
                                    <a:rPr lang="en-US" i="1" dirty="0">
                                      <a:solidFill>
                                        <a:srgbClr val="005426"/>
                                      </a:solidFill>
                                      <a:latin typeface="Cambria Math" panose="02040503050406030204" pitchFamily="18" charset="0"/>
                                      <a:ea typeface="Cambria Math" panose="02040503050406030204" pitchFamily="18" charset="0"/>
                                    </a:rPr>
                                    <m:t>𝐵𝐶</m:t>
                                  </m:r>
                                </m:e>
                              </m:d>
                            </m:e>
                          </m:eqArr>
                        </m:e>
                      </m:d>
                    </m:oMath>
                  </m:oMathPara>
                </a14:m>
                <a:endParaRPr lang="en-US" dirty="0">
                  <a:solidFill>
                    <a:srgbClr val="005426"/>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0" y="4373052"/>
                <a:ext cx="2470420" cy="976614"/>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6303677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تعریف متغیرهای گرامر</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fa-IR" dirty="0"/>
                  <a:t>تاکنون برای گرامرها از نمادهای </a:t>
                </a:r>
                <a14:m>
                  <m:oMath xmlns:m="http://schemas.openxmlformats.org/officeDocument/2006/math">
                    <m:r>
                      <a:rPr lang="en-US" i="1" dirty="0" smtClean="0">
                        <a:solidFill>
                          <a:srgbClr val="C00000"/>
                        </a:solidFill>
                        <a:latin typeface="Cambria Math" panose="02040503050406030204" pitchFamily="18" charset="0"/>
                      </a:rPr>
                      <m:t>𝑆</m:t>
                    </m:r>
                    <m:r>
                      <a:rPr lang="en-US" i="1" dirty="0" smtClean="0">
                        <a:solidFill>
                          <a:srgbClr val="C00000"/>
                        </a:solidFill>
                        <a:latin typeface="Cambria Math" panose="02040503050406030204" pitchFamily="18" charset="0"/>
                      </a:rPr>
                      <m:t>,</m:t>
                    </m:r>
                    <m:r>
                      <a:rPr lang="en-US" i="1" dirty="0" smtClean="0">
                        <a:solidFill>
                          <a:srgbClr val="C00000"/>
                        </a:solidFill>
                        <a:latin typeface="Cambria Math" panose="02040503050406030204" pitchFamily="18" charset="0"/>
                      </a:rPr>
                      <m:t>𝐴</m:t>
                    </m:r>
                    <m:r>
                      <a:rPr lang="en-US" i="1" dirty="0" smtClean="0">
                        <a:solidFill>
                          <a:srgbClr val="C00000"/>
                        </a:solidFill>
                        <a:latin typeface="Cambria Math" panose="02040503050406030204" pitchFamily="18" charset="0"/>
                      </a:rPr>
                      <m:t>,… </m:t>
                    </m:r>
                  </m:oMath>
                </a14:m>
                <a:r>
                  <a:rPr lang="fa-IR" dirty="0">
                    <a:solidFill>
                      <a:srgbClr val="C00000"/>
                    </a:solidFill>
                  </a:rPr>
                  <a:t> </a:t>
                </a:r>
                <a:r>
                  <a:rPr lang="fa-IR" dirty="0"/>
                  <a:t>استفاده میکردیم. در اینجا که میخواهیم یک ماشین پشته ای را به یک گرامر تبدیل کنیم، استفاده از این نمادها کار را بسیار دشوار میکند.</a:t>
                </a:r>
              </a:p>
              <a:p>
                <a:r>
                  <a:rPr lang="fa-IR" dirty="0"/>
                  <a:t>چرا که میخواهیم، شکل جمله ای که محتوای پشته را نمایش میدهد، بتواند پیکر بندی پذیرنده پشته ای شامل حالات داخلی است،  در شکل جمله ای حفظ شود.</a:t>
                </a:r>
              </a:p>
              <a:p>
                <a:pPr lvl="1"/>
                <a:r>
                  <a:rPr lang="fa-IR" dirty="0"/>
                  <a:t>هر قانون انتقال به ما میگوید که ما در چه حالتی هستیم، چه نمادی در پشته و چه نمادی در ورودی است.</a:t>
                </a:r>
              </a:p>
              <a:p>
                <a:pPr lvl="1"/>
                <a:r>
                  <a:rPr lang="fa-IR" dirty="0"/>
                  <a:t>همچنین این قانون چه تغییری در حالت ما و چه تغییری در پشته ایجاد میکند.</a:t>
                </a:r>
              </a:p>
              <a:p>
                <a:pPr lvl="1"/>
                <a:r>
                  <a:rPr lang="fa-IR" dirty="0"/>
                  <a:t>شروطی که بیان شد باعث میشود که ما در هر لحظه یک نماد به پشته اضافه یا از آن کم  کنیم.</a:t>
                </a:r>
              </a:p>
              <a:p>
                <a:r>
                  <a:rPr lang="fa-IR" dirty="0"/>
                  <a:t>فرض کنید میتوانیم گرامری پیدا کنیم که متغیرهای آن به شکل </a:t>
                </a:r>
                <a14:m>
                  <m:oMath xmlns:m="http://schemas.openxmlformats.org/officeDocument/2006/math">
                    <m:r>
                      <a:rPr lang="en-US" i="1" dirty="0" smtClean="0">
                        <a:solidFill>
                          <a:srgbClr val="C00000"/>
                        </a:solidFill>
                        <a:latin typeface="Cambria Math" panose="02040503050406030204" pitchFamily="18" charset="0"/>
                      </a:rPr>
                      <m:t>[</m:t>
                    </m:r>
                    <m:sSub>
                      <m:sSubPr>
                        <m:ctrlPr>
                          <a:rPr lang="en-US" b="0" i="1" dirty="0" smtClean="0">
                            <a:solidFill>
                              <a:srgbClr val="C00000"/>
                            </a:solidFill>
                            <a:latin typeface="Cambria Math" panose="02040503050406030204" pitchFamily="18" charset="0"/>
                          </a:rPr>
                        </m:ctrlPr>
                      </m:sSubPr>
                      <m:e>
                        <m:r>
                          <a:rPr lang="en-US" i="1" dirty="0" smtClean="0">
                            <a:solidFill>
                              <a:srgbClr val="C00000"/>
                            </a:solidFill>
                            <a:latin typeface="Cambria Math" panose="02040503050406030204" pitchFamily="18" charset="0"/>
                          </a:rPr>
                          <m:t>𝑞</m:t>
                        </m:r>
                      </m:e>
                      <m:sub>
                        <m:r>
                          <a:rPr lang="en-US" b="0" i="1" dirty="0" smtClean="0">
                            <a:solidFill>
                              <a:srgbClr val="C00000"/>
                            </a:solidFill>
                            <a:latin typeface="Cambria Math" panose="02040503050406030204" pitchFamily="18" charset="0"/>
                          </a:rPr>
                          <m:t>𝑖</m:t>
                        </m:r>
                      </m:sub>
                    </m:sSub>
                    <m:r>
                      <a:rPr lang="en-US" b="0" i="1" dirty="0" smtClean="0">
                        <a:solidFill>
                          <a:srgbClr val="C00000"/>
                        </a:solidFill>
                        <a:latin typeface="Cambria Math" panose="02040503050406030204" pitchFamily="18" charset="0"/>
                      </a:rPr>
                      <m:t>𝐴</m:t>
                    </m:r>
                    <m:sSub>
                      <m:sSubPr>
                        <m:ctrlPr>
                          <a:rPr lang="en-US" b="0" i="1" dirty="0" smtClean="0">
                            <a:solidFill>
                              <a:srgbClr val="C00000"/>
                            </a:solidFill>
                            <a:latin typeface="Cambria Math" panose="02040503050406030204" pitchFamily="18" charset="0"/>
                          </a:rPr>
                        </m:ctrlPr>
                      </m:sSubPr>
                      <m:e>
                        <m:r>
                          <a:rPr lang="en-US" b="0" i="1" dirty="0" smtClean="0">
                            <a:solidFill>
                              <a:srgbClr val="C00000"/>
                            </a:solidFill>
                            <a:latin typeface="Cambria Math" panose="02040503050406030204" pitchFamily="18" charset="0"/>
                          </a:rPr>
                          <m:t>𝑞</m:t>
                        </m:r>
                      </m:e>
                      <m:sub>
                        <m:r>
                          <a:rPr lang="en-US" b="0" i="1" dirty="0" smtClean="0">
                            <a:solidFill>
                              <a:srgbClr val="C00000"/>
                            </a:solidFill>
                            <a:latin typeface="Cambria Math" panose="02040503050406030204" pitchFamily="18" charset="0"/>
                          </a:rPr>
                          <m:t>𝑗</m:t>
                        </m:r>
                      </m:sub>
                    </m:sSub>
                    <m:r>
                      <a:rPr lang="en-US" b="0" i="1" dirty="0" smtClean="0">
                        <a:solidFill>
                          <a:srgbClr val="C00000"/>
                        </a:solidFill>
                        <a:latin typeface="Cambria Math" panose="02040503050406030204" pitchFamily="18" charset="0"/>
                      </a:rPr>
                      <m:t>]</m:t>
                    </m:r>
                  </m:oMath>
                </a14:m>
                <a:r>
                  <a:rPr lang="fa-IR" dirty="0">
                    <a:solidFill>
                      <a:srgbClr val="C00000"/>
                    </a:solidFill>
                  </a:rPr>
                  <a:t> </a:t>
                </a:r>
                <a:r>
                  <a:rPr lang="fa-IR" dirty="0"/>
                  <a:t>باشد و قوانین تولید آن به گونه ای باشند </a:t>
                </a:r>
                <a:endParaRPr lang="en-US" dirty="0"/>
              </a:p>
              <a:p>
                <a:r>
                  <a:rPr lang="fa-IR" dirty="0"/>
                  <a:t>که </a:t>
                </a:r>
                <a14:m>
                  <m:oMath xmlns:m="http://schemas.openxmlformats.org/officeDocument/2006/math">
                    <m:r>
                      <a:rPr lang="en-US" i="1" dirty="0" smtClean="0">
                        <a:solidFill>
                          <a:srgbClr val="C00000"/>
                        </a:solidFill>
                        <a:latin typeface="Cambria Math" panose="02040503050406030204" pitchFamily="18" charset="0"/>
                      </a:rPr>
                      <m:t>[</m:t>
                    </m:r>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𝑞</m:t>
                        </m:r>
                      </m:e>
                      <m:sub>
                        <m:r>
                          <a:rPr lang="en-US" i="1" dirty="0">
                            <a:solidFill>
                              <a:srgbClr val="C00000"/>
                            </a:solidFill>
                            <a:latin typeface="Cambria Math" panose="02040503050406030204" pitchFamily="18" charset="0"/>
                          </a:rPr>
                          <m:t>𝑖</m:t>
                        </m:r>
                      </m:sub>
                    </m:sSub>
                    <m:r>
                      <a:rPr lang="en-US" i="1" dirty="0">
                        <a:solidFill>
                          <a:srgbClr val="C00000"/>
                        </a:solidFill>
                        <a:latin typeface="Cambria Math" panose="02040503050406030204" pitchFamily="18" charset="0"/>
                      </a:rPr>
                      <m:t>𝐴</m:t>
                    </m:r>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𝑞</m:t>
                        </m:r>
                      </m:e>
                      <m:sub>
                        <m:r>
                          <a:rPr lang="en-US" i="1" dirty="0">
                            <a:solidFill>
                              <a:srgbClr val="C00000"/>
                            </a:solidFill>
                            <a:latin typeface="Cambria Math" panose="02040503050406030204" pitchFamily="18" charset="0"/>
                          </a:rPr>
                          <m:t>𝑗</m:t>
                        </m:r>
                      </m:sub>
                    </m:sSub>
                    <m:r>
                      <a:rPr lang="en-US" i="1" dirty="0">
                        <a:solidFill>
                          <a:srgbClr val="C00000"/>
                        </a:solidFill>
                        <a:latin typeface="Cambria Math" panose="02040503050406030204" pitchFamily="18" charset="0"/>
                      </a:rPr>
                      <m:t>]</m:t>
                    </m:r>
                    <m:groupChr>
                      <m:groupChrPr>
                        <m:chr m:val="⇒"/>
                        <m:vertJc m:val="bot"/>
                        <m:ctrlPr>
                          <a:rPr lang="en-US" i="1" dirty="0" smtClean="0">
                            <a:solidFill>
                              <a:srgbClr val="C00000"/>
                            </a:solidFill>
                            <a:latin typeface="Cambria Math" panose="02040503050406030204" pitchFamily="18" charset="0"/>
                          </a:rPr>
                        </m:ctrlPr>
                      </m:groupChrPr>
                      <m:e>
                        <m:r>
                          <m:rPr>
                            <m:brk m:alnAt="2"/>
                          </m:rPr>
                          <a:rPr lang="en-US" b="0" i="1" dirty="0" smtClean="0">
                            <a:solidFill>
                              <a:srgbClr val="C00000"/>
                            </a:solidFill>
                            <a:latin typeface="Cambria Math" panose="02040503050406030204" pitchFamily="18" charset="0"/>
                          </a:rPr>
                          <m:t>∗</m:t>
                        </m:r>
                      </m:e>
                    </m:groupChr>
                    <m:r>
                      <a:rPr lang="en-US" b="0" i="1" dirty="0" smtClean="0">
                        <a:solidFill>
                          <a:srgbClr val="C00000"/>
                        </a:solidFill>
                        <a:latin typeface="Cambria Math" panose="02040503050406030204" pitchFamily="18" charset="0"/>
                      </a:rPr>
                      <m:t>𝑣</m:t>
                    </m:r>
                  </m:oMath>
                </a14:m>
                <a:r>
                  <a:rPr lang="fa-IR" dirty="0">
                    <a:solidFill>
                      <a:srgbClr val="C00000"/>
                    </a:solidFill>
                  </a:rPr>
                  <a:t> </a:t>
                </a:r>
                <a:r>
                  <a:rPr lang="fa-IR" dirty="0"/>
                  <a:t>اگروفقط اگر پذیرنده پشته ای غیرقطعی در حالیکه </a:t>
                </a:r>
                <a14:m>
                  <m:oMath xmlns:m="http://schemas.openxmlformats.org/officeDocument/2006/math">
                    <m:r>
                      <a:rPr lang="en-US" i="1" dirty="0" smtClean="0">
                        <a:solidFill>
                          <a:srgbClr val="C00000"/>
                        </a:solidFill>
                        <a:latin typeface="Cambria Math" panose="02040503050406030204" pitchFamily="18" charset="0"/>
                      </a:rPr>
                      <m:t>𝑣</m:t>
                    </m:r>
                  </m:oMath>
                </a14:m>
                <a:r>
                  <a:rPr lang="fa-IR" dirty="0"/>
                  <a:t> را میخواند و از حالت </a:t>
                </a:r>
                <a14:m>
                  <m:oMath xmlns:m="http://schemas.openxmlformats.org/officeDocument/2006/math">
                    <m:sSub>
                      <m:sSubPr>
                        <m:ctrlPr>
                          <a:rPr lang="en-US" i="1" dirty="0" smtClean="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𝑞</m:t>
                        </m:r>
                      </m:e>
                      <m:sub>
                        <m:r>
                          <a:rPr lang="en-US" i="1" dirty="0">
                            <a:solidFill>
                              <a:srgbClr val="C00000"/>
                            </a:solidFill>
                            <a:latin typeface="Cambria Math" panose="02040503050406030204" pitchFamily="18" charset="0"/>
                          </a:rPr>
                          <m:t>𝑖</m:t>
                        </m:r>
                      </m:sub>
                    </m:sSub>
                  </m:oMath>
                </a14:m>
                <a:r>
                  <a:rPr lang="fa-IR" dirty="0"/>
                  <a:t> به حالت </a:t>
                </a:r>
                <a14:m>
                  <m:oMath xmlns:m="http://schemas.openxmlformats.org/officeDocument/2006/math">
                    <m:sSub>
                      <m:sSubPr>
                        <m:ctrlPr>
                          <a:rPr lang="en-US" i="1" dirty="0" smtClean="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𝑞</m:t>
                        </m:r>
                      </m:e>
                      <m:sub>
                        <m:r>
                          <a:rPr lang="en-US" b="0" i="1" dirty="0" smtClean="0">
                            <a:solidFill>
                              <a:srgbClr val="C00000"/>
                            </a:solidFill>
                            <a:latin typeface="Cambria Math" panose="02040503050406030204" pitchFamily="18" charset="0"/>
                          </a:rPr>
                          <m:t>𝑗</m:t>
                        </m:r>
                      </m:sub>
                    </m:sSub>
                  </m:oMath>
                </a14:m>
                <a:r>
                  <a:rPr lang="fa-IR" dirty="0"/>
                  <a:t> میرود، </a:t>
                </a:r>
                <a14:m>
                  <m:oMath xmlns:m="http://schemas.openxmlformats.org/officeDocument/2006/math">
                    <m:r>
                      <a:rPr lang="en-US" i="1" dirty="0" smtClean="0">
                        <a:solidFill>
                          <a:srgbClr val="C00000"/>
                        </a:solidFill>
                        <a:latin typeface="Cambria Math" panose="02040503050406030204" pitchFamily="18" charset="0"/>
                      </a:rPr>
                      <m:t>𝐴</m:t>
                    </m:r>
                  </m:oMath>
                </a14:m>
                <a:r>
                  <a:rPr lang="fa-IR" dirty="0"/>
                  <a:t> را از پشته </a:t>
                </a:r>
                <a:r>
                  <a:rPr lang="fa-IR" dirty="0">
                    <a:solidFill>
                      <a:srgbClr val="FF0000"/>
                    </a:solidFill>
                  </a:rPr>
                  <a:t>پاک میکند</a:t>
                </a:r>
                <a:r>
                  <a:rPr lang="fa-IR" dirty="0"/>
                  <a:t>.</a:t>
                </a:r>
              </a:p>
              <a:p>
                <a:r>
                  <a:rPr lang="fa-IR" dirty="0">
                    <a:solidFill>
                      <a:srgbClr val="FF0000"/>
                    </a:solidFill>
                  </a:rPr>
                  <a:t>پاک کردن </a:t>
                </a:r>
                <a:r>
                  <a:rPr lang="fa-IR" dirty="0"/>
                  <a:t>یعنی </a:t>
                </a:r>
                <a14:m>
                  <m:oMath xmlns:m="http://schemas.openxmlformats.org/officeDocument/2006/math">
                    <m:r>
                      <a:rPr lang="en-US" i="1" dirty="0">
                        <a:solidFill>
                          <a:srgbClr val="C00000"/>
                        </a:solidFill>
                        <a:latin typeface="Cambria Math" panose="02040503050406030204" pitchFamily="18" charset="0"/>
                      </a:rPr>
                      <m:t>𝐴</m:t>
                    </m:r>
                  </m:oMath>
                </a14:m>
                <a:r>
                  <a:rPr lang="fa-IR" dirty="0"/>
                  <a:t> و تمام تاثیرات آن (همه رشته های متوالی که جایگزین آن شدند) از پشته خارج شوند و نمادی قبلاً زیر</a:t>
                </a:r>
                <a14:m>
                  <m:oMath xmlns:m="http://schemas.openxmlformats.org/officeDocument/2006/math">
                    <m:r>
                      <a:rPr lang="en-US" i="1" dirty="0">
                        <a:solidFill>
                          <a:srgbClr val="C00000"/>
                        </a:solidFill>
                        <a:latin typeface="Cambria Math" panose="02040503050406030204" pitchFamily="18" charset="0"/>
                      </a:rPr>
                      <m:t>𝐴</m:t>
                    </m:r>
                  </m:oMath>
                </a14:m>
                <a:r>
                  <a:rPr lang="fa-IR" dirty="0"/>
                  <a:t> بوده است به بالای پشته منتقل شود.</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r="-153" b="-212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D22F896-40B5-4ADD-8801-0D06FADFA095}" type="slidenum">
              <a:rPr lang="en-US" smtClean="0"/>
              <a:pPr/>
              <a:t>26</a:t>
            </a:fld>
            <a:endParaRPr lang="en-US" dirty="0"/>
          </a:p>
        </p:txBody>
      </p:sp>
    </p:spTree>
    <p:extLst>
      <p:ext uri="{BB962C8B-B14F-4D97-AF65-F5344CB8AC3E}">
        <p14:creationId xmlns:p14="http://schemas.microsoft.com/office/powerpoint/2010/main" val="35533217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تعریف متغیرهای گرامر (ادامه)</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7500" lnSpcReduction="20000"/>
              </a:bodyPr>
              <a:lstStyle/>
              <a:p>
                <a:r>
                  <a:rPr lang="fa-IR" dirty="0"/>
                  <a:t>چنانچه با این روش بتوانیم گرامر را برای یک ماشین پیاده سازی کنیم، آنگاه چنانچه </a:t>
                </a:r>
                <a14:m>
                  <m:oMath xmlns:m="http://schemas.openxmlformats.org/officeDocument/2006/math">
                    <m:r>
                      <a:rPr lang="en-US" i="1" dirty="0">
                        <a:solidFill>
                          <a:srgbClr val="C00000"/>
                        </a:solidFill>
                        <a:latin typeface="Cambria Math" panose="02040503050406030204" pitchFamily="18" charset="0"/>
                      </a:rPr>
                      <m:t>[</m:t>
                    </m:r>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𝑞</m:t>
                        </m:r>
                      </m:e>
                      <m:sub>
                        <m:r>
                          <a:rPr lang="en-US" b="0" i="1" dirty="0" smtClean="0">
                            <a:solidFill>
                              <a:srgbClr val="C00000"/>
                            </a:solidFill>
                            <a:latin typeface="Cambria Math" panose="02040503050406030204" pitchFamily="18" charset="0"/>
                          </a:rPr>
                          <m:t>0</m:t>
                        </m:r>
                      </m:sub>
                    </m:sSub>
                    <m:r>
                      <a:rPr lang="en-US" b="0" i="1" dirty="0" smtClean="0">
                        <a:solidFill>
                          <a:srgbClr val="C00000"/>
                        </a:solidFill>
                        <a:latin typeface="Cambria Math" panose="02040503050406030204" pitchFamily="18" charset="0"/>
                      </a:rPr>
                      <m:t>𝑧</m:t>
                    </m:r>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𝑞</m:t>
                        </m:r>
                      </m:e>
                      <m:sub>
                        <m:r>
                          <a:rPr lang="en-US" b="0" i="1" dirty="0" smtClean="0">
                            <a:solidFill>
                              <a:srgbClr val="C00000"/>
                            </a:solidFill>
                            <a:latin typeface="Cambria Math" panose="02040503050406030204" pitchFamily="18" charset="0"/>
                          </a:rPr>
                          <m:t>𝑓</m:t>
                        </m:r>
                      </m:sub>
                    </m:sSub>
                    <m:r>
                      <a:rPr lang="en-US" i="1" dirty="0">
                        <a:solidFill>
                          <a:srgbClr val="C00000"/>
                        </a:solidFill>
                        <a:latin typeface="Cambria Math" panose="02040503050406030204" pitchFamily="18" charset="0"/>
                      </a:rPr>
                      <m:t>]</m:t>
                    </m:r>
                  </m:oMath>
                </a14:m>
                <a:r>
                  <a:rPr lang="fa-IR" dirty="0"/>
                  <a:t> را بعنوان نماد شروع در نظر بگیریم آنگاه</a:t>
                </a:r>
              </a:p>
              <a:p>
                <a14:m>
                  <m:oMath xmlns:m="http://schemas.openxmlformats.org/officeDocument/2006/math">
                    <m:r>
                      <a:rPr lang="en-US" i="1" dirty="0">
                        <a:solidFill>
                          <a:srgbClr val="C00000"/>
                        </a:solidFill>
                        <a:latin typeface="Cambria Math" panose="02040503050406030204" pitchFamily="18" charset="0"/>
                      </a:rPr>
                      <m:t>[</m:t>
                    </m:r>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𝑞</m:t>
                        </m:r>
                      </m:e>
                      <m:sub>
                        <m:r>
                          <a:rPr lang="en-US" b="0" i="1" dirty="0" smtClean="0">
                            <a:solidFill>
                              <a:srgbClr val="C00000"/>
                            </a:solidFill>
                            <a:latin typeface="Cambria Math" panose="02040503050406030204" pitchFamily="18" charset="0"/>
                          </a:rPr>
                          <m:t>0</m:t>
                        </m:r>
                      </m:sub>
                    </m:sSub>
                    <m:r>
                      <a:rPr lang="en-US" b="0" i="1" dirty="0" smtClean="0">
                        <a:solidFill>
                          <a:srgbClr val="C00000"/>
                        </a:solidFill>
                        <a:latin typeface="Cambria Math" panose="02040503050406030204" pitchFamily="18" charset="0"/>
                      </a:rPr>
                      <m:t>𝑧</m:t>
                    </m:r>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𝑞</m:t>
                        </m:r>
                      </m:e>
                      <m:sub>
                        <m:r>
                          <a:rPr lang="en-US" b="0" i="1" dirty="0" smtClean="0">
                            <a:solidFill>
                              <a:srgbClr val="C00000"/>
                            </a:solidFill>
                            <a:latin typeface="Cambria Math" panose="02040503050406030204" pitchFamily="18" charset="0"/>
                          </a:rPr>
                          <m:t>𝑓</m:t>
                        </m:r>
                      </m:sub>
                    </m:sSub>
                    <m:r>
                      <a:rPr lang="en-US" i="1" dirty="0">
                        <a:solidFill>
                          <a:srgbClr val="C00000"/>
                        </a:solidFill>
                        <a:latin typeface="Cambria Math" panose="02040503050406030204" pitchFamily="18" charset="0"/>
                      </a:rPr>
                      <m:t>]</m:t>
                    </m:r>
                    <m:groupChr>
                      <m:groupChrPr>
                        <m:chr m:val="⇒"/>
                        <m:vertJc m:val="bot"/>
                        <m:ctrlPr>
                          <a:rPr lang="en-US" i="1" dirty="0">
                            <a:solidFill>
                              <a:srgbClr val="C00000"/>
                            </a:solidFill>
                            <a:latin typeface="Cambria Math" panose="02040503050406030204" pitchFamily="18" charset="0"/>
                          </a:rPr>
                        </m:ctrlPr>
                      </m:groupChrPr>
                      <m:e>
                        <m:r>
                          <m:rPr>
                            <m:brk m:alnAt="2"/>
                          </m:rPr>
                          <a:rPr lang="en-US" i="1" dirty="0">
                            <a:solidFill>
                              <a:srgbClr val="C00000"/>
                            </a:solidFill>
                            <a:latin typeface="Cambria Math" panose="02040503050406030204" pitchFamily="18" charset="0"/>
                          </a:rPr>
                          <m:t>∗</m:t>
                        </m:r>
                      </m:e>
                    </m:groupChr>
                    <m:r>
                      <a:rPr lang="en-US" b="0" i="1" dirty="0" smtClean="0">
                        <a:solidFill>
                          <a:srgbClr val="C00000"/>
                        </a:solidFill>
                        <a:latin typeface="Cambria Math" panose="02040503050406030204" pitchFamily="18" charset="0"/>
                      </a:rPr>
                      <m:t>𝑤</m:t>
                    </m:r>
                  </m:oMath>
                </a14:m>
                <a:r>
                  <a:rPr lang="fa-IR" dirty="0"/>
                  <a:t> اگر و تنها اگر پذیرنده پشته ای غیرقطعی در حالی که </a:t>
                </a:r>
                <a14:m>
                  <m:oMath xmlns:m="http://schemas.openxmlformats.org/officeDocument/2006/math">
                    <m:r>
                      <a:rPr lang="en-US" i="1" dirty="0">
                        <a:solidFill>
                          <a:srgbClr val="C00000"/>
                        </a:solidFill>
                        <a:latin typeface="Cambria Math" panose="02040503050406030204" pitchFamily="18" charset="0"/>
                      </a:rPr>
                      <m:t>𝑤</m:t>
                    </m:r>
                  </m:oMath>
                </a14:m>
                <a:r>
                  <a:rPr lang="fa-IR" dirty="0"/>
                  <a:t> را میخواند و از </a:t>
                </a:r>
                <a14:m>
                  <m:oMath xmlns:m="http://schemas.openxmlformats.org/officeDocument/2006/math">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𝑞</m:t>
                        </m:r>
                      </m:e>
                      <m:sub>
                        <m:r>
                          <a:rPr lang="en-US" i="1" dirty="0">
                            <a:solidFill>
                              <a:srgbClr val="C00000"/>
                            </a:solidFill>
                            <a:latin typeface="Cambria Math" panose="02040503050406030204" pitchFamily="18" charset="0"/>
                          </a:rPr>
                          <m:t>0</m:t>
                        </m:r>
                      </m:sub>
                    </m:sSub>
                  </m:oMath>
                </a14:m>
                <a:r>
                  <a:rPr lang="fa-IR" dirty="0"/>
                  <a:t> به </a:t>
                </a:r>
                <a14:m>
                  <m:oMath xmlns:m="http://schemas.openxmlformats.org/officeDocument/2006/math">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𝑞</m:t>
                        </m:r>
                      </m:e>
                      <m:sub>
                        <m:r>
                          <a:rPr lang="en-US" i="1" dirty="0">
                            <a:solidFill>
                              <a:srgbClr val="C00000"/>
                            </a:solidFill>
                            <a:latin typeface="Cambria Math" panose="02040503050406030204" pitchFamily="18" charset="0"/>
                          </a:rPr>
                          <m:t>𝑓</m:t>
                        </m:r>
                      </m:sub>
                    </m:sSub>
                  </m:oMath>
                </a14:m>
                <a:r>
                  <a:rPr lang="fa-IR" dirty="0"/>
                  <a:t> میرود، </a:t>
                </a:r>
                <a14:m>
                  <m:oMath xmlns:m="http://schemas.openxmlformats.org/officeDocument/2006/math">
                    <m:r>
                      <a:rPr lang="en-US" i="1" dirty="0">
                        <a:solidFill>
                          <a:srgbClr val="C00000"/>
                        </a:solidFill>
                        <a:latin typeface="Cambria Math" panose="02040503050406030204" pitchFamily="18" charset="0"/>
                      </a:rPr>
                      <m:t>𝑧</m:t>
                    </m:r>
                  </m:oMath>
                </a14:m>
                <a:r>
                  <a:rPr lang="fa-IR" dirty="0"/>
                  <a:t> را حذف کند</a:t>
                </a:r>
              </a:p>
              <a:p>
                <a:r>
                  <a:rPr lang="fa-IR" dirty="0"/>
                  <a:t>بنابراین زبان تولید شده توسط این گرامر با زبان پذیرفته شده توسط پذیرنده پشته ای غیرقطعی یکسان خواهد بود.</a:t>
                </a:r>
              </a:p>
              <a:p>
                <a:endParaRPr lang="en-US" dirty="0"/>
              </a:p>
              <a:p>
                <a:r>
                  <a:rPr lang="fa-IR" dirty="0"/>
                  <a:t>برای ساخت گرامری که این شرط را برآورده سازد، انواع مختلف انتقال را بررسی میکنیم.</a:t>
                </a:r>
              </a:p>
              <a:p>
                <a:r>
                  <a:rPr lang="fa-IR" dirty="0"/>
                  <a:t>الف) </a:t>
                </a:r>
                <a14:m>
                  <m:oMath xmlns:m="http://schemas.openxmlformats.org/officeDocument/2006/math">
                    <m:r>
                      <a:rPr lang="el-GR" i="1" dirty="0" smtClean="0">
                        <a:solidFill>
                          <a:srgbClr val="C00000"/>
                        </a:solidFill>
                        <a:latin typeface="Cambria Math" panose="02040503050406030204" pitchFamily="18" charset="0"/>
                      </a:rPr>
                      <m:t>𝛿</m:t>
                    </m:r>
                    <m:d>
                      <m:dPr>
                        <m:ctrlPr>
                          <a:rPr lang="en-US" i="1" dirty="0">
                            <a:solidFill>
                              <a:srgbClr val="C00000"/>
                            </a:solidFill>
                            <a:latin typeface="Cambria Math" panose="02040503050406030204" pitchFamily="18" charset="0"/>
                          </a:rPr>
                        </m:ctrlPr>
                      </m:dPr>
                      <m:e>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𝑞</m:t>
                            </m:r>
                          </m:e>
                          <m:sub>
                            <m:r>
                              <a:rPr lang="en-US" i="1" dirty="0">
                                <a:solidFill>
                                  <a:srgbClr val="C00000"/>
                                </a:solidFill>
                                <a:latin typeface="Cambria Math" panose="02040503050406030204" pitchFamily="18" charset="0"/>
                              </a:rPr>
                              <m:t>𝑖</m:t>
                            </m:r>
                          </m:sub>
                        </m:sSub>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ea typeface="Cambria Math" panose="02040503050406030204" pitchFamily="18" charset="0"/>
                          </a:rPr>
                          <m:t>𝑎</m:t>
                        </m:r>
                        <m:r>
                          <a:rPr lang="en-US" i="1" dirty="0">
                            <a:solidFill>
                              <a:srgbClr val="C00000"/>
                            </a:solidFill>
                            <a:latin typeface="Cambria Math" panose="02040503050406030204" pitchFamily="18" charset="0"/>
                            <a:ea typeface="Cambria Math" panose="02040503050406030204" pitchFamily="18" charset="0"/>
                          </a:rPr>
                          <m:t>,</m:t>
                        </m:r>
                        <m:r>
                          <a:rPr lang="en-US" i="1" dirty="0">
                            <a:solidFill>
                              <a:srgbClr val="C00000"/>
                            </a:solidFill>
                            <a:latin typeface="Cambria Math" panose="02040503050406030204" pitchFamily="18" charset="0"/>
                            <a:ea typeface="Cambria Math" panose="02040503050406030204" pitchFamily="18" charset="0"/>
                          </a:rPr>
                          <m:t>𝐴</m:t>
                        </m:r>
                      </m:e>
                    </m:d>
                    <m:r>
                      <a:rPr lang="en-US" b="0" i="1" dirty="0" smtClean="0">
                        <a:solidFill>
                          <a:srgbClr val="C00000"/>
                        </a:solidFill>
                        <a:latin typeface="Cambria Math" panose="02040503050406030204" pitchFamily="18" charset="0"/>
                        <a:ea typeface="Cambria Math" panose="02040503050406030204" pitchFamily="18" charset="0"/>
                      </a:rPr>
                      <m:t>=</m:t>
                    </m:r>
                    <m:d>
                      <m:dPr>
                        <m:ctrlPr>
                          <a:rPr lang="en-US" i="1" dirty="0">
                            <a:solidFill>
                              <a:srgbClr val="C00000"/>
                            </a:solidFill>
                            <a:latin typeface="Cambria Math" panose="02040503050406030204" pitchFamily="18" charset="0"/>
                            <a:ea typeface="Cambria Math" panose="02040503050406030204" pitchFamily="18" charset="0"/>
                          </a:rPr>
                        </m:ctrlPr>
                      </m:dPr>
                      <m:e>
                        <m:sSub>
                          <m:sSubPr>
                            <m:ctrlPr>
                              <a:rPr lang="en-US" i="1" dirty="0">
                                <a:solidFill>
                                  <a:srgbClr val="C00000"/>
                                </a:solidFill>
                                <a:latin typeface="Cambria Math" panose="02040503050406030204" pitchFamily="18" charset="0"/>
                                <a:ea typeface="Cambria Math" panose="02040503050406030204" pitchFamily="18" charset="0"/>
                              </a:rPr>
                            </m:ctrlPr>
                          </m:sSubPr>
                          <m:e>
                            <m:r>
                              <a:rPr lang="en-US" i="1" dirty="0">
                                <a:solidFill>
                                  <a:srgbClr val="C00000"/>
                                </a:solidFill>
                                <a:latin typeface="Cambria Math" panose="02040503050406030204" pitchFamily="18" charset="0"/>
                                <a:ea typeface="Cambria Math" panose="02040503050406030204" pitchFamily="18" charset="0"/>
                              </a:rPr>
                              <m:t>𝑞</m:t>
                            </m:r>
                          </m:e>
                          <m:sub>
                            <m:r>
                              <a:rPr lang="en-US" i="1" dirty="0">
                                <a:solidFill>
                                  <a:srgbClr val="C00000"/>
                                </a:solidFill>
                                <a:latin typeface="Cambria Math" panose="02040503050406030204" pitchFamily="18" charset="0"/>
                                <a:ea typeface="Cambria Math" panose="02040503050406030204" pitchFamily="18" charset="0"/>
                              </a:rPr>
                              <m:t>𝑗</m:t>
                            </m:r>
                          </m:sub>
                        </m:sSub>
                        <m:r>
                          <a:rPr lang="en-US" i="1" dirty="0">
                            <a:solidFill>
                              <a:srgbClr val="C00000"/>
                            </a:solidFill>
                            <a:latin typeface="Cambria Math" panose="02040503050406030204" pitchFamily="18" charset="0"/>
                            <a:ea typeface="Cambria Math" panose="02040503050406030204" pitchFamily="18" charset="0"/>
                          </a:rPr>
                          <m:t>,</m:t>
                        </m:r>
                        <m:r>
                          <a:rPr lang="en-US" i="1" dirty="0">
                            <a:solidFill>
                              <a:srgbClr val="C00000"/>
                            </a:solidFill>
                            <a:latin typeface="Cambria Math" panose="02040503050406030204" pitchFamily="18" charset="0"/>
                            <a:ea typeface="Cambria Math" panose="02040503050406030204" pitchFamily="18" charset="0"/>
                          </a:rPr>
                          <m:t>𝜆</m:t>
                        </m:r>
                      </m:e>
                    </m:d>
                  </m:oMath>
                </a14:m>
                <a:endParaRPr lang="fa-IR" dirty="0"/>
              </a:p>
              <a:p>
                <a:r>
                  <a:rPr lang="fa-IR" dirty="0"/>
                  <a:t>این قانون شامل </a:t>
                </a:r>
                <a:r>
                  <a:rPr lang="fa-IR" dirty="0">
                    <a:solidFill>
                      <a:srgbClr val="FF0000"/>
                    </a:solidFill>
                  </a:rPr>
                  <a:t>حذف متغیر </a:t>
                </a:r>
                <a:r>
                  <a:rPr lang="fa-IR" dirty="0"/>
                  <a:t>است و نماد </a:t>
                </a:r>
                <a14:m>
                  <m:oMath xmlns:m="http://schemas.openxmlformats.org/officeDocument/2006/math">
                    <m:r>
                      <a:rPr lang="en-US" i="1" dirty="0">
                        <a:solidFill>
                          <a:srgbClr val="C00000"/>
                        </a:solidFill>
                        <a:latin typeface="Cambria Math" panose="02040503050406030204" pitchFamily="18" charset="0"/>
                        <a:ea typeface="Cambria Math" panose="02040503050406030204" pitchFamily="18" charset="0"/>
                      </a:rPr>
                      <m:t>𝐴</m:t>
                    </m:r>
                  </m:oMath>
                </a14:m>
                <a:r>
                  <a:rPr lang="fa-IR" dirty="0"/>
                  <a:t> از پشته خارج میشود لذا قانون متناظر در گرامر برابر خواهد بود با: </a:t>
                </a:r>
                <a14:m>
                  <m:oMath xmlns:m="http://schemas.openxmlformats.org/officeDocument/2006/math">
                    <m:d>
                      <m:dPr>
                        <m:begChr m:val="["/>
                        <m:endChr m:val="]"/>
                        <m:ctrlPr>
                          <a:rPr lang="en-US" i="1" dirty="0">
                            <a:solidFill>
                              <a:srgbClr val="C00000"/>
                            </a:solidFill>
                            <a:latin typeface="Cambria Math" panose="02040503050406030204" pitchFamily="18" charset="0"/>
                          </a:rPr>
                        </m:ctrlPr>
                      </m:dPr>
                      <m:e>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𝑞</m:t>
                            </m:r>
                          </m:e>
                          <m:sub>
                            <m:r>
                              <a:rPr lang="en-US" b="0" i="1" dirty="0" smtClean="0">
                                <a:solidFill>
                                  <a:srgbClr val="C00000"/>
                                </a:solidFill>
                                <a:latin typeface="Cambria Math" panose="02040503050406030204" pitchFamily="18" charset="0"/>
                              </a:rPr>
                              <m:t>𝑖</m:t>
                            </m:r>
                          </m:sub>
                        </m:sSub>
                        <m:r>
                          <a:rPr lang="en-US" b="0" i="1" dirty="0" smtClean="0">
                            <a:solidFill>
                              <a:srgbClr val="C00000"/>
                            </a:solidFill>
                            <a:latin typeface="Cambria Math" panose="02040503050406030204" pitchFamily="18" charset="0"/>
                          </a:rPr>
                          <m:t>𝐴</m:t>
                        </m:r>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𝑞</m:t>
                            </m:r>
                          </m:e>
                          <m:sub>
                            <m:r>
                              <a:rPr lang="en-US" b="0" i="1" dirty="0" smtClean="0">
                                <a:solidFill>
                                  <a:srgbClr val="C00000"/>
                                </a:solidFill>
                                <a:latin typeface="Cambria Math" panose="02040503050406030204" pitchFamily="18" charset="0"/>
                              </a:rPr>
                              <m:t>𝑗</m:t>
                            </m:r>
                          </m:sub>
                        </m:sSub>
                      </m:e>
                    </m:d>
                    <m:r>
                      <a:rPr lang="en-US" b="0" i="1" dirty="0" smtClean="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𝑎</m:t>
                    </m:r>
                  </m:oMath>
                </a14:m>
                <a:r>
                  <a:rPr lang="fa-IR" dirty="0"/>
                  <a:t> </a:t>
                </a:r>
              </a:p>
              <a:p>
                <a:r>
                  <a:rPr lang="fa-IR" dirty="0"/>
                  <a:t>ب) </a:t>
                </a:r>
                <a14:m>
                  <m:oMath xmlns:m="http://schemas.openxmlformats.org/officeDocument/2006/math">
                    <m:r>
                      <a:rPr lang="el-GR" i="1" dirty="0" smtClean="0">
                        <a:solidFill>
                          <a:srgbClr val="C00000"/>
                        </a:solidFill>
                        <a:latin typeface="Cambria Math" panose="02040503050406030204" pitchFamily="18" charset="0"/>
                      </a:rPr>
                      <m:t>𝛿</m:t>
                    </m:r>
                    <m:d>
                      <m:dPr>
                        <m:ctrlPr>
                          <a:rPr lang="en-US" i="1" dirty="0">
                            <a:solidFill>
                              <a:srgbClr val="C00000"/>
                            </a:solidFill>
                            <a:latin typeface="Cambria Math" panose="02040503050406030204" pitchFamily="18" charset="0"/>
                          </a:rPr>
                        </m:ctrlPr>
                      </m:dPr>
                      <m:e>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𝑞</m:t>
                            </m:r>
                          </m:e>
                          <m:sub>
                            <m:r>
                              <a:rPr lang="en-US" i="1" dirty="0">
                                <a:solidFill>
                                  <a:srgbClr val="C00000"/>
                                </a:solidFill>
                                <a:latin typeface="Cambria Math" panose="02040503050406030204" pitchFamily="18" charset="0"/>
                              </a:rPr>
                              <m:t>𝑖</m:t>
                            </m:r>
                          </m:sub>
                        </m:sSub>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ea typeface="Cambria Math" panose="02040503050406030204" pitchFamily="18" charset="0"/>
                          </a:rPr>
                          <m:t>𝑎</m:t>
                        </m:r>
                        <m:r>
                          <a:rPr lang="en-US" i="1" dirty="0">
                            <a:solidFill>
                              <a:srgbClr val="C00000"/>
                            </a:solidFill>
                            <a:latin typeface="Cambria Math" panose="02040503050406030204" pitchFamily="18" charset="0"/>
                            <a:ea typeface="Cambria Math" panose="02040503050406030204" pitchFamily="18" charset="0"/>
                          </a:rPr>
                          <m:t>,</m:t>
                        </m:r>
                        <m:r>
                          <a:rPr lang="en-US" i="1" dirty="0">
                            <a:solidFill>
                              <a:srgbClr val="C00000"/>
                            </a:solidFill>
                            <a:latin typeface="Cambria Math" panose="02040503050406030204" pitchFamily="18" charset="0"/>
                            <a:ea typeface="Cambria Math" panose="02040503050406030204" pitchFamily="18" charset="0"/>
                          </a:rPr>
                          <m:t>𝐴</m:t>
                        </m:r>
                      </m:e>
                    </m:d>
                    <m:r>
                      <a:rPr lang="en-US" i="1" dirty="0">
                        <a:solidFill>
                          <a:srgbClr val="C00000"/>
                        </a:solidFill>
                        <a:latin typeface="Cambria Math" panose="02040503050406030204" pitchFamily="18" charset="0"/>
                        <a:ea typeface="Cambria Math" panose="02040503050406030204" pitchFamily="18" charset="0"/>
                      </a:rPr>
                      <m:t>=</m:t>
                    </m:r>
                    <m:d>
                      <m:dPr>
                        <m:ctrlPr>
                          <a:rPr lang="en-US" i="1" dirty="0">
                            <a:solidFill>
                              <a:srgbClr val="C00000"/>
                            </a:solidFill>
                            <a:latin typeface="Cambria Math" panose="02040503050406030204" pitchFamily="18" charset="0"/>
                            <a:ea typeface="Cambria Math" panose="02040503050406030204" pitchFamily="18" charset="0"/>
                          </a:rPr>
                        </m:ctrlPr>
                      </m:dPr>
                      <m:e>
                        <m:sSub>
                          <m:sSubPr>
                            <m:ctrlPr>
                              <a:rPr lang="en-US" i="1" dirty="0">
                                <a:solidFill>
                                  <a:srgbClr val="C00000"/>
                                </a:solidFill>
                                <a:latin typeface="Cambria Math" panose="02040503050406030204" pitchFamily="18" charset="0"/>
                                <a:ea typeface="Cambria Math" panose="02040503050406030204" pitchFamily="18" charset="0"/>
                              </a:rPr>
                            </m:ctrlPr>
                          </m:sSubPr>
                          <m:e>
                            <m:r>
                              <a:rPr lang="en-US" i="1" dirty="0">
                                <a:solidFill>
                                  <a:srgbClr val="C00000"/>
                                </a:solidFill>
                                <a:latin typeface="Cambria Math" panose="02040503050406030204" pitchFamily="18" charset="0"/>
                                <a:ea typeface="Cambria Math" panose="02040503050406030204" pitchFamily="18" charset="0"/>
                              </a:rPr>
                              <m:t>𝑞</m:t>
                            </m:r>
                          </m:e>
                          <m:sub>
                            <m:r>
                              <a:rPr lang="en-US" i="1" dirty="0">
                                <a:solidFill>
                                  <a:srgbClr val="C00000"/>
                                </a:solidFill>
                                <a:latin typeface="Cambria Math" panose="02040503050406030204" pitchFamily="18" charset="0"/>
                                <a:ea typeface="Cambria Math" panose="02040503050406030204" pitchFamily="18" charset="0"/>
                              </a:rPr>
                              <m:t>𝑗</m:t>
                            </m:r>
                          </m:sub>
                        </m:sSub>
                        <m:r>
                          <a:rPr lang="en-US" i="1" dirty="0">
                            <a:solidFill>
                              <a:srgbClr val="C00000"/>
                            </a:solidFill>
                            <a:latin typeface="Cambria Math" panose="02040503050406030204" pitchFamily="18" charset="0"/>
                            <a:ea typeface="Cambria Math" panose="02040503050406030204" pitchFamily="18" charset="0"/>
                          </a:rPr>
                          <m:t>,</m:t>
                        </m:r>
                        <m:r>
                          <a:rPr lang="en-US" i="1" dirty="0">
                            <a:solidFill>
                              <a:srgbClr val="C00000"/>
                            </a:solidFill>
                            <a:latin typeface="Cambria Math" panose="02040503050406030204" pitchFamily="18" charset="0"/>
                            <a:ea typeface="Cambria Math" panose="02040503050406030204" pitchFamily="18" charset="0"/>
                          </a:rPr>
                          <m:t>𝐵𝐶</m:t>
                        </m:r>
                      </m:e>
                    </m:d>
                  </m:oMath>
                </a14:m>
                <a:endParaRPr lang="en-US" dirty="0"/>
              </a:p>
              <a:p>
                <a:r>
                  <a:rPr lang="fa-IR" dirty="0"/>
                  <a:t>این قانون</a:t>
                </a:r>
                <a:r>
                  <a:rPr lang="en-US" dirty="0"/>
                  <a:t> </a:t>
                </a:r>
                <a:r>
                  <a:rPr lang="fa-IR" dirty="0"/>
                  <a:t> </a:t>
                </a:r>
                <a:r>
                  <a:rPr lang="fa-IR" dirty="0">
                    <a:solidFill>
                      <a:srgbClr val="FF0000"/>
                    </a:solidFill>
                  </a:rPr>
                  <a:t>اضافه کردن یک متغیر </a:t>
                </a:r>
                <a:r>
                  <a:rPr lang="fa-IR" dirty="0"/>
                  <a:t>است، مجموعه قوانین زیر را تولید خواهد کرد:</a:t>
                </a:r>
              </a:p>
              <a:p>
                <a:pPr lvl="1"/>
                <a14:m>
                  <m:oMath xmlns:m="http://schemas.openxmlformats.org/officeDocument/2006/math">
                    <m:d>
                      <m:dPr>
                        <m:begChr m:val="["/>
                        <m:endChr m:val="]"/>
                        <m:ctrlPr>
                          <a:rPr lang="en-US" i="1" dirty="0">
                            <a:solidFill>
                              <a:srgbClr val="C00000"/>
                            </a:solidFill>
                            <a:latin typeface="Cambria Math" panose="02040503050406030204" pitchFamily="18" charset="0"/>
                          </a:rPr>
                        </m:ctrlPr>
                      </m:dPr>
                      <m:e>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𝑞</m:t>
                            </m:r>
                          </m:e>
                          <m:sub>
                            <m:r>
                              <a:rPr lang="en-US" i="1" dirty="0" smtClean="0">
                                <a:solidFill>
                                  <a:srgbClr val="C00000"/>
                                </a:solidFill>
                                <a:latin typeface="Cambria Math" panose="02040503050406030204" pitchFamily="18" charset="0"/>
                              </a:rPr>
                              <m:t>𝑖</m:t>
                            </m:r>
                          </m:sub>
                        </m:sSub>
                        <m:r>
                          <a:rPr lang="en-US" i="1" dirty="0">
                            <a:solidFill>
                              <a:srgbClr val="C00000"/>
                            </a:solidFill>
                            <a:latin typeface="Cambria Math" panose="02040503050406030204" pitchFamily="18" charset="0"/>
                          </a:rPr>
                          <m:t>𝐴</m:t>
                        </m:r>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𝑞</m:t>
                            </m:r>
                          </m:e>
                          <m:sub>
                            <m:r>
                              <a:rPr lang="en-US" b="0" i="1" dirty="0" smtClean="0">
                                <a:solidFill>
                                  <a:srgbClr val="C00000"/>
                                </a:solidFill>
                                <a:latin typeface="Cambria Math" panose="02040503050406030204" pitchFamily="18" charset="0"/>
                              </a:rPr>
                              <m:t>𝑘</m:t>
                            </m:r>
                          </m:sub>
                        </m:sSub>
                      </m:e>
                    </m:d>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𝑎</m:t>
                    </m:r>
                    <m:d>
                      <m:dPr>
                        <m:begChr m:val="["/>
                        <m:endChr m:val="]"/>
                        <m:ctrlPr>
                          <a:rPr lang="en-US" i="1" dirty="0">
                            <a:solidFill>
                              <a:srgbClr val="C00000"/>
                            </a:solidFill>
                            <a:latin typeface="Cambria Math" panose="02040503050406030204" pitchFamily="18" charset="0"/>
                          </a:rPr>
                        </m:ctrlPr>
                      </m:dPr>
                      <m:e>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𝑞</m:t>
                            </m:r>
                          </m:e>
                          <m:sub>
                            <m:r>
                              <a:rPr lang="en-US" b="0" i="1" dirty="0" smtClean="0">
                                <a:solidFill>
                                  <a:srgbClr val="C00000"/>
                                </a:solidFill>
                                <a:latin typeface="Cambria Math" panose="02040503050406030204" pitchFamily="18" charset="0"/>
                              </a:rPr>
                              <m:t>𝑗</m:t>
                            </m:r>
                          </m:sub>
                        </m:sSub>
                        <m:r>
                          <a:rPr lang="en-US" b="0" i="1" dirty="0" smtClean="0">
                            <a:solidFill>
                              <a:srgbClr val="C00000"/>
                            </a:solidFill>
                            <a:latin typeface="Cambria Math" panose="02040503050406030204" pitchFamily="18" charset="0"/>
                          </a:rPr>
                          <m:t>𝐵</m:t>
                        </m:r>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𝑞</m:t>
                            </m:r>
                          </m:e>
                          <m:sub>
                            <m:r>
                              <a:rPr lang="en-US" b="0" i="1" dirty="0" smtClean="0">
                                <a:solidFill>
                                  <a:srgbClr val="C00000"/>
                                </a:solidFill>
                                <a:latin typeface="Cambria Math" panose="02040503050406030204" pitchFamily="18" charset="0"/>
                              </a:rPr>
                              <m:t>𝑙</m:t>
                            </m:r>
                          </m:sub>
                        </m:sSub>
                      </m:e>
                    </m:d>
                    <m:d>
                      <m:dPr>
                        <m:begChr m:val="["/>
                        <m:endChr m:val="]"/>
                        <m:ctrlPr>
                          <a:rPr lang="en-US" i="1" dirty="0">
                            <a:solidFill>
                              <a:srgbClr val="C00000"/>
                            </a:solidFill>
                            <a:latin typeface="Cambria Math" panose="02040503050406030204" pitchFamily="18" charset="0"/>
                          </a:rPr>
                        </m:ctrlPr>
                      </m:dPr>
                      <m:e>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𝑞</m:t>
                            </m:r>
                          </m:e>
                          <m:sub>
                            <m:r>
                              <a:rPr lang="en-US" b="0" i="1" dirty="0" smtClean="0">
                                <a:solidFill>
                                  <a:srgbClr val="C00000"/>
                                </a:solidFill>
                                <a:latin typeface="Cambria Math" panose="02040503050406030204" pitchFamily="18" charset="0"/>
                              </a:rPr>
                              <m:t>𝑙</m:t>
                            </m:r>
                          </m:sub>
                        </m:sSub>
                        <m:r>
                          <a:rPr lang="en-US" b="0" i="1" dirty="0" smtClean="0">
                            <a:solidFill>
                              <a:srgbClr val="C00000"/>
                            </a:solidFill>
                            <a:latin typeface="Cambria Math" panose="02040503050406030204" pitchFamily="18" charset="0"/>
                          </a:rPr>
                          <m:t>𝐶</m:t>
                        </m:r>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𝑞</m:t>
                            </m:r>
                          </m:e>
                          <m:sub>
                            <m:r>
                              <a:rPr lang="en-US" b="0" i="1" dirty="0" smtClean="0">
                                <a:solidFill>
                                  <a:srgbClr val="C00000"/>
                                </a:solidFill>
                                <a:latin typeface="Cambria Math" panose="02040503050406030204" pitchFamily="18" charset="0"/>
                              </a:rPr>
                              <m:t>𝑘</m:t>
                            </m:r>
                          </m:sub>
                        </m:sSub>
                      </m:e>
                    </m:d>
                  </m:oMath>
                </a14:m>
                <a:endParaRPr lang="en-US" dirty="0"/>
              </a:p>
              <a:p>
                <a:pPr lvl="1"/>
                <a14:m>
                  <m:oMath xmlns:m="http://schemas.openxmlformats.org/officeDocument/2006/math">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𝑞</m:t>
                        </m:r>
                      </m:e>
                      <m:sub>
                        <m:r>
                          <a:rPr lang="en-US" b="0" i="1" dirty="0" smtClean="0">
                            <a:solidFill>
                              <a:srgbClr val="C00000"/>
                            </a:solidFill>
                            <a:latin typeface="Cambria Math" panose="02040503050406030204" pitchFamily="18" charset="0"/>
                          </a:rPr>
                          <m:t>𝑘</m:t>
                        </m:r>
                      </m:sub>
                    </m:sSub>
                  </m:oMath>
                </a14:m>
                <a:r>
                  <a:rPr lang="fa-IR" dirty="0"/>
                  <a:t> و </a:t>
                </a:r>
                <a14:m>
                  <m:oMath xmlns:m="http://schemas.openxmlformats.org/officeDocument/2006/math">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𝑞</m:t>
                        </m:r>
                      </m:e>
                      <m:sub>
                        <m:r>
                          <a:rPr lang="en-US" i="1" dirty="0">
                            <a:solidFill>
                              <a:srgbClr val="C00000"/>
                            </a:solidFill>
                            <a:latin typeface="Cambria Math" panose="02040503050406030204" pitchFamily="18" charset="0"/>
                          </a:rPr>
                          <m:t>𝑙</m:t>
                        </m:r>
                      </m:sub>
                    </m:sSub>
                  </m:oMath>
                </a14:m>
                <a:r>
                  <a:rPr lang="fa-IR" dirty="0"/>
                  <a:t> همه مقادیر ممکن در </a:t>
                </a:r>
                <a14:m>
                  <m:oMath xmlns:m="http://schemas.openxmlformats.org/officeDocument/2006/math">
                    <m:r>
                      <a:rPr lang="en-US" b="0" i="1" dirty="0" smtClean="0">
                        <a:solidFill>
                          <a:srgbClr val="C00000"/>
                        </a:solidFill>
                        <a:latin typeface="Cambria Math" panose="02040503050406030204" pitchFamily="18" charset="0"/>
                        <a:ea typeface="Cambria Math" panose="02040503050406030204" pitchFamily="18" charset="0"/>
                      </a:rPr>
                      <m:t>𝑄</m:t>
                    </m:r>
                  </m:oMath>
                </a14:m>
                <a:r>
                  <a:rPr lang="fa-IR" dirty="0"/>
                  <a:t> را اختیار میکنند.</a:t>
                </a:r>
              </a:p>
              <a:p>
                <a:pPr lvl="1"/>
                <a:r>
                  <a:rPr lang="fa-IR" dirty="0"/>
                  <a:t>ممکن است به نظر برسد که متغیرهای زیادی تولید کرده ایم ولی این متغیرها و  قوانین مشکلی برای ما ایجاد نمیکنند. بلکه بعنوان متغیرهای بدون استفاده حذف خواهند شد.</a:t>
                </a:r>
                <a:endParaRPr lang="en-US" dirty="0"/>
              </a:p>
              <a:p>
                <a:r>
                  <a:rPr lang="fa-IR" dirty="0"/>
                  <a:t>متغیر شروع گرامر برابر </a:t>
                </a:r>
                <a14:m>
                  <m:oMath xmlns:m="http://schemas.openxmlformats.org/officeDocument/2006/math">
                    <m:d>
                      <m:dPr>
                        <m:begChr m:val="["/>
                        <m:endChr m:val="]"/>
                        <m:ctrlPr>
                          <a:rPr lang="en-US" i="1" dirty="0">
                            <a:solidFill>
                              <a:srgbClr val="C00000"/>
                            </a:solidFill>
                            <a:latin typeface="Cambria Math" panose="02040503050406030204" pitchFamily="18" charset="0"/>
                          </a:rPr>
                        </m:ctrlPr>
                      </m:dPr>
                      <m:e>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𝑞</m:t>
                            </m:r>
                          </m:e>
                          <m:sub>
                            <m:r>
                              <a:rPr lang="en-US" b="0" i="1" dirty="0" smtClean="0">
                                <a:solidFill>
                                  <a:srgbClr val="C00000"/>
                                </a:solidFill>
                                <a:latin typeface="Cambria Math" panose="02040503050406030204" pitchFamily="18" charset="0"/>
                              </a:rPr>
                              <m:t>0</m:t>
                            </m:r>
                          </m:sub>
                        </m:sSub>
                        <m:r>
                          <a:rPr lang="en-US" b="0" i="1" dirty="0" smtClean="0">
                            <a:solidFill>
                              <a:srgbClr val="C00000"/>
                            </a:solidFill>
                            <a:latin typeface="Cambria Math" panose="02040503050406030204" pitchFamily="18" charset="0"/>
                          </a:rPr>
                          <m:t>𝑧</m:t>
                        </m:r>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𝑞</m:t>
                            </m:r>
                          </m:e>
                          <m:sub>
                            <m:r>
                              <a:rPr lang="en-US" b="0" i="1" dirty="0" smtClean="0">
                                <a:solidFill>
                                  <a:srgbClr val="C00000"/>
                                </a:solidFill>
                                <a:latin typeface="Cambria Math" panose="02040503050406030204" pitchFamily="18" charset="0"/>
                              </a:rPr>
                              <m:t>𝑓</m:t>
                            </m:r>
                          </m:sub>
                        </m:sSub>
                      </m:e>
                    </m:d>
                  </m:oMath>
                </a14:m>
                <a:r>
                  <a:rPr lang="fa-IR" dirty="0"/>
                  <a:t> خواهد بود.</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51" r="-970" b="-100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D22F896-40B5-4ADD-8801-0D06FADFA095}" type="slidenum">
              <a:rPr lang="en-US" smtClean="0"/>
              <a:pPr/>
              <a:t>27</a:t>
            </a:fld>
            <a:endParaRPr lang="en-US" dirty="0"/>
          </a:p>
        </p:txBody>
      </p:sp>
    </p:spTree>
    <p:extLst>
      <p:ext uri="{BB962C8B-B14F-4D97-AF65-F5344CB8AC3E}">
        <p14:creationId xmlns:p14="http://schemas.microsoft.com/office/powerpoint/2010/main" val="39937832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مثال 7-8:</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fa-IR" dirty="0"/>
                  <a:t>پذیرنده پشته ای غیر قطعی با انتقال های زیر را درنظر بگیرید.</a:t>
                </a:r>
                <a:endParaRPr lang="en-US" dirty="0"/>
              </a:p>
              <a:p>
                <a:endParaRPr lang="en-US" dirty="0"/>
              </a:p>
              <a:p>
                <a:endParaRPr lang="en-US" dirty="0"/>
              </a:p>
              <a:p>
                <a:r>
                  <a:rPr lang="fa-IR" dirty="0"/>
                  <a:t>با استفاده از </a:t>
                </a:r>
                <a14:m>
                  <m:oMath xmlns:m="http://schemas.openxmlformats.org/officeDocument/2006/math">
                    <m:sSub>
                      <m:sSubPr>
                        <m:ctrlPr>
                          <a:rPr lang="en-US" i="1" dirty="0">
                            <a:solidFill>
                              <a:srgbClr val="C00000"/>
                            </a:solidFill>
                            <a:latin typeface="Cambria Math" panose="02040503050406030204" pitchFamily="18" charset="0"/>
                            <a:ea typeface="Cambria Math" panose="02040503050406030204" pitchFamily="18" charset="0"/>
                          </a:rPr>
                        </m:ctrlPr>
                      </m:sSubPr>
                      <m:e>
                        <m:r>
                          <a:rPr lang="en-US" i="1" dirty="0">
                            <a:solidFill>
                              <a:srgbClr val="C00000"/>
                            </a:solidFill>
                            <a:latin typeface="Cambria Math" panose="02040503050406030204" pitchFamily="18" charset="0"/>
                            <a:ea typeface="Cambria Math" panose="02040503050406030204" pitchFamily="18" charset="0"/>
                          </a:rPr>
                          <m:t>𝑞</m:t>
                        </m:r>
                      </m:e>
                      <m:sub>
                        <m:r>
                          <a:rPr lang="en-US" i="1" dirty="0">
                            <a:solidFill>
                              <a:srgbClr val="C00000"/>
                            </a:solidFill>
                            <a:latin typeface="Cambria Math" panose="02040503050406030204" pitchFamily="18" charset="0"/>
                            <a:ea typeface="Cambria Math" panose="02040503050406030204" pitchFamily="18" charset="0"/>
                          </a:rPr>
                          <m:t>0</m:t>
                        </m:r>
                      </m:sub>
                    </m:sSub>
                  </m:oMath>
                </a14:m>
                <a:r>
                  <a:rPr lang="fa-IR" dirty="0"/>
                  <a:t> بعنوان حالت اولیه و </a:t>
                </a:r>
                <a14:m>
                  <m:oMath xmlns:m="http://schemas.openxmlformats.org/officeDocument/2006/math">
                    <m:sSub>
                      <m:sSubPr>
                        <m:ctrlPr>
                          <a:rPr lang="en-US" i="1" dirty="0">
                            <a:solidFill>
                              <a:srgbClr val="C00000"/>
                            </a:solidFill>
                            <a:latin typeface="Cambria Math" panose="02040503050406030204" pitchFamily="18" charset="0"/>
                            <a:ea typeface="Cambria Math" panose="02040503050406030204" pitchFamily="18" charset="0"/>
                          </a:rPr>
                        </m:ctrlPr>
                      </m:sSubPr>
                      <m:e>
                        <m:r>
                          <a:rPr lang="en-US" i="1" dirty="0">
                            <a:solidFill>
                              <a:srgbClr val="C00000"/>
                            </a:solidFill>
                            <a:latin typeface="Cambria Math" panose="02040503050406030204" pitchFamily="18" charset="0"/>
                            <a:ea typeface="Cambria Math" panose="02040503050406030204" pitchFamily="18" charset="0"/>
                          </a:rPr>
                          <m:t>𝑞</m:t>
                        </m:r>
                      </m:e>
                      <m:sub>
                        <m:r>
                          <a:rPr lang="en-US" b="0" i="1" dirty="0" smtClean="0">
                            <a:solidFill>
                              <a:srgbClr val="C00000"/>
                            </a:solidFill>
                            <a:latin typeface="Cambria Math" panose="02040503050406030204" pitchFamily="18" charset="0"/>
                            <a:ea typeface="Cambria Math" panose="02040503050406030204" pitchFamily="18" charset="0"/>
                          </a:rPr>
                          <m:t>2</m:t>
                        </m:r>
                      </m:sub>
                    </m:sSub>
                  </m:oMath>
                </a14:m>
                <a:r>
                  <a:rPr lang="fa-IR" dirty="0"/>
                  <a:t> بعنوان حالت نهایی، این پذیرنده پشته ای، شرط 1 را برآورده میکند ولی شرط 2 را ندارد.</a:t>
                </a:r>
                <a:endParaRPr lang="en-US" dirty="0"/>
              </a:p>
              <a:p>
                <a:r>
                  <a:rPr lang="fa-IR" dirty="0"/>
                  <a:t>برای اینکه شرط 2 را برآورده سازد، حالت جدیدی با نام </a:t>
                </a:r>
                <a14:m>
                  <m:oMath xmlns:m="http://schemas.openxmlformats.org/officeDocument/2006/math">
                    <m:sSub>
                      <m:sSubPr>
                        <m:ctrlPr>
                          <a:rPr lang="en-US" i="1" dirty="0">
                            <a:solidFill>
                              <a:srgbClr val="C00000"/>
                            </a:solidFill>
                            <a:latin typeface="Cambria Math" panose="02040503050406030204" pitchFamily="18" charset="0"/>
                            <a:ea typeface="Cambria Math" panose="02040503050406030204" pitchFamily="18" charset="0"/>
                          </a:rPr>
                        </m:ctrlPr>
                      </m:sSubPr>
                      <m:e>
                        <m:r>
                          <a:rPr lang="en-US" i="1" dirty="0">
                            <a:solidFill>
                              <a:srgbClr val="C00000"/>
                            </a:solidFill>
                            <a:latin typeface="Cambria Math" panose="02040503050406030204" pitchFamily="18" charset="0"/>
                            <a:ea typeface="Cambria Math" panose="02040503050406030204" pitchFamily="18" charset="0"/>
                          </a:rPr>
                          <m:t>𝑞</m:t>
                        </m:r>
                      </m:e>
                      <m:sub>
                        <m:r>
                          <a:rPr lang="en-US" b="0" i="1" dirty="0" smtClean="0">
                            <a:solidFill>
                              <a:srgbClr val="C00000"/>
                            </a:solidFill>
                            <a:latin typeface="Cambria Math" panose="02040503050406030204" pitchFamily="18" charset="0"/>
                            <a:ea typeface="Cambria Math" panose="02040503050406030204" pitchFamily="18" charset="0"/>
                          </a:rPr>
                          <m:t>3</m:t>
                        </m:r>
                      </m:sub>
                    </m:sSub>
                  </m:oMath>
                </a14:m>
                <a:r>
                  <a:rPr lang="fa-IR" dirty="0"/>
                  <a:t> و یک مرحله میانی که در آن ابتدا </a:t>
                </a:r>
                <a14:m>
                  <m:oMath xmlns:m="http://schemas.openxmlformats.org/officeDocument/2006/math">
                    <m:r>
                      <a:rPr lang="en-US" i="1" dirty="0">
                        <a:solidFill>
                          <a:srgbClr val="C00000"/>
                        </a:solidFill>
                        <a:latin typeface="Cambria Math" panose="02040503050406030204" pitchFamily="18" charset="0"/>
                        <a:ea typeface="Cambria Math" panose="02040503050406030204" pitchFamily="18" charset="0"/>
                      </a:rPr>
                      <m:t>𝐴</m:t>
                    </m:r>
                  </m:oMath>
                </a14:m>
                <a:r>
                  <a:rPr lang="fa-IR" dirty="0"/>
                  <a:t> را از پشته حذف میکنیم، سپس آنرا در حرکت بعدی جایگزین میکنیم. مجموعه قوانین انتقال جدید عبارتند از:</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r="-51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D22F896-40B5-4ADD-8801-0D06FADFA095}" type="slidenum">
              <a:rPr lang="en-US" smtClean="0"/>
              <a:pPr/>
              <a:t>28</a:t>
            </a:fld>
            <a:endParaRPr lang="en-US" dirty="0"/>
          </a:p>
        </p:txBody>
      </p:sp>
      <mc:AlternateContent xmlns:mc="http://schemas.openxmlformats.org/markup-compatibility/2006" xmlns:a14="http://schemas.microsoft.com/office/drawing/2010/main">
        <mc:Choice Requires="a14">
          <p:sp>
            <p:nvSpPr>
              <p:cNvPr id="5" name="Rectangle 4"/>
              <p:cNvSpPr/>
              <p:nvPr/>
            </p:nvSpPr>
            <p:spPr>
              <a:xfrm>
                <a:off x="2718570" y="1168088"/>
                <a:ext cx="2651431" cy="14773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l-GR" i="1" dirty="0" smtClean="0">
                          <a:solidFill>
                            <a:srgbClr val="C00000"/>
                          </a:solidFill>
                          <a:latin typeface="Cambria Math" panose="02040503050406030204" pitchFamily="18" charset="0"/>
                        </a:rPr>
                        <m:t>𝛿</m:t>
                      </m:r>
                      <m:d>
                        <m:dPr>
                          <m:ctrlPr>
                            <a:rPr lang="en-US" i="1" dirty="0">
                              <a:solidFill>
                                <a:srgbClr val="C00000"/>
                              </a:solidFill>
                              <a:latin typeface="Cambria Math" panose="02040503050406030204" pitchFamily="18" charset="0"/>
                            </a:rPr>
                          </m:ctrlPr>
                        </m:dPr>
                        <m:e>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𝑞</m:t>
                              </m:r>
                            </m:e>
                            <m:sub>
                              <m:r>
                                <a:rPr lang="en-US" i="1" dirty="0">
                                  <a:solidFill>
                                    <a:srgbClr val="C00000"/>
                                  </a:solidFill>
                                  <a:latin typeface="Cambria Math" panose="02040503050406030204" pitchFamily="18" charset="0"/>
                                </a:rPr>
                                <m:t>0</m:t>
                              </m:r>
                            </m:sub>
                          </m:sSub>
                          <m:r>
                            <a:rPr lang="en-US" i="1" dirty="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ea typeface="Cambria Math" panose="02040503050406030204" pitchFamily="18" charset="0"/>
                            </a:rPr>
                            <m:t>𝑎</m:t>
                          </m:r>
                          <m:r>
                            <a:rPr lang="en-US" i="1" dirty="0">
                              <a:solidFill>
                                <a:srgbClr val="C00000"/>
                              </a:solidFill>
                              <a:latin typeface="Cambria Math" panose="02040503050406030204" pitchFamily="18" charset="0"/>
                              <a:ea typeface="Cambria Math" panose="02040503050406030204" pitchFamily="18" charset="0"/>
                            </a:rPr>
                            <m:t>,</m:t>
                          </m:r>
                          <m:r>
                            <a:rPr lang="en-US" i="1" dirty="0">
                              <a:solidFill>
                                <a:srgbClr val="C00000"/>
                              </a:solidFill>
                              <a:latin typeface="Cambria Math" panose="02040503050406030204" pitchFamily="18" charset="0"/>
                              <a:ea typeface="Cambria Math" panose="02040503050406030204" pitchFamily="18" charset="0"/>
                            </a:rPr>
                            <m:t>𝑧</m:t>
                          </m:r>
                        </m:e>
                      </m:d>
                      <m:r>
                        <a:rPr lang="en-US" i="1" dirty="0">
                          <a:solidFill>
                            <a:srgbClr val="C00000"/>
                          </a:solidFill>
                          <a:latin typeface="Cambria Math" panose="02040503050406030204" pitchFamily="18" charset="0"/>
                          <a:ea typeface="Cambria Math" panose="02040503050406030204" pitchFamily="18" charset="0"/>
                        </a:rPr>
                        <m:t>=</m:t>
                      </m:r>
                      <m:d>
                        <m:dPr>
                          <m:begChr m:val="{"/>
                          <m:endChr m:val="}"/>
                          <m:ctrlPr>
                            <a:rPr lang="en-US" i="1" dirty="0">
                              <a:solidFill>
                                <a:srgbClr val="C00000"/>
                              </a:solidFill>
                              <a:latin typeface="Cambria Math" panose="02040503050406030204" pitchFamily="18" charset="0"/>
                              <a:ea typeface="Cambria Math" panose="02040503050406030204" pitchFamily="18" charset="0"/>
                            </a:rPr>
                          </m:ctrlPr>
                        </m:dPr>
                        <m:e>
                          <m:d>
                            <m:dPr>
                              <m:ctrlPr>
                                <a:rPr lang="en-US" i="1" dirty="0">
                                  <a:solidFill>
                                    <a:srgbClr val="C00000"/>
                                  </a:solidFill>
                                  <a:latin typeface="Cambria Math" panose="02040503050406030204" pitchFamily="18" charset="0"/>
                                  <a:ea typeface="Cambria Math" panose="02040503050406030204" pitchFamily="18" charset="0"/>
                                </a:rPr>
                              </m:ctrlPr>
                            </m:dPr>
                            <m:e>
                              <m:sSub>
                                <m:sSubPr>
                                  <m:ctrlPr>
                                    <a:rPr lang="en-US" i="1" dirty="0">
                                      <a:solidFill>
                                        <a:srgbClr val="C00000"/>
                                      </a:solidFill>
                                      <a:latin typeface="Cambria Math" panose="02040503050406030204" pitchFamily="18" charset="0"/>
                                      <a:ea typeface="Cambria Math" panose="02040503050406030204" pitchFamily="18" charset="0"/>
                                    </a:rPr>
                                  </m:ctrlPr>
                                </m:sSubPr>
                                <m:e>
                                  <m:r>
                                    <a:rPr lang="en-US" i="1" dirty="0">
                                      <a:solidFill>
                                        <a:srgbClr val="C00000"/>
                                      </a:solidFill>
                                      <a:latin typeface="Cambria Math" panose="02040503050406030204" pitchFamily="18" charset="0"/>
                                      <a:ea typeface="Cambria Math" panose="02040503050406030204" pitchFamily="18" charset="0"/>
                                    </a:rPr>
                                    <m:t>𝑞</m:t>
                                  </m:r>
                                </m:e>
                                <m:sub>
                                  <m:r>
                                    <a:rPr lang="en-US" b="0" i="1" dirty="0" smtClean="0">
                                      <a:solidFill>
                                        <a:srgbClr val="C00000"/>
                                      </a:solidFill>
                                      <a:latin typeface="Cambria Math" panose="02040503050406030204" pitchFamily="18" charset="0"/>
                                      <a:ea typeface="Cambria Math" panose="02040503050406030204" pitchFamily="18" charset="0"/>
                                    </a:rPr>
                                    <m:t>0</m:t>
                                  </m:r>
                                </m:sub>
                              </m:sSub>
                              <m:r>
                                <a:rPr lang="en-US" i="1" dirty="0">
                                  <a:solidFill>
                                    <a:srgbClr val="C00000"/>
                                  </a:solidFill>
                                  <a:latin typeface="Cambria Math" panose="02040503050406030204" pitchFamily="18" charset="0"/>
                                  <a:ea typeface="Cambria Math" panose="02040503050406030204" pitchFamily="18" charset="0"/>
                                </a:rPr>
                                <m:t>,</m:t>
                              </m:r>
                              <m:r>
                                <a:rPr lang="en-US" b="0" i="1" dirty="0" smtClean="0">
                                  <a:solidFill>
                                    <a:srgbClr val="C00000"/>
                                  </a:solidFill>
                                  <a:latin typeface="Cambria Math" panose="02040503050406030204" pitchFamily="18" charset="0"/>
                                  <a:ea typeface="Cambria Math" panose="02040503050406030204" pitchFamily="18" charset="0"/>
                                </a:rPr>
                                <m:t>𝐴</m:t>
                              </m:r>
                              <m:r>
                                <a:rPr lang="en-US" i="1" dirty="0">
                                  <a:solidFill>
                                    <a:srgbClr val="C00000"/>
                                  </a:solidFill>
                                  <a:latin typeface="Cambria Math" panose="02040503050406030204" pitchFamily="18" charset="0"/>
                                  <a:ea typeface="Cambria Math" panose="02040503050406030204" pitchFamily="18" charset="0"/>
                                </a:rPr>
                                <m:t>𝑧</m:t>
                              </m:r>
                            </m:e>
                          </m:d>
                        </m:e>
                      </m:d>
                      <m:r>
                        <a:rPr lang="en-US" b="0" i="1" dirty="0" smtClean="0">
                          <a:solidFill>
                            <a:srgbClr val="C00000"/>
                          </a:solidFill>
                          <a:latin typeface="Cambria Math" panose="02040503050406030204" pitchFamily="18" charset="0"/>
                          <a:ea typeface="Cambria Math" panose="02040503050406030204" pitchFamily="18" charset="0"/>
                        </a:rPr>
                        <m:t>,</m:t>
                      </m:r>
                    </m:oMath>
                  </m:oMathPara>
                </a14:m>
                <a:endParaRPr lang="en-US" b="0" i="1" dirty="0">
                  <a:solidFill>
                    <a:srgbClr val="C00000"/>
                  </a:solidFill>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l-GR" i="1" dirty="0">
                          <a:solidFill>
                            <a:srgbClr val="C00000"/>
                          </a:solidFill>
                          <a:latin typeface="Cambria Math" panose="02040503050406030204" pitchFamily="18" charset="0"/>
                        </a:rPr>
                        <m:t>𝛿</m:t>
                      </m:r>
                      <m:d>
                        <m:dPr>
                          <m:ctrlPr>
                            <a:rPr lang="en-US" i="1" dirty="0">
                              <a:solidFill>
                                <a:srgbClr val="C00000"/>
                              </a:solidFill>
                              <a:latin typeface="Cambria Math" panose="02040503050406030204" pitchFamily="18" charset="0"/>
                            </a:rPr>
                          </m:ctrlPr>
                        </m:dPr>
                        <m:e>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𝑞</m:t>
                              </m:r>
                            </m:e>
                            <m:sub>
                              <m:r>
                                <a:rPr lang="en-US" i="1" dirty="0">
                                  <a:solidFill>
                                    <a:srgbClr val="C00000"/>
                                  </a:solidFill>
                                  <a:latin typeface="Cambria Math" panose="02040503050406030204" pitchFamily="18" charset="0"/>
                                </a:rPr>
                                <m:t>0</m:t>
                              </m:r>
                            </m:sub>
                          </m:sSub>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ea typeface="Cambria Math" panose="02040503050406030204" pitchFamily="18" charset="0"/>
                            </a:rPr>
                            <m:t>𝑎</m:t>
                          </m:r>
                          <m:r>
                            <a:rPr lang="en-US" i="1" dirty="0">
                              <a:solidFill>
                                <a:srgbClr val="C00000"/>
                              </a:solidFill>
                              <a:latin typeface="Cambria Math" panose="02040503050406030204" pitchFamily="18" charset="0"/>
                              <a:ea typeface="Cambria Math" panose="02040503050406030204" pitchFamily="18" charset="0"/>
                            </a:rPr>
                            <m:t>,</m:t>
                          </m:r>
                          <m:r>
                            <a:rPr lang="en-US" b="0" i="1" dirty="0" smtClean="0">
                              <a:solidFill>
                                <a:srgbClr val="C00000"/>
                              </a:solidFill>
                              <a:latin typeface="Cambria Math" panose="02040503050406030204" pitchFamily="18" charset="0"/>
                              <a:ea typeface="Cambria Math" panose="02040503050406030204" pitchFamily="18" charset="0"/>
                            </a:rPr>
                            <m:t>𝐴</m:t>
                          </m:r>
                        </m:e>
                      </m:d>
                      <m:r>
                        <a:rPr lang="en-US" i="1" dirty="0">
                          <a:solidFill>
                            <a:srgbClr val="C00000"/>
                          </a:solidFill>
                          <a:latin typeface="Cambria Math" panose="02040503050406030204" pitchFamily="18" charset="0"/>
                          <a:ea typeface="Cambria Math" panose="02040503050406030204" pitchFamily="18" charset="0"/>
                        </a:rPr>
                        <m:t>=</m:t>
                      </m:r>
                      <m:d>
                        <m:dPr>
                          <m:begChr m:val="{"/>
                          <m:endChr m:val="}"/>
                          <m:ctrlPr>
                            <a:rPr lang="en-US" i="1" dirty="0">
                              <a:solidFill>
                                <a:srgbClr val="C00000"/>
                              </a:solidFill>
                              <a:latin typeface="Cambria Math" panose="02040503050406030204" pitchFamily="18" charset="0"/>
                              <a:ea typeface="Cambria Math" panose="02040503050406030204" pitchFamily="18" charset="0"/>
                            </a:rPr>
                          </m:ctrlPr>
                        </m:dPr>
                        <m:e>
                          <m:d>
                            <m:dPr>
                              <m:ctrlPr>
                                <a:rPr lang="en-US" i="1" dirty="0">
                                  <a:solidFill>
                                    <a:srgbClr val="C00000"/>
                                  </a:solidFill>
                                  <a:latin typeface="Cambria Math" panose="02040503050406030204" pitchFamily="18" charset="0"/>
                                  <a:ea typeface="Cambria Math" panose="02040503050406030204" pitchFamily="18" charset="0"/>
                                </a:rPr>
                              </m:ctrlPr>
                            </m:dPr>
                            <m:e>
                              <m:sSub>
                                <m:sSubPr>
                                  <m:ctrlPr>
                                    <a:rPr lang="en-US" i="1" dirty="0">
                                      <a:solidFill>
                                        <a:srgbClr val="C00000"/>
                                      </a:solidFill>
                                      <a:latin typeface="Cambria Math" panose="02040503050406030204" pitchFamily="18" charset="0"/>
                                      <a:ea typeface="Cambria Math" panose="02040503050406030204" pitchFamily="18" charset="0"/>
                                    </a:rPr>
                                  </m:ctrlPr>
                                </m:sSubPr>
                                <m:e>
                                  <m:r>
                                    <a:rPr lang="en-US" i="1" dirty="0">
                                      <a:solidFill>
                                        <a:srgbClr val="C00000"/>
                                      </a:solidFill>
                                      <a:latin typeface="Cambria Math" panose="02040503050406030204" pitchFamily="18" charset="0"/>
                                      <a:ea typeface="Cambria Math" panose="02040503050406030204" pitchFamily="18" charset="0"/>
                                    </a:rPr>
                                    <m:t>𝑞</m:t>
                                  </m:r>
                                </m:e>
                                <m:sub>
                                  <m:r>
                                    <a:rPr lang="en-US" b="0" i="1" dirty="0" smtClean="0">
                                      <a:solidFill>
                                        <a:srgbClr val="C00000"/>
                                      </a:solidFill>
                                      <a:latin typeface="Cambria Math" panose="02040503050406030204" pitchFamily="18" charset="0"/>
                                      <a:ea typeface="Cambria Math" panose="02040503050406030204" pitchFamily="18" charset="0"/>
                                    </a:rPr>
                                    <m:t>0</m:t>
                                  </m:r>
                                </m:sub>
                              </m:sSub>
                              <m:r>
                                <a:rPr lang="en-US" i="1" dirty="0">
                                  <a:solidFill>
                                    <a:srgbClr val="C00000"/>
                                  </a:solidFill>
                                  <a:latin typeface="Cambria Math" panose="02040503050406030204" pitchFamily="18" charset="0"/>
                                  <a:ea typeface="Cambria Math" panose="02040503050406030204" pitchFamily="18" charset="0"/>
                                </a:rPr>
                                <m:t>,</m:t>
                              </m:r>
                              <m:r>
                                <a:rPr lang="en-US" i="1" dirty="0">
                                  <a:solidFill>
                                    <a:srgbClr val="C00000"/>
                                  </a:solidFill>
                                  <a:latin typeface="Cambria Math" panose="02040503050406030204" pitchFamily="18" charset="0"/>
                                  <a:ea typeface="Cambria Math" panose="02040503050406030204" pitchFamily="18" charset="0"/>
                                </a:rPr>
                                <m:t>𝐴</m:t>
                              </m:r>
                            </m:e>
                          </m:d>
                        </m:e>
                      </m:d>
                      <m:r>
                        <a:rPr lang="en-US" i="1" dirty="0">
                          <a:solidFill>
                            <a:srgbClr val="C00000"/>
                          </a:solidFill>
                          <a:latin typeface="Cambria Math" panose="02040503050406030204" pitchFamily="18" charset="0"/>
                          <a:ea typeface="Cambria Math" panose="02040503050406030204" pitchFamily="18" charset="0"/>
                        </a:rPr>
                        <m:t>,</m:t>
                      </m:r>
                    </m:oMath>
                  </m:oMathPara>
                </a14:m>
                <a:endParaRPr lang="en-US" i="1" dirty="0">
                  <a:solidFill>
                    <a:srgbClr val="C00000"/>
                  </a:solidFill>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l-GR" i="1" dirty="0">
                          <a:solidFill>
                            <a:srgbClr val="C00000"/>
                          </a:solidFill>
                          <a:latin typeface="Cambria Math" panose="02040503050406030204" pitchFamily="18" charset="0"/>
                        </a:rPr>
                        <m:t>𝛿</m:t>
                      </m:r>
                      <m:d>
                        <m:dPr>
                          <m:ctrlPr>
                            <a:rPr lang="en-US" i="1" dirty="0">
                              <a:solidFill>
                                <a:srgbClr val="C00000"/>
                              </a:solidFill>
                              <a:latin typeface="Cambria Math" panose="02040503050406030204" pitchFamily="18" charset="0"/>
                            </a:rPr>
                          </m:ctrlPr>
                        </m:dPr>
                        <m:e>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𝑞</m:t>
                              </m:r>
                            </m:e>
                            <m:sub>
                              <m:r>
                                <a:rPr lang="en-US" i="1" dirty="0">
                                  <a:solidFill>
                                    <a:srgbClr val="C00000"/>
                                  </a:solidFill>
                                  <a:latin typeface="Cambria Math" panose="02040503050406030204" pitchFamily="18" charset="0"/>
                                </a:rPr>
                                <m:t>0</m:t>
                              </m:r>
                            </m:sub>
                          </m:sSub>
                          <m:r>
                            <a:rPr lang="en-US" i="1" dirty="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ea typeface="Cambria Math" panose="02040503050406030204" pitchFamily="18" charset="0"/>
                            </a:rPr>
                            <m:t>𝑏</m:t>
                          </m:r>
                          <m:r>
                            <a:rPr lang="en-US" i="1" dirty="0">
                              <a:solidFill>
                                <a:srgbClr val="C00000"/>
                              </a:solidFill>
                              <a:latin typeface="Cambria Math" panose="02040503050406030204" pitchFamily="18" charset="0"/>
                              <a:ea typeface="Cambria Math" panose="02040503050406030204" pitchFamily="18" charset="0"/>
                            </a:rPr>
                            <m:t>,</m:t>
                          </m:r>
                          <m:r>
                            <a:rPr lang="en-US" b="0" i="1" dirty="0" smtClean="0">
                              <a:solidFill>
                                <a:srgbClr val="C00000"/>
                              </a:solidFill>
                              <a:latin typeface="Cambria Math" panose="02040503050406030204" pitchFamily="18" charset="0"/>
                              <a:ea typeface="Cambria Math" panose="02040503050406030204" pitchFamily="18" charset="0"/>
                            </a:rPr>
                            <m:t>𝐴</m:t>
                          </m:r>
                        </m:e>
                      </m:d>
                      <m:r>
                        <a:rPr lang="en-US" i="1" dirty="0">
                          <a:solidFill>
                            <a:srgbClr val="C00000"/>
                          </a:solidFill>
                          <a:latin typeface="Cambria Math" panose="02040503050406030204" pitchFamily="18" charset="0"/>
                          <a:ea typeface="Cambria Math" panose="02040503050406030204" pitchFamily="18" charset="0"/>
                        </a:rPr>
                        <m:t>=</m:t>
                      </m:r>
                      <m:d>
                        <m:dPr>
                          <m:begChr m:val="{"/>
                          <m:endChr m:val="}"/>
                          <m:ctrlPr>
                            <a:rPr lang="en-US" i="1" dirty="0">
                              <a:solidFill>
                                <a:srgbClr val="C00000"/>
                              </a:solidFill>
                              <a:latin typeface="Cambria Math" panose="02040503050406030204" pitchFamily="18" charset="0"/>
                              <a:ea typeface="Cambria Math" panose="02040503050406030204" pitchFamily="18" charset="0"/>
                            </a:rPr>
                          </m:ctrlPr>
                        </m:dPr>
                        <m:e>
                          <m:d>
                            <m:dPr>
                              <m:ctrlPr>
                                <a:rPr lang="en-US" i="1" dirty="0">
                                  <a:solidFill>
                                    <a:srgbClr val="C00000"/>
                                  </a:solidFill>
                                  <a:latin typeface="Cambria Math" panose="02040503050406030204" pitchFamily="18" charset="0"/>
                                  <a:ea typeface="Cambria Math" panose="02040503050406030204" pitchFamily="18" charset="0"/>
                                </a:rPr>
                              </m:ctrlPr>
                            </m:dPr>
                            <m:e>
                              <m:sSub>
                                <m:sSubPr>
                                  <m:ctrlPr>
                                    <a:rPr lang="en-US" i="1" dirty="0">
                                      <a:solidFill>
                                        <a:srgbClr val="C00000"/>
                                      </a:solidFill>
                                      <a:latin typeface="Cambria Math" panose="02040503050406030204" pitchFamily="18" charset="0"/>
                                      <a:ea typeface="Cambria Math" panose="02040503050406030204" pitchFamily="18" charset="0"/>
                                    </a:rPr>
                                  </m:ctrlPr>
                                </m:sSubPr>
                                <m:e>
                                  <m:r>
                                    <a:rPr lang="en-US" i="1" dirty="0">
                                      <a:solidFill>
                                        <a:srgbClr val="C00000"/>
                                      </a:solidFill>
                                      <a:latin typeface="Cambria Math" panose="02040503050406030204" pitchFamily="18" charset="0"/>
                                      <a:ea typeface="Cambria Math" panose="02040503050406030204" pitchFamily="18" charset="0"/>
                                    </a:rPr>
                                    <m:t>𝑞</m:t>
                                  </m:r>
                                </m:e>
                                <m:sub>
                                  <m:r>
                                    <a:rPr lang="en-US" i="1" dirty="0">
                                      <a:solidFill>
                                        <a:srgbClr val="C00000"/>
                                      </a:solidFill>
                                      <a:latin typeface="Cambria Math" panose="02040503050406030204" pitchFamily="18" charset="0"/>
                                      <a:ea typeface="Cambria Math" panose="02040503050406030204" pitchFamily="18" charset="0"/>
                                    </a:rPr>
                                    <m:t>1</m:t>
                                  </m:r>
                                </m:sub>
                              </m:sSub>
                              <m:r>
                                <a:rPr lang="en-US" i="1" dirty="0">
                                  <a:solidFill>
                                    <a:srgbClr val="C00000"/>
                                  </a:solidFill>
                                  <a:latin typeface="Cambria Math" panose="02040503050406030204" pitchFamily="18" charset="0"/>
                                  <a:ea typeface="Cambria Math" panose="02040503050406030204" pitchFamily="18" charset="0"/>
                                </a:rPr>
                                <m:t>,</m:t>
                              </m:r>
                              <m:r>
                                <a:rPr lang="en-US" i="1" dirty="0" smtClean="0">
                                  <a:solidFill>
                                    <a:srgbClr val="C00000"/>
                                  </a:solidFill>
                                  <a:latin typeface="Cambria Math" panose="02040503050406030204" pitchFamily="18" charset="0"/>
                                  <a:ea typeface="Cambria Math" panose="02040503050406030204" pitchFamily="18" charset="0"/>
                                </a:rPr>
                                <m:t>𝜆</m:t>
                              </m:r>
                            </m:e>
                          </m:d>
                        </m:e>
                      </m:d>
                      <m:r>
                        <a:rPr lang="en-US" i="1" dirty="0">
                          <a:solidFill>
                            <a:srgbClr val="C00000"/>
                          </a:solidFill>
                          <a:latin typeface="Cambria Math" panose="02040503050406030204" pitchFamily="18" charset="0"/>
                          <a:ea typeface="Cambria Math" panose="02040503050406030204" pitchFamily="18" charset="0"/>
                        </a:rPr>
                        <m:t>,</m:t>
                      </m:r>
                    </m:oMath>
                  </m:oMathPara>
                </a14:m>
                <a:endParaRPr lang="en-US" i="1" dirty="0">
                  <a:solidFill>
                    <a:srgbClr val="C00000"/>
                  </a:solidFill>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l-GR" i="1" dirty="0">
                          <a:solidFill>
                            <a:srgbClr val="C00000"/>
                          </a:solidFill>
                          <a:latin typeface="Cambria Math" panose="02040503050406030204" pitchFamily="18" charset="0"/>
                        </a:rPr>
                        <m:t>𝛿</m:t>
                      </m:r>
                      <m:d>
                        <m:dPr>
                          <m:ctrlPr>
                            <a:rPr lang="en-US" i="1" dirty="0">
                              <a:solidFill>
                                <a:srgbClr val="C00000"/>
                              </a:solidFill>
                              <a:latin typeface="Cambria Math" panose="02040503050406030204" pitchFamily="18" charset="0"/>
                            </a:rPr>
                          </m:ctrlPr>
                        </m:dPr>
                        <m:e>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𝑞</m:t>
                              </m:r>
                            </m:e>
                            <m:sub>
                              <m:r>
                                <a:rPr lang="en-US" b="0" i="1" dirty="0" smtClean="0">
                                  <a:solidFill>
                                    <a:srgbClr val="C00000"/>
                                  </a:solidFill>
                                  <a:latin typeface="Cambria Math" panose="02040503050406030204" pitchFamily="18" charset="0"/>
                                </a:rPr>
                                <m:t>1</m:t>
                              </m:r>
                            </m:sub>
                          </m:sSub>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ea typeface="Cambria Math" panose="02040503050406030204" pitchFamily="18" charset="0"/>
                            </a:rPr>
                            <m:t>𝜆</m:t>
                          </m:r>
                          <m:r>
                            <a:rPr lang="en-US" i="1" dirty="0">
                              <a:solidFill>
                                <a:srgbClr val="C00000"/>
                              </a:solidFill>
                              <a:latin typeface="Cambria Math" panose="02040503050406030204" pitchFamily="18" charset="0"/>
                              <a:ea typeface="Cambria Math" panose="02040503050406030204" pitchFamily="18" charset="0"/>
                            </a:rPr>
                            <m:t>,</m:t>
                          </m:r>
                          <m:r>
                            <a:rPr lang="en-US" i="1" dirty="0">
                              <a:solidFill>
                                <a:srgbClr val="C00000"/>
                              </a:solidFill>
                              <a:latin typeface="Cambria Math" panose="02040503050406030204" pitchFamily="18" charset="0"/>
                              <a:ea typeface="Cambria Math" panose="02040503050406030204" pitchFamily="18" charset="0"/>
                            </a:rPr>
                            <m:t>𝑧</m:t>
                          </m:r>
                        </m:e>
                      </m:d>
                      <m:r>
                        <a:rPr lang="en-US" i="1" dirty="0">
                          <a:solidFill>
                            <a:srgbClr val="C00000"/>
                          </a:solidFill>
                          <a:latin typeface="Cambria Math" panose="02040503050406030204" pitchFamily="18" charset="0"/>
                          <a:ea typeface="Cambria Math" panose="02040503050406030204" pitchFamily="18" charset="0"/>
                        </a:rPr>
                        <m:t>=</m:t>
                      </m:r>
                      <m:d>
                        <m:dPr>
                          <m:begChr m:val="{"/>
                          <m:endChr m:val="}"/>
                          <m:ctrlPr>
                            <a:rPr lang="en-US" i="1" dirty="0">
                              <a:solidFill>
                                <a:srgbClr val="C00000"/>
                              </a:solidFill>
                              <a:latin typeface="Cambria Math" panose="02040503050406030204" pitchFamily="18" charset="0"/>
                              <a:ea typeface="Cambria Math" panose="02040503050406030204" pitchFamily="18" charset="0"/>
                            </a:rPr>
                          </m:ctrlPr>
                        </m:dPr>
                        <m:e>
                          <m:d>
                            <m:dPr>
                              <m:ctrlPr>
                                <a:rPr lang="en-US" i="1" dirty="0">
                                  <a:solidFill>
                                    <a:srgbClr val="C00000"/>
                                  </a:solidFill>
                                  <a:latin typeface="Cambria Math" panose="02040503050406030204" pitchFamily="18" charset="0"/>
                                  <a:ea typeface="Cambria Math" panose="02040503050406030204" pitchFamily="18" charset="0"/>
                                </a:rPr>
                              </m:ctrlPr>
                            </m:dPr>
                            <m:e>
                              <m:sSub>
                                <m:sSubPr>
                                  <m:ctrlPr>
                                    <a:rPr lang="en-US" i="1" dirty="0">
                                      <a:solidFill>
                                        <a:srgbClr val="C00000"/>
                                      </a:solidFill>
                                      <a:latin typeface="Cambria Math" panose="02040503050406030204" pitchFamily="18" charset="0"/>
                                      <a:ea typeface="Cambria Math" panose="02040503050406030204" pitchFamily="18" charset="0"/>
                                    </a:rPr>
                                  </m:ctrlPr>
                                </m:sSubPr>
                                <m:e>
                                  <m:r>
                                    <a:rPr lang="en-US" i="1" dirty="0">
                                      <a:solidFill>
                                        <a:srgbClr val="C00000"/>
                                      </a:solidFill>
                                      <a:latin typeface="Cambria Math" panose="02040503050406030204" pitchFamily="18" charset="0"/>
                                      <a:ea typeface="Cambria Math" panose="02040503050406030204" pitchFamily="18" charset="0"/>
                                    </a:rPr>
                                    <m:t>𝑞</m:t>
                                  </m:r>
                                </m:e>
                                <m:sub>
                                  <m:r>
                                    <a:rPr lang="en-US" b="0" i="1" dirty="0" smtClean="0">
                                      <a:solidFill>
                                        <a:srgbClr val="C00000"/>
                                      </a:solidFill>
                                      <a:latin typeface="Cambria Math" panose="02040503050406030204" pitchFamily="18" charset="0"/>
                                      <a:ea typeface="Cambria Math" panose="02040503050406030204" pitchFamily="18" charset="0"/>
                                    </a:rPr>
                                    <m:t>2</m:t>
                                  </m:r>
                                </m:sub>
                              </m:sSub>
                              <m:r>
                                <a:rPr lang="en-US" i="1" dirty="0">
                                  <a:solidFill>
                                    <a:srgbClr val="C00000"/>
                                  </a:solidFill>
                                  <a:latin typeface="Cambria Math" panose="02040503050406030204" pitchFamily="18" charset="0"/>
                                  <a:ea typeface="Cambria Math" panose="02040503050406030204" pitchFamily="18" charset="0"/>
                                </a:rPr>
                                <m:t>,</m:t>
                              </m:r>
                              <m:r>
                                <a:rPr lang="en-US" i="1" dirty="0">
                                  <a:solidFill>
                                    <a:srgbClr val="C00000"/>
                                  </a:solidFill>
                                  <a:latin typeface="Cambria Math" panose="02040503050406030204" pitchFamily="18" charset="0"/>
                                  <a:ea typeface="Cambria Math" panose="02040503050406030204" pitchFamily="18" charset="0"/>
                                </a:rPr>
                                <m:t>𝜆</m:t>
                              </m:r>
                            </m:e>
                          </m:d>
                        </m:e>
                      </m:d>
                      <m:r>
                        <a:rPr lang="en-US" i="1" dirty="0">
                          <a:solidFill>
                            <a:srgbClr val="C00000"/>
                          </a:solidFill>
                          <a:latin typeface="Cambria Math" panose="02040503050406030204" pitchFamily="18" charset="0"/>
                          <a:ea typeface="Cambria Math" panose="02040503050406030204" pitchFamily="18" charset="0"/>
                        </a:rPr>
                        <m:t>,</m:t>
                      </m:r>
                    </m:oMath>
                  </m:oMathPara>
                </a14:m>
                <a:endParaRPr lang="en-US" i="1" dirty="0">
                  <a:solidFill>
                    <a:srgbClr val="C00000"/>
                  </a:solidFill>
                  <a:latin typeface="Cambria Math" panose="02040503050406030204" pitchFamily="18" charset="0"/>
                  <a:ea typeface="Cambria Math" panose="02040503050406030204" pitchFamily="18" charset="0"/>
                </a:endParaRPr>
              </a:p>
              <a:p>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2718570" y="1168088"/>
                <a:ext cx="2651431" cy="147732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515700" y="4485250"/>
                <a:ext cx="2610010" cy="175432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l-GR" i="1" dirty="0" smtClean="0">
                          <a:solidFill>
                            <a:srgbClr val="C00000"/>
                          </a:solidFill>
                          <a:latin typeface="Cambria Math" panose="02040503050406030204" pitchFamily="18" charset="0"/>
                        </a:rPr>
                        <m:t>𝛿</m:t>
                      </m:r>
                      <m:d>
                        <m:dPr>
                          <m:ctrlPr>
                            <a:rPr lang="en-US" i="1" dirty="0">
                              <a:solidFill>
                                <a:srgbClr val="C00000"/>
                              </a:solidFill>
                              <a:latin typeface="Cambria Math" panose="02040503050406030204" pitchFamily="18" charset="0"/>
                            </a:rPr>
                          </m:ctrlPr>
                        </m:dPr>
                        <m:e>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𝑞</m:t>
                              </m:r>
                            </m:e>
                            <m:sub>
                              <m:r>
                                <a:rPr lang="en-US" i="1" dirty="0">
                                  <a:solidFill>
                                    <a:srgbClr val="C00000"/>
                                  </a:solidFill>
                                  <a:latin typeface="Cambria Math" panose="02040503050406030204" pitchFamily="18" charset="0"/>
                                </a:rPr>
                                <m:t>0</m:t>
                              </m:r>
                            </m:sub>
                          </m:sSub>
                          <m:r>
                            <a:rPr lang="en-US" i="1" dirty="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ea typeface="Cambria Math" panose="02040503050406030204" pitchFamily="18" charset="0"/>
                            </a:rPr>
                            <m:t>𝑎</m:t>
                          </m:r>
                          <m:r>
                            <a:rPr lang="en-US" i="1" dirty="0">
                              <a:solidFill>
                                <a:srgbClr val="C00000"/>
                              </a:solidFill>
                              <a:latin typeface="Cambria Math" panose="02040503050406030204" pitchFamily="18" charset="0"/>
                              <a:ea typeface="Cambria Math" panose="02040503050406030204" pitchFamily="18" charset="0"/>
                            </a:rPr>
                            <m:t>,</m:t>
                          </m:r>
                          <m:r>
                            <a:rPr lang="en-US" i="1" dirty="0">
                              <a:solidFill>
                                <a:srgbClr val="C00000"/>
                              </a:solidFill>
                              <a:latin typeface="Cambria Math" panose="02040503050406030204" pitchFamily="18" charset="0"/>
                              <a:ea typeface="Cambria Math" panose="02040503050406030204" pitchFamily="18" charset="0"/>
                            </a:rPr>
                            <m:t>𝑧</m:t>
                          </m:r>
                        </m:e>
                      </m:d>
                      <m:r>
                        <a:rPr lang="en-US" i="1" dirty="0">
                          <a:solidFill>
                            <a:srgbClr val="C00000"/>
                          </a:solidFill>
                          <a:latin typeface="Cambria Math" panose="02040503050406030204" pitchFamily="18" charset="0"/>
                          <a:ea typeface="Cambria Math" panose="02040503050406030204" pitchFamily="18" charset="0"/>
                        </a:rPr>
                        <m:t>=</m:t>
                      </m:r>
                      <m:d>
                        <m:dPr>
                          <m:begChr m:val="{"/>
                          <m:endChr m:val="}"/>
                          <m:ctrlPr>
                            <a:rPr lang="en-US" i="1" dirty="0">
                              <a:solidFill>
                                <a:srgbClr val="C00000"/>
                              </a:solidFill>
                              <a:latin typeface="Cambria Math" panose="02040503050406030204" pitchFamily="18" charset="0"/>
                              <a:ea typeface="Cambria Math" panose="02040503050406030204" pitchFamily="18" charset="0"/>
                            </a:rPr>
                          </m:ctrlPr>
                        </m:dPr>
                        <m:e>
                          <m:d>
                            <m:dPr>
                              <m:ctrlPr>
                                <a:rPr lang="en-US" i="1" dirty="0">
                                  <a:solidFill>
                                    <a:srgbClr val="C00000"/>
                                  </a:solidFill>
                                  <a:latin typeface="Cambria Math" panose="02040503050406030204" pitchFamily="18" charset="0"/>
                                  <a:ea typeface="Cambria Math" panose="02040503050406030204" pitchFamily="18" charset="0"/>
                                </a:rPr>
                              </m:ctrlPr>
                            </m:dPr>
                            <m:e>
                              <m:sSub>
                                <m:sSubPr>
                                  <m:ctrlPr>
                                    <a:rPr lang="en-US" i="1" dirty="0">
                                      <a:solidFill>
                                        <a:srgbClr val="C00000"/>
                                      </a:solidFill>
                                      <a:latin typeface="Cambria Math" panose="02040503050406030204" pitchFamily="18" charset="0"/>
                                      <a:ea typeface="Cambria Math" panose="02040503050406030204" pitchFamily="18" charset="0"/>
                                    </a:rPr>
                                  </m:ctrlPr>
                                </m:sSubPr>
                                <m:e>
                                  <m:r>
                                    <a:rPr lang="en-US" i="1" dirty="0">
                                      <a:solidFill>
                                        <a:srgbClr val="C00000"/>
                                      </a:solidFill>
                                      <a:latin typeface="Cambria Math" panose="02040503050406030204" pitchFamily="18" charset="0"/>
                                      <a:ea typeface="Cambria Math" panose="02040503050406030204" pitchFamily="18" charset="0"/>
                                    </a:rPr>
                                    <m:t>𝑞</m:t>
                                  </m:r>
                                </m:e>
                                <m:sub>
                                  <m:r>
                                    <a:rPr lang="en-US" b="0" i="1" dirty="0" smtClean="0">
                                      <a:solidFill>
                                        <a:srgbClr val="C00000"/>
                                      </a:solidFill>
                                      <a:latin typeface="Cambria Math" panose="02040503050406030204" pitchFamily="18" charset="0"/>
                                      <a:ea typeface="Cambria Math" panose="02040503050406030204" pitchFamily="18" charset="0"/>
                                    </a:rPr>
                                    <m:t>0</m:t>
                                  </m:r>
                                </m:sub>
                              </m:sSub>
                              <m:r>
                                <a:rPr lang="en-US" i="1" dirty="0">
                                  <a:solidFill>
                                    <a:srgbClr val="C00000"/>
                                  </a:solidFill>
                                  <a:latin typeface="Cambria Math" panose="02040503050406030204" pitchFamily="18" charset="0"/>
                                  <a:ea typeface="Cambria Math" panose="02040503050406030204" pitchFamily="18" charset="0"/>
                                </a:rPr>
                                <m:t>,</m:t>
                              </m:r>
                              <m:r>
                                <a:rPr lang="en-US" b="0" i="1" dirty="0" smtClean="0">
                                  <a:solidFill>
                                    <a:srgbClr val="C00000"/>
                                  </a:solidFill>
                                  <a:latin typeface="Cambria Math" panose="02040503050406030204" pitchFamily="18" charset="0"/>
                                  <a:ea typeface="Cambria Math" panose="02040503050406030204" pitchFamily="18" charset="0"/>
                                </a:rPr>
                                <m:t>𝐴</m:t>
                              </m:r>
                              <m:r>
                                <a:rPr lang="en-US" i="1" dirty="0">
                                  <a:solidFill>
                                    <a:srgbClr val="C00000"/>
                                  </a:solidFill>
                                  <a:latin typeface="Cambria Math" panose="02040503050406030204" pitchFamily="18" charset="0"/>
                                  <a:ea typeface="Cambria Math" panose="02040503050406030204" pitchFamily="18" charset="0"/>
                                </a:rPr>
                                <m:t>𝑧</m:t>
                              </m:r>
                            </m:e>
                          </m:d>
                        </m:e>
                      </m:d>
                      <m:r>
                        <a:rPr lang="en-US" b="0" i="1" dirty="0" smtClean="0">
                          <a:solidFill>
                            <a:srgbClr val="C00000"/>
                          </a:solidFill>
                          <a:latin typeface="Cambria Math" panose="02040503050406030204" pitchFamily="18" charset="0"/>
                          <a:ea typeface="Cambria Math" panose="02040503050406030204" pitchFamily="18" charset="0"/>
                        </a:rPr>
                        <m:t>,</m:t>
                      </m:r>
                    </m:oMath>
                  </m:oMathPara>
                </a14:m>
                <a:endParaRPr lang="fa-IR" b="0" i="1" dirty="0">
                  <a:solidFill>
                    <a:srgbClr val="C00000"/>
                  </a:solidFill>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l-GR" i="1" dirty="0">
                          <a:solidFill>
                            <a:srgbClr val="005426"/>
                          </a:solidFill>
                          <a:latin typeface="Cambria Math" panose="02040503050406030204" pitchFamily="18" charset="0"/>
                        </a:rPr>
                        <m:t>𝛿</m:t>
                      </m:r>
                      <m:d>
                        <m:dPr>
                          <m:ctrlPr>
                            <a:rPr lang="en-US" i="1" dirty="0">
                              <a:solidFill>
                                <a:srgbClr val="005426"/>
                              </a:solidFill>
                              <a:latin typeface="Cambria Math" panose="02040503050406030204" pitchFamily="18" charset="0"/>
                            </a:rPr>
                          </m:ctrlPr>
                        </m:dPr>
                        <m:e>
                          <m:sSub>
                            <m:sSubPr>
                              <m:ctrlPr>
                                <a:rPr lang="en-US" i="1" dirty="0">
                                  <a:solidFill>
                                    <a:srgbClr val="005426"/>
                                  </a:solidFill>
                                  <a:latin typeface="Cambria Math" panose="02040503050406030204" pitchFamily="18" charset="0"/>
                                </a:rPr>
                              </m:ctrlPr>
                            </m:sSubPr>
                            <m:e>
                              <m:r>
                                <a:rPr lang="en-US" i="1" dirty="0">
                                  <a:solidFill>
                                    <a:srgbClr val="005426"/>
                                  </a:solidFill>
                                  <a:latin typeface="Cambria Math" panose="02040503050406030204" pitchFamily="18" charset="0"/>
                                </a:rPr>
                                <m:t>𝑞</m:t>
                              </m:r>
                            </m:e>
                            <m:sub>
                              <m:r>
                                <a:rPr lang="fa-IR" i="1" dirty="0">
                                  <a:solidFill>
                                    <a:srgbClr val="005426"/>
                                  </a:solidFill>
                                  <a:latin typeface="Cambria Math" panose="02040503050406030204" pitchFamily="18" charset="0"/>
                                </a:rPr>
                                <m:t>3</m:t>
                              </m:r>
                            </m:sub>
                          </m:sSub>
                          <m:r>
                            <a:rPr lang="en-US" i="1" dirty="0">
                              <a:solidFill>
                                <a:srgbClr val="005426"/>
                              </a:solidFill>
                              <a:latin typeface="Cambria Math" panose="02040503050406030204" pitchFamily="18" charset="0"/>
                            </a:rPr>
                            <m:t>,</m:t>
                          </m:r>
                          <m:r>
                            <a:rPr lang="en-US" i="1" dirty="0">
                              <a:solidFill>
                                <a:srgbClr val="005426"/>
                              </a:solidFill>
                              <a:latin typeface="Cambria Math" panose="02040503050406030204" pitchFamily="18" charset="0"/>
                              <a:ea typeface="Cambria Math" panose="02040503050406030204" pitchFamily="18" charset="0"/>
                            </a:rPr>
                            <m:t>𝜆</m:t>
                          </m:r>
                          <m:r>
                            <a:rPr lang="en-US" i="1" dirty="0">
                              <a:solidFill>
                                <a:srgbClr val="005426"/>
                              </a:solidFill>
                              <a:latin typeface="Cambria Math" panose="02040503050406030204" pitchFamily="18" charset="0"/>
                              <a:ea typeface="Cambria Math" panose="02040503050406030204" pitchFamily="18" charset="0"/>
                            </a:rPr>
                            <m:t>,</m:t>
                          </m:r>
                          <m:r>
                            <a:rPr lang="en-US" i="1" dirty="0">
                              <a:solidFill>
                                <a:srgbClr val="005426"/>
                              </a:solidFill>
                              <a:latin typeface="Cambria Math" panose="02040503050406030204" pitchFamily="18" charset="0"/>
                              <a:ea typeface="Cambria Math" panose="02040503050406030204" pitchFamily="18" charset="0"/>
                            </a:rPr>
                            <m:t>𝑧</m:t>
                          </m:r>
                        </m:e>
                      </m:d>
                      <m:r>
                        <a:rPr lang="en-US" i="1" dirty="0">
                          <a:solidFill>
                            <a:srgbClr val="005426"/>
                          </a:solidFill>
                          <a:latin typeface="Cambria Math" panose="02040503050406030204" pitchFamily="18" charset="0"/>
                          <a:ea typeface="Cambria Math" panose="02040503050406030204" pitchFamily="18" charset="0"/>
                        </a:rPr>
                        <m:t>=</m:t>
                      </m:r>
                      <m:d>
                        <m:dPr>
                          <m:begChr m:val="{"/>
                          <m:endChr m:val="}"/>
                          <m:ctrlPr>
                            <a:rPr lang="en-US" i="1" dirty="0">
                              <a:solidFill>
                                <a:srgbClr val="005426"/>
                              </a:solidFill>
                              <a:latin typeface="Cambria Math" panose="02040503050406030204" pitchFamily="18" charset="0"/>
                              <a:ea typeface="Cambria Math" panose="02040503050406030204" pitchFamily="18" charset="0"/>
                            </a:rPr>
                          </m:ctrlPr>
                        </m:dPr>
                        <m:e>
                          <m:d>
                            <m:dPr>
                              <m:ctrlPr>
                                <a:rPr lang="en-US" i="1" dirty="0">
                                  <a:solidFill>
                                    <a:srgbClr val="005426"/>
                                  </a:solidFill>
                                  <a:latin typeface="Cambria Math" panose="02040503050406030204" pitchFamily="18" charset="0"/>
                                  <a:ea typeface="Cambria Math" panose="02040503050406030204" pitchFamily="18" charset="0"/>
                                </a:rPr>
                              </m:ctrlPr>
                            </m:dPr>
                            <m:e>
                              <m:sSub>
                                <m:sSubPr>
                                  <m:ctrlPr>
                                    <a:rPr lang="en-US" i="1" dirty="0">
                                      <a:solidFill>
                                        <a:srgbClr val="005426"/>
                                      </a:solidFill>
                                      <a:latin typeface="Cambria Math" panose="02040503050406030204" pitchFamily="18" charset="0"/>
                                      <a:ea typeface="Cambria Math" panose="02040503050406030204" pitchFamily="18" charset="0"/>
                                    </a:rPr>
                                  </m:ctrlPr>
                                </m:sSubPr>
                                <m:e>
                                  <m:r>
                                    <a:rPr lang="en-US" i="1" dirty="0">
                                      <a:solidFill>
                                        <a:srgbClr val="005426"/>
                                      </a:solidFill>
                                      <a:latin typeface="Cambria Math" panose="02040503050406030204" pitchFamily="18" charset="0"/>
                                      <a:ea typeface="Cambria Math" panose="02040503050406030204" pitchFamily="18" charset="0"/>
                                    </a:rPr>
                                    <m:t>𝑞</m:t>
                                  </m:r>
                                </m:e>
                                <m:sub>
                                  <m:r>
                                    <a:rPr lang="en-US" i="1" dirty="0">
                                      <a:solidFill>
                                        <a:srgbClr val="005426"/>
                                      </a:solidFill>
                                      <a:latin typeface="Cambria Math" panose="02040503050406030204" pitchFamily="18" charset="0"/>
                                      <a:ea typeface="Cambria Math" panose="02040503050406030204" pitchFamily="18" charset="0"/>
                                    </a:rPr>
                                    <m:t>0</m:t>
                                  </m:r>
                                </m:sub>
                              </m:sSub>
                              <m:r>
                                <a:rPr lang="en-US" i="1" dirty="0">
                                  <a:solidFill>
                                    <a:srgbClr val="005426"/>
                                  </a:solidFill>
                                  <a:latin typeface="Cambria Math" panose="02040503050406030204" pitchFamily="18" charset="0"/>
                                  <a:ea typeface="Cambria Math" panose="02040503050406030204" pitchFamily="18" charset="0"/>
                                </a:rPr>
                                <m:t>,</m:t>
                              </m:r>
                              <m:r>
                                <a:rPr lang="en-US" i="1" dirty="0">
                                  <a:solidFill>
                                    <a:srgbClr val="005426"/>
                                  </a:solidFill>
                                  <a:latin typeface="Cambria Math" panose="02040503050406030204" pitchFamily="18" charset="0"/>
                                  <a:ea typeface="Cambria Math" panose="02040503050406030204" pitchFamily="18" charset="0"/>
                                </a:rPr>
                                <m:t>𝐴𝑧</m:t>
                              </m:r>
                            </m:e>
                          </m:d>
                        </m:e>
                      </m:d>
                      <m:r>
                        <a:rPr lang="en-US" i="1" dirty="0">
                          <a:solidFill>
                            <a:srgbClr val="005426"/>
                          </a:solidFill>
                          <a:latin typeface="Cambria Math" panose="02040503050406030204" pitchFamily="18" charset="0"/>
                          <a:ea typeface="Cambria Math" panose="02040503050406030204" pitchFamily="18" charset="0"/>
                        </a:rPr>
                        <m:t>,</m:t>
                      </m:r>
                    </m:oMath>
                  </m:oMathPara>
                </a14:m>
                <a:endParaRPr lang="en-US" i="1" dirty="0">
                  <a:solidFill>
                    <a:srgbClr val="005426"/>
                  </a:solidFill>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l-GR" i="1" dirty="0">
                          <a:solidFill>
                            <a:srgbClr val="005426"/>
                          </a:solidFill>
                          <a:latin typeface="Cambria Math" panose="02040503050406030204" pitchFamily="18" charset="0"/>
                        </a:rPr>
                        <m:t>𝛿</m:t>
                      </m:r>
                      <m:d>
                        <m:dPr>
                          <m:ctrlPr>
                            <a:rPr lang="en-US" i="1" dirty="0">
                              <a:solidFill>
                                <a:srgbClr val="005426"/>
                              </a:solidFill>
                              <a:latin typeface="Cambria Math" panose="02040503050406030204" pitchFamily="18" charset="0"/>
                            </a:rPr>
                          </m:ctrlPr>
                        </m:dPr>
                        <m:e>
                          <m:sSub>
                            <m:sSubPr>
                              <m:ctrlPr>
                                <a:rPr lang="en-US" i="1" dirty="0">
                                  <a:solidFill>
                                    <a:srgbClr val="005426"/>
                                  </a:solidFill>
                                  <a:latin typeface="Cambria Math" panose="02040503050406030204" pitchFamily="18" charset="0"/>
                                </a:rPr>
                              </m:ctrlPr>
                            </m:sSubPr>
                            <m:e>
                              <m:r>
                                <a:rPr lang="en-US" i="1" dirty="0">
                                  <a:solidFill>
                                    <a:srgbClr val="005426"/>
                                  </a:solidFill>
                                  <a:latin typeface="Cambria Math" panose="02040503050406030204" pitchFamily="18" charset="0"/>
                                </a:rPr>
                                <m:t>𝑞</m:t>
                              </m:r>
                            </m:e>
                            <m:sub>
                              <m:r>
                                <a:rPr lang="en-US" b="0" i="1" dirty="0" smtClean="0">
                                  <a:solidFill>
                                    <a:srgbClr val="005426"/>
                                  </a:solidFill>
                                  <a:latin typeface="Cambria Math" panose="02040503050406030204" pitchFamily="18" charset="0"/>
                                </a:rPr>
                                <m:t>0</m:t>
                              </m:r>
                            </m:sub>
                          </m:sSub>
                          <m:r>
                            <a:rPr lang="en-US" i="1" dirty="0">
                              <a:solidFill>
                                <a:srgbClr val="005426"/>
                              </a:solidFill>
                              <a:latin typeface="Cambria Math" panose="02040503050406030204" pitchFamily="18" charset="0"/>
                            </a:rPr>
                            <m:t>,</m:t>
                          </m:r>
                          <m:r>
                            <a:rPr lang="en-US" b="0" i="1" dirty="0" smtClean="0">
                              <a:solidFill>
                                <a:srgbClr val="005426"/>
                              </a:solidFill>
                              <a:latin typeface="Cambria Math" panose="02040503050406030204" pitchFamily="18" charset="0"/>
                              <a:ea typeface="Cambria Math" panose="02040503050406030204" pitchFamily="18" charset="0"/>
                            </a:rPr>
                            <m:t>𝑎</m:t>
                          </m:r>
                          <m:r>
                            <a:rPr lang="en-US" i="1" dirty="0">
                              <a:solidFill>
                                <a:srgbClr val="005426"/>
                              </a:solidFill>
                              <a:latin typeface="Cambria Math" panose="02040503050406030204" pitchFamily="18" charset="0"/>
                              <a:ea typeface="Cambria Math" panose="02040503050406030204" pitchFamily="18" charset="0"/>
                            </a:rPr>
                            <m:t>,</m:t>
                          </m:r>
                          <m:r>
                            <a:rPr lang="en-US" b="0" i="1" dirty="0" smtClean="0">
                              <a:solidFill>
                                <a:srgbClr val="005426"/>
                              </a:solidFill>
                              <a:latin typeface="Cambria Math" panose="02040503050406030204" pitchFamily="18" charset="0"/>
                              <a:ea typeface="Cambria Math" panose="02040503050406030204" pitchFamily="18" charset="0"/>
                            </a:rPr>
                            <m:t>𝐴</m:t>
                          </m:r>
                        </m:e>
                      </m:d>
                      <m:r>
                        <a:rPr lang="en-US" i="1" dirty="0">
                          <a:solidFill>
                            <a:srgbClr val="005426"/>
                          </a:solidFill>
                          <a:latin typeface="Cambria Math" panose="02040503050406030204" pitchFamily="18" charset="0"/>
                          <a:ea typeface="Cambria Math" panose="02040503050406030204" pitchFamily="18" charset="0"/>
                        </a:rPr>
                        <m:t>=</m:t>
                      </m:r>
                      <m:d>
                        <m:dPr>
                          <m:begChr m:val="{"/>
                          <m:endChr m:val="}"/>
                          <m:ctrlPr>
                            <a:rPr lang="en-US" i="1" dirty="0">
                              <a:solidFill>
                                <a:srgbClr val="005426"/>
                              </a:solidFill>
                              <a:latin typeface="Cambria Math" panose="02040503050406030204" pitchFamily="18" charset="0"/>
                              <a:ea typeface="Cambria Math" panose="02040503050406030204" pitchFamily="18" charset="0"/>
                            </a:rPr>
                          </m:ctrlPr>
                        </m:dPr>
                        <m:e>
                          <m:d>
                            <m:dPr>
                              <m:ctrlPr>
                                <a:rPr lang="en-US" i="1" dirty="0">
                                  <a:solidFill>
                                    <a:srgbClr val="005426"/>
                                  </a:solidFill>
                                  <a:latin typeface="Cambria Math" panose="02040503050406030204" pitchFamily="18" charset="0"/>
                                  <a:ea typeface="Cambria Math" panose="02040503050406030204" pitchFamily="18" charset="0"/>
                                </a:rPr>
                              </m:ctrlPr>
                            </m:dPr>
                            <m:e>
                              <m:sSub>
                                <m:sSubPr>
                                  <m:ctrlPr>
                                    <a:rPr lang="en-US" i="1" dirty="0">
                                      <a:solidFill>
                                        <a:srgbClr val="005426"/>
                                      </a:solidFill>
                                      <a:latin typeface="Cambria Math" panose="02040503050406030204" pitchFamily="18" charset="0"/>
                                      <a:ea typeface="Cambria Math" panose="02040503050406030204" pitchFamily="18" charset="0"/>
                                    </a:rPr>
                                  </m:ctrlPr>
                                </m:sSubPr>
                                <m:e>
                                  <m:r>
                                    <a:rPr lang="en-US" i="1" dirty="0">
                                      <a:solidFill>
                                        <a:srgbClr val="005426"/>
                                      </a:solidFill>
                                      <a:latin typeface="Cambria Math" panose="02040503050406030204" pitchFamily="18" charset="0"/>
                                      <a:ea typeface="Cambria Math" panose="02040503050406030204" pitchFamily="18" charset="0"/>
                                    </a:rPr>
                                    <m:t>𝑞</m:t>
                                  </m:r>
                                </m:e>
                                <m:sub>
                                  <m:r>
                                    <a:rPr lang="en-US" b="0" i="1" dirty="0" smtClean="0">
                                      <a:solidFill>
                                        <a:srgbClr val="005426"/>
                                      </a:solidFill>
                                      <a:latin typeface="Cambria Math" panose="02040503050406030204" pitchFamily="18" charset="0"/>
                                      <a:ea typeface="Cambria Math" panose="02040503050406030204" pitchFamily="18" charset="0"/>
                                    </a:rPr>
                                    <m:t>3</m:t>
                                  </m:r>
                                </m:sub>
                              </m:sSub>
                              <m:r>
                                <a:rPr lang="en-US" i="1" dirty="0">
                                  <a:solidFill>
                                    <a:srgbClr val="005426"/>
                                  </a:solidFill>
                                  <a:latin typeface="Cambria Math" panose="02040503050406030204" pitchFamily="18" charset="0"/>
                                  <a:ea typeface="Cambria Math" panose="02040503050406030204" pitchFamily="18" charset="0"/>
                                </a:rPr>
                                <m:t>,</m:t>
                              </m:r>
                              <m:r>
                                <a:rPr lang="en-US" i="1" dirty="0">
                                  <a:solidFill>
                                    <a:srgbClr val="005426"/>
                                  </a:solidFill>
                                  <a:latin typeface="Cambria Math" panose="02040503050406030204" pitchFamily="18" charset="0"/>
                                  <a:ea typeface="Cambria Math" panose="02040503050406030204" pitchFamily="18" charset="0"/>
                                </a:rPr>
                                <m:t>𝜆</m:t>
                              </m:r>
                            </m:e>
                          </m:d>
                        </m:e>
                      </m:d>
                      <m:r>
                        <a:rPr lang="en-US" i="1" dirty="0">
                          <a:solidFill>
                            <a:srgbClr val="005426"/>
                          </a:solidFill>
                          <a:latin typeface="Cambria Math" panose="02040503050406030204" pitchFamily="18" charset="0"/>
                          <a:ea typeface="Cambria Math" panose="02040503050406030204" pitchFamily="18" charset="0"/>
                        </a:rPr>
                        <m:t>,</m:t>
                      </m:r>
                    </m:oMath>
                  </m:oMathPara>
                </a14:m>
                <a:endParaRPr lang="en-US" i="1" dirty="0">
                  <a:solidFill>
                    <a:srgbClr val="005426"/>
                  </a:solidFill>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l-GR" i="1" dirty="0">
                          <a:solidFill>
                            <a:srgbClr val="C00000"/>
                          </a:solidFill>
                          <a:latin typeface="Cambria Math" panose="02040503050406030204" pitchFamily="18" charset="0"/>
                        </a:rPr>
                        <m:t>𝛿</m:t>
                      </m:r>
                      <m:d>
                        <m:dPr>
                          <m:ctrlPr>
                            <a:rPr lang="en-US" i="1" dirty="0">
                              <a:solidFill>
                                <a:srgbClr val="C00000"/>
                              </a:solidFill>
                              <a:latin typeface="Cambria Math" panose="02040503050406030204" pitchFamily="18" charset="0"/>
                            </a:rPr>
                          </m:ctrlPr>
                        </m:dPr>
                        <m:e>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𝑞</m:t>
                              </m:r>
                            </m:e>
                            <m:sub>
                              <m:r>
                                <a:rPr lang="en-US" i="1" dirty="0">
                                  <a:solidFill>
                                    <a:srgbClr val="C00000"/>
                                  </a:solidFill>
                                  <a:latin typeface="Cambria Math" panose="02040503050406030204" pitchFamily="18" charset="0"/>
                                </a:rPr>
                                <m:t>0</m:t>
                              </m:r>
                            </m:sub>
                          </m:sSub>
                          <m:r>
                            <a:rPr lang="en-US" i="1" dirty="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ea typeface="Cambria Math" panose="02040503050406030204" pitchFamily="18" charset="0"/>
                            </a:rPr>
                            <m:t>𝑏</m:t>
                          </m:r>
                          <m:r>
                            <a:rPr lang="en-US" i="1" dirty="0">
                              <a:solidFill>
                                <a:srgbClr val="C00000"/>
                              </a:solidFill>
                              <a:latin typeface="Cambria Math" panose="02040503050406030204" pitchFamily="18" charset="0"/>
                              <a:ea typeface="Cambria Math" panose="02040503050406030204" pitchFamily="18" charset="0"/>
                            </a:rPr>
                            <m:t>,</m:t>
                          </m:r>
                          <m:r>
                            <a:rPr lang="en-US" b="0" i="1" dirty="0" smtClean="0">
                              <a:solidFill>
                                <a:srgbClr val="C00000"/>
                              </a:solidFill>
                              <a:latin typeface="Cambria Math" panose="02040503050406030204" pitchFamily="18" charset="0"/>
                              <a:ea typeface="Cambria Math" panose="02040503050406030204" pitchFamily="18" charset="0"/>
                            </a:rPr>
                            <m:t>𝐴</m:t>
                          </m:r>
                        </m:e>
                      </m:d>
                      <m:r>
                        <a:rPr lang="en-US" i="1" dirty="0">
                          <a:solidFill>
                            <a:srgbClr val="C00000"/>
                          </a:solidFill>
                          <a:latin typeface="Cambria Math" panose="02040503050406030204" pitchFamily="18" charset="0"/>
                          <a:ea typeface="Cambria Math" panose="02040503050406030204" pitchFamily="18" charset="0"/>
                        </a:rPr>
                        <m:t>=</m:t>
                      </m:r>
                      <m:d>
                        <m:dPr>
                          <m:begChr m:val="{"/>
                          <m:endChr m:val="}"/>
                          <m:ctrlPr>
                            <a:rPr lang="en-US" i="1" dirty="0">
                              <a:solidFill>
                                <a:srgbClr val="C00000"/>
                              </a:solidFill>
                              <a:latin typeface="Cambria Math" panose="02040503050406030204" pitchFamily="18" charset="0"/>
                              <a:ea typeface="Cambria Math" panose="02040503050406030204" pitchFamily="18" charset="0"/>
                            </a:rPr>
                          </m:ctrlPr>
                        </m:dPr>
                        <m:e>
                          <m:d>
                            <m:dPr>
                              <m:ctrlPr>
                                <a:rPr lang="en-US" i="1" dirty="0">
                                  <a:solidFill>
                                    <a:srgbClr val="C00000"/>
                                  </a:solidFill>
                                  <a:latin typeface="Cambria Math" panose="02040503050406030204" pitchFamily="18" charset="0"/>
                                  <a:ea typeface="Cambria Math" panose="02040503050406030204" pitchFamily="18" charset="0"/>
                                </a:rPr>
                              </m:ctrlPr>
                            </m:dPr>
                            <m:e>
                              <m:sSub>
                                <m:sSubPr>
                                  <m:ctrlPr>
                                    <a:rPr lang="en-US" i="1" dirty="0">
                                      <a:solidFill>
                                        <a:srgbClr val="C00000"/>
                                      </a:solidFill>
                                      <a:latin typeface="Cambria Math" panose="02040503050406030204" pitchFamily="18" charset="0"/>
                                      <a:ea typeface="Cambria Math" panose="02040503050406030204" pitchFamily="18" charset="0"/>
                                    </a:rPr>
                                  </m:ctrlPr>
                                </m:sSubPr>
                                <m:e>
                                  <m:r>
                                    <a:rPr lang="en-US" i="1" dirty="0">
                                      <a:solidFill>
                                        <a:srgbClr val="C00000"/>
                                      </a:solidFill>
                                      <a:latin typeface="Cambria Math" panose="02040503050406030204" pitchFamily="18" charset="0"/>
                                      <a:ea typeface="Cambria Math" panose="02040503050406030204" pitchFamily="18" charset="0"/>
                                    </a:rPr>
                                    <m:t>𝑞</m:t>
                                  </m:r>
                                </m:e>
                                <m:sub>
                                  <m:r>
                                    <a:rPr lang="en-US" i="1" dirty="0">
                                      <a:solidFill>
                                        <a:srgbClr val="C00000"/>
                                      </a:solidFill>
                                      <a:latin typeface="Cambria Math" panose="02040503050406030204" pitchFamily="18" charset="0"/>
                                      <a:ea typeface="Cambria Math" panose="02040503050406030204" pitchFamily="18" charset="0"/>
                                    </a:rPr>
                                    <m:t>1</m:t>
                                  </m:r>
                                </m:sub>
                              </m:sSub>
                              <m:r>
                                <a:rPr lang="en-US" i="1" dirty="0">
                                  <a:solidFill>
                                    <a:srgbClr val="C00000"/>
                                  </a:solidFill>
                                  <a:latin typeface="Cambria Math" panose="02040503050406030204" pitchFamily="18" charset="0"/>
                                  <a:ea typeface="Cambria Math" panose="02040503050406030204" pitchFamily="18" charset="0"/>
                                </a:rPr>
                                <m:t>,</m:t>
                              </m:r>
                              <m:r>
                                <a:rPr lang="en-US" i="1" dirty="0" smtClean="0">
                                  <a:solidFill>
                                    <a:srgbClr val="C00000"/>
                                  </a:solidFill>
                                  <a:latin typeface="Cambria Math" panose="02040503050406030204" pitchFamily="18" charset="0"/>
                                  <a:ea typeface="Cambria Math" panose="02040503050406030204" pitchFamily="18" charset="0"/>
                                </a:rPr>
                                <m:t>𝜆</m:t>
                              </m:r>
                            </m:e>
                          </m:d>
                        </m:e>
                      </m:d>
                      <m:r>
                        <a:rPr lang="en-US" i="1" dirty="0">
                          <a:solidFill>
                            <a:srgbClr val="C00000"/>
                          </a:solidFill>
                          <a:latin typeface="Cambria Math" panose="02040503050406030204" pitchFamily="18" charset="0"/>
                          <a:ea typeface="Cambria Math" panose="02040503050406030204" pitchFamily="18" charset="0"/>
                        </a:rPr>
                        <m:t>,</m:t>
                      </m:r>
                    </m:oMath>
                  </m:oMathPara>
                </a14:m>
                <a:endParaRPr lang="en-US" i="1" dirty="0">
                  <a:solidFill>
                    <a:srgbClr val="C00000"/>
                  </a:solidFill>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l-GR" i="1" dirty="0">
                          <a:solidFill>
                            <a:srgbClr val="C00000"/>
                          </a:solidFill>
                          <a:latin typeface="Cambria Math" panose="02040503050406030204" pitchFamily="18" charset="0"/>
                        </a:rPr>
                        <m:t>𝛿</m:t>
                      </m:r>
                      <m:d>
                        <m:dPr>
                          <m:ctrlPr>
                            <a:rPr lang="en-US" i="1" dirty="0">
                              <a:solidFill>
                                <a:srgbClr val="C00000"/>
                              </a:solidFill>
                              <a:latin typeface="Cambria Math" panose="02040503050406030204" pitchFamily="18" charset="0"/>
                            </a:rPr>
                          </m:ctrlPr>
                        </m:dPr>
                        <m:e>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𝑞</m:t>
                              </m:r>
                            </m:e>
                            <m:sub>
                              <m:r>
                                <a:rPr lang="en-US" b="0" i="1" dirty="0" smtClean="0">
                                  <a:solidFill>
                                    <a:srgbClr val="C00000"/>
                                  </a:solidFill>
                                  <a:latin typeface="Cambria Math" panose="02040503050406030204" pitchFamily="18" charset="0"/>
                                </a:rPr>
                                <m:t>1</m:t>
                              </m:r>
                            </m:sub>
                          </m:sSub>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ea typeface="Cambria Math" panose="02040503050406030204" pitchFamily="18" charset="0"/>
                            </a:rPr>
                            <m:t>𝜆</m:t>
                          </m:r>
                          <m:r>
                            <a:rPr lang="en-US" i="1" dirty="0">
                              <a:solidFill>
                                <a:srgbClr val="C00000"/>
                              </a:solidFill>
                              <a:latin typeface="Cambria Math" panose="02040503050406030204" pitchFamily="18" charset="0"/>
                              <a:ea typeface="Cambria Math" panose="02040503050406030204" pitchFamily="18" charset="0"/>
                            </a:rPr>
                            <m:t>,</m:t>
                          </m:r>
                          <m:r>
                            <a:rPr lang="en-US" i="1" dirty="0">
                              <a:solidFill>
                                <a:srgbClr val="C00000"/>
                              </a:solidFill>
                              <a:latin typeface="Cambria Math" panose="02040503050406030204" pitchFamily="18" charset="0"/>
                              <a:ea typeface="Cambria Math" panose="02040503050406030204" pitchFamily="18" charset="0"/>
                            </a:rPr>
                            <m:t>𝑧</m:t>
                          </m:r>
                        </m:e>
                      </m:d>
                      <m:r>
                        <a:rPr lang="en-US" i="1" dirty="0">
                          <a:solidFill>
                            <a:srgbClr val="C00000"/>
                          </a:solidFill>
                          <a:latin typeface="Cambria Math" panose="02040503050406030204" pitchFamily="18" charset="0"/>
                          <a:ea typeface="Cambria Math" panose="02040503050406030204" pitchFamily="18" charset="0"/>
                        </a:rPr>
                        <m:t>=</m:t>
                      </m:r>
                      <m:d>
                        <m:dPr>
                          <m:begChr m:val="{"/>
                          <m:endChr m:val="}"/>
                          <m:ctrlPr>
                            <a:rPr lang="en-US" i="1" dirty="0">
                              <a:solidFill>
                                <a:srgbClr val="C00000"/>
                              </a:solidFill>
                              <a:latin typeface="Cambria Math" panose="02040503050406030204" pitchFamily="18" charset="0"/>
                              <a:ea typeface="Cambria Math" panose="02040503050406030204" pitchFamily="18" charset="0"/>
                            </a:rPr>
                          </m:ctrlPr>
                        </m:dPr>
                        <m:e>
                          <m:d>
                            <m:dPr>
                              <m:ctrlPr>
                                <a:rPr lang="en-US" i="1" dirty="0">
                                  <a:solidFill>
                                    <a:srgbClr val="C00000"/>
                                  </a:solidFill>
                                  <a:latin typeface="Cambria Math" panose="02040503050406030204" pitchFamily="18" charset="0"/>
                                  <a:ea typeface="Cambria Math" panose="02040503050406030204" pitchFamily="18" charset="0"/>
                                </a:rPr>
                              </m:ctrlPr>
                            </m:dPr>
                            <m:e>
                              <m:sSub>
                                <m:sSubPr>
                                  <m:ctrlPr>
                                    <a:rPr lang="en-US" i="1" dirty="0">
                                      <a:solidFill>
                                        <a:srgbClr val="C00000"/>
                                      </a:solidFill>
                                      <a:latin typeface="Cambria Math" panose="02040503050406030204" pitchFamily="18" charset="0"/>
                                      <a:ea typeface="Cambria Math" panose="02040503050406030204" pitchFamily="18" charset="0"/>
                                    </a:rPr>
                                  </m:ctrlPr>
                                </m:sSubPr>
                                <m:e>
                                  <m:r>
                                    <a:rPr lang="en-US" i="1" dirty="0">
                                      <a:solidFill>
                                        <a:srgbClr val="C00000"/>
                                      </a:solidFill>
                                      <a:latin typeface="Cambria Math" panose="02040503050406030204" pitchFamily="18" charset="0"/>
                                      <a:ea typeface="Cambria Math" panose="02040503050406030204" pitchFamily="18" charset="0"/>
                                    </a:rPr>
                                    <m:t>𝑞</m:t>
                                  </m:r>
                                </m:e>
                                <m:sub>
                                  <m:r>
                                    <a:rPr lang="en-US" b="0" i="1" dirty="0" smtClean="0">
                                      <a:solidFill>
                                        <a:srgbClr val="C00000"/>
                                      </a:solidFill>
                                      <a:latin typeface="Cambria Math" panose="02040503050406030204" pitchFamily="18" charset="0"/>
                                      <a:ea typeface="Cambria Math" panose="02040503050406030204" pitchFamily="18" charset="0"/>
                                    </a:rPr>
                                    <m:t>2</m:t>
                                  </m:r>
                                </m:sub>
                              </m:sSub>
                              <m:r>
                                <a:rPr lang="en-US" i="1" dirty="0">
                                  <a:solidFill>
                                    <a:srgbClr val="C00000"/>
                                  </a:solidFill>
                                  <a:latin typeface="Cambria Math" panose="02040503050406030204" pitchFamily="18" charset="0"/>
                                  <a:ea typeface="Cambria Math" panose="02040503050406030204" pitchFamily="18" charset="0"/>
                                </a:rPr>
                                <m:t>,</m:t>
                              </m:r>
                              <m:r>
                                <a:rPr lang="en-US" i="1" dirty="0">
                                  <a:solidFill>
                                    <a:srgbClr val="C00000"/>
                                  </a:solidFill>
                                  <a:latin typeface="Cambria Math" panose="02040503050406030204" pitchFamily="18" charset="0"/>
                                  <a:ea typeface="Cambria Math" panose="02040503050406030204" pitchFamily="18" charset="0"/>
                                </a:rPr>
                                <m:t>𝜆</m:t>
                              </m:r>
                            </m:e>
                          </m:d>
                        </m:e>
                      </m:d>
                      <m:r>
                        <a:rPr lang="en-US" i="1" dirty="0">
                          <a:solidFill>
                            <a:srgbClr val="C00000"/>
                          </a:solidFill>
                          <a:latin typeface="Cambria Math" panose="02040503050406030204" pitchFamily="18" charset="0"/>
                          <a:ea typeface="Cambria Math" panose="02040503050406030204" pitchFamily="18" charset="0"/>
                        </a:rPr>
                        <m:t>,</m:t>
                      </m:r>
                    </m:oMath>
                  </m:oMathPara>
                </a14:m>
                <a:endParaRPr lang="en-US" i="1" dirty="0">
                  <a:solidFill>
                    <a:srgbClr val="C00000"/>
                  </a:solidFill>
                  <a:latin typeface="Cambria Math" panose="02040503050406030204" pitchFamily="18" charset="0"/>
                  <a:ea typeface="Cambria Math" panose="02040503050406030204" pitchFamily="18" charset="0"/>
                </a:endParaRPr>
              </a:p>
              <a:p>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515700" y="4485250"/>
                <a:ext cx="2610010" cy="1754326"/>
              </a:xfrm>
              <a:prstGeom prst="rect">
                <a:avLst/>
              </a:prstGeom>
              <a:blipFill>
                <a:blip r:embed="rId4"/>
                <a:stretch>
                  <a:fillRect/>
                </a:stretch>
              </a:blipFill>
            </p:spPr>
            <p:txBody>
              <a:bodyPr/>
              <a:lstStyle/>
              <a:p>
                <a:r>
                  <a:rPr lang="en-US">
                    <a:noFill/>
                  </a:rPr>
                  <a:t> </a:t>
                </a:r>
              </a:p>
            </p:txBody>
          </p:sp>
        </mc:Fallback>
      </mc:AlternateContent>
      <p:pic>
        <p:nvPicPr>
          <p:cNvPr id="7" name="Picture 6"/>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187967" y="1532815"/>
            <a:ext cx="182034" cy="224602"/>
          </a:xfrm>
          <a:prstGeom prst="rect">
            <a:avLst/>
          </a:prstGeom>
        </p:spPr>
      </p:pic>
    </p:spTree>
    <p:extLst>
      <p:ext uri="{BB962C8B-B14F-4D97-AF65-F5344CB8AC3E}">
        <p14:creationId xmlns:p14="http://schemas.microsoft.com/office/powerpoint/2010/main" val="28249905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مثال 7-8:</a:t>
            </a:r>
            <a:endParaRPr lang="en-US" dirty="0"/>
          </a:p>
        </p:txBody>
      </p:sp>
      <p:sp>
        <p:nvSpPr>
          <p:cNvPr id="3" name="Content Placeholder 2"/>
          <p:cNvSpPr>
            <a:spLocks noGrp="1"/>
          </p:cNvSpPr>
          <p:nvPr>
            <p:ph idx="1"/>
          </p:nvPr>
        </p:nvSpPr>
        <p:spPr/>
        <p:txBody>
          <a:bodyPr/>
          <a:lstStyle/>
          <a:p>
            <a:r>
              <a:rPr lang="fa-IR" dirty="0"/>
              <a:t>از سه انتقال آخر قوانین زیر تولید میشوند.</a:t>
            </a:r>
          </a:p>
          <a:p>
            <a:endParaRPr lang="fa-IR" dirty="0"/>
          </a:p>
          <a:p>
            <a:endParaRPr lang="fa-IR" dirty="0"/>
          </a:p>
          <a:p>
            <a:r>
              <a:rPr lang="fa-IR" dirty="0"/>
              <a:t>برای دو انتقال اول مجموعه قوانین زیر تولید خواهند شد.</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29</a:t>
            </a:fld>
            <a:endParaRPr lang="en-US" dirty="0"/>
          </a:p>
        </p:txBody>
      </p:sp>
      <mc:AlternateContent xmlns:mc="http://schemas.openxmlformats.org/markup-compatibility/2006" xmlns:a14="http://schemas.microsoft.com/office/drawing/2010/main">
        <mc:Choice Requires="a14">
          <p:sp>
            <p:nvSpPr>
              <p:cNvPr id="6" name="Rectangle 5"/>
              <p:cNvSpPr/>
              <p:nvPr/>
            </p:nvSpPr>
            <p:spPr>
              <a:xfrm>
                <a:off x="110191" y="1168088"/>
                <a:ext cx="2610010" cy="175432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l-GR" i="1" dirty="0" smtClean="0">
                          <a:solidFill>
                            <a:srgbClr val="005426"/>
                          </a:solidFill>
                          <a:latin typeface="Cambria Math" panose="02040503050406030204" pitchFamily="18" charset="0"/>
                        </a:rPr>
                        <m:t>𝛿</m:t>
                      </m:r>
                      <m:d>
                        <m:dPr>
                          <m:ctrlPr>
                            <a:rPr lang="en-US" i="1" dirty="0">
                              <a:solidFill>
                                <a:srgbClr val="005426"/>
                              </a:solidFill>
                              <a:latin typeface="Cambria Math" panose="02040503050406030204" pitchFamily="18" charset="0"/>
                            </a:rPr>
                          </m:ctrlPr>
                        </m:dPr>
                        <m:e>
                          <m:sSub>
                            <m:sSubPr>
                              <m:ctrlPr>
                                <a:rPr lang="en-US" i="1" dirty="0">
                                  <a:solidFill>
                                    <a:srgbClr val="005426"/>
                                  </a:solidFill>
                                  <a:latin typeface="Cambria Math" panose="02040503050406030204" pitchFamily="18" charset="0"/>
                                </a:rPr>
                              </m:ctrlPr>
                            </m:sSubPr>
                            <m:e>
                              <m:r>
                                <a:rPr lang="en-US" i="1" dirty="0">
                                  <a:solidFill>
                                    <a:srgbClr val="005426"/>
                                  </a:solidFill>
                                  <a:latin typeface="Cambria Math" panose="02040503050406030204" pitchFamily="18" charset="0"/>
                                </a:rPr>
                                <m:t>𝑞</m:t>
                              </m:r>
                            </m:e>
                            <m:sub>
                              <m:r>
                                <a:rPr lang="en-US" i="1" dirty="0">
                                  <a:solidFill>
                                    <a:srgbClr val="005426"/>
                                  </a:solidFill>
                                  <a:latin typeface="Cambria Math" panose="02040503050406030204" pitchFamily="18" charset="0"/>
                                </a:rPr>
                                <m:t>0</m:t>
                              </m:r>
                            </m:sub>
                          </m:sSub>
                          <m:r>
                            <a:rPr lang="en-US" i="1" dirty="0">
                              <a:solidFill>
                                <a:srgbClr val="005426"/>
                              </a:solidFill>
                              <a:latin typeface="Cambria Math" panose="02040503050406030204" pitchFamily="18" charset="0"/>
                            </a:rPr>
                            <m:t>,</m:t>
                          </m:r>
                          <m:r>
                            <a:rPr lang="en-US" b="0" i="1" dirty="0" smtClean="0">
                              <a:solidFill>
                                <a:srgbClr val="005426"/>
                              </a:solidFill>
                              <a:latin typeface="Cambria Math" panose="02040503050406030204" pitchFamily="18" charset="0"/>
                              <a:ea typeface="Cambria Math" panose="02040503050406030204" pitchFamily="18" charset="0"/>
                            </a:rPr>
                            <m:t>𝑎</m:t>
                          </m:r>
                          <m:r>
                            <a:rPr lang="en-US" i="1" dirty="0">
                              <a:solidFill>
                                <a:srgbClr val="005426"/>
                              </a:solidFill>
                              <a:latin typeface="Cambria Math" panose="02040503050406030204" pitchFamily="18" charset="0"/>
                              <a:ea typeface="Cambria Math" panose="02040503050406030204" pitchFamily="18" charset="0"/>
                            </a:rPr>
                            <m:t>,</m:t>
                          </m:r>
                          <m:r>
                            <a:rPr lang="en-US" i="1" dirty="0">
                              <a:solidFill>
                                <a:srgbClr val="005426"/>
                              </a:solidFill>
                              <a:latin typeface="Cambria Math" panose="02040503050406030204" pitchFamily="18" charset="0"/>
                              <a:ea typeface="Cambria Math" panose="02040503050406030204" pitchFamily="18" charset="0"/>
                            </a:rPr>
                            <m:t>𝑧</m:t>
                          </m:r>
                        </m:e>
                      </m:d>
                      <m:r>
                        <a:rPr lang="en-US" i="1" dirty="0">
                          <a:solidFill>
                            <a:srgbClr val="005426"/>
                          </a:solidFill>
                          <a:latin typeface="Cambria Math" panose="02040503050406030204" pitchFamily="18" charset="0"/>
                          <a:ea typeface="Cambria Math" panose="02040503050406030204" pitchFamily="18" charset="0"/>
                        </a:rPr>
                        <m:t>=</m:t>
                      </m:r>
                      <m:d>
                        <m:dPr>
                          <m:begChr m:val="{"/>
                          <m:endChr m:val="}"/>
                          <m:ctrlPr>
                            <a:rPr lang="en-US" i="1" dirty="0">
                              <a:solidFill>
                                <a:srgbClr val="005426"/>
                              </a:solidFill>
                              <a:latin typeface="Cambria Math" panose="02040503050406030204" pitchFamily="18" charset="0"/>
                              <a:ea typeface="Cambria Math" panose="02040503050406030204" pitchFamily="18" charset="0"/>
                            </a:rPr>
                          </m:ctrlPr>
                        </m:dPr>
                        <m:e>
                          <m:d>
                            <m:dPr>
                              <m:ctrlPr>
                                <a:rPr lang="en-US" i="1" dirty="0">
                                  <a:solidFill>
                                    <a:srgbClr val="005426"/>
                                  </a:solidFill>
                                  <a:latin typeface="Cambria Math" panose="02040503050406030204" pitchFamily="18" charset="0"/>
                                  <a:ea typeface="Cambria Math" panose="02040503050406030204" pitchFamily="18" charset="0"/>
                                </a:rPr>
                              </m:ctrlPr>
                            </m:dPr>
                            <m:e>
                              <m:sSub>
                                <m:sSubPr>
                                  <m:ctrlPr>
                                    <a:rPr lang="en-US" i="1" dirty="0">
                                      <a:solidFill>
                                        <a:srgbClr val="005426"/>
                                      </a:solidFill>
                                      <a:latin typeface="Cambria Math" panose="02040503050406030204" pitchFamily="18" charset="0"/>
                                      <a:ea typeface="Cambria Math" panose="02040503050406030204" pitchFamily="18" charset="0"/>
                                    </a:rPr>
                                  </m:ctrlPr>
                                </m:sSubPr>
                                <m:e>
                                  <m:r>
                                    <a:rPr lang="en-US" i="1" dirty="0">
                                      <a:solidFill>
                                        <a:srgbClr val="005426"/>
                                      </a:solidFill>
                                      <a:latin typeface="Cambria Math" panose="02040503050406030204" pitchFamily="18" charset="0"/>
                                      <a:ea typeface="Cambria Math" panose="02040503050406030204" pitchFamily="18" charset="0"/>
                                    </a:rPr>
                                    <m:t>𝑞</m:t>
                                  </m:r>
                                </m:e>
                                <m:sub>
                                  <m:r>
                                    <a:rPr lang="en-US" b="0" i="1" dirty="0" smtClean="0">
                                      <a:solidFill>
                                        <a:srgbClr val="005426"/>
                                      </a:solidFill>
                                      <a:latin typeface="Cambria Math" panose="02040503050406030204" pitchFamily="18" charset="0"/>
                                      <a:ea typeface="Cambria Math" panose="02040503050406030204" pitchFamily="18" charset="0"/>
                                    </a:rPr>
                                    <m:t>0</m:t>
                                  </m:r>
                                </m:sub>
                              </m:sSub>
                              <m:r>
                                <a:rPr lang="en-US" i="1" dirty="0">
                                  <a:solidFill>
                                    <a:srgbClr val="005426"/>
                                  </a:solidFill>
                                  <a:latin typeface="Cambria Math" panose="02040503050406030204" pitchFamily="18" charset="0"/>
                                  <a:ea typeface="Cambria Math" panose="02040503050406030204" pitchFamily="18" charset="0"/>
                                </a:rPr>
                                <m:t>,</m:t>
                              </m:r>
                              <m:r>
                                <a:rPr lang="en-US" b="0" i="1" dirty="0" smtClean="0">
                                  <a:solidFill>
                                    <a:srgbClr val="005426"/>
                                  </a:solidFill>
                                  <a:latin typeface="Cambria Math" panose="02040503050406030204" pitchFamily="18" charset="0"/>
                                  <a:ea typeface="Cambria Math" panose="02040503050406030204" pitchFamily="18" charset="0"/>
                                </a:rPr>
                                <m:t>𝐴</m:t>
                              </m:r>
                              <m:r>
                                <a:rPr lang="en-US" i="1" dirty="0">
                                  <a:solidFill>
                                    <a:srgbClr val="005426"/>
                                  </a:solidFill>
                                  <a:latin typeface="Cambria Math" panose="02040503050406030204" pitchFamily="18" charset="0"/>
                                  <a:ea typeface="Cambria Math" panose="02040503050406030204" pitchFamily="18" charset="0"/>
                                </a:rPr>
                                <m:t>𝑧</m:t>
                              </m:r>
                            </m:e>
                          </m:d>
                        </m:e>
                      </m:d>
                      <m:r>
                        <a:rPr lang="en-US" b="0" i="1" dirty="0" smtClean="0">
                          <a:solidFill>
                            <a:srgbClr val="005426"/>
                          </a:solidFill>
                          <a:latin typeface="Cambria Math" panose="02040503050406030204" pitchFamily="18" charset="0"/>
                          <a:ea typeface="Cambria Math" panose="02040503050406030204" pitchFamily="18" charset="0"/>
                        </a:rPr>
                        <m:t>,</m:t>
                      </m:r>
                    </m:oMath>
                  </m:oMathPara>
                </a14:m>
                <a:endParaRPr lang="fa-IR" b="0" i="1" dirty="0">
                  <a:solidFill>
                    <a:srgbClr val="005426"/>
                  </a:solidFill>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l-GR" i="1" dirty="0">
                          <a:solidFill>
                            <a:srgbClr val="005426"/>
                          </a:solidFill>
                          <a:latin typeface="Cambria Math" panose="02040503050406030204" pitchFamily="18" charset="0"/>
                        </a:rPr>
                        <m:t>𝛿</m:t>
                      </m:r>
                      <m:d>
                        <m:dPr>
                          <m:ctrlPr>
                            <a:rPr lang="en-US" i="1" dirty="0">
                              <a:solidFill>
                                <a:srgbClr val="005426"/>
                              </a:solidFill>
                              <a:latin typeface="Cambria Math" panose="02040503050406030204" pitchFamily="18" charset="0"/>
                            </a:rPr>
                          </m:ctrlPr>
                        </m:dPr>
                        <m:e>
                          <m:sSub>
                            <m:sSubPr>
                              <m:ctrlPr>
                                <a:rPr lang="en-US" i="1" dirty="0">
                                  <a:solidFill>
                                    <a:srgbClr val="005426"/>
                                  </a:solidFill>
                                  <a:latin typeface="Cambria Math" panose="02040503050406030204" pitchFamily="18" charset="0"/>
                                </a:rPr>
                              </m:ctrlPr>
                            </m:sSubPr>
                            <m:e>
                              <m:r>
                                <a:rPr lang="en-US" i="1" dirty="0">
                                  <a:solidFill>
                                    <a:srgbClr val="005426"/>
                                  </a:solidFill>
                                  <a:latin typeface="Cambria Math" panose="02040503050406030204" pitchFamily="18" charset="0"/>
                                </a:rPr>
                                <m:t>𝑞</m:t>
                              </m:r>
                            </m:e>
                            <m:sub>
                              <m:r>
                                <a:rPr lang="fa-IR" i="1" dirty="0">
                                  <a:solidFill>
                                    <a:srgbClr val="005426"/>
                                  </a:solidFill>
                                  <a:latin typeface="Cambria Math" panose="02040503050406030204" pitchFamily="18" charset="0"/>
                                </a:rPr>
                                <m:t>3</m:t>
                              </m:r>
                            </m:sub>
                          </m:sSub>
                          <m:r>
                            <a:rPr lang="en-US" i="1" dirty="0">
                              <a:solidFill>
                                <a:srgbClr val="005426"/>
                              </a:solidFill>
                              <a:latin typeface="Cambria Math" panose="02040503050406030204" pitchFamily="18" charset="0"/>
                            </a:rPr>
                            <m:t>,</m:t>
                          </m:r>
                          <m:r>
                            <a:rPr lang="en-US" i="1" dirty="0">
                              <a:solidFill>
                                <a:srgbClr val="005426"/>
                              </a:solidFill>
                              <a:latin typeface="Cambria Math" panose="02040503050406030204" pitchFamily="18" charset="0"/>
                              <a:ea typeface="Cambria Math" panose="02040503050406030204" pitchFamily="18" charset="0"/>
                            </a:rPr>
                            <m:t>𝜆</m:t>
                          </m:r>
                          <m:r>
                            <a:rPr lang="en-US" i="1" dirty="0">
                              <a:solidFill>
                                <a:srgbClr val="005426"/>
                              </a:solidFill>
                              <a:latin typeface="Cambria Math" panose="02040503050406030204" pitchFamily="18" charset="0"/>
                              <a:ea typeface="Cambria Math" panose="02040503050406030204" pitchFamily="18" charset="0"/>
                            </a:rPr>
                            <m:t>,</m:t>
                          </m:r>
                          <m:r>
                            <a:rPr lang="en-US" i="1" dirty="0">
                              <a:solidFill>
                                <a:srgbClr val="005426"/>
                              </a:solidFill>
                              <a:latin typeface="Cambria Math" panose="02040503050406030204" pitchFamily="18" charset="0"/>
                              <a:ea typeface="Cambria Math" panose="02040503050406030204" pitchFamily="18" charset="0"/>
                            </a:rPr>
                            <m:t>𝑧</m:t>
                          </m:r>
                        </m:e>
                      </m:d>
                      <m:r>
                        <a:rPr lang="en-US" i="1" dirty="0">
                          <a:solidFill>
                            <a:srgbClr val="005426"/>
                          </a:solidFill>
                          <a:latin typeface="Cambria Math" panose="02040503050406030204" pitchFamily="18" charset="0"/>
                          <a:ea typeface="Cambria Math" panose="02040503050406030204" pitchFamily="18" charset="0"/>
                        </a:rPr>
                        <m:t>=</m:t>
                      </m:r>
                      <m:d>
                        <m:dPr>
                          <m:begChr m:val="{"/>
                          <m:endChr m:val="}"/>
                          <m:ctrlPr>
                            <a:rPr lang="en-US" i="1" dirty="0">
                              <a:solidFill>
                                <a:srgbClr val="005426"/>
                              </a:solidFill>
                              <a:latin typeface="Cambria Math" panose="02040503050406030204" pitchFamily="18" charset="0"/>
                              <a:ea typeface="Cambria Math" panose="02040503050406030204" pitchFamily="18" charset="0"/>
                            </a:rPr>
                          </m:ctrlPr>
                        </m:dPr>
                        <m:e>
                          <m:d>
                            <m:dPr>
                              <m:ctrlPr>
                                <a:rPr lang="en-US" i="1" dirty="0">
                                  <a:solidFill>
                                    <a:srgbClr val="005426"/>
                                  </a:solidFill>
                                  <a:latin typeface="Cambria Math" panose="02040503050406030204" pitchFamily="18" charset="0"/>
                                  <a:ea typeface="Cambria Math" panose="02040503050406030204" pitchFamily="18" charset="0"/>
                                </a:rPr>
                              </m:ctrlPr>
                            </m:dPr>
                            <m:e>
                              <m:sSub>
                                <m:sSubPr>
                                  <m:ctrlPr>
                                    <a:rPr lang="en-US" i="1" dirty="0">
                                      <a:solidFill>
                                        <a:srgbClr val="005426"/>
                                      </a:solidFill>
                                      <a:latin typeface="Cambria Math" panose="02040503050406030204" pitchFamily="18" charset="0"/>
                                      <a:ea typeface="Cambria Math" panose="02040503050406030204" pitchFamily="18" charset="0"/>
                                    </a:rPr>
                                  </m:ctrlPr>
                                </m:sSubPr>
                                <m:e>
                                  <m:r>
                                    <a:rPr lang="en-US" i="1" dirty="0">
                                      <a:solidFill>
                                        <a:srgbClr val="005426"/>
                                      </a:solidFill>
                                      <a:latin typeface="Cambria Math" panose="02040503050406030204" pitchFamily="18" charset="0"/>
                                      <a:ea typeface="Cambria Math" panose="02040503050406030204" pitchFamily="18" charset="0"/>
                                    </a:rPr>
                                    <m:t>𝑞</m:t>
                                  </m:r>
                                </m:e>
                                <m:sub>
                                  <m:r>
                                    <a:rPr lang="en-US" i="1" dirty="0">
                                      <a:solidFill>
                                        <a:srgbClr val="005426"/>
                                      </a:solidFill>
                                      <a:latin typeface="Cambria Math" panose="02040503050406030204" pitchFamily="18" charset="0"/>
                                      <a:ea typeface="Cambria Math" panose="02040503050406030204" pitchFamily="18" charset="0"/>
                                    </a:rPr>
                                    <m:t>0</m:t>
                                  </m:r>
                                </m:sub>
                              </m:sSub>
                              <m:r>
                                <a:rPr lang="en-US" i="1" dirty="0">
                                  <a:solidFill>
                                    <a:srgbClr val="005426"/>
                                  </a:solidFill>
                                  <a:latin typeface="Cambria Math" panose="02040503050406030204" pitchFamily="18" charset="0"/>
                                  <a:ea typeface="Cambria Math" panose="02040503050406030204" pitchFamily="18" charset="0"/>
                                </a:rPr>
                                <m:t>,</m:t>
                              </m:r>
                              <m:r>
                                <a:rPr lang="en-US" i="1" dirty="0">
                                  <a:solidFill>
                                    <a:srgbClr val="005426"/>
                                  </a:solidFill>
                                  <a:latin typeface="Cambria Math" panose="02040503050406030204" pitchFamily="18" charset="0"/>
                                  <a:ea typeface="Cambria Math" panose="02040503050406030204" pitchFamily="18" charset="0"/>
                                </a:rPr>
                                <m:t>𝐴𝑧</m:t>
                              </m:r>
                            </m:e>
                          </m:d>
                        </m:e>
                      </m:d>
                      <m:r>
                        <a:rPr lang="en-US" i="1" dirty="0">
                          <a:solidFill>
                            <a:srgbClr val="005426"/>
                          </a:solidFill>
                          <a:latin typeface="Cambria Math" panose="02040503050406030204" pitchFamily="18" charset="0"/>
                          <a:ea typeface="Cambria Math" panose="02040503050406030204" pitchFamily="18" charset="0"/>
                        </a:rPr>
                        <m:t>,</m:t>
                      </m:r>
                    </m:oMath>
                  </m:oMathPara>
                </a14:m>
                <a:endParaRPr lang="en-US" i="1" dirty="0">
                  <a:solidFill>
                    <a:srgbClr val="005426"/>
                  </a:solidFill>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l-GR" i="1" dirty="0">
                          <a:solidFill>
                            <a:srgbClr val="005426"/>
                          </a:solidFill>
                          <a:latin typeface="Cambria Math" panose="02040503050406030204" pitchFamily="18" charset="0"/>
                        </a:rPr>
                        <m:t>𝛿</m:t>
                      </m:r>
                      <m:d>
                        <m:dPr>
                          <m:ctrlPr>
                            <a:rPr lang="en-US" i="1" dirty="0">
                              <a:solidFill>
                                <a:srgbClr val="005426"/>
                              </a:solidFill>
                              <a:latin typeface="Cambria Math" panose="02040503050406030204" pitchFamily="18" charset="0"/>
                            </a:rPr>
                          </m:ctrlPr>
                        </m:dPr>
                        <m:e>
                          <m:sSub>
                            <m:sSubPr>
                              <m:ctrlPr>
                                <a:rPr lang="en-US" i="1" dirty="0">
                                  <a:solidFill>
                                    <a:srgbClr val="005426"/>
                                  </a:solidFill>
                                  <a:latin typeface="Cambria Math" panose="02040503050406030204" pitchFamily="18" charset="0"/>
                                </a:rPr>
                              </m:ctrlPr>
                            </m:sSubPr>
                            <m:e>
                              <m:r>
                                <a:rPr lang="en-US" i="1" dirty="0">
                                  <a:solidFill>
                                    <a:srgbClr val="005426"/>
                                  </a:solidFill>
                                  <a:latin typeface="Cambria Math" panose="02040503050406030204" pitchFamily="18" charset="0"/>
                                </a:rPr>
                                <m:t>𝑞</m:t>
                              </m:r>
                            </m:e>
                            <m:sub>
                              <m:r>
                                <a:rPr lang="en-US" b="0" i="1" dirty="0" smtClean="0">
                                  <a:solidFill>
                                    <a:srgbClr val="005426"/>
                                  </a:solidFill>
                                  <a:latin typeface="Cambria Math" panose="02040503050406030204" pitchFamily="18" charset="0"/>
                                </a:rPr>
                                <m:t>0</m:t>
                              </m:r>
                            </m:sub>
                          </m:sSub>
                          <m:r>
                            <a:rPr lang="en-US" i="1" dirty="0">
                              <a:solidFill>
                                <a:srgbClr val="005426"/>
                              </a:solidFill>
                              <a:latin typeface="Cambria Math" panose="02040503050406030204" pitchFamily="18" charset="0"/>
                            </a:rPr>
                            <m:t>,</m:t>
                          </m:r>
                          <m:r>
                            <a:rPr lang="en-US" b="0" i="1" dirty="0" smtClean="0">
                              <a:solidFill>
                                <a:srgbClr val="005426"/>
                              </a:solidFill>
                              <a:latin typeface="Cambria Math" panose="02040503050406030204" pitchFamily="18" charset="0"/>
                              <a:ea typeface="Cambria Math" panose="02040503050406030204" pitchFamily="18" charset="0"/>
                            </a:rPr>
                            <m:t>𝑎</m:t>
                          </m:r>
                          <m:r>
                            <a:rPr lang="en-US" i="1" dirty="0">
                              <a:solidFill>
                                <a:srgbClr val="005426"/>
                              </a:solidFill>
                              <a:latin typeface="Cambria Math" panose="02040503050406030204" pitchFamily="18" charset="0"/>
                              <a:ea typeface="Cambria Math" panose="02040503050406030204" pitchFamily="18" charset="0"/>
                            </a:rPr>
                            <m:t>,</m:t>
                          </m:r>
                          <m:r>
                            <a:rPr lang="en-US" b="0" i="1" dirty="0" smtClean="0">
                              <a:solidFill>
                                <a:srgbClr val="005426"/>
                              </a:solidFill>
                              <a:latin typeface="Cambria Math" panose="02040503050406030204" pitchFamily="18" charset="0"/>
                              <a:ea typeface="Cambria Math" panose="02040503050406030204" pitchFamily="18" charset="0"/>
                            </a:rPr>
                            <m:t>𝐴</m:t>
                          </m:r>
                        </m:e>
                      </m:d>
                      <m:r>
                        <a:rPr lang="en-US" i="1" dirty="0">
                          <a:solidFill>
                            <a:srgbClr val="005426"/>
                          </a:solidFill>
                          <a:latin typeface="Cambria Math" panose="02040503050406030204" pitchFamily="18" charset="0"/>
                          <a:ea typeface="Cambria Math" panose="02040503050406030204" pitchFamily="18" charset="0"/>
                        </a:rPr>
                        <m:t>=</m:t>
                      </m:r>
                      <m:d>
                        <m:dPr>
                          <m:begChr m:val="{"/>
                          <m:endChr m:val="}"/>
                          <m:ctrlPr>
                            <a:rPr lang="en-US" i="1" dirty="0">
                              <a:solidFill>
                                <a:srgbClr val="005426"/>
                              </a:solidFill>
                              <a:latin typeface="Cambria Math" panose="02040503050406030204" pitchFamily="18" charset="0"/>
                              <a:ea typeface="Cambria Math" panose="02040503050406030204" pitchFamily="18" charset="0"/>
                            </a:rPr>
                          </m:ctrlPr>
                        </m:dPr>
                        <m:e>
                          <m:d>
                            <m:dPr>
                              <m:ctrlPr>
                                <a:rPr lang="en-US" i="1" dirty="0">
                                  <a:solidFill>
                                    <a:srgbClr val="005426"/>
                                  </a:solidFill>
                                  <a:latin typeface="Cambria Math" panose="02040503050406030204" pitchFamily="18" charset="0"/>
                                  <a:ea typeface="Cambria Math" panose="02040503050406030204" pitchFamily="18" charset="0"/>
                                </a:rPr>
                              </m:ctrlPr>
                            </m:dPr>
                            <m:e>
                              <m:sSub>
                                <m:sSubPr>
                                  <m:ctrlPr>
                                    <a:rPr lang="en-US" i="1" dirty="0">
                                      <a:solidFill>
                                        <a:srgbClr val="005426"/>
                                      </a:solidFill>
                                      <a:latin typeface="Cambria Math" panose="02040503050406030204" pitchFamily="18" charset="0"/>
                                      <a:ea typeface="Cambria Math" panose="02040503050406030204" pitchFamily="18" charset="0"/>
                                    </a:rPr>
                                  </m:ctrlPr>
                                </m:sSubPr>
                                <m:e>
                                  <m:r>
                                    <a:rPr lang="en-US" i="1" dirty="0">
                                      <a:solidFill>
                                        <a:srgbClr val="005426"/>
                                      </a:solidFill>
                                      <a:latin typeface="Cambria Math" panose="02040503050406030204" pitchFamily="18" charset="0"/>
                                      <a:ea typeface="Cambria Math" panose="02040503050406030204" pitchFamily="18" charset="0"/>
                                    </a:rPr>
                                    <m:t>𝑞</m:t>
                                  </m:r>
                                </m:e>
                                <m:sub>
                                  <m:r>
                                    <a:rPr lang="en-US" b="0" i="1" dirty="0" smtClean="0">
                                      <a:solidFill>
                                        <a:srgbClr val="005426"/>
                                      </a:solidFill>
                                      <a:latin typeface="Cambria Math" panose="02040503050406030204" pitchFamily="18" charset="0"/>
                                      <a:ea typeface="Cambria Math" panose="02040503050406030204" pitchFamily="18" charset="0"/>
                                    </a:rPr>
                                    <m:t>3</m:t>
                                  </m:r>
                                </m:sub>
                              </m:sSub>
                              <m:r>
                                <a:rPr lang="en-US" i="1" dirty="0">
                                  <a:solidFill>
                                    <a:srgbClr val="005426"/>
                                  </a:solidFill>
                                  <a:latin typeface="Cambria Math" panose="02040503050406030204" pitchFamily="18" charset="0"/>
                                  <a:ea typeface="Cambria Math" panose="02040503050406030204" pitchFamily="18" charset="0"/>
                                </a:rPr>
                                <m:t>,</m:t>
                              </m:r>
                              <m:r>
                                <a:rPr lang="en-US" i="1" dirty="0">
                                  <a:solidFill>
                                    <a:srgbClr val="005426"/>
                                  </a:solidFill>
                                  <a:latin typeface="Cambria Math" panose="02040503050406030204" pitchFamily="18" charset="0"/>
                                  <a:ea typeface="Cambria Math" panose="02040503050406030204" pitchFamily="18" charset="0"/>
                                </a:rPr>
                                <m:t>𝜆</m:t>
                              </m:r>
                            </m:e>
                          </m:d>
                        </m:e>
                      </m:d>
                      <m:r>
                        <a:rPr lang="en-US" i="1" dirty="0">
                          <a:solidFill>
                            <a:srgbClr val="005426"/>
                          </a:solidFill>
                          <a:latin typeface="Cambria Math" panose="02040503050406030204" pitchFamily="18" charset="0"/>
                          <a:ea typeface="Cambria Math" panose="02040503050406030204" pitchFamily="18" charset="0"/>
                        </a:rPr>
                        <m:t>,</m:t>
                      </m:r>
                    </m:oMath>
                  </m:oMathPara>
                </a14:m>
                <a:endParaRPr lang="en-US" i="1" dirty="0">
                  <a:solidFill>
                    <a:srgbClr val="005426"/>
                  </a:solidFill>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l-GR" i="1" dirty="0">
                          <a:solidFill>
                            <a:srgbClr val="005426"/>
                          </a:solidFill>
                          <a:latin typeface="Cambria Math" panose="02040503050406030204" pitchFamily="18" charset="0"/>
                        </a:rPr>
                        <m:t>𝛿</m:t>
                      </m:r>
                      <m:d>
                        <m:dPr>
                          <m:ctrlPr>
                            <a:rPr lang="en-US" i="1" dirty="0">
                              <a:solidFill>
                                <a:srgbClr val="005426"/>
                              </a:solidFill>
                              <a:latin typeface="Cambria Math" panose="02040503050406030204" pitchFamily="18" charset="0"/>
                            </a:rPr>
                          </m:ctrlPr>
                        </m:dPr>
                        <m:e>
                          <m:sSub>
                            <m:sSubPr>
                              <m:ctrlPr>
                                <a:rPr lang="en-US" i="1" dirty="0">
                                  <a:solidFill>
                                    <a:srgbClr val="005426"/>
                                  </a:solidFill>
                                  <a:latin typeface="Cambria Math" panose="02040503050406030204" pitchFamily="18" charset="0"/>
                                </a:rPr>
                              </m:ctrlPr>
                            </m:sSubPr>
                            <m:e>
                              <m:r>
                                <a:rPr lang="en-US" i="1" dirty="0">
                                  <a:solidFill>
                                    <a:srgbClr val="005426"/>
                                  </a:solidFill>
                                  <a:latin typeface="Cambria Math" panose="02040503050406030204" pitchFamily="18" charset="0"/>
                                </a:rPr>
                                <m:t>𝑞</m:t>
                              </m:r>
                            </m:e>
                            <m:sub>
                              <m:r>
                                <a:rPr lang="en-US" i="1" dirty="0">
                                  <a:solidFill>
                                    <a:srgbClr val="005426"/>
                                  </a:solidFill>
                                  <a:latin typeface="Cambria Math" panose="02040503050406030204" pitchFamily="18" charset="0"/>
                                </a:rPr>
                                <m:t>0</m:t>
                              </m:r>
                            </m:sub>
                          </m:sSub>
                          <m:r>
                            <a:rPr lang="en-US" i="1" dirty="0">
                              <a:solidFill>
                                <a:srgbClr val="005426"/>
                              </a:solidFill>
                              <a:latin typeface="Cambria Math" panose="02040503050406030204" pitchFamily="18" charset="0"/>
                            </a:rPr>
                            <m:t>,</m:t>
                          </m:r>
                          <m:r>
                            <a:rPr lang="en-US" b="0" i="1" dirty="0" smtClean="0">
                              <a:solidFill>
                                <a:srgbClr val="005426"/>
                              </a:solidFill>
                              <a:latin typeface="Cambria Math" panose="02040503050406030204" pitchFamily="18" charset="0"/>
                              <a:ea typeface="Cambria Math" panose="02040503050406030204" pitchFamily="18" charset="0"/>
                            </a:rPr>
                            <m:t>𝑏</m:t>
                          </m:r>
                          <m:r>
                            <a:rPr lang="en-US" i="1" dirty="0">
                              <a:solidFill>
                                <a:srgbClr val="005426"/>
                              </a:solidFill>
                              <a:latin typeface="Cambria Math" panose="02040503050406030204" pitchFamily="18" charset="0"/>
                              <a:ea typeface="Cambria Math" panose="02040503050406030204" pitchFamily="18" charset="0"/>
                            </a:rPr>
                            <m:t>,</m:t>
                          </m:r>
                          <m:r>
                            <a:rPr lang="en-US" b="0" i="1" dirty="0" smtClean="0">
                              <a:solidFill>
                                <a:srgbClr val="005426"/>
                              </a:solidFill>
                              <a:latin typeface="Cambria Math" panose="02040503050406030204" pitchFamily="18" charset="0"/>
                              <a:ea typeface="Cambria Math" panose="02040503050406030204" pitchFamily="18" charset="0"/>
                            </a:rPr>
                            <m:t>𝐴</m:t>
                          </m:r>
                        </m:e>
                      </m:d>
                      <m:r>
                        <a:rPr lang="en-US" i="1" dirty="0">
                          <a:solidFill>
                            <a:srgbClr val="005426"/>
                          </a:solidFill>
                          <a:latin typeface="Cambria Math" panose="02040503050406030204" pitchFamily="18" charset="0"/>
                          <a:ea typeface="Cambria Math" panose="02040503050406030204" pitchFamily="18" charset="0"/>
                        </a:rPr>
                        <m:t>=</m:t>
                      </m:r>
                      <m:d>
                        <m:dPr>
                          <m:begChr m:val="{"/>
                          <m:endChr m:val="}"/>
                          <m:ctrlPr>
                            <a:rPr lang="en-US" i="1" dirty="0">
                              <a:solidFill>
                                <a:srgbClr val="005426"/>
                              </a:solidFill>
                              <a:latin typeface="Cambria Math" panose="02040503050406030204" pitchFamily="18" charset="0"/>
                              <a:ea typeface="Cambria Math" panose="02040503050406030204" pitchFamily="18" charset="0"/>
                            </a:rPr>
                          </m:ctrlPr>
                        </m:dPr>
                        <m:e>
                          <m:d>
                            <m:dPr>
                              <m:ctrlPr>
                                <a:rPr lang="en-US" i="1" dirty="0">
                                  <a:solidFill>
                                    <a:srgbClr val="005426"/>
                                  </a:solidFill>
                                  <a:latin typeface="Cambria Math" panose="02040503050406030204" pitchFamily="18" charset="0"/>
                                  <a:ea typeface="Cambria Math" panose="02040503050406030204" pitchFamily="18" charset="0"/>
                                </a:rPr>
                              </m:ctrlPr>
                            </m:dPr>
                            <m:e>
                              <m:sSub>
                                <m:sSubPr>
                                  <m:ctrlPr>
                                    <a:rPr lang="en-US" i="1" dirty="0">
                                      <a:solidFill>
                                        <a:srgbClr val="005426"/>
                                      </a:solidFill>
                                      <a:latin typeface="Cambria Math" panose="02040503050406030204" pitchFamily="18" charset="0"/>
                                      <a:ea typeface="Cambria Math" panose="02040503050406030204" pitchFamily="18" charset="0"/>
                                    </a:rPr>
                                  </m:ctrlPr>
                                </m:sSubPr>
                                <m:e>
                                  <m:r>
                                    <a:rPr lang="en-US" i="1" dirty="0">
                                      <a:solidFill>
                                        <a:srgbClr val="005426"/>
                                      </a:solidFill>
                                      <a:latin typeface="Cambria Math" panose="02040503050406030204" pitchFamily="18" charset="0"/>
                                      <a:ea typeface="Cambria Math" panose="02040503050406030204" pitchFamily="18" charset="0"/>
                                    </a:rPr>
                                    <m:t>𝑞</m:t>
                                  </m:r>
                                </m:e>
                                <m:sub>
                                  <m:r>
                                    <a:rPr lang="en-US" i="1" dirty="0">
                                      <a:solidFill>
                                        <a:srgbClr val="005426"/>
                                      </a:solidFill>
                                      <a:latin typeface="Cambria Math" panose="02040503050406030204" pitchFamily="18" charset="0"/>
                                      <a:ea typeface="Cambria Math" panose="02040503050406030204" pitchFamily="18" charset="0"/>
                                    </a:rPr>
                                    <m:t>1</m:t>
                                  </m:r>
                                </m:sub>
                              </m:sSub>
                              <m:r>
                                <a:rPr lang="en-US" i="1" dirty="0">
                                  <a:solidFill>
                                    <a:srgbClr val="005426"/>
                                  </a:solidFill>
                                  <a:latin typeface="Cambria Math" panose="02040503050406030204" pitchFamily="18" charset="0"/>
                                  <a:ea typeface="Cambria Math" panose="02040503050406030204" pitchFamily="18" charset="0"/>
                                </a:rPr>
                                <m:t>,</m:t>
                              </m:r>
                              <m:r>
                                <a:rPr lang="en-US" i="1" dirty="0" smtClean="0">
                                  <a:solidFill>
                                    <a:srgbClr val="005426"/>
                                  </a:solidFill>
                                  <a:latin typeface="Cambria Math" panose="02040503050406030204" pitchFamily="18" charset="0"/>
                                  <a:ea typeface="Cambria Math" panose="02040503050406030204" pitchFamily="18" charset="0"/>
                                </a:rPr>
                                <m:t>𝜆</m:t>
                              </m:r>
                            </m:e>
                          </m:d>
                        </m:e>
                      </m:d>
                      <m:r>
                        <a:rPr lang="en-US" i="1" dirty="0">
                          <a:solidFill>
                            <a:srgbClr val="005426"/>
                          </a:solidFill>
                          <a:latin typeface="Cambria Math" panose="02040503050406030204" pitchFamily="18" charset="0"/>
                          <a:ea typeface="Cambria Math" panose="02040503050406030204" pitchFamily="18" charset="0"/>
                        </a:rPr>
                        <m:t>,</m:t>
                      </m:r>
                    </m:oMath>
                  </m:oMathPara>
                </a14:m>
                <a:endParaRPr lang="en-US" i="1" dirty="0">
                  <a:solidFill>
                    <a:srgbClr val="005426"/>
                  </a:solidFill>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l-GR" i="1" dirty="0">
                          <a:solidFill>
                            <a:srgbClr val="005426"/>
                          </a:solidFill>
                          <a:latin typeface="Cambria Math" panose="02040503050406030204" pitchFamily="18" charset="0"/>
                        </a:rPr>
                        <m:t>𝛿</m:t>
                      </m:r>
                      <m:d>
                        <m:dPr>
                          <m:ctrlPr>
                            <a:rPr lang="en-US" i="1" dirty="0">
                              <a:solidFill>
                                <a:srgbClr val="005426"/>
                              </a:solidFill>
                              <a:latin typeface="Cambria Math" panose="02040503050406030204" pitchFamily="18" charset="0"/>
                            </a:rPr>
                          </m:ctrlPr>
                        </m:dPr>
                        <m:e>
                          <m:sSub>
                            <m:sSubPr>
                              <m:ctrlPr>
                                <a:rPr lang="en-US" i="1" dirty="0">
                                  <a:solidFill>
                                    <a:srgbClr val="005426"/>
                                  </a:solidFill>
                                  <a:latin typeface="Cambria Math" panose="02040503050406030204" pitchFamily="18" charset="0"/>
                                </a:rPr>
                              </m:ctrlPr>
                            </m:sSubPr>
                            <m:e>
                              <m:r>
                                <a:rPr lang="en-US" i="1" dirty="0">
                                  <a:solidFill>
                                    <a:srgbClr val="005426"/>
                                  </a:solidFill>
                                  <a:latin typeface="Cambria Math" panose="02040503050406030204" pitchFamily="18" charset="0"/>
                                </a:rPr>
                                <m:t>𝑞</m:t>
                              </m:r>
                            </m:e>
                            <m:sub>
                              <m:r>
                                <a:rPr lang="en-US" b="0" i="1" dirty="0" smtClean="0">
                                  <a:solidFill>
                                    <a:srgbClr val="005426"/>
                                  </a:solidFill>
                                  <a:latin typeface="Cambria Math" panose="02040503050406030204" pitchFamily="18" charset="0"/>
                                </a:rPr>
                                <m:t>1</m:t>
                              </m:r>
                            </m:sub>
                          </m:sSub>
                          <m:r>
                            <a:rPr lang="en-US" i="1" dirty="0">
                              <a:solidFill>
                                <a:srgbClr val="005426"/>
                              </a:solidFill>
                              <a:latin typeface="Cambria Math" panose="02040503050406030204" pitchFamily="18" charset="0"/>
                            </a:rPr>
                            <m:t>,</m:t>
                          </m:r>
                          <m:r>
                            <a:rPr lang="en-US" i="1" dirty="0">
                              <a:solidFill>
                                <a:srgbClr val="005426"/>
                              </a:solidFill>
                              <a:latin typeface="Cambria Math" panose="02040503050406030204" pitchFamily="18" charset="0"/>
                              <a:ea typeface="Cambria Math" panose="02040503050406030204" pitchFamily="18" charset="0"/>
                            </a:rPr>
                            <m:t>𝜆</m:t>
                          </m:r>
                          <m:r>
                            <a:rPr lang="en-US" i="1" dirty="0">
                              <a:solidFill>
                                <a:srgbClr val="005426"/>
                              </a:solidFill>
                              <a:latin typeface="Cambria Math" panose="02040503050406030204" pitchFamily="18" charset="0"/>
                              <a:ea typeface="Cambria Math" panose="02040503050406030204" pitchFamily="18" charset="0"/>
                            </a:rPr>
                            <m:t>,</m:t>
                          </m:r>
                          <m:r>
                            <a:rPr lang="en-US" i="1" dirty="0">
                              <a:solidFill>
                                <a:srgbClr val="005426"/>
                              </a:solidFill>
                              <a:latin typeface="Cambria Math" panose="02040503050406030204" pitchFamily="18" charset="0"/>
                              <a:ea typeface="Cambria Math" panose="02040503050406030204" pitchFamily="18" charset="0"/>
                            </a:rPr>
                            <m:t>𝑧</m:t>
                          </m:r>
                        </m:e>
                      </m:d>
                      <m:r>
                        <a:rPr lang="en-US" i="1" dirty="0">
                          <a:solidFill>
                            <a:srgbClr val="005426"/>
                          </a:solidFill>
                          <a:latin typeface="Cambria Math" panose="02040503050406030204" pitchFamily="18" charset="0"/>
                          <a:ea typeface="Cambria Math" panose="02040503050406030204" pitchFamily="18" charset="0"/>
                        </a:rPr>
                        <m:t>=</m:t>
                      </m:r>
                      <m:d>
                        <m:dPr>
                          <m:begChr m:val="{"/>
                          <m:endChr m:val="}"/>
                          <m:ctrlPr>
                            <a:rPr lang="en-US" i="1" dirty="0">
                              <a:solidFill>
                                <a:srgbClr val="005426"/>
                              </a:solidFill>
                              <a:latin typeface="Cambria Math" panose="02040503050406030204" pitchFamily="18" charset="0"/>
                              <a:ea typeface="Cambria Math" panose="02040503050406030204" pitchFamily="18" charset="0"/>
                            </a:rPr>
                          </m:ctrlPr>
                        </m:dPr>
                        <m:e>
                          <m:d>
                            <m:dPr>
                              <m:ctrlPr>
                                <a:rPr lang="en-US" i="1" dirty="0">
                                  <a:solidFill>
                                    <a:srgbClr val="005426"/>
                                  </a:solidFill>
                                  <a:latin typeface="Cambria Math" panose="02040503050406030204" pitchFamily="18" charset="0"/>
                                  <a:ea typeface="Cambria Math" panose="02040503050406030204" pitchFamily="18" charset="0"/>
                                </a:rPr>
                              </m:ctrlPr>
                            </m:dPr>
                            <m:e>
                              <m:sSub>
                                <m:sSubPr>
                                  <m:ctrlPr>
                                    <a:rPr lang="en-US" i="1" dirty="0">
                                      <a:solidFill>
                                        <a:srgbClr val="005426"/>
                                      </a:solidFill>
                                      <a:latin typeface="Cambria Math" panose="02040503050406030204" pitchFamily="18" charset="0"/>
                                      <a:ea typeface="Cambria Math" panose="02040503050406030204" pitchFamily="18" charset="0"/>
                                    </a:rPr>
                                  </m:ctrlPr>
                                </m:sSubPr>
                                <m:e>
                                  <m:r>
                                    <a:rPr lang="en-US" i="1" dirty="0">
                                      <a:solidFill>
                                        <a:srgbClr val="005426"/>
                                      </a:solidFill>
                                      <a:latin typeface="Cambria Math" panose="02040503050406030204" pitchFamily="18" charset="0"/>
                                      <a:ea typeface="Cambria Math" panose="02040503050406030204" pitchFamily="18" charset="0"/>
                                    </a:rPr>
                                    <m:t>𝑞</m:t>
                                  </m:r>
                                </m:e>
                                <m:sub>
                                  <m:r>
                                    <a:rPr lang="en-US" b="0" i="1" dirty="0" smtClean="0">
                                      <a:solidFill>
                                        <a:srgbClr val="005426"/>
                                      </a:solidFill>
                                      <a:latin typeface="Cambria Math" panose="02040503050406030204" pitchFamily="18" charset="0"/>
                                      <a:ea typeface="Cambria Math" panose="02040503050406030204" pitchFamily="18" charset="0"/>
                                    </a:rPr>
                                    <m:t>2</m:t>
                                  </m:r>
                                </m:sub>
                              </m:sSub>
                              <m:r>
                                <a:rPr lang="en-US" i="1" dirty="0">
                                  <a:solidFill>
                                    <a:srgbClr val="005426"/>
                                  </a:solidFill>
                                  <a:latin typeface="Cambria Math" panose="02040503050406030204" pitchFamily="18" charset="0"/>
                                  <a:ea typeface="Cambria Math" panose="02040503050406030204" pitchFamily="18" charset="0"/>
                                </a:rPr>
                                <m:t>,</m:t>
                              </m:r>
                              <m:r>
                                <a:rPr lang="en-US" i="1" dirty="0">
                                  <a:solidFill>
                                    <a:srgbClr val="005426"/>
                                  </a:solidFill>
                                  <a:latin typeface="Cambria Math" panose="02040503050406030204" pitchFamily="18" charset="0"/>
                                  <a:ea typeface="Cambria Math" panose="02040503050406030204" pitchFamily="18" charset="0"/>
                                </a:rPr>
                                <m:t>𝜆</m:t>
                              </m:r>
                            </m:e>
                          </m:d>
                        </m:e>
                      </m:d>
                      <m:r>
                        <a:rPr lang="en-US" i="1" dirty="0">
                          <a:solidFill>
                            <a:srgbClr val="005426"/>
                          </a:solidFill>
                          <a:latin typeface="Cambria Math" panose="02040503050406030204" pitchFamily="18" charset="0"/>
                          <a:ea typeface="Cambria Math" panose="02040503050406030204" pitchFamily="18" charset="0"/>
                        </a:rPr>
                        <m:t>,</m:t>
                      </m:r>
                    </m:oMath>
                  </m:oMathPara>
                </a14:m>
                <a:endParaRPr lang="en-US" i="1" dirty="0">
                  <a:solidFill>
                    <a:srgbClr val="005426"/>
                  </a:solidFill>
                  <a:latin typeface="Cambria Math" panose="02040503050406030204" pitchFamily="18" charset="0"/>
                  <a:ea typeface="Cambria Math" panose="02040503050406030204" pitchFamily="18" charset="0"/>
                </a:endParaRPr>
              </a:p>
              <a:p>
                <a:endParaRPr lang="en-US" dirty="0">
                  <a:solidFill>
                    <a:srgbClr val="005426"/>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110191" y="1168088"/>
                <a:ext cx="2610010" cy="1754326"/>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3715239" y="1168088"/>
                <a:ext cx="1528816" cy="9233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b="0" i="1" dirty="0" smtClean="0">
                              <a:solidFill>
                                <a:srgbClr val="005426"/>
                              </a:solidFill>
                              <a:latin typeface="Cambria Math" panose="02040503050406030204" pitchFamily="18" charset="0"/>
                              <a:ea typeface="Cambria Math" panose="02040503050406030204" pitchFamily="18" charset="0"/>
                            </a:rPr>
                          </m:ctrlPr>
                        </m:dPr>
                        <m:e>
                          <m:sSub>
                            <m:sSubPr>
                              <m:ctrlPr>
                                <a:rPr lang="en-US" i="1" dirty="0">
                                  <a:solidFill>
                                    <a:srgbClr val="005426"/>
                                  </a:solidFill>
                                  <a:latin typeface="Cambria Math" panose="02040503050406030204" pitchFamily="18" charset="0"/>
                                </a:rPr>
                              </m:ctrlPr>
                            </m:sSubPr>
                            <m:e>
                              <m:r>
                                <a:rPr lang="en-US" i="1" dirty="0">
                                  <a:solidFill>
                                    <a:srgbClr val="005426"/>
                                  </a:solidFill>
                                  <a:latin typeface="Cambria Math" panose="02040503050406030204" pitchFamily="18" charset="0"/>
                                </a:rPr>
                                <m:t>𝑞</m:t>
                              </m:r>
                            </m:e>
                            <m:sub>
                              <m:r>
                                <a:rPr lang="en-US" i="1" dirty="0">
                                  <a:solidFill>
                                    <a:srgbClr val="005426"/>
                                  </a:solidFill>
                                  <a:latin typeface="Cambria Math" panose="02040503050406030204" pitchFamily="18" charset="0"/>
                                </a:rPr>
                                <m:t>0</m:t>
                              </m:r>
                            </m:sub>
                          </m:sSub>
                          <m:r>
                            <a:rPr lang="en-US" b="0" i="1" dirty="0" smtClean="0">
                              <a:solidFill>
                                <a:srgbClr val="005426"/>
                              </a:solidFill>
                              <a:latin typeface="Cambria Math" panose="02040503050406030204" pitchFamily="18" charset="0"/>
                            </a:rPr>
                            <m:t>𝐴</m:t>
                          </m:r>
                          <m:sSub>
                            <m:sSubPr>
                              <m:ctrlPr>
                                <a:rPr lang="en-US" b="0" i="1" dirty="0" smtClean="0">
                                  <a:solidFill>
                                    <a:srgbClr val="005426"/>
                                  </a:solidFill>
                                  <a:latin typeface="Cambria Math" panose="02040503050406030204" pitchFamily="18" charset="0"/>
                                  <a:ea typeface="Cambria Math" panose="02040503050406030204" pitchFamily="18" charset="0"/>
                                </a:rPr>
                              </m:ctrlPr>
                            </m:sSubPr>
                            <m:e>
                              <m:r>
                                <a:rPr lang="en-US" b="0" i="1" dirty="0" smtClean="0">
                                  <a:solidFill>
                                    <a:srgbClr val="005426"/>
                                  </a:solidFill>
                                  <a:latin typeface="Cambria Math" panose="02040503050406030204" pitchFamily="18" charset="0"/>
                                  <a:ea typeface="Cambria Math" panose="02040503050406030204" pitchFamily="18" charset="0"/>
                                </a:rPr>
                                <m:t>𝑞</m:t>
                              </m:r>
                            </m:e>
                            <m:sub>
                              <m:r>
                                <a:rPr lang="en-US" b="0" i="1" dirty="0" smtClean="0">
                                  <a:solidFill>
                                    <a:srgbClr val="005426"/>
                                  </a:solidFill>
                                  <a:latin typeface="Cambria Math" panose="02040503050406030204" pitchFamily="18" charset="0"/>
                                  <a:ea typeface="Cambria Math" panose="02040503050406030204" pitchFamily="18" charset="0"/>
                                </a:rPr>
                                <m:t>3</m:t>
                              </m:r>
                            </m:sub>
                          </m:sSub>
                        </m:e>
                      </m:d>
                      <m:r>
                        <a:rPr lang="en-US" b="0" i="1" dirty="0" smtClean="0">
                          <a:solidFill>
                            <a:srgbClr val="005426"/>
                          </a:solidFill>
                          <a:latin typeface="Cambria Math" panose="02040503050406030204" pitchFamily="18" charset="0"/>
                          <a:ea typeface="Cambria Math" panose="02040503050406030204" pitchFamily="18" charset="0"/>
                        </a:rPr>
                        <m:t>→</m:t>
                      </m:r>
                      <m:r>
                        <a:rPr lang="en-US" b="0" i="1" dirty="0" smtClean="0">
                          <a:solidFill>
                            <a:srgbClr val="005426"/>
                          </a:solidFill>
                          <a:latin typeface="Cambria Math" panose="02040503050406030204" pitchFamily="18" charset="0"/>
                          <a:ea typeface="Cambria Math" panose="02040503050406030204" pitchFamily="18" charset="0"/>
                        </a:rPr>
                        <m:t>𝑎</m:t>
                      </m:r>
                    </m:oMath>
                  </m:oMathPara>
                </a14:m>
                <a:endParaRPr lang="en-US" b="0" dirty="0">
                  <a:solidFill>
                    <a:srgbClr val="005426"/>
                  </a:solidFill>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d>
                        <m:dPr>
                          <m:begChr m:val="["/>
                          <m:endChr m:val="]"/>
                          <m:ctrlPr>
                            <a:rPr lang="en-US" i="1" dirty="0">
                              <a:solidFill>
                                <a:srgbClr val="005426"/>
                              </a:solidFill>
                              <a:latin typeface="Cambria Math" panose="02040503050406030204" pitchFamily="18" charset="0"/>
                              <a:ea typeface="Cambria Math" panose="02040503050406030204" pitchFamily="18" charset="0"/>
                            </a:rPr>
                          </m:ctrlPr>
                        </m:dPr>
                        <m:e>
                          <m:sSub>
                            <m:sSubPr>
                              <m:ctrlPr>
                                <a:rPr lang="en-US" i="1" dirty="0">
                                  <a:solidFill>
                                    <a:srgbClr val="005426"/>
                                  </a:solidFill>
                                  <a:latin typeface="Cambria Math" panose="02040503050406030204" pitchFamily="18" charset="0"/>
                                </a:rPr>
                              </m:ctrlPr>
                            </m:sSubPr>
                            <m:e>
                              <m:r>
                                <a:rPr lang="en-US" i="1" dirty="0">
                                  <a:solidFill>
                                    <a:srgbClr val="005426"/>
                                  </a:solidFill>
                                  <a:latin typeface="Cambria Math" panose="02040503050406030204" pitchFamily="18" charset="0"/>
                                </a:rPr>
                                <m:t>𝑞</m:t>
                              </m:r>
                            </m:e>
                            <m:sub>
                              <m:r>
                                <a:rPr lang="en-US" i="1" dirty="0">
                                  <a:solidFill>
                                    <a:srgbClr val="005426"/>
                                  </a:solidFill>
                                  <a:latin typeface="Cambria Math" panose="02040503050406030204" pitchFamily="18" charset="0"/>
                                </a:rPr>
                                <m:t>0</m:t>
                              </m:r>
                            </m:sub>
                          </m:sSub>
                          <m:r>
                            <a:rPr lang="en-US" i="1" dirty="0">
                              <a:solidFill>
                                <a:srgbClr val="005426"/>
                              </a:solidFill>
                              <a:latin typeface="Cambria Math" panose="02040503050406030204" pitchFamily="18" charset="0"/>
                            </a:rPr>
                            <m:t>𝐴</m:t>
                          </m:r>
                          <m:sSub>
                            <m:sSubPr>
                              <m:ctrlPr>
                                <a:rPr lang="en-US" i="1" dirty="0">
                                  <a:solidFill>
                                    <a:srgbClr val="005426"/>
                                  </a:solidFill>
                                  <a:latin typeface="Cambria Math" panose="02040503050406030204" pitchFamily="18" charset="0"/>
                                  <a:ea typeface="Cambria Math" panose="02040503050406030204" pitchFamily="18" charset="0"/>
                                </a:rPr>
                              </m:ctrlPr>
                            </m:sSubPr>
                            <m:e>
                              <m:r>
                                <a:rPr lang="en-US" i="1" dirty="0">
                                  <a:solidFill>
                                    <a:srgbClr val="005426"/>
                                  </a:solidFill>
                                  <a:latin typeface="Cambria Math" panose="02040503050406030204" pitchFamily="18" charset="0"/>
                                  <a:ea typeface="Cambria Math" panose="02040503050406030204" pitchFamily="18" charset="0"/>
                                </a:rPr>
                                <m:t>𝑞</m:t>
                              </m:r>
                            </m:e>
                            <m:sub>
                              <m:r>
                                <a:rPr lang="en-US" b="0" i="1" dirty="0" smtClean="0">
                                  <a:solidFill>
                                    <a:srgbClr val="005426"/>
                                  </a:solidFill>
                                  <a:latin typeface="Cambria Math" panose="02040503050406030204" pitchFamily="18" charset="0"/>
                                  <a:ea typeface="Cambria Math" panose="02040503050406030204" pitchFamily="18" charset="0"/>
                                </a:rPr>
                                <m:t>1</m:t>
                              </m:r>
                            </m:sub>
                          </m:sSub>
                        </m:e>
                      </m:d>
                      <m:r>
                        <a:rPr lang="en-US" i="1" dirty="0">
                          <a:solidFill>
                            <a:srgbClr val="005426"/>
                          </a:solidFill>
                          <a:latin typeface="Cambria Math" panose="02040503050406030204" pitchFamily="18" charset="0"/>
                          <a:ea typeface="Cambria Math" panose="02040503050406030204" pitchFamily="18" charset="0"/>
                        </a:rPr>
                        <m:t>→</m:t>
                      </m:r>
                      <m:r>
                        <a:rPr lang="en-US" b="0" i="1" dirty="0" smtClean="0">
                          <a:solidFill>
                            <a:srgbClr val="005426"/>
                          </a:solidFill>
                          <a:latin typeface="Cambria Math" panose="02040503050406030204" pitchFamily="18" charset="0"/>
                          <a:ea typeface="Cambria Math" panose="02040503050406030204" pitchFamily="18" charset="0"/>
                        </a:rPr>
                        <m:t>𝑏</m:t>
                      </m:r>
                    </m:oMath>
                  </m:oMathPara>
                </a14:m>
                <a:endParaRPr lang="en-US" dirty="0"/>
              </a:p>
              <a:p>
                <a:pPr/>
                <a14:m>
                  <m:oMathPara xmlns:m="http://schemas.openxmlformats.org/officeDocument/2006/math">
                    <m:oMathParaPr>
                      <m:jc m:val="centerGroup"/>
                    </m:oMathParaPr>
                    <m:oMath xmlns:m="http://schemas.openxmlformats.org/officeDocument/2006/math">
                      <m:d>
                        <m:dPr>
                          <m:begChr m:val="["/>
                          <m:endChr m:val="]"/>
                          <m:ctrlPr>
                            <a:rPr lang="en-US" i="1" dirty="0">
                              <a:solidFill>
                                <a:srgbClr val="005426"/>
                              </a:solidFill>
                              <a:latin typeface="Cambria Math" panose="02040503050406030204" pitchFamily="18" charset="0"/>
                              <a:ea typeface="Cambria Math" panose="02040503050406030204" pitchFamily="18" charset="0"/>
                            </a:rPr>
                          </m:ctrlPr>
                        </m:dPr>
                        <m:e>
                          <m:sSub>
                            <m:sSubPr>
                              <m:ctrlPr>
                                <a:rPr lang="en-US" i="1" dirty="0">
                                  <a:solidFill>
                                    <a:srgbClr val="005426"/>
                                  </a:solidFill>
                                  <a:latin typeface="Cambria Math" panose="02040503050406030204" pitchFamily="18" charset="0"/>
                                </a:rPr>
                              </m:ctrlPr>
                            </m:sSubPr>
                            <m:e>
                              <m:r>
                                <a:rPr lang="en-US" i="1" dirty="0">
                                  <a:solidFill>
                                    <a:srgbClr val="005426"/>
                                  </a:solidFill>
                                  <a:latin typeface="Cambria Math" panose="02040503050406030204" pitchFamily="18" charset="0"/>
                                </a:rPr>
                                <m:t>𝑞</m:t>
                              </m:r>
                            </m:e>
                            <m:sub>
                              <m:r>
                                <a:rPr lang="en-US" b="0" i="1" dirty="0" smtClean="0">
                                  <a:solidFill>
                                    <a:srgbClr val="005426"/>
                                  </a:solidFill>
                                  <a:latin typeface="Cambria Math" panose="02040503050406030204" pitchFamily="18" charset="0"/>
                                </a:rPr>
                                <m:t>1</m:t>
                              </m:r>
                            </m:sub>
                          </m:sSub>
                          <m:r>
                            <a:rPr lang="en-US" b="0" i="1" dirty="0" smtClean="0">
                              <a:solidFill>
                                <a:srgbClr val="005426"/>
                              </a:solidFill>
                              <a:latin typeface="Cambria Math" panose="02040503050406030204" pitchFamily="18" charset="0"/>
                            </a:rPr>
                            <m:t>𝑧</m:t>
                          </m:r>
                          <m:sSub>
                            <m:sSubPr>
                              <m:ctrlPr>
                                <a:rPr lang="en-US" i="1" dirty="0">
                                  <a:solidFill>
                                    <a:srgbClr val="005426"/>
                                  </a:solidFill>
                                  <a:latin typeface="Cambria Math" panose="02040503050406030204" pitchFamily="18" charset="0"/>
                                  <a:ea typeface="Cambria Math" panose="02040503050406030204" pitchFamily="18" charset="0"/>
                                </a:rPr>
                              </m:ctrlPr>
                            </m:sSubPr>
                            <m:e>
                              <m:r>
                                <a:rPr lang="en-US" i="1" dirty="0">
                                  <a:solidFill>
                                    <a:srgbClr val="005426"/>
                                  </a:solidFill>
                                  <a:latin typeface="Cambria Math" panose="02040503050406030204" pitchFamily="18" charset="0"/>
                                  <a:ea typeface="Cambria Math" panose="02040503050406030204" pitchFamily="18" charset="0"/>
                                </a:rPr>
                                <m:t>𝑞</m:t>
                              </m:r>
                            </m:e>
                            <m:sub>
                              <m:r>
                                <a:rPr lang="en-US" b="0" i="1" dirty="0" smtClean="0">
                                  <a:solidFill>
                                    <a:srgbClr val="005426"/>
                                  </a:solidFill>
                                  <a:latin typeface="Cambria Math" panose="02040503050406030204" pitchFamily="18" charset="0"/>
                                  <a:ea typeface="Cambria Math" panose="02040503050406030204" pitchFamily="18" charset="0"/>
                                </a:rPr>
                                <m:t>2</m:t>
                              </m:r>
                            </m:sub>
                          </m:sSub>
                        </m:e>
                      </m:d>
                      <m:r>
                        <a:rPr lang="en-US" i="1" dirty="0">
                          <a:solidFill>
                            <a:srgbClr val="005426"/>
                          </a:solidFill>
                          <a:latin typeface="Cambria Math" panose="02040503050406030204" pitchFamily="18" charset="0"/>
                          <a:ea typeface="Cambria Math" panose="02040503050406030204" pitchFamily="18" charset="0"/>
                        </a:rPr>
                        <m:t>→</m:t>
                      </m:r>
                      <m:r>
                        <a:rPr lang="en-US" i="1" dirty="0">
                          <a:solidFill>
                            <a:srgbClr val="005426"/>
                          </a:solidFill>
                          <a:latin typeface="Cambria Math" panose="02040503050406030204" pitchFamily="18" charset="0"/>
                          <a:ea typeface="Cambria Math" panose="02040503050406030204" pitchFamily="18" charset="0"/>
                        </a:rPr>
                        <m:t>𝜆</m:t>
                      </m:r>
                    </m:oMath>
                  </m:oMathPara>
                </a14:m>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3715239" y="1168088"/>
                <a:ext cx="1528816" cy="923330"/>
              </a:xfrm>
              <a:prstGeom prst="rect">
                <a:avLst/>
              </a:prstGeom>
              <a:blipFill>
                <a:blip r:embed="rId3"/>
                <a:stretch>
                  <a:fillRect b="-264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129148" y="2837799"/>
                <a:ext cx="2867025"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l-GR" i="1" dirty="0">
                          <a:solidFill>
                            <a:srgbClr val="005426"/>
                          </a:solidFill>
                          <a:latin typeface="Cambria Math" panose="02040503050406030204" pitchFamily="18" charset="0"/>
                        </a:rPr>
                        <m:t>𝛿</m:t>
                      </m:r>
                      <m:d>
                        <m:dPr>
                          <m:ctrlPr>
                            <a:rPr lang="en-US" i="1" dirty="0">
                              <a:solidFill>
                                <a:srgbClr val="005426"/>
                              </a:solidFill>
                              <a:latin typeface="Cambria Math" panose="02040503050406030204" pitchFamily="18" charset="0"/>
                            </a:rPr>
                          </m:ctrlPr>
                        </m:dPr>
                        <m:e>
                          <m:sSub>
                            <m:sSubPr>
                              <m:ctrlPr>
                                <a:rPr lang="en-US" i="1" dirty="0" smtClean="0">
                                  <a:solidFill>
                                    <a:srgbClr val="005426"/>
                                  </a:solidFill>
                                  <a:latin typeface="Cambria Math" panose="02040503050406030204" pitchFamily="18" charset="0"/>
                                </a:rPr>
                              </m:ctrlPr>
                            </m:sSubPr>
                            <m:e>
                              <m:r>
                                <a:rPr lang="en-US" i="1" dirty="0">
                                  <a:solidFill>
                                    <a:srgbClr val="005426"/>
                                  </a:solidFill>
                                  <a:latin typeface="Cambria Math" panose="02040503050406030204" pitchFamily="18" charset="0"/>
                                </a:rPr>
                                <m:t>𝑞</m:t>
                              </m:r>
                            </m:e>
                            <m:sub>
                              <m:r>
                                <a:rPr lang="en-US" i="1" dirty="0">
                                  <a:solidFill>
                                    <a:srgbClr val="005426"/>
                                  </a:solidFill>
                                  <a:latin typeface="Cambria Math" panose="02040503050406030204" pitchFamily="18" charset="0"/>
                                </a:rPr>
                                <m:t>0</m:t>
                              </m:r>
                            </m:sub>
                          </m:sSub>
                          <m:r>
                            <a:rPr lang="en-US" i="1" dirty="0">
                              <a:solidFill>
                                <a:srgbClr val="005426"/>
                              </a:solidFill>
                              <a:latin typeface="Cambria Math" panose="02040503050406030204" pitchFamily="18" charset="0"/>
                            </a:rPr>
                            <m:t>,</m:t>
                          </m:r>
                          <m:r>
                            <a:rPr lang="en-US" i="1" dirty="0" smtClean="0">
                              <a:solidFill>
                                <a:srgbClr val="FF0000"/>
                              </a:solidFill>
                              <a:latin typeface="Cambria Math" panose="02040503050406030204" pitchFamily="18" charset="0"/>
                              <a:ea typeface="Cambria Math" panose="02040503050406030204" pitchFamily="18" charset="0"/>
                            </a:rPr>
                            <m:t>𝑎</m:t>
                          </m:r>
                          <m:r>
                            <a:rPr lang="en-US" i="1" dirty="0">
                              <a:solidFill>
                                <a:srgbClr val="005426"/>
                              </a:solidFill>
                              <a:latin typeface="Cambria Math" panose="02040503050406030204" pitchFamily="18" charset="0"/>
                              <a:ea typeface="Cambria Math" panose="02040503050406030204" pitchFamily="18" charset="0"/>
                            </a:rPr>
                            <m:t>,</m:t>
                          </m:r>
                          <m:r>
                            <a:rPr lang="en-US" i="1" dirty="0" smtClean="0">
                              <a:solidFill>
                                <a:srgbClr val="3333CC"/>
                              </a:solidFill>
                              <a:latin typeface="Cambria Math" panose="02040503050406030204" pitchFamily="18" charset="0"/>
                              <a:ea typeface="Cambria Math" panose="02040503050406030204" pitchFamily="18" charset="0"/>
                            </a:rPr>
                            <m:t>𝑧</m:t>
                          </m:r>
                        </m:e>
                      </m:d>
                      <m:r>
                        <a:rPr lang="en-US" i="1" dirty="0">
                          <a:solidFill>
                            <a:srgbClr val="005426"/>
                          </a:solidFill>
                          <a:latin typeface="Cambria Math" panose="02040503050406030204" pitchFamily="18" charset="0"/>
                          <a:ea typeface="Cambria Math" panose="02040503050406030204" pitchFamily="18" charset="0"/>
                        </a:rPr>
                        <m:t>=</m:t>
                      </m:r>
                      <m:d>
                        <m:dPr>
                          <m:begChr m:val="{"/>
                          <m:endChr m:val="}"/>
                          <m:ctrlPr>
                            <a:rPr lang="en-US" i="1" dirty="0">
                              <a:solidFill>
                                <a:srgbClr val="005426"/>
                              </a:solidFill>
                              <a:latin typeface="Cambria Math" panose="02040503050406030204" pitchFamily="18" charset="0"/>
                              <a:ea typeface="Cambria Math" panose="02040503050406030204" pitchFamily="18" charset="0"/>
                            </a:rPr>
                          </m:ctrlPr>
                        </m:dPr>
                        <m:e>
                          <m:d>
                            <m:dPr>
                              <m:ctrlPr>
                                <a:rPr lang="en-US" i="1" dirty="0" smtClean="0">
                                  <a:solidFill>
                                    <a:srgbClr val="005426"/>
                                  </a:solidFill>
                                  <a:latin typeface="Cambria Math" panose="02040503050406030204" pitchFamily="18" charset="0"/>
                                  <a:ea typeface="Cambria Math" panose="02040503050406030204" pitchFamily="18" charset="0"/>
                                </a:rPr>
                              </m:ctrlPr>
                            </m:dPr>
                            <m:e>
                              <m:sSub>
                                <m:sSubPr>
                                  <m:ctrlPr>
                                    <a:rPr lang="en-US" i="1" dirty="0" smtClean="0">
                                      <a:solidFill>
                                        <a:srgbClr val="FF0000"/>
                                      </a:solidFill>
                                      <a:latin typeface="Cambria Math" panose="02040503050406030204" pitchFamily="18" charset="0"/>
                                      <a:ea typeface="Cambria Math" panose="02040503050406030204" pitchFamily="18" charset="0"/>
                                    </a:rPr>
                                  </m:ctrlPr>
                                </m:sSubPr>
                                <m:e>
                                  <m:r>
                                    <a:rPr lang="en-US" i="1" dirty="0">
                                      <a:solidFill>
                                        <a:srgbClr val="FF0000"/>
                                      </a:solidFill>
                                      <a:latin typeface="Cambria Math" panose="02040503050406030204" pitchFamily="18" charset="0"/>
                                      <a:ea typeface="Cambria Math" panose="02040503050406030204" pitchFamily="18" charset="0"/>
                                    </a:rPr>
                                    <m:t>𝑞</m:t>
                                  </m:r>
                                </m:e>
                                <m:sub>
                                  <m:r>
                                    <a:rPr lang="en-US" i="1" dirty="0">
                                      <a:solidFill>
                                        <a:srgbClr val="FF0000"/>
                                      </a:solidFill>
                                      <a:latin typeface="Cambria Math" panose="02040503050406030204" pitchFamily="18" charset="0"/>
                                      <a:ea typeface="Cambria Math" panose="02040503050406030204" pitchFamily="18" charset="0"/>
                                    </a:rPr>
                                    <m:t>0</m:t>
                                  </m:r>
                                </m:sub>
                              </m:sSub>
                              <m:r>
                                <a:rPr lang="en-US" i="1" dirty="0">
                                  <a:solidFill>
                                    <a:srgbClr val="005426"/>
                                  </a:solidFill>
                                  <a:latin typeface="Cambria Math" panose="02040503050406030204" pitchFamily="18" charset="0"/>
                                  <a:ea typeface="Cambria Math" panose="02040503050406030204" pitchFamily="18" charset="0"/>
                                </a:rPr>
                                <m:t>,</m:t>
                              </m:r>
                              <m:r>
                                <a:rPr lang="en-US" i="1" dirty="0" smtClean="0">
                                  <a:solidFill>
                                    <a:srgbClr val="FF0000"/>
                                  </a:solidFill>
                                  <a:latin typeface="Cambria Math" panose="02040503050406030204" pitchFamily="18" charset="0"/>
                                  <a:ea typeface="Cambria Math" panose="02040503050406030204" pitchFamily="18" charset="0"/>
                                </a:rPr>
                                <m:t>𝐴</m:t>
                              </m:r>
                              <m:r>
                                <a:rPr lang="en-US" i="1" dirty="0">
                                  <a:solidFill>
                                    <a:srgbClr val="FF0000"/>
                                  </a:solidFill>
                                  <a:latin typeface="Cambria Math" panose="02040503050406030204" pitchFamily="18" charset="0"/>
                                  <a:ea typeface="Cambria Math" panose="02040503050406030204" pitchFamily="18" charset="0"/>
                                </a:rPr>
                                <m:t>𝑧</m:t>
                              </m:r>
                            </m:e>
                          </m:d>
                        </m:e>
                      </m:d>
                    </m:oMath>
                  </m:oMathPara>
                </a14:m>
                <a:endParaRPr lang="en-US" i="1" dirty="0">
                  <a:solidFill>
                    <a:srgbClr val="005426"/>
                  </a:solidFill>
                  <a:latin typeface="Cambria Math" panose="02040503050406030204" pitchFamily="18" charset="0"/>
                  <a:ea typeface="Cambria Math" panose="020405030504060302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29148" y="2837799"/>
                <a:ext cx="2867025" cy="369332"/>
              </a:xfrm>
              <a:prstGeom prst="rect">
                <a:avLst/>
              </a:prstGeom>
              <a:blipFill>
                <a:blip r:embed="rId4"/>
                <a:stretch>
                  <a:fillRect b="-8333"/>
                </a:stretch>
              </a:blipFill>
            </p:spPr>
            <p:txBody>
              <a:bodyPr/>
              <a:lstStyle/>
              <a:p>
                <a:r>
                  <a:rPr lang="en-US">
                    <a:noFill/>
                  </a:rPr>
                  <a:t> </a:t>
                </a:r>
              </a:p>
            </p:txBody>
          </p:sp>
        </mc:Fallback>
      </mc:AlternateContent>
      <p:grpSp>
        <p:nvGrpSpPr>
          <p:cNvPr id="21" name="Group 20"/>
          <p:cNvGrpSpPr/>
          <p:nvPr/>
        </p:nvGrpSpPr>
        <p:grpSpPr>
          <a:xfrm>
            <a:off x="1304372" y="3181614"/>
            <a:ext cx="7920000" cy="1204475"/>
            <a:chOff x="1304364" y="3181614"/>
            <a:chExt cx="10525460" cy="1204475"/>
          </a:xfrm>
        </p:grpSpPr>
        <mc:AlternateContent xmlns:mc="http://schemas.openxmlformats.org/markup-compatibility/2006" xmlns:a14="http://schemas.microsoft.com/office/drawing/2010/main">
          <mc:Choice Requires="a14">
            <p:sp>
              <p:nvSpPr>
                <p:cNvPr id="8" name="Rectangle 7"/>
                <p:cNvSpPr/>
                <p:nvPr/>
              </p:nvSpPr>
              <p:spPr>
                <a:xfrm>
                  <a:off x="1304364" y="3181614"/>
                  <a:ext cx="10525460" cy="338554"/>
                </a:xfrm>
                <a:prstGeom prst="rect">
                  <a:avLst/>
                </a:prstGeom>
              </p:spPr>
              <p:txBody>
                <a:bodyPr wrap="square">
                  <a:spAutoFit/>
                </a:bodyPr>
                <a:lstStyle/>
                <a:p>
                  <a:r>
                    <a:rPr lang="en-US" sz="1600" dirty="0">
                      <a:solidFill>
                        <a:srgbClr val="005426"/>
                      </a:solidFill>
                      <a:ea typeface="Cambria Math" panose="02040503050406030204" pitchFamily="18" charset="0"/>
                    </a:rPr>
                    <a:t> </a:t>
                  </a:r>
                  <a14:m>
                    <m:oMath xmlns:m="http://schemas.openxmlformats.org/officeDocument/2006/math">
                      <m:d>
                        <m:dPr>
                          <m:begChr m:val="["/>
                          <m:endChr m:val="]"/>
                          <m:ctrlPr>
                            <a:rPr lang="en-US" sz="1600" i="1" dirty="0">
                              <a:solidFill>
                                <a:srgbClr val="005426"/>
                              </a:solidFill>
                              <a:latin typeface="Cambria Math" panose="02040503050406030204" pitchFamily="18" charset="0"/>
                              <a:ea typeface="Cambria Math" panose="02040503050406030204" pitchFamily="18" charset="0"/>
                            </a:rPr>
                          </m:ctrlPr>
                        </m:dPr>
                        <m:e>
                          <m:sSub>
                            <m:sSubPr>
                              <m:ctrlPr>
                                <a:rPr lang="en-US" sz="1600" i="1" dirty="0">
                                  <a:solidFill>
                                    <a:srgbClr val="FF0000"/>
                                  </a:solidFill>
                                  <a:latin typeface="Cambria Math" panose="02040503050406030204" pitchFamily="18" charset="0"/>
                                </a:rPr>
                              </m:ctrlPr>
                            </m:sSubPr>
                            <m:e>
                              <m:r>
                                <a:rPr lang="en-US" sz="1600" i="1" dirty="0">
                                  <a:solidFill>
                                    <a:srgbClr val="FF0000"/>
                                  </a:solidFill>
                                  <a:latin typeface="Cambria Math" panose="02040503050406030204" pitchFamily="18" charset="0"/>
                                </a:rPr>
                                <m:t>𝑞</m:t>
                              </m:r>
                            </m:e>
                            <m:sub>
                              <m:r>
                                <a:rPr lang="en-US" sz="1600" i="1" dirty="0">
                                  <a:solidFill>
                                    <a:srgbClr val="FF0000"/>
                                  </a:solidFill>
                                  <a:latin typeface="Cambria Math" panose="02040503050406030204" pitchFamily="18" charset="0"/>
                                </a:rPr>
                                <m:t>0</m:t>
                              </m:r>
                            </m:sub>
                          </m:sSub>
                          <m:r>
                            <a:rPr lang="en-US" sz="1600" i="1" dirty="0">
                              <a:solidFill>
                                <a:srgbClr val="005426"/>
                              </a:solidFill>
                              <a:latin typeface="Cambria Math" panose="02040503050406030204" pitchFamily="18" charset="0"/>
                            </a:rPr>
                            <m:t>𝑧</m:t>
                          </m:r>
                          <m:sSub>
                            <m:sSubPr>
                              <m:ctrlPr>
                                <a:rPr lang="en-US" sz="1600" i="1" dirty="0">
                                  <a:solidFill>
                                    <a:srgbClr val="F17D09"/>
                                  </a:solidFill>
                                  <a:latin typeface="Cambria Math" panose="02040503050406030204" pitchFamily="18" charset="0"/>
                                  <a:ea typeface="Cambria Math" panose="02040503050406030204" pitchFamily="18" charset="0"/>
                                </a:rPr>
                              </m:ctrlPr>
                            </m:sSubPr>
                            <m:e>
                              <m:r>
                                <a:rPr lang="en-US" sz="1600" i="1" dirty="0">
                                  <a:solidFill>
                                    <a:srgbClr val="F17D09"/>
                                  </a:solidFill>
                                  <a:latin typeface="Cambria Math" panose="02040503050406030204" pitchFamily="18" charset="0"/>
                                  <a:ea typeface="Cambria Math" panose="02040503050406030204" pitchFamily="18" charset="0"/>
                                </a:rPr>
                                <m:t>𝑞</m:t>
                              </m:r>
                            </m:e>
                            <m:sub>
                              <m:r>
                                <a:rPr lang="en-US" sz="1600" i="1" dirty="0">
                                  <a:solidFill>
                                    <a:srgbClr val="F17D09"/>
                                  </a:solidFill>
                                  <a:latin typeface="Cambria Math" panose="02040503050406030204" pitchFamily="18" charset="0"/>
                                  <a:ea typeface="Cambria Math" panose="02040503050406030204" pitchFamily="18" charset="0"/>
                                </a:rPr>
                                <m:t>0</m:t>
                              </m:r>
                            </m:sub>
                          </m:sSub>
                        </m:e>
                      </m:d>
                      <m:r>
                        <a:rPr lang="en-US" sz="1600" i="1" dirty="0" smtClean="0">
                          <a:solidFill>
                            <a:srgbClr val="005426"/>
                          </a:solidFill>
                          <a:latin typeface="Cambria Math" panose="02040503050406030204" pitchFamily="18" charset="0"/>
                          <a:ea typeface="Cambria Math" panose="02040503050406030204" pitchFamily="18" charset="0"/>
                        </a:rPr>
                        <m:t>→</m:t>
                      </m:r>
                      <m:r>
                        <a:rPr lang="en-US" sz="1600" i="1" dirty="0" smtClean="0">
                          <a:solidFill>
                            <a:srgbClr val="005426"/>
                          </a:solidFill>
                          <a:latin typeface="Cambria Math" panose="02040503050406030204" pitchFamily="18" charset="0"/>
                          <a:ea typeface="Cambria Math" panose="02040503050406030204" pitchFamily="18" charset="0"/>
                        </a:rPr>
                        <m:t>𝑎</m:t>
                      </m:r>
                      <m:d>
                        <m:dPr>
                          <m:begChr m:val="["/>
                          <m:endChr m:val="]"/>
                          <m:ctrlPr>
                            <a:rPr lang="en-US" sz="1600" i="1" dirty="0">
                              <a:solidFill>
                                <a:srgbClr val="005426"/>
                              </a:solidFill>
                              <a:latin typeface="Cambria Math" panose="02040503050406030204" pitchFamily="18" charset="0"/>
                              <a:ea typeface="Cambria Math" panose="02040503050406030204" pitchFamily="18" charset="0"/>
                            </a:rPr>
                          </m:ctrlPr>
                        </m:dPr>
                        <m:e>
                          <m:sSub>
                            <m:sSubPr>
                              <m:ctrlPr>
                                <a:rPr lang="en-US" sz="1600" i="1" dirty="0">
                                  <a:solidFill>
                                    <a:srgbClr val="FF0000"/>
                                  </a:solidFill>
                                  <a:latin typeface="Cambria Math" panose="02040503050406030204" pitchFamily="18" charset="0"/>
                                </a:rPr>
                              </m:ctrlPr>
                            </m:sSubPr>
                            <m:e>
                              <m:r>
                                <a:rPr lang="en-US" sz="1600" i="1" dirty="0">
                                  <a:solidFill>
                                    <a:srgbClr val="FF0000"/>
                                  </a:solidFill>
                                  <a:latin typeface="Cambria Math" panose="02040503050406030204" pitchFamily="18" charset="0"/>
                                </a:rPr>
                                <m:t>𝑞</m:t>
                              </m:r>
                            </m:e>
                            <m:sub>
                              <m:r>
                                <a:rPr lang="en-US" sz="1600" i="1" dirty="0">
                                  <a:solidFill>
                                    <a:srgbClr val="FF0000"/>
                                  </a:solidFill>
                                  <a:latin typeface="Cambria Math" panose="02040503050406030204" pitchFamily="18" charset="0"/>
                                </a:rPr>
                                <m:t>0</m:t>
                              </m:r>
                            </m:sub>
                          </m:sSub>
                          <m:r>
                            <a:rPr lang="en-US" sz="1600" b="0" i="1" dirty="0" smtClean="0">
                              <a:solidFill>
                                <a:srgbClr val="005426"/>
                              </a:solidFill>
                              <a:latin typeface="Cambria Math" panose="02040503050406030204" pitchFamily="18" charset="0"/>
                            </a:rPr>
                            <m:t>𝐴</m:t>
                          </m:r>
                          <m:sSub>
                            <m:sSubPr>
                              <m:ctrlPr>
                                <a:rPr lang="en-US" sz="1600" i="1" dirty="0">
                                  <a:solidFill>
                                    <a:srgbClr val="3333CC"/>
                                  </a:solidFill>
                                  <a:latin typeface="Cambria Math" panose="02040503050406030204" pitchFamily="18" charset="0"/>
                                  <a:ea typeface="Cambria Math" panose="02040503050406030204" pitchFamily="18" charset="0"/>
                                </a:rPr>
                              </m:ctrlPr>
                            </m:sSubPr>
                            <m:e>
                              <m:r>
                                <a:rPr lang="en-US" sz="1600" i="1" dirty="0">
                                  <a:solidFill>
                                    <a:srgbClr val="3333CC"/>
                                  </a:solidFill>
                                  <a:latin typeface="Cambria Math" panose="02040503050406030204" pitchFamily="18" charset="0"/>
                                  <a:ea typeface="Cambria Math" panose="02040503050406030204" pitchFamily="18" charset="0"/>
                                </a:rPr>
                                <m:t>𝑞</m:t>
                              </m:r>
                            </m:e>
                            <m:sub>
                              <m:r>
                                <a:rPr lang="en-US" sz="1600" i="1" dirty="0">
                                  <a:solidFill>
                                    <a:srgbClr val="3333CC"/>
                                  </a:solidFill>
                                  <a:latin typeface="Cambria Math" panose="02040503050406030204" pitchFamily="18" charset="0"/>
                                  <a:ea typeface="Cambria Math" panose="02040503050406030204" pitchFamily="18" charset="0"/>
                                </a:rPr>
                                <m:t>0</m:t>
                              </m:r>
                            </m:sub>
                          </m:sSub>
                        </m:e>
                      </m:d>
                      <m:d>
                        <m:dPr>
                          <m:begChr m:val="["/>
                          <m:endChr m:val="]"/>
                          <m:ctrlPr>
                            <a:rPr lang="en-US" sz="1600" i="1" dirty="0">
                              <a:solidFill>
                                <a:srgbClr val="005426"/>
                              </a:solidFill>
                              <a:latin typeface="Cambria Math" panose="02040503050406030204" pitchFamily="18" charset="0"/>
                              <a:ea typeface="Cambria Math" panose="02040503050406030204" pitchFamily="18" charset="0"/>
                            </a:rPr>
                          </m:ctrlPr>
                        </m:dPr>
                        <m:e>
                          <m:sSub>
                            <m:sSubPr>
                              <m:ctrlPr>
                                <a:rPr lang="en-US" sz="1600" i="1" dirty="0">
                                  <a:solidFill>
                                    <a:srgbClr val="3333CC"/>
                                  </a:solidFill>
                                  <a:latin typeface="Cambria Math" panose="02040503050406030204" pitchFamily="18" charset="0"/>
                                  <a:ea typeface="Cambria Math" panose="02040503050406030204" pitchFamily="18" charset="0"/>
                                </a:rPr>
                              </m:ctrlPr>
                            </m:sSubPr>
                            <m:e>
                              <m:r>
                                <a:rPr lang="en-US" sz="1600" i="1" dirty="0">
                                  <a:solidFill>
                                    <a:srgbClr val="3333CC"/>
                                  </a:solidFill>
                                  <a:latin typeface="Cambria Math" panose="02040503050406030204" pitchFamily="18" charset="0"/>
                                  <a:ea typeface="Cambria Math" panose="02040503050406030204" pitchFamily="18" charset="0"/>
                                </a:rPr>
                                <m:t>𝑞</m:t>
                              </m:r>
                            </m:e>
                            <m:sub>
                              <m:r>
                                <a:rPr lang="en-US" sz="1600" i="1" dirty="0">
                                  <a:solidFill>
                                    <a:srgbClr val="3333CC"/>
                                  </a:solidFill>
                                  <a:latin typeface="Cambria Math" panose="02040503050406030204" pitchFamily="18" charset="0"/>
                                  <a:ea typeface="Cambria Math" panose="02040503050406030204" pitchFamily="18" charset="0"/>
                                </a:rPr>
                                <m:t>0</m:t>
                              </m:r>
                            </m:sub>
                          </m:sSub>
                          <m:r>
                            <a:rPr lang="en-US" sz="1600" i="1" dirty="0">
                              <a:solidFill>
                                <a:srgbClr val="005426"/>
                              </a:solidFill>
                              <a:latin typeface="Cambria Math" panose="02040503050406030204" pitchFamily="18" charset="0"/>
                            </a:rPr>
                            <m:t>𝑧</m:t>
                          </m:r>
                          <m:sSub>
                            <m:sSubPr>
                              <m:ctrlPr>
                                <a:rPr lang="en-US" sz="1600" i="1" dirty="0">
                                  <a:solidFill>
                                    <a:srgbClr val="F17D09"/>
                                  </a:solidFill>
                                  <a:latin typeface="Cambria Math" panose="02040503050406030204" pitchFamily="18" charset="0"/>
                                  <a:ea typeface="Cambria Math" panose="02040503050406030204" pitchFamily="18" charset="0"/>
                                </a:rPr>
                              </m:ctrlPr>
                            </m:sSubPr>
                            <m:e>
                              <m:r>
                                <a:rPr lang="en-US" sz="1600" i="1" dirty="0">
                                  <a:solidFill>
                                    <a:srgbClr val="F17D09"/>
                                  </a:solidFill>
                                  <a:latin typeface="Cambria Math" panose="02040503050406030204" pitchFamily="18" charset="0"/>
                                  <a:ea typeface="Cambria Math" panose="02040503050406030204" pitchFamily="18" charset="0"/>
                                </a:rPr>
                                <m:t>𝑞</m:t>
                              </m:r>
                            </m:e>
                            <m:sub>
                              <m:r>
                                <a:rPr lang="en-US" sz="1600" i="1" dirty="0">
                                  <a:solidFill>
                                    <a:srgbClr val="F17D09"/>
                                  </a:solidFill>
                                  <a:latin typeface="Cambria Math" panose="02040503050406030204" pitchFamily="18" charset="0"/>
                                  <a:ea typeface="Cambria Math" panose="02040503050406030204" pitchFamily="18" charset="0"/>
                                </a:rPr>
                                <m:t>0</m:t>
                              </m:r>
                            </m:sub>
                          </m:sSub>
                        </m:e>
                      </m:d>
                      <m:r>
                        <a:rPr lang="en-US" sz="1600" b="0" i="1" dirty="0" smtClean="0">
                          <a:solidFill>
                            <a:srgbClr val="F17D09"/>
                          </a:solidFill>
                          <a:latin typeface="Cambria Math" panose="02040503050406030204" pitchFamily="18" charset="0"/>
                          <a:ea typeface="Cambria Math" panose="02040503050406030204" pitchFamily="18" charset="0"/>
                        </a:rPr>
                        <m:t> </m:t>
                      </m:r>
                      <m:r>
                        <a:rPr lang="en-US" sz="1600" i="1" dirty="0">
                          <a:solidFill>
                            <a:srgbClr val="005426"/>
                          </a:solidFill>
                          <a:latin typeface="Cambria Math" panose="02040503050406030204" pitchFamily="18" charset="0"/>
                          <a:ea typeface="Cambria Math" panose="02040503050406030204" pitchFamily="18" charset="0"/>
                        </a:rPr>
                        <m:t>|</m:t>
                      </m:r>
                      <m:r>
                        <a:rPr lang="en-US" sz="1600" b="0" i="1" dirty="0" smtClean="0">
                          <a:solidFill>
                            <a:srgbClr val="005426"/>
                          </a:solidFill>
                          <a:latin typeface="Cambria Math" panose="02040503050406030204" pitchFamily="18" charset="0"/>
                          <a:ea typeface="Cambria Math" panose="02040503050406030204" pitchFamily="18" charset="0"/>
                        </a:rPr>
                        <m:t> </m:t>
                      </m:r>
                      <m:r>
                        <a:rPr lang="en-US" sz="1600" i="1" dirty="0">
                          <a:solidFill>
                            <a:srgbClr val="005426"/>
                          </a:solidFill>
                          <a:latin typeface="Cambria Math" panose="02040503050406030204" pitchFamily="18" charset="0"/>
                          <a:ea typeface="Cambria Math" panose="02040503050406030204" pitchFamily="18" charset="0"/>
                        </a:rPr>
                        <m:t>𝑎</m:t>
                      </m:r>
                      <m:d>
                        <m:dPr>
                          <m:begChr m:val="["/>
                          <m:endChr m:val="]"/>
                          <m:ctrlPr>
                            <a:rPr lang="en-US" sz="1600" i="1" dirty="0">
                              <a:solidFill>
                                <a:srgbClr val="005426"/>
                              </a:solidFill>
                              <a:latin typeface="Cambria Math" panose="02040503050406030204" pitchFamily="18" charset="0"/>
                              <a:ea typeface="Cambria Math" panose="02040503050406030204" pitchFamily="18" charset="0"/>
                            </a:rPr>
                          </m:ctrlPr>
                        </m:dPr>
                        <m:e>
                          <m:sSub>
                            <m:sSubPr>
                              <m:ctrlPr>
                                <a:rPr lang="en-US" sz="1600" i="1" dirty="0">
                                  <a:solidFill>
                                    <a:srgbClr val="FF0000"/>
                                  </a:solidFill>
                                  <a:latin typeface="Cambria Math" panose="02040503050406030204" pitchFamily="18" charset="0"/>
                                </a:rPr>
                              </m:ctrlPr>
                            </m:sSubPr>
                            <m:e>
                              <m:r>
                                <a:rPr lang="en-US" sz="1600" i="1" dirty="0">
                                  <a:solidFill>
                                    <a:srgbClr val="FF0000"/>
                                  </a:solidFill>
                                  <a:latin typeface="Cambria Math" panose="02040503050406030204" pitchFamily="18" charset="0"/>
                                </a:rPr>
                                <m:t>𝑞</m:t>
                              </m:r>
                            </m:e>
                            <m:sub>
                              <m:r>
                                <a:rPr lang="en-US" sz="1600" i="1" dirty="0">
                                  <a:solidFill>
                                    <a:srgbClr val="FF0000"/>
                                  </a:solidFill>
                                  <a:latin typeface="Cambria Math" panose="02040503050406030204" pitchFamily="18" charset="0"/>
                                </a:rPr>
                                <m:t>0</m:t>
                              </m:r>
                            </m:sub>
                          </m:sSub>
                          <m:r>
                            <a:rPr lang="en-US" sz="1600" b="0" i="1" dirty="0" smtClean="0">
                              <a:solidFill>
                                <a:srgbClr val="005426"/>
                              </a:solidFill>
                              <a:latin typeface="Cambria Math" panose="02040503050406030204" pitchFamily="18" charset="0"/>
                            </a:rPr>
                            <m:t>𝐴</m:t>
                          </m:r>
                          <m:sSub>
                            <m:sSubPr>
                              <m:ctrlPr>
                                <a:rPr lang="en-US" sz="1600" i="1" dirty="0">
                                  <a:solidFill>
                                    <a:srgbClr val="3333CC"/>
                                  </a:solidFill>
                                  <a:latin typeface="Cambria Math" panose="02040503050406030204" pitchFamily="18" charset="0"/>
                                  <a:ea typeface="Cambria Math" panose="02040503050406030204" pitchFamily="18" charset="0"/>
                                </a:rPr>
                              </m:ctrlPr>
                            </m:sSubPr>
                            <m:e>
                              <m:r>
                                <a:rPr lang="en-US" sz="1600" i="1" dirty="0">
                                  <a:solidFill>
                                    <a:srgbClr val="3333CC"/>
                                  </a:solidFill>
                                  <a:latin typeface="Cambria Math" panose="02040503050406030204" pitchFamily="18" charset="0"/>
                                  <a:ea typeface="Cambria Math" panose="02040503050406030204" pitchFamily="18" charset="0"/>
                                </a:rPr>
                                <m:t>𝑞</m:t>
                              </m:r>
                            </m:e>
                            <m:sub>
                              <m:r>
                                <a:rPr lang="en-US" sz="1600" b="0" i="1" dirty="0" smtClean="0">
                                  <a:solidFill>
                                    <a:srgbClr val="3333CC"/>
                                  </a:solidFill>
                                  <a:latin typeface="Cambria Math" panose="02040503050406030204" pitchFamily="18" charset="0"/>
                                  <a:ea typeface="Cambria Math" panose="02040503050406030204" pitchFamily="18" charset="0"/>
                                </a:rPr>
                                <m:t>1</m:t>
                              </m:r>
                            </m:sub>
                          </m:sSub>
                        </m:e>
                      </m:d>
                      <m:d>
                        <m:dPr>
                          <m:begChr m:val="["/>
                          <m:endChr m:val="]"/>
                          <m:ctrlPr>
                            <a:rPr lang="en-US" sz="1600" i="1" dirty="0">
                              <a:solidFill>
                                <a:srgbClr val="005426"/>
                              </a:solidFill>
                              <a:latin typeface="Cambria Math" panose="02040503050406030204" pitchFamily="18" charset="0"/>
                              <a:ea typeface="Cambria Math" panose="02040503050406030204" pitchFamily="18" charset="0"/>
                            </a:rPr>
                          </m:ctrlPr>
                        </m:dPr>
                        <m:e>
                          <m:sSub>
                            <m:sSubPr>
                              <m:ctrlPr>
                                <a:rPr lang="en-US" sz="1600" i="1" dirty="0" smtClean="0">
                                  <a:solidFill>
                                    <a:srgbClr val="3333CC"/>
                                  </a:solidFill>
                                  <a:latin typeface="Cambria Math" panose="02040503050406030204" pitchFamily="18" charset="0"/>
                                  <a:ea typeface="Cambria Math" panose="02040503050406030204" pitchFamily="18" charset="0"/>
                                </a:rPr>
                              </m:ctrlPr>
                            </m:sSubPr>
                            <m:e>
                              <m:r>
                                <a:rPr lang="en-US" sz="1600" i="1" dirty="0">
                                  <a:solidFill>
                                    <a:srgbClr val="3333CC"/>
                                  </a:solidFill>
                                  <a:latin typeface="Cambria Math" panose="02040503050406030204" pitchFamily="18" charset="0"/>
                                  <a:ea typeface="Cambria Math" panose="02040503050406030204" pitchFamily="18" charset="0"/>
                                </a:rPr>
                                <m:t>𝑞</m:t>
                              </m:r>
                            </m:e>
                            <m:sub>
                              <m:r>
                                <a:rPr lang="en-US" sz="1600" b="0" i="1" dirty="0" smtClean="0">
                                  <a:solidFill>
                                    <a:srgbClr val="3333CC"/>
                                  </a:solidFill>
                                  <a:latin typeface="Cambria Math" panose="02040503050406030204" pitchFamily="18" charset="0"/>
                                  <a:ea typeface="Cambria Math" panose="02040503050406030204" pitchFamily="18" charset="0"/>
                                </a:rPr>
                                <m:t>1</m:t>
                              </m:r>
                            </m:sub>
                          </m:sSub>
                          <m:r>
                            <a:rPr lang="en-US" sz="1600" i="1" dirty="0">
                              <a:solidFill>
                                <a:srgbClr val="005426"/>
                              </a:solidFill>
                              <a:latin typeface="Cambria Math" panose="02040503050406030204" pitchFamily="18" charset="0"/>
                            </a:rPr>
                            <m:t>𝑧</m:t>
                          </m:r>
                          <m:sSub>
                            <m:sSubPr>
                              <m:ctrlPr>
                                <a:rPr lang="en-US" sz="1600" i="1" dirty="0">
                                  <a:solidFill>
                                    <a:srgbClr val="F17D09"/>
                                  </a:solidFill>
                                  <a:latin typeface="Cambria Math" panose="02040503050406030204" pitchFamily="18" charset="0"/>
                                  <a:ea typeface="Cambria Math" panose="02040503050406030204" pitchFamily="18" charset="0"/>
                                </a:rPr>
                              </m:ctrlPr>
                            </m:sSubPr>
                            <m:e>
                              <m:r>
                                <a:rPr lang="en-US" sz="1600" i="1" dirty="0">
                                  <a:solidFill>
                                    <a:srgbClr val="F17D09"/>
                                  </a:solidFill>
                                  <a:latin typeface="Cambria Math" panose="02040503050406030204" pitchFamily="18" charset="0"/>
                                  <a:ea typeface="Cambria Math" panose="02040503050406030204" pitchFamily="18" charset="0"/>
                                </a:rPr>
                                <m:t>𝑞</m:t>
                              </m:r>
                            </m:e>
                            <m:sub>
                              <m:r>
                                <a:rPr lang="en-US" sz="1600" i="1" dirty="0">
                                  <a:solidFill>
                                    <a:srgbClr val="F17D09"/>
                                  </a:solidFill>
                                  <a:latin typeface="Cambria Math" panose="02040503050406030204" pitchFamily="18" charset="0"/>
                                  <a:ea typeface="Cambria Math" panose="02040503050406030204" pitchFamily="18" charset="0"/>
                                </a:rPr>
                                <m:t>0</m:t>
                              </m:r>
                            </m:sub>
                          </m:sSub>
                        </m:e>
                      </m:d>
                      <m:r>
                        <a:rPr lang="en-US" sz="1600" b="0" i="1" dirty="0" smtClean="0">
                          <a:solidFill>
                            <a:srgbClr val="F17D09"/>
                          </a:solidFill>
                          <a:latin typeface="Cambria Math" panose="02040503050406030204" pitchFamily="18" charset="0"/>
                          <a:ea typeface="Cambria Math" panose="02040503050406030204" pitchFamily="18" charset="0"/>
                        </a:rPr>
                        <m:t> </m:t>
                      </m:r>
                      <m:r>
                        <a:rPr lang="en-US" sz="1600" i="1" dirty="0">
                          <a:solidFill>
                            <a:srgbClr val="005426"/>
                          </a:solidFill>
                          <a:latin typeface="Cambria Math" panose="02040503050406030204" pitchFamily="18" charset="0"/>
                          <a:ea typeface="Cambria Math" panose="02040503050406030204" pitchFamily="18" charset="0"/>
                        </a:rPr>
                        <m:t>| </m:t>
                      </m:r>
                      <m:r>
                        <a:rPr lang="en-US" sz="1600" i="1" dirty="0">
                          <a:solidFill>
                            <a:srgbClr val="005426"/>
                          </a:solidFill>
                          <a:latin typeface="Cambria Math" panose="02040503050406030204" pitchFamily="18" charset="0"/>
                          <a:ea typeface="Cambria Math" panose="02040503050406030204" pitchFamily="18" charset="0"/>
                        </a:rPr>
                        <m:t>𝑎</m:t>
                      </m:r>
                      <m:d>
                        <m:dPr>
                          <m:begChr m:val="["/>
                          <m:endChr m:val="]"/>
                          <m:ctrlPr>
                            <a:rPr lang="en-US" sz="1600" i="1" dirty="0">
                              <a:solidFill>
                                <a:srgbClr val="005426"/>
                              </a:solidFill>
                              <a:latin typeface="Cambria Math" panose="02040503050406030204" pitchFamily="18" charset="0"/>
                              <a:ea typeface="Cambria Math" panose="02040503050406030204" pitchFamily="18" charset="0"/>
                            </a:rPr>
                          </m:ctrlPr>
                        </m:dPr>
                        <m:e>
                          <m:sSub>
                            <m:sSubPr>
                              <m:ctrlPr>
                                <a:rPr lang="en-US" sz="1600" i="1" dirty="0">
                                  <a:solidFill>
                                    <a:srgbClr val="FF0000"/>
                                  </a:solidFill>
                                  <a:latin typeface="Cambria Math" panose="02040503050406030204" pitchFamily="18" charset="0"/>
                                </a:rPr>
                              </m:ctrlPr>
                            </m:sSubPr>
                            <m:e>
                              <m:r>
                                <a:rPr lang="en-US" sz="1600" i="1" dirty="0">
                                  <a:solidFill>
                                    <a:srgbClr val="FF0000"/>
                                  </a:solidFill>
                                  <a:latin typeface="Cambria Math" panose="02040503050406030204" pitchFamily="18" charset="0"/>
                                </a:rPr>
                                <m:t>𝑞</m:t>
                              </m:r>
                            </m:e>
                            <m:sub>
                              <m:r>
                                <a:rPr lang="en-US" sz="1600" i="1" dirty="0">
                                  <a:solidFill>
                                    <a:srgbClr val="FF0000"/>
                                  </a:solidFill>
                                  <a:latin typeface="Cambria Math" panose="02040503050406030204" pitchFamily="18" charset="0"/>
                                </a:rPr>
                                <m:t>0</m:t>
                              </m:r>
                            </m:sub>
                          </m:sSub>
                          <m:r>
                            <a:rPr lang="en-US" sz="1600" b="0" i="1" dirty="0" smtClean="0">
                              <a:solidFill>
                                <a:srgbClr val="005426"/>
                              </a:solidFill>
                              <a:latin typeface="Cambria Math" panose="02040503050406030204" pitchFamily="18" charset="0"/>
                            </a:rPr>
                            <m:t>𝐴</m:t>
                          </m:r>
                          <m:sSub>
                            <m:sSubPr>
                              <m:ctrlPr>
                                <a:rPr lang="en-US" sz="1600" i="1" dirty="0">
                                  <a:solidFill>
                                    <a:srgbClr val="3333CC"/>
                                  </a:solidFill>
                                  <a:latin typeface="Cambria Math" panose="02040503050406030204" pitchFamily="18" charset="0"/>
                                  <a:ea typeface="Cambria Math" panose="02040503050406030204" pitchFamily="18" charset="0"/>
                                </a:rPr>
                              </m:ctrlPr>
                            </m:sSubPr>
                            <m:e>
                              <m:r>
                                <a:rPr lang="en-US" sz="1600" i="1" dirty="0">
                                  <a:solidFill>
                                    <a:srgbClr val="3333CC"/>
                                  </a:solidFill>
                                  <a:latin typeface="Cambria Math" panose="02040503050406030204" pitchFamily="18" charset="0"/>
                                  <a:ea typeface="Cambria Math" panose="02040503050406030204" pitchFamily="18" charset="0"/>
                                </a:rPr>
                                <m:t>𝑞</m:t>
                              </m:r>
                            </m:e>
                            <m:sub>
                              <m:r>
                                <a:rPr lang="en-US" sz="1600" i="1" dirty="0" smtClean="0">
                                  <a:solidFill>
                                    <a:srgbClr val="3333CC"/>
                                  </a:solidFill>
                                  <a:latin typeface="Cambria Math" panose="02040503050406030204" pitchFamily="18" charset="0"/>
                                  <a:ea typeface="Cambria Math" panose="02040503050406030204" pitchFamily="18" charset="0"/>
                                </a:rPr>
                                <m:t>2</m:t>
                              </m:r>
                            </m:sub>
                          </m:sSub>
                        </m:e>
                      </m:d>
                      <m:d>
                        <m:dPr>
                          <m:begChr m:val="["/>
                          <m:endChr m:val="]"/>
                          <m:ctrlPr>
                            <a:rPr lang="en-US" sz="1600" i="1" dirty="0">
                              <a:solidFill>
                                <a:srgbClr val="005426"/>
                              </a:solidFill>
                              <a:latin typeface="Cambria Math" panose="02040503050406030204" pitchFamily="18" charset="0"/>
                              <a:ea typeface="Cambria Math" panose="02040503050406030204" pitchFamily="18" charset="0"/>
                            </a:rPr>
                          </m:ctrlPr>
                        </m:dPr>
                        <m:e>
                          <m:sSub>
                            <m:sSubPr>
                              <m:ctrlPr>
                                <a:rPr lang="en-US" sz="1600" i="1" dirty="0" smtClean="0">
                                  <a:solidFill>
                                    <a:srgbClr val="3333CC"/>
                                  </a:solidFill>
                                  <a:latin typeface="Cambria Math" panose="02040503050406030204" pitchFamily="18" charset="0"/>
                                  <a:ea typeface="Cambria Math" panose="02040503050406030204" pitchFamily="18" charset="0"/>
                                </a:rPr>
                              </m:ctrlPr>
                            </m:sSubPr>
                            <m:e>
                              <m:r>
                                <a:rPr lang="en-US" sz="1600" i="1" dirty="0">
                                  <a:solidFill>
                                    <a:srgbClr val="3333CC"/>
                                  </a:solidFill>
                                  <a:latin typeface="Cambria Math" panose="02040503050406030204" pitchFamily="18" charset="0"/>
                                  <a:ea typeface="Cambria Math" panose="02040503050406030204" pitchFamily="18" charset="0"/>
                                </a:rPr>
                                <m:t>𝑞</m:t>
                              </m:r>
                            </m:e>
                            <m:sub>
                              <m:r>
                                <a:rPr lang="en-US" sz="1600" b="0" i="1" dirty="0" smtClean="0">
                                  <a:solidFill>
                                    <a:srgbClr val="3333CC"/>
                                  </a:solidFill>
                                  <a:latin typeface="Cambria Math" panose="02040503050406030204" pitchFamily="18" charset="0"/>
                                  <a:ea typeface="Cambria Math" panose="02040503050406030204" pitchFamily="18" charset="0"/>
                                </a:rPr>
                                <m:t>2</m:t>
                              </m:r>
                            </m:sub>
                          </m:sSub>
                          <m:r>
                            <a:rPr lang="en-US" sz="1600" i="1" dirty="0">
                              <a:solidFill>
                                <a:srgbClr val="005426"/>
                              </a:solidFill>
                              <a:latin typeface="Cambria Math" panose="02040503050406030204" pitchFamily="18" charset="0"/>
                            </a:rPr>
                            <m:t>𝑧</m:t>
                          </m:r>
                          <m:sSub>
                            <m:sSubPr>
                              <m:ctrlPr>
                                <a:rPr lang="en-US" sz="1600" i="1" dirty="0">
                                  <a:solidFill>
                                    <a:srgbClr val="F17D09"/>
                                  </a:solidFill>
                                  <a:latin typeface="Cambria Math" panose="02040503050406030204" pitchFamily="18" charset="0"/>
                                  <a:ea typeface="Cambria Math" panose="02040503050406030204" pitchFamily="18" charset="0"/>
                                </a:rPr>
                              </m:ctrlPr>
                            </m:sSubPr>
                            <m:e>
                              <m:r>
                                <a:rPr lang="en-US" sz="1600" i="1" dirty="0">
                                  <a:solidFill>
                                    <a:srgbClr val="F17D09"/>
                                  </a:solidFill>
                                  <a:latin typeface="Cambria Math" panose="02040503050406030204" pitchFamily="18" charset="0"/>
                                  <a:ea typeface="Cambria Math" panose="02040503050406030204" pitchFamily="18" charset="0"/>
                                </a:rPr>
                                <m:t>𝑞</m:t>
                              </m:r>
                            </m:e>
                            <m:sub>
                              <m:r>
                                <a:rPr lang="en-US" sz="1600" i="1" dirty="0">
                                  <a:solidFill>
                                    <a:srgbClr val="F17D09"/>
                                  </a:solidFill>
                                  <a:latin typeface="Cambria Math" panose="02040503050406030204" pitchFamily="18" charset="0"/>
                                  <a:ea typeface="Cambria Math" panose="02040503050406030204" pitchFamily="18" charset="0"/>
                                </a:rPr>
                                <m:t>0</m:t>
                              </m:r>
                            </m:sub>
                          </m:sSub>
                        </m:e>
                      </m:d>
                      <m:r>
                        <a:rPr lang="en-US" sz="1600" i="1" dirty="0">
                          <a:solidFill>
                            <a:srgbClr val="F17D09"/>
                          </a:solidFill>
                          <a:latin typeface="Cambria Math" panose="02040503050406030204" pitchFamily="18" charset="0"/>
                          <a:ea typeface="Cambria Math" panose="02040503050406030204" pitchFamily="18" charset="0"/>
                        </a:rPr>
                        <m:t> </m:t>
                      </m:r>
                      <m:r>
                        <a:rPr lang="en-US" sz="1600" i="1" dirty="0">
                          <a:solidFill>
                            <a:srgbClr val="005426"/>
                          </a:solidFill>
                          <a:latin typeface="Cambria Math" panose="02040503050406030204" pitchFamily="18" charset="0"/>
                          <a:ea typeface="Cambria Math" panose="02040503050406030204" pitchFamily="18" charset="0"/>
                        </a:rPr>
                        <m:t>| </m:t>
                      </m:r>
                      <m:r>
                        <a:rPr lang="en-US" sz="1600" i="1" dirty="0">
                          <a:solidFill>
                            <a:srgbClr val="005426"/>
                          </a:solidFill>
                          <a:latin typeface="Cambria Math" panose="02040503050406030204" pitchFamily="18" charset="0"/>
                          <a:ea typeface="Cambria Math" panose="02040503050406030204" pitchFamily="18" charset="0"/>
                        </a:rPr>
                        <m:t>𝑎</m:t>
                      </m:r>
                      <m:d>
                        <m:dPr>
                          <m:begChr m:val="["/>
                          <m:endChr m:val="]"/>
                          <m:ctrlPr>
                            <a:rPr lang="en-US" sz="1600" i="1" dirty="0">
                              <a:solidFill>
                                <a:srgbClr val="005426"/>
                              </a:solidFill>
                              <a:latin typeface="Cambria Math" panose="02040503050406030204" pitchFamily="18" charset="0"/>
                              <a:ea typeface="Cambria Math" panose="02040503050406030204" pitchFamily="18" charset="0"/>
                            </a:rPr>
                          </m:ctrlPr>
                        </m:dPr>
                        <m:e>
                          <m:sSub>
                            <m:sSubPr>
                              <m:ctrlPr>
                                <a:rPr lang="en-US" sz="1600" i="1" dirty="0">
                                  <a:solidFill>
                                    <a:srgbClr val="FF0000"/>
                                  </a:solidFill>
                                  <a:latin typeface="Cambria Math" panose="02040503050406030204" pitchFamily="18" charset="0"/>
                                </a:rPr>
                              </m:ctrlPr>
                            </m:sSubPr>
                            <m:e>
                              <m:r>
                                <a:rPr lang="en-US" sz="1600" i="1" dirty="0">
                                  <a:solidFill>
                                    <a:srgbClr val="FF0000"/>
                                  </a:solidFill>
                                  <a:latin typeface="Cambria Math" panose="02040503050406030204" pitchFamily="18" charset="0"/>
                                </a:rPr>
                                <m:t>𝑞</m:t>
                              </m:r>
                            </m:e>
                            <m:sub>
                              <m:r>
                                <a:rPr lang="en-US" sz="1600" i="1" dirty="0">
                                  <a:solidFill>
                                    <a:srgbClr val="FF0000"/>
                                  </a:solidFill>
                                  <a:latin typeface="Cambria Math" panose="02040503050406030204" pitchFamily="18" charset="0"/>
                                </a:rPr>
                                <m:t>0</m:t>
                              </m:r>
                            </m:sub>
                          </m:sSub>
                          <m:r>
                            <a:rPr lang="en-US" sz="1600" b="0" i="1" dirty="0" smtClean="0">
                              <a:solidFill>
                                <a:srgbClr val="005426"/>
                              </a:solidFill>
                              <a:latin typeface="Cambria Math" panose="02040503050406030204" pitchFamily="18" charset="0"/>
                            </a:rPr>
                            <m:t>𝐴</m:t>
                          </m:r>
                          <m:sSub>
                            <m:sSubPr>
                              <m:ctrlPr>
                                <a:rPr lang="en-US" sz="1600" i="1" dirty="0">
                                  <a:solidFill>
                                    <a:srgbClr val="3333CC"/>
                                  </a:solidFill>
                                  <a:latin typeface="Cambria Math" panose="02040503050406030204" pitchFamily="18" charset="0"/>
                                  <a:ea typeface="Cambria Math" panose="02040503050406030204" pitchFamily="18" charset="0"/>
                                </a:rPr>
                              </m:ctrlPr>
                            </m:sSubPr>
                            <m:e>
                              <m:r>
                                <a:rPr lang="en-US" sz="1600" i="1" dirty="0">
                                  <a:solidFill>
                                    <a:srgbClr val="3333CC"/>
                                  </a:solidFill>
                                  <a:latin typeface="Cambria Math" panose="02040503050406030204" pitchFamily="18" charset="0"/>
                                  <a:ea typeface="Cambria Math" panose="02040503050406030204" pitchFamily="18" charset="0"/>
                                </a:rPr>
                                <m:t>𝑞</m:t>
                              </m:r>
                            </m:e>
                            <m:sub>
                              <m:r>
                                <a:rPr lang="en-US" sz="1600" b="0" i="1" dirty="0" smtClean="0">
                                  <a:solidFill>
                                    <a:srgbClr val="3333CC"/>
                                  </a:solidFill>
                                  <a:latin typeface="Cambria Math" panose="02040503050406030204" pitchFamily="18" charset="0"/>
                                  <a:ea typeface="Cambria Math" panose="02040503050406030204" pitchFamily="18" charset="0"/>
                                </a:rPr>
                                <m:t>3</m:t>
                              </m:r>
                            </m:sub>
                          </m:sSub>
                        </m:e>
                      </m:d>
                      <m:d>
                        <m:dPr>
                          <m:begChr m:val="["/>
                          <m:endChr m:val="]"/>
                          <m:ctrlPr>
                            <a:rPr lang="en-US" sz="1600" i="1" dirty="0">
                              <a:solidFill>
                                <a:srgbClr val="005426"/>
                              </a:solidFill>
                              <a:latin typeface="Cambria Math" panose="02040503050406030204" pitchFamily="18" charset="0"/>
                              <a:ea typeface="Cambria Math" panose="02040503050406030204" pitchFamily="18" charset="0"/>
                            </a:rPr>
                          </m:ctrlPr>
                        </m:dPr>
                        <m:e>
                          <m:sSub>
                            <m:sSubPr>
                              <m:ctrlPr>
                                <a:rPr lang="en-US" sz="1600" i="1" dirty="0">
                                  <a:solidFill>
                                    <a:srgbClr val="3333CC"/>
                                  </a:solidFill>
                                  <a:latin typeface="Cambria Math" panose="02040503050406030204" pitchFamily="18" charset="0"/>
                                  <a:ea typeface="Cambria Math" panose="02040503050406030204" pitchFamily="18" charset="0"/>
                                </a:rPr>
                              </m:ctrlPr>
                            </m:sSubPr>
                            <m:e>
                              <m:r>
                                <a:rPr lang="en-US" sz="1600" i="1" dirty="0">
                                  <a:solidFill>
                                    <a:srgbClr val="3333CC"/>
                                  </a:solidFill>
                                  <a:latin typeface="Cambria Math" panose="02040503050406030204" pitchFamily="18" charset="0"/>
                                  <a:ea typeface="Cambria Math" panose="02040503050406030204" pitchFamily="18" charset="0"/>
                                </a:rPr>
                                <m:t>𝑞</m:t>
                              </m:r>
                            </m:e>
                            <m:sub>
                              <m:r>
                                <a:rPr lang="en-US" sz="1600" b="0" i="1" dirty="0" smtClean="0">
                                  <a:solidFill>
                                    <a:srgbClr val="3333CC"/>
                                  </a:solidFill>
                                  <a:latin typeface="Cambria Math" panose="02040503050406030204" pitchFamily="18" charset="0"/>
                                  <a:ea typeface="Cambria Math" panose="02040503050406030204" pitchFamily="18" charset="0"/>
                                </a:rPr>
                                <m:t>3</m:t>
                              </m:r>
                            </m:sub>
                          </m:sSub>
                          <m:r>
                            <a:rPr lang="en-US" sz="1600" i="1" dirty="0">
                              <a:solidFill>
                                <a:srgbClr val="005426"/>
                              </a:solidFill>
                              <a:latin typeface="Cambria Math" panose="02040503050406030204" pitchFamily="18" charset="0"/>
                            </a:rPr>
                            <m:t>𝑧</m:t>
                          </m:r>
                          <m:sSub>
                            <m:sSubPr>
                              <m:ctrlPr>
                                <a:rPr lang="en-US" sz="1600" i="1" dirty="0">
                                  <a:solidFill>
                                    <a:srgbClr val="F17D09"/>
                                  </a:solidFill>
                                  <a:latin typeface="Cambria Math" panose="02040503050406030204" pitchFamily="18" charset="0"/>
                                  <a:ea typeface="Cambria Math" panose="02040503050406030204" pitchFamily="18" charset="0"/>
                                </a:rPr>
                              </m:ctrlPr>
                            </m:sSubPr>
                            <m:e>
                              <m:r>
                                <a:rPr lang="en-US" sz="1600" i="1" dirty="0">
                                  <a:solidFill>
                                    <a:srgbClr val="F17D09"/>
                                  </a:solidFill>
                                  <a:latin typeface="Cambria Math" panose="02040503050406030204" pitchFamily="18" charset="0"/>
                                  <a:ea typeface="Cambria Math" panose="02040503050406030204" pitchFamily="18" charset="0"/>
                                </a:rPr>
                                <m:t>𝑞</m:t>
                              </m:r>
                            </m:e>
                            <m:sub>
                              <m:r>
                                <a:rPr lang="en-US" sz="1600" i="1" dirty="0">
                                  <a:solidFill>
                                    <a:srgbClr val="F17D09"/>
                                  </a:solidFill>
                                  <a:latin typeface="Cambria Math" panose="02040503050406030204" pitchFamily="18" charset="0"/>
                                  <a:ea typeface="Cambria Math" panose="02040503050406030204" pitchFamily="18" charset="0"/>
                                </a:rPr>
                                <m:t>0</m:t>
                              </m:r>
                            </m:sub>
                          </m:sSub>
                        </m:e>
                      </m:d>
                    </m:oMath>
                  </a14:m>
                  <a:endParaRPr lang="en-US" sz="1600" dirty="0">
                    <a:solidFill>
                      <a:srgbClr val="005426"/>
                    </a:solidFill>
                    <a:ea typeface="Cambria Math" panose="020405030504060302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1304364" y="3181614"/>
                  <a:ext cx="10525460" cy="338554"/>
                </a:xfrm>
                <a:prstGeom prst="rect">
                  <a:avLst/>
                </a:prstGeom>
                <a:blipFill>
                  <a:blip r:embed="rId5"/>
                  <a:stretch>
                    <a:fillRect b="-127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1304364" y="3490773"/>
                  <a:ext cx="10525460" cy="338554"/>
                </a:xfrm>
                <a:prstGeom prst="rect">
                  <a:avLst/>
                </a:prstGeom>
              </p:spPr>
              <p:txBody>
                <a:bodyPr wrap="square">
                  <a:spAutoFit/>
                </a:bodyPr>
                <a:lstStyle/>
                <a:p>
                  <a:r>
                    <a:rPr lang="en-US" sz="1600" dirty="0">
                      <a:solidFill>
                        <a:srgbClr val="005426"/>
                      </a:solidFill>
                      <a:ea typeface="Cambria Math" panose="02040503050406030204" pitchFamily="18" charset="0"/>
                    </a:rPr>
                    <a:t> </a:t>
                  </a:r>
                  <a14:m>
                    <m:oMath xmlns:m="http://schemas.openxmlformats.org/officeDocument/2006/math">
                      <m:d>
                        <m:dPr>
                          <m:begChr m:val="["/>
                          <m:endChr m:val="]"/>
                          <m:ctrlPr>
                            <a:rPr lang="en-US" sz="1600" i="1" dirty="0" smtClean="0">
                              <a:solidFill>
                                <a:srgbClr val="005426"/>
                              </a:solidFill>
                              <a:latin typeface="Cambria Math" panose="02040503050406030204" pitchFamily="18" charset="0"/>
                              <a:ea typeface="Cambria Math" panose="02040503050406030204" pitchFamily="18" charset="0"/>
                            </a:rPr>
                          </m:ctrlPr>
                        </m:dPr>
                        <m:e>
                          <m:sSub>
                            <m:sSubPr>
                              <m:ctrlPr>
                                <a:rPr lang="en-US" sz="1600" i="1" dirty="0">
                                  <a:solidFill>
                                    <a:srgbClr val="FF0000"/>
                                  </a:solidFill>
                                  <a:latin typeface="Cambria Math" panose="02040503050406030204" pitchFamily="18" charset="0"/>
                                </a:rPr>
                              </m:ctrlPr>
                            </m:sSubPr>
                            <m:e>
                              <m:r>
                                <a:rPr lang="en-US" sz="1600" i="1" dirty="0">
                                  <a:solidFill>
                                    <a:srgbClr val="FF0000"/>
                                  </a:solidFill>
                                  <a:latin typeface="Cambria Math" panose="02040503050406030204" pitchFamily="18" charset="0"/>
                                </a:rPr>
                                <m:t>𝑞</m:t>
                              </m:r>
                            </m:e>
                            <m:sub>
                              <m:r>
                                <a:rPr lang="en-US" sz="1600" i="1" dirty="0">
                                  <a:solidFill>
                                    <a:srgbClr val="FF0000"/>
                                  </a:solidFill>
                                  <a:latin typeface="Cambria Math" panose="02040503050406030204" pitchFamily="18" charset="0"/>
                                </a:rPr>
                                <m:t>0</m:t>
                              </m:r>
                            </m:sub>
                          </m:sSub>
                          <m:r>
                            <a:rPr lang="en-US" sz="1600" i="1" dirty="0">
                              <a:solidFill>
                                <a:srgbClr val="005426"/>
                              </a:solidFill>
                              <a:latin typeface="Cambria Math" panose="02040503050406030204" pitchFamily="18" charset="0"/>
                            </a:rPr>
                            <m:t>𝑧</m:t>
                          </m:r>
                          <m:sSub>
                            <m:sSubPr>
                              <m:ctrlPr>
                                <a:rPr lang="en-US" sz="1600" i="1" dirty="0">
                                  <a:solidFill>
                                    <a:srgbClr val="F17D09"/>
                                  </a:solidFill>
                                  <a:latin typeface="Cambria Math" panose="02040503050406030204" pitchFamily="18" charset="0"/>
                                  <a:ea typeface="Cambria Math" panose="02040503050406030204" pitchFamily="18" charset="0"/>
                                </a:rPr>
                              </m:ctrlPr>
                            </m:sSubPr>
                            <m:e>
                              <m:r>
                                <a:rPr lang="en-US" sz="1600" i="1" dirty="0">
                                  <a:solidFill>
                                    <a:srgbClr val="F17D09"/>
                                  </a:solidFill>
                                  <a:latin typeface="Cambria Math" panose="02040503050406030204" pitchFamily="18" charset="0"/>
                                  <a:ea typeface="Cambria Math" panose="02040503050406030204" pitchFamily="18" charset="0"/>
                                </a:rPr>
                                <m:t>𝑞</m:t>
                              </m:r>
                            </m:e>
                            <m:sub>
                              <m:r>
                                <a:rPr lang="en-US" sz="1600" b="0" i="1" dirty="0" smtClean="0">
                                  <a:solidFill>
                                    <a:srgbClr val="F17D09"/>
                                  </a:solidFill>
                                  <a:latin typeface="Cambria Math" panose="02040503050406030204" pitchFamily="18" charset="0"/>
                                  <a:ea typeface="Cambria Math" panose="02040503050406030204" pitchFamily="18" charset="0"/>
                                </a:rPr>
                                <m:t>1</m:t>
                              </m:r>
                            </m:sub>
                          </m:sSub>
                        </m:e>
                      </m:d>
                      <m:r>
                        <a:rPr lang="en-US" sz="1600" i="1" dirty="0">
                          <a:solidFill>
                            <a:srgbClr val="005426"/>
                          </a:solidFill>
                          <a:latin typeface="Cambria Math" panose="02040503050406030204" pitchFamily="18" charset="0"/>
                          <a:ea typeface="Cambria Math" panose="02040503050406030204" pitchFamily="18" charset="0"/>
                        </a:rPr>
                        <m:t>→</m:t>
                      </m:r>
                      <m:r>
                        <a:rPr lang="en-US" sz="1600" i="1" dirty="0">
                          <a:solidFill>
                            <a:srgbClr val="005426"/>
                          </a:solidFill>
                          <a:latin typeface="Cambria Math" panose="02040503050406030204" pitchFamily="18" charset="0"/>
                          <a:ea typeface="Cambria Math" panose="02040503050406030204" pitchFamily="18" charset="0"/>
                        </a:rPr>
                        <m:t>𝑎</m:t>
                      </m:r>
                      <m:d>
                        <m:dPr>
                          <m:begChr m:val="["/>
                          <m:endChr m:val="]"/>
                          <m:ctrlPr>
                            <a:rPr lang="en-US" sz="1600" i="1" dirty="0">
                              <a:solidFill>
                                <a:srgbClr val="005426"/>
                              </a:solidFill>
                              <a:latin typeface="Cambria Math" panose="02040503050406030204" pitchFamily="18" charset="0"/>
                              <a:ea typeface="Cambria Math" panose="02040503050406030204" pitchFamily="18" charset="0"/>
                            </a:rPr>
                          </m:ctrlPr>
                        </m:dPr>
                        <m:e>
                          <m:sSub>
                            <m:sSubPr>
                              <m:ctrlPr>
                                <a:rPr lang="en-US" sz="1600" i="1" dirty="0">
                                  <a:solidFill>
                                    <a:srgbClr val="FF0000"/>
                                  </a:solidFill>
                                  <a:latin typeface="Cambria Math" panose="02040503050406030204" pitchFamily="18" charset="0"/>
                                </a:rPr>
                              </m:ctrlPr>
                            </m:sSubPr>
                            <m:e>
                              <m:r>
                                <a:rPr lang="en-US" sz="1600" i="1" dirty="0">
                                  <a:solidFill>
                                    <a:srgbClr val="FF0000"/>
                                  </a:solidFill>
                                  <a:latin typeface="Cambria Math" panose="02040503050406030204" pitchFamily="18" charset="0"/>
                                </a:rPr>
                                <m:t>𝑞</m:t>
                              </m:r>
                            </m:e>
                            <m:sub>
                              <m:r>
                                <a:rPr lang="en-US" sz="1600" i="1" dirty="0">
                                  <a:solidFill>
                                    <a:srgbClr val="FF0000"/>
                                  </a:solidFill>
                                  <a:latin typeface="Cambria Math" panose="02040503050406030204" pitchFamily="18" charset="0"/>
                                </a:rPr>
                                <m:t>0</m:t>
                              </m:r>
                            </m:sub>
                          </m:sSub>
                          <m:r>
                            <a:rPr lang="en-US" sz="1600" i="1" dirty="0">
                              <a:solidFill>
                                <a:srgbClr val="005426"/>
                              </a:solidFill>
                              <a:latin typeface="Cambria Math" panose="02040503050406030204" pitchFamily="18" charset="0"/>
                            </a:rPr>
                            <m:t>𝐴</m:t>
                          </m:r>
                          <m:sSub>
                            <m:sSubPr>
                              <m:ctrlPr>
                                <a:rPr lang="en-US" sz="1600" i="1" dirty="0">
                                  <a:solidFill>
                                    <a:srgbClr val="3333CC"/>
                                  </a:solidFill>
                                  <a:latin typeface="Cambria Math" panose="02040503050406030204" pitchFamily="18" charset="0"/>
                                  <a:ea typeface="Cambria Math" panose="02040503050406030204" pitchFamily="18" charset="0"/>
                                </a:rPr>
                              </m:ctrlPr>
                            </m:sSubPr>
                            <m:e>
                              <m:r>
                                <a:rPr lang="en-US" sz="1600" i="1" dirty="0">
                                  <a:solidFill>
                                    <a:srgbClr val="3333CC"/>
                                  </a:solidFill>
                                  <a:latin typeface="Cambria Math" panose="02040503050406030204" pitchFamily="18" charset="0"/>
                                  <a:ea typeface="Cambria Math" panose="02040503050406030204" pitchFamily="18" charset="0"/>
                                </a:rPr>
                                <m:t>𝑞</m:t>
                              </m:r>
                            </m:e>
                            <m:sub>
                              <m:r>
                                <a:rPr lang="en-US" sz="1600" i="1" dirty="0" smtClean="0">
                                  <a:solidFill>
                                    <a:srgbClr val="3333CC"/>
                                  </a:solidFill>
                                  <a:latin typeface="Cambria Math" panose="02040503050406030204" pitchFamily="18" charset="0"/>
                                  <a:ea typeface="Cambria Math" panose="02040503050406030204" pitchFamily="18" charset="0"/>
                                </a:rPr>
                                <m:t>0</m:t>
                              </m:r>
                            </m:sub>
                          </m:sSub>
                        </m:e>
                      </m:d>
                      <m:d>
                        <m:dPr>
                          <m:begChr m:val="["/>
                          <m:endChr m:val="]"/>
                          <m:ctrlPr>
                            <a:rPr lang="en-US" sz="1600" i="1" dirty="0">
                              <a:solidFill>
                                <a:srgbClr val="005426"/>
                              </a:solidFill>
                              <a:latin typeface="Cambria Math" panose="02040503050406030204" pitchFamily="18" charset="0"/>
                              <a:ea typeface="Cambria Math" panose="02040503050406030204" pitchFamily="18" charset="0"/>
                            </a:rPr>
                          </m:ctrlPr>
                        </m:dPr>
                        <m:e>
                          <m:sSub>
                            <m:sSubPr>
                              <m:ctrlPr>
                                <a:rPr lang="en-US" sz="1600" i="1" dirty="0">
                                  <a:solidFill>
                                    <a:srgbClr val="3333CC"/>
                                  </a:solidFill>
                                  <a:latin typeface="Cambria Math" panose="02040503050406030204" pitchFamily="18" charset="0"/>
                                  <a:ea typeface="Cambria Math" panose="02040503050406030204" pitchFamily="18" charset="0"/>
                                </a:rPr>
                              </m:ctrlPr>
                            </m:sSubPr>
                            <m:e>
                              <m:r>
                                <a:rPr lang="en-US" sz="1600" i="1" dirty="0">
                                  <a:solidFill>
                                    <a:srgbClr val="3333CC"/>
                                  </a:solidFill>
                                  <a:latin typeface="Cambria Math" panose="02040503050406030204" pitchFamily="18" charset="0"/>
                                  <a:ea typeface="Cambria Math" panose="02040503050406030204" pitchFamily="18" charset="0"/>
                                </a:rPr>
                                <m:t>𝑞</m:t>
                              </m:r>
                            </m:e>
                            <m:sub>
                              <m:r>
                                <a:rPr lang="en-US" sz="1600" i="1" dirty="0">
                                  <a:solidFill>
                                    <a:srgbClr val="3333CC"/>
                                  </a:solidFill>
                                  <a:latin typeface="Cambria Math" panose="02040503050406030204" pitchFamily="18" charset="0"/>
                                  <a:ea typeface="Cambria Math" panose="02040503050406030204" pitchFamily="18" charset="0"/>
                                </a:rPr>
                                <m:t>0</m:t>
                              </m:r>
                            </m:sub>
                          </m:sSub>
                          <m:r>
                            <a:rPr lang="en-US" sz="1600" i="1" dirty="0">
                              <a:solidFill>
                                <a:srgbClr val="005426"/>
                              </a:solidFill>
                              <a:latin typeface="Cambria Math" panose="02040503050406030204" pitchFamily="18" charset="0"/>
                            </a:rPr>
                            <m:t>𝑧</m:t>
                          </m:r>
                          <m:sSub>
                            <m:sSubPr>
                              <m:ctrlPr>
                                <a:rPr lang="en-US" sz="1600" i="1" dirty="0">
                                  <a:solidFill>
                                    <a:srgbClr val="F17D09"/>
                                  </a:solidFill>
                                  <a:latin typeface="Cambria Math" panose="02040503050406030204" pitchFamily="18" charset="0"/>
                                  <a:ea typeface="Cambria Math" panose="02040503050406030204" pitchFamily="18" charset="0"/>
                                </a:rPr>
                              </m:ctrlPr>
                            </m:sSubPr>
                            <m:e>
                              <m:r>
                                <a:rPr lang="en-US" sz="1600" i="1" dirty="0">
                                  <a:solidFill>
                                    <a:srgbClr val="F17D09"/>
                                  </a:solidFill>
                                  <a:latin typeface="Cambria Math" panose="02040503050406030204" pitchFamily="18" charset="0"/>
                                  <a:ea typeface="Cambria Math" panose="02040503050406030204" pitchFamily="18" charset="0"/>
                                </a:rPr>
                                <m:t>𝑞</m:t>
                              </m:r>
                            </m:e>
                            <m:sub>
                              <m:r>
                                <a:rPr lang="en-US" sz="1600" b="0" i="1" dirty="0" smtClean="0">
                                  <a:solidFill>
                                    <a:srgbClr val="F17D09"/>
                                  </a:solidFill>
                                  <a:latin typeface="Cambria Math" panose="02040503050406030204" pitchFamily="18" charset="0"/>
                                  <a:ea typeface="Cambria Math" panose="02040503050406030204" pitchFamily="18" charset="0"/>
                                </a:rPr>
                                <m:t>1</m:t>
                              </m:r>
                            </m:sub>
                          </m:sSub>
                        </m:e>
                      </m:d>
                      <m:r>
                        <a:rPr lang="en-US" sz="1600" i="1" dirty="0">
                          <a:solidFill>
                            <a:srgbClr val="F17D09"/>
                          </a:solidFill>
                          <a:latin typeface="Cambria Math" panose="02040503050406030204" pitchFamily="18" charset="0"/>
                          <a:ea typeface="Cambria Math" panose="02040503050406030204" pitchFamily="18" charset="0"/>
                        </a:rPr>
                        <m:t> </m:t>
                      </m:r>
                      <m:r>
                        <a:rPr lang="en-US" sz="1600" i="1" dirty="0">
                          <a:solidFill>
                            <a:srgbClr val="005426"/>
                          </a:solidFill>
                          <a:latin typeface="Cambria Math" panose="02040503050406030204" pitchFamily="18" charset="0"/>
                          <a:ea typeface="Cambria Math" panose="02040503050406030204" pitchFamily="18" charset="0"/>
                        </a:rPr>
                        <m:t>| </m:t>
                      </m:r>
                      <m:r>
                        <a:rPr lang="en-US" sz="1600" i="1" dirty="0">
                          <a:solidFill>
                            <a:srgbClr val="005426"/>
                          </a:solidFill>
                          <a:latin typeface="Cambria Math" panose="02040503050406030204" pitchFamily="18" charset="0"/>
                          <a:ea typeface="Cambria Math" panose="02040503050406030204" pitchFamily="18" charset="0"/>
                        </a:rPr>
                        <m:t>𝑎</m:t>
                      </m:r>
                      <m:d>
                        <m:dPr>
                          <m:begChr m:val="["/>
                          <m:endChr m:val="]"/>
                          <m:ctrlPr>
                            <a:rPr lang="en-US" sz="1600" i="1" dirty="0">
                              <a:solidFill>
                                <a:srgbClr val="005426"/>
                              </a:solidFill>
                              <a:latin typeface="Cambria Math" panose="02040503050406030204" pitchFamily="18" charset="0"/>
                              <a:ea typeface="Cambria Math" panose="02040503050406030204" pitchFamily="18" charset="0"/>
                            </a:rPr>
                          </m:ctrlPr>
                        </m:dPr>
                        <m:e>
                          <m:sSub>
                            <m:sSubPr>
                              <m:ctrlPr>
                                <a:rPr lang="en-US" sz="1600" i="1" dirty="0">
                                  <a:solidFill>
                                    <a:srgbClr val="FF0000"/>
                                  </a:solidFill>
                                  <a:latin typeface="Cambria Math" panose="02040503050406030204" pitchFamily="18" charset="0"/>
                                </a:rPr>
                              </m:ctrlPr>
                            </m:sSubPr>
                            <m:e>
                              <m:r>
                                <a:rPr lang="en-US" sz="1600" i="1" dirty="0">
                                  <a:solidFill>
                                    <a:srgbClr val="FF0000"/>
                                  </a:solidFill>
                                  <a:latin typeface="Cambria Math" panose="02040503050406030204" pitchFamily="18" charset="0"/>
                                </a:rPr>
                                <m:t>𝑞</m:t>
                              </m:r>
                            </m:e>
                            <m:sub>
                              <m:r>
                                <a:rPr lang="en-US" sz="1600" i="1" dirty="0">
                                  <a:solidFill>
                                    <a:srgbClr val="FF0000"/>
                                  </a:solidFill>
                                  <a:latin typeface="Cambria Math" panose="02040503050406030204" pitchFamily="18" charset="0"/>
                                </a:rPr>
                                <m:t>0</m:t>
                              </m:r>
                            </m:sub>
                          </m:sSub>
                          <m:r>
                            <a:rPr lang="en-US" sz="1600" i="1" dirty="0">
                              <a:solidFill>
                                <a:srgbClr val="005426"/>
                              </a:solidFill>
                              <a:latin typeface="Cambria Math" panose="02040503050406030204" pitchFamily="18" charset="0"/>
                            </a:rPr>
                            <m:t>𝐴</m:t>
                          </m:r>
                          <m:sSub>
                            <m:sSubPr>
                              <m:ctrlPr>
                                <a:rPr lang="en-US" sz="1600" i="1" dirty="0">
                                  <a:solidFill>
                                    <a:srgbClr val="3333CC"/>
                                  </a:solidFill>
                                  <a:latin typeface="Cambria Math" panose="02040503050406030204" pitchFamily="18" charset="0"/>
                                  <a:ea typeface="Cambria Math" panose="02040503050406030204" pitchFamily="18" charset="0"/>
                                </a:rPr>
                              </m:ctrlPr>
                            </m:sSubPr>
                            <m:e>
                              <m:r>
                                <a:rPr lang="en-US" sz="1600" i="1" dirty="0">
                                  <a:solidFill>
                                    <a:srgbClr val="3333CC"/>
                                  </a:solidFill>
                                  <a:latin typeface="Cambria Math" panose="02040503050406030204" pitchFamily="18" charset="0"/>
                                  <a:ea typeface="Cambria Math" panose="02040503050406030204" pitchFamily="18" charset="0"/>
                                </a:rPr>
                                <m:t>𝑞</m:t>
                              </m:r>
                            </m:e>
                            <m:sub>
                              <m:r>
                                <a:rPr lang="en-US" sz="1600" i="1" dirty="0">
                                  <a:solidFill>
                                    <a:srgbClr val="3333CC"/>
                                  </a:solidFill>
                                  <a:latin typeface="Cambria Math" panose="02040503050406030204" pitchFamily="18" charset="0"/>
                                  <a:ea typeface="Cambria Math" panose="02040503050406030204" pitchFamily="18" charset="0"/>
                                </a:rPr>
                                <m:t>1</m:t>
                              </m:r>
                            </m:sub>
                          </m:sSub>
                        </m:e>
                      </m:d>
                      <m:d>
                        <m:dPr>
                          <m:begChr m:val="["/>
                          <m:endChr m:val="]"/>
                          <m:ctrlPr>
                            <a:rPr lang="en-US" sz="1600" i="1" dirty="0">
                              <a:solidFill>
                                <a:srgbClr val="005426"/>
                              </a:solidFill>
                              <a:latin typeface="Cambria Math" panose="02040503050406030204" pitchFamily="18" charset="0"/>
                              <a:ea typeface="Cambria Math" panose="02040503050406030204" pitchFamily="18" charset="0"/>
                            </a:rPr>
                          </m:ctrlPr>
                        </m:dPr>
                        <m:e>
                          <m:sSub>
                            <m:sSubPr>
                              <m:ctrlPr>
                                <a:rPr lang="en-US" sz="1600" i="1" dirty="0">
                                  <a:solidFill>
                                    <a:srgbClr val="3333CC"/>
                                  </a:solidFill>
                                  <a:latin typeface="Cambria Math" panose="02040503050406030204" pitchFamily="18" charset="0"/>
                                  <a:ea typeface="Cambria Math" panose="02040503050406030204" pitchFamily="18" charset="0"/>
                                </a:rPr>
                              </m:ctrlPr>
                            </m:sSubPr>
                            <m:e>
                              <m:r>
                                <a:rPr lang="en-US" sz="1600" i="1" dirty="0">
                                  <a:solidFill>
                                    <a:srgbClr val="3333CC"/>
                                  </a:solidFill>
                                  <a:latin typeface="Cambria Math" panose="02040503050406030204" pitchFamily="18" charset="0"/>
                                  <a:ea typeface="Cambria Math" panose="02040503050406030204" pitchFamily="18" charset="0"/>
                                </a:rPr>
                                <m:t>𝑞</m:t>
                              </m:r>
                            </m:e>
                            <m:sub>
                              <m:r>
                                <a:rPr lang="en-US" sz="1600" i="1" dirty="0">
                                  <a:solidFill>
                                    <a:srgbClr val="3333CC"/>
                                  </a:solidFill>
                                  <a:latin typeface="Cambria Math" panose="02040503050406030204" pitchFamily="18" charset="0"/>
                                  <a:ea typeface="Cambria Math" panose="02040503050406030204" pitchFamily="18" charset="0"/>
                                </a:rPr>
                                <m:t>1</m:t>
                              </m:r>
                            </m:sub>
                          </m:sSub>
                          <m:r>
                            <a:rPr lang="en-US" sz="1600" i="1" dirty="0">
                              <a:solidFill>
                                <a:srgbClr val="005426"/>
                              </a:solidFill>
                              <a:latin typeface="Cambria Math" panose="02040503050406030204" pitchFamily="18" charset="0"/>
                            </a:rPr>
                            <m:t>𝑧</m:t>
                          </m:r>
                          <m:sSub>
                            <m:sSubPr>
                              <m:ctrlPr>
                                <a:rPr lang="en-US" sz="1600" i="1" dirty="0">
                                  <a:solidFill>
                                    <a:srgbClr val="F17D09"/>
                                  </a:solidFill>
                                  <a:latin typeface="Cambria Math" panose="02040503050406030204" pitchFamily="18" charset="0"/>
                                  <a:ea typeface="Cambria Math" panose="02040503050406030204" pitchFamily="18" charset="0"/>
                                </a:rPr>
                              </m:ctrlPr>
                            </m:sSubPr>
                            <m:e>
                              <m:r>
                                <a:rPr lang="en-US" sz="1600" i="1" dirty="0">
                                  <a:solidFill>
                                    <a:srgbClr val="F17D09"/>
                                  </a:solidFill>
                                  <a:latin typeface="Cambria Math" panose="02040503050406030204" pitchFamily="18" charset="0"/>
                                  <a:ea typeface="Cambria Math" panose="02040503050406030204" pitchFamily="18" charset="0"/>
                                </a:rPr>
                                <m:t>𝑞</m:t>
                              </m:r>
                            </m:e>
                            <m:sub>
                              <m:r>
                                <a:rPr lang="en-US" sz="1600" b="0" i="1" dirty="0" smtClean="0">
                                  <a:solidFill>
                                    <a:srgbClr val="F17D09"/>
                                  </a:solidFill>
                                  <a:latin typeface="Cambria Math" panose="02040503050406030204" pitchFamily="18" charset="0"/>
                                  <a:ea typeface="Cambria Math" panose="02040503050406030204" pitchFamily="18" charset="0"/>
                                </a:rPr>
                                <m:t>1</m:t>
                              </m:r>
                            </m:sub>
                          </m:sSub>
                        </m:e>
                      </m:d>
                      <m:r>
                        <a:rPr lang="en-US" sz="1600" i="1" dirty="0">
                          <a:solidFill>
                            <a:srgbClr val="F17D09"/>
                          </a:solidFill>
                          <a:latin typeface="Cambria Math" panose="02040503050406030204" pitchFamily="18" charset="0"/>
                          <a:ea typeface="Cambria Math" panose="02040503050406030204" pitchFamily="18" charset="0"/>
                        </a:rPr>
                        <m:t> </m:t>
                      </m:r>
                      <m:r>
                        <a:rPr lang="en-US" sz="1600" i="1" dirty="0">
                          <a:solidFill>
                            <a:srgbClr val="005426"/>
                          </a:solidFill>
                          <a:latin typeface="Cambria Math" panose="02040503050406030204" pitchFamily="18" charset="0"/>
                          <a:ea typeface="Cambria Math" panose="02040503050406030204" pitchFamily="18" charset="0"/>
                        </a:rPr>
                        <m:t>| </m:t>
                      </m:r>
                      <m:r>
                        <a:rPr lang="en-US" sz="1600" i="1" dirty="0">
                          <a:solidFill>
                            <a:srgbClr val="005426"/>
                          </a:solidFill>
                          <a:latin typeface="Cambria Math" panose="02040503050406030204" pitchFamily="18" charset="0"/>
                          <a:ea typeface="Cambria Math" panose="02040503050406030204" pitchFamily="18" charset="0"/>
                        </a:rPr>
                        <m:t>𝑎</m:t>
                      </m:r>
                      <m:d>
                        <m:dPr>
                          <m:begChr m:val="["/>
                          <m:endChr m:val="]"/>
                          <m:ctrlPr>
                            <a:rPr lang="en-US" sz="1600" i="1" dirty="0">
                              <a:solidFill>
                                <a:srgbClr val="005426"/>
                              </a:solidFill>
                              <a:latin typeface="Cambria Math" panose="02040503050406030204" pitchFamily="18" charset="0"/>
                              <a:ea typeface="Cambria Math" panose="02040503050406030204" pitchFamily="18" charset="0"/>
                            </a:rPr>
                          </m:ctrlPr>
                        </m:dPr>
                        <m:e>
                          <m:sSub>
                            <m:sSubPr>
                              <m:ctrlPr>
                                <a:rPr lang="en-US" sz="1600" i="1" dirty="0">
                                  <a:solidFill>
                                    <a:srgbClr val="FF0000"/>
                                  </a:solidFill>
                                  <a:latin typeface="Cambria Math" panose="02040503050406030204" pitchFamily="18" charset="0"/>
                                </a:rPr>
                              </m:ctrlPr>
                            </m:sSubPr>
                            <m:e>
                              <m:r>
                                <a:rPr lang="en-US" sz="1600" i="1" dirty="0">
                                  <a:solidFill>
                                    <a:srgbClr val="FF0000"/>
                                  </a:solidFill>
                                  <a:latin typeface="Cambria Math" panose="02040503050406030204" pitchFamily="18" charset="0"/>
                                </a:rPr>
                                <m:t>𝑞</m:t>
                              </m:r>
                            </m:e>
                            <m:sub>
                              <m:r>
                                <a:rPr lang="en-US" sz="1600" i="1" dirty="0">
                                  <a:solidFill>
                                    <a:srgbClr val="FF0000"/>
                                  </a:solidFill>
                                  <a:latin typeface="Cambria Math" panose="02040503050406030204" pitchFamily="18" charset="0"/>
                                </a:rPr>
                                <m:t>0</m:t>
                              </m:r>
                            </m:sub>
                          </m:sSub>
                          <m:r>
                            <a:rPr lang="en-US" sz="1600" i="1" dirty="0">
                              <a:solidFill>
                                <a:srgbClr val="005426"/>
                              </a:solidFill>
                              <a:latin typeface="Cambria Math" panose="02040503050406030204" pitchFamily="18" charset="0"/>
                            </a:rPr>
                            <m:t>𝐴</m:t>
                          </m:r>
                          <m:sSub>
                            <m:sSubPr>
                              <m:ctrlPr>
                                <a:rPr lang="en-US" sz="1600" i="1" dirty="0">
                                  <a:solidFill>
                                    <a:srgbClr val="3333CC"/>
                                  </a:solidFill>
                                  <a:latin typeface="Cambria Math" panose="02040503050406030204" pitchFamily="18" charset="0"/>
                                  <a:ea typeface="Cambria Math" panose="02040503050406030204" pitchFamily="18" charset="0"/>
                                </a:rPr>
                              </m:ctrlPr>
                            </m:sSubPr>
                            <m:e>
                              <m:r>
                                <a:rPr lang="en-US" sz="1600" i="1" dirty="0">
                                  <a:solidFill>
                                    <a:srgbClr val="3333CC"/>
                                  </a:solidFill>
                                  <a:latin typeface="Cambria Math" panose="02040503050406030204" pitchFamily="18" charset="0"/>
                                  <a:ea typeface="Cambria Math" panose="02040503050406030204" pitchFamily="18" charset="0"/>
                                </a:rPr>
                                <m:t>𝑞</m:t>
                              </m:r>
                            </m:e>
                            <m:sub>
                              <m:r>
                                <a:rPr lang="en-US" sz="1600" i="1" dirty="0">
                                  <a:solidFill>
                                    <a:srgbClr val="3333CC"/>
                                  </a:solidFill>
                                  <a:latin typeface="Cambria Math" panose="02040503050406030204" pitchFamily="18" charset="0"/>
                                  <a:ea typeface="Cambria Math" panose="02040503050406030204" pitchFamily="18" charset="0"/>
                                </a:rPr>
                                <m:t>2</m:t>
                              </m:r>
                            </m:sub>
                          </m:sSub>
                        </m:e>
                      </m:d>
                      <m:d>
                        <m:dPr>
                          <m:begChr m:val="["/>
                          <m:endChr m:val="]"/>
                          <m:ctrlPr>
                            <a:rPr lang="en-US" sz="1600" i="1" dirty="0">
                              <a:solidFill>
                                <a:srgbClr val="005426"/>
                              </a:solidFill>
                              <a:latin typeface="Cambria Math" panose="02040503050406030204" pitchFamily="18" charset="0"/>
                              <a:ea typeface="Cambria Math" panose="02040503050406030204" pitchFamily="18" charset="0"/>
                            </a:rPr>
                          </m:ctrlPr>
                        </m:dPr>
                        <m:e>
                          <m:sSub>
                            <m:sSubPr>
                              <m:ctrlPr>
                                <a:rPr lang="en-US" sz="1600" i="1" dirty="0">
                                  <a:solidFill>
                                    <a:srgbClr val="3333CC"/>
                                  </a:solidFill>
                                  <a:latin typeface="Cambria Math" panose="02040503050406030204" pitchFamily="18" charset="0"/>
                                  <a:ea typeface="Cambria Math" panose="02040503050406030204" pitchFamily="18" charset="0"/>
                                </a:rPr>
                              </m:ctrlPr>
                            </m:sSubPr>
                            <m:e>
                              <m:r>
                                <a:rPr lang="en-US" sz="1600" i="1" dirty="0">
                                  <a:solidFill>
                                    <a:srgbClr val="3333CC"/>
                                  </a:solidFill>
                                  <a:latin typeface="Cambria Math" panose="02040503050406030204" pitchFamily="18" charset="0"/>
                                  <a:ea typeface="Cambria Math" panose="02040503050406030204" pitchFamily="18" charset="0"/>
                                </a:rPr>
                                <m:t>𝑞</m:t>
                              </m:r>
                            </m:e>
                            <m:sub>
                              <m:r>
                                <a:rPr lang="en-US" sz="1600" i="1" dirty="0">
                                  <a:solidFill>
                                    <a:srgbClr val="3333CC"/>
                                  </a:solidFill>
                                  <a:latin typeface="Cambria Math" panose="02040503050406030204" pitchFamily="18" charset="0"/>
                                  <a:ea typeface="Cambria Math" panose="02040503050406030204" pitchFamily="18" charset="0"/>
                                </a:rPr>
                                <m:t>2</m:t>
                              </m:r>
                            </m:sub>
                          </m:sSub>
                          <m:r>
                            <a:rPr lang="en-US" sz="1600" i="1" dirty="0">
                              <a:solidFill>
                                <a:srgbClr val="005426"/>
                              </a:solidFill>
                              <a:latin typeface="Cambria Math" panose="02040503050406030204" pitchFamily="18" charset="0"/>
                            </a:rPr>
                            <m:t>𝑧</m:t>
                          </m:r>
                          <m:sSub>
                            <m:sSubPr>
                              <m:ctrlPr>
                                <a:rPr lang="en-US" sz="1600" i="1" dirty="0">
                                  <a:solidFill>
                                    <a:srgbClr val="F17D09"/>
                                  </a:solidFill>
                                  <a:latin typeface="Cambria Math" panose="02040503050406030204" pitchFamily="18" charset="0"/>
                                  <a:ea typeface="Cambria Math" panose="02040503050406030204" pitchFamily="18" charset="0"/>
                                </a:rPr>
                              </m:ctrlPr>
                            </m:sSubPr>
                            <m:e>
                              <m:r>
                                <a:rPr lang="en-US" sz="1600" i="1" dirty="0">
                                  <a:solidFill>
                                    <a:srgbClr val="F17D09"/>
                                  </a:solidFill>
                                  <a:latin typeface="Cambria Math" panose="02040503050406030204" pitchFamily="18" charset="0"/>
                                  <a:ea typeface="Cambria Math" panose="02040503050406030204" pitchFamily="18" charset="0"/>
                                </a:rPr>
                                <m:t>𝑞</m:t>
                              </m:r>
                            </m:e>
                            <m:sub>
                              <m:r>
                                <a:rPr lang="en-US" sz="1600" b="0" i="1" dirty="0" smtClean="0">
                                  <a:solidFill>
                                    <a:srgbClr val="F17D09"/>
                                  </a:solidFill>
                                  <a:latin typeface="Cambria Math" panose="02040503050406030204" pitchFamily="18" charset="0"/>
                                  <a:ea typeface="Cambria Math" panose="02040503050406030204" pitchFamily="18" charset="0"/>
                                </a:rPr>
                                <m:t>1</m:t>
                              </m:r>
                            </m:sub>
                          </m:sSub>
                        </m:e>
                      </m:d>
                      <m:r>
                        <a:rPr lang="en-US" sz="1600" i="1" dirty="0">
                          <a:solidFill>
                            <a:srgbClr val="F17D09"/>
                          </a:solidFill>
                          <a:latin typeface="Cambria Math" panose="02040503050406030204" pitchFamily="18" charset="0"/>
                          <a:ea typeface="Cambria Math" panose="02040503050406030204" pitchFamily="18" charset="0"/>
                        </a:rPr>
                        <m:t> </m:t>
                      </m:r>
                      <m:r>
                        <a:rPr lang="en-US" sz="1600" i="1" dirty="0">
                          <a:solidFill>
                            <a:srgbClr val="005426"/>
                          </a:solidFill>
                          <a:latin typeface="Cambria Math" panose="02040503050406030204" pitchFamily="18" charset="0"/>
                          <a:ea typeface="Cambria Math" panose="02040503050406030204" pitchFamily="18" charset="0"/>
                        </a:rPr>
                        <m:t>| </m:t>
                      </m:r>
                      <m:r>
                        <a:rPr lang="en-US" sz="1600" i="1" dirty="0">
                          <a:solidFill>
                            <a:srgbClr val="005426"/>
                          </a:solidFill>
                          <a:latin typeface="Cambria Math" panose="02040503050406030204" pitchFamily="18" charset="0"/>
                          <a:ea typeface="Cambria Math" panose="02040503050406030204" pitchFamily="18" charset="0"/>
                        </a:rPr>
                        <m:t>𝑎</m:t>
                      </m:r>
                      <m:d>
                        <m:dPr>
                          <m:begChr m:val="["/>
                          <m:endChr m:val="]"/>
                          <m:ctrlPr>
                            <a:rPr lang="en-US" sz="1600" i="1" dirty="0">
                              <a:solidFill>
                                <a:srgbClr val="005426"/>
                              </a:solidFill>
                              <a:latin typeface="Cambria Math" panose="02040503050406030204" pitchFamily="18" charset="0"/>
                              <a:ea typeface="Cambria Math" panose="02040503050406030204" pitchFamily="18" charset="0"/>
                            </a:rPr>
                          </m:ctrlPr>
                        </m:dPr>
                        <m:e>
                          <m:sSub>
                            <m:sSubPr>
                              <m:ctrlPr>
                                <a:rPr lang="en-US" sz="1600" i="1" dirty="0">
                                  <a:solidFill>
                                    <a:srgbClr val="FF0000"/>
                                  </a:solidFill>
                                  <a:latin typeface="Cambria Math" panose="02040503050406030204" pitchFamily="18" charset="0"/>
                                </a:rPr>
                              </m:ctrlPr>
                            </m:sSubPr>
                            <m:e>
                              <m:r>
                                <a:rPr lang="en-US" sz="1600" i="1" dirty="0">
                                  <a:solidFill>
                                    <a:srgbClr val="FF0000"/>
                                  </a:solidFill>
                                  <a:latin typeface="Cambria Math" panose="02040503050406030204" pitchFamily="18" charset="0"/>
                                </a:rPr>
                                <m:t>𝑞</m:t>
                              </m:r>
                            </m:e>
                            <m:sub>
                              <m:r>
                                <a:rPr lang="en-US" sz="1600" i="1" dirty="0">
                                  <a:solidFill>
                                    <a:srgbClr val="FF0000"/>
                                  </a:solidFill>
                                  <a:latin typeface="Cambria Math" panose="02040503050406030204" pitchFamily="18" charset="0"/>
                                </a:rPr>
                                <m:t>0</m:t>
                              </m:r>
                            </m:sub>
                          </m:sSub>
                          <m:r>
                            <a:rPr lang="en-US" sz="1600" i="1" dirty="0">
                              <a:solidFill>
                                <a:srgbClr val="005426"/>
                              </a:solidFill>
                              <a:latin typeface="Cambria Math" panose="02040503050406030204" pitchFamily="18" charset="0"/>
                            </a:rPr>
                            <m:t>𝐴</m:t>
                          </m:r>
                          <m:sSub>
                            <m:sSubPr>
                              <m:ctrlPr>
                                <a:rPr lang="en-US" sz="1600" i="1" dirty="0">
                                  <a:solidFill>
                                    <a:srgbClr val="3333CC"/>
                                  </a:solidFill>
                                  <a:latin typeface="Cambria Math" panose="02040503050406030204" pitchFamily="18" charset="0"/>
                                  <a:ea typeface="Cambria Math" panose="02040503050406030204" pitchFamily="18" charset="0"/>
                                </a:rPr>
                              </m:ctrlPr>
                            </m:sSubPr>
                            <m:e>
                              <m:r>
                                <a:rPr lang="en-US" sz="1600" i="1" dirty="0">
                                  <a:solidFill>
                                    <a:srgbClr val="3333CC"/>
                                  </a:solidFill>
                                  <a:latin typeface="Cambria Math" panose="02040503050406030204" pitchFamily="18" charset="0"/>
                                  <a:ea typeface="Cambria Math" panose="02040503050406030204" pitchFamily="18" charset="0"/>
                                </a:rPr>
                                <m:t>𝑞</m:t>
                              </m:r>
                            </m:e>
                            <m:sub>
                              <m:r>
                                <a:rPr lang="en-US" sz="1600" i="1" dirty="0">
                                  <a:solidFill>
                                    <a:srgbClr val="3333CC"/>
                                  </a:solidFill>
                                  <a:latin typeface="Cambria Math" panose="02040503050406030204" pitchFamily="18" charset="0"/>
                                  <a:ea typeface="Cambria Math" panose="02040503050406030204" pitchFamily="18" charset="0"/>
                                </a:rPr>
                                <m:t>3</m:t>
                              </m:r>
                            </m:sub>
                          </m:sSub>
                        </m:e>
                      </m:d>
                      <m:d>
                        <m:dPr>
                          <m:begChr m:val="["/>
                          <m:endChr m:val="]"/>
                          <m:ctrlPr>
                            <a:rPr lang="en-US" sz="1600" i="1" dirty="0">
                              <a:solidFill>
                                <a:srgbClr val="005426"/>
                              </a:solidFill>
                              <a:latin typeface="Cambria Math" panose="02040503050406030204" pitchFamily="18" charset="0"/>
                              <a:ea typeface="Cambria Math" panose="02040503050406030204" pitchFamily="18" charset="0"/>
                            </a:rPr>
                          </m:ctrlPr>
                        </m:dPr>
                        <m:e>
                          <m:sSub>
                            <m:sSubPr>
                              <m:ctrlPr>
                                <a:rPr lang="en-US" sz="1600" i="1" dirty="0">
                                  <a:solidFill>
                                    <a:srgbClr val="3333CC"/>
                                  </a:solidFill>
                                  <a:latin typeface="Cambria Math" panose="02040503050406030204" pitchFamily="18" charset="0"/>
                                  <a:ea typeface="Cambria Math" panose="02040503050406030204" pitchFamily="18" charset="0"/>
                                </a:rPr>
                              </m:ctrlPr>
                            </m:sSubPr>
                            <m:e>
                              <m:r>
                                <a:rPr lang="en-US" sz="1600" i="1" dirty="0">
                                  <a:solidFill>
                                    <a:srgbClr val="3333CC"/>
                                  </a:solidFill>
                                  <a:latin typeface="Cambria Math" panose="02040503050406030204" pitchFamily="18" charset="0"/>
                                  <a:ea typeface="Cambria Math" panose="02040503050406030204" pitchFamily="18" charset="0"/>
                                </a:rPr>
                                <m:t>𝑞</m:t>
                              </m:r>
                            </m:e>
                            <m:sub>
                              <m:r>
                                <a:rPr lang="en-US" sz="1600" i="1" dirty="0">
                                  <a:solidFill>
                                    <a:srgbClr val="3333CC"/>
                                  </a:solidFill>
                                  <a:latin typeface="Cambria Math" panose="02040503050406030204" pitchFamily="18" charset="0"/>
                                  <a:ea typeface="Cambria Math" panose="02040503050406030204" pitchFamily="18" charset="0"/>
                                </a:rPr>
                                <m:t>3</m:t>
                              </m:r>
                            </m:sub>
                          </m:sSub>
                          <m:r>
                            <a:rPr lang="en-US" sz="1600" i="1" dirty="0">
                              <a:solidFill>
                                <a:srgbClr val="005426"/>
                              </a:solidFill>
                              <a:latin typeface="Cambria Math" panose="02040503050406030204" pitchFamily="18" charset="0"/>
                            </a:rPr>
                            <m:t>𝑧</m:t>
                          </m:r>
                          <m:sSub>
                            <m:sSubPr>
                              <m:ctrlPr>
                                <a:rPr lang="en-US" sz="1600" i="1" dirty="0">
                                  <a:solidFill>
                                    <a:srgbClr val="F17D09"/>
                                  </a:solidFill>
                                  <a:latin typeface="Cambria Math" panose="02040503050406030204" pitchFamily="18" charset="0"/>
                                  <a:ea typeface="Cambria Math" panose="02040503050406030204" pitchFamily="18" charset="0"/>
                                </a:rPr>
                              </m:ctrlPr>
                            </m:sSubPr>
                            <m:e>
                              <m:r>
                                <a:rPr lang="en-US" sz="1600" i="1" dirty="0">
                                  <a:solidFill>
                                    <a:srgbClr val="F17D09"/>
                                  </a:solidFill>
                                  <a:latin typeface="Cambria Math" panose="02040503050406030204" pitchFamily="18" charset="0"/>
                                  <a:ea typeface="Cambria Math" panose="02040503050406030204" pitchFamily="18" charset="0"/>
                                </a:rPr>
                                <m:t>𝑞</m:t>
                              </m:r>
                            </m:e>
                            <m:sub>
                              <m:r>
                                <a:rPr lang="en-US" sz="1600" b="0" i="1" dirty="0" smtClean="0">
                                  <a:solidFill>
                                    <a:srgbClr val="F17D09"/>
                                  </a:solidFill>
                                  <a:latin typeface="Cambria Math" panose="02040503050406030204" pitchFamily="18" charset="0"/>
                                  <a:ea typeface="Cambria Math" panose="02040503050406030204" pitchFamily="18" charset="0"/>
                                </a:rPr>
                                <m:t>1</m:t>
                              </m:r>
                            </m:sub>
                          </m:sSub>
                        </m:e>
                      </m:d>
                    </m:oMath>
                  </a14:m>
                  <a:endParaRPr lang="en-US" sz="1600" dirty="0"/>
                </a:p>
              </p:txBody>
            </p:sp>
          </mc:Choice>
          <mc:Fallback xmlns="">
            <p:sp>
              <p:nvSpPr>
                <p:cNvPr id="9" name="Rectangle 8"/>
                <p:cNvSpPr>
                  <a:spLocks noRot="1" noChangeAspect="1" noMove="1" noResize="1" noEditPoints="1" noAdjustHandles="1" noChangeArrowheads="1" noChangeShapeType="1" noTextEdit="1"/>
                </p:cNvSpPr>
                <p:nvPr/>
              </p:nvSpPr>
              <p:spPr>
                <a:xfrm>
                  <a:off x="1304364" y="3490773"/>
                  <a:ext cx="10525460" cy="338554"/>
                </a:xfrm>
                <a:prstGeom prst="rect">
                  <a:avLst/>
                </a:prstGeom>
                <a:blipFill>
                  <a:blip r:embed="rId6"/>
                  <a:stretch>
                    <a:fillRect b="-127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1304364" y="3799932"/>
                  <a:ext cx="10525460" cy="307776"/>
                </a:xfrm>
                <a:prstGeom prst="rect">
                  <a:avLst/>
                </a:prstGeom>
              </p:spPr>
              <p:txBody>
                <a:bodyPr wrap="square">
                  <a:spAutoFit/>
                </a:bodyPr>
                <a:lstStyle/>
                <a:p>
                  <a:r>
                    <a:rPr lang="en-US" sz="1600" dirty="0">
                      <a:solidFill>
                        <a:srgbClr val="005426"/>
                      </a:solidFill>
                      <a:ea typeface="Cambria Math" panose="02040503050406030204" pitchFamily="18" charset="0"/>
                    </a:rPr>
                    <a:t> </a:t>
                  </a:r>
                  <a14:m>
                    <m:oMath xmlns:m="http://schemas.openxmlformats.org/officeDocument/2006/math">
                      <m:d>
                        <m:dPr>
                          <m:begChr m:val="["/>
                          <m:endChr m:val="]"/>
                          <m:ctrlPr>
                            <a:rPr lang="en-US" sz="1600" i="1" dirty="0" smtClean="0">
                              <a:solidFill>
                                <a:srgbClr val="005426"/>
                              </a:solidFill>
                              <a:latin typeface="Cambria Math" panose="02040503050406030204" pitchFamily="18" charset="0"/>
                              <a:ea typeface="Cambria Math" panose="02040503050406030204" pitchFamily="18" charset="0"/>
                            </a:rPr>
                          </m:ctrlPr>
                        </m:dPr>
                        <m:e>
                          <m:sSub>
                            <m:sSubPr>
                              <m:ctrlPr>
                                <a:rPr lang="en-US" sz="1600" i="1" dirty="0">
                                  <a:solidFill>
                                    <a:srgbClr val="FF0000"/>
                                  </a:solidFill>
                                  <a:latin typeface="Cambria Math" panose="02040503050406030204" pitchFamily="18" charset="0"/>
                                </a:rPr>
                              </m:ctrlPr>
                            </m:sSubPr>
                            <m:e>
                              <m:r>
                                <a:rPr lang="en-US" sz="1600" i="1" dirty="0">
                                  <a:solidFill>
                                    <a:srgbClr val="FF0000"/>
                                  </a:solidFill>
                                  <a:latin typeface="Cambria Math" panose="02040503050406030204" pitchFamily="18" charset="0"/>
                                </a:rPr>
                                <m:t>𝑞</m:t>
                              </m:r>
                            </m:e>
                            <m:sub>
                              <m:r>
                                <a:rPr lang="en-US" sz="1600" i="1" dirty="0">
                                  <a:solidFill>
                                    <a:srgbClr val="FF0000"/>
                                  </a:solidFill>
                                  <a:latin typeface="Cambria Math" panose="02040503050406030204" pitchFamily="18" charset="0"/>
                                </a:rPr>
                                <m:t>0</m:t>
                              </m:r>
                            </m:sub>
                          </m:sSub>
                          <m:r>
                            <a:rPr lang="en-US" sz="1600" i="1" dirty="0">
                              <a:solidFill>
                                <a:srgbClr val="005426"/>
                              </a:solidFill>
                              <a:latin typeface="Cambria Math" panose="02040503050406030204" pitchFamily="18" charset="0"/>
                            </a:rPr>
                            <m:t>𝑧</m:t>
                          </m:r>
                          <m:sSub>
                            <m:sSubPr>
                              <m:ctrlPr>
                                <a:rPr lang="en-US" sz="1600" i="1" dirty="0">
                                  <a:solidFill>
                                    <a:srgbClr val="F17D09"/>
                                  </a:solidFill>
                                  <a:latin typeface="Cambria Math" panose="02040503050406030204" pitchFamily="18" charset="0"/>
                                  <a:ea typeface="Cambria Math" panose="02040503050406030204" pitchFamily="18" charset="0"/>
                                </a:rPr>
                              </m:ctrlPr>
                            </m:sSubPr>
                            <m:e>
                              <m:r>
                                <a:rPr lang="en-US" sz="1600" i="1" dirty="0">
                                  <a:solidFill>
                                    <a:srgbClr val="F17D09"/>
                                  </a:solidFill>
                                  <a:latin typeface="Cambria Math" panose="02040503050406030204" pitchFamily="18" charset="0"/>
                                  <a:ea typeface="Cambria Math" panose="02040503050406030204" pitchFamily="18" charset="0"/>
                                </a:rPr>
                                <m:t>𝑞</m:t>
                              </m:r>
                            </m:e>
                            <m:sub>
                              <m:r>
                                <a:rPr lang="en-US" sz="1600" b="0" i="1" dirty="0" smtClean="0">
                                  <a:solidFill>
                                    <a:srgbClr val="F17D09"/>
                                  </a:solidFill>
                                  <a:latin typeface="Cambria Math" panose="02040503050406030204" pitchFamily="18" charset="0"/>
                                  <a:ea typeface="Cambria Math" panose="02040503050406030204" pitchFamily="18" charset="0"/>
                                </a:rPr>
                                <m:t>2</m:t>
                              </m:r>
                            </m:sub>
                          </m:sSub>
                        </m:e>
                      </m:d>
                      <m:r>
                        <a:rPr lang="en-US" sz="1600" i="1" dirty="0">
                          <a:solidFill>
                            <a:srgbClr val="005426"/>
                          </a:solidFill>
                          <a:latin typeface="Cambria Math" panose="02040503050406030204" pitchFamily="18" charset="0"/>
                          <a:ea typeface="Cambria Math" panose="02040503050406030204" pitchFamily="18" charset="0"/>
                        </a:rPr>
                        <m:t>→</m:t>
                      </m:r>
                      <m:r>
                        <a:rPr lang="en-US" sz="1600" i="1" dirty="0">
                          <a:solidFill>
                            <a:srgbClr val="005426"/>
                          </a:solidFill>
                          <a:latin typeface="Cambria Math" panose="02040503050406030204" pitchFamily="18" charset="0"/>
                          <a:ea typeface="Cambria Math" panose="02040503050406030204" pitchFamily="18" charset="0"/>
                        </a:rPr>
                        <m:t>𝑎</m:t>
                      </m:r>
                      <m:d>
                        <m:dPr>
                          <m:begChr m:val="["/>
                          <m:endChr m:val="]"/>
                          <m:ctrlPr>
                            <a:rPr lang="en-US" sz="1600" i="1" dirty="0">
                              <a:solidFill>
                                <a:srgbClr val="005426"/>
                              </a:solidFill>
                              <a:latin typeface="Cambria Math" panose="02040503050406030204" pitchFamily="18" charset="0"/>
                              <a:ea typeface="Cambria Math" panose="02040503050406030204" pitchFamily="18" charset="0"/>
                            </a:rPr>
                          </m:ctrlPr>
                        </m:dPr>
                        <m:e>
                          <m:sSub>
                            <m:sSubPr>
                              <m:ctrlPr>
                                <a:rPr lang="en-US" sz="1600" i="1" dirty="0">
                                  <a:solidFill>
                                    <a:srgbClr val="FF0000"/>
                                  </a:solidFill>
                                  <a:latin typeface="Cambria Math" panose="02040503050406030204" pitchFamily="18" charset="0"/>
                                </a:rPr>
                              </m:ctrlPr>
                            </m:sSubPr>
                            <m:e>
                              <m:r>
                                <a:rPr lang="en-US" sz="1600" i="1" dirty="0">
                                  <a:solidFill>
                                    <a:srgbClr val="FF0000"/>
                                  </a:solidFill>
                                  <a:latin typeface="Cambria Math" panose="02040503050406030204" pitchFamily="18" charset="0"/>
                                </a:rPr>
                                <m:t>𝑞</m:t>
                              </m:r>
                            </m:e>
                            <m:sub>
                              <m:r>
                                <a:rPr lang="en-US" sz="1600" i="1" dirty="0">
                                  <a:solidFill>
                                    <a:srgbClr val="FF0000"/>
                                  </a:solidFill>
                                  <a:latin typeface="Cambria Math" panose="02040503050406030204" pitchFamily="18" charset="0"/>
                                </a:rPr>
                                <m:t>0</m:t>
                              </m:r>
                            </m:sub>
                          </m:sSub>
                          <m:r>
                            <a:rPr lang="en-US" sz="1600" i="1" dirty="0">
                              <a:solidFill>
                                <a:srgbClr val="005426"/>
                              </a:solidFill>
                              <a:latin typeface="Cambria Math" panose="02040503050406030204" pitchFamily="18" charset="0"/>
                            </a:rPr>
                            <m:t>𝐴</m:t>
                          </m:r>
                          <m:sSub>
                            <m:sSubPr>
                              <m:ctrlPr>
                                <a:rPr lang="en-US" sz="1600" i="1" dirty="0">
                                  <a:solidFill>
                                    <a:srgbClr val="3333CC"/>
                                  </a:solidFill>
                                  <a:latin typeface="Cambria Math" panose="02040503050406030204" pitchFamily="18" charset="0"/>
                                  <a:ea typeface="Cambria Math" panose="02040503050406030204" pitchFamily="18" charset="0"/>
                                </a:rPr>
                              </m:ctrlPr>
                            </m:sSubPr>
                            <m:e>
                              <m:r>
                                <a:rPr lang="en-US" sz="1600" i="1" dirty="0">
                                  <a:solidFill>
                                    <a:srgbClr val="3333CC"/>
                                  </a:solidFill>
                                  <a:latin typeface="Cambria Math" panose="02040503050406030204" pitchFamily="18" charset="0"/>
                                  <a:ea typeface="Cambria Math" panose="02040503050406030204" pitchFamily="18" charset="0"/>
                                </a:rPr>
                                <m:t>𝑞</m:t>
                              </m:r>
                            </m:e>
                            <m:sub>
                              <m:r>
                                <a:rPr lang="en-US" sz="1600" i="1" dirty="0">
                                  <a:solidFill>
                                    <a:srgbClr val="3333CC"/>
                                  </a:solidFill>
                                  <a:latin typeface="Cambria Math" panose="02040503050406030204" pitchFamily="18" charset="0"/>
                                  <a:ea typeface="Cambria Math" panose="02040503050406030204" pitchFamily="18" charset="0"/>
                                </a:rPr>
                                <m:t>0</m:t>
                              </m:r>
                            </m:sub>
                          </m:sSub>
                        </m:e>
                      </m:d>
                      <m:d>
                        <m:dPr>
                          <m:begChr m:val="["/>
                          <m:endChr m:val="]"/>
                          <m:ctrlPr>
                            <a:rPr lang="en-US" sz="1600" i="1" dirty="0">
                              <a:solidFill>
                                <a:srgbClr val="005426"/>
                              </a:solidFill>
                              <a:latin typeface="Cambria Math" panose="02040503050406030204" pitchFamily="18" charset="0"/>
                              <a:ea typeface="Cambria Math" panose="02040503050406030204" pitchFamily="18" charset="0"/>
                            </a:rPr>
                          </m:ctrlPr>
                        </m:dPr>
                        <m:e>
                          <m:sSub>
                            <m:sSubPr>
                              <m:ctrlPr>
                                <a:rPr lang="en-US" sz="1600" i="1" dirty="0">
                                  <a:solidFill>
                                    <a:srgbClr val="3333CC"/>
                                  </a:solidFill>
                                  <a:latin typeface="Cambria Math" panose="02040503050406030204" pitchFamily="18" charset="0"/>
                                  <a:ea typeface="Cambria Math" panose="02040503050406030204" pitchFamily="18" charset="0"/>
                                </a:rPr>
                              </m:ctrlPr>
                            </m:sSubPr>
                            <m:e>
                              <m:r>
                                <a:rPr lang="en-US" sz="1600" i="1" dirty="0">
                                  <a:solidFill>
                                    <a:srgbClr val="3333CC"/>
                                  </a:solidFill>
                                  <a:latin typeface="Cambria Math" panose="02040503050406030204" pitchFamily="18" charset="0"/>
                                  <a:ea typeface="Cambria Math" panose="02040503050406030204" pitchFamily="18" charset="0"/>
                                </a:rPr>
                                <m:t>𝑞</m:t>
                              </m:r>
                            </m:e>
                            <m:sub>
                              <m:r>
                                <a:rPr lang="en-US" sz="1600" i="1" dirty="0">
                                  <a:solidFill>
                                    <a:srgbClr val="3333CC"/>
                                  </a:solidFill>
                                  <a:latin typeface="Cambria Math" panose="02040503050406030204" pitchFamily="18" charset="0"/>
                                  <a:ea typeface="Cambria Math" panose="02040503050406030204" pitchFamily="18" charset="0"/>
                                </a:rPr>
                                <m:t>0</m:t>
                              </m:r>
                            </m:sub>
                          </m:sSub>
                          <m:r>
                            <a:rPr lang="en-US" sz="1600" i="1" dirty="0">
                              <a:solidFill>
                                <a:srgbClr val="005426"/>
                              </a:solidFill>
                              <a:latin typeface="Cambria Math" panose="02040503050406030204" pitchFamily="18" charset="0"/>
                            </a:rPr>
                            <m:t>𝑧</m:t>
                          </m:r>
                          <m:sSub>
                            <m:sSubPr>
                              <m:ctrlPr>
                                <a:rPr lang="en-US" sz="1600" i="1" dirty="0">
                                  <a:solidFill>
                                    <a:srgbClr val="F17D09"/>
                                  </a:solidFill>
                                  <a:latin typeface="Cambria Math" panose="02040503050406030204" pitchFamily="18" charset="0"/>
                                  <a:ea typeface="Cambria Math" panose="02040503050406030204" pitchFamily="18" charset="0"/>
                                </a:rPr>
                              </m:ctrlPr>
                            </m:sSubPr>
                            <m:e>
                              <m:r>
                                <a:rPr lang="en-US" sz="1600" i="1" dirty="0">
                                  <a:solidFill>
                                    <a:srgbClr val="F17D09"/>
                                  </a:solidFill>
                                  <a:latin typeface="Cambria Math" panose="02040503050406030204" pitchFamily="18" charset="0"/>
                                  <a:ea typeface="Cambria Math" panose="02040503050406030204" pitchFamily="18" charset="0"/>
                                </a:rPr>
                                <m:t>𝑞</m:t>
                              </m:r>
                            </m:e>
                            <m:sub>
                              <m:r>
                                <a:rPr lang="en-US" sz="1600" b="0" i="1" dirty="0" smtClean="0">
                                  <a:solidFill>
                                    <a:srgbClr val="F17D09"/>
                                  </a:solidFill>
                                  <a:latin typeface="Cambria Math" panose="02040503050406030204" pitchFamily="18" charset="0"/>
                                  <a:ea typeface="Cambria Math" panose="02040503050406030204" pitchFamily="18" charset="0"/>
                                </a:rPr>
                                <m:t>2</m:t>
                              </m:r>
                            </m:sub>
                          </m:sSub>
                        </m:e>
                      </m:d>
                      <m:r>
                        <a:rPr lang="en-US" sz="1600" i="1" dirty="0">
                          <a:solidFill>
                            <a:srgbClr val="F17D09"/>
                          </a:solidFill>
                          <a:latin typeface="Cambria Math" panose="02040503050406030204" pitchFamily="18" charset="0"/>
                          <a:ea typeface="Cambria Math" panose="02040503050406030204" pitchFamily="18" charset="0"/>
                        </a:rPr>
                        <m:t> </m:t>
                      </m:r>
                      <m:r>
                        <a:rPr lang="en-US" sz="1600" i="1" dirty="0">
                          <a:solidFill>
                            <a:srgbClr val="005426"/>
                          </a:solidFill>
                          <a:latin typeface="Cambria Math" panose="02040503050406030204" pitchFamily="18" charset="0"/>
                          <a:ea typeface="Cambria Math" panose="02040503050406030204" pitchFamily="18" charset="0"/>
                        </a:rPr>
                        <m:t>| </m:t>
                      </m:r>
                      <m:r>
                        <a:rPr lang="en-US" sz="1600" i="1" dirty="0">
                          <a:solidFill>
                            <a:srgbClr val="005426"/>
                          </a:solidFill>
                          <a:latin typeface="Cambria Math" panose="02040503050406030204" pitchFamily="18" charset="0"/>
                          <a:ea typeface="Cambria Math" panose="02040503050406030204" pitchFamily="18" charset="0"/>
                        </a:rPr>
                        <m:t>𝑎</m:t>
                      </m:r>
                      <m:d>
                        <m:dPr>
                          <m:begChr m:val="["/>
                          <m:endChr m:val="]"/>
                          <m:ctrlPr>
                            <a:rPr lang="en-US" sz="1600" i="1" dirty="0">
                              <a:solidFill>
                                <a:srgbClr val="005426"/>
                              </a:solidFill>
                              <a:latin typeface="Cambria Math" panose="02040503050406030204" pitchFamily="18" charset="0"/>
                              <a:ea typeface="Cambria Math" panose="02040503050406030204" pitchFamily="18" charset="0"/>
                            </a:rPr>
                          </m:ctrlPr>
                        </m:dPr>
                        <m:e>
                          <m:sSub>
                            <m:sSubPr>
                              <m:ctrlPr>
                                <a:rPr lang="en-US" sz="1600" i="1" dirty="0">
                                  <a:solidFill>
                                    <a:srgbClr val="FF0000"/>
                                  </a:solidFill>
                                  <a:latin typeface="Cambria Math" panose="02040503050406030204" pitchFamily="18" charset="0"/>
                                </a:rPr>
                              </m:ctrlPr>
                            </m:sSubPr>
                            <m:e>
                              <m:r>
                                <a:rPr lang="en-US" sz="1600" i="1" dirty="0">
                                  <a:solidFill>
                                    <a:srgbClr val="FF0000"/>
                                  </a:solidFill>
                                  <a:latin typeface="Cambria Math" panose="02040503050406030204" pitchFamily="18" charset="0"/>
                                </a:rPr>
                                <m:t>𝑞</m:t>
                              </m:r>
                            </m:e>
                            <m:sub>
                              <m:r>
                                <a:rPr lang="en-US" sz="1600" i="1" dirty="0">
                                  <a:solidFill>
                                    <a:srgbClr val="FF0000"/>
                                  </a:solidFill>
                                  <a:latin typeface="Cambria Math" panose="02040503050406030204" pitchFamily="18" charset="0"/>
                                </a:rPr>
                                <m:t>0</m:t>
                              </m:r>
                            </m:sub>
                          </m:sSub>
                          <m:r>
                            <a:rPr lang="en-US" sz="1600" i="1" dirty="0">
                              <a:solidFill>
                                <a:srgbClr val="005426"/>
                              </a:solidFill>
                              <a:latin typeface="Cambria Math" panose="02040503050406030204" pitchFamily="18" charset="0"/>
                            </a:rPr>
                            <m:t>𝐴</m:t>
                          </m:r>
                          <m:sSub>
                            <m:sSubPr>
                              <m:ctrlPr>
                                <a:rPr lang="en-US" sz="1600" i="1" dirty="0">
                                  <a:solidFill>
                                    <a:srgbClr val="3333CC"/>
                                  </a:solidFill>
                                  <a:latin typeface="Cambria Math" panose="02040503050406030204" pitchFamily="18" charset="0"/>
                                  <a:ea typeface="Cambria Math" panose="02040503050406030204" pitchFamily="18" charset="0"/>
                                </a:rPr>
                              </m:ctrlPr>
                            </m:sSubPr>
                            <m:e>
                              <m:r>
                                <a:rPr lang="en-US" sz="1600" i="1" dirty="0">
                                  <a:solidFill>
                                    <a:srgbClr val="3333CC"/>
                                  </a:solidFill>
                                  <a:latin typeface="Cambria Math" panose="02040503050406030204" pitchFamily="18" charset="0"/>
                                  <a:ea typeface="Cambria Math" panose="02040503050406030204" pitchFamily="18" charset="0"/>
                                </a:rPr>
                                <m:t>𝑞</m:t>
                              </m:r>
                            </m:e>
                            <m:sub>
                              <m:r>
                                <a:rPr lang="en-US" sz="1600" i="1" dirty="0">
                                  <a:solidFill>
                                    <a:srgbClr val="3333CC"/>
                                  </a:solidFill>
                                  <a:latin typeface="Cambria Math" panose="02040503050406030204" pitchFamily="18" charset="0"/>
                                  <a:ea typeface="Cambria Math" panose="02040503050406030204" pitchFamily="18" charset="0"/>
                                </a:rPr>
                                <m:t>1</m:t>
                              </m:r>
                            </m:sub>
                          </m:sSub>
                        </m:e>
                      </m:d>
                      <m:d>
                        <m:dPr>
                          <m:begChr m:val="["/>
                          <m:endChr m:val="]"/>
                          <m:ctrlPr>
                            <a:rPr lang="en-US" sz="1600" i="1" dirty="0">
                              <a:solidFill>
                                <a:srgbClr val="005426"/>
                              </a:solidFill>
                              <a:latin typeface="Cambria Math" panose="02040503050406030204" pitchFamily="18" charset="0"/>
                              <a:ea typeface="Cambria Math" panose="02040503050406030204" pitchFamily="18" charset="0"/>
                            </a:rPr>
                          </m:ctrlPr>
                        </m:dPr>
                        <m:e>
                          <m:sSub>
                            <m:sSubPr>
                              <m:ctrlPr>
                                <a:rPr lang="en-US" sz="1600" i="1" dirty="0">
                                  <a:solidFill>
                                    <a:srgbClr val="3333CC"/>
                                  </a:solidFill>
                                  <a:latin typeface="Cambria Math" panose="02040503050406030204" pitchFamily="18" charset="0"/>
                                  <a:ea typeface="Cambria Math" panose="02040503050406030204" pitchFamily="18" charset="0"/>
                                </a:rPr>
                              </m:ctrlPr>
                            </m:sSubPr>
                            <m:e>
                              <m:r>
                                <a:rPr lang="en-US" sz="1600" i="1" dirty="0">
                                  <a:solidFill>
                                    <a:srgbClr val="3333CC"/>
                                  </a:solidFill>
                                  <a:latin typeface="Cambria Math" panose="02040503050406030204" pitchFamily="18" charset="0"/>
                                  <a:ea typeface="Cambria Math" panose="02040503050406030204" pitchFamily="18" charset="0"/>
                                </a:rPr>
                                <m:t>𝑞</m:t>
                              </m:r>
                            </m:e>
                            <m:sub>
                              <m:r>
                                <a:rPr lang="en-US" sz="1600" i="1" dirty="0">
                                  <a:solidFill>
                                    <a:srgbClr val="3333CC"/>
                                  </a:solidFill>
                                  <a:latin typeface="Cambria Math" panose="02040503050406030204" pitchFamily="18" charset="0"/>
                                  <a:ea typeface="Cambria Math" panose="02040503050406030204" pitchFamily="18" charset="0"/>
                                </a:rPr>
                                <m:t>1</m:t>
                              </m:r>
                            </m:sub>
                          </m:sSub>
                          <m:r>
                            <a:rPr lang="en-US" sz="1600" i="1" dirty="0">
                              <a:solidFill>
                                <a:srgbClr val="005426"/>
                              </a:solidFill>
                              <a:latin typeface="Cambria Math" panose="02040503050406030204" pitchFamily="18" charset="0"/>
                            </a:rPr>
                            <m:t>𝑧</m:t>
                          </m:r>
                          <m:sSub>
                            <m:sSubPr>
                              <m:ctrlPr>
                                <a:rPr lang="en-US" sz="1600" i="1" dirty="0">
                                  <a:solidFill>
                                    <a:srgbClr val="F17D09"/>
                                  </a:solidFill>
                                  <a:latin typeface="Cambria Math" panose="02040503050406030204" pitchFamily="18" charset="0"/>
                                  <a:ea typeface="Cambria Math" panose="02040503050406030204" pitchFamily="18" charset="0"/>
                                </a:rPr>
                              </m:ctrlPr>
                            </m:sSubPr>
                            <m:e>
                              <m:r>
                                <a:rPr lang="en-US" sz="1600" i="1" dirty="0">
                                  <a:solidFill>
                                    <a:srgbClr val="F17D09"/>
                                  </a:solidFill>
                                  <a:latin typeface="Cambria Math" panose="02040503050406030204" pitchFamily="18" charset="0"/>
                                  <a:ea typeface="Cambria Math" panose="02040503050406030204" pitchFamily="18" charset="0"/>
                                </a:rPr>
                                <m:t>𝑞</m:t>
                              </m:r>
                            </m:e>
                            <m:sub>
                              <m:r>
                                <a:rPr lang="en-US" sz="1600" b="0" i="1" dirty="0" smtClean="0">
                                  <a:solidFill>
                                    <a:srgbClr val="F17D09"/>
                                  </a:solidFill>
                                  <a:latin typeface="Cambria Math" panose="02040503050406030204" pitchFamily="18" charset="0"/>
                                  <a:ea typeface="Cambria Math" panose="02040503050406030204" pitchFamily="18" charset="0"/>
                                </a:rPr>
                                <m:t>2</m:t>
                              </m:r>
                            </m:sub>
                          </m:sSub>
                        </m:e>
                      </m:d>
                      <m:r>
                        <a:rPr lang="en-US" sz="1600" i="1" dirty="0">
                          <a:solidFill>
                            <a:srgbClr val="F17D09"/>
                          </a:solidFill>
                          <a:latin typeface="Cambria Math" panose="02040503050406030204" pitchFamily="18" charset="0"/>
                          <a:ea typeface="Cambria Math" panose="02040503050406030204" pitchFamily="18" charset="0"/>
                        </a:rPr>
                        <m:t> </m:t>
                      </m:r>
                      <m:r>
                        <a:rPr lang="en-US" sz="1600" i="1" dirty="0">
                          <a:solidFill>
                            <a:srgbClr val="005426"/>
                          </a:solidFill>
                          <a:latin typeface="Cambria Math" panose="02040503050406030204" pitchFamily="18" charset="0"/>
                          <a:ea typeface="Cambria Math" panose="02040503050406030204" pitchFamily="18" charset="0"/>
                        </a:rPr>
                        <m:t>| </m:t>
                      </m:r>
                      <m:r>
                        <a:rPr lang="en-US" sz="1600" i="1" dirty="0">
                          <a:solidFill>
                            <a:srgbClr val="005426"/>
                          </a:solidFill>
                          <a:latin typeface="Cambria Math" panose="02040503050406030204" pitchFamily="18" charset="0"/>
                          <a:ea typeface="Cambria Math" panose="02040503050406030204" pitchFamily="18" charset="0"/>
                        </a:rPr>
                        <m:t>𝑎</m:t>
                      </m:r>
                      <m:d>
                        <m:dPr>
                          <m:begChr m:val="["/>
                          <m:endChr m:val="]"/>
                          <m:ctrlPr>
                            <a:rPr lang="en-US" sz="1600" i="1" dirty="0">
                              <a:solidFill>
                                <a:srgbClr val="005426"/>
                              </a:solidFill>
                              <a:latin typeface="Cambria Math" panose="02040503050406030204" pitchFamily="18" charset="0"/>
                              <a:ea typeface="Cambria Math" panose="02040503050406030204" pitchFamily="18" charset="0"/>
                            </a:rPr>
                          </m:ctrlPr>
                        </m:dPr>
                        <m:e>
                          <m:sSub>
                            <m:sSubPr>
                              <m:ctrlPr>
                                <a:rPr lang="en-US" sz="1600" i="1" dirty="0">
                                  <a:solidFill>
                                    <a:srgbClr val="FF0000"/>
                                  </a:solidFill>
                                  <a:latin typeface="Cambria Math" panose="02040503050406030204" pitchFamily="18" charset="0"/>
                                </a:rPr>
                              </m:ctrlPr>
                            </m:sSubPr>
                            <m:e>
                              <m:r>
                                <a:rPr lang="en-US" sz="1600" i="1" dirty="0">
                                  <a:solidFill>
                                    <a:srgbClr val="FF0000"/>
                                  </a:solidFill>
                                  <a:latin typeface="Cambria Math" panose="02040503050406030204" pitchFamily="18" charset="0"/>
                                </a:rPr>
                                <m:t>𝑞</m:t>
                              </m:r>
                            </m:e>
                            <m:sub>
                              <m:r>
                                <a:rPr lang="en-US" sz="1600" i="1" dirty="0">
                                  <a:solidFill>
                                    <a:srgbClr val="FF0000"/>
                                  </a:solidFill>
                                  <a:latin typeface="Cambria Math" panose="02040503050406030204" pitchFamily="18" charset="0"/>
                                </a:rPr>
                                <m:t>0</m:t>
                              </m:r>
                            </m:sub>
                          </m:sSub>
                          <m:r>
                            <a:rPr lang="en-US" sz="1600" i="1" dirty="0">
                              <a:solidFill>
                                <a:srgbClr val="005426"/>
                              </a:solidFill>
                              <a:latin typeface="Cambria Math" panose="02040503050406030204" pitchFamily="18" charset="0"/>
                            </a:rPr>
                            <m:t>𝐴</m:t>
                          </m:r>
                          <m:sSub>
                            <m:sSubPr>
                              <m:ctrlPr>
                                <a:rPr lang="en-US" sz="1600" i="1" dirty="0">
                                  <a:solidFill>
                                    <a:srgbClr val="3333CC"/>
                                  </a:solidFill>
                                  <a:latin typeface="Cambria Math" panose="02040503050406030204" pitchFamily="18" charset="0"/>
                                  <a:ea typeface="Cambria Math" panose="02040503050406030204" pitchFamily="18" charset="0"/>
                                </a:rPr>
                              </m:ctrlPr>
                            </m:sSubPr>
                            <m:e>
                              <m:r>
                                <a:rPr lang="en-US" sz="1600" i="1" dirty="0">
                                  <a:solidFill>
                                    <a:srgbClr val="3333CC"/>
                                  </a:solidFill>
                                  <a:latin typeface="Cambria Math" panose="02040503050406030204" pitchFamily="18" charset="0"/>
                                  <a:ea typeface="Cambria Math" panose="02040503050406030204" pitchFamily="18" charset="0"/>
                                </a:rPr>
                                <m:t>𝑞</m:t>
                              </m:r>
                            </m:e>
                            <m:sub>
                              <m:r>
                                <a:rPr lang="en-US" sz="1600" i="1" dirty="0">
                                  <a:solidFill>
                                    <a:srgbClr val="3333CC"/>
                                  </a:solidFill>
                                  <a:latin typeface="Cambria Math" panose="02040503050406030204" pitchFamily="18" charset="0"/>
                                  <a:ea typeface="Cambria Math" panose="02040503050406030204" pitchFamily="18" charset="0"/>
                                </a:rPr>
                                <m:t>2</m:t>
                              </m:r>
                            </m:sub>
                          </m:sSub>
                        </m:e>
                      </m:d>
                      <m:d>
                        <m:dPr>
                          <m:begChr m:val="["/>
                          <m:endChr m:val="]"/>
                          <m:ctrlPr>
                            <a:rPr lang="en-US" sz="1600" i="1" dirty="0">
                              <a:solidFill>
                                <a:srgbClr val="005426"/>
                              </a:solidFill>
                              <a:latin typeface="Cambria Math" panose="02040503050406030204" pitchFamily="18" charset="0"/>
                              <a:ea typeface="Cambria Math" panose="02040503050406030204" pitchFamily="18" charset="0"/>
                            </a:rPr>
                          </m:ctrlPr>
                        </m:dPr>
                        <m:e>
                          <m:sSub>
                            <m:sSubPr>
                              <m:ctrlPr>
                                <a:rPr lang="en-US" sz="1600" i="1" dirty="0">
                                  <a:solidFill>
                                    <a:srgbClr val="3333CC"/>
                                  </a:solidFill>
                                  <a:latin typeface="Cambria Math" panose="02040503050406030204" pitchFamily="18" charset="0"/>
                                  <a:ea typeface="Cambria Math" panose="02040503050406030204" pitchFamily="18" charset="0"/>
                                </a:rPr>
                              </m:ctrlPr>
                            </m:sSubPr>
                            <m:e>
                              <m:r>
                                <a:rPr lang="en-US" sz="1600" i="1" dirty="0">
                                  <a:solidFill>
                                    <a:srgbClr val="3333CC"/>
                                  </a:solidFill>
                                  <a:latin typeface="Cambria Math" panose="02040503050406030204" pitchFamily="18" charset="0"/>
                                  <a:ea typeface="Cambria Math" panose="02040503050406030204" pitchFamily="18" charset="0"/>
                                </a:rPr>
                                <m:t>𝑞</m:t>
                              </m:r>
                            </m:e>
                            <m:sub>
                              <m:r>
                                <a:rPr lang="en-US" sz="1600" i="1" dirty="0">
                                  <a:solidFill>
                                    <a:srgbClr val="3333CC"/>
                                  </a:solidFill>
                                  <a:latin typeface="Cambria Math" panose="02040503050406030204" pitchFamily="18" charset="0"/>
                                  <a:ea typeface="Cambria Math" panose="02040503050406030204" pitchFamily="18" charset="0"/>
                                </a:rPr>
                                <m:t>2</m:t>
                              </m:r>
                            </m:sub>
                          </m:sSub>
                          <m:r>
                            <a:rPr lang="en-US" sz="1600" i="1" dirty="0">
                              <a:solidFill>
                                <a:srgbClr val="005426"/>
                              </a:solidFill>
                              <a:latin typeface="Cambria Math" panose="02040503050406030204" pitchFamily="18" charset="0"/>
                            </a:rPr>
                            <m:t>𝑧</m:t>
                          </m:r>
                          <m:sSub>
                            <m:sSubPr>
                              <m:ctrlPr>
                                <a:rPr lang="en-US" sz="1600" i="1" dirty="0">
                                  <a:solidFill>
                                    <a:srgbClr val="F17D09"/>
                                  </a:solidFill>
                                  <a:latin typeface="Cambria Math" panose="02040503050406030204" pitchFamily="18" charset="0"/>
                                  <a:ea typeface="Cambria Math" panose="02040503050406030204" pitchFamily="18" charset="0"/>
                                </a:rPr>
                              </m:ctrlPr>
                            </m:sSubPr>
                            <m:e>
                              <m:r>
                                <a:rPr lang="en-US" sz="1600" i="1" dirty="0">
                                  <a:solidFill>
                                    <a:srgbClr val="F17D09"/>
                                  </a:solidFill>
                                  <a:latin typeface="Cambria Math" panose="02040503050406030204" pitchFamily="18" charset="0"/>
                                  <a:ea typeface="Cambria Math" panose="02040503050406030204" pitchFamily="18" charset="0"/>
                                </a:rPr>
                                <m:t>𝑞</m:t>
                              </m:r>
                            </m:e>
                            <m:sub>
                              <m:r>
                                <a:rPr lang="en-US" sz="1600" b="0" i="1" dirty="0" smtClean="0">
                                  <a:solidFill>
                                    <a:srgbClr val="F17D09"/>
                                  </a:solidFill>
                                  <a:latin typeface="Cambria Math" panose="02040503050406030204" pitchFamily="18" charset="0"/>
                                  <a:ea typeface="Cambria Math" panose="02040503050406030204" pitchFamily="18" charset="0"/>
                                </a:rPr>
                                <m:t>2</m:t>
                              </m:r>
                            </m:sub>
                          </m:sSub>
                        </m:e>
                      </m:d>
                      <m:r>
                        <a:rPr lang="en-US" sz="1600" i="1" dirty="0">
                          <a:solidFill>
                            <a:srgbClr val="F17D09"/>
                          </a:solidFill>
                          <a:latin typeface="Cambria Math" panose="02040503050406030204" pitchFamily="18" charset="0"/>
                          <a:ea typeface="Cambria Math" panose="02040503050406030204" pitchFamily="18" charset="0"/>
                        </a:rPr>
                        <m:t> </m:t>
                      </m:r>
                      <m:r>
                        <a:rPr lang="en-US" sz="1600" i="1" dirty="0">
                          <a:solidFill>
                            <a:srgbClr val="005426"/>
                          </a:solidFill>
                          <a:latin typeface="Cambria Math" panose="02040503050406030204" pitchFamily="18" charset="0"/>
                          <a:ea typeface="Cambria Math" panose="02040503050406030204" pitchFamily="18" charset="0"/>
                        </a:rPr>
                        <m:t>| </m:t>
                      </m:r>
                      <m:r>
                        <a:rPr lang="en-US" sz="1600" i="1" dirty="0">
                          <a:solidFill>
                            <a:srgbClr val="005426"/>
                          </a:solidFill>
                          <a:latin typeface="Cambria Math" panose="02040503050406030204" pitchFamily="18" charset="0"/>
                          <a:ea typeface="Cambria Math" panose="02040503050406030204" pitchFamily="18" charset="0"/>
                        </a:rPr>
                        <m:t>𝑎</m:t>
                      </m:r>
                      <m:d>
                        <m:dPr>
                          <m:begChr m:val="["/>
                          <m:endChr m:val="]"/>
                          <m:ctrlPr>
                            <a:rPr lang="en-US" sz="1600" i="1" dirty="0">
                              <a:solidFill>
                                <a:srgbClr val="005426"/>
                              </a:solidFill>
                              <a:latin typeface="Cambria Math" panose="02040503050406030204" pitchFamily="18" charset="0"/>
                              <a:ea typeface="Cambria Math" panose="02040503050406030204" pitchFamily="18" charset="0"/>
                            </a:rPr>
                          </m:ctrlPr>
                        </m:dPr>
                        <m:e>
                          <m:sSub>
                            <m:sSubPr>
                              <m:ctrlPr>
                                <a:rPr lang="en-US" sz="1600" i="1" dirty="0">
                                  <a:solidFill>
                                    <a:srgbClr val="FF0000"/>
                                  </a:solidFill>
                                  <a:latin typeface="Cambria Math" panose="02040503050406030204" pitchFamily="18" charset="0"/>
                                </a:rPr>
                              </m:ctrlPr>
                            </m:sSubPr>
                            <m:e>
                              <m:r>
                                <a:rPr lang="en-US" sz="1600" i="1" dirty="0">
                                  <a:solidFill>
                                    <a:srgbClr val="FF0000"/>
                                  </a:solidFill>
                                  <a:latin typeface="Cambria Math" panose="02040503050406030204" pitchFamily="18" charset="0"/>
                                </a:rPr>
                                <m:t>𝑞</m:t>
                              </m:r>
                            </m:e>
                            <m:sub>
                              <m:r>
                                <a:rPr lang="en-US" sz="1600" i="1" dirty="0">
                                  <a:solidFill>
                                    <a:srgbClr val="FF0000"/>
                                  </a:solidFill>
                                  <a:latin typeface="Cambria Math" panose="02040503050406030204" pitchFamily="18" charset="0"/>
                                </a:rPr>
                                <m:t>0</m:t>
                              </m:r>
                            </m:sub>
                          </m:sSub>
                          <m:r>
                            <a:rPr lang="en-US" sz="1600" i="1" dirty="0">
                              <a:solidFill>
                                <a:srgbClr val="005426"/>
                              </a:solidFill>
                              <a:latin typeface="Cambria Math" panose="02040503050406030204" pitchFamily="18" charset="0"/>
                            </a:rPr>
                            <m:t>𝐴</m:t>
                          </m:r>
                          <m:sSub>
                            <m:sSubPr>
                              <m:ctrlPr>
                                <a:rPr lang="en-US" sz="1600" i="1" dirty="0">
                                  <a:solidFill>
                                    <a:srgbClr val="3333CC"/>
                                  </a:solidFill>
                                  <a:latin typeface="Cambria Math" panose="02040503050406030204" pitchFamily="18" charset="0"/>
                                  <a:ea typeface="Cambria Math" panose="02040503050406030204" pitchFamily="18" charset="0"/>
                                </a:rPr>
                              </m:ctrlPr>
                            </m:sSubPr>
                            <m:e>
                              <m:r>
                                <a:rPr lang="en-US" sz="1600" i="1" dirty="0">
                                  <a:solidFill>
                                    <a:srgbClr val="3333CC"/>
                                  </a:solidFill>
                                  <a:latin typeface="Cambria Math" panose="02040503050406030204" pitchFamily="18" charset="0"/>
                                  <a:ea typeface="Cambria Math" panose="02040503050406030204" pitchFamily="18" charset="0"/>
                                </a:rPr>
                                <m:t>𝑞</m:t>
                              </m:r>
                            </m:e>
                            <m:sub>
                              <m:r>
                                <a:rPr lang="en-US" sz="1600" i="1" dirty="0">
                                  <a:solidFill>
                                    <a:srgbClr val="3333CC"/>
                                  </a:solidFill>
                                  <a:latin typeface="Cambria Math" panose="02040503050406030204" pitchFamily="18" charset="0"/>
                                  <a:ea typeface="Cambria Math" panose="02040503050406030204" pitchFamily="18" charset="0"/>
                                </a:rPr>
                                <m:t>3</m:t>
                              </m:r>
                            </m:sub>
                          </m:sSub>
                        </m:e>
                      </m:d>
                      <m:d>
                        <m:dPr>
                          <m:begChr m:val="["/>
                          <m:endChr m:val="]"/>
                          <m:ctrlPr>
                            <a:rPr lang="en-US" sz="1600" i="1" dirty="0">
                              <a:solidFill>
                                <a:srgbClr val="005426"/>
                              </a:solidFill>
                              <a:latin typeface="Cambria Math" panose="02040503050406030204" pitchFamily="18" charset="0"/>
                              <a:ea typeface="Cambria Math" panose="02040503050406030204" pitchFamily="18" charset="0"/>
                            </a:rPr>
                          </m:ctrlPr>
                        </m:dPr>
                        <m:e>
                          <m:sSub>
                            <m:sSubPr>
                              <m:ctrlPr>
                                <a:rPr lang="en-US" sz="1600" i="1" dirty="0">
                                  <a:solidFill>
                                    <a:srgbClr val="3333CC"/>
                                  </a:solidFill>
                                  <a:latin typeface="Cambria Math" panose="02040503050406030204" pitchFamily="18" charset="0"/>
                                  <a:ea typeface="Cambria Math" panose="02040503050406030204" pitchFamily="18" charset="0"/>
                                </a:rPr>
                              </m:ctrlPr>
                            </m:sSubPr>
                            <m:e>
                              <m:r>
                                <a:rPr lang="en-US" sz="1600" i="1" dirty="0">
                                  <a:solidFill>
                                    <a:srgbClr val="3333CC"/>
                                  </a:solidFill>
                                  <a:latin typeface="Cambria Math" panose="02040503050406030204" pitchFamily="18" charset="0"/>
                                  <a:ea typeface="Cambria Math" panose="02040503050406030204" pitchFamily="18" charset="0"/>
                                </a:rPr>
                                <m:t>𝑞</m:t>
                              </m:r>
                            </m:e>
                            <m:sub>
                              <m:r>
                                <a:rPr lang="en-US" sz="1600" i="1" dirty="0">
                                  <a:solidFill>
                                    <a:srgbClr val="3333CC"/>
                                  </a:solidFill>
                                  <a:latin typeface="Cambria Math" panose="02040503050406030204" pitchFamily="18" charset="0"/>
                                  <a:ea typeface="Cambria Math" panose="02040503050406030204" pitchFamily="18" charset="0"/>
                                </a:rPr>
                                <m:t>3</m:t>
                              </m:r>
                            </m:sub>
                          </m:sSub>
                          <m:r>
                            <a:rPr lang="en-US" sz="1600" i="1" dirty="0">
                              <a:solidFill>
                                <a:srgbClr val="005426"/>
                              </a:solidFill>
                              <a:latin typeface="Cambria Math" panose="02040503050406030204" pitchFamily="18" charset="0"/>
                            </a:rPr>
                            <m:t>𝑧</m:t>
                          </m:r>
                          <m:sSub>
                            <m:sSubPr>
                              <m:ctrlPr>
                                <a:rPr lang="en-US" sz="1600" i="1" dirty="0">
                                  <a:solidFill>
                                    <a:srgbClr val="F17D09"/>
                                  </a:solidFill>
                                  <a:latin typeface="Cambria Math" panose="02040503050406030204" pitchFamily="18" charset="0"/>
                                  <a:ea typeface="Cambria Math" panose="02040503050406030204" pitchFamily="18" charset="0"/>
                                </a:rPr>
                              </m:ctrlPr>
                            </m:sSubPr>
                            <m:e>
                              <m:r>
                                <a:rPr lang="en-US" sz="1600" i="1" dirty="0">
                                  <a:solidFill>
                                    <a:srgbClr val="F17D09"/>
                                  </a:solidFill>
                                  <a:latin typeface="Cambria Math" panose="02040503050406030204" pitchFamily="18" charset="0"/>
                                  <a:ea typeface="Cambria Math" panose="02040503050406030204" pitchFamily="18" charset="0"/>
                                </a:rPr>
                                <m:t>𝑞</m:t>
                              </m:r>
                            </m:e>
                            <m:sub>
                              <m:r>
                                <a:rPr lang="en-US" sz="1600" b="0" i="1" dirty="0" smtClean="0">
                                  <a:solidFill>
                                    <a:srgbClr val="F17D09"/>
                                  </a:solidFill>
                                  <a:latin typeface="Cambria Math" panose="02040503050406030204" pitchFamily="18" charset="0"/>
                                  <a:ea typeface="Cambria Math" panose="02040503050406030204" pitchFamily="18" charset="0"/>
                                </a:rPr>
                                <m:t>2</m:t>
                              </m:r>
                            </m:sub>
                          </m:sSub>
                        </m:e>
                      </m:d>
                    </m:oMath>
                  </a14:m>
                  <a:endParaRPr lang="en-US" sz="1600" dirty="0"/>
                </a:p>
              </p:txBody>
            </p:sp>
          </mc:Choice>
          <mc:Fallback xmlns="">
            <p:sp>
              <p:nvSpPr>
                <p:cNvPr id="10" name="Rectangle 9"/>
                <p:cNvSpPr>
                  <a:spLocks noRot="1" noChangeAspect="1" noMove="1" noResize="1" noEditPoints="1" noAdjustHandles="1" noChangeArrowheads="1" noChangeShapeType="1" noTextEdit="1"/>
                </p:cNvSpPr>
                <p:nvPr/>
              </p:nvSpPr>
              <p:spPr>
                <a:xfrm>
                  <a:off x="1304364" y="3799932"/>
                  <a:ext cx="10525460" cy="307776"/>
                </a:xfrm>
                <a:prstGeom prst="rect">
                  <a:avLst/>
                </a:prstGeom>
                <a:blipFill>
                  <a:blip r:embed="rId7"/>
                  <a:stretch>
                    <a:fillRect b="-215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1304364" y="4078313"/>
                  <a:ext cx="10525460" cy="307776"/>
                </a:xfrm>
                <a:prstGeom prst="rect">
                  <a:avLst/>
                </a:prstGeom>
              </p:spPr>
              <p:txBody>
                <a:bodyPr wrap="square">
                  <a:spAutoFit/>
                </a:bodyPr>
                <a:lstStyle/>
                <a:p>
                  <a:r>
                    <a:rPr lang="en-US" sz="1600" dirty="0">
                      <a:solidFill>
                        <a:srgbClr val="005426"/>
                      </a:solidFill>
                      <a:ea typeface="Cambria Math" panose="02040503050406030204" pitchFamily="18" charset="0"/>
                    </a:rPr>
                    <a:t> </a:t>
                  </a:r>
                  <a14:m>
                    <m:oMath xmlns:m="http://schemas.openxmlformats.org/officeDocument/2006/math">
                      <m:d>
                        <m:dPr>
                          <m:begChr m:val="["/>
                          <m:endChr m:val="]"/>
                          <m:ctrlPr>
                            <a:rPr lang="en-US" sz="1600" i="1" dirty="0" smtClean="0">
                              <a:solidFill>
                                <a:srgbClr val="005426"/>
                              </a:solidFill>
                              <a:latin typeface="Cambria Math" panose="02040503050406030204" pitchFamily="18" charset="0"/>
                              <a:ea typeface="Cambria Math" panose="02040503050406030204" pitchFamily="18" charset="0"/>
                            </a:rPr>
                          </m:ctrlPr>
                        </m:dPr>
                        <m:e>
                          <m:sSub>
                            <m:sSubPr>
                              <m:ctrlPr>
                                <a:rPr lang="en-US" sz="1600" i="1" dirty="0">
                                  <a:solidFill>
                                    <a:srgbClr val="FF0000"/>
                                  </a:solidFill>
                                  <a:latin typeface="Cambria Math" panose="02040503050406030204" pitchFamily="18" charset="0"/>
                                </a:rPr>
                              </m:ctrlPr>
                            </m:sSubPr>
                            <m:e>
                              <m:r>
                                <a:rPr lang="en-US" sz="1600" i="1" dirty="0">
                                  <a:solidFill>
                                    <a:srgbClr val="FF0000"/>
                                  </a:solidFill>
                                  <a:latin typeface="Cambria Math" panose="02040503050406030204" pitchFamily="18" charset="0"/>
                                </a:rPr>
                                <m:t>𝑞</m:t>
                              </m:r>
                            </m:e>
                            <m:sub>
                              <m:r>
                                <a:rPr lang="en-US" sz="1600" i="1" dirty="0">
                                  <a:solidFill>
                                    <a:srgbClr val="FF0000"/>
                                  </a:solidFill>
                                  <a:latin typeface="Cambria Math" panose="02040503050406030204" pitchFamily="18" charset="0"/>
                                </a:rPr>
                                <m:t>0</m:t>
                              </m:r>
                            </m:sub>
                          </m:sSub>
                          <m:r>
                            <a:rPr lang="en-US" sz="1600" i="1" dirty="0">
                              <a:solidFill>
                                <a:srgbClr val="005426"/>
                              </a:solidFill>
                              <a:latin typeface="Cambria Math" panose="02040503050406030204" pitchFamily="18" charset="0"/>
                            </a:rPr>
                            <m:t>𝑧</m:t>
                          </m:r>
                          <m:sSub>
                            <m:sSubPr>
                              <m:ctrlPr>
                                <a:rPr lang="en-US" sz="1600" i="1" dirty="0">
                                  <a:solidFill>
                                    <a:srgbClr val="F17D09"/>
                                  </a:solidFill>
                                  <a:latin typeface="Cambria Math" panose="02040503050406030204" pitchFamily="18" charset="0"/>
                                  <a:ea typeface="Cambria Math" panose="02040503050406030204" pitchFamily="18" charset="0"/>
                                </a:rPr>
                              </m:ctrlPr>
                            </m:sSubPr>
                            <m:e>
                              <m:r>
                                <a:rPr lang="en-US" sz="1600" i="1" dirty="0">
                                  <a:solidFill>
                                    <a:srgbClr val="F17D09"/>
                                  </a:solidFill>
                                  <a:latin typeface="Cambria Math" panose="02040503050406030204" pitchFamily="18" charset="0"/>
                                  <a:ea typeface="Cambria Math" panose="02040503050406030204" pitchFamily="18" charset="0"/>
                                </a:rPr>
                                <m:t>𝑞</m:t>
                              </m:r>
                            </m:e>
                            <m:sub>
                              <m:r>
                                <a:rPr lang="en-US" sz="1600" b="0" i="1" dirty="0" smtClean="0">
                                  <a:solidFill>
                                    <a:srgbClr val="F17D09"/>
                                  </a:solidFill>
                                  <a:latin typeface="Cambria Math" panose="02040503050406030204" pitchFamily="18" charset="0"/>
                                  <a:ea typeface="Cambria Math" panose="02040503050406030204" pitchFamily="18" charset="0"/>
                                </a:rPr>
                                <m:t>3</m:t>
                              </m:r>
                            </m:sub>
                          </m:sSub>
                        </m:e>
                      </m:d>
                      <m:r>
                        <a:rPr lang="en-US" sz="1600" i="1" dirty="0">
                          <a:solidFill>
                            <a:srgbClr val="005426"/>
                          </a:solidFill>
                          <a:latin typeface="Cambria Math" panose="02040503050406030204" pitchFamily="18" charset="0"/>
                          <a:ea typeface="Cambria Math" panose="02040503050406030204" pitchFamily="18" charset="0"/>
                        </a:rPr>
                        <m:t>→</m:t>
                      </m:r>
                      <m:r>
                        <a:rPr lang="en-US" sz="1600" i="1" dirty="0">
                          <a:solidFill>
                            <a:srgbClr val="005426"/>
                          </a:solidFill>
                          <a:latin typeface="Cambria Math" panose="02040503050406030204" pitchFamily="18" charset="0"/>
                          <a:ea typeface="Cambria Math" panose="02040503050406030204" pitchFamily="18" charset="0"/>
                        </a:rPr>
                        <m:t>𝑎</m:t>
                      </m:r>
                      <m:d>
                        <m:dPr>
                          <m:begChr m:val="["/>
                          <m:endChr m:val="]"/>
                          <m:ctrlPr>
                            <a:rPr lang="en-US" sz="1600" i="1" dirty="0">
                              <a:solidFill>
                                <a:srgbClr val="005426"/>
                              </a:solidFill>
                              <a:latin typeface="Cambria Math" panose="02040503050406030204" pitchFamily="18" charset="0"/>
                              <a:ea typeface="Cambria Math" panose="02040503050406030204" pitchFamily="18" charset="0"/>
                            </a:rPr>
                          </m:ctrlPr>
                        </m:dPr>
                        <m:e>
                          <m:sSub>
                            <m:sSubPr>
                              <m:ctrlPr>
                                <a:rPr lang="en-US" sz="1600" i="1" dirty="0">
                                  <a:solidFill>
                                    <a:srgbClr val="FF0000"/>
                                  </a:solidFill>
                                  <a:latin typeface="Cambria Math" panose="02040503050406030204" pitchFamily="18" charset="0"/>
                                </a:rPr>
                              </m:ctrlPr>
                            </m:sSubPr>
                            <m:e>
                              <m:r>
                                <a:rPr lang="en-US" sz="1600" i="1" dirty="0">
                                  <a:solidFill>
                                    <a:srgbClr val="FF0000"/>
                                  </a:solidFill>
                                  <a:latin typeface="Cambria Math" panose="02040503050406030204" pitchFamily="18" charset="0"/>
                                </a:rPr>
                                <m:t>𝑞</m:t>
                              </m:r>
                            </m:e>
                            <m:sub>
                              <m:r>
                                <a:rPr lang="en-US" sz="1600" i="1" dirty="0">
                                  <a:solidFill>
                                    <a:srgbClr val="FF0000"/>
                                  </a:solidFill>
                                  <a:latin typeface="Cambria Math" panose="02040503050406030204" pitchFamily="18" charset="0"/>
                                </a:rPr>
                                <m:t>0</m:t>
                              </m:r>
                            </m:sub>
                          </m:sSub>
                          <m:r>
                            <a:rPr lang="en-US" sz="1600" i="1" dirty="0">
                              <a:solidFill>
                                <a:srgbClr val="005426"/>
                              </a:solidFill>
                              <a:latin typeface="Cambria Math" panose="02040503050406030204" pitchFamily="18" charset="0"/>
                            </a:rPr>
                            <m:t>𝐴</m:t>
                          </m:r>
                          <m:sSub>
                            <m:sSubPr>
                              <m:ctrlPr>
                                <a:rPr lang="en-US" sz="1600" i="1" dirty="0">
                                  <a:solidFill>
                                    <a:srgbClr val="3333CC"/>
                                  </a:solidFill>
                                  <a:latin typeface="Cambria Math" panose="02040503050406030204" pitchFamily="18" charset="0"/>
                                  <a:ea typeface="Cambria Math" panose="02040503050406030204" pitchFamily="18" charset="0"/>
                                </a:rPr>
                              </m:ctrlPr>
                            </m:sSubPr>
                            <m:e>
                              <m:r>
                                <a:rPr lang="en-US" sz="1600" i="1" dirty="0">
                                  <a:solidFill>
                                    <a:srgbClr val="3333CC"/>
                                  </a:solidFill>
                                  <a:latin typeface="Cambria Math" panose="02040503050406030204" pitchFamily="18" charset="0"/>
                                  <a:ea typeface="Cambria Math" panose="02040503050406030204" pitchFamily="18" charset="0"/>
                                </a:rPr>
                                <m:t>𝑞</m:t>
                              </m:r>
                            </m:e>
                            <m:sub>
                              <m:r>
                                <a:rPr lang="en-US" sz="1600" i="1" dirty="0">
                                  <a:solidFill>
                                    <a:srgbClr val="3333CC"/>
                                  </a:solidFill>
                                  <a:latin typeface="Cambria Math" panose="02040503050406030204" pitchFamily="18" charset="0"/>
                                  <a:ea typeface="Cambria Math" panose="02040503050406030204" pitchFamily="18" charset="0"/>
                                </a:rPr>
                                <m:t>0</m:t>
                              </m:r>
                            </m:sub>
                          </m:sSub>
                        </m:e>
                      </m:d>
                      <m:d>
                        <m:dPr>
                          <m:begChr m:val="["/>
                          <m:endChr m:val="]"/>
                          <m:ctrlPr>
                            <a:rPr lang="en-US" sz="1600" i="1" dirty="0">
                              <a:solidFill>
                                <a:srgbClr val="005426"/>
                              </a:solidFill>
                              <a:latin typeface="Cambria Math" panose="02040503050406030204" pitchFamily="18" charset="0"/>
                              <a:ea typeface="Cambria Math" panose="02040503050406030204" pitchFamily="18" charset="0"/>
                            </a:rPr>
                          </m:ctrlPr>
                        </m:dPr>
                        <m:e>
                          <m:sSub>
                            <m:sSubPr>
                              <m:ctrlPr>
                                <a:rPr lang="en-US" sz="1600" i="1" dirty="0">
                                  <a:solidFill>
                                    <a:srgbClr val="3333CC"/>
                                  </a:solidFill>
                                  <a:latin typeface="Cambria Math" panose="02040503050406030204" pitchFamily="18" charset="0"/>
                                  <a:ea typeface="Cambria Math" panose="02040503050406030204" pitchFamily="18" charset="0"/>
                                </a:rPr>
                              </m:ctrlPr>
                            </m:sSubPr>
                            <m:e>
                              <m:r>
                                <a:rPr lang="en-US" sz="1600" i="1" dirty="0">
                                  <a:solidFill>
                                    <a:srgbClr val="3333CC"/>
                                  </a:solidFill>
                                  <a:latin typeface="Cambria Math" panose="02040503050406030204" pitchFamily="18" charset="0"/>
                                  <a:ea typeface="Cambria Math" panose="02040503050406030204" pitchFamily="18" charset="0"/>
                                </a:rPr>
                                <m:t>𝑞</m:t>
                              </m:r>
                            </m:e>
                            <m:sub>
                              <m:r>
                                <a:rPr lang="en-US" sz="1600" i="1" dirty="0">
                                  <a:solidFill>
                                    <a:srgbClr val="3333CC"/>
                                  </a:solidFill>
                                  <a:latin typeface="Cambria Math" panose="02040503050406030204" pitchFamily="18" charset="0"/>
                                  <a:ea typeface="Cambria Math" panose="02040503050406030204" pitchFamily="18" charset="0"/>
                                </a:rPr>
                                <m:t>0</m:t>
                              </m:r>
                            </m:sub>
                          </m:sSub>
                          <m:r>
                            <a:rPr lang="en-US" sz="1600" i="1" dirty="0">
                              <a:solidFill>
                                <a:srgbClr val="005426"/>
                              </a:solidFill>
                              <a:latin typeface="Cambria Math" panose="02040503050406030204" pitchFamily="18" charset="0"/>
                            </a:rPr>
                            <m:t>𝑧</m:t>
                          </m:r>
                          <m:sSub>
                            <m:sSubPr>
                              <m:ctrlPr>
                                <a:rPr lang="en-US" sz="1600" i="1" dirty="0">
                                  <a:solidFill>
                                    <a:srgbClr val="F17D09"/>
                                  </a:solidFill>
                                  <a:latin typeface="Cambria Math" panose="02040503050406030204" pitchFamily="18" charset="0"/>
                                  <a:ea typeface="Cambria Math" panose="02040503050406030204" pitchFamily="18" charset="0"/>
                                </a:rPr>
                              </m:ctrlPr>
                            </m:sSubPr>
                            <m:e>
                              <m:r>
                                <a:rPr lang="en-US" sz="1600" i="1" dirty="0">
                                  <a:solidFill>
                                    <a:srgbClr val="F17D09"/>
                                  </a:solidFill>
                                  <a:latin typeface="Cambria Math" panose="02040503050406030204" pitchFamily="18" charset="0"/>
                                  <a:ea typeface="Cambria Math" panose="02040503050406030204" pitchFamily="18" charset="0"/>
                                </a:rPr>
                                <m:t>𝑞</m:t>
                              </m:r>
                            </m:e>
                            <m:sub>
                              <m:r>
                                <a:rPr lang="en-US" sz="1600" b="0" i="1" dirty="0" smtClean="0">
                                  <a:solidFill>
                                    <a:srgbClr val="F17D09"/>
                                  </a:solidFill>
                                  <a:latin typeface="Cambria Math" panose="02040503050406030204" pitchFamily="18" charset="0"/>
                                  <a:ea typeface="Cambria Math" panose="02040503050406030204" pitchFamily="18" charset="0"/>
                                </a:rPr>
                                <m:t>3</m:t>
                              </m:r>
                            </m:sub>
                          </m:sSub>
                        </m:e>
                      </m:d>
                      <m:r>
                        <a:rPr lang="en-US" sz="1600" i="1" dirty="0">
                          <a:solidFill>
                            <a:srgbClr val="F17D09"/>
                          </a:solidFill>
                          <a:latin typeface="Cambria Math" panose="02040503050406030204" pitchFamily="18" charset="0"/>
                          <a:ea typeface="Cambria Math" panose="02040503050406030204" pitchFamily="18" charset="0"/>
                        </a:rPr>
                        <m:t> </m:t>
                      </m:r>
                      <m:r>
                        <a:rPr lang="en-US" sz="1600" i="1" dirty="0">
                          <a:solidFill>
                            <a:srgbClr val="005426"/>
                          </a:solidFill>
                          <a:latin typeface="Cambria Math" panose="02040503050406030204" pitchFamily="18" charset="0"/>
                          <a:ea typeface="Cambria Math" panose="02040503050406030204" pitchFamily="18" charset="0"/>
                        </a:rPr>
                        <m:t>| </m:t>
                      </m:r>
                      <m:r>
                        <a:rPr lang="en-US" sz="1600" i="1" dirty="0">
                          <a:solidFill>
                            <a:srgbClr val="005426"/>
                          </a:solidFill>
                          <a:latin typeface="Cambria Math" panose="02040503050406030204" pitchFamily="18" charset="0"/>
                          <a:ea typeface="Cambria Math" panose="02040503050406030204" pitchFamily="18" charset="0"/>
                        </a:rPr>
                        <m:t>𝑎</m:t>
                      </m:r>
                      <m:d>
                        <m:dPr>
                          <m:begChr m:val="["/>
                          <m:endChr m:val="]"/>
                          <m:ctrlPr>
                            <a:rPr lang="en-US" sz="1600" i="1" dirty="0">
                              <a:solidFill>
                                <a:srgbClr val="005426"/>
                              </a:solidFill>
                              <a:latin typeface="Cambria Math" panose="02040503050406030204" pitchFamily="18" charset="0"/>
                              <a:ea typeface="Cambria Math" panose="02040503050406030204" pitchFamily="18" charset="0"/>
                            </a:rPr>
                          </m:ctrlPr>
                        </m:dPr>
                        <m:e>
                          <m:sSub>
                            <m:sSubPr>
                              <m:ctrlPr>
                                <a:rPr lang="en-US" sz="1600" i="1" dirty="0">
                                  <a:solidFill>
                                    <a:srgbClr val="FF0000"/>
                                  </a:solidFill>
                                  <a:latin typeface="Cambria Math" panose="02040503050406030204" pitchFamily="18" charset="0"/>
                                </a:rPr>
                              </m:ctrlPr>
                            </m:sSubPr>
                            <m:e>
                              <m:r>
                                <a:rPr lang="en-US" sz="1600" i="1" dirty="0">
                                  <a:solidFill>
                                    <a:srgbClr val="FF0000"/>
                                  </a:solidFill>
                                  <a:latin typeface="Cambria Math" panose="02040503050406030204" pitchFamily="18" charset="0"/>
                                </a:rPr>
                                <m:t>𝑞</m:t>
                              </m:r>
                            </m:e>
                            <m:sub>
                              <m:r>
                                <a:rPr lang="en-US" sz="1600" i="1" dirty="0">
                                  <a:solidFill>
                                    <a:srgbClr val="FF0000"/>
                                  </a:solidFill>
                                  <a:latin typeface="Cambria Math" panose="02040503050406030204" pitchFamily="18" charset="0"/>
                                </a:rPr>
                                <m:t>0</m:t>
                              </m:r>
                            </m:sub>
                          </m:sSub>
                          <m:r>
                            <a:rPr lang="en-US" sz="1600" i="1" dirty="0">
                              <a:solidFill>
                                <a:srgbClr val="005426"/>
                              </a:solidFill>
                              <a:latin typeface="Cambria Math" panose="02040503050406030204" pitchFamily="18" charset="0"/>
                            </a:rPr>
                            <m:t>𝐴</m:t>
                          </m:r>
                          <m:sSub>
                            <m:sSubPr>
                              <m:ctrlPr>
                                <a:rPr lang="en-US" sz="1600" i="1" dirty="0">
                                  <a:solidFill>
                                    <a:srgbClr val="3333CC"/>
                                  </a:solidFill>
                                  <a:latin typeface="Cambria Math" panose="02040503050406030204" pitchFamily="18" charset="0"/>
                                  <a:ea typeface="Cambria Math" panose="02040503050406030204" pitchFamily="18" charset="0"/>
                                </a:rPr>
                              </m:ctrlPr>
                            </m:sSubPr>
                            <m:e>
                              <m:r>
                                <a:rPr lang="en-US" sz="1600" i="1" dirty="0">
                                  <a:solidFill>
                                    <a:srgbClr val="3333CC"/>
                                  </a:solidFill>
                                  <a:latin typeface="Cambria Math" panose="02040503050406030204" pitchFamily="18" charset="0"/>
                                  <a:ea typeface="Cambria Math" panose="02040503050406030204" pitchFamily="18" charset="0"/>
                                </a:rPr>
                                <m:t>𝑞</m:t>
                              </m:r>
                            </m:e>
                            <m:sub>
                              <m:r>
                                <a:rPr lang="en-US" sz="1600" i="1" dirty="0">
                                  <a:solidFill>
                                    <a:srgbClr val="3333CC"/>
                                  </a:solidFill>
                                  <a:latin typeface="Cambria Math" panose="02040503050406030204" pitchFamily="18" charset="0"/>
                                  <a:ea typeface="Cambria Math" panose="02040503050406030204" pitchFamily="18" charset="0"/>
                                </a:rPr>
                                <m:t>1</m:t>
                              </m:r>
                            </m:sub>
                          </m:sSub>
                        </m:e>
                      </m:d>
                      <m:d>
                        <m:dPr>
                          <m:begChr m:val="["/>
                          <m:endChr m:val="]"/>
                          <m:ctrlPr>
                            <a:rPr lang="en-US" sz="1600" i="1" dirty="0">
                              <a:solidFill>
                                <a:srgbClr val="005426"/>
                              </a:solidFill>
                              <a:latin typeface="Cambria Math" panose="02040503050406030204" pitchFamily="18" charset="0"/>
                              <a:ea typeface="Cambria Math" panose="02040503050406030204" pitchFamily="18" charset="0"/>
                            </a:rPr>
                          </m:ctrlPr>
                        </m:dPr>
                        <m:e>
                          <m:sSub>
                            <m:sSubPr>
                              <m:ctrlPr>
                                <a:rPr lang="en-US" sz="1600" i="1" dirty="0">
                                  <a:solidFill>
                                    <a:srgbClr val="3333CC"/>
                                  </a:solidFill>
                                  <a:latin typeface="Cambria Math" panose="02040503050406030204" pitchFamily="18" charset="0"/>
                                  <a:ea typeface="Cambria Math" panose="02040503050406030204" pitchFamily="18" charset="0"/>
                                </a:rPr>
                              </m:ctrlPr>
                            </m:sSubPr>
                            <m:e>
                              <m:r>
                                <a:rPr lang="en-US" sz="1600" i="1" dirty="0">
                                  <a:solidFill>
                                    <a:srgbClr val="3333CC"/>
                                  </a:solidFill>
                                  <a:latin typeface="Cambria Math" panose="02040503050406030204" pitchFamily="18" charset="0"/>
                                  <a:ea typeface="Cambria Math" panose="02040503050406030204" pitchFamily="18" charset="0"/>
                                </a:rPr>
                                <m:t>𝑞</m:t>
                              </m:r>
                            </m:e>
                            <m:sub>
                              <m:r>
                                <a:rPr lang="en-US" sz="1600" i="1" dirty="0">
                                  <a:solidFill>
                                    <a:srgbClr val="3333CC"/>
                                  </a:solidFill>
                                  <a:latin typeface="Cambria Math" panose="02040503050406030204" pitchFamily="18" charset="0"/>
                                  <a:ea typeface="Cambria Math" panose="02040503050406030204" pitchFamily="18" charset="0"/>
                                </a:rPr>
                                <m:t>1</m:t>
                              </m:r>
                            </m:sub>
                          </m:sSub>
                          <m:r>
                            <a:rPr lang="en-US" sz="1600" i="1" dirty="0">
                              <a:solidFill>
                                <a:srgbClr val="005426"/>
                              </a:solidFill>
                              <a:latin typeface="Cambria Math" panose="02040503050406030204" pitchFamily="18" charset="0"/>
                            </a:rPr>
                            <m:t>𝑧</m:t>
                          </m:r>
                          <m:sSub>
                            <m:sSubPr>
                              <m:ctrlPr>
                                <a:rPr lang="en-US" sz="1600" i="1" dirty="0">
                                  <a:solidFill>
                                    <a:srgbClr val="F17D09"/>
                                  </a:solidFill>
                                  <a:latin typeface="Cambria Math" panose="02040503050406030204" pitchFamily="18" charset="0"/>
                                  <a:ea typeface="Cambria Math" panose="02040503050406030204" pitchFamily="18" charset="0"/>
                                </a:rPr>
                              </m:ctrlPr>
                            </m:sSubPr>
                            <m:e>
                              <m:r>
                                <a:rPr lang="en-US" sz="1600" i="1" dirty="0">
                                  <a:solidFill>
                                    <a:srgbClr val="F17D09"/>
                                  </a:solidFill>
                                  <a:latin typeface="Cambria Math" panose="02040503050406030204" pitchFamily="18" charset="0"/>
                                  <a:ea typeface="Cambria Math" panose="02040503050406030204" pitchFamily="18" charset="0"/>
                                </a:rPr>
                                <m:t>𝑞</m:t>
                              </m:r>
                            </m:e>
                            <m:sub>
                              <m:r>
                                <a:rPr lang="en-US" sz="1600" b="0" i="1" dirty="0" smtClean="0">
                                  <a:solidFill>
                                    <a:srgbClr val="F17D09"/>
                                  </a:solidFill>
                                  <a:latin typeface="Cambria Math" panose="02040503050406030204" pitchFamily="18" charset="0"/>
                                  <a:ea typeface="Cambria Math" panose="02040503050406030204" pitchFamily="18" charset="0"/>
                                </a:rPr>
                                <m:t>3</m:t>
                              </m:r>
                            </m:sub>
                          </m:sSub>
                        </m:e>
                      </m:d>
                      <m:r>
                        <a:rPr lang="en-US" sz="1600" i="1" dirty="0">
                          <a:solidFill>
                            <a:srgbClr val="F17D09"/>
                          </a:solidFill>
                          <a:latin typeface="Cambria Math" panose="02040503050406030204" pitchFamily="18" charset="0"/>
                          <a:ea typeface="Cambria Math" panose="02040503050406030204" pitchFamily="18" charset="0"/>
                        </a:rPr>
                        <m:t> </m:t>
                      </m:r>
                      <m:r>
                        <a:rPr lang="en-US" sz="1600" i="1" dirty="0">
                          <a:solidFill>
                            <a:srgbClr val="005426"/>
                          </a:solidFill>
                          <a:latin typeface="Cambria Math" panose="02040503050406030204" pitchFamily="18" charset="0"/>
                          <a:ea typeface="Cambria Math" panose="02040503050406030204" pitchFamily="18" charset="0"/>
                        </a:rPr>
                        <m:t>| </m:t>
                      </m:r>
                      <m:r>
                        <a:rPr lang="en-US" sz="1600" i="1" dirty="0">
                          <a:solidFill>
                            <a:srgbClr val="005426"/>
                          </a:solidFill>
                          <a:latin typeface="Cambria Math" panose="02040503050406030204" pitchFamily="18" charset="0"/>
                          <a:ea typeface="Cambria Math" panose="02040503050406030204" pitchFamily="18" charset="0"/>
                        </a:rPr>
                        <m:t>𝑎</m:t>
                      </m:r>
                      <m:d>
                        <m:dPr>
                          <m:begChr m:val="["/>
                          <m:endChr m:val="]"/>
                          <m:ctrlPr>
                            <a:rPr lang="en-US" sz="1600" i="1" dirty="0">
                              <a:solidFill>
                                <a:srgbClr val="005426"/>
                              </a:solidFill>
                              <a:latin typeface="Cambria Math" panose="02040503050406030204" pitchFamily="18" charset="0"/>
                              <a:ea typeface="Cambria Math" panose="02040503050406030204" pitchFamily="18" charset="0"/>
                            </a:rPr>
                          </m:ctrlPr>
                        </m:dPr>
                        <m:e>
                          <m:sSub>
                            <m:sSubPr>
                              <m:ctrlPr>
                                <a:rPr lang="en-US" sz="1600" i="1" dirty="0">
                                  <a:solidFill>
                                    <a:srgbClr val="FF0000"/>
                                  </a:solidFill>
                                  <a:latin typeface="Cambria Math" panose="02040503050406030204" pitchFamily="18" charset="0"/>
                                </a:rPr>
                              </m:ctrlPr>
                            </m:sSubPr>
                            <m:e>
                              <m:r>
                                <a:rPr lang="en-US" sz="1600" i="1" dirty="0">
                                  <a:solidFill>
                                    <a:srgbClr val="FF0000"/>
                                  </a:solidFill>
                                  <a:latin typeface="Cambria Math" panose="02040503050406030204" pitchFamily="18" charset="0"/>
                                </a:rPr>
                                <m:t>𝑞</m:t>
                              </m:r>
                            </m:e>
                            <m:sub>
                              <m:r>
                                <a:rPr lang="en-US" sz="1600" i="1" dirty="0">
                                  <a:solidFill>
                                    <a:srgbClr val="FF0000"/>
                                  </a:solidFill>
                                  <a:latin typeface="Cambria Math" panose="02040503050406030204" pitchFamily="18" charset="0"/>
                                </a:rPr>
                                <m:t>0</m:t>
                              </m:r>
                            </m:sub>
                          </m:sSub>
                          <m:r>
                            <a:rPr lang="en-US" sz="1600" i="1" dirty="0">
                              <a:solidFill>
                                <a:srgbClr val="005426"/>
                              </a:solidFill>
                              <a:latin typeface="Cambria Math" panose="02040503050406030204" pitchFamily="18" charset="0"/>
                            </a:rPr>
                            <m:t>𝐴</m:t>
                          </m:r>
                          <m:sSub>
                            <m:sSubPr>
                              <m:ctrlPr>
                                <a:rPr lang="en-US" sz="1600" i="1" dirty="0">
                                  <a:solidFill>
                                    <a:srgbClr val="3333CC"/>
                                  </a:solidFill>
                                  <a:latin typeface="Cambria Math" panose="02040503050406030204" pitchFamily="18" charset="0"/>
                                  <a:ea typeface="Cambria Math" panose="02040503050406030204" pitchFamily="18" charset="0"/>
                                </a:rPr>
                              </m:ctrlPr>
                            </m:sSubPr>
                            <m:e>
                              <m:r>
                                <a:rPr lang="en-US" sz="1600" i="1" dirty="0">
                                  <a:solidFill>
                                    <a:srgbClr val="3333CC"/>
                                  </a:solidFill>
                                  <a:latin typeface="Cambria Math" panose="02040503050406030204" pitchFamily="18" charset="0"/>
                                  <a:ea typeface="Cambria Math" panose="02040503050406030204" pitchFamily="18" charset="0"/>
                                </a:rPr>
                                <m:t>𝑞</m:t>
                              </m:r>
                            </m:e>
                            <m:sub>
                              <m:r>
                                <a:rPr lang="en-US" sz="1600" i="1" dirty="0">
                                  <a:solidFill>
                                    <a:srgbClr val="3333CC"/>
                                  </a:solidFill>
                                  <a:latin typeface="Cambria Math" panose="02040503050406030204" pitchFamily="18" charset="0"/>
                                  <a:ea typeface="Cambria Math" panose="02040503050406030204" pitchFamily="18" charset="0"/>
                                </a:rPr>
                                <m:t>2</m:t>
                              </m:r>
                            </m:sub>
                          </m:sSub>
                        </m:e>
                      </m:d>
                      <m:d>
                        <m:dPr>
                          <m:begChr m:val="["/>
                          <m:endChr m:val="]"/>
                          <m:ctrlPr>
                            <a:rPr lang="en-US" sz="1600" i="1" dirty="0">
                              <a:solidFill>
                                <a:srgbClr val="005426"/>
                              </a:solidFill>
                              <a:latin typeface="Cambria Math" panose="02040503050406030204" pitchFamily="18" charset="0"/>
                              <a:ea typeface="Cambria Math" panose="02040503050406030204" pitchFamily="18" charset="0"/>
                            </a:rPr>
                          </m:ctrlPr>
                        </m:dPr>
                        <m:e>
                          <m:sSub>
                            <m:sSubPr>
                              <m:ctrlPr>
                                <a:rPr lang="en-US" sz="1600" i="1" dirty="0">
                                  <a:solidFill>
                                    <a:srgbClr val="3333CC"/>
                                  </a:solidFill>
                                  <a:latin typeface="Cambria Math" panose="02040503050406030204" pitchFamily="18" charset="0"/>
                                  <a:ea typeface="Cambria Math" panose="02040503050406030204" pitchFamily="18" charset="0"/>
                                </a:rPr>
                              </m:ctrlPr>
                            </m:sSubPr>
                            <m:e>
                              <m:r>
                                <a:rPr lang="en-US" sz="1600" i="1" dirty="0">
                                  <a:solidFill>
                                    <a:srgbClr val="3333CC"/>
                                  </a:solidFill>
                                  <a:latin typeface="Cambria Math" panose="02040503050406030204" pitchFamily="18" charset="0"/>
                                  <a:ea typeface="Cambria Math" panose="02040503050406030204" pitchFamily="18" charset="0"/>
                                </a:rPr>
                                <m:t>𝑞</m:t>
                              </m:r>
                            </m:e>
                            <m:sub>
                              <m:r>
                                <a:rPr lang="en-US" sz="1600" i="1" dirty="0">
                                  <a:solidFill>
                                    <a:srgbClr val="3333CC"/>
                                  </a:solidFill>
                                  <a:latin typeface="Cambria Math" panose="02040503050406030204" pitchFamily="18" charset="0"/>
                                  <a:ea typeface="Cambria Math" panose="02040503050406030204" pitchFamily="18" charset="0"/>
                                </a:rPr>
                                <m:t>2</m:t>
                              </m:r>
                            </m:sub>
                          </m:sSub>
                          <m:r>
                            <a:rPr lang="en-US" sz="1600" i="1" dirty="0">
                              <a:solidFill>
                                <a:srgbClr val="005426"/>
                              </a:solidFill>
                              <a:latin typeface="Cambria Math" panose="02040503050406030204" pitchFamily="18" charset="0"/>
                            </a:rPr>
                            <m:t>𝑧</m:t>
                          </m:r>
                          <m:sSub>
                            <m:sSubPr>
                              <m:ctrlPr>
                                <a:rPr lang="en-US" sz="1600" i="1" dirty="0">
                                  <a:solidFill>
                                    <a:srgbClr val="F17D09"/>
                                  </a:solidFill>
                                  <a:latin typeface="Cambria Math" panose="02040503050406030204" pitchFamily="18" charset="0"/>
                                  <a:ea typeface="Cambria Math" panose="02040503050406030204" pitchFamily="18" charset="0"/>
                                </a:rPr>
                              </m:ctrlPr>
                            </m:sSubPr>
                            <m:e>
                              <m:r>
                                <a:rPr lang="en-US" sz="1600" i="1" dirty="0">
                                  <a:solidFill>
                                    <a:srgbClr val="F17D09"/>
                                  </a:solidFill>
                                  <a:latin typeface="Cambria Math" panose="02040503050406030204" pitchFamily="18" charset="0"/>
                                  <a:ea typeface="Cambria Math" panose="02040503050406030204" pitchFamily="18" charset="0"/>
                                </a:rPr>
                                <m:t>𝑞</m:t>
                              </m:r>
                            </m:e>
                            <m:sub>
                              <m:r>
                                <a:rPr lang="en-US" sz="1600" b="0" i="1" dirty="0" smtClean="0">
                                  <a:solidFill>
                                    <a:srgbClr val="F17D09"/>
                                  </a:solidFill>
                                  <a:latin typeface="Cambria Math" panose="02040503050406030204" pitchFamily="18" charset="0"/>
                                  <a:ea typeface="Cambria Math" panose="02040503050406030204" pitchFamily="18" charset="0"/>
                                </a:rPr>
                                <m:t>3</m:t>
                              </m:r>
                            </m:sub>
                          </m:sSub>
                        </m:e>
                      </m:d>
                      <m:r>
                        <a:rPr lang="en-US" sz="1600" i="1" dirty="0">
                          <a:solidFill>
                            <a:srgbClr val="F17D09"/>
                          </a:solidFill>
                          <a:latin typeface="Cambria Math" panose="02040503050406030204" pitchFamily="18" charset="0"/>
                          <a:ea typeface="Cambria Math" panose="02040503050406030204" pitchFamily="18" charset="0"/>
                        </a:rPr>
                        <m:t> </m:t>
                      </m:r>
                      <m:r>
                        <a:rPr lang="en-US" sz="1600" i="1" dirty="0">
                          <a:solidFill>
                            <a:srgbClr val="005426"/>
                          </a:solidFill>
                          <a:latin typeface="Cambria Math" panose="02040503050406030204" pitchFamily="18" charset="0"/>
                          <a:ea typeface="Cambria Math" panose="02040503050406030204" pitchFamily="18" charset="0"/>
                        </a:rPr>
                        <m:t>| </m:t>
                      </m:r>
                      <m:r>
                        <a:rPr lang="en-US" sz="1600" i="1" dirty="0">
                          <a:solidFill>
                            <a:srgbClr val="005426"/>
                          </a:solidFill>
                          <a:latin typeface="Cambria Math" panose="02040503050406030204" pitchFamily="18" charset="0"/>
                          <a:ea typeface="Cambria Math" panose="02040503050406030204" pitchFamily="18" charset="0"/>
                        </a:rPr>
                        <m:t>𝑎</m:t>
                      </m:r>
                      <m:d>
                        <m:dPr>
                          <m:begChr m:val="["/>
                          <m:endChr m:val="]"/>
                          <m:ctrlPr>
                            <a:rPr lang="en-US" sz="1600" i="1" dirty="0">
                              <a:solidFill>
                                <a:srgbClr val="005426"/>
                              </a:solidFill>
                              <a:latin typeface="Cambria Math" panose="02040503050406030204" pitchFamily="18" charset="0"/>
                              <a:ea typeface="Cambria Math" panose="02040503050406030204" pitchFamily="18" charset="0"/>
                            </a:rPr>
                          </m:ctrlPr>
                        </m:dPr>
                        <m:e>
                          <m:sSub>
                            <m:sSubPr>
                              <m:ctrlPr>
                                <a:rPr lang="en-US" sz="1600" i="1" dirty="0">
                                  <a:solidFill>
                                    <a:srgbClr val="FF0000"/>
                                  </a:solidFill>
                                  <a:latin typeface="Cambria Math" panose="02040503050406030204" pitchFamily="18" charset="0"/>
                                </a:rPr>
                              </m:ctrlPr>
                            </m:sSubPr>
                            <m:e>
                              <m:r>
                                <a:rPr lang="en-US" sz="1600" i="1" dirty="0">
                                  <a:solidFill>
                                    <a:srgbClr val="FF0000"/>
                                  </a:solidFill>
                                  <a:latin typeface="Cambria Math" panose="02040503050406030204" pitchFamily="18" charset="0"/>
                                </a:rPr>
                                <m:t>𝑞</m:t>
                              </m:r>
                            </m:e>
                            <m:sub>
                              <m:r>
                                <a:rPr lang="en-US" sz="1600" i="1" dirty="0">
                                  <a:solidFill>
                                    <a:srgbClr val="FF0000"/>
                                  </a:solidFill>
                                  <a:latin typeface="Cambria Math" panose="02040503050406030204" pitchFamily="18" charset="0"/>
                                </a:rPr>
                                <m:t>0</m:t>
                              </m:r>
                            </m:sub>
                          </m:sSub>
                          <m:r>
                            <a:rPr lang="en-US" sz="1600" i="1" dirty="0">
                              <a:solidFill>
                                <a:srgbClr val="005426"/>
                              </a:solidFill>
                              <a:latin typeface="Cambria Math" panose="02040503050406030204" pitchFamily="18" charset="0"/>
                            </a:rPr>
                            <m:t>𝐴</m:t>
                          </m:r>
                          <m:sSub>
                            <m:sSubPr>
                              <m:ctrlPr>
                                <a:rPr lang="en-US" sz="1600" i="1" dirty="0">
                                  <a:solidFill>
                                    <a:srgbClr val="3333CC"/>
                                  </a:solidFill>
                                  <a:latin typeface="Cambria Math" panose="02040503050406030204" pitchFamily="18" charset="0"/>
                                  <a:ea typeface="Cambria Math" panose="02040503050406030204" pitchFamily="18" charset="0"/>
                                </a:rPr>
                              </m:ctrlPr>
                            </m:sSubPr>
                            <m:e>
                              <m:r>
                                <a:rPr lang="en-US" sz="1600" i="1" dirty="0">
                                  <a:solidFill>
                                    <a:srgbClr val="3333CC"/>
                                  </a:solidFill>
                                  <a:latin typeface="Cambria Math" panose="02040503050406030204" pitchFamily="18" charset="0"/>
                                  <a:ea typeface="Cambria Math" panose="02040503050406030204" pitchFamily="18" charset="0"/>
                                </a:rPr>
                                <m:t>𝑞</m:t>
                              </m:r>
                            </m:e>
                            <m:sub>
                              <m:r>
                                <a:rPr lang="en-US" sz="1600" i="1" dirty="0">
                                  <a:solidFill>
                                    <a:srgbClr val="3333CC"/>
                                  </a:solidFill>
                                  <a:latin typeface="Cambria Math" panose="02040503050406030204" pitchFamily="18" charset="0"/>
                                  <a:ea typeface="Cambria Math" panose="02040503050406030204" pitchFamily="18" charset="0"/>
                                </a:rPr>
                                <m:t>3</m:t>
                              </m:r>
                            </m:sub>
                          </m:sSub>
                        </m:e>
                      </m:d>
                      <m:d>
                        <m:dPr>
                          <m:begChr m:val="["/>
                          <m:endChr m:val="]"/>
                          <m:ctrlPr>
                            <a:rPr lang="en-US" sz="1600" i="1" dirty="0">
                              <a:solidFill>
                                <a:srgbClr val="005426"/>
                              </a:solidFill>
                              <a:latin typeface="Cambria Math" panose="02040503050406030204" pitchFamily="18" charset="0"/>
                              <a:ea typeface="Cambria Math" panose="02040503050406030204" pitchFamily="18" charset="0"/>
                            </a:rPr>
                          </m:ctrlPr>
                        </m:dPr>
                        <m:e>
                          <m:sSub>
                            <m:sSubPr>
                              <m:ctrlPr>
                                <a:rPr lang="en-US" sz="1600" i="1" dirty="0">
                                  <a:solidFill>
                                    <a:srgbClr val="3333CC"/>
                                  </a:solidFill>
                                  <a:latin typeface="Cambria Math" panose="02040503050406030204" pitchFamily="18" charset="0"/>
                                  <a:ea typeface="Cambria Math" panose="02040503050406030204" pitchFamily="18" charset="0"/>
                                </a:rPr>
                              </m:ctrlPr>
                            </m:sSubPr>
                            <m:e>
                              <m:r>
                                <a:rPr lang="en-US" sz="1600" i="1" dirty="0">
                                  <a:solidFill>
                                    <a:srgbClr val="3333CC"/>
                                  </a:solidFill>
                                  <a:latin typeface="Cambria Math" panose="02040503050406030204" pitchFamily="18" charset="0"/>
                                  <a:ea typeface="Cambria Math" panose="02040503050406030204" pitchFamily="18" charset="0"/>
                                </a:rPr>
                                <m:t>𝑞</m:t>
                              </m:r>
                            </m:e>
                            <m:sub>
                              <m:r>
                                <a:rPr lang="en-US" sz="1600" i="1" dirty="0">
                                  <a:solidFill>
                                    <a:srgbClr val="3333CC"/>
                                  </a:solidFill>
                                  <a:latin typeface="Cambria Math" panose="02040503050406030204" pitchFamily="18" charset="0"/>
                                  <a:ea typeface="Cambria Math" panose="02040503050406030204" pitchFamily="18" charset="0"/>
                                </a:rPr>
                                <m:t>3</m:t>
                              </m:r>
                            </m:sub>
                          </m:sSub>
                          <m:r>
                            <a:rPr lang="en-US" sz="1600" i="1" dirty="0">
                              <a:solidFill>
                                <a:srgbClr val="005426"/>
                              </a:solidFill>
                              <a:latin typeface="Cambria Math" panose="02040503050406030204" pitchFamily="18" charset="0"/>
                            </a:rPr>
                            <m:t>𝑧</m:t>
                          </m:r>
                          <m:sSub>
                            <m:sSubPr>
                              <m:ctrlPr>
                                <a:rPr lang="en-US" sz="1600" i="1" dirty="0">
                                  <a:solidFill>
                                    <a:srgbClr val="F17D09"/>
                                  </a:solidFill>
                                  <a:latin typeface="Cambria Math" panose="02040503050406030204" pitchFamily="18" charset="0"/>
                                  <a:ea typeface="Cambria Math" panose="02040503050406030204" pitchFamily="18" charset="0"/>
                                </a:rPr>
                              </m:ctrlPr>
                            </m:sSubPr>
                            <m:e>
                              <m:r>
                                <a:rPr lang="en-US" sz="1600" i="1" dirty="0">
                                  <a:solidFill>
                                    <a:srgbClr val="F17D09"/>
                                  </a:solidFill>
                                  <a:latin typeface="Cambria Math" panose="02040503050406030204" pitchFamily="18" charset="0"/>
                                  <a:ea typeface="Cambria Math" panose="02040503050406030204" pitchFamily="18" charset="0"/>
                                </a:rPr>
                                <m:t>𝑞</m:t>
                              </m:r>
                            </m:e>
                            <m:sub>
                              <m:r>
                                <a:rPr lang="en-US" sz="1600" b="0" i="1" dirty="0" smtClean="0">
                                  <a:solidFill>
                                    <a:srgbClr val="F17D09"/>
                                  </a:solidFill>
                                  <a:latin typeface="Cambria Math" panose="02040503050406030204" pitchFamily="18" charset="0"/>
                                  <a:ea typeface="Cambria Math" panose="02040503050406030204" pitchFamily="18" charset="0"/>
                                </a:rPr>
                                <m:t>3</m:t>
                              </m:r>
                            </m:sub>
                          </m:sSub>
                        </m:e>
                      </m:d>
                    </m:oMath>
                  </a14:m>
                  <a:endParaRPr lang="en-US" sz="1600" dirty="0"/>
                </a:p>
              </p:txBody>
            </p:sp>
          </mc:Choice>
          <mc:Fallback xmlns="">
            <p:sp>
              <p:nvSpPr>
                <p:cNvPr id="11" name="Rectangle 10"/>
                <p:cNvSpPr>
                  <a:spLocks noRot="1" noChangeAspect="1" noMove="1" noResize="1" noEditPoints="1" noAdjustHandles="1" noChangeArrowheads="1" noChangeShapeType="1" noTextEdit="1"/>
                </p:cNvSpPr>
                <p:nvPr/>
              </p:nvSpPr>
              <p:spPr>
                <a:xfrm>
                  <a:off x="1304364" y="4078313"/>
                  <a:ext cx="10525460" cy="307776"/>
                </a:xfrm>
                <a:prstGeom prst="rect">
                  <a:avLst/>
                </a:prstGeom>
                <a:blipFill>
                  <a:blip r:embed="rId8"/>
                  <a:stretch>
                    <a:fillRect b="-21569"/>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2" name="Rectangle 11"/>
              <p:cNvSpPr/>
              <p:nvPr/>
            </p:nvSpPr>
            <p:spPr>
              <a:xfrm>
                <a:off x="-146824" y="4408614"/>
                <a:ext cx="2867025"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l-GR" i="1" dirty="0" smtClean="0">
                          <a:solidFill>
                            <a:srgbClr val="005426"/>
                          </a:solidFill>
                          <a:latin typeface="Cambria Math" panose="02040503050406030204" pitchFamily="18" charset="0"/>
                        </a:rPr>
                        <m:t>𝛿</m:t>
                      </m:r>
                      <m:d>
                        <m:dPr>
                          <m:ctrlPr>
                            <a:rPr lang="en-US" i="1" dirty="0">
                              <a:solidFill>
                                <a:srgbClr val="005426"/>
                              </a:solidFill>
                              <a:latin typeface="Cambria Math" panose="02040503050406030204" pitchFamily="18" charset="0"/>
                            </a:rPr>
                          </m:ctrlPr>
                        </m:dPr>
                        <m:e>
                          <m:sSub>
                            <m:sSubPr>
                              <m:ctrlPr>
                                <a:rPr lang="en-US" i="1" dirty="0" smtClean="0">
                                  <a:solidFill>
                                    <a:srgbClr val="005426"/>
                                  </a:solidFill>
                                  <a:latin typeface="Cambria Math" panose="02040503050406030204" pitchFamily="18" charset="0"/>
                                </a:rPr>
                              </m:ctrlPr>
                            </m:sSubPr>
                            <m:e>
                              <m:r>
                                <a:rPr lang="en-US" i="1" dirty="0">
                                  <a:solidFill>
                                    <a:srgbClr val="005426"/>
                                  </a:solidFill>
                                  <a:latin typeface="Cambria Math" panose="02040503050406030204" pitchFamily="18" charset="0"/>
                                </a:rPr>
                                <m:t>𝑞</m:t>
                              </m:r>
                            </m:e>
                            <m:sub>
                              <m:r>
                                <a:rPr lang="en-US" b="0" i="1" dirty="0" smtClean="0">
                                  <a:solidFill>
                                    <a:srgbClr val="005426"/>
                                  </a:solidFill>
                                  <a:latin typeface="Cambria Math" panose="02040503050406030204" pitchFamily="18" charset="0"/>
                                </a:rPr>
                                <m:t>3</m:t>
                              </m:r>
                            </m:sub>
                          </m:sSub>
                          <m:r>
                            <a:rPr lang="en-US" i="1" dirty="0">
                              <a:solidFill>
                                <a:srgbClr val="005426"/>
                              </a:solidFill>
                              <a:latin typeface="Cambria Math" panose="02040503050406030204" pitchFamily="18" charset="0"/>
                            </a:rPr>
                            <m:t>,</m:t>
                          </m:r>
                          <m:r>
                            <a:rPr lang="en-US" i="1" dirty="0" smtClean="0">
                              <a:solidFill>
                                <a:srgbClr val="FF0000"/>
                              </a:solidFill>
                              <a:latin typeface="Cambria Math" panose="02040503050406030204" pitchFamily="18" charset="0"/>
                              <a:ea typeface="Cambria Math" panose="02040503050406030204" pitchFamily="18" charset="0"/>
                            </a:rPr>
                            <m:t>𝜆</m:t>
                          </m:r>
                          <m:r>
                            <a:rPr lang="en-US" i="1" dirty="0">
                              <a:solidFill>
                                <a:srgbClr val="005426"/>
                              </a:solidFill>
                              <a:latin typeface="Cambria Math" panose="02040503050406030204" pitchFamily="18" charset="0"/>
                              <a:ea typeface="Cambria Math" panose="02040503050406030204" pitchFamily="18" charset="0"/>
                            </a:rPr>
                            <m:t>,</m:t>
                          </m:r>
                          <m:r>
                            <a:rPr lang="en-US" i="1" dirty="0" smtClean="0">
                              <a:solidFill>
                                <a:srgbClr val="FF0000"/>
                              </a:solidFill>
                              <a:latin typeface="Cambria Math" panose="02040503050406030204" pitchFamily="18" charset="0"/>
                              <a:ea typeface="Cambria Math" panose="02040503050406030204" pitchFamily="18" charset="0"/>
                            </a:rPr>
                            <m:t>𝑧</m:t>
                          </m:r>
                        </m:e>
                      </m:d>
                      <m:r>
                        <a:rPr lang="en-US" i="1" dirty="0">
                          <a:solidFill>
                            <a:srgbClr val="005426"/>
                          </a:solidFill>
                          <a:latin typeface="Cambria Math" panose="02040503050406030204" pitchFamily="18" charset="0"/>
                          <a:ea typeface="Cambria Math" panose="02040503050406030204" pitchFamily="18" charset="0"/>
                        </a:rPr>
                        <m:t>=</m:t>
                      </m:r>
                      <m:d>
                        <m:dPr>
                          <m:begChr m:val="{"/>
                          <m:endChr m:val="}"/>
                          <m:ctrlPr>
                            <a:rPr lang="en-US" i="1" dirty="0">
                              <a:solidFill>
                                <a:srgbClr val="005426"/>
                              </a:solidFill>
                              <a:latin typeface="Cambria Math" panose="02040503050406030204" pitchFamily="18" charset="0"/>
                              <a:ea typeface="Cambria Math" panose="02040503050406030204" pitchFamily="18" charset="0"/>
                            </a:rPr>
                          </m:ctrlPr>
                        </m:dPr>
                        <m:e>
                          <m:d>
                            <m:dPr>
                              <m:ctrlPr>
                                <a:rPr lang="en-US" i="1" dirty="0" smtClean="0">
                                  <a:solidFill>
                                    <a:srgbClr val="005426"/>
                                  </a:solidFill>
                                  <a:latin typeface="Cambria Math" panose="02040503050406030204" pitchFamily="18" charset="0"/>
                                  <a:ea typeface="Cambria Math" panose="02040503050406030204" pitchFamily="18" charset="0"/>
                                </a:rPr>
                              </m:ctrlPr>
                            </m:dPr>
                            <m:e>
                              <m:sSub>
                                <m:sSubPr>
                                  <m:ctrlPr>
                                    <a:rPr lang="en-US" i="1" dirty="0" smtClean="0">
                                      <a:solidFill>
                                        <a:srgbClr val="FF0000"/>
                                      </a:solidFill>
                                      <a:latin typeface="Cambria Math" panose="02040503050406030204" pitchFamily="18" charset="0"/>
                                      <a:ea typeface="Cambria Math" panose="02040503050406030204" pitchFamily="18" charset="0"/>
                                    </a:rPr>
                                  </m:ctrlPr>
                                </m:sSubPr>
                                <m:e>
                                  <m:r>
                                    <a:rPr lang="en-US" i="1" dirty="0">
                                      <a:solidFill>
                                        <a:srgbClr val="FF0000"/>
                                      </a:solidFill>
                                      <a:latin typeface="Cambria Math" panose="02040503050406030204" pitchFamily="18" charset="0"/>
                                      <a:ea typeface="Cambria Math" panose="02040503050406030204" pitchFamily="18" charset="0"/>
                                    </a:rPr>
                                    <m:t>𝑞</m:t>
                                  </m:r>
                                </m:e>
                                <m:sub>
                                  <m:r>
                                    <a:rPr lang="en-US" i="1" dirty="0">
                                      <a:solidFill>
                                        <a:srgbClr val="FF0000"/>
                                      </a:solidFill>
                                      <a:latin typeface="Cambria Math" panose="02040503050406030204" pitchFamily="18" charset="0"/>
                                      <a:ea typeface="Cambria Math" panose="02040503050406030204" pitchFamily="18" charset="0"/>
                                    </a:rPr>
                                    <m:t>0</m:t>
                                  </m:r>
                                </m:sub>
                              </m:sSub>
                              <m:r>
                                <a:rPr lang="en-US" i="1" dirty="0">
                                  <a:solidFill>
                                    <a:srgbClr val="005426"/>
                                  </a:solidFill>
                                  <a:latin typeface="Cambria Math" panose="02040503050406030204" pitchFamily="18" charset="0"/>
                                  <a:ea typeface="Cambria Math" panose="02040503050406030204" pitchFamily="18" charset="0"/>
                                </a:rPr>
                                <m:t>,</m:t>
                              </m:r>
                              <m:r>
                                <a:rPr lang="en-US" i="1" dirty="0" smtClean="0">
                                  <a:solidFill>
                                    <a:srgbClr val="FF0000"/>
                                  </a:solidFill>
                                  <a:latin typeface="Cambria Math" panose="02040503050406030204" pitchFamily="18" charset="0"/>
                                  <a:ea typeface="Cambria Math" panose="02040503050406030204" pitchFamily="18" charset="0"/>
                                </a:rPr>
                                <m:t>𝐴</m:t>
                              </m:r>
                              <m:r>
                                <a:rPr lang="en-US" i="1" dirty="0">
                                  <a:solidFill>
                                    <a:srgbClr val="FF0000"/>
                                  </a:solidFill>
                                  <a:latin typeface="Cambria Math" panose="02040503050406030204" pitchFamily="18" charset="0"/>
                                  <a:ea typeface="Cambria Math" panose="02040503050406030204" pitchFamily="18" charset="0"/>
                                </a:rPr>
                                <m:t>𝑧</m:t>
                              </m:r>
                            </m:e>
                          </m:d>
                        </m:e>
                      </m:d>
                    </m:oMath>
                  </m:oMathPara>
                </a14:m>
                <a:endParaRPr lang="en-US" i="1" dirty="0">
                  <a:solidFill>
                    <a:srgbClr val="005426"/>
                  </a:solidFill>
                  <a:latin typeface="Cambria Math" panose="02040503050406030204" pitchFamily="18" charset="0"/>
                  <a:ea typeface="Cambria Math" panose="020405030504060302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146824" y="4408614"/>
                <a:ext cx="2867025" cy="369332"/>
              </a:xfrm>
              <a:prstGeom prst="rect">
                <a:avLst/>
              </a:prstGeom>
              <a:blipFill>
                <a:blip r:embed="rId9"/>
                <a:stretch>
                  <a:fillRect b="-8197"/>
                </a:stretch>
              </a:blipFill>
            </p:spPr>
            <p:txBody>
              <a:bodyPr/>
              <a:lstStyle/>
              <a:p>
                <a:r>
                  <a:rPr lang="en-US">
                    <a:noFill/>
                  </a:rPr>
                  <a:t> </a:t>
                </a:r>
              </a:p>
            </p:txBody>
          </p:sp>
        </mc:Fallback>
      </mc:AlternateContent>
      <p:grpSp>
        <p:nvGrpSpPr>
          <p:cNvPr id="22" name="Group 21"/>
          <p:cNvGrpSpPr/>
          <p:nvPr/>
        </p:nvGrpSpPr>
        <p:grpSpPr>
          <a:xfrm>
            <a:off x="1286688" y="4765649"/>
            <a:ext cx="8886012" cy="1341074"/>
            <a:chOff x="212823" y="4852480"/>
            <a:chExt cx="8886012" cy="1341074"/>
          </a:xfrm>
        </p:grpSpPr>
        <mc:AlternateContent xmlns:mc="http://schemas.openxmlformats.org/markup-compatibility/2006" xmlns:a14="http://schemas.microsoft.com/office/drawing/2010/main">
          <mc:Choice Requires="a14">
            <p:sp>
              <p:nvSpPr>
                <p:cNvPr id="13" name="Rectangle 12"/>
                <p:cNvSpPr/>
                <p:nvPr/>
              </p:nvSpPr>
              <p:spPr>
                <a:xfrm>
                  <a:off x="212823" y="4852480"/>
                  <a:ext cx="8495487" cy="338554"/>
                </a:xfrm>
                <a:prstGeom prst="rect">
                  <a:avLst/>
                </a:prstGeom>
              </p:spPr>
              <p:txBody>
                <a:bodyPr wrap="square">
                  <a:spAutoFit/>
                </a:bodyPr>
                <a:lstStyle/>
                <a:p>
                  <a:r>
                    <a:rPr lang="en-US" sz="1600" dirty="0">
                      <a:solidFill>
                        <a:srgbClr val="005426"/>
                      </a:solidFill>
                      <a:ea typeface="Cambria Math" panose="02040503050406030204" pitchFamily="18" charset="0"/>
                    </a:rPr>
                    <a:t> </a:t>
                  </a:r>
                  <a14:m>
                    <m:oMath xmlns:m="http://schemas.openxmlformats.org/officeDocument/2006/math">
                      <m:d>
                        <m:dPr>
                          <m:begChr m:val="["/>
                          <m:endChr m:val="]"/>
                          <m:ctrlPr>
                            <a:rPr lang="en-US" sz="1600" i="1" dirty="0" smtClean="0">
                              <a:solidFill>
                                <a:srgbClr val="005426"/>
                              </a:solidFill>
                              <a:latin typeface="Cambria Math" panose="02040503050406030204" pitchFamily="18" charset="0"/>
                              <a:ea typeface="Cambria Math" panose="02040503050406030204" pitchFamily="18" charset="0"/>
                            </a:rPr>
                          </m:ctrlPr>
                        </m:dPr>
                        <m:e>
                          <m:sSub>
                            <m:sSubPr>
                              <m:ctrlPr>
                                <a:rPr lang="en-US" sz="1600" i="1" dirty="0" smtClean="0">
                                  <a:solidFill>
                                    <a:srgbClr val="FF0000"/>
                                  </a:solidFill>
                                  <a:latin typeface="Cambria Math" panose="02040503050406030204" pitchFamily="18" charset="0"/>
                                </a:rPr>
                              </m:ctrlPr>
                            </m:sSubPr>
                            <m:e>
                              <m:r>
                                <a:rPr lang="en-US" sz="1600" i="1" dirty="0">
                                  <a:solidFill>
                                    <a:srgbClr val="FF0000"/>
                                  </a:solidFill>
                                  <a:latin typeface="Cambria Math" panose="02040503050406030204" pitchFamily="18" charset="0"/>
                                </a:rPr>
                                <m:t>𝑞</m:t>
                              </m:r>
                            </m:e>
                            <m:sub>
                              <m:r>
                                <a:rPr lang="en-US" sz="1600" b="0" i="1" dirty="0" smtClean="0">
                                  <a:solidFill>
                                    <a:srgbClr val="FF0000"/>
                                  </a:solidFill>
                                  <a:latin typeface="Cambria Math" panose="02040503050406030204" pitchFamily="18" charset="0"/>
                                </a:rPr>
                                <m:t>3</m:t>
                              </m:r>
                            </m:sub>
                          </m:sSub>
                          <m:r>
                            <a:rPr lang="en-US" sz="1600" b="0" i="1" dirty="0" smtClean="0">
                              <a:solidFill>
                                <a:srgbClr val="005426"/>
                              </a:solidFill>
                              <a:latin typeface="Cambria Math" panose="02040503050406030204" pitchFamily="18" charset="0"/>
                            </a:rPr>
                            <m:t>𝑧</m:t>
                          </m:r>
                          <m:sSub>
                            <m:sSubPr>
                              <m:ctrlPr>
                                <a:rPr lang="en-US" sz="1600" i="1" dirty="0" smtClean="0">
                                  <a:solidFill>
                                    <a:srgbClr val="F17D09"/>
                                  </a:solidFill>
                                  <a:latin typeface="Cambria Math" panose="02040503050406030204" pitchFamily="18" charset="0"/>
                                  <a:ea typeface="Cambria Math" panose="02040503050406030204" pitchFamily="18" charset="0"/>
                                </a:rPr>
                              </m:ctrlPr>
                            </m:sSubPr>
                            <m:e>
                              <m:r>
                                <a:rPr lang="en-US" sz="1600" i="1" dirty="0">
                                  <a:solidFill>
                                    <a:srgbClr val="F17D09"/>
                                  </a:solidFill>
                                  <a:latin typeface="Cambria Math" panose="02040503050406030204" pitchFamily="18" charset="0"/>
                                  <a:ea typeface="Cambria Math" panose="02040503050406030204" pitchFamily="18" charset="0"/>
                                </a:rPr>
                                <m:t>𝑞</m:t>
                              </m:r>
                            </m:e>
                            <m:sub>
                              <m:r>
                                <a:rPr lang="en-US" sz="1600" b="0" i="1" dirty="0" smtClean="0">
                                  <a:solidFill>
                                    <a:srgbClr val="F17D09"/>
                                  </a:solidFill>
                                  <a:latin typeface="Cambria Math" panose="02040503050406030204" pitchFamily="18" charset="0"/>
                                  <a:ea typeface="Cambria Math" panose="02040503050406030204" pitchFamily="18" charset="0"/>
                                </a:rPr>
                                <m:t>0</m:t>
                              </m:r>
                            </m:sub>
                          </m:sSub>
                        </m:e>
                      </m:d>
                      <m:r>
                        <a:rPr lang="en-US" sz="1600" i="1" dirty="0">
                          <a:solidFill>
                            <a:srgbClr val="005426"/>
                          </a:solidFill>
                          <a:latin typeface="Cambria Math" panose="02040503050406030204" pitchFamily="18" charset="0"/>
                          <a:ea typeface="Cambria Math" panose="02040503050406030204" pitchFamily="18" charset="0"/>
                        </a:rPr>
                        <m:t>→</m:t>
                      </m:r>
                      <m:d>
                        <m:dPr>
                          <m:begChr m:val="["/>
                          <m:endChr m:val="]"/>
                          <m:ctrlPr>
                            <a:rPr lang="en-US" sz="1600" i="1" dirty="0">
                              <a:solidFill>
                                <a:srgbClr val="005426"/>
                              </a:solidFill>
                              <a:latin typeface="Cambria Math" panose="02040503050406030204" pitchFamily="18" charset="0"/>
                              <a:ea typeface="Cambria Math" panose="02040503050406030204" pitchFamily="18" charset="0"/>
                            </a:rPr>
                          </m:ctrlPr>
                        </m:dPr>
                        <m:e>
                          <m:sSub>
                            <m:sSubPr>
                              <m:ctrlPr>
                                <a:rPr lang="en-US" sz="1600" i="1" dirty="0">
                                  <a:solidFill>
                                    <a:srgbClr val="FF0000"/>
                                  </a:solidFill>
                                  <a:latin typeface="Cambria Math" panose="02040503050406030204" pitchFamily="18" charset="0"/>
                                </a:rPr>
                              </m:ctrlPr>
                            </m:sSubPr>
                            <m:e>
                              <m:r>
                                <a:rPr lang="en-US" sz="1600" i="1" dirty="0">
                                  <a:solidFill>
                                    <a:srgbClr val="FF0000"/>
                                  </a:solidFill>
                                  <a:latin typeface="Cambria Math" panose="02040503050406030204" pitchFamily="18" charset="0"/>
                                </a:rPr>
                                <m:t>𝑞</m:t>
                              </m:r>
                            </m:e>
                            <m:sub>
                              <m:r>
                                <a:rPr lang="en-US" sz="1600" i="1" dirty="0">
                                  <a:solidFill>
                                    <a:srgbClr val="FF0000"/>
                                  </a:solidFill>
                                  <a:latin typeface="Cambria Math" panose="02040503050406030204" pitchFamily="18" charset="0"/>
                                </a:rPr>
                                <m:t>0</m:t>
                              </m:r>
                            </m:sub>
                          </m:sSub>
                          <m:r>
                            <a:rPr lang="en-US" sz="1600" i="1" dirty="0">
                              <a:solidFill>
                                <a:srgbClr val="005426"/>
                              </a:solidFill>
                              <a:latin typeface="Cambria Math" panose="02040503050406030204" pitchFamily="18" charset="0"/>
                            </a:rPr>
                            <m:t>𝐴</m:t>
                          </m:r>
                          <m:sSub>
                            <m:sSubPr>
                              <m:ctrlPr>
                                <a:rPr lang="en-US" sz="1600" i="1" dirty="0">
                                  <a:solidFill>
                                    <a:srgbClr val="3333CC"/>
                                  </a:solidFill>
                                  <a:latin typeface="Cambria Math" panose="02040503050406030204" pitchFamily="18" charset="0"/>
                                  <a:ea typeface="Cambria Math" panose="02040503050406030204" pitchFamily="18" charset="0"/>
                                </a:rPr>
                              </m:ctrlPr>
                            </m:sSubPr>
                            <m:e>
                              <m:r>
                                <a:rPr lang="en-US" sz="1600" i="1" dirty="0">
                                  <a:solidFill>
                                    <a:srgbClr val="3333CC"/>
                                  </a:solidFill>
                                  <a:latin typeface="Cambria Math" panose="02040503050406030204" pitchFamily="18" charset="0"/>
                                  <a:ea typeface="Cambria Math" panose="02040503050406030204" pitchFamily="18" charset="0"/>
                                </a:rPr>
                                <m:t>𝑞</m:t>
                              </m:r>
                            </m:e>
                            <m:sub>
                              <m:r>
                                <a:rPr lang="en-US" sz="1600" i="1" dirty="0">
                                  <a:solidFill>
                                    <a:srgbClr val="3333CC"/>
                                  </a:solidFill>
                                  <a:latin typeface="Cambria Math" panose="02040503050406030204" pitchFamily="18" charset="0"/>
                                  <a:ea typeface="Cambria Math" panose="02040503050406030204" pitchFamily="18" charset="0"/>
                                </a:rPr>
                                <m:t>0</m:t>
                              </m:r>
                            </m:sub>
                          </m:sSub>
                        </m:e>
                      </m:d>
                      <m:d>
                        <m:dPr>
                          <m:begChr m:val="["/>
                          <m:endChr m:val="]"/>
                          <m:ctrlPr>
                            <a:rPr lang="en-US" sz="1600" i="1" dirty="0">
                              <a:solidFill>
                                <a:srgbClr val="005426"/>
                              </a:solidFill>
                              <a:latin typeface="Cambria Math" panose="02040503050406030204" pitchFamily="18" charset="0"/>
                              <a:ea typeface="Cambria Math" panose="02040503050406030204" pitchFamily="18" charset="0"/>
                            </a:rPr>
                          </m:ctrlPr>
                        </m:dPr>
                        <m:e>
                          <m:sSub>
                            <m:sSubPr>
                              <m:ctrlPr>
                                <a:rPr lang="en-US" sz="1600" i="1" dirty="0">
                                  <a:solidFill>
                                    <a:srgbClr val="3333CC"/>
                                  </a:solidFill>
                                  <a:latin typeface="Cambria Math" panose="02040503050406030204" pitchFamily="18" charset="0"/>
                                  <a:ea typeface="Cambria Math" panose="02040503050406030204" pitchFamily="18" charset="0"/>
                                </a:rPr>
                              </m:ctrlPr>
                            </m:sSubPr>
                            <m:e>
                              <m:r>
                                <a:rPr lang="en-US" sz="1600" i="1" dirty="0">
                                  <a:solidFill>
                                    <a:srgbClr val="3333CC"/>
                                  </a:solidFill>
                                  <a:latin typeface="Cambria Math" panose="02040503050406030204" pitchFamily="18" charset="0"/>
                                  <a:ea typeface="Cambria Math" panose="02040503050406030204" pitchFamily="18" charset="0"/>
                                </a:rPr>
                                <m:t>𝑞</m:t>
                              </m:r>
                            </m:e>
                            <m:sub>
                              <m:r>
                                <a:rPr lang="en-US" sz="1600" i="1" dirty="0">
                                  <a:solidFill>
                                    <a:srgbClr val="3333CC"/>
                                  </a:solidFill>
                                  <a:latin typeface="Cambria Math" panose="02040503050406030204" pitchFamily="18" charset="0"/>
                                  <a:ea typeface="Cambria Math" panose="02040503050406030204" pitchFamily="18" charset="0"/>
                                </a:rPr>
                                <m:t>0</m:t>
                              </m:r>
                            </m:sub>
                          </m:sSub>
                          <m:r>
                            <a:rPr lang="en-US" sz="1600" i="1" dirty="0">
                              <a:solidFill>
                                <a:srgbClr val="005426"/>
                              </a:solidFill>
                              <a:latin typeface="Cambria Math" panose="02040503050406030204" pitchFamily="18" charset="0"/>
                            </a:rPr>
                            <m:t>𝑧</m:t>
                          </m:r>
                          <m:sSub>
                            <m:sSubPr>
                              <m:ctrlPr>
                                <a:rPr lang="en-US" sz="1600" i="1" dirty="0">
                                  <a:solidFill>
                                    <a:srgbClr val="F17D09"/>
                                  </a:solidFill>
                                  <a:latin typeface="Cambria Math" panose="02040503050406030204" pitchFamily="18" charset="0"/>
                                  <a:ea typeface="Cambria Math" panose="02040503050406030204" pitchFamily="18" charset="0"/>
                                </a:rPr>
                              </m:ctrlPr>
                            </m:sSubPr>
                            <m:e>
                              <m:r>
                                <a:rPr lang="en-US" sz="1600" i="1" dirty="0">
                                  <a:solidFill>
                                    <a:srgbClr val="F17D09"/>
                                  </a:solidFill>
                                  <a:latin typeface="Cambria Math" panose="02040503050406030204" pitchFamily="18" charset="0"/>
                                  <a:ea typeface="Cambria Math" panose="02040503050406030204" pitchFamily="18" charset="0"/>
                                </a:rPr>
                                <m:t>𝑞</m:t>
                              </m:r>
                            </m:e>
                            <m:sub>
                              <m:r>
                                <a:rPr lang="en-US" sz="1600" i="1" dirty="0">
                                  <a:solidFill>
                                    <a:srgbClr val="F17D09"/>
                                  </a:solidFill>
                                  <a:latin typeface="Cambria Math" panose="02040503050406030204" pitchFamily="18" charset="0"/>
                                  <a:ea typeface="Cambria Math" panose="02040503050406030204" pitchFamily="18" charset="0"/>
                                </a:rPr>
                                <m:t>0</m:t>
                              </m:r>
                            </m:sub>
                          </m:sSub>
                        </m:e>
                      </m:d>
                      <m:r>
                        <a:rPr lang="en-US" sz="1600" i="1" dirty="0">
                          <a:solidFill>
                            <a:srgbClr val="F17D09"/>
                          </a:solidFill>
                          <a:latin typeface="Cambria Math" panose="02040503050406030204" pitchFamily="18" charset="0"/>
                          <a:ea typeface="Cambria Math" panose="02040503050406030204" pitchFamily="18" charset="0"/>
                        </a:rPr>
                        <m:t> </m:t>
                      </m:r>
                      <m:r>
                        <a:rPr lang="en-US" sz="1600" i="1" dirty="0">
                          <a:solidFill>
                            <a:srgbClr val="005426"/>
                          </a:solidFill>
                          <a:latin typeface="Cambria Math" panose="02040503050406030204" pitchFamily="18" charset="0"/>
                          <a:ea typeface="Cambria Math" panose="02040503050406030204" pitchFamily="18" charset="0"/>
                        </a:rPr>
                        <m:t>| </m:t>
                      </m:r>
                      <m:d>
                        <m:dPr>
                          <m:begChr m:val="["/>
                          <m:endChr m:val="]"/>
                          <m:ctrlPr>
                            <a:rPr lang="en-US" sz="1600" i="1" dirty="0">
                              <a:solidFill>
                                <a:srgbClr val="005426"/>
                              </a:solidFill>
                              <a:latin typeface="Cambria Math" panose="02040503050406030204" pitchFamily="18" charset="0"/>
                              <a:ea typeface="Cambria Math" panose="02040503050406030204" pitchFamily="18" charset="0"/>
                            </a:rPr>
                          </m:ctrlPr>
                        </m:dPr>
                        <m:e>
                          <m:sSub>
                            <m:sSubPr>
                              <m:ctrlPr>
                                <a:rPr lang="en-US" sz="1600" i="1" dirty="0">
                                  <a:solidFill>
                                    <a:srgbClr val="FF0000"/>
                                  </a:solidFill>
                                  <a:latin typeface="Cambria Math" panose="02040503050406030204" pitchFamily="18" charset="0"/>
                                </a:rPr>
                              </m:ctrlPr>
                            </m:sSubPr>
                            <m:e>
                              <m:r>
                                <a:rPr lang="en-US" sz="1600" i="1" dirty="0">
                                  <a:solidFill>
                                    <a:srgbClr val="FF0000"/>
                                  </a:solidFill>
                                  <a:latin typeface="Cambria Math" panose="02040503050406030204" pitchFamily="18" charset="0"/>
                                </a:rPr>
                                <m:t>𝑞</m:t>
                              </m:r>
                            </m:e>
                            <m:sub>
                              <m:r>
                                <a:rPr lang="en-US" sz="1600" i="1" dirty="0">
                                  <a:solidFill>
                                    <a:srgbClr val="FF0000"/>
                                  </a:solidFill>
                                  <a:latin typeface="Cambria Math" panose="02040503050406030204" pitchFamily="18" charset="0"/>
                                </a:rPr>
                                <m:t>0</m:t>
                              </m:r>
                            </m:sub>
                          </m:sSub>
                          <m:r>
                            <a:rPr lang="en-US" sz="1600" i="1" dirty="0">
                              <a:solidFill>
                                <a:srgbClr val="005426"/>
                              </a:solidFill>
                              <a:latin typeface="Cambria Math" panose="02040503050406030204" pitchFamily="18" charset="0"/>
                            </a:rPr>
                            <m:t>𝐴</m:t>
                          </m:r>
                          <m:sSub>
                            <m:sSubPr>
                              <m:ctrlPr>
                                <a:rPr lang="en-US" sz="1600" i="1" dirty="0">
                                  <a:solidFill>
                                    <a:srgbClr val="3333CC"/>
                                  </a:solidFill>
                                  <a:latin typeface="Cambria Math" panose="02040503050406030204" pitchFamily="18" charset="0"/>
                                  <a:ea typeface="Cambria Math" panose="02040503050406030204" pitchFamily="18" charset="0"/>
                                </a:rPr>
                              </m:ctrlPr>
                            </m:sSubPr>
                            <m:e>
                              <m:r>
                                <a:rPr lang="en-US" sz="1600" i="1" dirty="0">
                                  <a:solidFill>
                                    <a:srgbClr val="3333CC"/>
                                  </a:solidFill>
                                  <a:latin typeface="Cambria Math" panose="02040503050406030204" pitchFamily="18" charset="0"/>
                                  <a:ea typeface="Cambria Math" panose="02040503050406030204" pitchFamily="18" charset="0"/>
                                </a:rPr>
                                <m:t>𝑞</m:t>
                              </m:r>
                            </m:e>
                            <m:sub>
                              <m:r>
                                <a:rPr lang="en-US" sz="1600" i="1" dirty="0">
                                  <a:solidFill>
                                    <a:srgbClr val="3333CC"/>
                                  </a:solidFill>
                                  <a:latin typeface="Cambria Math" panose="02040503050406030204" pitchFamily="18" charset="0"/>
                                  <a:ea typeface="Cambria Math" panose="02040503050406030204" pitchFamily="18" charset="0"/>
                                </a:rPr>
                                <m:t>1</m:t>
                              </m:r>
                            </m:sub>
                          </m:sSub>
                        </m:e>
                      </m:d>
                      <m:d>
                        <m:dPr>
                          <m:begChr m:val="["/>
                          <m:endChr m:val="]"/>
                          <m:ctrlPr>
                            <a:rPr lang="en-US" sz="1600" i="1" dirty="0">
                              <a:solidFill>
                                <a:srgbClr val="005426"/>
                              </a:solidFill>
                              <a:latin typeface="Cambria Math" panose="02040503050406030204" pitchFamily="18" charset="0"/>
                              <a:ea typeface="Cambria Math" panose="02040503050406030204" pitchFamily="18" charset="0"/>
                            </a:rPr>
                          </m:ctrlPr>
                        </m:dPr>
                        <m:e>
                          <m:sSub>
                            <m:sSubPr>
                              <m:ctrlPr>
                                <a:rPr lang="en-US" sz="1600" i="1" dirty="0">
                                  <a:solidFill>
                                    <a:srgbClr val="3333CC"/>
                                  </a:solidFill>
                                  <a:latin typeface="Cambria Math" panose="02040503050406030204" pitchFamily="18" charset="0"/>
                                  <a:ea typeface="Cambria Math" panose="02040503050406030204" pitchFamily="18" charset="0"/>
                                </a:rPr>
                              </m:ctrlPr>
                            </m:sSubPr>
                            <m:e>
                              <m:r>
                                <a:rPr lang="en-US" sz="1600" i="1" dirty="0">
                                  <a:solidFill>
                                    <a:srgbClr val="3333CC"/>
                                  </a:solidFill>
                                  <a:latin typeface="Cambria Math" panose="02040503050406030204" pitchFamily="18" charset="0"/>
                                  <a:ea typeface="Cambria Math" panose="02040503050406030204" pitchFamily="18" charset="0"/>
                                </a:rPr>
                                <m:t>𝑞</m:t>
                              </m:r>
                            </m:e>
                            <m:sub>
                              <m:r>
                                <a:rPr lang="en-US" sz="1600" i="1" dirty="0">
                                  <a:solidFill>
                                    <a:srgbClr val="3333CC"/>
                                  </a:solidFill>
                                  <a:latin typeface="Cambria Math" panose="02040503050406030204" pitchFamily="18" charset="0"/>
                                  <a:ea typeface="Cambria Math" panose="02040503050406030204" pitchFamily="18" charset="0"/>
                                </a:rPr>
                                <m:t>1</m:t>
                              </m:r>
                            </m:sub>
                          </m:sSub>
                          <m:r>
                            <a:rPr lang="en-US" sz="1600" i="1" dirty="0">
                              <a:solidFill>
                                <a:srgbClr val="005426"/>
                              </a:solidFill>
                              <a:latin typeface="Cambria Math" panose="02040503050406030204" pitchFamily="18" charset="0"/>
                            </a:rPr>
                            <m:t>𝑧</m:t>
                          </m:r>
                          <m:sSub>
                            <m:sSubPr>
                              <m:ctrlPr>
                                <a:rPr lang="en-US" sz="1600" i="1" dirty="0">
                                  <a:solidFill>
                                    <a:srgbClr val="F17D09"/>
                                  </a:solidFill>
                                  <a:latin typeface="Cambria Math" panose="02040503050406030204" pitchFamily="18" charset="0"/>
                                  <a:ea typeface="Cambria Math" panose="02040503050406030204" pitchFamily="18" charset="0"/>
                                </a:rPr>
                              </m:ctrlPr>
                            </m:sSubPr>
                            <m:e>
                              <m:r>
                                <a:rPr lang="en-US" sz="1600" i="1" dirty="0">
                                  <a:solidFill>
                                    <a:srgbClr val="F17D09"/>
                                  </a:solidFill>
                                  <a:latin typeface="Cambria Math" panose="02040503050406030204" pitchFamily="18" charset="0"/>
                                  <a:ea typeface="Cambria Math" panose="02040503050406030204" pitchFamily="18" charset="0"/>
                                </a:rPr>
                                <m:t>𝑞</m:t>
                              </m:r>
                            </m:e>
                            <m:sub>
                              <m:r>
                                <a:rPr lang="en-US" sz="1600" i="1" dirty="0">
                                  <a:solidFill>
                                    <a:srgbClr val="F17D09"/>
                                  </a:solidFill>
                                  <a:latin typeface="Cambria Math" panose="02040503050406030204" pitchFamily="18" charset="0"/>
                                  <a:ea typeface="Cambria Math" panose="02040503050406030204" pitchFamily="18" charset="0"/>
                                </a:rPr>
                                <m:t>0</m:t>
                              </m:r>
                            </m:sub>
                          </m:sSub>
                        </m:e>
                      </m:d>
                      <m:r>
                        <a:rPr lang="en-US" sz="1600" i="1" dirty="0">
                          <a:solidFill>
                            <a:srgbClr val="F17D09"/>
                          </a:solidFill>
                          <a:latin typeface="Cambria Math" panose="02040503050406030204" pitchFamily="18" charset="0"/>
                          <a:ea typeface="Cambria Math" panose="02040503050406030204" pitchFamily="18" charset="0"/>
                        </a:rPr>
                        <m:t> </m:t>
                      </m:r>
                      <m:r>
                        <a:rPr lang="en-US" sz="1600" i="1" dirty="0">
                          <a:solidFill>
                            <a:srgbClr val="005426"/>
                          </a:solidFill>
                          <a:latin typeface="Cambria Math" panose="02040503050406030204" pitchFamily="18" charset="0"/>
                          <a:ea typeface="Cambria Math" panose="02040503050406030204" pitchFamily="18" charset="0"/>
                        </a:rPr>
                        <m:t>| </m:t>
                      </m:r>
                      <m:d>
                        <m:dPr>
                          <m:begChr m:val="["/>
                          <m:endChr m:val="]"/>
                          <m:ctrlPr>
                            <a:rPr lang="en-US" sz="1600" i="1" dirty="0">
                              <a:solidFill>
                                <a:srgbClr val="005426"/>
                              </a:solidFill>
                              <a:latin typeface="Cambria Math" panose="02040503050406030204" pitchFamily="18" charset="0"/>
                              <a:ea typeface="Cambria Math" panose="02040503050406030204" pitchFamily="18" charset="0"/>
                            </a:rPr>
                          </m:ctrlPr>
                        </m:dPr>
                        <m:e>
                          <m:sSub>
                            <m:sSubPr>
                              <m:ctrlPr>
                                <a:rPr lang="en-US" sz="1600" i="1" dirty="0">
                                  <a:solidFill>
                                    <a:srgbClr val="FF0000"/>
                                  </a:solidFill>
                                  <a:latin typeface="Cambria Math" panose="02040503050406030204" pitchFamily="18" charset="0"/>
                                </a:rPr>
                              </m:ctrlPr>
                            </m:sSubPr>
                            <m:e>
                              <m:r>
                                <a:rPr lang="en-US" sz="1600" i="1" dirty="0">
                                  <a:solidFill>
                                    <a:srgbClr val="FF0000"/>
                                  </a:solidFill>
                                  <a:latin typeface="Cambria Math" panose="02040503050406030204" pitchFamily="18" charset="0"/>
                                </a:rPr>
                                <m:t>𝑞</m:t>
                              </m:r>
                            </m:e>
                            <m:sub>
                              <m:r>
                                <a:rPr lang="en-US" sz="1600" i="1" dirty="0">
                                  <a:solidFill>
                                    <a:srgbClr val="FF0000"/>
                                  </a:solidFill>
                                  <a:latin typeface="Cambria Math" panose="02040503050406030204" pitchFamily="18" charset="0"/>
                                </a:rPr>
                                <m:t>0</m:t>
                              </m:r>
                            </m:sub>
                          </m:sSub>
                          <m:r>
                            <a:rPr lang="en-US" sz="1600" i="1" dirty="0">
                              <a:solidFill>
                                <a:srgbClr val="005426"/>
                              </a:solidFill>
                              <a:latin typeface="Cambria Math" panose="02040503050406030204" pitchFamily="18" charset="0"/>
                            </a:rPr>
                            <m:t>𝐴</m:t>
                          </m:r>
                          <m:sSub>
                            <m:sSubPr>
                              <m:ctrlPr>
                                <a:rPr lang="en-US" sz="1600" i="1" dirty="0">
                                  <a:solidFill>
                                    <a:srgbClr val="3333CC"/>
                                  </a:solidFill>
                                  <a:latin typeface="Cambria Math" panose="02040503050406030204" pitchFamily="18" charset="0"/>
                                  <a:ea typeface="Cambria Math" panose="02040503050406030204" pitchFamily="18" charset="0"/>
                                </a:rPr>
                              </m:ctrlPr>
                            </m:sSubPr>
                            <m:e>
                              <m:r>
                                <a:rPr lang="en-US" sz="1600" i="1" dirty="0">
                                  <a:solidFill>
                                    <a:srgbClr val="3333CC"/>
                                  </a:solidFill>
                                  <a:latin typeface="Cambria Math" panose="02040503050406030204" pitchFamily="18" charset="0"/>
                                  <a:ea typeface="Cambria Math" panose="02040503050406030204" pitchFamily="18" charset="0"/>
                                </a:rPr>
                                <m:t>𝑞</m:t>
                              </m:r>
                            </m:e>
                            <m:sub>
                              <m:r>
                                <a:rPr lang="en-US" sz="1600" i="1" dirty="0">
                                  <a:solidFill>
                                    <a:srgbClr val="3333CC"/>
                                  </a:solidFill>
                                  <a:latin typeface="Cambria Math" panose="02040503050406030204" pitchFamily="18" charset="0"/>
                                  <a:ea typeface="Cambria Math" panose="02040503050406030204" pitchFamily="18" charset="0"/>
                                </a:rPr>
                                <m:t>2</m:t>
                              </m:r>
                            </m:sub>
                          </m:sSub>
                        </m:e>
                      </m:d>
                      <m:d>
                        <m:dPr>
                          <m:begChr m:val="["/>
                          <m:endChr m:val="]"/>
                          <m:ctrlPr>
                            <a:rPr lang="en-US" sz="1600" i="1" dirty="0">
                              <a:solidFill>
                                <a:srgbClr val="005426"/>
                              </a:solidFill>
                              <a:latin typeface="Cambria Math" panose="02040503050406030204" pitchFamily="18" charset="0"/>
                              <a:ea typeface="Cambria Math" panose="02040503050406030204" pitchFamily="18" charset="0"/>
                            </a:rPr>
                          </m:ctrlPr>
                        </m:dPr>
                        <m:e>
                          <m:sSub>
                            <m:sSubPr>
                              <m:ctrlPr>
                                <a:rPr lang="en-US" sz="1600" i="1" dirty="0">
                                  <a:solidFill>
                                    <a:srgbClr val="3333CC"/>
                                  </a:solidFill>
                                  <a:latin typeface="Cambria Math" panose="02040503050406030204" pitchFamily="18" charset="0"/>
                                  <a:ea typeface="Cambria Math" panose="02040503050406030204" pitchFamily="18" charset="0"/>
                                </a:rPr>
                              </m:ctrlPr>
                            </m:sSubPr>
                            <m:e>
                              <m:r>
                                <a:rPr lang="en-US" sz="1600" i="1" dirty="0">
                                  <a:solidFill>
                                    <a:srgbClr val="3333CC"/>
                                  </a:solidFill>
                                  <a:latin typeface="Cambria Math" panose="02040503050406030204" pitchFamily="18" charset="0"/>
                                  <a:ea typeface="Cambria Math" panose="02040503050406030204" pitchFamily="18" charset="0"/>
                                </a:rPr>
                                <m:t>𝑞</m:t>
                              </m:r>
                            </m:e>
                            <m:sub>
                              <m:r>
                                <a:rPr lang="en-US" sz="1600" i="1" dirty="0">
                                  <a:solidFill>
                                    <a:srgbClr val="3333CC"/>
                                  </a:solidFill>
                                  <a:latin typeface="Cambria Math" panose="02040503050406030204" pitchFamily="18" charset="0"/>
                                  <a:ea typeface="Cambria Math" panose="02040503050406030204" pitchFamily="18" charset="0"/>
                                </a:rPr>
                                <m:t>2</m:t>
                              </m:r>
                            </m:sub>
                          </m:sSub>
                          <m:r>
                            <a:rPr lang="en-US" sz="1600" i="1" dirty="0">
                              <a:solidFill>
                                <a:srgbClr val="005426"/>
                              </a:solidFill>
                              <a:latin typeface="Cambria Math" panose="02040503050406030204" pitchFamily="18" charset="0"/>
                            </a:rPr>
                            <m:t>𝑧</m:t>
                          </m:r>
                          <m:sSub>
                            <m:sSubPr>
                              <m:ctrlPr>
                                <a:rPr lang="en-US" sz="1600" i="1" dirty="0">
                                  <a:solidFill>
                                    <a:srgbClr val="F17D09"/>
                                  </a:solidFill>
                                  <a:latin typeface="Cambria Math" panose="02040503050406030204" pitchFamily="18" charset="0"/>
                                  <a:ea typeface="Cambria Math" panose="02040503050406030204" pitchFamily="18" charset="0"/>
                                </a:rPr>
                              </m:ctrlPr>
                            </m:sSubPr>
                            <m:e>
                              <m:r>
                                <a:rPr lang="en-US" sz="1600" i="1" dirty="0">
                                  <a:solidFill>
                                    <a:srgbClr val="F17D09"/>
                                  </a:solidFill>
                                  <a:latin typeface="Cambria Math" panose="02040503050406030204" pitchFamily="18" charset="0"/>
                                  <a:ea typeface="Cambria Math" panose="02040503050406030204" pitchFamily="18" charset="0"/>
                                </a:rPr>
                                <m:t>𝑞</m:t>
                              </m:r>
                            </m:e>
                            <m:sub>
                              <m:r>
                                <a:rPr lang="en-US" sz="1600" i="1" dirty="0">
                                  <a:solidFill>
                                    <a:srgbClr val="F17D09"/>
                                  </a:solidFill>
                                  <a:latin typeface="Cambria Math" panose="02040503050406030204" pitchFamily="18" charset="0"/>
                                  <a:ea typeface="Cambria Math" panose="02040503050406030204" pitchFamily="18" charset="0"/>
                                </a:rPr>
                                <m:t>0</m:t>
                              </m:r>
                            </m:sub>
                          </m:sSub>
                        </m:e>
                      </m:d>
                      <m:r>
                        <a:rPr lang="en-US" sz="1600" i="1" dirty="0">
                          <a:solidFill>
                            <a:srgbClr val="F17D09"/>
                          </a:solidFill>
                          <a:latin typeface="Cambria Math" panose="02040503050406030204" pitchFamily="18" charset="0"/>
                          <a:ea typeface="Cambria Math" panose="02040503050406030204" pitchFamily="18" charset="0"/>
                        </a:rPr>
                        <m:t> </m:t>
                      </m:r>
                      <m:r>
                        <a:rPr lang="en-US" sz="1600" i="1" dirty="0">
                          <a:solidFill>
                            <a:srgbClr val="005426"/>
                          </a:solidFill>
                          <a:latin typeface="Cambria Math" panose="02040503050406030204" pitchFamily="18" charset="0"/>
                          <a:ea typeface="Cambria Math" panose="02040503050406030204" pitchFamily="18" charset="0"/>
                        </a:rPr>
                        <m:t>| </m:t>
                      </m:r>
                      <m:d>
                        <m:dPr>
                          <m:begChr m:val="["/>
                          <m:endChr m:val="]"/>
                          <m:ctrlPr>
                            <a:rPr lang="en-US" sz="1600" i="1" dirty="0">
                              <a:solidFill>
                                <a:srgbClr val="005426"/>
                              </a:solidFill>
                              <a:latin typeface="Cambria Math" panose="02040503050406030204" pitchFamily="18" charset="0"/>
                              <a:ea typeface="Cambria Math" panose="02040503050406030204" pitchFamily="18" charset="0"/>
                            </a:rPr>
                          </m:ctrlPr>
                        </m:dPr>
                        <m:e>
                          <m:sSub>
                            <m:sSubPr>
                              <m:ctrlPr>
                                <a:rPr lang="en-US" sz="1600" i="1" dirty="0">
                                  <a:solidFill>
                                    <a:srgbClr val="FF0000"/>
                                  </a:solidFill>
                                  <a:latin typeface="Cambria Math" panose="02040503050406030204" pitchFamily="18" charset="0"/>
                                </a:rPr>
                              </m:ctrlPr>
                            </m:sSubPr>
                            <m:e>
                              <m:r>
                                <a:rPr lang="en-US" sz="1600" i="1" dirty="0">
                                  <a:solidFill>
                                    <a:srgbClr val="FF0000"/>
                                  </a:solidFill>
                                  <a:latin typeface="Cambria Math" panose="02040503050406030204" pitchFamily="18" charset="0"/>
                                </a:rPr>
                                <m:t>𝑞</m:t>
                              </m:r>
                            </m:e>
                            <m:sub>
                              <m:r>
                                <a:rPr lang="en-US" sz="1600" i="1" dirty="0">
                                  <a:solidFill>
                                    <a:srgbClr val="FF0000"/>
                                  </a:solidFill>
                                  <a:latin typeface="Cambria Math" panose="02040503050406030204" pitchFamily="18" charset="0"/>
                                </a:rPr>
                                <m:t>0</m:t>
                              </m:r>
                            </m:sub>
                          </m:sSub>
                          <m:r>
                            <a:rPr lang="en-US" sz="1600" i="1" dirty="0">
                              <a:solidFill>
                                <a:srgbClr val="005426"/>
                              </a:solidFill>
                              <a:latin typeface="Cambria Math" panose="02040503050406030204" pitchFamily="18" charset="0"/>
                            </a:rPr>
                            <m:t>𝐴</m:t>
                          </m:r>
                          <m:sSub>
                            <m:sSubPr>
                              <m:ctrlPr>
                                <a:rPr lang="en-US" sz="1600" i="1" dirty="0">
                                  <a:solidFill>
                                    <a:srgbClr val="3333CC"/>
                                  </a:solidFill>
                                  <a:latin typeface="Cambria Math" panose="02040503050406030204" pitchFamily="18" charset="0"/>
                                  <a:ea typeface="Cambria Math" panose="02040503050406030204" pitchFamily="18" charset="0"/>
                                </a:rPr>
                              </m:ctrlPr>
                            </m:sSubPr>
                            <m:e>
                              <m:r>
                                <a:rPr lang="en-US" sz="1600" i="1" dirty="0">
                                  <a:solidFill>
                                    <a:srgbClr val="3333CC"/>
                                  </a:solidFill>
                                  <a:latin typeface="Cambria Math" panose="02040503050406030204" pitchFamily="18" charset="0"/>
                                  <a:ea typeface="Cambria Math" panose="02040503050406030204" pitchFamily="18" charset="0"/>
                                </a:rPr>
                                <m:t>𝑞</m:t>
                              </m:r>
                            </m:e>
                            <m:sub>
                              <m:r>
                                <a:rPr lang="en-US" sz="1600" i="1" dirty="0">
                                  <a:solidFill>
                                    <a:srgbClr val="3333CC"/>
                                  </a:solidFill>
                                  <a:latin typeface="Cambria Math" panose="02040503050406030204" pitchFamily="18" charset="0"/>
                                  <a:ea typeface="Cambria Math" panose="02040503050406030204" pitchFamily="18" charset="0"/>
                                </a:rPr>
                                <m:t>3</m:t>
                              </m:r>
                            </m:sub>
                          </m:sSub>
                        </m:e>
                      </m:d>
                      <m:d>
                        <m:dPr>
                          <m:begChr m:val="["/>
                          <m:endChr m:val="]"/>
                          <m:ctrlPr>
                            <a:rPr lang="en-US" sz="1600" i="1" dirty="0">
                              <a:solidFill>
                                <a:srgbClr val="005426"/>
                              </a:solidFill>
                              <a:latin typeface="Cambria Math" panose="02040503050406030204" pitchFamily="18" charset="0"/>
                              <a:ea typeface="Cambria Math" panose="02040503050406030204" pitchFamily="18" charset="0"/>
                            </a:rPr>
                          </m:ctrlPr>
                        </m:dPr>
                        <m:e>
                          <m:sSub>
                            <m:sSubPr>
                              <m:ctrlPr>
                                <a:rPr lang="en-US" sz="1600" i="1" dirty="0">
                                  <a:solidFill>
                                    <a:srgbClr val="3333CC"/>
                                  </a:solidFill>
                                  <a:latin typeface="Cambria Math" panose="02040503050406030204" pitchFamily="18" charset="0"/>
                                  <a:ea typeface="Cambria Math" panose="02040503050406030204" pitchFamily="18" charset="0"/>
                                </a:rPr>
                              </m:ctrlPr>
                            </m:sSubPr>
                            <m:e>
                              <m:r>
                                <a:rPr lang="en-US" sz="1600" i="1" dirty="0">
                                  <a:solidFill>
                                    <a:srgbClr val="3333CC"/>
                                  </a:solidFill>
                                  <a:latin typeface="Cambria Math" panose="02040503050406030204" pitchFamily="18" charset="0"/>
                                  <a:ea typeface="Cambria Math" panose="02040503050406030204" pitchFamily="18" charset="0"/>
                                </a:rPr>
                                <m:t>𝑞</m:t>
                              </m:r>
                            </m:e>
                            <m:sub>
                              <m:r>
                                <a:rPr lang="en-US" sz="1600" i="1" dirty="0">
                                  <a:solidFill>
                                    <a:srgbClr val="3333CC"/>
                                  </a:solidFill>
                                  <a:latin typeface="Cambria Math" panose="02040503050406030204" pitchFamily="18" charset="0"/>
                                  <a:ea typeface="Cambria Math" panose="02040503050406030204" pitchFamily="18" charset="0"/>
                                </a:rPr>
                                <m:t>3</m:t>
                              </m:r>
                            </m:sub>
                          </m:sSub>
                          <m:r>
                            <a:rPr lang="en-US" sz="1600" i="1" dirty="0">
                              <a:solidFill>
                                <a:srgbClr val="005426"/>
                              </a:solidFill>
                              <a:latin typeface="Cambria Math" panose="02040503050406030204" pitchFamily="18" charset="0"/>
                            </a:rPr>
                            <m:t>𝑧</m:t>
                          </m:r>
                          <m:sSub>
                            <m:sSubPr>
                              <m:ctrlPr>
                                <a:rPr lang="en-US" sz="1600" i="1" dirty="0">
                                  <a:solidFill>
                                    <a:srgbClr val="F17D09"/>
                                  </a:solidFill>
                                  <a:latin typeface="Cambria Math" panose="02040503050406030204" pitchFamily="18" charset="0"/>
                                  <a:ea typeface="Cambria Math" panose="02040503050406030204" pitchFamily="18" charset="0"/>
                                </a:rPr>
                              </m:ctrlPr>
                            </m:sSubPr>
                            <m:e>
                              <m:r>
                                <a:rPr lang="en-US" sz="1600" i="1" dirty="0">
                                  <a:solidFill>
                                    <a:srgbClr val="F17D09"/>
                                  </a:solidFill>
                                  <a:latin typeface="Cambria Math" panose="02040503050406030204" pitchFamily="18" charset="0"/>
                                  <a:ea typeface="Cambria Math" panose="02040503050406030204" pitchFamily="18" charset="0"/>
                                </a:rPr>
                                <m:t>𝑞</m:t>
                              </m:r>
                            </m:e>
                            <m:sub>
                              <m:r>
                                <a:rPr lang="en-US" sz="1600" i="1" dirty="0">
                                  <a:solidFill>
                                    <a:srgbClr val="F17D09"/>
                                  </a:solidFill>
                                  <a:latin typeface="Cambria Math" panose="02040503050406030204" pitchFamily="18" charset="0"/>
                                  <a:ea typeface="Cambria Math" panose="02040503050406030204" pitchFamily="18" charset="0"/>
                                </a:rPr>
                                <m:t>0</m:t>
                              </m:r>
                            </m:sub>
                          </m:sSub>
                        </m:e>
                      </m:d>
                    </m:oMath>
                  </a14:m>
                  <a:endParaRPr lang="en-US" sz="1600" dirty="0">
                    <a:solidFill>
                      <a:srgbClr val="005426"/>
                    </a:solidFill>
                    <a:ea typeface="Cambria Math" panose="020405030504060302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212823" y="4852480"/>
                  <a:ext cx="8495487" cy="338554"/>
                </a:xfrm>
                <a:prstGeom prst="rect">
                  <a:avLst/>
                </a:prstGeom>
                <a:blipFill>
                  <a:blip r:embed="rId10"/>
                  <a:stretch>
                    <a:fillRect b="-127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212823" y="5186653"/>
                  <a:ext cx="8733612" cy="338554"/>
                </a:xfrm>
                <a:prstGeom prst="rect">
                  <a:avLst/>
                </a:prstGeom>
              </p:spPr>
              <p:txBody>
                <a:bodyPr wrap="square">
                  <a:spAutoFit/>
                </a:bodyPr>
                <a:lstStyle/>
                <a:p>
                  <a:r>
                    <a:rPr lang="en-US" sz="1600" dirty="0">
                      <a:solidFill>
                        <a:srgbClr val="005426"/>
                      </a:solidFill>
                      <a:ea typeface="Cambria Math" panose="02040503050406030204" pitchFamily="18" charset="0"/>
                    </a:rPr>
                    <a:t> </a:t>
                  </a:r>
                  <a14:m>
                    <m:oMath xmlns:m="http://schemas.openxmlformats.org/officeDocument/2006/math">
                      <m:d>
                        <m:dPr>
                          <m:begChr m:val="["/>
                          <m:endChr m:val="]"/>
                          <m:ctrlPr>
                            <a:rPr lang="en-US" sz="1600" i="1" dirty="0" smtClean="0">
                              <a:solidFill>
                                <a:srgbClr val="005426"/>
                              </a:solidFill>
                              <a:latin typeface="Cambria Math" panose="02040503050406030204" pitchFamily="18" charset="0"/>
                              <a:ea typeface="Cambria Math" panose="02040503050406030204" pitchFamily="18" charset="0"/>
                            </a:rPr>
                          </m:ctrlPr>
                        </m:dPr>
                        <m:e>
                          <m:sSub>
                            <m:sSubPr>
                              <m:ctrlPr>
                                <a:rPr lang="en-US" sz="1600" i="1" dirty="0">
                                  <a:solidFill>
                                    <a:srgbClr val="FF0000"/>
                                  </a:solidFill>
                                  <a:latin typeface="Cambria Math" panose="02040503050406030204" pitchFamily="18" charset="0"/>
                                </a:rPr>
                              </m:ctrlPr>
                            </m:sSubPr>
                            <m:e>
                              <m:r>
                                <a:rPr lang="en-US" sz="1600" i="1" dirty="0">
                                  <a:solidFill>
                                    <a:srgbClr val="FF0000"/>
                                  </a:solidFill>
                                  <a:latin typeface="Cambria Math" panose="02040503050406030204" pitchFamily="18" charset="0"/>
                                </a:rPr>
                                <m:t>𝑞</m:t>
                              </m:r>
                            </m:e>
                            <m:sub>
                              <m:r>
                                <a:rPr lang="en-US" sz="1600" b="0" i="1" dirty="0" smtClean="0">
                                  <a:solidFill>
                                    <a:srgbClr val="FF0000"/>
                                  </a:solidFill>
                                  <a:latin typeface="Cambria Math" panose="02040503050406030204" pitchFamily="18" charset="0"/>
                                </a:rPr>
                                <m:t>3</m:t>
                              </m:r>
                            </m:sub>
                          </m:sSub>
                          <m:r>
                            <a:rPr lang="en-US" sz="1600" i="1" dirty="0">
                              <a:solidFill>
                                <a:srgbClr val="005426"/>
                              </a:solidFill>
                              <a:latin typeface="Cambria Math" panose="02040503050406030204" pitchFamily="18" charset="0"/>
                            </a:rPr>
                            <m:t>𝑧</m:t>
                          </m:r>
                          <m:sSub>
                            <m:sSubPr>
                              <m:ctrlPr>
                                <a:rPr lang="en-US" sz="1600" i="1" dirty="0">
                                  <a:solidFill>
                                    <a:srgbClr val="F17D09"/>
                                  </a:solidFill>
                                  <a:latin typeface="Cambria Math" panose="02040503050406030204" pitchFamily="18" charset="0"/>
                                  <a:ea typeface="Cambria Math" panose="02040503050406030204" pitchFamily="18" charset="0"/>
                                </a:rPr>
                              </m:ctrlPr>
                            </m:sSubPr>
                            <m:e>
                              <m:r>
                                <a:rPr lang="en-US" sz="1600" i="1" dirty="0">
                                  <a:solidFill>
                                    <a:srgbClr val="F17D09"/>
                                  </a:solidFill>
                                  <a:latin typeface="Cambria Math" panose="02040503050406030204" pitchFamily="18" charset="0"/>
                                  <a:ea typeface="Cambria Math" panose="02040503050406030204" pitchFamily="18" charset="0"/>
                                </a:rPr>
                                <m:t>𝑞</m:t>
                              </m:r>
                            </m:e>
                            <m:sub>
                              <m:r>
                                <a:rPr lang="en-US" sz="1600" b="0" i="1" dirty="0" smtClean="0">
                                  <a:solidFill>
                                    <a:srgbClr val="F17D09"/>
                                  </a:solidFill>
                                  <a:latin typeface="Cambria Math" panose="02040503050406030204" pitchFamily="18" charset="0"/>
                                  <a:ea typeface="Cambria Math" panose="02040503050406030204" pitchFamily="18" charset="0"/>
                                </a:rPr>
                                <m:t>1</m:t>
                              </m:r>
                            </m:sub>
                          </m:sSub>
                        </m:e>
                      </m:d>
                      <m:r>
                        <a:rPr lang="en-US" sz="1600" i="1" dirty="0">
                          <a:solidFill>
                            <a:srgbClr val="005426"/>
                          </a:solidFill>
                          <a:latin typeface="Cambria Math" panose="02040503050406030204" pitchFamily="18" charset="0"/>
                          <a:ea typeface="Cambria Math" panose="02040503050406030204" pitchFamily="18" charset="0"/>
                        </a:rPr>
                        <m:t>→</m:t>
                      </m:r>
                      <m:d>
                        <m:dPr>
                          <m:begChr m:val="["/>
                          <m:endChr m:val="]"/>
                          <m:ctrlPr>
                            <a:rPr lang="en-US" sz="1600" i="1" dirty="0">
                              <a:solidFill>
                                <a:srgbClr val="005426"/>
                              </a:solidFill>
                              <a:latin typeface="Cambria Math" panose="02040503050406030204" pitchFamily="18" charset="0"/>
                              <a:ea typeface="Cambria Math" panose="02040503050406030204" pitchFamily="18" charset="0"/>
                            </a:rPr>
                          </m:ctrlPr>
                        </m:dPr>
                        <m:e>
                          <m:sSub>
                            <m:sSubPr>
                              <m:ctrlPr>
                                <a:rPr lang="en-US" sz="1600" i="1" dirty="0">
                                  <a:solidFill>
                                    <a:srgbClr val="FF0000"/>
                                  </a:solidFill>
                                  <a:latin typeface="Cambria Math" panose="02040503050406030204" pitchFamily="18" charset="0"/>
                                </a:rPr>
                              </m:ctrlPr>
                            </m:sSubPr>
                            <m:e>
                              <m:r>
                                <a:rPr lang="en-US" sz="1600" i="1" dirty="0">
                                  <a:solidFill>
                                    <a:srgbClr val="FF0000"/>
                                  </a:solidFill>
                                  <a:latin typeface="Cambria Math" panose="02040503050406030204" pitchFamily="18" charset="0"/>
                                </a:rPr>
                                <m:t>𝑞</m:t>
                              </m:r>
                            </m:e>
                            <m:sub>
                              <m:r>
                                <a:rPr lang="en-US" sz="1600" i="1" dirty="0">
                                  <a:solidFill>
                                    <a:srgbClr val="FF0000"/>
                                  </a:solidFill>
                                  <a:latin typeface="Cambria Math" panose="02040503050406030204" pitchFamily="18" charset="0"/>
                                </a:rPr>
                                <m:t>0</m:t>
                              </m:r>
                            </m:sub>
                          </m:sSub>
                          <m:r>
                            <a:rPr lang="en-US" sz="1600" i="1" dirty="0">
                              <a:solidFill>
                                <a:srgbClr val="005426"/>
                              </a:solidFill>
                              <a:latin typeface="Cambria Math" panose="02040503050406030204" pitchFamily="18" charset="0"/>
                            </a:rPr>
                            <m:t>𝐴</m:t>
                          </m:r>
                          <m:sSub>
                            <m:sSubPr>
                              <m:ctrlPr>
                                <a:rPr lang="en-US" sz="1600" i="1" dirty="0">
                                  <a:solidFill>
                                    <a:srgbClr val="3333CC"/>
                                  </a:solidFill>
                                  <a:latin typeface="Cambria Math" panose="02040503050406030204" pitchFamily="18" charset="0"/>
                                  <a:ea typeface="Cambria Math" panose="02040503050406030204" pitchFamily="18" charset="0"/>
                                </a:rPr>
                              </m:ctrlPr>
                            </m:sSubPr>
                            <m:e>
                              <m:r>
                                <a:rPr lang="en-US" sz="1600" i="1" dirty="0">
                                  <a:solidFill>
                                    <a:srgbClr val="3333CC"/>
                                  </a:solidFill>
                                  <a:latin typeface="Cambria Math" panose="02040503050406030204" pitchFamily="18" charset="0"/>
                                  <a:ea typeface="Cambria Math" panose="02040503050406030204" pitchFamily="18" charset="0"/>
                                </a:rPr>
                                <m:t>𝑞</m:t>
                              </m:r>
                            </m:e>
                            <m:sub>
                              <m:r>
                                <a:rPr lang="en-US" sz="1600" i="1" dirty="0">
                                  <a:solidFill>
                                    <a:srgbClr val="3333CC"/>
                                  </a:solidFill>
                                  <a:latin typeface="Cambria Math" panose="02040503050406030204" pitchFamily="18" charset="0"/>
                                  <a:ea typeface="Cambria Math" panose="02040503050406030204" pitchFamily="18" charset="0"/>
                                </a:rPr>
                                <m:t>0</m:t>
                              </m:r>
                            </m:sub>
                          </m:sSub>
                        </m:e>
                      </m:d>
                      <m:d>
                        <m:dPr>
                          <m:begChr m:val="["/>
                          <m:endChr m:val="]"/>
                          <m:ctrlPr>
                            <a:rPr lang="en-US" sz="1600" i="1" dirty="0">
                              <a:solidFill>
                                <a:srgbClr val="005426"/>
                              </a:solidFill>
                              <a:latin typeface="Cambria Math" panose="02040503050406030204" pitchFamily="18" charset="0"/>
                              <a:ea typeface="Cambria Math" panose="02040503050406030204" pitchFamily="18" charset="0"/>
                            </a:rPr>
                          </m:ctrlPr>
                        </m:dPr>
                        <m:e>
                          <m:sSub>
                            <m:sSubPr>
                              <m:ctrlPr>
                                <a:rPr lang="en-US" sz="1600" i="1" dirty="0">
                                  <a:solidFill>
                                    <a:srgbClr val="3333CC"/>
                                  </a:solidFill>
                                  <a:latin typeface="Cambria Math" panose="02040503050406030204" pitchFamily="18" charset="0"/>
                                  <a:ea typeface="Cambria Math" panose="02040503050406030204" pitchFamily="18" charset="0"/>
                                </a:rPr>
                              </m:ctrlPr>
                            </m:sSubPr>
                            <m:e>
                              <m:r>
                                <a:rPr lang="en-US" sz="1600" i="1" dirty="0">
                                  <a:solidFill>
                                    <a:srgbClr val="3333CC"/>
                                  </a:solidFill>
                                  <a:latin typeface="Cambria Math" panose="02040503050406030204" pitchFamily="18" charset="0"/>
                                  <a:ea typeface="Cambria Math" panose="02040503050406030204" pitchFamily="18" charset="0"/>
                                </a:rPr>
                                <m:t>𝑞</m:t>
                              </m:r>
                            </m:e>
                            <m:sub>
                              <m:r>
                                <a:rPr lang="en-US" sz="1600" i="1" dirty="0">
                                  <a:solidFill>
                                    <a:srgbClr val="3333CC"/>
                                  </a:solidFill>
                                  <a:latin typeface="Cambria Math" panose="02040503050406030204" pitchFamily="18" charset="0"/>
                                  <a:ea typeface="Cambria Math" panose="02040503050406030204" pitchFamily="18" charset="0"/>
                                </a:rPr>
                                <m:t>0</m:t>
                              </m:r>
                            </m:sub>
                          </m:sSub>
                          <m:r>
                            <a:rPr lang="en-US" sz="1600" i="1" dirty="0">
                              <a:solidFill>
                                <a:srgbClr val="005426"/>
                              </a:solidFill>
                              <a:latin typeface="Cambria Math" panose="02040503050406030204" pitchFamily="18" charset="0"/>
                            </a:rPr>
                            <m:t>𝑧</m:t>
                          </m:r>
                          <m:sSub>
                            <m:sSubPr>
                              <m:ctrlPr>
                                <a:rPr lang="en-US" sz="1600" i="1" dirty="0">
                                  <a:solidFill>
                                    <a:srgbClr val="F17D09"/>
                                  </a:solidFill>
                                  <a:latin typeface="Cambria Math" panose="02040503050406030204" pitchFamily="18" charset="0"/>
                                  <a:ea typeface="Cambria Math" panose="02040503050406030204" pitchFamily="18" charset="0"/>
                                </a:rPr>
                              </m:ctrlPr>
                            </m:sSubPr>
                            <m:e>
                              <m:r>
                                <a:rPr lang="en-US" sz="1600" i="1" dirty="0">
                                  <a:solidFill>
                                    <a:srgbClr val="F17D09"/>
                                  </a:solidFill>
                                  <a:latin typeface="Cambria Math" panose="02040503050406030204" pitchFamily="18" charset="0"/>
                                  <a:ea typeface="Cambria Math" panose="02040503050406030204" pitchFamily="18" charset="0"/>
                                </a:rPr>
                                <m:t>𝑞</m:t>
                              </m:r>
                            </m:e>
                            <m:sub>
                              <m:r>
                                <a:rPr lang="en-US" sz="1600" i="1" dirty="0">
                                  <a:solidFill>
                                    <a:srgbClr val="F17D09"/>
                                  </a:solidFill>
                                  <a:latin typeface="Cambria Math" panose="02040503050406030204" pitchFamily="18" charset="0"/>
                                  <a:ea typeface="Cambria Math" panose="02040503050406030204" pitchFamily="18" charset="0"/>
                                </a:rPr>
                                <m:t>1</m:t>
                              </m:r>
                            </m:sub>
                          </m:sSub>
                        </m:e>
                      </m:d>
                      <m:r>
                        <a:rPr lang="en-US" sz="1600" i="1" dirty="0">
                          <a:solidFill>
                            <a:srgbClr val="F17D09"/>
                          </a:solidFill>
                          <a:latin typeface="Cambria Math" panose="02040503050406030204" pitchFamily="18" charset="0"/>
                          <a:ea typeface="Cambria Math" panose="02040503050406030204" pitchFamily="18" charset="0"/>
                        </a:rPr>
                        <m:t> </m:t>
                      </m:r>
                      <m:r>
                        <a:rPr lang="en-US" sz="1600" i="1" dirty="0">
                          <a:solidFill>
                            <a:srgbClr val="005426"/>
                          </a:solidFill>
                          <a:latin typeface="Cambria Math" panose="02040503050406030204" pitchFamily="18" charset="0"/>
                          <a:ea typeface="Cambria Math" panose="02040503050406030204" pitchFamily="18" charset="0"/>
                        </a:rPr>
                        <m:t>| </m:t>
                      </m:r>
                      <m:d>
                        <m:dPr>
                          <m:begChr m:val="["/>
                          <m:endChr m:val="]"/>
                          <m:ctrlPr>
                            <a:rPr lang="en-US" sz="1600" i="1" dirty="0">
                              <a:solidFill>
                                <a:srgbClr val="005426"/>
                              </a:solidFill>
                              <a:latin typeface="Cambria Math" panose="02040503050406030204" pitchFamily="18" charset="0"/>
                              <a:ea typeface="Cambria Math" panose="02040503050406030204" pitchFamily="18" charset="0"/>
                            </a:rPr>
                          </m:ctrlPr>
                        </m:dPr>
                        <m:e>
                          <m:sSub>
                            <m:sSubPr>
                              <m:ctrlPr>
                                <a:rPr lang="en-US" sz="1600" i="1" dirty="0">
                                  <a:solidFill>
                                    <a:srgbClr val="FF0000"/>
                                  </a:solidFill>
                                  <a:latin typeface="Cambria Math" panose="02040503050406030204" pitchFamily="18" charset="0"/>
                                </a:rPr>
                              </m:ctrlPr>
                            </m:sSubPr>
                            <m:e>
                              <m:r>
                                <a:rPr lang="en-US" sz="1600" i="1" dirty="0">
                                  <a:solidFill>
                                    <a:srgbClr val="FF0000"/>
                                  </a:solidFill>
                                  <a:latin typeface="Cambria Math" panose="02040503050406030204" pitchFamily="18" charset="0"/>
                                </a:rPr>
                                <m:t>𝑞</m:t>
                              </m:r>
                            </m:e>
                            <m:sub>
                              <m:r>
                                <a:rPr lang="en-US" sz="1600" i="1" dirty="0">
                                  <a:solidFill>
                                    <a:srgbClr val="FF0000"/>
                                  </a:solidFill>
                                  <a:latin typeface="Cambria Math" panose="02040503050406030204" pitchFamily="18" charset="0"/>
                                </a:rPr>
                                <m:t>0</m:t>
                              </m:r>
                            </m:sub>
                          </m:sSub>
                          <m:r>
                            <a:rPr lang="en-US" sz="1600" i="1" dirty="0">
                              <a:solidFill>
                                <a:srgbClr val="005426"/>
                              </a:solidFill>
                              <a:latin typeface="Cambria Math" panose="02040503050406030204" pitchFamily="18" charset="0"/>
                            </a:rPr>
                            <m:t>𝐴</m:t>
                          </m:r>
                          <m:sSub>
                            <m:sSubPr>
                              <m:ctrlPr>
                                <a:rPr lang="en-US" sz="1600" i="1" dirty="0">
                                  <a:solidFill>
                                    <a:srgbClr val="3333CC"/>
                                  </a:solidFill>
                                  <a:latin typeface="Cambria Math" panose="02040503050406030204" pitchFamily="18" charset="0"/>
                                  <a:ea typeface="Cambria Math" panose="02040503050406030204" pitchFamily="18" charset="0"/>
                                </a:rPr>
                              </m:ctrlPr>
                            </m:sSubPr>
                            <m:e>
                              <m:r>
                                <a:rPr lang="en-US" sz="1600" i="1" dirty="0">
                                  <a:solidFill>
                                    <a:srgbClr val="3333CC"/>
                                  </a:solidFill>
                                  <a:latin typeface="Cambria Math" panose="02040503050406030204" pitchFamily="18" charset="0"/>
                                  <a:ea typeface="Cambria Math" panose="02040503050406030204" pitchFamily="18" charset="0"/>
                                </a:rPr>
                                <m:t>𝑞</m:t>
                              </m:r>
                            </m:e>
                            <m:sub>
                              <m:r>
                                <a:rPr lang="en-US" sz="1600" i="1" dirty="0">
                                  <a:solidFill>
                                    <a:srgbClr val="3333CC"/>
                                  </a:solidFill>
                                  <a:latin typeface="Cambria Math" panose="02040503050406030204" pitchFamily="18" charset="0"/>
                                  <a:ea typeface="Cambria Math" panose="02040503050406030204" pitchFamily="18" charset="0"/>
                                </a:rPr>
                                <m:t>1</m:t>
                              </m:r>
                            </m:sub>
                          </m:sSub>
                        </m:e>
                      </m:d>
                      <m:d>
                        <m:dPr>
                          <m:begChr m:val="["/>
                          <m:endChr m:val="]"/>
                          <m:ctrlPr>
                            <a:rPr lang="en-US" sz="1600" i="1" dirty="0">
                              <a:solidFill>
                                <a:srgbClr val="005426"/>
                              </a:solidFill>
                              <a:latin typeface="Cambria Math" panose="02040503050406030204" pitchFamily="18" charset="0"/>
                              <a:ea typeface="Cambria Math" panose="02040503050406030204" pitchFamily="18" charset="0"/>
                            </a:rPr>
                          </m:ctrlPr>
                        </m:dPr>
                        <m:e>
                          <m:sSub>
                            <m:sSubPr>
                              <m:ctrlPr>
                                <a:rPr lang="en-US" sz="1600" i="1" dirty="0">
                                  <a:solidFill>
                                    <a:srgbClr val="3333CC"/>
                                  </a:solidFill>
                                  <a:latin typeface="Cambria Math" panose="02040503050406030204" pitchFamily="18" charset="0"/>
                                  <a:ea typeface="Cambria Math" panose="02040503050406030204" pitchFamily="18" charset="0"/>
                                </a:rPr>
                              </m:ctrlPr>
                            </m:sSubPr>
                            <m:e>
                              <m:r>
                                <a:rPr lang="en-US" sz="1600" i="1" dirty="0">
                                  <a:solidFill>
                                    <a:srgbClr val="3333CC"/>
                                  </a:solidFill>
                                  <a:latin typeface="Cambria Math" panose="02040503050406030204" pitchFamily="18" charset="0"/>
                                  <a:ea typeface="Cambria Math" panose="02040503050406030204" pitchFamily="18" charset="0"/>
                                </a:rPr>
                                <m:t>𝑞</m:t>
                              </m:r>
                            </m:e>
                            <m:sub>
                              <m:r>
                                <a:rPr lang="en-US" sz="1600" i="1" dirty="0">
                                  <a:solidFill>
                                    <a:srgbClr val="3333CC"/>
                                  </a:solidFill>
                                  <a:latin typeface="Cambria Math" panose="02040503050406030204" pitchFamily="18" charset="0"/>
                                  <a:ea typeface="Cambria Math" panose="02040503050406030204" pitchFamily="18" charset="0"/>
                                </a:rPr>
                                <m:t>1</m:t>
                              </m:r>
                            </m:sub>
                          </m:sSub>
                          <m:r>
                            <a:rPr lang="en-US" sz="1600" i="1" dirty="0">
                              <a:solidFill>
                                <a:srgbClr val="005426"/>
                              </a:solidFill>
                              <a:latin typeface="Cambria Math" panose="02040503050406030204" pitchFamily="18" charset="0"/>
                            </a:rPr>
                            <m:t>𝑧</m:t>
                          </m:r>
                          <m:sSub>
                            <m:sSubPr>
                              <m:ctrlPr>
                                <a:rPr lang="en-US" sz="1600" i="1" dirty="0">
                                  <a:solidFill>
                                    <a:srgbClr val="F17D09"/>
                                  </a:solidFill>
                                  <a:latin typeface="Cambria Math" panose="02040503050406030204" pitchFamily="18" charset="0"/>
                                  <a:ea typeface="Cambria Math" panose="02040503050406030204" pitchFamily="18" charset="0"/>
                                </a:rPr>
                              </m:ctrlPr>
                            </m:sSubPr>
                            <m:e>
                              <m:r>
                                <a:rPr lang="en-US" sz="1600" i="1" dirty="0">
                                  <a:solidFill>
                                    <a:srgbClr val="F17D09"/>
                                  </a:solidFill>
                                  <a:latin typeface="Cambria Math" panose="02040503050406030204" pitchFamily="18" charset="0"/>
                                  <a:ea typeface="Cambria Math" panose="02040503050406030204" pitchFamily="18" charset="0"/>
                                </a:rPr>
                                <m:t>𝑞</m:t>
                              </m:r>
                            </m:e>
                            <m:sub>
                              <m:r>
                                <a:rPr lang="en-US" sz="1600" i="1" dirty="0">
                                  <a:solidFill>
                                    <a:srgbClr val="F17D09"/>
                                  </a:solidFill>
                                  <a:latin typeface="Cambria Math" panose="02040503050406030204" pitchFamily="18" charset="0"/>
                                  <a:ea typeface="Cambria Math" panose="02040503050406030204" pitchFamily="18" charset="0"/>
                                </a:rPr>
                                <m:t>1</m:t>
                              </m:r>
                            </m:sub>
                          </m:sSub>
                        </m:e>
                      </m:d>
                      <m:r>
                        <a:rPr lang="en-US" sz="1600" i="1" dirty="0">
                          <a:solidFill>
                            <a:srgbClr val="F17D09"/>
                          </a:solidFill>
                          <a:latin typeface="Cambria Math" panose="02040503050406030204" pitchFamily="18" charset="0"/>
                          <a:ea typeface="Cambria Math" panose="02040503050406030204" pitchFamily="18" charset="0"/>
                        </a:rPr>
                        <m:t> </m:t>
                      </m:r>
                      <m:r>
                        <a:rPr lang="en-US" sz="1600" i="1" dirty="0">
                          <a:solidFill>
                            <a:srgbClr val="005426"/>
                          </a:solidFill>
                          <a:latin typeface="Cambria Math" panose="02040503050406030204" pitchFamily="18" charset="0"/>
                          <a:ea typeface="Cambria Math" panose="02040503050406030204" pitchFamily="18" charset="0"/>
                        </a:rPr>
                        <m:t>| </m:t>
                      </m:r>
                      <m:d>
                        <m:dPr>
                          <m:begChr m:val="["/>
                          <m:endChr m:val="]"/>
                          <m:ctrlPr>
                            <a:rPr lang="en-US" sz="1600" i="1" dirty="0">
                              <a:solidFill>
                                <a:srgbClr val="005426"/>
                              </a:solidFill>
                              <a:latin typeface="Cambria Math" panose="02040503050406030204" pitchFamily="18" charset="0"/>
                              <a:ea typeface="Cambria Math" panose="02040503050406030204" pitchFamily="18" charset="0"/>
                            </a:rPr>
                          </m:ctrlPr>
                        </m:dPr>
                        <m:e>
                          <m:sSub>
                            <m:sSubPr>
                              <m:ctrlPr>
                                <a:rPr lang="en-US" sz="1600" i="1" dirty="0">
                                  <a:solidFill>
                                    <a:srgbClr val="FF0000"/>
                                  </a:solidFill>
                                  <a:latin typeface="Cambria Math" panose="02040503050406030204" pitchFamily="18" charset="0"/>
                                </a:rPr>
                              </m:ctrlPr>
                            </m:sSubPr>
                            <m:e>
                              <m:r>
                                <a:rPr lang="en-US" sz="1600" i="1" dirty="0">
                                  <a:solidFill>
                                    <a:srgbClr val="FF0000"/>
                                  </a:solidFill>
                                  <a:latin typeface="Cambria Math" panose="02040503050406030204" pitchFamily="18" charset="0"/>
                                </a:rPr>
                                <m:t>𝑞</m:t>
                              </m:r>
                            </m:e>
                            <m:sub>
                              <m:r>
                                <a:rPr lang="en-US" sz="1600" i="1" dirty="0">
                                  <a:solidFill>
                                    <a:srgbClr val="FF0000"/>
                                  </a:solidFill>
                                  <a:latin typeface="Cambria Math" panose="02040503050406030204" pitchFamily="18" charset="0"/>
                                </a:rPr>
                                <m:t>0</m:t>
                              </m:r>
                            </m:sub>
                          </m:sSub>
                          <m:r>
                            <a:rPr lang="en-US" sz="1600" i="1" dirty="0">
                              <a:solidFill>
                                <a:srgbClr val="005426"/>
                              </a:solidFill>
                              <a:latin typeface="Cambria Math" panose="02040503050406030204" pitchFamily="18" charset="0"/>
                            </a:rPr>
                            <m:t>𝐴</m:t>
                          </m:r>
                          <m:sSub>
                            <m:sSubPr>
                              <m:ctrlPr>
                                <a:rPr lang="en-US" sz="1600" i="1" dirty="0">
                                  <a:solidFill>
                                    <a:srgbClr val="3333CC"/>
                                  </a:solidFill>
                                  <a:latin typeface="Cambria Math" panose="02040503050406030204" pitchFamily="18" charset="0"/>
                                  <a:ea typeface="Cambria Math" panose="02040503050406030204" pitchFamily="18" charset="0"/>
                                </a:rPr>
                              </m:ctrlPr>
                            </m:sSubPr>
                            <m:e>
                              <m:r>
                                <a:rPr lang="en-US" sz="1600" i="1" dirty="0">
                                  <a:solidFill>
                                    <a:srgbClr val="3333CC"/>
                                  </a:solidFill>
                                  <a:latin typeface="Cambria Math" panose="02040503050406030204" pitchFamily="18" charset="0"/>
                                  <a:ea typeface="Cambria Math" panose="02040503050406030204" pitchFamily="18" charset="0"/>
                                </a:rPr>
                                <m:t>𝑞</m:t>
                              </m:r>
                            </m:e>
                            <m:sub>
                              <m:r>
                                <a:rPr lang="en-US" sz="1600" i="1" dirty="0">
                                  <a:solidFill>
                                    <a:srgbClr val="3333CC"/>
                                  </a:solidFill>
                                  <a:latin typeface="Cambria Math" panose="02040503050406030204" pitchFamily="18" charset="0"/>
                                  <a:ea typeface="Cambria Math" panose="02040503050406030204" pitchFamily="18" charset="0"/>
                                </a:rPr>
                                <m:t>2</m:t>
                              </m:r>
                            </m:sub>
                          </m:sSub>
                        </m:e>
                      </m:d>
                      <m:d>
                        <m:dPr>
                          <m:begChr m:val="["/>
                          <m:endChr m:val="]"/>
                          <m:ctrlPr>
                            <a:rPr lang="en-US" sz="1600" i="1" dirty="0">
                              <a:solidFill>
                                <a:srgbClr val="005426"/>
                              </a:solidFill>
                              <a:latin typeface="Cambria Math" panose="02040503050406030204" pitchFamily="18" charset="0"/>
                              <a:ea typeface="Cambria Math" panose="02040503050406030204" pitchFamily="18" charset="0"/>
                            </a:rPr>
                          </m:ctrlPr>
                        </m:dPr>
                        <m:e>
                          <m:sSub>
                            <m:sSubPr>
                              <m:ctrlPr>
                                <a:rPr lang="en-US" sz="1600" i="1" dirty="0">
                                  <a:solidFill>
                                    <a:srgbClr val="3333CC"/>
                                  </a:solidFill>
                                  <a:latin typeface="Cambria Math" panose="02040503050406030204" pitchFamily="18" charset="0"/>
                                  <a:ea typeface="Cambria Math" panose="02040503050406030204" pitchFamily="18" charset="0"/>
                                </a:rPr>
                              </m:ctrlPr>
                            </m:sSubPr>
                            <m:e>
                              <m:r>
                                <a:rPr lang="en-US" sz="1600" i="1" dirty="0">
                                  <a:solidFill>
                                    <a:srgbClr val="3333CC"/>
                                  </a:solidFill>
                                  <a:latin typeface="Cambria Math" panose="02040503050406030204" pitchFamily="18" charset="0"/>
                                  <a:ea typeface="Cambria Math" panose="02040503050406030204" pitchFamily="18" charset="0"/>
                                </a:rPr>
                                <m:t>𝑞</m:t>
                              </m:r>
                            </m:e>
                            <m:sub>
                              <m:r>
                                <a:rPr lang="en-US" sz="1600" i="1" dirty="0">
                                  <a:solidFill>
                                    <a:srgbClr val="3333CC"/>
                                  </a:solidFill>
                                  <a:latin typeface="Cambria Math" panose="02040503050406030204" pitchFamily="18" charset="0"/>
                                  <a:ea typeface="Cambria Math" panose="02040503050406030204" pitchFamily="18" charset="0"/>
                                </a:rPr>
                                <m:t>2</m:t>
                              </m:r>
                            </m:sub>
                          </m:sSub>
                          <m:r>
                            <a:rPr lang="en-US" sz="1600" i="1" dirty="0">
                              <a:solidFill>
                                <a:srgbClr val="005426"/>
                              </a:solidFill>
                              <a:latin typeface="Cambria Math" panose="02040503050406030204" pitchFamily="18" charset="0"/>
                            </a:rPr>
                            <m:t>𝑧</m:t>
                          </m:r>
                          <m:sSub>
                            <m:sSubPr>
                              <m:ctrlPr>
                                <a:rPr lang="en-US" sz="1600" i="1" dirty="0">
                                  <a:solidFill>
                                    <a:srgbClr val="F17D09"/>
                                  </a:solidFill>
                                  <a:latin typeface="Cambria Math" panose="02040503050406030204" pitchFamily="18" charset="0"/>
                                  <a:ea typeface="Cambria Math" panose="02040503050406030204" pitchFamily="18" charset="0"/>
                                </a:rPr>
                              </m:ctrlPr>
                            </m:sSubPr>
                            <m:e>
                              <m:r>
                                <a:rPr lang="en-US" sz="1600" i="1" dirty="0">
                                  <a:solidFill>
                                    <a:srgbClr val="F17D09"/>
                                  </a:solidFill>
                                  <a:latin typeface="Cambria Math" panose="02040503050406030204" pitchFamily="18" charset="0"/>
                                  <a:ea typeface="Cambria Math" panose="02040503050406030204" pitchFamily="18" charset="0"/>
                                </a:rPr>
                                <m:t>𝑞</m:t>
                              </m:r>
                            </m:e>
                            <m:sub>
                              <m:r>
                                <a:rPr lang="en-US" sz="1600" i="1" dirty="0">
                                  <a:solidFill>
                                    <a:srgbClr val="F17D09"/>
                                  </a:solidFill>
                                  <a:latin typeface="Cambria Math" panose="02040503050406030204" pitchFamily="18" charset="0"/>
                                  <a:ea typeface="Cambria Math" panose="02040503050406030204" pitchFamily="18" charset="0"/>
                                </a:rPr>
                                <m:t>1</m:t>
                              </m:r>
                            </m:sub>
                          </m:sSub>
                        </m:e>
                      </m:d>
                      <m:r>
                        <a:rPr lang="en-US" sz="1600" i="1" dirty="0">
                          <a:solidFill>
                            <a:srgbClr val="F17D09"/>
                          </a:solidFill>
                          <a:latin typeface="Cambria Math" panose="02040503050406030204" pitchFamily="18" charset="0"/>
                          <a:ea typeface="Cambria Math" panose="02040503050406030204" pitchFamily="18" charset="0"/>
                        </a:rPr>
                        <m:t> </m:t>
                      </m:r>
                      <m:r>
                        <a:rPr lang="en-US" sz="1600" i="1" dirty="0">
                          <a:solidFill>
                            <a:srgbClr val="005426"/>
                          </a:solidFill>
                          <a:latin typeface="Cambria Math" panose="02040503050406030204" pitchFamily="18" charset="0"/>
                          <a:ea typeface="Cambria Math" panose="02040503050406030204" pitchFamily="18" charset="0"/>
                        </a:rPr>
                        <m:t>| </m:t>
                      </m:r>
                      <m:d>
                        <m:dPr>
                          <m:begChr m:val="["/>
                          <m:endChr m:val="]"/>
                          <m:ctrlPr>
                            <a:rPr lang="en-US" sz="1600" i="1" dirty="0">
                              <a:solidFill>
                                <a:srgbClr val="005426"/>
                              </a:solidFill>
                              <a:latin typeface="Cambria Math" panose="02040503050406030204" pitchFamily="18" charset="0"/>
                              <a:ea typeface="Cambria Math" panose="02040503050406030204" pitchFamily="18" charset="0"/>
                            </a:rPr>
                          </m:ctrlPr>
                        </m:dPr>
                        <m:e>
                          <m:sSub>
                            <m:sSubPr>
                              <m:ctrlPr>
                                <a:rPr lang="en-US" sz="1600" i="1" dirty="0">
                                  <a:solidFill>
                                    <a:srgbClr val="FF0000"/>
                                  </a:solidFill>
                                  <a:latin typeface="Cambria Math" panose="02040503050406030204" pitchFamily="18" charset="0"/>
                                </a:rPr>
                              </m:ctrlPr>
                            </m:sSubPr>
                            <m:e>
                              <m:r>
                                <a:rPr lang="en-US" sz="1600" i="1" dirty="0">
                                  <a:solidFill>
                                    <a:srgbClr val="FF0000"/>
                                  </a:solidFill>
                                  <a:latin typeface="Cambria Math" panose="02040503050406030204" pitchFamily="18" charset="0"/>
                                </a:rPr>
                                <m:t>𝑞</m:t>
                              </m:r>
                            </m:e>
                            <m:sub>
                              <m:r>
                                <a:rPr lang="en-US" sz="1600" i="1" dirty="0">
                                  <a:solidFill>
                                    <a:srgbClr val="FF0000"/>
                                  </a:solidFill>
                                  <a:latin typeface="Cambria Math" panose="02040503050406030204" pitchFamily="18" charset="0"/>
                                </a:rPr>
                                <m:t>0</m:t>
                              </m:r>
                            </m:sub>
                          </m:sSub>
                          <m:r>
                            <a:rPr lang="en-US" sz="1600" i="1" dirty="0">
                              <a:solidFill>
                                <a:srgbClr val="005426"/>
                              </a:solidFill>
                              <a:latin typeface="Cambria Math" panose="02040503050406030204" pitchFamily="18" charset="0"/>
                            </a:rPr>
                            <m:t>𝐴</m:t>
                          </m:r>
                          <m:sSub>
                            <m:sSubPr>
                              <m:ctrlPr>
                                <a:rPr lang="en-US" sz="1600" i="1" dirty="0">
                                  <a:solidFill>
                                    <a:srgbClr val="3333CC"/>
                                  </a:solidFill>
                                  <a:latin typeface="Cambria Math" panose="02040503050406030204" pitchFamily="18" charset="0"/>
                                  <a:ea typeface="Cambria Math" panose="02040503050406030204" pitchFamily="18" charset="0"/>
                                </a:rPr>
                              </m:ctrlPr>
                            </m:sSubPr>
                            <m:e>
                              <m:r>
                                <a:rPr lang="en-US" sz="1600" i="1" dirty="0">
                                  <a:solidFill>
                                    <a:srgbClr val="3333CC"/>
                                  </a:solidFill>
                                  <a:latin typeface="Cambria Math" panose="02040503050406030204" pitchFamily="18" charset="0"/>
                                  <a:ea typeface="Cambria Math" panose="02040503050406030204" pitchFamily="18" charset="0"/>
                                </a:rPr>
                                <m:t>𝑞</m:t>
                              </m:r>
                            </m:e>
                            <m:sub>
                              <m:r>
                                <a:rPr lang="en-US" sz="1600" i="1" dirty="0">
                                  <a:solidFill>
                                    <a:srgbClr val="3333CC"/>
                                  </a:solidFill>
                                  <a:latin typeface="Cambria Math" panose="02040503050406030204" pitchFamily="18" charset="0"/>
                                  <a:ea typeface="Cambria Math" panose="02040503050406030204" pitchFamily="18" charset="0"/>
                                </a:rPr>
                                <m:t>3</m:t>
                              </m:r>
                            </m:sub>
                          </m:sSub>
                        </m:e>
                      </m:d>
                      <m:d>
                        <m:dPr>
                          <m:begChr m:val="["/>
                          <m:endChr m:val="]"/>
                          <m:ctrlPr>
                            <a:rPr lang="en-US" sz="1600" i="1" dirty="0">
                              <a:solidFill>
                                <a:srgbClr val="005426"/>
                              </a:solidFill>
                              <a:latin typeface="Cambria Math" panose="02040503050406030204" pitchFamily="18" charset="0"/>
                              <a:ea typeface="Cambria Math" panose="02040503050406030204" pitchFamily="18" charset="0"/>
                            </a:rPr>
                          </m:ctrlPr>
                        </m:dPr>
                        <m:e>
                          <m:sSub>
                            <m:sSubPr>
                              <m:ctrlPr>
                                <a:rPr lang="en-US" sz="1600" i="1" dirty="0">
                                  <a:solidFill>
                                    <a:srgbClr val="3333CC"/>
                                  </a:solidFill>
                                  <a:latin typeface="Cambria Math" panose="02040503050406030204" pitchFamily="18" charset="0"/>
                                  <a:ea typeface="Cambria Math" panose="02040503050406030204" pitchFamily="18" charset="0"/>
                                </a:rPr>
                              </m:ctrlPr>
                            </m:sSubPr>
                            <m:e>
                              <m:r>
                                <a:rPr lang="en-US" sz="1600" i="1" dirty="0">
                                  <a:solidFill>
                                    <a:srgbClr val="3333CC"/>
                                  </a:solidFill>
                                  <a:latin typeface="Cambria Math" panose="02040503050406030204" pitchFamily="18" charset="0"/>
                                  <a:ea typeface="Cambria Math" panose="02040503050406030204" pitchFamily="18" charset="0"/>
                                </a:rPr>
                                <m:t>𝑞</m:t>
                              </m:r>
                            </m:e>
                            <m:sub>
                              <m:r>
                                <a:rPr lang="en-US" sz="1600" i="1" dirty="0">
                                  <a:solidFill>
                                    <a:srgbClr val="3333CC"/>
                                  </a:solidFill>
                                  <a:latin typeface="Cambria Math" panose="02040503050406030204" pitchFamily="18" charset="0"/>
                                  <a:ea typeface="Cambria Math" panose="02040503050406030204" pitchFamily="18" charset="0"/>
                                </a:rPr>
                                <m:t>3</m:t>
                              </m:r>
                            </m:sub>
                          </m:sSub>
                          <m:r>
                            <a:rPr lang="en-US" sz="1600" i="1" dirty="0">
                              <a:solidFill>
                                <a:srgbClr val="005426"/>
                              </a:solidFill>
                              <a:latin typeface="Cambria Math" panose="02040503050406030204" pitchFamily="18" charset="0"/>
                            </a:rPr>
                            <m:t>𝑧</m:t>
                          </m:r>
                          <m:sSub>
                            <m:sSubPr>
                              <m:ctrlPr>
                                <a:rPr lang="en-US" sz="1600" i="1" dirty="0">
                                  <a:solidFill>
                                    <a:srgbClr val="F17D09"/>
                                  </a:solidFill>
                                  <a:latin typeface="Cambria Math" panose="02040503050406030204" pitchFamily="18" charset="0"/>
                                  <a:ea typeface="Cambria Math" panose="02040503050406030204" pitchFamily="18" charset="0"/>
                                </a:rPr>
                              </m:ctrlPr>
                            </m:sSubPr>
                            <m:e>
                              <m:r>
                                <a:rPr lang="en-US" sz="1600" i="1" dirty="0">
                                  <a:solidFill>
                                    <a:srgbClr val="F17D09"/>
                                  </a:solidFill>
                                  <a:latin typeface="Cambria Math" panose="02040503050406030204" pitchFamily="18" charset="0"/>
                                  <a:ea typeface="Cambria Math" panose="02040503050406030204" pitchFamily="18" charset="0"/>
                                </a:rPr>
                                <m:t>𝑞</m:t>
                              </m:r>
                            </m:e>
                            <m:sub>
                              <m:r>
                                <a:rPr lang="en-US" sz="1600" i="1" dirty="0">
                                  <a:solidFill>
                                    <a:srgbClr val="F17D09"/>
                                  </a:solidFill>
                                  <a:latin typeface="Cambria Math" panose="02040503050406030204" pitchFamily="18" charset="0"/>
                                  <a:ea typeface="Cambria Math" panose="02040503050406030204" pitchFamily="18" charset="0"/>
                                </a:rPr>
                                <m:t>1</m:t>
                              </m:r>
                            </m:sub>
                          </m:sSub>
                        </m:e>
                      </m:d>
                    </m:oMath>
                  </a14:m>
                  <a:endParaRPr lang="en-US" sz="1600" dirty="0"/>
                </a:p>
              </p:txBody>
            </p:sp>
          </mc:Choice>
          <mc:Fallback xmlns="">
            <p:sp>
              <p:nvSpPr>
                <p:cNvPr id="14" name="Rectangle 13"/>
                <p:cNvSpPr>
                  <a:spLocks noRot="1" noChangeAspect="1" noMove="1" noResize="1" noEditPoints="1" noAdjustHandles="1" noChangeArrowheads="1" noChangeShapeType="1" noTextEdit="1"/>
                </p:cNvSpPr>
                <p:nvPr/>
              </p:nvSpPr>
              <p:spPr>
                <a:xfrm>
                  <a:off x="212823" y="5186653"/>
                  <a:ext cx="8733612" cy="338554"/>
                </a:xfrm>
                <a:prstGeom prst="rect">
                  <a:avLst/>
                </a:prstGeom>
                <a:blipFill>
                  <a:blip r:embed="rId11"/>
                  <a:stretch>
                    <a:fillRect b="-127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212823" y="5520826"/>
                  <a:ext cx="8886012" cy="338554"/>
                </a:xfrm>
                <a:prstGeom prst="rect">
                  <a:avLst/>
                </a:prstGeom>
              </p:spPr>
              <p:txBody>
                <a:bodyPr wrap="square">
                  <a:spAutoFit/>
                </a:bodyPr>
                <a:lstStyle/>
                <a:p>
                  <a:r>
                    <a:rPr lang="en-US" sz="1600" dirty="0">
                      <a:solidFill>
                        <a:srgbClr val="005426"/>
                      </a:solidFill>
                      <a:ea typeface="Cambria Math" panose="02040503050406030204" pitchFamily="18" charset="0"/>
                    </a:rPr>
                    <a:t> </a:t>
                  </a:r>
                  <a14:m>
                    <m:oMath xmlns:m="http://schemas.openxmlformats.org/officeDocument/2006/math">
                      <m:d>
                        <m:dPr>
                          <m:begChr m:val="["/>
                          <m:endChr m:val="]"/>
                          <m:ctrlPr>
                            <a:rPr lang="en-US" sz="1600" i="1" dirty="0" smtClean="0">
                              <a:solidFill>
                                <a:srgbClr val="005426"/>
                              </a:solidFill>
                              <a:latin typeface="Cambria Math" panose="02040503050406030204" pitchFamily="18" charset="0"/>
                              <a:ea typeface="Cambria Math" panose="02040503050406030204" pitchFamily="18" charset="0"/>
                            </a:rPr>
                          </m:ctrlPr>
                        </m:dPr>
                        <m:e>
                          <m:sSub>
                            <m:sSubPr>
                              <m:ctrlPr>
                                <a:rPr lang="en-US" sz="1600" i="1" dirty="0">
                                  <a:solidFill>
                                    <a:srgbClr val="FF0000"/>
                                  </a:solidFill>
                                  <a:latin typeface="Cambria Math" panose="02040503050406030204" pitchFamily="18" charset="0"/>
                                </a:rPr>
                              </m:ctrlPr>
                            </m:sSubPr>
                            <m:e>
                              <m:r>
                                <a:rPr lang="en-US" sz="1600" i="1" dirty="0">
                                  <a:solidFill>
                                    <a:srgbClr val="FF0000"/>
                                  </a:solidFill>
                                  <a:latin typeface="Cambria Math" panose="02040503050406030204" pitchFamily="18" charset="0"/>
                                </a:rPr>
                                <m:t>𝑞</m:t>
                              </m:r>
                            </m:e>
                            <m:sub>
                              <m:r>
                                <a:rPr lang="en-US" sz="1600" b="0" i="1" dirty="0" smtClean="0">
                                  <a:solidFill>
                                    <a:srgbClr val="FF0000"/>
                                  </a:solidFill>
                                  <a:latin typeface="Cambria Math" panose="02040503050406030204" pitchFamily="18" charset="0"/>
                                </a:rPr>
                                <m:t>3</m:t>
                              </m:r>
                            </m:sub>
                          </m:sSub>
                          <m:r>
                            <a:rPr lang="en-US" sz="1600" i="1" dirty="0">
                              <a:solidFill>
                                <a:srgbClr val="005426"/>
                              </a:solidFill>
                              <a:latin typeface="Cambria Math" panose="02040503050406030204" pitchFamily="18" charset="0"/>
                            </a:rPr>
                            <m:t>𝑧</m:t>
                          </m:r>
                          <m:sSub>
                            <m:sSubPr>
                              <m:ctrlPr>
                                <a:rPr lang="en-US" sz="1600" i="1" dirty="0">
                                  <a:solidFill>
                                    <a:srgbClr val="F17D09"/>
                                  </a:solidFill>
                                  <a:latin typeface="Cambria Math" panose="02040503050406030204" pitchFamily="18" charset="0"/>
                                  <a:ea typeface="Cambria Math" panose="02040503050406030204" pitchFamily="18" charset="0"/>
                                </a:rPr>
                              </m:ctrlPr>
                            </m:sSubPr>
                            <m:e>
                              <m:r>
                                <a:rPr lang="en-US" sz="1600" i="1" dirty="0">
                                  <a:solidFill>
                                    <a:srgbClr val="F17D09"/>
                                  </a:solidFill>
                                  <a:latin typeface="Cambria Math" panose="02040503050406030204" pitchFamily="18" charset="0"/>
                                  <a:ea typeface="Cambria Math" panose="02040503050406030204" pitchFamily="18" charset="0"/>
                                </a:rPr>
                                <m:t>𝑞</m:t>
                              </m:r>
                            </m:e>
                            <m:sub>
                              <m:r>
                                <a:rPr lang="en-US" sz="1600" b="0" i="1" dirty="0" smtClean="0">
                                  <a:solidFill>
                                    <a:srgbClr val="F17D09"/>
                                  </a:solidFill>
                                  <a:latin typeface="Cambria Math" panose="02040503050406030204" pitchFamily="18" charset="0"/>
                                  <a:ea typeface="Cambria Math" panose="02040503050406030204" pitchFamily="18" charset="0"/>
                                </a:rPr>
                                <m:t>2</m:t>
                              </m:r>
                            </m:sub>
                          </m:sSub>
                        </m:e>
                      </m:d>
                      <m:r>
                        <a:rPr lang="en-US" sz="1600" i="1" dirty="0">
                          <a:solidFill>
                            <a:srgbClr val="005426"/>
                          </a:solidFill>
                          <a:latin typeface="Cambria Math" panose="02040503050406030204" pitchFamily="18" charset="0"/>
                          <a:ea typeface="Cambria Math" panose="02040503050406030204" pitchFamily="18" charset="0"/>
                        </a:rPr>
                        <m:t>→</m:t>
                      </m:r>
                      <m:d>
                        <m:dPr>
                          <m:begChr m:val="["/>
                          <m:endChr m:val="]"/>
                          <m:ctrlPr>
                            <a:rPr lang="en-US" sz="1600" i="1" dirty="0">
                              <a:solidFill>
                                <a:srgbClr val="005426"/>
                              </a:solidFill>
                              <a:latin typeface="Cambria Math" panose="02040503050406030204" pitchFamily="18" charset="0"/>
                              <a:ea typeface="Cambria Math" panose="02040503050406030204" pitchFamily="18" charset="0"/>
                            </a:rPr>
                          </m:ctrlPr>
                        </m:dPr>
                        <m:e>
                          <m:sSub>
                            <m:sSubPr>
                              <m:ctrlPr>
                                <a:rPr lang="en-US" sz="1600" i="1" dirty="0">
                                  <a:solidFill>
                                    <a:srgbClr val="FF0000"/>
                                  </a:solidFill>
                                  <a:latin typeface="Cambria Math" panose="02040503050406030204" pitchFamily="18" charset="0"/>
                                </a:rPr>
                              </m:ctrlPr>
                            </m:sSubPr>
                            <m:e>
                              <m:r>
                                <a:rPr lang="en-US" sz="1600" i="1" dirty="0">
                                  <a:solidFill>
                                    <a:srgbClr val="FF0000"/>
                                  </a:solidFill>
                                  <a:latin typeface="Cambria Math" panose="02040503050406030204" pitchFamily="18" charset="0"/>
                                </a:rPr>
                                <m:t>𝑞</m:t>
                              </m:r>
                            </m:e>
                            <m:sub>
                              <m:r>
                                <a:rPr lang="en-US" sz="1600" i="1" dirty="0">
                                  <a:solidFill>
                                    <a:srgbClr val="FF0000"/>
                                  </a:solidFill>
                                  <a:latin typeface="Cambria Math" panose="02040503050406030204" pitchFamily="18" charset="0"/>
                                </a:rPr>
                                <m:t>0</m:t>
                              </m:r>
                            </m:sub>
                          </m:sSub>
                          <m:r>
                            <a:rPr lang="en-US" sz="1600" i="1" dirty="0">
                              <a:solidFill>
                                <a:srgbClr val="005426"/>
                              </a:solidFill>
                              <a:latin typeface="Cambria Math" panose="02040503050406030204" pitchFamily="18" charset="0"/>
                            </a:rPr>
                            <m:t>𝐴</m:t>
                          </m:r>
                          <m:sSub>
                            <m:sSubPr>
                              <m:ctrlPr>
                                <a:rPr lang="en-US" sz="1600" i="1" dirty="0">
                                  <a:solidFill>
                                    <a:srgbClr val="3333CC"/>
                                  </a:solidFill>
                                  <a:latin typeface="Cambria Math" panose="02040503050406030204" pitchFamily="18" charset="0"/>
                                  <a:ea typeface="Cambria Math" panose="02040503050406030204" pitchFamily="18" charset="0"/>
                                </a:rPr>
                              </m:ctrlPr>
                            </m:sSubPr>
                            <m:e>
                              <m:r>
                                <a:rPr lang="en-US" sz="1600" i="1" dirty="0">
                                  <a:solidFill>
                                    <a:srgbClr val="3333CC"/>
                                  </a:solidFill>
                                  <a:latin typeface="Cambria Math" panose="02040503050406030204" pitchFamily="18" charset="0"/>
                                  <a:ea typeface="Cambria Math" panose="02040503050406030204" pitchFamily="18" charset="0"/>
                                </a:rPr>
                                <m:t>𝑞</m:t>
                              </m:r>
                            </m:e>
                            <m:sub>
                              <m:r>
                                <a:rPr lang="en-US" sz="1600" i="1" dirty="0">
                                  <a:solidFill>
                                    <a:srgbClr val="3333CC"/>
                                  </a:solidFill>
                                  <a:latin typeface="Cambria Math" panose="02040503050406030204" pitchFamily="18" charset="0"/>
                                  <a:ea typeface="Cambria Math" panose="02040503050406030204" pitchFamily="18" charset="0"/>
                                </a:rPr>
                                <m:t>0</m:t>
                              </m:r>
                            </m:sub>
                          </m:sSub>
                        </m:e>
                      </m:d>
                      <m:d>
                        <m:dPr>
                          <m:begChr m:val="["/>
                          <m:endChr m:val="]"/>
                          <m:ctrlPr>
                            <a:rPr lang="en-US" sz="1600" i="1" dirty="0">
                              <a:solidFill>
                                <a:srgbClr val="005426"/>
                              </a:solidFill>
                              <a:latin typeface="Cambria Math" panose="02040503050406030204" pitchFamily="18" charset="0"/>
                              <a:ea typeface="Cambria Math" panose="02040503050406030204" pitchFamily="18" charset="0"/>
                            </a:rPr>
                          </m:ctrlPr>
                        </m:dPr>
                        <m:e>
                          <m:sSub>
                            <m:sSubPr>
                              <m:ctrlPr>
                                <a:rPr lang="en-US" sz="1600" i="1" dirty="0">
                                  <a:solidFill>
                                    <a:srgbClr val="3333CC"/>
                                  </a:solidFill>
                                  <a:latin typeface="Cambria Math" panose="02040503050406030204" pitchFamily="18" charset="0"/>
                                  <a:ea typeface="Cambria Math" panose="02040503050406030204" pitchFamily="18" charset="0"/>
                                </a:rPr>
                              </m:ctrlPr>
                            </m:sSubPr>
                            <m:e>
                              <m:r>
                                <a:rPr lang="en-US" sz="1600" i="1" dirty="0">
                                  <a:solidFill>
                                    <a:srgbClr val="3333CC"/>
                                  </a:solidFill>
                                  <a:latin typeface="Cambria Math" panose="02040503050406030204" pitchFamily="18" charset="0"/>
                                  <a:ea typeface="Cambria Math" panose="02040503050406030204" pitchFamily="18" charset="0"/>
                                </a:rPr>
                                <m:t>𝑞</m:t>
                              </m:r>
                            </m:e>
                            <m:sub>
                              <m:r>
                                <a:rPr lang="en-US" sz="1600" i="1" dirty="0">
                                  <a:solidFill>
                                    <a:srgbClr val="3333CC"/>
                                  </a:solidFill>
                                  <a:latin typeface="Cambria Math" panose="02040503050406030204" pitchFamily="18" charset="0"/>
                                  <a:ea typeface="Cambria Math" panose="02040503050406030204" pitchFamily="18" charset="0"/>
                                </a:rPr>
                                <m:t>0</m:t>
                              </m:r>
                            </m:sub>
                          </m:sSub>
                          <m:r>
                            <a:rPr lang="en-US" sz="1600" i="1" dirty="0">
                              <a:solidFill>
                                <a:srgbClr val="005426"/>
                              </a:solidFill>
                              <a:latin typeface="Cambria Math" panose="02040503050406030204" pitchFamily="18" charset="0"/>
                            </a:rPr>
                            <m:t>𝑧</m:t>
                          </m:r>
                          <m:sSub>
                            <m:sSubPr>
                              <m:ctrlPr>
                                <a:rPr lang="en-US" sz="1600" i="1" dirty="0">
                                  <a:solidFill>
                                    <a:srgbClr val="F17D09"/>
                                  </a:solidFill>
                                  <a:latin typeface="Cambria Math" panose="02040503050406030204" pitchFamily="18" charset="0"/>
                                  <a:ea typeface="Cambria Math" panose="02040503050406030204" pitchFamily="18" charset="0"/>
                                </a:rPr>
                              </m:ctrlPr>
                            </m:sSubPr>
                            <m:e>
                              <m:r>
                                <a:rPr lang="en-US" sz="1600" i="1" dirty="0">
                                  <a:solidFill>
                                    <a:srgbClr val="F17D09"/>
                                  </a:solidFill>
                                  <a:latin typeface="Cambria Math" panose="02040503050406030204" pitchFamily="18" charset="0"/>
                                  <a:ea typeface="Cambria Math" panose="02040503050406030204" pitchFamily="18" charset="0"/>
                                </a:rPr>
                                <m:t>𝑞</m:t>
                              </m:r>
                            </m:e>
                            <m:sub>
                              <m:r>
                                <a:rPr lang="en-US" sz="1600" i="1" dirty="0">
                                  <a:solidFill>
                                    <a:srgbClr val="F17D09"/>
                                  </a:solidFill>
                                  <a:latin typeface="Cambria Math" panose="02040503050406030204" pitchFamily="18" charset="0"/>
                                  <a:ea typeface="Cambria Math" panose="02040503050406030204" pitchFamily="18" charset="0"/>
                                </a:rPr>
                                <m:t>2</m:t>
                              </m:r>
                            </m:sub>
                          </m:sSub>
                        </m:e>
                      </m:d>
                      <m:r>
                        <a:rPr lang="en-US" sz="1600" i="1" dirty="0">
                          <a:solidFill>
                            <a:srgbClr val="F17D09"/>
                          </a:solidFill>
                          <a:latin typeface="Cambria Math" panose="02040503050406030204" pitchFamily="18" charset="0"/>
                          <a:ea typeface="Cambria Math" panose="02040503050406030204" pitchFamily="18" charset="0"/>
                        </a:rPr>
                        <m:t> </m:t>
                      </m:r>
                      <m:r>
                        <a:rPr lang="en-US" sz="1600" i="1" dirty="0">
                          <a:solidFill>
                            <a:srgbClr val="005426"/>
                          </a:solidFill>
                          <a:latin typeface="Cambria Math" panose="02040503050406030204" pitchFamily="18" charset="0"/>
                          <a:ea typeface="Cambria Math" panose="02040503050406030204" pitchFamily="18" charset="0"/>
                        </a:rPr>
                        <m:t>| </m:t>
                      </m:r>
                      <m:d>
                        <m:dPr>
                          <m:begChr m:val="["/>
                          <m:endChr m:val="]"/>
                          <m:ctrlPr>
                            <a:rPr lang="en-US" sz="1600" i="1" dirty="0">
                              <a:solidFill>
                                <a:srgbClr val="005426"/>
                              </a:solidFill>
                              <a:latin typeface="Cambria Math" panose="02040503050406030204" pitchFamily="18" charset="0"/>
                              <a:ea typeface="Cambria Math" panose="02040503050406030204" pitchFamily="18" charset="0"/>
                            </a:rPr>
                          </m:ctrlPr>
                        </m:dPr>
                        <m:e>
                          <m:sSub>
                            <m:sSubPr>
                              <m:ctrlPr>
                                <a:rPr lang="en-US" sz="1600" i="1" dirty="0">
                                  <a:solidFill>
                                    <a:srgbClr val="FF0000"/>
                                  </a:solidFill>
                                  <a:latin typeface="Cambria Math" panose="02040503050406030204" pitchFamily="18" charset="0"/>
                                </a:rPr>
                              </m:ctrlPr>
                            </m:sSubPr>
                            <m:e>
                              <m:r>
                                <a:rPr lang="en-US" sz="1600" i="1" dirty="0">
                                  <a:solidFill>
                                    <a:srgbClr val="FF0000"/>
                                  </a:solidFill>
                                  <a:latin typeface="Cambria Math" panose="02040503050406030204" pitchFamily="18" charset="0"/>
                                </a:rPr>
                                <m:t>𝑞</m:t>
                              </m:r>
                            </m:e>
                            <m:sub>
                              <m:r>
                                <a:rPr lang="en-US" sz="1600" i="1" dirty="0">
                                  <a:solidFill>
                                    <a:srgbClr val="FF0000"/>
                                  </a:solidFill>
                                  <a:latin typeface="Cambria Math" panose="02040503050406030204" pitchFamily="18" charset="0"/>
                                </a:rPr>
                                <m:t>0</m:t>
                              </m:r>
                            </m:sub>
                          </m:sSub>
                          <m:r>
                            <a:rPr lang="en-US" sz="1600" i="1" dirty="0">
                              <a:solidFill>
                                <a:srgbClr val="005426"/>
                              </a:solidFill>
                              <a:latin typeface="Cambria Math" panose="02040503050406030204" pitchFamily="18" charset="0"/>
                            </a:rPr>
                            <m:t>𝐴</m:t>
                          </m:r>
                          <m:sSub>
                            <m:sSubPr>
                              <m:ctrlPr>
                                <a:rPr lang="en-US" sz="1600" i="1" dirty="0">
                                  <a:solidFill>
                                    <a:srgbClr val="3333CC"/>
                                  </a:solidFill>
                                  <a:latin typeface="Cambria Math" panose="02040503050406030204" pitchFamily="18" charset="0"/>
                                  <a:ea typeface="Cambria Math" panose="02040503050406030204" pitchFamily="18" charset="0"/>
                                </a:rPr>
                              </m:ctrlPr>
                            </m:sSubPr>
                            <m:e>
                              <m:r>
                                <a:rPr lang="en-US" sz="1600" i="1" dirty="0">
                                  <a:solidFill>
                                    <a:srgbClr val="3333CC"/>
                                  </a:solidFill>
                                  <a:latin typeface="Cambria Math" panose="02040503050406030204" pitchFamily="18" charset="0"/>
                                  <a:ea typeface="Cambria Math" panose="02040503050406030204" pitchFamily="18" charset="0"/>
                                </a:rPr>
                                <m:t>𝑞</m:t>
                              </m:r>
                            </m:e>
                            <m:sub>
                              <m:r>
                                <a:rPr lang="en-US" sz="1600" i="1" dirty="0">
                                  <a:solidFill>
                                    <a:srgbClr val="3333CC"/>
                                  </a:solidFill>
                                  <a:latin typeface="Cambria Math" panose="02040503050406030204" pitchFamily="18" charset="0"/>
                                  <a:ea typeface="Cambria Math" panose="02040503050406030204" pitchFamily="18" charset="0"/>
                                </a:rPr>
                                <m:t>1</m:t>
                              </m:r>
                            </m:sub>
                          </m:sSub>
                        </m:e>
                      </m:d>
                      <m:d>
                        <m:dPr>
                          <m:begChr m:val="["/>
                          <m:endChr m:val="]"/>
                          <m:ctrlPr>
                            <a:rPr lang="en-US" sz="1600" i="1" dirty="0">
                              <a:solidFill>
                                <a:srgbClr val="005426"/>
                              </a:solidFill>
                              <a:latin typeface="Cambria Math" panose="02040503050406030204" pitchFamily="18" charset="0"/>
                              <a:ea typeface="Cambria Math" panose="02040503050406030204" pitchFamily="18" charset="0"/>
                            </a:rPr>
                          </m:ctrlPr>
                        </m:dPr>
                        <m:e>
                          <m:sSub>
                            <m:sSubPr>
                              <m:ctrlPr>
                                <a:rPr lang="en-US" sz="1600" i="1" dirty="0">
                                  <a:solidFill>
                                    <a:srgbClr val="3333CC"/>
                                  </a:solidFill>
                                  <a:latin typeface="Cambria Math" panose="02040503050406030204" pitchFamily="18" charset="0"/>
                                  <a:ea typeface="Cambria Math" panose="02040503050406030204" pitchFamily="18" charset="0"/>
                                </a:rPr>
                              </m:ctrlPr>
                            </m:sSubPr>
                            <m:e>
                              <m:r>
                                <a:rPr lang="en-US" sz="1600" i="1" dirty="0">
                                  <a:solidFill>
                                    <a:srgbClr val="3333CC"/>
                                  </a:solidFill>
                                  <a:latin typeface="Cambria Math" panose="02040503050406030204" pitchFamily="18" charset="0"/>
                                  <a:ea typeface="Cambria Math" panose="02040503050406030204" pitchFamily="18" charset="0"/>
                                </a:rPr>
                                <m:t>𝑞</m:t>
                              </m:r>
                            </m:e>
                            <m:sub>
                              <m:r>
                                <a:rPr lang="en-US" sz="1600" i="1" dirty="0">
                                  <a:solidFill>
                                    <a:srgbClr val="3333CC"/>
                                  </a:solidFill>
                                  <a:latin typeface="Cambria Math" panose="02040503050406030204" pitchFamily="18" charset="0"/>
                                  <a:ea typeface="Cambria Math" panose="02040503050406030204" pitchFamily="18" charset="0"/>
                                </a:rPr>
                                <m:t>1</m:t>
                              </m:r>
                            </m:sub>
                          </m:sSub>
                          <m:r>
                            <a:rPr lang="en-US" sz="1600" i="1" dirty="0">
                              <a:solidFill>
                                <a:srgbClr val="005426"/>
                              </a:solidFill>
                              <a:latin typeface="Cambria Math" panose="02040503050406030204" pitchFamily="18" charset="0"/>
                            </a:rPr>
                            <m:t>𝑧</m:t>
                          </m:r>
                          <m:sSub>
                            <m:sSubPr>
                              <m:ctrlPr>
                                <a:rPr lang="en-US" sz="1600" i="1" dirty="0">
                                  <a:solidFill>
                                    <a:srgbClr val="F17D09"/>
                                  </a:solidFill>
                                  <a:latin typeface="Cambria Math" panose="02040503050406030204" pitchFamily="18" charset="0"/>
                                  <a:ea typeface="Cambria Math" panose="02040503050406030204" pitchFamily="18" charset="0"/>
                                </a:rPr>
                              </m:ctrlPr>
                            </m:sSubPr>
                            <m:e>
                              <m:r>
                                <a:rPr lang="en-US" sz="1600" i="1" dirty="0">
                                  <a:solidFill>
                                    <a:srgbClr val="F17D09"/>
                                  </a:solidFill>
                                  <a:latin typeface="Cambria Math" panose="02040503050406030204" pitchFamily="18" charset="0"/>
                                  <a:ea typeface="Cambria Math" panose="02040503050406030204" pitchFamily="18" charset="0"/>
                                </a:rPr>
                                <m:t>𝑞</m:t>
                              </m:r>
                            </m:e>
                            <m:sub>
                              <m:r>
                                <a:rPr lang="en-US" sz="1600" i="1" dirty="0">
                                  <a:solidFill>
                                    <a:srgbClr val="F17D09"/>
                                  </a:solidFill>
                                  <a:latin typeface="Cambria Math" panose="02040503050406030204" pitchFamily="18" charset="0"/>
                                  <a:ea typeface="Cambria Math" panose="02040503050406030204" pitchFamily="18" charset="0"/>
                                </a:rPr>
                                <m:t>2</m:t>
                              </m:r>
                            </m:sub>
                          </m:sSub>
                        </m:e>
                      </m:d>
                      <m:r>
                        <a:rPr lang="en-US" sz="1600" i="1" dirty="0">
                          <a:solidFill>
                            <a:srgbClr val="F17D09"/>
                          </a:solidFill>
                          <a:latin typeface="Cambria Math" panose="02040503050406030204" pitchFamily="18" charset="0"/>
                          <a:ea typeface="Cambria Math" panose="02040503050406030204" pitchFamily="18" charset="0"/>
                        </a:rPr>
                        <m:t> </m:t>
                      </m:r>
                      <m:r>
                        <a:rPr lang="en-US" sz="1600" i="1" dirty="0">
                          <a:solidFill>
                            <a:srgbClr val="005426"/>
                          </a:solidFill>
                          <a:latin typeface="Cambria Math" panose="02040503050406030204" pitchFamily="18" charset="0"/>
                          <a:ea typeface="Cambria Math" panose="02040503050406030204" pitchFamily="18" charset="0"/>
                        </a:rPr>
                        <m:t>| </m:t>
                      </m:r>
                      <m:d>
                        <m:dPr>
                          <m:begChr m:val="["/>
                          <m:endChr m:val="]"/>
                          <m:ctrlPr>
                            <a:rPr lang="en-US" sz="1600" i="1" dirty="0">
                              <a:solidFill>
                                <a:srgbClr val="005426"/>
                              </a:solidFill>
                              <a:latin typeface="Cambria Math" panose="02040503050406030204" pitchFamily="18" charset="0"/>
                              <a:ea typeface="Cambria Math" panose="02040503050406030204" pitchFamily="18" charset="0"/>
                            </a:rPr>
                          </m:ctrlPr>
                        </m:dPr>
                        <m:e>
                          <m:sSub>
                            <m:sSubPr>
                              <m:ctrlPr>
                                <a:rPr lang="en-US" sz="1600" i="1" dirty="0">
                                  <a:solidFill>
                                    <a:srgbClr val="FF0000"/>
                                  </a:solidFill>
                                  <a:latin typeface="Cambria Math" panose="02040503050406030204" pitchFamily="18" charset="0"/>
                                </a:rPr>
                              </m:ctrlPr>
                            </m:sSubPr>
                            <m:e>
                              <m:r>
                                <a:rPr lang="en-US" sz="1600" i="1" dirty="0">
                                  <a:solidFill>
                                    <a:srgbClr val="FF0000"/>
                                  </a:solidFill>
                                  <a:latin typeface="Cambria Math" panose="02040503050406030204" pitchFamily="18" charset="0"/>
                                </a:rPr>
                                <m:t>𝑞</m:t>
                              </m:r>
                            </m:e>
                            <m:sub>
                              <m:r>
                                <a:rPr lang="en-US" sz="1600" i="1" dirty="0">
                                  <a:solidFill>
                                    <a:srgbClr val="FF0000"/>
                                  </a:solidFill>
                                  <a:latin typeface="Cambria Math" panose="02040503050406030204" pitchFamily="18" charset="0"/>
                                </a:rPr>
                                <m:t>0</m:t>
                              </m:r>
                            </m:sub>
                          </m:sSub>
                          <m:r>
                            <a:rPr lang="en-US" sz="1600" i="1" dirty="0">
                              <a:solidFill>
                                <a:srgbClr val="005426"/>
                              </a:solidFill>
                              <a:latin typeface="Cambria Math" panose="02040503050406030204" pitchFamily="18" charset="0"/>
                            </a:rPr>
                            <m:t>𝐴</m:t>
                          </m:r>
                          <m:sSub>
                            <m:sSubPr>
                              <m:ctrlPr>
                                <a:rPr lang="en-US" sz="1600" i="1" dirty="0">
                                  <a:solidFill>
                                    <a:srgbClr val="3333CC"/>
                                  </a:solidFill>
                                  <a:latin typeface="Cambria Math" panose="02040503050406030204" pitchFamily="18" charset="0"/>
                                  <a:ea typeface="Cambria Math" panose="02040503050406030204" pitchFamily="18" charset="0"/>
                                </a:rPr>
                              </m:ctrlPr>
                            </m:sSubPr>
                            <m:e>
                              <m:r>
                                <a:rPr lang="en-US" sz="1600" i="1" dirty="0">
                                  <a:solidFill>
                                    <a:srgbClr val="3333CC"/>
                                  </a:solidFill>
                                  <a:latin typeface="Cambria Math" panose="02040503050406030204" pitchFamily="18" charset="0"/>
                                  <a:ea typeface="Cambria Math" panose="02040503050406030204" pitchFamily="18" charset="0"/>
                                </a:rPr>
                                <m:t>𝑞</m:t>
                              </m:r>
                            </m:e>
                            <m:sub>
                              <m:r>
                                <a:rPr lang="en-US" sz="1600" i="1" dirty="0">
                                  <a:solidFill>
                                    <a:srgbClr val="3333CC"/>
                                  </a:solidFill>
                                  <a:latin typeface="Cambria Math" panose="02040503050406030204" pitchFamily="18" charset="0"/>
                                  <a:ea typeface="Cambria Math" panose="02040503050406030204" pitchFamily="18" charset="0"/>
                                </a:rPr>
                                <m:t>2</m:t>
                              </m:r>
                            </m:sub>
                          </m:sSub>
                        </m:e>
                      </m:d>
                      <m:d>
                        <m:dPr>
                          <m:begChr m:val="["/>
                          <m:endChr m:val="]"/>
                          <m:ctrlPr>
                            <a:rPr lang="en-US" sz="1600" i="1" dirty="0">
                              <a:solidFill>
                                <a:srgbClr val="005426"/>
                              </a:solidFill>
                              <a:latin typeface="Cambria Math" panose="02040503050406030204" pitchFamily="18" charset="0"/>
                              <a:ea typeface="Cambria Math" panose="02040503050406030204" pitchFamily="18" charset="0"/>
                            </a:rPr>
                          </m:ctrlPr>
                        </m:dPr>
                        <m:e>
                          <m:sSub>
                            <m:sSubPr>
                              <m:ctrlPr>
                                <a:rPr lang="en-US" sz="1600" i="1" dirty="0">
                                  <a:solidFill>
                                    <a:srgbClr val="3333CC"/>
                                  </a:solidFill>
                                  <a:latin typeface="Cambria Math" panose="02040503050406030204" pitchFamily="18" charset="0"/>
                                  <a:ea typeface="Cambria Math" panose="02040503050406030204" pitchFamily="18" charset="0"/>
                                </a:rPr>
                              </m:ctrlPr>
                            </m:sSubPr>
                            <m:e>
                              <m:r>
                                <a:rPr lang="en-US" sz="1600" i="1" dirty="0">
                                  <a:solidFill>
                                    <a:srgbClr val="3333CC"/>
                                  </a:solidFill>
                                  <a:latin typeface="Cambria Math" panose="02040503050406030204" pitchFamily="18" charset="0"/>
                                  <a:ea typeface="Cambria Math" panose="02040503050406030204" pitchFamily="18" charset="0"/>
                                </a:rPr>
                                <m:t>𝑞</m:t>
                              </m:r>
                            </m:e>
                            <m:sub>
                              <m:r>
                                <a:rPr lang="en-US" sz="1600" i="1" dirty="0">
                                  <a:solidFill>
                                    <a:srgbClr val="3333CC"/>
                                  </a:solidFill>
                                  <a:latin typeface="Cambria Math" panose="02040503050406030204" pitchFamily="18" charset="0"/>
                                  <a:ea typeface="Cambria Math" panose="02040503050406030204" pitchFamily="18" charset="0"/>
                                </a:rPr>
                                <m:t>2</m:t>
                              </m:r>
                            </m:sub>
                          </m:sSub>
                          <m:r>
                            <a:rPr lang="en-US" sz="1600" i="1" dirty="0">
                              <a:solidFill>
                                <a:srgbClr val="005426"/>
                              </a:solidFill>
                              <a:latin typeface="Cambria Math" panose="02040503050406030204" pitchFamily="18" charset="0"/>
                            </a:rPr>
                            <m:t>𝑧</m:t>
                          </m:r>
                          <m:sSub>
                            <m:sSubPr>
                              <m:ctrlPr>
                                <a:rPr lang="en-US" sz="1600" i="1" dirty="0">
                                  <a:solidFill>
                                    <a:srgbClr val="F17D09"/>
                                  </a:solidFill>
                                  <a:latin typeface="Cambria Math" panose="02040503050406030204" pitchFamily="18" charset="0"/>
                                  <a:ea typeface="Cambria Math" panose="02040503050406030204" pitchFamily="18" charset="0"/>
                                </a:rPr>
                              </m:ctrlPr>
                            </m:sSubPr>
                            <m:e>
                              <m:r>
                                <a:rPr lang="en-US" sz="1600" i="1" dirty="0">
                                  <a:solidFill>
                                    <a:srgbClr val="F17D09"/>
                                  </a:solidFill>
                                  <a:latin typeface="Cambria Math" panose="02040503050406030204" pitchFamily="18" charset="0"/>
                                  <a:ea typeface="Cambria Math" panose="02040503050406030204" pitchFamily="18" charset="0"/>
                                </a:rPr>
                                <m:t>𝑞</m:t>
                              </m:r>
                            </m:e>
                            <m:sub>
                              <m:r>
                                <a:rPr lang="en-US" sz="1600" i="1" dirty="0">
                                  <a:solidFill>
                                    <a:srgbClr val="F17D09"/>
                                  </a:solidFill>
                                  <a:latin typeface="Cambria Math" panose="02040503050406030204" pitchFamily="18" charset="0"/>
                                  <a:ea typeface="Cambria Math" panose="02040503050406030204" pitchFamily="18" charset="0"/>
                                </a:rPr>
                                <m:t>2</m:t>
                              </m:r>
                            </m:sub>
                          </m:sSub>
                        </m:e>
                      </m:d>
                      <m:r>
                        <a:rPr lang="en-US" sz="1600" i="1" dirty="0">
                          <a:solidFill>
                            <a:srgbClr val="F17D09"/>
                          </a:solidFill>
                          <a:latin typeface="Cambria Math" panose="02040503050406030204" pitchFamily="18" charset="0"/>
                          <a:ea typeface="Cambria Math" panose="02040503050406030204" pitchFamily="18" charset="0"/>
                        </a:rPr>
                        <m:t> </m:t>
                      </m:r>
                      <m:r>
                        <a:rPr lang="en-US" sz="1600" i="1" dirty="0">
                          <a:solidFill>
                            <a:srgbClr val="005426"/>
                          </a:solidFill>
                          <a:latin typeface="Cambria Math" panose="02040503050406030204" pitchFamily="18" charset="0"/>
                          <a:ea typeface="Cambria Math" panose="02040503050406030204" pitchFamily="18" charset="0"/>
                        </a:rPr>
                        <m:t>| </m:t>
                      </m:r>
                      <m:d>
                        <m:dPr>
                          <m:begChr m:val="["/>
                          <m:endChr m:val="]"/>
                          <m:ctrlPr>
                            <a:rPr lang="en-US" sz="1600" i="1" dirty="0">
                              <a:solidFill>
                                <a:srgbClr val="005426"/>
                              </a:solidFill>
                              <a:latin typeface="Cambria Math" panose="02040503050406030204" pitchFamily="18" charset="0"/>
                              <a:ea typeface="Cambria Math" panose="02040503050406030204" pitchFamily="18" charset="0"/>
                            </a:rPr>
                          </m:ctrlPr>
                        </m:dPr>
                        <m:e>
                          <m:sSub>
                            <m:sSubPr>
                              <m:ctrlPr>
                                <a:rPr lang="en-US" sz="1600" i="1" dirty="0">
                                  <a:solidFill>
                                    <a:srgbClr val="FF0000"/>
                                  </a:solidFill>
                                  <a:latin typeface="Cambria Math" panose="02040503050406030204" pitchFamily="18" charset="0"/>
                                </a:rPr>
                              </m:ctrlPr>
                            </m:sSubPr>
                            <m:e>
                              <m:r>
                                <a:rPr lang="en-US" sz="1600" i="1" dirty="0">
                                  <a:solidFill>
                                    <a:srgbClr val="FF0000"/>
                                  </a:solidFill>
                                  <a:latin typeface="Cambria Math" panose="02040503050406030204" pitchFamily="18" charset="0"/>
                                </a:rPr>
                                <m:t>𝑞</m:t>
                              </m:r>
                            </m:e>
                            <m:sub>
                              <m:r>
                                <a:rPr lang="en-US" sz="1600" i="1" dirty="0">
                                  <a:solidFill>
                                    <a:srgbClr val="FF0000"/>
                                  </a:solidFill>
                                  <a:latin typeface="Cambria Math" panose="02040503050406030204" pitchFamily="18" charset="0"/>
                                </a:rPr>
                                <m:t>0</m:t>
                              </m:r>
                            </m:sub>
                          </m:sSub>
                          <m:r>
                            <a:rPr lang="en-US" sz="1600" i="1" dirty="0">
                              <a:solidFill>
                                <a:srgbClr val="005426"/>
                              </a:solidFill>
                              <a:latin typeface="Cambria Math" panose="02040503050406030204" pitchFamily="18" charset="0"/>
                            </a:rPr>
                            <m:t>𝐴</m:t>
                          </m:r>
                          <m:sSub>
                            <m:sSubPr>
                              <m:ctrlPr>
                                <a:rPr lang="en-US" sz="1600" i="1" dirty="0">
                                  <a:solidFill>
                                    <a:srgbClr val="3333CC"/>
                                  </a:solidFill>
                                  <a:latin typeface="Cambria Math" panose="02040503050406030204" pitchFamily="18" charset="0"/>
                                  <a:ea typeface="Cambria Math" panose="02040503050406030204" pitchFamily="18" charset="0"/>
                                </a:rPr>
                              </m:ctrlPr>
                            </m:sSubPr>
                            <m:e>
                              <m:r>
                                <a:rPr lang="en-US" sz="1600" i="1" dirty="0">
                                  <a:solidFill>
                                    <a:srgbClr val="3333CC"/>
                                  </a:solidFill>
                                  <a:latin typeface="Cambria Math" panose="02040503050406030204" pitchFamily="18" charset="0"/>
                                  <a:ea typeface="Cambria Math" panose="02040503050406030204" pitchFamily="18" charset="0"/>
                                </a:rPr>
                                <m:t>𝑞</m:t>
                              </m:r>
                            </m:e>
                            <m:sub>
                              <m:r>
                                <a:rPr lang="en-US" sz="1600" i="1" dirty="0">
                                  <a:solidFill>
                                    <a:srgbClr val="3333CC"/>
                                  </a:solidFill>
                                  <a:latin typeface="Cambria Math" panose="02040503050406030204" pitchFamily="18" charset="0"/>
                                  <a:ea typeface="Cambria Math" panose="02040503050406030204" pitchFamily="18" charset="0"/>
                                </a:rPr>
                                <m:t>3</m:t>
                              </m:r>
                            </m:sub>
                          </m:sSub>
                        </m:e>
                      </m:d>
                      <m:d>
                        <m:dPr>
                          <m:begChr m:val="["/>
                          <m:endChr m:val="]"/>
                          <m:ctrlPr>
                            <a:rPr lang="en-US" sz="1600" i="1" dirty="0">
                              <a:solidFill>
                                <a:srgbClr val="005426"/>
                              </a:solidFill>
                              <a:latin typeface="Cambria Math" panose="02040503050406030204" pitchFamily="18" charset="0"/>
                              <a:ea typeface="Cambria Math" panose="02040503050406030204" pitchFamily="18" charset="0"/>
                            </a:rPr>
                          </m:ctrlPr>
                        </m:dPr>
                        <m:e>
                          <m:sSub>
                            <m:sSubPr>
                              <m:ctrlPr>
                                <a:rPr lang="en-US" sz="1600" i="1" dirty="0">
                                  <a:solidFill>
                                    <a:srgbClr val="3333CC"/>
                                  </a:solidFill>
                                  <a:latin typeface="Cambria Math" panose="02040503050406030204" pitchFamily="18" charset="0"/>
                                  <a:ea typeface="Cambria Math" panose="02040503050406030204" pitchFamily="18" charset="0"/>
                                </a:rPr>
                              </m:ctrlPr>
                            </m:sSubPr>
                            <m:e>
                              <m:r>
                                <a:rPr lang="en-US" sz="1600" i="1" dirty="0">
                                  <a:solidFill>
                                    <a:srgbClr val="3333CC"/>
                                  </a:solidFill>
                                  <a:latin typeface="Cambria Math" panose="02040503050406030204" pitchFamily="18" charset="0"/>
                                  <a:ea typeface="Cambria Math" panose="02040503050406030204" pitchFamily="18" charset="0"/>
                                </a:rPr>
                                <m:t>𝑞</m:t>
                              </m:r>
                            </m:e>
                            <m:sub>
                              <m:r>
                                <a:rPr lang="en-US" sz="1600" i="1" dirty="0">
                                  <a:solidFill>
                                    <a:srgbClr val="3333CC"/>
                                  </a:solidFill>
                                  <a:latin typeface="Cambria Math" panose="02040503050406030204" pitchFamily="18" charset="0"/>
                                  <a:ea typeface="Cambria Math" panose="02040503050406030204" pitchFamily="18" charset="0"/>
                                </a:rPr>
                                <m:t>3</m:t>
                              </m:r>
                            </m:sub>
                          </m:sSub>
                          <m:r>
                            <a:rPr lang="en-US" sz="1600" i="1" dirty="0">
                              <a:solidFill>
                                <a:srgbClr val="005426"/>
                              </a:solidFill>
                              <a:latin typeface="Cambria Math" panose="02040503050406030204" pitchFamily="18" charset="0"/>
                            </a:rPr>
                            <m:t>𝑧</m:t>
                          </m:r>
                          <m:sSub>
                            <m:sSubPr>
                              <m:ctrlPr>
                                <a:rPr lang="en-US" sz="1600" i="1" dirty="0">
                                  <a:solidFill>
                                    <a:srgbClr val="F17D09"/>
                                  </a:solidFill>
                                  <a:latin typeface="Cambria Math" panose="02040503050406030204" pitchFamily="18" charset="0"/>
                                  <a:ea typeface="Cambria Math" panose="02040503050406030204" pitchFamily="18" charset="0"/>
                                </a:rPr>
                              </m:ctrlPr>
                            </m:sSubPr>
                            <m:e>
                              <m:r>
                                <a:rPr lang="en-US" sz="1600" i="1" dirty="0">
                                  <a:solidFill>
                                    <a:srgbClr val="F17D09"/>
                                  </a:solidFill>
                                  <a:latin typeface="Cambria Math" panose="02040503050406030204" pitchFamily="18" charset="0"/>
                                  <a:ea typeface="Cambria Math" panose="02040503050406030204" pitchFamily="18" charset="0"/>
                                </a:rPr>
                                <m:t>𝑞</m:t>
                              </m:r>
                            </m:e>
                            <m:sub>
                              <m:r>
                                <a:rPr lang="en-US" sz="1600" i="1" dirty="0">
                                  <a:solidFill>
                                    <a:srgbClr val="F17D09"/>
                                  </a:solidFill>
                                  <a:latin typeface="Cambria Math" panose="02040503050406030204" pitchFamily="18" charset="0"/>
                                  <a:ea typeface="Cambria Math" panose="02040503050406030204" pitchFamily="18" charset="0"/>
                                </a:rPr>
                                <m:t>2</m:t>
                              </m:r>
                            </m:sub>
                          </m:sSub>
                        </m:e>
                      </m:d>
                    </m:oMath>
                  </a14:m>
                  <a:endParaRPr lang="en-US" sz="1600" dirty="0"/>
                </a:p>
              </p:txBody>
            </p:sp>
          </mc:Choice>
          <mc:Fallback xmlns="">
            <p:sp>
              <p:nvSpPr>
                <p:cNvPr id="15" name="Rectangle 14"/>
                <p:cNvSpPr>
                  <a:spLocks noRot="1" noChangeAspect="1" noMove="1" noResize="1" noEditPoints="1" noAdjustHandles="1" noChangeArrowheads="1" noChangeShapeType="1" noTextEdit="1"/>
                </p:cNvSpPr>
                <p:nvPr/>
              </p:nvSpPr>
              <p:spPr>
                <a:xfrm>
                  <a:off x="212823" y="5520826"/>
                  <a:ext cx="8886012" cy="338554"/>
                </a:xfrm>
                <a:prstGeom prst="rect">
                  <a:avLst/>
                </a:prstGeom>
                <a:blipFill>
                  <a:blip r:embed="rId12"/>
                  <a:stretch>
                    <a:fillRect b="-107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212824" y="5855000"/>
                  <a:ext cx="8733612" cy="338554"/>
                </a:xfrm>
                <a:prstGeom prst="rect">
                  <a:avLst/>
                </a:prstGeom>
              </p:spPr>
              <p:txBody>
                <a:bodyPr wrap="square">
                  <a:spAutoFit/>
                </a:bodyPr>
                <a:lstStyle/>
                <a:p>
                  <a:r>
                    <a:rPr lang="en-US" sz="1600" dirty="0">
                      <a:solidFill>
                        <a:srgbClr val="005426"/>
                      </a:solidFill>
                      <a:ea typeface="Cambria Math" panose="02040503050406030204" pitchFamily="18" charset="0"/>
                    </a:rPr>
                    <a:t> </a:t>
                  </a:r>
                  <a14:m>
                    <m:oMath xmlns:m="http://schemas.openxmlformats.org/officeDocument/2006/math">
                      <m:d>
                        <m:dPr>
                          <m:begChr m:val="["/>
                          <m:endChr m:val="]"/>
                          <m:ctrlPr>
                            <a:rPr lang="en-US" sz="1600" i="1" dirty="0" smtClean="0">
                              <a:solidFill>
                                <a:srgbClr val="005426"/>
                              </a:solidFill>
                              <a:latin typeface="Cambria Math" panose="02040503050406030204" pitchFamily="18" charset="0"/>
                              <a:ea typeface="Cambria Math" panose="02040503050406030204" pitchFamily="18" charset="0"/>
                            </a:rPr>
                          </m:ctrlPr>
                        </m:dPr>
                        <m:e>
                          <m:sSub>
                            <m:sSubPr>
                              <m:ctrlPr>
                                <a:rPr lang="en-US" sz="1600" i="1" dirty="0">
                                  <a:solidFill>
                                    <a:srgbClr val="FF0000"/>
                                  </a:solidFill>
                                  <a:latin typeface="Cambria Math" panose="02040503050406030204" pitchFamily="18" charset="0"/>
                                </a:rPr>
                              </m:ctrlPr>
                            </m:sSubPr>
                            <m:e>
                              <m:r>
                                <a:rPr lang="en-US" sz="1600" i="1" dirty="0">
                                  <a:solidFill>
                                    <a:srgbClr val="FF0000"/>
                                  </a:solidFill>
                                  <a:latin typeface="Cambria Math" panose="02040503050406030204" pitchFamily="18" charset="0"/>
                                </a:rPr>
                                <m:t>𝑞</m:t>
                              </m:r>
                            </m:e>
                            <m:sub>
                              <m:r>
                                <a:rPr lang="en-US" sz="1600" b="0" i="1" dirty="0" smtClean="0">
                                  <a:solidFill>
                                    <a:srgbClr val="FF0000"/>
                                  </a:solidFill>
                                  <a:latin typeface="Cambria Math" panose="02040503050406030204" pitchFamily="18" charset="0"/>
                                </a:rPr>
                                <m:t>3</m:t>
                              </m:r>
                            </m:sub>
                          </m:sSub>
                          <m:r>
                            <a:rPr lang="en-US" sz="1600" i="1" dirty="0">
                              <a:solidFill>
                                <a:srgbClr val="005426"/>
                              </a:solidFill>
                              <a:latin typeface="Cambria Math" panose="02040503050406030204" pitchFamily="18" charset="0"/>
                            </a:rPr>
                            <m:t>𝑧</m:t>
                          </m:r>
                          <m:sSub>
                            <m:sSubPr>
                              <m:ctrlPr>
                                <a:rPr lang="en-US" sz="1600" i="1" dirty="0">
                                  <a:solidFill>
                                    <a:srgbClr val="F17D09"/>
                                  </a:solidFill>
                                  <a:latin typeface="Cambria Math" panose="02040503050406030204" pitchFamily="18" charset="0"/>
                                  <a:ea typeface="Cambria Math" panose="02040503050406030204" pitchFamily="18" charset="0"/>
                                </a:rPr>
                              </m:ctrlPr>
                            </m:sSubPr>
                            <m:e>
                              <m:r>
                                <a:rPr lang="en-US" sz="1600" i="1" dirty="0">
                                  <a:solidFill>
                                    <a:srgbClr val="F17D09"/>
                                  </a:solidFill>
                                  <a:latin typeface="Cambria Math" panose="02040503050406030204" pitchFamily="18" charset="0"/>
                                  <a:ea typeface="Cambria Math" panose="02040503050406030204" pitchFamily="18" charset="0"/>
                                </a:rPr>
                                <m:t>𝑞</m:t>
                              </m:r>
                            </m:e>
                            <m:sub>
                              <m:r>
                                <a:rPr lang="en-US" sz="1600" b="0" i="1" dirty="0" smtClean="0">
                                  <a:solidFill>
                                    <a:srgbClr val="F17D09"/>
                                  </a:solidFill>
                                  <a:latin typeface="Cambria Math" panose="02040503050406030204" pitchFamily="18" charset="0"/>
                                  <a:ea typeface="Cambria Math" panose="02040503050406030204" pitchFamily="18" charset="0"/>
                                </a:rPr>
                                <m:t>3</m:t>
                              </m:r>
                            </m:sub>
                          </m:sSub>
                        </m:e>
                      </m:d>
                      <m:r>
                        <a:rPr lang="en-US" sz="1600" i="1" dirty="0">
                          <a:solidFill>
                            <a:srgbClr val="005426"/>
                          </a:solidFill>
                          <a:latin typeface="Cambria Math" panose="02040503050406030204" pitchFamily="18" charset="0"/>
                          <a:ea typeface="Cambria Math" panose="02040503050406030204" pitchFamily="18" charset="0"/>
                        </a:rPr>
                        <m:t>→</m:t>
                      </m:r>
                      <m:d>
                        <m:dPr>
                          <m:begChr m:val="["/>
                          <m:endChr m:val="]"/>
                          <m:ctrlPr>
                            <a:rPr lang="en-US" sz="1600" i="1" dirty="0">
                              <a:solidFill>
                                <a:srgbClr val="005426"/>
                              </a:solidFill>
                              <a:latin typeface="Cambria Math" panose="02040503050406030204" pitchFamily="18" charset="0"/>
                              <a:ea typeface="Cambria Math" panose="02040503050406030204" pitchFamily="18" charset="0"/>
                            </a:rPr>
                          </m:ctrlPr>
                        </m:dPr>
                        <m:e>
                          <m:sSub>
                            <m:sSubPr>
                              <m:ctrlPr>
                                <a:rPr lang="en-US" sz="1600" i="1" dirty="0">
                                  <a:solidFill>
                                    <a:srgbClr val="FF0000"/>
                                  </a:solidFill>
                                  <a:latin typeface="Cambria Math" panose="02040503050406030204" pitchFamily="18" charset="0"/>
                                </a:rPr>
                              </m:ctrlPr>
                            </m:sSubPr>
                            <m:e>
                              <m:r>
                                <a:rPr lang="en-US" sz="1600" i="1" dirty="0">
                                  <a:solidFill>
                                    <a:srgbClr val="FF0000"/>
                                  </a:solidFill>
                                  <a:latin typeface="Cambria Math" panose="02040503050406030204" pitchFamily="18" charset="0"/>
                                </a:rPr>
                                <m:t>𝑞</m:t>
                              </m:r>
                            </m:e>
                            <m:sub>
                              <m:r>
                                <a:rPr lang="en-US" sz="1600" i="1" dirty="0">
                                  <a:solidFill>
                                    <a:srgbClr val="FF0000"/>
                                  </a:solidFill>
                                  <a:latin typeface="Cambria Math" panose="02040503050406030204" pitchFamily="18" charset="0"/>
                                </a:rPr>
                                <m:t>0</m:t>
                              </m:r>
                            </m:sub>
                          </m:sSub>
                          <m:r>
                            <a:rPr lang="en-US" sz="1600" i="1" dirty="0">
                              <a:solidFill>
                                <a:srgbClr val="005426"/>
                              </a:solidFill>
                              <a:latin typeface="Cambria Math" panose="02040503050406030204" pitchFamily="18" charset="0"/>
                            </a:rPr>
                            <m:t>𝐴</m:t>
                          </m:r>
                          <m:sSub>
                            <m:sSubPr>
                              <m:ctrlPr>
                                <a:rPr lang="en-US" sz="1600" i="1" dirty="0">
                                  <a:solidFill>
                                    <a:srgbClr val="3333CC"/>
                                  </a:solidFill>
                                  <a:latin typeface="Cambria Math" panose="02040503050406030204" pitchFamily="18" charset="0"/>
                                  <a:ea typeface="Cambria Math" panose="02040503050406030204" pitchFamily="18" charset="0"/>
                                </a:rPr>
                              </m:ctrlPr>
                            </m:sSubPr>
                            <m:e>
                              <m:r>
                                <a:rPr lang="en-US" sz="1600" i="1" dirty="0">
                                  <a:solidFill>
                                    <a:srgbClr val="3333CC"/>
                                  </a:solidFill>
                                  <a:latin typeface="Cambria Math" panose="02040503050406030204" pitchFamily="18" charset="0"/>
                                  <a:ea typeface="Cambria Math" panose="02040503050406030204" pitchFamily="18" charset="0"/>
                                </a:rPr>
                                <m:t>𝑞</m:t>
                              </m:r>
                            </m:e>
                            <m:sub>
                              <m:r>
                                <a:rPr lang="en-US" sz="1600" i="1" dirty="0">
                                  <a:solidFill>
                                    <a:srgbClr val="3333CC"/>
                                  </a:solidFill>
                                  <a:latin typeface="Cambria Math" panose="02040503050406030204" pitchFamily="18" charset="0"/>
                                  <a:ea typeface="Cambria Math" panose="02040503050406030204" pitchFamily="18" charset="0"/>
                                </a:rPr>
                                <m:t>0</m:t>
                              </m:r>
                            </m:sub>
                          </m:sSub>
                        </m:e>
                      </m:d>
                      <m:d>
                        <m:dPr>
                          <m:begChr m:val="["/>
                          <m:endChr m:val="]"/>
                          <m:ctrlPr>
                            <a:rPr lang="en-US" sz="1600" i="1" dirty="0">
                              <a:solidFill>
                                <a:srgbClr val="005426"/>
                              </a:solidFill>
                              <a:latin typeface="Cambria Math" panose="02040503050406030204" pitchFamily="18" charset="0"/>
                              <a:ea typeface="Cambria Math" panose="02040503050406030204" pitchFamily="18" charset="0"/>
                            </a:rPr>
                          </m:ctrlPr>
                        </m:dPr>
                        <m:e>
                          <m:sSub>
                            <m:sSubPr>
                              <m:ctrlPr>
                                <a:rPr lang="en-US" sz="1600" i="1" dirty="0">
                                  <a:solidFill>
                                    <a:srgbClr val="3333CC"/>
                                  </a:solidFill>
                                  <a:latin typeface="Cambria Math" panose="02040503050406030204" pitchFamily="18" charset="0"/>
                                  <a:ea typeface="Cambria Math" panose="02040503050406030204" pitchFamily="18" charset="0"/>
                                </a:rPr>
                              </m:ctrlPr>
                            </m:sSubPr>
                            <m:e>
                              <m:r>
                                <a:rPr lang="en-US" sz="1600" i="1" dirty="0">
                                  <a:solidFill>
                                    <a:srgbClr val="3333CC"/>
                                  </a:solidFill>
                                  <a:latin typeface="Cambria Math" panose="02040503050406030204" pitchFamily="18" charset="0"/>
                                  <a:ea typeface="Cambria Math" panose="02040503050406030204" pitchFamily="18" charset="0"/>
                                </a:rPr>
                                <m:t>𝑞</m:t>
                              </m:r>
                            </m:e>
                            <m:sub>
                              <m:r>
                                <a:rPr lang="en-US" sz="1600" i="1" dirty="0">
                                  <a:solidFill>
                                    <a:srgbClr val="3333CC"/>
                                  </a:solidFill>
                                  <a:latin typeface="Cambria Math" panose="02040503050406030204" pitchFamily="18" charset="0"/>
                                  <a:ea typeface="Cambria Math" panose="02040503050406030204" pitchFamily="18" charset="0"/>
                                </a:rPr>
                                <m:t>0</m:t>
                              </m:r>
                            </m:sub>
                          </m:sSub>
                          <m:r>
                            <a:rPr lang="en-US" sz="1600" i="1" dirty="0">
                              <a:solidFill>
                                <a:srgbClr val="005426"/>
                              </a:solidFill>
                              <a:latin typeface="Cambria Math" panose="02040503050406030204" pitchFamily="18" charset="0"/>
                            </a:rPr>
                            <m:t>𝑧</m:t>
                          </m:r>
                          <m:sSub>
                            <m:sSubPr>
                              <m:ctrlPr>
                                <a:rPr lang="en-US" sz="1600" i="1" dirty="0">
                                  <a:solidFill>
                                    <a:srgbClr val="F17D09"/>
                                  </a:solidFill>
                                  <a:latin typeface="Cambria Math" panose="02040503050406030204" pitchFamily="18" charset="0"/>
                                  <a:ea typeface="Cambria Math" panose="02040503050406030204" pitchFamily="18" charset="0"/>
                                </a:rPr>
                              </m:ctrlPr>
                            </m:sSubPr>
                            <m:e>
                              <m:r>
                                <a:rPr lang="en-US" sz="1600" i="1" dirty="0">
                                  <a:solidFill>
                                    <a:srgbClr val="F17D09"/>
                                  </a:solidFill>
                                  <a:latin typeface="Cambria Math" panose="02040503050406030204" pitchFamily="18" charset="0"/>
                                  <a:ea typeface="Cambria Math" panose="02040503050406030204" pitchFamily="18" charset="0"/>
                                </a:rPr>
                                <m:t>𝑞</m:t>
                              </m:r>
                            </m:e>
                            <m:sub>
                              <m:r>
                                <a:rPr lang="en-US" sz="1600" i="1" dirty="0">
                                  <a:solidFill>
                                    <a:srgbClr val="F17D09"/>
                                  </a:solidFill>
                                  <a:latin typeface="Cambria Math" panose="02040503050406030204" pitchFamily="18" charset="0"/>
                                  <a:ea typeface="Cambria Math" panose="02040503050406030204" pitchFamily="18" charset="0"/>
                                </a:rPr>
                                <m:t>3</m:t>
                              </m:r>
                            </m:sub>
                          </m:sSub>
                        </m:e>
                      </m:d>
                      <m:r>
                        <a:rPr lang="en-US" sz="1600" i="1" dirty="0">
                          <a:solidFill>
                            <a:srgbClr val="F17D09"/>
                          </a:solidFill>
                          <a:latin typeface="Cambria Math" panose="02040503050406030204" pitchFamily="18" charset="0"/>
                          <a:ea typeface="Cambria Math" panose="02040503050406030204" pitchFamily="18" charset="0"/>
                        </a:rPr>
                        <m:t> </m:t>
                      </m:r>
                      <m:r>
                        <a:rPr lang="en-US" sz="1600" i="1" dirty="0">
                          <a:solidFill>
                            <a:srgbClr val="005426"/>
                          </a:solidFill>
                          <a:latin typeface="Cambria Math" panose="02040503050406030204" pitchFamily="18" charset="0"/>
                          <a:ea typeface="Cambria Math" panose="02040503050406030204" pitchFamily="18" charset="0"/>
                        </a:rPr>
                        <m:t>| </m:t>
                      </m:r>
                      <m:d>
                        <m:dPr>
                          <m:begChr m:val="["/>
                          <m:endChr m:val="]"/>
                          <m:ctrlPr>
                            <a:rPr lang="en-US" sz="1600" i="1" dirty="0">
                              <a:solidFill>
                                <a:srgbClr val="005426"/>
                              </a:solidFill>
                              <a:latin typeface="Cambria Math" panose="02040503050406030204" pitchFamily="18" charset="0"/>
                              <a:ea typeface="Cambria Math" panose="02040503050406030204" pitchFamily="18" charset="0"/>
                            </a:rPr>
                          </m:ctrlPr>
                        </m:dPr>
                        <m:e>
                          <m:sSub>
                            <m:sSubPr>
                              <m:ctrlPr>
                                <a:rPr lang="en-US" sz="1600" i="1" dirty="0">
                                  <a:solidFill>
                                    <a:srgbClr val="FF0000"/>
                                  </a:solidFill>
                                  <a:latin typeface="Cambria Math" panose="02040503050406030204" pitchFamily="18" charset="0"/>
                                </a:rPr>
                              </m:ctrlPr>
                            </m:sSubPr>
                            <m:e>
                              <m:r>
                                <a:rPr lang="en-US" sz="1600" i="1" dirty="0">
                                  <a:solidFill>
                                    <a:srgbClr val="FF0000"/>
                                  </a:solidFill>
                                  <a:latin typeface="Cambria Math" panose="02040503050406030204" pitchFamily="18" charset="0"/>
                                </a:rPr>
                                <m:t>𝑞</m:t>
                              </m:r>
                            </m:e>
                            <m:sub>
                              <m:r>
                                <a:rPr lang="en-US" sz="1600" i="1" dirty="0">
                                  <a:solidFill>
                                    <a:srgbClr val="FF0000"/>
                                  </a:solidFill>
                                  <a:latin typeface="Cambria Math" panose="02040503050406030204" pitchFamily="18" charset="0"/>
                                </a:rPr>
                                <m:t>0</m:t>
                              </m:r>
                            </m:sub>
                          </m:sSub>
                          <m:r>
                            <a:rPr lang="en-US" sz="1600" i="1" dirty="0">
                              <a:solidFill>
                                <a:srgbClr val="005426"/>
                              </a:solidFill>
                              <a:latin typeface="Cambria Math" panose="02040503050406030204" pitchFamily="18" charset="0"/>
                            </a:rPr>
                            <m:t>𝐴</m:t>
                          </m:r>
                          <m:sSub>
                            <m:sSubPr>
                              <m:ctrlPr>
                                <a:rPr lang="en-US" sz="1600" i="1" dirty="0">
                                  <a:solidFill>
                                    <a:srgbClr val="3333CC"/>
                                  </a:solidFill>
                                  <a:latin typeface="Cambria Math" panose="02040503050406030204" pitchFamily="18" charset="0"/>
                                  <a:ea typeface="Cambria Math" panose="02040503050406030204" pitchFamily="18" charset="0"/>
                                </a:rPr>
                              </m:ctrlPr>
                            </m:sSubPr>
                            <m:e>
                              <m:r>
                                <a:rPr lang="en-US" sz="1600" i="1" dirty="0">
                                  <a:solidFill>
                                    <a:srgbClr val="3333CC"/>
                                  </a:solidFill>
                                  <a:latin typeface="Cambria Math" panose="02040503050406030204" pitchFamily="18" charset="0"/>
                                  <a:ea typeface="Cambria Math" panose="02040503050406030204" pitchFamily="18" charset="0"/>
                                </a:rPr>
                                <m:t>𝑞</m:t>
                              </m:r>
                            </m:e>
                            <m:sub>
                              <m:r>
                                <a:rPr lang="en-US" sz="1600" i="1" dirty="0">
                                  <a:solidFill>
                                    <a:srgbClr val="3333CC"/>
                                  </a:solidFill>
                                  <a:latin typeface="Cambria Math" panose="02040503050406030204" pitchFamily="18" charset="0"/>
                                  <a:ea typeface="Cambria Math" panose="02040503050406030204" pitchFamily="18" charset="0"/>
                                </a:rPr>
                                <m:t>1</m:t>
                              </m:r>
                            </m:sub>
                          </m:sSub>
                        </m:e>
                      </m:d>
                      <m:d>
                        <m:dPr>
                          <m:begChr m:val="["/>
                          <m:endChr m:val="]"/>
                          <m:ctrlPr>
                            <a:rPr lang="en-US" sz="1600" i="1" dirty="0">
                              <a:solidFill>
                                <a:srgbClr val="005426"/>
                              </a:solidFill>
                              <a:latin typeface="Cambria Math" panose="02040503050406030204" pitchFamily="18" charset="0"/>
                              <a:ea typeface="Cambria Math" panose="02040503050406030204" pitchFamily="18" charset="0"/>
                            </a:rPr>
                          </m:ctrlPr>
                        </m:dPr>
                        <m:e>
                          <m:sSub>
                            <m:sSubPr>
                              <m:ctrlPr>
                                <a:rPr lang="en-US" sz="1600" i="1" dirty="0">
                                  <a:solidFill>
                                    <a:srgbClr val="3333CC"/>
                                  </a:solidFill>
                                  <a:latin typeface="Cambria Math" panose="02040503050406030204" pitchFamily="18" charset="0"/>
                                  <a:ea typeface="Cambria Math" panose="02040503050406030204" pitchFamily="18" charset="0"/>
                                </a:rPr>
                              </m:ctrlPr>
                            </m:sSubPr>
                            <m:e>
                              <m:r>
                                <a:rPr lang="en-US" sz="1600" i="1" dirty="0">
                                  <a:solidFill>
                                    <a:srgbClr val="3333CC"/>
                                  </a:solidFill>
                                  <a:latin typeface="Cambria Math" panose="02040503050406030204" pitchFamily="18" charset="0"/>
                                  <a:ea typeface="Cambria Math" panose="02040503050406030204" pitchFamily="18" charset="0"/>
                                </a:rPr>
                                <m:t>𝑞</m:t>
                              </m:r>
                            </m:e>
                            <m:sub>
                              <m:r>
                                <a:rPr lang="en-US" sz="1600" i="1" dirty="0">
                                  <a:solidFill>
                                    <a:srgbClr val="3333CC"/>
                                  </a:solidFill>
                                  <a:latin typeface="Cambria Math" panose="02040503050406030204" pitchFamily="18" charset="0"/>
                                  <a:ea typeface="Cambria Math" panose="02040503050406030204" pitchFamily="18" charset="0"/>
                                </a:rPr>
                                <m:t>1</m:t>
                              </m:r>
                            </m:sub>
                          </m:sSub>
                          <m:r>
                            <a:rPr lang="en-US" sz="1600" i="1" dirty="0">
                              <a:solidFill>
                                <a:srgbClr val="005426"/>
                              </a:solidFill>
                              <a:latin typeface="Cambria Math" panose="02040503050406030204" pitchFamily="18" charset="0"/>
                            </a:rPr>
                            <m:t>𝑧</m:t>
                          </m:r>
                          <m:sSub>
                            <m:sSubPr>
                              <m:ctrlPr>
                                <a:rPr lang="en-US" sz="1600" i="1" dirty="0">
                                  <a:solidFill>
                                    <a:srgbClr val="F17D09"/>
                                  </a:solidFill>
                                  <a:latin typeface="Cambria Math" panose="02040503050406030204" pitchFamily="18" charset="0"/>
                                  <a:ea typeface="Cambria Math" panose="02040503050406030204" pitchFamily="18" charset="0"/>
                                </a:rPr>
                              </m:ctrlPr>
                            </m:sSubPr>
                            <m:e>
                              <m:r>
                                <a:rPr lang="en-US" sz="1600" i="1" dirty="0">
                                  <a:solidFill>
                                    <a:srgbClr val="F17D09"/>
                                  </a:solidFill>
                                  <a:latin typeface="Cambria Math" panose="02040503050406030204" pitchFamily="18" charset="0"/>
                                  <a:ea typeface="Cambria Math" panose="02040503050406030204" pitchFamily="18" charset="0"/>
                                </a:rPr>
                                <m:t>𝑞</m:t>
                              </m:r>
                            </m:e>
                            <m:sub>
                              <m:r>
                                <a:rPr lang="en-US" sz="1600" i="1" dirty="0">
                                  <a:solidFill>
                                    <a:srgbClr val="F17D09"/>
                                  </a:solidFill>
                                  <a:latin typeface="Cambria Math" panose="02040503050406030204" pitchFamily="18" charset="0"/>
                                  <a:ea typeface="Cambria Math" panose="02040503050406030204" pitchFamily="18" charset="0"/>
                                </a:rPr>
                                <m:t>3</m:t>
                              </m:r>
                            </m:sub>
                          </m:sSub>
                        </m:e>
                      </m:d>
                      <m:r>
                        <a:rPr lang="en-US" sz="1600" i="1" dirty="0">
                          <a:solidFill>
                            <a:srgbClr val="F17D09"/>
                          </a:solidFill>
                          <a:latin typeface="Cambria Math" panose="02040503050406030204" pitchFamily="18" charset="0"/>
                          <a:ea typeface="Cambria Math" panose="02040503050406030204" pitchFamily="18" charset="0"/>
                        </a:rPr>
                        <m:t> </m:t>
                      </m:r>
                      <m:r>
                        <a:rPr lang="en-US" sz="1600" i="1" dirty="0">
                          <a:solidFill>
                            <a:srgbClr val="005426"/>
                          </a:solidFill>
                          <a:latin typeface="Cambria Math" panose="02040503050406030204" pitchFamily="18" charset="0"/>
                          <a:ea typeface="Cambria Math" panose="02040503050406030204" pitchFamily="18" charset="0"/>
                        </a:rPr>
                        <m:t>| </m:t>
                      </m:r>
                      <m:d>
                        <m:dPr>
                          <m:begChr m:val="["/>
                          <m:endChr m:val="]"/>
                          <m:ctrlPr>
                            <a:rPr lang="en-US" sz="1600" i="1" dirty="0">
                              <a:solidFill>
                                <a:srgbClr val="005426"/>
                              </a:solidFill>
                              <a:latin typeface="Cambria Math" panose="02040503050406030204" pitchFamily="18" charset="0"/>
                              <a:ea typeface="Cambria Math" panose="02040503050406030204" pitchFamily="18" charset="0"/>
                            </a:rPr>
                          </m:ctrlPr>
                        </m:dPr>
                        <m:e>
                          <m:sSub>
                            <m:sSubPr>
                              <m:ctrlPr>
                                <a:rPr lang="en-US" sz="1600" i="1" dirty="0">
                                  <a:solidFill>
                                    <a:srgbClr val="FF0000"/>
                                  </a:solidFill>
                                  <a:latin typeface="Cambria Math" panose="02040503050406030204" pitchFamily="18" charset="0"/>
                                </a:rPr>
                              </m:ctrlPr>
                            </m:sSubPr>
                            <m:e>
                              <m:r>
                                <a:rPr lang="en-US" sz="1600" i="1" dirty="0">
                                  <a:solidFill>
                                    <a:srgbClr val="FF0000"/>
                                  </a:solidFill>
                                  <a:latin typeface="Cambria Math" panose="02040503050406030204" pitchFamily="18" charset="0"/>
                                </a:rPr>
                                <m:t>𝑞</m:t>
                              </m:r>
                            </m:e>
                            <m:sub>
                              <m:r>
                                <a:rPr lang="en-US" sz="1600" i="1" dirty="0">
                                  <a:solidFill>
                                    <a:srgbClr val="FF0000"/>
                                  </a:solidFill>
                                  <a:latin typeface="Cambria Math" panose="02040503050406030204" pitchFamily="18" charset="0"/>
                                </a:rPr>
                                <m:t>0</m:t>
                              </m:r>
                            </m:sub>
                          </m:sSub>
                          <m:r>
                            <a:rPr lang="en-US" sz="1600" i="1" dirty="0">
                              <a:solidFill>
                                <a:srgbClr val="005426"/>
                              </a:solidFill>
                              <a:latin typeface="Cambria Math" panose="02040503050406030204" pitchFamily="18" charset="0"/>
                            </a:rPr>
                            <m:t>𝐴</m:t>
                          </m:r>
                          <m:sSub>
                            <m:sSubPr>
                              <m:ctrlPr>
                                <a:rPr lang="en-US" sz="1600" i="1" dirty="0">
                                  <a:solidFill>
                                    <a:srgbClr val="3333CC"/>
                                  </a:solidFill>
                                  <a:latin typeface="Cambria Math" panose="02040503050406030204" pitchFamily="18" charset="0"/>
                                  <a:ea typeface="Cambria Math" panose="02040503050406030204" pitchFamily="18" charset="0"/>
                                </a:rPr>
                              </m:ctrlPr>
                            </m:sSubPr>
                            <m:e>
                              <m:r>
                                <a:rPr lang="en-US" sz="1600" i="1" dirty="0">
                                  <a:solidFill>
                                    <a:srgbClr val="3333CC"/>
                                  </a:solidFill>
                                  <a:latin typeface="Cambria Math" panose="02040503050406030204" pitchFamily="18" charset="0"/>
                                  <a:ea typeface="Cambria Math" panose="02040503050406030204" pitchFamily="18" charset="0"/>
                                </a:rPr>
                                <m:t>𝑞</m:t>
                              </m:r>
                            </m:e>
                            <m:sub>
                              <m:r>
                                <a:rPr lang="en-US" sz="1600" i="1" dirty="0">
                                  <a:solidFill>
                                    <a:srgbClr val="3333CC"/>
                                  </a:solidFill>
                                  <a:latin typeface="Cambria Math" panose="02040503050406030204" pitchFamily="18" charset="0"/>
                                  <a:ea typeface="Cambria Math" panose="02040503050406030204" pitchFamily="18" charset="0"/>
                                </a:rPr>
                                <m:t>2</m:t>
                              </m:r>
                            </m:sub>
                          </m:sSub>
                        </m:e>
                      </m:d>
                      <m:d>
                        <m:dPr>
                          <m:begChr m:val="["/>
                          <m:endChr m:val="]"/>
                          <m:ctrlPr>
                            <a:rPr lang="en-US" sz="1600" i="1" dirty="0">
                              <a:solidFill>
                                <a:srgbClr val="005426"/>
                              </a:solidFill>
                              <a:latin typeface="Cambria Math" panose="02040503050406030204" pitchFamily="18" charset="0"/>
                              <a:ea typeface="Cambria Math" panose="02040503050406030204" pitchFamily="18" charset="0"/>
                            </a:rPr>
                          </m:ctrlPr>
                        </m:dPr>
                        <m:e>
                          <m:sSub>
                            <m:sSubPr>
                              <m:ctrlPr>
                                <a:rPr lang="en-US" sz="1600" i="1" dirty="0">
                                  <a:solidFill>
                                    <a:srgbClr val="3333CC"/>
                                  </a:solidFill>
                                  <a:latin typeface="Cambria Math" panose="02040503050406030204" pitchFamily="18" charset="0"/>
                                  <a:ea typeface="Cambria Math" panose="02040503050406030204" pitchFamily="18" charset="0"/>
                                </a:rPr>
                              </m:ctrlPr>
                            </m:sSubPr>
                            <m:e>
                              <m:r>
                                <a:rPr lang="en-US" sz="1600" i="1" dirty="0">
                                  <a:solidFill>
                                    <a:srgbClr val="3333CC"/>
                                  </a:solidFill>
                                  <a:latin typeface="Cambria Math" panose="02040503050406030204" pitchFamily="18" charset="0"/>
                                  <a:ea typeface="Cambria Math" panose="02040503050406030204" pitchFamily="18" charset="0"/>
                                </a:rPr>
                                <m:t>𝑞</m:t>
                              </m:r>
                            </m:e>
                            <m:sub>
                              <m:r>
                                <a:rPr lang="en-US" sz="1600" i="1" dirty="0">
                                  <a:solidFill>
                                    <a:srgbClr val="3333CC"/>
                                  </a:solidFill>
                                  <a:latin typeface="Cambria Math" panose="02040503050406030204" pitchFamily="18" charset="0"/>
                                  <a:ea typeface="Cambria Math" panose="02040503050406030204" pitchFamily="18" charset="0"/>
                                </a:rPr>
                                <m:t>2</m:t>
                              </m:r>
                            </m:sub>
                          </m:sSub>
                          <m:r>
                            <a:rPr lang="en-US" sz="1600" i="1" dirty="0">
                              <a:solidFill>
                                <a:srgbClr val="005426"/>
                              </a:solidFill>
                              <a:latin typeface="Cambria Math" panose="02040503050406030204" pitchFamily="18" charset="0"/>
                            </a:rPr>
                            <m:t>𝑧</m:t>
                          </m:r>
                          <m:sSub>
                            <m:sSubPr>
                              <m:ctrlPr>
                                <a:rPr lang="en-US" sz="1600" i="1" dirty="0">
                                  <a:solidFill>
                                    <a:srgbClr val="F17D09"/>
                                  </a:solidFill>
                                  <a:latin typeface="Cambria Math" panose="02040503050406030204" pitchFamily="18" charset="0"/>
                                  <a:ea typeface="Cambria Math" panose="02040503050406030204" pitchFamily="18" charset="0"/>
                                </a:rPr>
                              </m:ctrlPr>
                            </m:sSubPr>
                            <m:e>
                              <m:r>
                                <a:rPr lang="en-US" sz="1600" i="1" dirty="0">
                                  <a:solidFill>
                                    <a:srgbClr val="F17D09"/>
                                  </a:solidFill>
                                  <a:latin typeface="Cambria Math" panose="02040503050406030204" pitchFamily="18" charset="0"/>
                                  <a:ea typeface="Cambria Math" panose="02040503050406030204" pitchFamily="18" charset="0"/>
                                </a:rPr>
                                <m:t>𝑞</m:t>
                              </m:r>
                            </m:e>
                            <m:sub>
                              <m:r>
                                <a:rPr lang="en-US" sz="1600" i="1" dirty="0">
                                  <a:solidFill>
                                    <a:srgbClr val="F17D09"/>
                                  </a:solidFill>
                                  <a:latin typeface="Cambria Math" panose="02040503050406030204" pitchFamily="18" charset="0"/>
                                  <a:ea typeface="Cambria Math" panose="02040503050406030204" pitchFamily="18" charset="0"/>
                                </a:rPr>
                                <m:t>3</m:t>
                              </m:r>
                            </m:sub>
                          </m:sSub>
                        </m:e>
                      </m:d>
                      <m:r>
                        <a:rPr lang="en-US" sz="1600" i="1" dirty="0">
                          <a:solidFill>
                            <a:srgbClr val="F17D09"/>
                          </a:solidFill>
                          <a:latin typeface="Cambria Math" panose="02040503050406030204" pitchFamily="18" charset="0"/>
                          <a:ea typeface="Cambria Math" panose="02040503050406030204" pitchFamily="18" charset="0"/>
                        </a:rPr>
                        <m:t> </m:t>
                      </m:r>
                      <m:r>
                        <a:rPr lang="en-US" sz="1600" i="1" dirty="0">
                          <a:solidFill>
                            <a:srgbClr val="005426"/>
                          </a:solidFill>
                          <a:latin typeface="Cambria Math" panose="02040503050406030204" pitchFamily="18" charset="0"/>
                          <a:ea typeface="Cambria Math" panose="02040503050406030204" pitchFamily="18" charset="0"/>
                        </a:rPr>
                        <m:t>| </m:t>
                      </m:r>
                      <m:d>
                        <m:dPr>
                          <m:begChr m:val="["/>
                          <m:endChr m:val="]"/>
                          <m:ctrlPr>
                            <a:rPr lang="en-US" sz="1600" i="1" dirty="0">
                              <a:solidFill>
                                <a:srgbClr val="005426"/>
                              </a:solidFill>
                              <a:latin typeface="Cambria Math" panose="02040503050406030204" pitchFamily="18" charset="0"/>
                              <a:ea typeface="Cambria Math" panose="02040503050406030204" pitchFamily="18" charset="0"/>
                            </a:rPr>
                          </m:ctrlPr>
                        </m:dPr>
                        <m:e>
                          <m:sSub>
                            <m:sSubPr>
                              <m:ctrlPr>
                                <a:rPr lang="en-US" sz="1600" i="1" dirty="0">
                                  <a:solidFill>
                                    <a:srgbClr val="FF0000"/>
                                  </a:solidFill>
                                  <a:latin typeface="Cambria Math" panose="02040503050406030204" pitchFamily="18" charset="0"/>
                                </a:rPr>
                              </m:ctrlPr>
                            </m:sSubPr>
                            <m:e>
                              <m:r>
                                <a:rPr lang="en-US" sz="1600" i="1" dirty="0">
                                  <a:solidFill>
                                    <a:srgbClr val="FF0000"/>
                                  </a:solidFill>
                                  <a:latin typeface="Cambria Math" panose="02040503050406030204" pitchFamily="18" charset="0"/>
                                </a:rPr>
                                <m:t>𝑞</m:t>
                              </m:r>
                            </m:e>
                            <m:sub>
                              <m:r>
                                <a:rPr lang="en-US" sz="1600" i="1" dirty="0">
                                  <a:solidFill>
                                    <a:srgbClr val="FF0000"/>
                                  </a:solidFill>
                                  <a:latin typeface="Cambria Math" panose="02040503050406030204" pitchFamily="18" charset="0"/>
                                </a:rPr>
                                <m:t>0</m:t>
                              </m:r>
                            </m:sub>
                          </m:sSub>
                          <m:r>
                            <a:rPr lang="en-US" sz="1600" i="1" dirty="0">
                              <a:solidFill>
                                <a:srgbClr val="005426"/>
                              </a:solidFill>
                              <a:latin typeface="Cambria Math" panose="02040503050406030204" pitchFamily="18" charset="0"/>
                            </a:rPr>
                            <m:t>𝐴</m:t>
                          </m:r>
                          <m:sSub>
                            <m:sSubPr>
                              <m:ctrlPr>
                                <a:rPr lang="en-US" sz="1600" i="1" dirty="0">
                                  <a:solidFill>
                                    <a:srgbClr val="3333CC"/>
                                  </a:solidFill>
                                  <a:latin typeface="Cambria Math" panose="02040503050406030204" pitchFamily="18" charset="0"/>
                                  <a:ea typeface="Cambria Math" panose="02040503050406030204" pitchFamily="18" charset="0"/>
                                </a:rPr>
                              </m:ctrlPr>
                            </m:sSubPr>
                            <m:e>
                              <m:r>
                                <a:rPr lang="en-US" sz="1600" i="1" dirty="0">
                                  <a:solidFill>
                                    <a:srgbClr val="3333CC"/>
                                  </a:solidFill>
                                  <a:latin typeface="Cambria Math" panose="02040503050406030204" pitchFamily="18" charset="0"/>
                                  <a:ea typeface="Cambria Math" panose="02040503050406030204" pitchFamily="18" charset="0"/>
                                </a:rPr>
                                <m:t>𝑞</m:t>
                              </m:r>
                            </m:e>
                            <m:sub>
                              <m:r>
                                <a:rPr lang="en-US" sz="1600" i="1" dirty="0">
                                  <a:solidFill>
                                    <a:srgbClr val="3333CC"/>
                                  </a:solidFill>
                                  <a:latin typeface="Cambria Math" panose="02040503050406030204" pitchFamily="18" charset="0"/>
                                  <a:ea typeface="Cambria Math" panose="02040503050406030204" pitchFamily="18" charset="0"/>
                                </a:rPr>
                                <m:t>3</m:t>
                              </m:r>
                            </m:sub>
                          </m:sSub>
                        </m:e>
                      </m:d>
                      <m:d>
                        <m:dPr>
                          <m:begChr m:val="["/>
                          <m:endChr m:val="]"/>
                          <m:ctrlPr>
                            <a:rPr lang="en-US" sz="1600" i="1" dirty="0">
                              <a:solidFill>
                                <a:srgbClr val="005426"/>
                              </a:solidFill>
                              <a:latin typeface="Cambria Math" panose="02040503050406030204" pitchFamily="18" charset="0"/>
                              <a:ea typeface="Cambria Math" panose="02040503050406030204" pitchFamily="18" charset="0"/>
                            </a:rPr>
                          </m:ctrlPr>
                        </m:dPr>
                        <m:e>
                          <m:sSub>
                            <m:sSubPr>
                              <m:ctrlPr>
                                <a:rPr lang="en-US" sz="1600" i="1" dirty="0">
                                  <a:solidFill>
                                    <a:srgbClr val="3333CC"/>
                                  </a:solidFill>
                                  <a:latin typeface="Cambria Math" panose="02040503050406030204" pitchFamily="18" charset="0"/>
                                  <a:ea typeface="Cambria Math" panose="02040503050406030204" pitchFamily="18" charset="0"/>
                                </a:rPr>
                              </m:ctrlPr>
                            </m:sSubPr>
                            <m:e>
                              <m:r>
                                <a:rPr lang="en-US" sz="1600" i="1" dirty="0">
                                  <a:solidFill>
                                    <a:srgbClr val="3333CC"/>
                                  </a:solidFill>
                                  <a:latin typeface="Cambria Math" panose="02040503050406030204" pitchFamily="18" charset="0"/>
                                  <a:ea typeface="Cambria Math" panose="02040503050406030204" pitchFamily="18" charset="0"/>
                                </a:rPr>
                                <m:t>𝑞</m:t>
                              </m:r>
                            </m:e>
                            <m:sub>
                              <m:r>
                                <a:rPr lang="en-US" sz="1600" i="1" dirty="0">
                                  <a:solidFill>
                                    <a:srgbClr val="3333CC"/>
                                  </a:solidFill>
                                  <a:latin typeface="Cambria Math" panose="02040503050406030204" pitchFamily="18" charset="0"/>
                                  <a:ea typeface="Cambria Math" panose="02040503050406030204" pitchFamily="18" charset="0"/>
                                </a:rPr>
                                <m:t>3</m:t>
                              </m:r>
                            </m:sub>
                          </m:sSub>
                          <m:r>
                            <a:rPr lang="en-US" sz="1600" i="1" dirty="0">
                              <a:solidFill>
                                <a:srgbClr val="005426"/>
                              </a:solidFill>
                              <a:latin typeface="Cambria Math" panose="02040503050406030204" pitchFamily="18" charset="0"/>
                            </a:rPr>
                            <m:t>𝑧</m:t>
                          </m:r>
                          <m:sSub>
                            <m:sSubPr>
                              <m:ctrlPr>
                                <a:rPr lang="en-US" sz="1600" i="1" dirty="0">
                                  <a:solidFill>
                                    <a:srgbClr val="F17D09"/>
                                  </a:solidFill>
                                  <a:latin typeface="Cambria Math" panose="02040503050406030204" pitchFamily="18" charset="0"/>
                                  <a:ea typeface="Cambria Math" panose="02040503050406030204" pitchFamily="18" charset="0"/>
                                </a:rPr>
                              </m:ctrlPr>
                            </m:sSubPr>
                            <m:e>
                              <m:r>
                                <a:rPr lang="en-US" sz="1600" i="1" dirty="0">
                                  <a:solidFill>
                                    <a:srgbClr val="F17D09"/>
                                  </a:solidFill>
                                  <a:latin typeface="Cambria Math" panose="02040503050406030204" pitchFamily="18" charset="0"/>
                                  <a:ea typeface="Cambria Math" panose="02040503050406030204" pitchFamily="18" charset="0"/>
                                </a:rPr>
                                <m:t>𝑞</m:t>
                              </m:r>
                            </m:e>
                            <m:sub>
                              <m:r>
                                <a:rPr lang="en-US" sz="1600" i="1" dirty="0">
                                  <a:solidFill>
                                    <a:srgbClr val="F17D09"/>
                                  </a:solidFill>
                                  <a:latin typeface="Cambria Math" panose="02040503050406030204" pitchFamily="18" charset="0"/>
                                  <a:ea typeface="Cambria Math" panose="02040503050406030204" pitchFamily="18" charset="0"/>
                                </a:rPr>
                                <m:t>3</m:t>
                              </m:r>
                            </m:sub>
                          </m:sSub>
                        </m:e>
                      </m:d>
                    </m:oMath>
                  </a14:m>
                  <a:endParaRPr lang="en-US" sz="1600" dirty="0"/>
                </a:p>
              </p:txBody>
            </p:sp>
          </mc:Choice>
          <mc:Fallback xmlns="">
            <p:sp>
              <p:nvSpPr>
                <p:cNvPr id="16" name="Rectangle 15"/>
                <p:cNvSpPr>
                  <a:spLocks noRot="1" noChangeAspect="1" noMove="1" noResize="1" noEditPoints="1" noAdjustHandles="1" noChangeArrowheads="1" noChangeShapeType="1" noTextEdit="1"/>
                </p:cNvSpPr>
                <p:nvPr/>
              </p:nvSpPr>
              <p:spPr>
                <a:xfrm>
                  <a:off x="212824" y="5855000"/>
                  <a:ext cx="8733612" cy="338554"/>
                </a:xfrm>
                <a:prstGeom prst="rect">
                  <a:avLst/>
                </a:prstGeom>
                <a:blipFill>
                  <a:blip r:embed="rId13"/>
                  <a:stretch>
                    <a:fillRect b="-10714"/>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0" name="Rectangle 19"/>
              <p:cNvSpPr/>
              <p:nvPr/>
            </p:nvSpPr>
            <p:spPr>
              <a:xfrm>
                <a:off x="279023" y="3208285"/>
                <a:ext cx="1041119" cy="120032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dirty="0">
                              <a:solidFill>
                                <a:srgbClr val="005426"/>
                              </a:solidFill>
                              <a:latin typeface="Cambria Math" panose="02040503050406030204" pitchFamily="18" charset="0"/>
                              <a:ea typeface="Cambria Math" panose="02040503050406030204" pitchFamily="18" charset="0"/>
                            </a:rPr>
                          </m:ctrlPr>
                        </m:dPr>
                        <m:e>
                          <m:sSub>
                            <m:sSubPr>
                              <m:ctrlPr>
                                <a:rPr lang="en-US" i="1" dirty="0">
                                  <a:solidFill>
                                    <a:srgbClr val="FF0000"/>
                                  </a:solidFill>
                                  <a:latin typeface="Cambria Math" panose="02040503050406030204" pitchFamily="18" charset="0"/>
                                </a:rPr>
                              </m:ctrlPr>
                            </m:sSubPr>
                            <m:e>
                              <m:r>
                                <a:rPr lang="en-US" i="1" dirty="0">
                                  <a:solidFill>
                                    <a:srgbClr val="FF0000"/>
                                  </a:solidFill>
                                  <a:latin typeface="Cambria Math" panose="02040503050406030204" pitchFamily="18" charset="0"/>
                                </a:rPr>
                                <m:t>𝑞</m:t>
                              </m:r>
                            </m:e>
                            <m:sub>
                              <m:r>
                                <a:rPr lang="en-US" i="1" dirty="0">
                                  <a:solidFill>
                                    <a:srgbClr val="FF0000"/>
                                  </a:solidFill>
                                  <a:latin typeface="Cambria Math" panose="02040503050406030204" pitchFamily="18" charset="0"/>
                                </a:rPr>
                                <m:t>0</m:t>
                              </m:r>
                            </m:sub>
                          </m:sSub>
                          <m:r>
                            <a:rPr lang="en-US" i="1" dirty="0" smtClean="0">
                              <a:solidFill>
                                <a:srgbClr val="3333CC"/>
                              </a:solidFill>
                              <a:latin typeface="Cambria Math" panose="02040503050406030204" pitchFamily="18" charset="0"/>
                            </a:rPr>
                            <m:t>𝑧</m:t>
                          </m:r>
                          <m:sSub>
                            <m:sSubPr>
                              <m:ctrlPr>
                                <a:rPr lang="en-US" i="1" dirty="0">
                                  <a:solidFill>
                                    <a:srgbClr val="F17D09"/>
                                  </a:solidFill>
                                  <a:latin typeface="Cambria Math" panose="02040503050406030204" pitchFamily="18" charset="0"/>
                                  <a:ea typeface="Cambria Math" panose="02040503050406030204" pitchFamily="18" charset="0"/>
                                </a:rPr>
                              </m:ctrlPr>
                            </m:sSubPr>
                            <m:e>
                              <m:r>
                                <a:rPr lang="en-US" i="1" dirty="0">
                                  <a:solidFill>
                                    <a:srgbClr val="F17D09"/>
                                  </a:solidFill>
                                  <a:latin typeface="Cambria Math" panose="02040503050406030204" pitchFamily="18" charset="0"/>
                                  <a:ea typeface="Cambria Math" panose="02040503050406030204" pitchFamily="18" charset="0"/>
                                </a:rPr>
                                <m:t>𝑞</m:t>
                              </m:r>
                            </m:e>
                            <m:sub>
                              <m:r>
                                <a:rPr lang="en-US" i="1" dirty="0">
                                  <a:solidFill>
                                    <a:srgbClr val="F17D09"/>
                                  </a:solidFill>
                                  <a:latin typeface="Cambria Math" panose="02040503050406030204" pitchFamily="18" charset="0"/>
                                  <a:ea typeface="Cambria Math" panose="02040503050406030204" pitchFamily="18" charset="0"/>
                                </a:rPr>
                                <m:t>0</m:t>
                              </m:r>
                            </m:sub>
                          </m:sSub>
                        </m:e>
                      </m:d>
                    </m:oMath>
                  </m:oMathPara>
                </a14:m>
                <a:endParaRPr lang="en-US" dirty="0"/>
              </a:p>
              <a:p>
                <a:pPr/>
                <a14:m>
                  <m:oMathPara xmlns:m="http://schemas.openxmlformats.org/officeDocument/2006/math">
                    <m:oMathParaPr>
                      <m:jc m:val="centerGroup"/>
                    </m:oMathParaPr>
                    <m:oMath xmlns:m="http://schemas.openxmlformats.org/officeDocument/2006/math">
                      <m:d>
                        <m:dPr>
                          <m:begChr m:val="["/>
                          <m:endChr m:val="]"/>
                          <m:ctrlPr>
                            <a:rPr lang="en-US" i="1" dirty="0">
                              <a:solidFill>
                                <a:srgbClr val="005426"/>
                              </a:solidFill>
                              <a:latin typeface="Cambria Math" panose="02040503050406030204" pitchFamily="18" charset="0"/>
                              <a:ea typeface="Cambria Math" panose="02040503050406030204" pitchFamily="18" charset="0"/>
                            </a:rPr>
                          </m:ctrlPr>
                        </m:dPr>
                        <m:e>
                          <m:sSub>
                            <m:sSubPr>
                              <m:ctrlPr>
                                <a:rPr lang="en-US" i="1" dirty="0">
                                  <a:solidFill>
                                    <a:srgbClr val="FF0000"/>
                                  </a:solidFill>
                                  <a:latin typeface="Cambria Math" panose="02040503050406030204" pitchFamily="18" charset="0"/>
                                </a:rPr>
                              </m:ctrlPr>
                            </m:sSubPr>
                            <m:e>
                              <m:r>
                                <a:rPr lang="en-US" i="1" dirty="0">
                                  <a:solidFill>
                                    <a:srgbClr val="FF0000"/>
                                  </a:solidFill>
                                  <a:latin typeface="Cambria Math" panose="02040503050406030204" pitchFamily="18" charset="0"/>
                                </a:rPr>
                                <m:t>𝑞</m:t>
                              </m:r>
                            </m:e>
                            <m:sub>
                              <m:r>
                                <a:rPr lang="en-US" i="1" dirty="0">
                                  <a:solidFill>
                                    <a:srgbClr val="FF0000"/>
                                  </a:solidFill>
                                  <a:latin typeface="Cambria Math" panose="02040503050406030204" pitchFamily="18" charset="0"/>
                                </a:rPr>
                                <m:t>0</m:t>
                              </m:r>
                            </m:sub>
                          </m:sSub>
                          <m:r>
                            <a:rPr lang="en-US" i="1" dirty="0" smtClean="0">
                              <a:solidFill>
                                <a:srgbClr val="3333CC"/>
                              </a:solidFill>
                              <a:latin typeface="Cambria Math" panose="02040503050406030204" pitchFamily="18" charset="0"/>
                            </a:rPr>
                            <m:t>𝑧</m:t>
                          </m:r>
                          <m:sSub>
                            <m:sSubPr>
                              <m:ctrlPr>
                                <a:rPr lang="en-US" i="1" dirty="0">
                                  <a:solidFill>
                                    <a:srgbClr val="F17D09"/>
                                  </a:solidFill>
                                  <a:latin typeface="Cambria Math" panose="02040503050406030204" pitchFamily="18" charset="0"/>
                                  <a:ea typeface="Cambria Math" panose="02040503050406030204" pitchFamily="18" charset="0"/>
                                </a:rPr>
                              </m:ctrlPr>
                            </m:sSubPr>
                            <m:e>
                              <m:r>
                                <a:rPr lang="en-US" i="1" dirty="0">
                                  <a:solidFill>
                                    <a:srgbClr val="F17D09"/>
                                  </a:solidFill>
                                  <a:latin typeface="Cambria Math" panose="02040503050406030204" pitchFamily="18" charset="0"/>
                                  <a:ea typeface="Cambria Math" panose="02040503050406030204" pitchFamily="18" charset="0"/>
                                </a:rPr>
                                <m:t>𝑞</m:t>
                              </m:r>
                            </m:e>
                            <m:sub>
                              <m:r>
                                <a:rPr lang="en-US" i="1" dirty="0">
                                  <a:solidFill>
                                    <a:srgbClr val="F17D09"/>
                                  </a:solidFill>
                                  <a:latin typeface="Cambria Math" panose="02040503050406030204" pitchFamily="18" charset="0"/>
                                  <a:ea typeface="Cambria Math" panose="02040503050406030204" pitchFamily="18" charset="0"/>
                                </a:rPr>
                                <m:t>1</m:t>
                              </m:r>
                            </m:sub>
                          </m:sSub>
                        </m:e>
                      </m:d>
                    </m:oMath>
                  </m:oMathPara>
                </a14:m>
                <a:endParaRPr lang="en-US" dirty="0"/>
              </a:p>
              <a:p>
                <a:pPr/>
                <a14:m>
                  <m:oMathPara xmlns:m="http://schemas.openxmlformats.org/officeDocument/2006/math">
                    <m:oMathParaPr>
                      <m:jc m:val="centerGroup"/>
                    </m:oMathParaPr>
                    <m:oMath xmlns:m="http://schemas.openxmlformats.org/officeDocument/2006/math">
                      <m:d>
                        <m:dPr>
                          <m:begChr m:val="["/>
                          <m:endChr m:val="]"/>
                          <m:ctrlPr>
                            <a:rPr lang="en-US" i="1" dirty="0">
                              <a:solidFill>
                                <a:srgbClr val="005426"/>
                              </a:solidFill>
                              <a:latin typeface="Cambria Math" panose="02040503050406030204" pitchFamily="18" charset="0"/>
                              <a:ea typeface="Cambria Math" panose="02040503050406030204" pitchFamily="18" charset="0"/>
                            </a:rPr>
                          </m:ctrlPr>
                        </m:dPr>
                        <m:e>
                          <m:sSub>
                            <m:sSubPr>
                              <m:ctrlPr>
                                <a:rPr lang="en-US" i="1" dirty="0" smtClean="0">
                                  <a:solidFill>
                                    <a:srgbClr val="FF0000"/>
                                  </a:solidFill>
                                  <a:latin typeface="Cambria Math" panose="02040503050406030204" pitchFamily="18" charset="0"/>
                                </a:rPr>
                              </m:ctrlPr>
                            </m:sSubPr>
                            <m:e>
                              <m:r>
                                <a:rPr lang="en-US" i="1" dirty="0">
                                  <a:solidFill>
                                    <a:srgbClr val="FF0000"/>
                                  </a:solidFill>
                                  <a:latin typeface="Cambria Math" panose="02040503050406030204" pitchFamily="18" charset="0"/>
                                </a:rPr>
                                <m:t>𝑞</m:t>
                              </m:r>
                            </m:e>
                            <m:sub>
                              <m:r>
                                <a:rPr lang="en-US" i="1" dirty="0">
                                  <a:solidFill>
                                    <a:srgbClr val="FF0000"/>
                                  </a:solidFill>
                                  <a:latin typeface="Cambria Math" panose="02040503050406030204" pitchFamily="18" charset="0"/>
                                </a:rPr>
                                <m:t>0</m:t>
                              </m:r>
                            </m:sub>
                          </m:sSub>
                          <m:r>
                            <a:rPr lang="en-US" i="1" dirty="0" smtClean="0">
                              <a:solidFill>
                                <a:srgbClr val="3333CC"/>
                              </a:solidFill>
                              <a:latin typeface="Cambria Math" panose="02040503050406030204" pitchFamily="18" charset="0"/>
                            </a:rPr>
                            <m:t>𝑧</m:t>
                          </m:r>
                          <m:sSub>
                            <m:sSubPr>
                              <m:ctrlPr>
                                <a:rPr lang="en-US" i="1" dirty="0">
                                  <a:solidFill>
                                    <a:srgbClr val="F17D09"/>
                                  </a:solidFill>
                                  <a:latin typeface="Cambria Math" panose="02040503050406030204" pitchFamily="18" charset="0"/>
                                  <a:ea typeface="Cambria Math" panose="02040503050406030204" pitchFamily="18" charset="0"/>
                                </a:rPr>
                              </m:ctrlPr>
                            </m:sSubPr>
                            <m:e>
                              <m:r>
                                <a:rPr lang="en-US" i="1" dirty="0">
                                  <a:solidFill>
                                    <a:srgbClr val="F17D09"/>
                                  </a:solidFill>
                                  <a:latin typeface="Cambria Math" panose="02040503050406030204" pitchFamily="18" charset="0"/>
                                  <a:ea typeface="Cambria Math" panose="02040503050406030204" pitchFamily="18" charset="0"/>
                                </a:rPr>
                                <m:t>𝑞</m:t>
                              </m:r>
                            </m:e>
                            <m:sub>
                              <m:r>
                                <a:rPr lang="en-US" i="1" dirty="0">
                                  <a:solidFill>
                                    <a:srgbClr val="F17D09"/>
                                  </a:solidFill>
                                  <a:latin typeface="Cambria Math" panose="02040503050406030204" pitchFamily="18" charset="0"/>
                                  <a:ea typeface="Cambria Math" panose="02040503050406030204" pitchFamily="18" charset="0"/>
                                </a:rPr>
                                <m:t>2</m:t>
                              </m:r>
                            </m:sub>
                          </m:sSub>
                        </m:e>
                      </m:d>
                    </m:oMath>
                  </m:oMathPara>
                </a14:m>
                <a:endParaRPr lang="en-US" dirty="0"/>
              </a:p>
              <a:p>
                <a:r>
                  <a:rPr lang="en-US" dirty="0">
                    <a:solidFill>
                      <a:srgbClr val="005426"/>
                    </a:solidFill>
                    <a:ea typeface="Cambria Math" panose="02040503050406030204" pitchFamily="18" charset="0"/>
                  </a:rPr>
                  <a:t> </a:t>
                </a:r>
                <a14:m>
                  <m:oMath xmlns:m="http://schemas.openxmlformats.org/officeDocument/2006/math">
                    <m:d>
                      <m:dPr>
                        <m:begChr m:val="["/>
                        <m:endChr m:val="]"/>
                        <m:ctrlPr>
                          <a:rPr lang="en-US" i="1" dirty="0">
                            <a:solidFill>
                              <a:srgbClr val="005426"/>
                            </a:solidFill>
                            <a:latin typeface="Cambria Math" panose="02040503050406030204" pitchFamily="18" charset="0"/>
                            <a:ea typeface="Cambria Math" panose="02040503050406030204" pitchFamily="18" charset="0"/>
                          </a:rPr>
                        </m:ctrlPr>
                      </m:dPr>
                      <m:e>
                        <m:sSub>
                          <m:sSubPr>
                            <m:ctrlPr>
                              <a:rPr lang="en-US" i="1" dirty="0">
                                <a:solidFill>
                                  <a:srgbClr val="FF0000"/>
                                </a:solidFill>
                                <a:latin typeface="Cambria Math" panose="02040503050406030204" pitchFamily="18" charset="0"/>
                              </a:rPr>
                            </m:ctrlPr>
                          </m:sSubPr>
                          <m:e>
                            <m:r>
                              <a:rPr lang="en-US" i="1" dirty="0">
                                <a:solidFill>
                                  <a:srgbClr val="FF0000"/>
                                </a:solidFill>
                                <a:latin typeface="Cambria Math" panose="02040503050406030204" pitchFamily="18" charset="0"/>
                              </a:rPr>
                              <m:t>𝑞</m:t>
                            </m:r>
                          </m:e>
                          <m:sub>
                            <m:r>
                              <a:rPr lang="en-US" i="1" dirty="0">
                                <a:solidFill>
                                  <a:srgbClr val="FF0000"/>
                                </a:solidFill>
                                <a:latin typeface="Cambria Math" panose="02040503050406030204" pitchFamily="18" charset="0"/>
                              </a:rPr>
                              <m:t>0</m:t>
                            </m:r>
                          </m:sub>
                        </m:sSub>
                        <m:r>
                          <a:rPr lang="en-US" i="1" dirty="0" smtClean="0">
                            <a:solidFill>
                              <a:srgbClr val="3333CC"/>
                            </a:solidFill>
                            <a:latin typeface="Cambria Math" panose="02040503050406030204" pitchFamily="18" charset="0"/>
                          </a:rPr>
                          <m:t>𝑧</m:t>
                        </m:r>
                        <m:sSub>
                          <m:sSubPr>
                            <m:ctrlPr>
                              <a:rPr lang="en-US" i="1" dirty="0">
                                <a:solidFill>
                                  <a:srgbClr val="F17D09"/>
                                </a:solidFill>
                                <a:latin typeface="Cambria Math" panose="02040503050406030204" pitchFamily="18" charset="0"/>
                                <a:ea typeface="Cambria Math" panose="02040503050406030204" pitchFamily="18" charset="0"/>
                              </a:rPr>
                            </m:ctrlPr>
                          </m:sSubPr>
                          <m:e>
                            <m:r>
                              <a:rPr lang="en-US" i="1" dirty="0">
                                <a:solidFill>
                                  <a:srgbClr val="F17D09"/>
                                </a:solidFill>
                                <a:latin typeface="Cambria Math" panose="02040503050406030204" pitchFamily="18" charset="0"/>
                                <a:ea typeface="Cambria Math" panose="02040503050406030204" pitchFamily="18" charset="0"/>
                              </a:rPr>
                              <m:t>𝑞</m:t>
                            </m:r>
                          </m:e>
                          <m:sub>
                            <m:r>
                              <a:rPr lang="en-US" i="1" dirty="0">
                                <a:solidFill>
                                  <a:srgbClr val="F17D09"/>
                                </a:solidFill>
                                <a:latin typeface="Cambria Math" panose="02040503050406030204" pitchFamily="18" charset="0"/>
                                <a:ea typeface="Cambria Math" panose="02040503050406030204" pitchFamily="18" charset="0"/>
                              </a:rPr>
                              <m:t>3</m:t>
                            </m:r>
                          </m:sub>
                        </m:sSub>
                      </m:e>
                    </m:d>
                  </m:oMath>
                </a14:m>
                <a:endParaRPr lang="en-US" dirty="0"/>
              </a:p>
            </p:txBody>
          </p:sp>
        </mc:Choice>
        <mc:Fallback xmlns="">
          <p:sp>
            <p:nvSpPr>
              <p:cNvPr id="20" name="Rectangle 19"/>
              <p:cNvSpPr>
                <a:spLocks noRot="1" noChangeAspect="1" noMove="1" noResize="1" noEditPoints="1" noAdjustHandles="1" noChangeArrowheads="1" noChangeShapeType="1" noTextEdit="1"/>
              </p:cNvSpPr>
              <p:nvPr/>
            </p:nvSpPr>
            <p:spPr>
              <a:xfrm>
                <a:off x="279023" y="3208285"/>
                <a:ext cx="1041119" cy="1200329"/>
              </a:xfrm>
              <a:prstGeom prst="rect">
                <a:avLst/>
              </a:prstGeom>
              <a:blipFill>
                <a:blip r:embed="rId14"/>
                <a:stretch>
                  <a:fillRect b="-20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7036903" y="1982261"/>
                <a:ext cx="4575063" cy="517834"/>
              </a:xfrm>
              <a:prstGeom prst="rect">
                <a:avLst/>
              </a:prstGeom>
            </p:spPr>
            <p:txBody>
              <a:bodyPr wrap="square">
                <a:spAutoFit/>
              </a:bodyPr>
              <a:lstStyle/>
              <a:p>
                <a:pPr algn="r" rtl="1"/>
                <a:r>
                  <a:rPr lang="fa-IR" sz="1200" dirty="0">
                    <a:cs typeface="B Yekan" panose="00000400000000000000" pitchFamily="2" charset="-78"/>
                  </a:rPr>
                  <a:t>براساس </a:t>
                </a:r>
                <a14:m>
                  <m:oMath xmlns:m="http://schemas.openxmlformats.org/officeDocument/2006/math">
                    <m:r>
                      <a:rPr lang="el-GR" sz="1200" i="1" dirty="0">
                        <a:solidFill>
                          <a:srgbClr val="C00000"/>
                        </a:solidFill>
                        <a:latin typeface="Cambria Math" panose="02040503050406030204" pitchFamily="18" charset="0"/>
                      </a:rPr>
                      <m:t>𝛿</m:t>
                    </m:r>
                    <m:d>
                      <m:dPr>
                        <m:ctrlPr>
                          <a:rPr lang="en-US" sz="1200" i="1" dirty="0">
                            <a:solidFill>
                              <a:srgbClr val="C00000"/>
                            </a:solidFill>
                            <a:latin typeface="Cambria Math" panose="02040503050406030204" pitchFamily="18" charset="0"/>
                          </a:rPr>
                        </m:ctrlPr>
                      </m:dPr>
                      <m:e>
                        <m:sSub>
                          <m:sSubPr>
                            <m:ctrlPr>
                              <a:rPr lang="en-US" sz="1200" i="1" dirty="0">
                                <a:solidFill>
                                  <a:srgbClr val="C00000"/>
                                </a:solidFill>
                                <a:latin typeface="Cambria Math" panose="02040503050406030204" pitchFamily="18" charset="0"/>
                              </a:rPr>
                            </m:ctrlPr>
                          </m:sSubPr>
                          <m:e>
                            <m:r>
                              <a:rPr lang="en-US" sz="1200" i="1" dirty="0">
                                <a:solidFill>
                                  <a:srgbClr val="C00000"/>
                                </a:solidFill>
                                <a:latin typeface="Cambria Math" panose="02040503050406030204" pitchFamily="18" charset="0"/>
                              </a:rPr>
                              <m:t>𝑞</m:t>
                            </m:r>
                          </m:e>
                          <m:sub>
                            <m:r>
                              <a:rPr lang="en-US" sz="1200" i="1" dirty="0">
                                <a:solidFill>
                                  <a:srgbClr val="C00000"/>
                                </a:solidFill>
                                <a:latin typeface="Cambria Math" panose="02040503050406030204" pitchFamily="18" charset="0"/>
                              </a:rPr>
                              <m:t>𝑖</m:t>
                            </m:r>
                          </m:sub>
                        </m:sSub>
                        <m:r>
                          <a:rPr lang="en-US" sz="1200" i="1" dirty="0">
                            <a:solidFill>
                              <a:srgbClr val="C00000"/>
                            </a:solidFill>
                            <a:latin typeface="Cambria Math" panose="02040503050406030204" pitchFamily="18" charset="0"/>
                          </a:rPr>
                          <m:t>,</m:t>
                        </m:r>
                        <m:r>
                          <a:rPr lang="en-US" sz="1200" i="1" dirty="0">
                            <a:solidFill>
                              <a:srgbClr val="C00000"/>
                            </a:solidFill>
                            <a:latin typeface="Cambria Math" panose="02040503050406030204" pitchFamily="18" charset="0"/>
                            <a:ea typeface="Cambria Math" panose="02040503050406030204" pitchFamily="18" charset="0"/>
                          </a:rPr>
                          <m:t>𝑎</m:t>
                        </m:r>
                        <m:r>
                          <a:rPr lang="en-US" sz="1200" i="1" dirty="0">
                            <a:solidFill>
                              <a:srgbClr val="C00000"/>
                            </a:solidFill>
                            <a:latin typeface="Cambria Math" panose="02040503050406030204" pitchFamily="18" charset="0"/>
                            <a:ea typeface="Cambria Math" panose="02040503050406030204" pitchFamily="18" charset="0"/>
                          </a:rPr>
                          <m:t>,</m:t>
                        </m:r>
                        <m:r>
                          <a:rPr lang="en-US" sz="1200" i="1" dirty="0">
                            <a:solidFill>
                              <a:srgbClr val="C00000"/>
                            </a:solidFill>
                            <a:latin typeface="Cambria Math" panose="02040503050406030204" pitchFamily="18" charset="0"/>
                            <a:ea typeface="Cambria Math" panose="02040503050406030204" pitchFamily="18" charset="0"/>
                          </a:rPr>
                          <m:t>𝐴</m:t>
                        </m:r>
                      </m:e>
                    </m:d>
                    <m:r>
                      <a:rPr lang="en-US" sz="1200" i="1" dirty="0">
                        <a:solidFill>
                          <a:srgbClr val="C00000"/>
                        </a:solidFill>
                        <a:latin typeface="Cambria Math" panose="02040503050406030204" pitchFamily="18" charset="0"/>
                        <a:ea typeface="Cambria Math" panose="02040503050406030204" pitchFamily="18" charset="0"/>
                      </a:rPr>
                      <m:t>=</m:t>
                    </m:r>
                    <m:d>
                      <m:dPr>
                        <m:ctrlPr>
                          <a:rPr lang="en-US" sz="1200" i="1" dirty="0">
                            <a:solidFill>
                              <a:srgbClr val="C00000"/>
                            </a:solidFill>
                            <a:latin typeface="Cambria Math" panose="02040503050406030204" pitchFamily="18" charset="0"/>
                            <a:ea typeface="Cambria Math" panose="02040503050406030204" pitchFamily="18" charset="0"/>
                          </a:rPr>
                        </m:ctrlPr>
                      </m:dPr>
                      <m:e>
                        <m:sSub>
                          <m:sSubPr>
                            <m:ctrlPr>
                              <a:rPr lang="en-US" sz="1200" i="1" dirty="0">
                                <a:solidFill>
                                  <a:srgbClr val="C00000"/>
                                </a:solidFill>
                                <a:latin typeface="Cambria Math" panose="02040503050406030204" pitchFamily="18" charset="0"/>
                                <a:ea typeface="Cambria Math" panose="02040503050406030204" pitchFamily="18" charset="0"/>
                              </a:rPr>
                            </m:ctrlPr>
                          </m:sSubPr>
                          <m:e>
                            <m:r>
                              <a:rPr lang="en-US" sz="1200" i="1" dirty="0">
                                <a:solidFill>
                                  <a:srgbClr val="C00000"/>
                                </a:solidFill>
                                <a:latin typeface="Cambria Math" panose="02040503050406030204" pitchFamily="18" charset="0"/>
                                <a:ea typeface="Cambria Math" panose="02040503050406030204" pitchFamily="18" charset="0"/>
                              </a:rPr>
                              <m:t>𝑞</m:t>
                            </m:r>
                          </m:e>
                          <m:sub>
                            <m:r>
                              <a:rPr lang="en-US" sz="1200" i="1" dirty="0">
                                <a:solidFill>
                                  <a:srgbClr val="C00000"/>
                                </a:solidFill>
                                <a:latin typeface="Cambria Math" panose="02040503050406030204" pitchFamily="18" charset="0"/>
                                <a:ea typeface="Cambria Math" panose="02040503050406030204" pitchFamily="18" charset="0"/>
                              </a:rPr>
                              <m:t>𝑗</m:t>
                            </m:r>
                          </m:sub>
                        </m:sSub>
                        <m:r>
                          <a:rPr lang="en-US" sz="1200" i="1" dirty="0">
                            <a:solidFill>
                              <a:srgbClr val="C00000"/>
                            </a:solidFill>
                            <a:latin typeface="Cambria Math" panose="02040503050406030204" pitchFamily="18" charset="0"/>
                            <a:ea typeface="Cambria Math" panose="02040503050406030204" pitchFamily="18" charset="0"/>
                          </a:rPr>
                          <m:t>,</m:t>
                        </m:r>
                        <m:r>
                          <a:rPr lang="en-US" sz="1200" i="1" dirty="0">
                            <a:solidFill>
                              <a:srgbClr val="C00000"/>
                            </a:solidFill>
                            <a:latin typeface="Cambria Math" panose="02040503050406030204" pitchFamily="18" charset="0"/>
                            <a:ea typeface="Cambria Math" panose="02040503050406030204" pitchFamily="18" charset="0"/>
                          </a:rPr>
                          <m:t>𝐵𝐶</m:t>
                        </m:r>
                      </m:e>
                    </m:d>
                  </m:oMath>
                </a14:m>
                <a:r>
                  <a:rPr lang="fa-IR" sz="1200" dirty="0">
                    <a:cs typeface="B Yekan" panose="00000400000000000000" pitchFamily="2" charset="-78"/>
                  </a:rPr>
                  <a:t> مجموعه قوانین زیر را تولید خواهد شد:</a:t>
                </a:r>
                <a:br>
                  <a:rPr lang="fa-IR" sz="1200" dirty="0">
                    <a:cs typeface="B Yekan" panose="00000400000000000000" pitchFamily="2" charset="-78"/>
                  </a:rPr>
                </a:br>
                <a:r>
                  <a:rPr lang="en-US" sz="1200" dirty="0">
                    <a:cs typeface="B Yekan" panose="00000400000000000000" pitchFamily="2" charset="-78"/>
                  </a:rPr>
                  <a:t> </a:t>
                </a:r>
                <a14:m>
                  <m:oMath xmlns:m="http://schemas.openxmlformats.org/officeDocument/2006/math">
                    <m:d>
                      <m:dPr>
                        <m:begChr m:val="["/>
                        <m:endChr m:val="]"/>
                        <m:ctrlPr>
                          <a:rPr lang="en-US" sz="1200" i="1" dirty="0">
                            <a:solidFill>
                              <a:srgbClr val="C00000"/>
                            </a:solidFill>
                            <a:latin typeface="Cambria Math" panose="02040503050406030204" pitchFamily="18" charset="0"/>
                          </a:rPr>
                        </m:ctrlPr>
                      </m:dPr>
                      <m:e>
                        <m:sSub>
                          <m:sSubPr>
                            <m:ctrlPr>
                              <a:rPr lang="en-US" sz="1200" i="1" dirty="0">
                                <a:solidFill>
                                  <a:srgbClr val="C00000"/>
                                </a:solidFill>
                                <a:latin typeface="Cambria Math" panose="02040503050406030204" pitchFamily="18" charset="0"/>
                              </a:rPr>
                            </m:ctrlPr>
                          </m:sSubPr>
                          <m:e>
                            <m:r>
                              <a:rPr lang="en-US" sz="1200" i="1" dirty="0">
                                <a:solidFill>
                                  <a:srgbClr val="C00000"/>
                                </a:solidFill>
                                <a:latin typeface="Cambria Math" panose="02040503050406030204" pitchFamily="18" charset="0"/>
                              </a:rPr>
                              <m:t>𝑞</m:t>
                            </m:r>
                          </m:e>
                          <m:sub>
                            <m:r>
                              <a:rPr lang="en-US" sz="1200" i="1" dirty="0">
                                <a:solidFill>
                                  <a:srgbClr val="C00000"/>
                                </a:solidFill>
                                <a:latin typeface="Cambria Math" panose="02040503050406030204" pitchFamily="18" charset="0"/>
                              </a:rPr>
                              <m:t>𝑖</m:t>
                            </m:r>
                          </m:sub>
                        </m:sSub>
                        <m:r>
                          <a:rPr lang="en-US" sz="1200" i="1" dirty="0">
                            <a:solidFill>
                              <a:srgbClr val="C00000"/>
                            </a:solidFill>
                            <a:latin typeface="Cambria Math" panose="02040503050406030204" pitchFamily="18" charset="0"/>
                          </a:rPr>
                          <m:t>𝐴</m:t>
                        </m:r>
                        <m:sSub>
                          <m:sSubPr>
                            <m:ctrlPr>
                              <a:rPr lang="en-US" sz="1200" i="1" dirty="0">
                                <a:solidFill>
                                  <a:srgbClr val="C00000"/>
                                </a:solidFill>
                                <a:latin typeface="Cambria Math" panose="02040503050406030204" pitchFamily="18" charset="0"/>
                              </a:rPr>
                            </m:ctrlPr>
                          </m:sSubPr>
                          <m:e>
                            <m:r>
                              <a:rPr lang="en-US" sz="1200" i="1" dirty="0">
                                <a:solidFill>
                                  <a:srgbClr val="C00000"/>
                                </a:solidFill>
                                <a:latin typeface="Cambria Math" panose="02040503050406030204" pitchFamily="18" charset="0"/>
                              </a:rPr>
                              <m:t>𝑞</m:t>
                            </m:r>
                          </m:e>
                          <m:sub>
                            <m:r>
                              <a:rPr lang="en-US" sz="1200" i="1" dirty="0">
                                <a:solidFill>
                                  <a:srgbClr val="C00000"/>
                                </a:solidFill>
                                <a:latin typeface="Cambria Math" panose="02040503050406030204" pitchFamily="18" charset="0"/>
                              </a:rPr>
                              <m:t>𝑘</m:t>
                            </m:r>
                          </m:sub>
                        </m:sSub>
                      </m:e>
                    </m:d>
                    <m:r>
                      <a:rPr lang="en-US" sz="1200" i="1" dirty="0">
                        <a:solidFill>
                          <a:srgbClr val="C00000"/>
                        </a:solidFill>
                        <a:latin typeface="Cambria Math" panose="02040503050406030204" pitchFamily="18" charset="0"/>
                      </a:rPr>
                      <m:t>→</m:t>
                    </m:r>
                    <m:r>
                      <a:rPr lang="en-US" sz="1200" i="1" dirty="0">
                        <a:solidFill>
                          <a:srgbClr val="C00000"/>
                        </a:solidFill>
                        <a:latin typeface="Cambria Math" panose="02040503050406030204" pitchFamily="18" charset="0"/>
                      </a:rPr>
                      <m:t>𝑎</m:t>
                    </m:r>
                    <m:d>
                      <m:dPr>
                        <m:begChr m:val="["/>
                        <m:endChr m:val="]"/>
                        <m:ctrlPr>
                          <a:rPr lang="en-US" sz="1200" i="1" dirty="0">
                            <a:solidFill>
                              <a:srgbClr val="C00000"/>
                            </a:solidFill>
                            <a:latin typeface="Cambria Math" panose="02040503050406030204" pitchFamily="18" charset="0"/>
                          </a:rPr>
                        </m:ctrlPr>
                      </m:dPr>
                      <m:e>
                        <m:sSub>
                          <m:sSubPr>
                            <m:ctrlPr>
                              <a:rPr lang="en-US" sz="1200" i="1" dirty="0">
                                <a:solidFill>
                                  <a:srgbClr val="C00000"/>
                                </a:solidFill>
                                <a:latin typeface="Cambria Math" panose="02040503050406030204" pitchFamily="18" charset="0"/>
                              </a:rPr>
                            </m:ctrlPr>
                          </m:sSubPr>
                          <m:e>
                            <m:r>
                              <a:rPr lang="en-US" sz="1200" i="1" dirty="0">
                                <a:solidFill>
                                  <a:srgbClr val="C00000"/>
                                </a:solidFill>
                                <a:latin typeface="Cambria Math" panose="02040503050406030204" pitchFamily="18" charset="0"/>
                              </a:rPr>
                              <m:t>𝑞</m:t>
                            </m:r>
                          </m:e>
                          <m:sub>
                            <m:r>
                              <a:rPr lang="en-US" sz="1200" i="1" dirty="0">
                                <a:solidFill>
                                  <a:srgbClr val="C00000"/>
                                </a:solidFill>
                                <a:latin typeface="Cambria Math" panose="02040503050406030204" pitchFamily="18" charset="0"/>
                              </a:rPr>
                              <m:t>𝑗</m:t>
                            </m:r>
                          </m:sub>
                        </m:sSub>
                        <m:r>
                          <a:rPr lang="en-US" sz="1200" i="1" dirty="0">
                            <a:solidFill>
                              <a:srgbClr val="C00000"/>
                            </a:solidFill>
                            <a:latin typeface="Cambria Math" panose="02040503050406030204" pitchFamily="18" charset="0"/>
                          </a:rPr>
                          <m:t>𝐵</m:t>
                        </m:r>
                        <m:sSub>
                          <m:sSubPr>
                            <m:ctrlPr>
                              <a:rPr lang="en-US" sz="1200" i="1" dirty="0">
                                <a:solidFill>
                                  <a:srgbClr val="C00000"/>
                                </a:solidFill>
                                <a:latin typeface="Cambria Math" panose="02040503050406030204" pitchFamily="18" charset="0"/>
                              </a:rPr>
                            </m:ctrlPr>
                          </m:sSubPr>
                          <m:e>
                            <m:r>
                              <a:rPr lang="en-US" sz="1200" i="1" dirty="0">
                                <a:solidFill>
                                  <a:srgbClr val="C00000"/>
                                </a:solidFill>
                                <a:latin typeface="Cambria Math" panose="02040503050406030204" pitchFamily="18" charset="0"/>
                              </a:rPr>
                              <m:t>𝑞</m:t>
                            </m:r>
                          </m:e>
                          <m:sub>
                            <m:r>
                              <a:rPr lang="en-US" sz="1200" i="1" dirty="0">
                                <a:solidFill>
                                  <a:srgbClr val="C00000"/>
                                </a:solidFill>
                                <a:latin typeface="Cambria Math" panose="02040503050406030204" pitchFamily="18" charset="0"/>
                              </a:rPr>
                              <m:t>𝑙</m:t>
                            </m:r>
                          </m:sub>
                        </m:sSub>
                      </m:e>
                    </m:d>
                    <m:d>
                      <m:dPr>
                        <m:begChr m:val="["/>
                        <m:endChr m:val="]"/>
                        <m:ctrlPr>
                          <a:rPr lang="en-US" sz="1200" i="1" dirty="0">
                            <a:solidFill>
                              <a:srgbClr val="C00000"/>
                            </a:solidFill>
                            <a:latin typeface="Cambria Math" panose="02040503050406030204" pitchFamily="18" charset="0"/>
                          </a:rPr>
                        </m:ctrlPr>
                      </m:dPr>
                      <m:e>
                        <m:sSub>
                          <m:sSubPr>
                            <m:ctrlPr>
                              <a:rPr lang="en-US" sz="1200" i="1" dirty="0">
                                <a:solidFill>
                                  <a:srgbClr val="C00000"/>
                                </a:solidFill>
                                <a:latin typeface="Cambria Math" panose="02040503050406030204" pitchFamily="18" charset="0"/>
                              </a:rPr>
                            </m:ctrlPr>
                          </m:sSubPr>
                          <m:e>
                            <m:r>
                              <a:rPr lang="en-US" sz="1200" i="1" dirty="0">
                                <a:solidFill>
                                  <a:srgbClr val="C00000"/>
                                </a:solidFill>
                                <a:latin typeface="Cambria Math" panose="02040503050406030204" pitchFamily="18" charset="0"/>
                              </a:rPr>
                              <m:t>𝑞</m:t>
                            </m:r>
                          </m:e>
                          <m:sub>
                            <m:r>
                              <a:rPr lang="en-US" sz="1200" i="1" dirty="0">
                                <a:solidFill>
                                  <a:srgbClr val="C00000"/>
                                </a:solidFill>
                                <a:latin typeface="Cambria Math" panose="02040503050406030204" pitchFamily="18" charset="0"/>
                              </a:rPr>
                              <m:t>𝑙</m:t>
                            </m:r>
                          </m:sub>
                        </m:sSub>
                        <m:r>
                          <a:rPr lang="en-US" sz="1200" i="1" dirty="0">
                            <a:solidFill>
                              <a:srgbClr val="C00000"/>
                            </a:solidFill>
                            <a:latin typeface="Cambria Math" panose="02040503050406030204" pitchFamily="18" charset="0"/>
                          </a:rPr>
                          <m:t>𝐶</m:t>
                        </m:r>
                        <m:sSub>
                          <m:sSubPr>
                            <m:ctrlPr>
                              <a:rPr lang="en-US" sz="1200" i="1" dirty="0">
                                <a:solidFill>
                                  <a:srgbClr val="C00000"/>
                                </a:solidFill>
                                <a:latin typeface="Cambria Math" panose="02040503050406030204" pitchFamily="18" charset="0"/>
                              </a:rPr>
                            </m:ctrlPr>
                          </m:sSubPr>
                          <m:e>
                            <m:r>
                              <a:rPr lang="en-US" sz="1200" i="1" dirty="0">
                                <a:solidFill>
                                  <a:srgbClr val="C00000"/>
                                </a:solidFill>
                                <a:latin typeface="Cambria Math" panose="02040503050406030204" pitchFamily="18" charset="0"/>
                              </a:rPr>
                              <m:t>𝑞</m:t>
                            </m:r>
                          </m:e>
                          <m:sub>
                            <m:r>
                              <a:rPr lang="en-US" sz="1200" i="1" dirty="0">
                                <a:solidFill>
                                  <a:srgbClr val="C00000"/>
                                </a:solidFill>
                                <a:latin typeface="Cambria Math" panose="02040503050406030204" pitchFamily="18" charset="0"/>
                              </a:rPr>
                              <m:t>𝑘</m:t>
                            </m:r>
                          </m:sub>
                        </m:sSub>
                      </m:e>
                    </m:d>
                  </m:oMath>
                </a14:m>
                <a:endParaRPr lang="en-US" sz="1200" dirty="0">
                  <a:solidFill>
                    <a:srgbClr val="C00000"/>
                  </a:solidFill>
                </a:endParaRPr>
              </a:p>
            </p:txBody>
          </p:sp>
        </mc:Choice>
        <mc:Fallback xmlns="">
          <p:sp>
            <p:nvSpPr>
              <p:cNvPr id="17" name="Rectangle 16"/>
              <p:cNvSpPr>
                <a:spLocks noRot="1" noChangeAspect="1" noMove="1" noResize="1" noEditPoints="1" noAdjustHandles="1" noChangeArrowheads="1" noChangeShapeType="1" noTextEdit="1"/>
              </p:cNvSpPr>
              <p:nvPr/>
            </p:nvSpPr>
            <p:spPr>
              <a:xfrm>
                <a:off x="7036903" y="1982261"/>
                <a:ext cx="4575063" cy="517834"/>
              </a:xfrm>
              <a:prstGeom prst="rect">
                <a:avLst/>
              </a:prstGeom>
              <a:blipFill>
                <a:blip r:embed="rId15"/>
                <a:stretch>
                  <a:fillRect b="-1176"/>
                </a:stretch>
              </a:blipFill>
            </p:spPr>
            <p:txBody>
              <a:bodyPr/>
              <a:lstStyle/>
              <a:p>
                <a:r>
                  <a:rPr lang="en-US">
                    <a:noFill/>
                  </a:rPr>
                  <a:t> </a:t>
                </a:r>
              </a:p>
            </p:txBody>
          </p:sp>
        </mc:Fallback>
      </mc:AlternateContent>
    </p:spTree>
    <p:extLst>
      <p:ext uri="{BB962C8B-B14F-4D97-AF65-F5344CB8AC3E}">
        <p14:creationId xmlns:p14="http://schemas.microsoft.com/office/powerpoint/2010/main" val="739516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up)">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left)">
                                      <p:cBhvr>
                                        <p:cTn id="28" dur="5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P spid="12"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مقدمه</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0191" y="1168088"/>
                <a:ext cx="11942547" cy="4877112"/>
              </a:xfrm>
            </p:spPr>
            <p:txBody>
              <a:bodyPr>
                <a:normAutofit/>
              </a:bodyPr>
              <a:lstStyle/>
              <a:p>
                <a:r>
                  <a:rPr lang="fa-IR" sz="1800" dirty="0"/>
                  <a:t>توصیف زبان های مستقل از متن بوسیله گرامرهای مستقل از متن (</a:t>
                </a:r>
                <a:r>
                  <a:rPr lang="en-US" sz="1800" dirty="0"/>
                  <a:t>CFG</a:t>
                </a:r>
                <a:r>
                  <a:rPr lang="fa-IR" sz="1800" dirty="0"/>
                  <a:t>) روشی مناسب است و به همین دلیل، در تعریف زبانهای برنامه سازی از </a:t>
                </a:r>
                <a:r>
                  <a:rPr lang="en-US" sz="1800" dirty="0"/>
                  <a:t>BNF</a:t>
                </a:r>
                <a:r>
                  <a:rPr lang="fa-IR" sz="1800" dirty="0"/>
                  <a:t> استفاده میشود.</a:t>
                </a:r>
              </a:p>
              <a:p>
                <a:r>
                  <a:rPr lang="fa-IR" sz="1800" dirty="0"/>
                  <a:t>این سوال مطرح میشود که آیا آتاماتایی وجود دارند که بتوان به کمک آنها زبانهای مستقل از متن را تعریف کرد؟</a:t>
                </a:r>
              </a:p>
              <a:p>
                <a:r>
                  <a:rPr lang="fa-IR" sz="1800" dirty="0"/>
                  <a:t>آتاماتای متناهی قادر به پذیرش زبانهای مستقل از متن نیستند.</a:t>
                </a:r>
              </a:p>
              <a:p>
                <a:r>
                  <a:rPr lang="fa-IR" sz="1800" dirty="0"/>
                  <a:t>دلیل این ضعف، محدود بودن حافظه در ماشین های متناهی بود.</a:t>
                </a:r>
              </a:p>
              <a:p>
                <a:r>
                  <a:rPr lang="fa-IR" sz="1800" dirty="0"/>
                  <a:t>برای مثال در زبان </a:t>
                </a:r>
                <a14:m>
                  <m:oMath xmlns:m="http://schemas.openxmlformats.org/officeDocument/2006/math">
                    <m:r>
                      <a:rPr lang="en-US" sz="1800" i="1" dirty="0">
                        <a:latin typeface="Cambria Math" panose="02040503050406030204" pitchFamily="18" charset="0"/>
                      </a:rPr>
                      <m:t>𝐿</m:t>
                    </m:r>
                    <m:r>
                      <a:rPr lang="en-US" sz="1800" i="1" dirty="0">
                        <a:latin typeface="Cambria Math" panose="02040503050406030204" pitchFamily="18" charset="0"/>
                      </a:rPr>
                      <m:t>=</m:t>
                    </m:r>
                    <m:d>
                      <m:dPr>
                        <m:begChr m:val="{"/>
                        <m:endChr m:val="}"/>
                        <m:ctrlPr>
                          <a:rPr lang="en-US" sz="1800" i="1" dirty="0">
                            <a:latin typeface="Cambria Math" panose="02040503050406030204" pitchFamily="18" charset="0"/>
                          </a:rPr>
                        </m:ctrlPr>
                      </m:dPr>
                      <m:e>
                        <m:sSup>
                          <m:sSupPr>
                            <m:ctrlPr>
                              <a:rPr lang="en-US" sz="1800" i="1" dirty="0" err="1">
                                <a:latin typeface="Cambria Math" panose="02040503050406030204" pitchFamily="18" charset="0"/>
                              </a:rPr>
                            </m:ctrlPr>
                          </m:sSupPr>
                          <m:e>
                            <m:r>
                              <a:rPr lang="en-US" sz="1800" i="1" dirty="0" err="1">
                                <a:latin typeface="Cambria Math" panose="02040503050406030204" pitchFamily="18" charset="0"/>
                              </a:rPr>
                              <m:t>𝑎</m:t>
                            </m:r>
                          </m:e>
                          <m:sup>
                            <m:r>
                              <a:rPr lang="en-US" sz="1800" i="1" dirty="0" err="1">
                                <a:latin typeface="Cambria Math" panose="02040503050406030204" pitchFamily="18" charset="0"/>
                              </a:rPr>
                              <m:t>𝑛</m:t>
                            </m:r>
                          </m:sup>
                        </m:sSup>
                        <m:sSup>
                          <m:sSupPr>
                            <m:ctrlPr>
                              <a:rPr lang="en-US" sz="1800" i="1" dirty="0" err="1">
                                <a:latin typeface="Cambria Math" panose="02040503050406030204" pitchFamily="18" charset="0"/>
                              </a:rPr>
                            </m:ctrlPr>
                          </m:sSupPr>
                          <m:e>
                            <m:r>
                              <a:rPr lang="en-US" sz="1800" i="1" dirty="0" err="1">
                                <a:latin typeface="Cambria Math" panose="02040503050406030204" pitchFamily="18" charset="0"/>
                              </a:rPr>
                              <m:t>𝑏</m:t>
                            </m:r>
                          </m:e>
                          <m:sup>
                            <m:r>
                              <a:rPr lang="en-US" sz="1800" i="1" dirty="0" err="1">
                                <a:latin typeface="Cambria Math" panose="02040503050406030204" pitchFamily="18" charset="0"/>
                              </a:rPr>
                              <m:t>𝑛</m:t>
                            </m:r>
                          </m:sup>
                        </m:sSup>
                        <m:r>
                          <a:rPr lang="en-US" sz="1800" i="1" dirty="0">
                            <a:latin typeface="Cambria Math" panose="02040503050406030204" pitchFamily="18" charset="0"/>
                          </a:rPr>
                          <m:t>:</m:t>
                        </m:r>
                        <m:r>
                          <a:rPr lang="en-US" sz="1800" i="1" dirty="0">
                            <a:latin typeface="Cambria Math" panose="02040503050406030204" pitchFamily="18" charset="0"/>
                          </a:rPr>
                          <m:t>𝑛</m:t>
                        </m:r>
                        <m:r>
                          <a:rPr lang="en-US" sz="1800" i="1" dirty="0">
                            <a:latin typeface="Cambria Math" panose="02040503050406030204" pitchFamily="18" charset="0"/>
                          </a:rPr>
                          <m:t>≥</m:t>
                        </m:r>
                        <m:r>
                          <a:rPr lang="en-US" sz="1800" i="1" dirty="0">
                            <a:latin typeface="Cambria Math" panose="02040503050406030204" pitchFamily="18" charset="0"/>
                          </a:rPr>
                          <m:t>0</m:t>
                        </m:r>
                      </m:e>
                    </m:d>
                  </m:oMath>
                </a14:m>
                <a:r>
                  <a:rPr lang="fa-IR" sz="1800" dirty="0"/>
                  <a:t> باید تمام </a:t>
                </a:r>
                <a14:m>
                  <m:oMath xmlns:m="http://schemas.openxmlformats.org/officeDocument/2006/math">
                    <m:r>
                      <a:rPr lang="en-US" sz="1800" i="1" dirty="0" smtClean="0">
                        <a:latin typeface="Cambria Math" panose="02040503050406030204" pitchFamily="18" charset="0"/>
                      </a:rPr>
                      <m:t>𝑎</m:t>
                    </m:r>
                  </m:oMath>
                </a14:m>
                <a:r>
                  <a:rPr lang="fa-IR" sz="1800" dirty="0"/>
                  <a:t> هایی که قبل از اولین </a:t>
                </a:r>
                <a14:m>
                  <m:oMath xmlns:m="http://schemas.openxmlformats.org/officeDocument/2006/math">
                    <m:r>
                      <a:rPr lang="en-US" sz="1800" i="1" dirty="0" smtClean="0">
                        <a:latin typeface="Cambria Math" panose="02040503050406030204" pitchFamily="18" charset="0"/>
                      </a:rPr>
                      <m:t>𝑏</m:t>
                    </m:r>
                  </m:oMath>
                </a14:m>
                <a:r>
                  <a:rPr lang="fa-IR" sz="1800" dirty="0"/>
                  <a:t> قرار میگیرند، باید تعداد </a:t>
                </a:r>
                <a14:m>
                  <m:oMath xmlns:m="http://schemas.openxmlformats.org/officeDocument/2006/math">
                    <m:r>
                      <a:rPr lang="en-US" sz="1800" i="1" dirty="0" smtClean="0">
                        <a:latin typeface="Cambria Math" panose="02040503050406030204" pitchFamily="18" charset="0"/>
                      </a:rPr>
                      <m:t>𝑎</m:t>
                    </m:r>
                  </m:oMath>
                </a14:m>
                <a:r>
                  <a:rPr lang="fa-IR" sz="1800" dirty="0"/>
                  <a:t> ها را شمارش کنیم. انجام شمارش در یک حافظه محدود ممکن نیست.</a:t>
                </a:r>
              </a:p>
              <a:p>
                <a:r>
                  <a:rPr lang="fa-IR" sz="1800" dirty="0"/>
                  <a:t>همچنین با مشاهده زبانهایی مانند </a:t>
                </a:r>
                <a14:m>
                  <m:oMath xmlns:m="http://schemas.openxmlformats.org/officeDocument/2006/math">
                    <m:r>
                      <a:rPr lang="en-US" sz="1800" i="1" dirty="0">
                        <a:latin typeface="Cambria Math" panose="02040503050406030204" pitchFamily="18" charset="0"/>
                      </a:rPr>
                      <m:t>𝐿</m:t>
                    </m:r>
                    <m:r>
                      <a:rPr lang="en-US" sz="1800" i="1" dirty="0">
                        <a:latin typeface="Cambria Math" panose="02040503050406030204" pitchFamily="18" charset="0"/>
                      </a:rPr>
                      <m:t>=</m:t>
                    </m:r>
                    <m:d>
                      <m:dPr>
                        <m:begChr m:val="{"/>
                        <m:endChr m:val="}"/>
                        <m:ctrlPr>
                          <a:rPr lang="en-US" sz="1800" i="1" dirty="0">
                            <a:latin typeface="Cambria Math" panose="02040503050406030204" pitchFamily="18" charset="0"/>
                          </a:rPr>
                        </m:ctrlPr>
                      </m:dPr>
                      <m:e>
                        <m:r>
                          <a:rPr lang="en-US" sz="1800" b="0" i="1" dirty="0" smtClean="0">
                            <a:latin typeface="Cambria Math" panose="02040503050406030204" pitchFamily="18" charset="0"/>
                          </a:rPr>
                          <m:t>𝑤</m:t>
                        </m:r>
                        <m:sSup>
                          <m:sSupPr>
                            <m:ctrlPr>
                              <a:rPr lang="en-US" sz="1800" i="1" dirty="0" err="1">
                                <a:latin typeface="Cambria Math" panose="02040503050406030204" pitchFamily="18" charset="0"/>
                              </a:rPr>
                            </m:ctrlPr>
                          </m:sSupPr>
                          <m:e>
                            <m:r>
                              <a:rPr lang="en-US" sz="1800" b="0" i="1" dirty="0" smtClean="0">
                                <a:latin typeface="Cambria Math" panose="02040503050406030204" pitchFamily="18" charset="0"/>
                              </a:rPr>
                              <m:t>𝑤</m:t>
                            </m:r>
                          </m:e>
                          <m:sup>
                            <m:r>
                              <a:rPr lang="en-US" sz="1800" b="0" i="1" dirty="0" smtClean="0">
                                <a:latin typeface="Cambria Math" panose="02040503050406030204" pitchFamily="18" charset="0"/>
                              </a:rPr>
                              <m:t>𝑅</m:t>
                            </m:r>
                          </m:sup>
                        </m:sSup>
                        <m:r>
                          <a:rPr lang="en-US" sz="1800" i="1" dirty="0">
                            <a:latin typeface="Cambria Math" panose="02040503050406030204" pitchFamily="18" charset="0"/>
                          </a:rPr>
                          <m:t>:</m:t>
                        </m:r>
                        <m:r>
                          <a:rPr lang="en-US" sz="1800" b="0" i="1" dirty="0" smtClean="0">
                            <a:latin typeface="Cambria Math" panose="02040503050406030204" pitchFamily="18" charset="0"/>
                          </a:rPr>
                          <m:t>𝑤</m:t>
                        </m:r>
                        <m:r>
                          <a:rPr lang="en-US" sz="1800" b="0" i="1" dirty="0" smtClean="0">
                            <a:latin typeface="Cambria Math" panose="02040503050406030204" pitchFamily="18" charset="0"/>
                            <a:ea typeface="Cambria Math" panose="02040503050406030204" pitchFamily="18" charset="0"/>
                          </a:rPr>
                          <m:t>∈</m:t>
                        </m:r>
                        <m:d>
                          <m:dPr>
                            <m:begChr m:val="{"/>
                            <m:endChr m:val="}"/>
                            <m:ctrlPr>
                              <a:rPr lang="en-US" sz="1800" b="0" i="1" dirty="0" smtClean="0">
                                <a:latin typeface="Cambria Math" panose="02040503050406030204" pitchFamily="18" charset="0"/>
                                <a:ea typeface="Cambria Math" panose="02040503050406030204" pitchFamily="18" charset="0"/>
                              </a:rPr>
                            </m:ctrlPr>
                          </m:dPr>
                          <m:e>
                            <m:r>
                              <a:rPr lang="en-US" sz="1800" b="0" i="1" dirty="0" smtClean="0">
                                <a:latin typeface="Cambria Math" panose="02040503050406030204" pitchFamily="18" charset="0"/>
                                <a:ea typeface="Cambria Math" panose="02040503050406030204" pitchFamily="18" charset="0"/>
                              </a:rPr>
                              <m:t>𝑎</m:t>
                            </m:r>
                            <m:r>
                              <a:rPr lang="en-US" sz="1800" b="0" i="1" dirty="0" smtClean="0">
                                <a:latin typeface="Cambria Math" panose="02040503050406030204" pitchFamily="18" charset="0"/>
                                <a:ea typeface="Cambria Math" panose="02040503050406030204" pitchFamily="18" charset="0"/>
                              </a:rPr>
                              <m:t>,</m:t>
                            </m:r>
                            <m:r>
                              <a:rPr lang="en-US" sz="1800" b="0" i="1" dirty="0" smtClean="0">
                                <a:latin typeface="Cambria Math" panose="02040503050406030204" pitchFamily="18" charset="0"/>
                                <a:ea typeface="Cambria Math" panose="02040503050406030204" pitchFamily="18" charset="0"/>
                              </a:rPr>
                              <m:t>𝑏</m:t>
                            </m:r>
                          </m:e>
                        </m:d>
                      </m:e>
                    </m:d>
                  </m:oMath>
                </a14:m>
                <a:r>
                  <a:rPr lang="fa-IR" sz="1800" dirty="0"/>
                  <a:t>، در میابیم که ماشین مذکور علاوه بر نامحدود بودن قدرت شمارش باید قدرت ذخیره سازی و تطابق دنباله ای از سمبل ها با ترتیب معکوس را داشته باشد.</a:t>
                </a:r>
              </a:p>
              <a:p>
                <a:r>
                  <a:rPr lang="fa-IR" sz="1800" dirty="0"/>
                  <a:t>بنابراین میتوان از مکانیزم پشته بعنوان مکانیزم ذخیره سازی استفاده کرد.</a:t>
                </a:r>
              </a:p>
              <a:p>
                <a:endParaRPr lang="en-US" sz="1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0191" y="1168088"/>
                <a:ext cx="11942547" cy="4877112"/>
              </a:xfrm>
              <a:blipFill>
                <a:blip r:embed="rId2"/>
                <a:stretch>
                  <a:fillRect t="-500" r="-408"/>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D22F896-40B5-4ADD-8801-0D06FADFA095}" type="slidenum">
              <a:rPr lang="en-US" smtClean="0"/>
              <a:pPr/>
              <a:t>3</a:t>
            </a:fld>
            <a:endParaRPr lang="en-US" dirty="0"/>
          </a:p>
        </p:txBody>
      </p:sp>
      <p:grpSp>
        <p:nvGrpSpPr>
          <p:cNvPr id="8" name="Group 7"/>
          <p:cNvGrpSpPr/>
          <p:nvPr/>
        </p:nvGrpSpPr>
        <p:grpSpPr>
          <a:xfrm>
            <a:off x="424452" y="4151619"/>
            <a:ext cx="5453456" cy="2706381"/>
            <a:chOff x="424452" y="4151619"/>
            <a:chExt cx="5453456" cy="2706381"/>
          </a:xfrm>
        </p:grpSpPr>
        <p:pic>
          <p:nvPicPr>
            <p:cNvPr id="6" name="Picture 5"/>
            <p:cNvPicPr>
              <a:picLocks noChangeAspect="1"/>
            </p:cNvPicPr>
            <p:nvPr/>
          </p:nvPicPr>
          <p:blipFill rotWithShape="1">
            <a:blip r:embed="rId3"/>
            <a:srcRect l="20548" t="17557" r="2271" b="14350"/>
            <a:stretch/>
          </p:blipFill>
          <p:spPr>
            <a:xfrm>
              <a:off x="424452" y="4151619"/>
              <a:ext cx="5453456" cy="2706381"/>
            </a:xfrm>
            <a:prstGeom prst="rect">
              <a:avLst/>
            </a:prstGeom>
            <a:ln>
              <a:solidFill>
                <a:schemeClr val="tx1"/>
              </a:solidFill>
            </a:ln>
          </p:spPr>
        </p:pic>
        <p:sp>
          <p:nvSpPr>
            <p:cNvPr id="7" name="TextBox 6"/>
            <p:cNvSpPr txBox="1"/>
            <p:nvPr/>
          </p:nvSpPr>
          <p:spPr>
            <a:xfrm>
              <a:off x="1626781" y="4172885"/>
              <a:ext cx="2137144" cy="369332"/>
            </a:xfrm>
            <a:prstGeom prst="rect">
              <a:avLst/>
            </a:prstGeom>
            <a:noFill/>
          </p:spPr>
          <p:txBody>
            <a:bodyPr wrap="square" rtlCol="0">
              <a:spAutoFit/>
            </a:bodyPr>
            <a:lstStyle/>
            <a:p>
              <a:pPr algn="r" rtl="1"/>
              <a:r>
                <a:rPr lang="fa-IR" dirty="0">
                  <a:solidFill>
                    <a:srgbClr val="3333CC"/>
                  </a:solidFill>
                  <a:cs typeface="B Mitra" panose="00000400000000000000" pitchFamily="2" charset="-78"/>
                </a:rPr>
                <a:t>اسلاید یادآوری از فصل اول</a:t>
              </a:r>
              <a:endParaRPr lang="en-US" dirty="0">
                <a:solidFill>
                  <a:srgbClr val="3333CC"/>
                </a:solidFill>
                <a:cs typeface="B Mitra" panose="00000400000000000000" pitchFamily="2" charset="-78"/>
              </a:endParaRPr>
            </a:p>
          </p:txBody>
        </p:sp>
      </p:grpSp>
    </p:spTree>
    <p:extLst>
      <p:ext uri="{BB962C8B-B14F-4D97-AF65-F5344CB8AC3E}">
        <p14:creationId xmlns:p14="http://schemas.microsoft.com/office/powerpoint/2010/main" val="6473650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par>
                                <p:cTn id="31" presetID="26"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down)">
                                      <p:cBhvr>
                                        <p:cTn id="33" dur="580">
                                          <p:stCondLst>
                                            <p:cond delay="0"/>
                                          </p:stCondLst>
                                        </p:cTn>
                                        <p:tgtEl>
                                          <p:spTgt spid="8"/>
                                        </p:tgtEl>
                                      </p:cBhvr>
                                    </p:animEffect>
                                    <p:anim calcmode="lin" valueType="num">
                                      <p:cBhvr>
                                        <p:cTn id="3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9" dur="26">
                                          <p:stCondLst>
                                            <p:cond delay="650"/>
                                          </p:stCondLst>
                                        </p:cTn>
                                        <p:tgtEl>
                                          <p:spTgt spid="8"/>
                                        </p:tgtEl>
                                      </p:cBhvr>
                                      <p:to x="100000" y="60000"/>
                                    </p:animScale>
                                    <p:animScale>
                                      <p:cBhvr>
                                        <p:cTn id="40" dur="166" decel="50000">
                                          <p:stCondLst>
                                            <p:cond delay="676"/>
                                          </p:stCondLst>
                                        </p:cTn>
                                        <p:tgtEl>
                                          <p:spTgt spid="8"/>
                                        </p:tgtEl>
                                      </p:cBhvr>
                                      <p:to x="100000" y="100000"/>
                                    </p:animScale>
                                    <p:animScale>
                                      <p:cBhvr>
                                        <p:cTn id="41" dur="26">
                                          <p:stCondLst>
                                            <p:cond delay="1312"/>
                                          </p:stCondLst>
                                        </p:cTn>
                                        <p:tgtEl>
                                          <p:spTgt spid="8"/>
                                        </p:tgtEl>
                                      </p:cBhvr>
                                      <p:to x="100000" y="80000"/>
                                    </p:animScale>
                                    <p:animScale>
                                      <p:cBhvr>
                                        <p:cTn id="42" dur="166" decel="50000">
                                          <p:stCondLst>
                                            <p:cond delay="1338"/>
                                          </p:stCondLst>
                                        </p:cTn>
                                        <p:tgtEl>
                                          <p:spTgt spid="8"/>
                                        </p:tgtEl>
                                      </p:cBhvr>
                                      <p:to x="100000" y="100000"/>
                                    </p:animScale>
                                    <p:animScale>
                                      <p:cBhvr>
                                        <p:cTn id="43" dur="26">
                                          <p:stCondLst>
                                            <p:cond delay="1642"/>
                                          </p:stCondLst>
                                        </p:cTn>
                                        <p:tgtEl>
                                          <p:spTgt spid="8"/>
                                        </p:tgtEl>
                                      </p:cBhvr>
                                      <p:to x="100000" y="90000"/>
                                    </p:animScale>
                                    <p:animScale>
                                      <p:cBhvr>
                                        <p:cTn id="44" dur="166" decel="50000">
                                          <p:stCondLst>
                                            <p:cond delay="1668"/>
                                          </p:stCondLst>
                                        </p:cTn>
                                        <p:tgtEl>
                                          <p:spTgt spid="8"/>
                                        </p:tgtEl>
                                      </p:cBhvr>
                                      <p:to x="100000" y="100000"/>
                                    </p:animScale>
                                    <p:animScale>
                                      <p:cBhvr>
                                        <p:cTn id="45" dur="26">
                                          <p:stCondLst>
                                            <p:cond delay="1808"/>
                                          </p:stCondLst>
                                        </p:cTn>
                                        <p:tgtEl>
                                          <p:spTgt spid="8"/>
                                        </p:tgtEl>
                                      </p:cBhvr>
                                      <p:to x="100000" y="95000"/>
                                    </p:animScale>
                                    <p:animScale>
                                      <p:cBhvr>
                                        <p:cTn id="46"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مثال 7-8</a:t>
            </a:r>
            <a:r>
              <a:rPr lang="en-US" dirty="0"/>
              <a:t> </a:t>
            </a:r>
            <a:r>
              <a:rPr lang="fa-IR" dirty="0"/>
              <a:t> (ادامه)</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fa-IR" dirty="0"/>
                  <a:t>این کار ممکن است بسیار پیچیده به نظر برسد،</a:t>
                </a:r>
              </a:p>
              <a:p>
                <a:r>
                  <a:rPr lang="fa-IR" dirty="0"/>
                  <a:t>متغیری که در سمت چپ هر قانونی ظاهر نشود، بی فایده است و بنابر این میتوانیم </a:t>
                </a:r>
                <a14:m>
                  <m:oMath xmlns:m="http://schemas.openxmlformats.org/officeDocument/2006/math">
                    <m:d>
                      <m:dPr>
                        <m:begChr m:val="["/>
                        <m:endChr m:val="]"/>
                        <m:ctrlPr>
                          <a:rPr lang="en-US" i="1" dirty="0" smtClean="0">
                            <a:solidFill>
                              <a:srgbClr val="C00000"/>
                            </a:solidFill>
                            <a:latin typeface="Cambria Math" panose="02040503050406030204" pitchFamily="18" charset="0"/>
                            <a:ea typeface="Cambria Math" panose="02040503050406030204" pitchFamily="18" charset="0"/>
                          </a:rPr>
                        </m:ctrlPr>
                      </m:dPr>
                      <m:e>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𝑞</m:t>
                            </m:r>
                          </m:e>
                          <m:sub>
                            <m:r>
                              <a:rPr lang="en-US" i="1" dirty="0">
                                <a:solidFill>
                                  <a:srgbClr val="C00000"/>
                                </a:solidFill>
                                <a:latin typeface="Cambria Math" panose="02040503050406030204" pitchFamily="18" charset="0"/>
                              </a:rPr>
                              <m:t>0</m:t>
                            </m:r>
                          </m:sub>
                        </m:sSub>
                        <m:r>
                          <a:rPr lang="en-US" i="1" dirty="0">
                            <a:solidFill>
                              <a:srgbClr val="C00000"/>
                            </a:solidFill>
                            <a:latin typeface="Cambria Math" panose="02040503050406030204" pitchFamily="18" charset="0"/>
                          </a:rPr>
                          <m:t>𝐴</m:t>
                        </m:r>
                        <m:sSub>
                          <m:sSubPr>
                            <m:ctrlPr>
                              <a:rPr lang="en-US" i="1" dirty="0">
                                <a:solidFill>
                                  <a:srgbClr val="C00000"/>
                                </a:solidFill>
                                <a:latin typeface="Cambria Math" panose="02040503050406030204" pitchFamily="18" charset="0"/>
                                <a:ea typeface="Cambria Math" panose="02040503050406030204" pitchFamily="18" charset="0"/>
                              </a:rPr>
                            </m:ctrlPr>
                          </m:sSubPr>
                          <m:e>
                            <m:r>
                              <a:rPr lang="en-US" i="1" dirty="0">
                                <a:solidFill>
                                  <a:srgbClr val="C00000"/>
                                </a:solidFill>
                                <a:latin typeface="Cambria Math" panose="02040503050406030204" pitchFamily="18" charset="0"/>
                                <a:ea typeface="Cambria Math" panose="02040503050406030204" pitchFamily="18" charset="0"/>
                              </a:rPr>
                              <m:t>𝑞</m:t>
                            </m:r>
                          </m:e>
                          <m:sub>
                            <m:r>
                              <a:rPr lang="en-US" i="1" dirty="0">
                                <a:solidFill>
                                  <a:srgbClr val="C00000"/>
                                </a:solidFill>
                                <a:latin typeface="Cambria Math" panose="02040503050406030204" pitchFamily="18" charset="0"/>
                                <a:ea typeface="Cambria Math" panose="02040503050406030204" pitchFamily="18" charset="0"/>
                              </a:rPr>
                              <m:t>0</m:t>
                            </m:r>
                          </m:sub>
                        </m:sSub>
                      </m:e>
                    </m:d>
                  </m:oMath>
                </a14:m>
                <a:r>
                  <a:rPr lang="fa-IR" dirty="0"/>
                  <a:t> و </a:t>
                </a:r>
                <a14:m>
                  <m:oMath xmlns:m="http://schemas.openxmlformats.org/officeDocument/2006/math">
                    <m:d>
                      <m:dPr>
                        <m:begChr m:val="["/>
                        <m:endChr m:val="]"/>
                        <m:ctrlPr>
                          <a:rPr lang="en-US" i="1" dirty="0" smtClean="0">
                            <a:solidFill>
                              <a:srgbClr val="C00000"/>
                            </a:solidFill>
                            <a:latin typeface="Cambria Math" panose="02040503050406030204" pitchFamily="18" charset="0"/>
                            <a:ea typeface="Cambria Math" panose="02040503050406030204" pitchFamily="18" charset="0"/>
                          </a:rPr>
                        </m:ctrlPr>
                      </m:dPr>
                      <m:e>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𝑞</m:t>
                            </m:r>
                          </m:e>
                          <m:sub>
                            <m:r>
                              <a:rPr lang="en-US" i="1" dirty="0">
                                <a:solidFill>
                                  <a:srgbClr val="C00000"/>
                                </a:solidFill>
                                <a:latin typeface="Cambria Math" panose="02040503050406030204" pitchFamily="18" charset="0"/>
                              </a:rPr>
                              <m:t>0</m:t>
                            </m:r>
                          </m:sub>
                        </m:sSub>
                        <m:r>
                          <a:rPr lang="en-US" i="1" dirty="0">
                            <a:solidFill>
                              <a:srgbClr val="C00000"/>
                            </a:solidFill>
                            <a:latin typeface="Cambria Math" panose="02040503050406030204" pitchFamily="18" charset="0"/>
                          </a:rPr>
                          <m:t>𝐴</m:t>
                        </m:r>
                        <m:sSub>
                          <m:sSubPr>
                            <m:ctrlPr>
                              <a:rPr lang="en-US" i="1" dirty="0">
                                <a:solidFill>
                                  <a:srgbClr val="C00000"/>
                                </a:solidFill>
                                <a:latin typeface="Cambria Math" panose="02040503050406030204" pitchFamily="18" charset="0"/>
                                <a:ea typeface="Cambria Math" panose="02040503050406030204" pitchFamily="18" charset="0"/>
                              </a:rPr>
                            </m:ctrlPr>
                          </m:sSubPr>
                          <m:e>
                            <m:r>
                              <a:rPr lang="en-US" i="1" dirty="0">
                                <a:solidFill>
                                  <a:srgbClr val="C00000"/>
                                </a:solidFill>
                                <a:latin typeface="Cambria Math" panose="02040503050406030204" pitchFamily="18" charset="0"/>
                                <a:ea typeface="Cambria Math" panose="02040503050406030204" pitchFamily="18" charset="0"/>
                              </a:rPr>
                              <m:t>𝑞</m:t>
                            </m:r>
                          </m:e>
                          <m:sub>
                            <m:r>
                              <a:rPr lang="en-US" b="0" i="1" dirty="0" smtClean="0">
                                <a:solidFill>
                                  <a:srgbClr val="C00000"/>
                                </a:solidFill>
                                <a:latin typeface="Cambria Math" panose="02040503050406030204" pitchFamily="18" charset="0"/>
                                <a:ea typeface="Cambria Math" panose="02040503050406030204" pitchFamily="18" charset="0"/>
                              </a:rPr>
                              <m:t>2</m:t>
                            </m:r>
                          </m:sub>
                        </m:sSub>
                      </m:e>
                    </m:d>
                  </m:oMath>
                </a14:m>
                <a:r>
                  <a:rPr lang="fa-IR" dirty="0"/>
                  <a:t> را حذف کنیم. </a:t>
                </a:r>
              </a:p>
              <a:p>
                <a:r>
                  <a:rPr lang="fa-IR" dirty="0"/>
                  <a:t>همچنین با بررسی قوانین ماشین پشته ای متوجه میشویم که هیچ مسیری از </a:t>
                </a:r>
                <a14:m>
                  <m:oMath xmlns:m="http://schemas.openxmlformats.org/officeDocument/2006/math">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𝑞</m:t>
                        </m:r>
                      </m:e>
                      <m:sub>
                        <m:r>
                          <a:rPr lang="fa-IR" b="0" i="1" dirty="0" smtClean="0">
                            <a:solidFill>
                              <a:srgbClr val="C00000"/>
                            </a:solidFill>
                            <a:latin typeface="Cambria Math" panose="02040503050406030204" pitchFamily="18" charset="0"/>
                          </a:rPr>
                          <m:t>1</m:t>
                        </m:r>
                      </m:sub>
                    </m:sSub>
                  </m:oMath>
                </a14:m>
                <a:r>
                  <a:rPr lang="fa-IR" dirty="0"/>
                  <a:t> به </a:t>
                </a:r>
                <a14:m>
                  <m:oMath xmlns:m="http://schemas.openxmlformats.org/officeDocument/2006/math">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𝑞</m:t>
                        </m:r>
                      </m:e>
                      <m:sub>
                        <m:r>
                          <a:rPr lang="en-US" i="1" dirty="0">
                            <a:solidFill>
                              <a:srgbClr val="C00000"/>
                            </a:solidFill>
                            <a:latin typeface="Cambria Math" panose="02040503050406030204" pitchFamily="18" charset="0"/>
                          </a:rPr>
                          <m:t>0</m:t>
                        </m:r>
                      </m:sub>
                    </m:sSub>
                  </m:oMath>
                </a14:m>
                <a:r>
                  <a:rPr lang="fa-IR" dirty="0"/>
                  <a:t>، از </a:t>
                </a:r>
                <a14:m>
                  <m:oMath xmlns:m="http://schemas.openxmlformats.org/officeDocument/2006/math">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𝑞</m:t>
                        </m:r>
                      </m:e>
                      <m:sub>
                        <m:r>
                          <a:rPr lang="fa-IR" b="0" i="1" dirty="0" smtClean="0">
                            <a:solidFill>
                              <a:srgbClr val="C00000"/>
                            </a:solidFill>
                            <a:latin typeface="Cambria Math" panose="02040503050406030204" pitchFamily="18" charset="0"/>
                          </a:rPr>
                          <m:t>1</m:t>
                        </m:r>
                      </m:sub>
                    </m:sSub>
                  </m:oMath>
                </a14:m>
                <a:r>
                  <a:rPr lang="fa-IR" dirty="0"/>
                  <a:t> به </a:t>
                </a:r>
                <a14:m>
                  <m:oMath xmlns:m="http://schemas.openxmlformats.org/officeDocument/2006/math">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𝑞</m:t>
                        </m:r>
                      </m:e>
                      <m:sub>
                        <m:r>
                          <a:rPr lang="fa-IR" b="0" i="1" dirty="0" smtClean="0">
                            <a:solidFill>
                              <a:srgbClr val="C00000"/>
                            </a:solidFill>
                            <a:latin typeface="Cambria Math" panose="02040503050406030204" pitchFamily="18" charset="0"/>
                          </a:rPr>
                          <m:t>1</m:t>
                        </m:r>
                      </m:sub>
                    </m:sSub>
                  </m:oMath>
                </a14:m>
                <a:r>
                  <a:rPr lang="fa-IR" dirty="0"/>
                  <a:t> ، از </a:t>
                </a:r>
                <a14:m>
                  <m:oMath xmlns:m="http://schemas.openxmlformats.org/officeDocument/2006/math">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𝑞</m:t>
                        </m:r>
                      </m:e>
                      <m:sub>
                        <m:r>
                          <a:rPr lang="fa-IR" b="0" i="1" dirty="0" smtClean="0">
                            <a:solidFill>
                              <a:srgbClr val="C00000"/>
                            </a:solidFill>
                            <a:latin typeface="Cambria Math" panose="02040503050406030204" pitchFamily="18" charset="0"/>
                          </a:rPr>
                          <m:t>1</m:t>
                        </m:r>
                      </m:sub>
                    </m:sSub>
                  </m:oMath>
                </a14:m>
                <a:r>
                  <a:rPr lang="fa-IR" dirty="0"/>
                  <a:t> به </a:t>
                </a:r>
                <a14:m>
                  <m:oMath xmlns:m="http://schemas.openxmlformats.org/officeDocument/2006/math">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𝑞</m:t>
                        </m:r>
                      </m:e>
                      <m:sub>
                        <m:r>
                          <a:rPr lang="fa-IR" b="0" i="1" dirty="0" smtClean="0">
                            <a:solidFill>
                              <a:srgbClr val="C00000"/>
                            </a:solidFill>
                            <a:latin typeface="Cambria Math" panose="02040503050406030204" pitchFamily="18" charset="0"/>
                          </a:rPr>
                          <m:t>3</m:t>
                        </m:r>
                      </m:sub>
                    </m:sSub>
                  </m:oMath>
                </a14:m>
                <a:r>
                  <a:rPr lang="fa-IR" dirty="0"/>
                  <a:t> و از </a:t>
                </a:r>
                <a14:m>
                  <m:oMath xmlns:m="http://schemas.openxmlformats.org/officeDocument/2006/math">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𝑞</m:t>
                        </m:r>
                      </m:e>
                      <m:sub>
                        <m:r>
                          <a:rPr lang="fa-IR" b="0" i="1" dirty="0" smtClean="0">
                            <a:solidFill>
                              <a:srgbClr val="C00000"/>
                            </a:solidFill>
                            <a:latin typeface="Cambria Math" panose="02040503050406030204" pitchFamily="18" charset="0"/>
                          </a:rPr>
                          <m:t>2</m:t>
                        </m:r>
                      </m:sub>
                    </m:sSub>
                  </m:oMath>
                </a14:m>
                <a:r>
                  <a:rPr lang="fa-IR" dirty="0"/>
                  <a:t> به </a:t>
                </a:r>
                <a14:m>
                  <m:oMath xmlns:m="http://schemas.openxmlformats.org/officeDocument/2006/math">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𝑞</m:t>
                        </m:r>
                      </m:e>
                      <m:sub>
                        <m:r>
                          <a:rPr lang="fa-IR" b="0" i="1" dirty="0" smtClean="0">
                            <a:solidFill>
                              <a:srgbClr val="C00000"/>
                            </a:solidFill>
                            <a:latin typeface="Cambria Math" panose="02040503050406030204" pitchFamily="18" charset="0"/>
                          </a:rPr>
                          <m:t>2</m:t>
                        </m:r>
                      </m:sub>
                    </m:sSub>
                  </m:oMath>
                </a14:m>
                <a:r>
                  <a:rPr lang="fa-IR" dirty="0"/>
                  <a:t>  وجود ندارد پس متغیرهای مربوطه را نیز حذف میکنیم.</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r="-51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D22F896-40B5-4ADD-8801-0D06FADFA095}" type="slidenum">
              <a:rPr lang="en-US" smtClean="0"/>
              <a:pPr/>
              <a:t>30</a:t>
            </a:fld>
            <a:endParaRPr lang="en-US" dirty="0"/>
          </a:p>
        </p:txBody>
      </p:sp>
      <mc:AlternateContent xmlns:mc="http://schemas.openxmlformats.org/markup-compatibility/2006" xmlns:a14="http://schemas.microsoft.com/office/drawing/2010/main">
        <mc:Choice Requires="a14">
          <p:sp>
            <p:nvSpPr>
              <p:cNvPr id="5" name="Rectangle 4"/>
              <p:cNvSpPr/>
              <p:nvPr/>
            </p:nvSpPr>
            <p:spPr>
              <a:xfrm>
                <a:off x="276225" y="2873063"/>
                <a:ext cx="6010275" cy="3139321"/>
              </a:xfrm>
              <a:prstGeom prst="rect">
                <a:avLst/>
              </a:prstGeom>
            </p:spPr>
            <p:txBody>
              <a:bodyPr wrap="square">
                <a:spAutoFit/>
              </a:bodyPr>
              <a:lstStyle/>
              <a:p>
                <a:r>
                  <a:rPr lang="en-US" b="0" dirty="0">
                    <a:solidFill>
                      <a:srgbClr val="005426"/>
                    </a:solidFill>
                    <a:ea typeface="Cambria Math" panose="02040503050406030204" pitchFamily="18" charset="0"/>
                  </a:rPr>
                  <a:t> </a:t>
                </a:r>
                <a14:m>
                  <m:oMath xmlns:m="http://schemas.openxmlformats.org/officeDocument/2006/math">
                    <m:d>
                      <m:dPr>
                        <m:begChr m:val="["/>
                        <m:endChr m:val="]"/>
                        <m:ctrlPr>
                          <a:rPr lang="en-US" b="0" i="1" dirty="0" smtClean="0">
                            <a:solidFill>
                              <a:srgbClr val="005426"/>
                            </a:solidFill>
                            <a:latin typeface="Cambria Math" panose="02040503050406030204" pitchFamily="18" charset="0"/>
                            <a:ea typeface="Cambria Math" panose="02040503050406030204" pitchFamily="18" charset="0"/>
                          </a:rPr>
                        </m:ctrlPr>
                      </m:dPr>
                      <m:e>
                        <m:sSub>
                          <m:sSubPr>
                            <m:ctrlPr>
                              <a:rPr lang="en-US" i="1" dirty="0">
                                <a:solidFill>
                                  <a:srgbClr val="005426"/>
                                </a:solidFill>
                                <a:latin typeface="Cambria Math" panose="02040503050406030204" pitchFamily="18" charset="0"/>
                              </a:rPr>
                            </m:ctrlPr>
                          </m:sSubPr>
                          <m:e>
                            <m:r>
                              <a:rPr lang="en-US" i="1" dirty="0">
                                <a:solidFill>
                                  <a:srgbClr val="005426"/>
                                </a:solidFill>
                                <a:latin typeface="Cambria Math" panose="02040503050406030204" pitchFamily="18" charset="0"/>
                              </a:rPr>
                              <m:t>𝑞</m:t>
                            </m:r>
                          </m:e>
                          <m:sub>
                            <m:r>
                              <a:rPr lang="en-US" i="1" dirty="0">
                                <a:solidFill>
                                  <a:srgbClr val="005426"/>
                                </a:solidFill>
                                <a:latin typeface="Cambria Math" panose="02040503050406030204" pitchFamily="18" charset="0"/>
                              </a:rPr>
                              <m:t>0</m:t>
                            </m:r>
                          </m:sub>
                        </m:sSub>
                        <m:r>
                          <a:rPr lang="en-US" b="0" i="1" dirty="0" smtClean="0">
                            <a:solidFill>
                              <a:srgbClr val="005426"/>
                            </a:solidFill>
                            <a:latin typeface="Cambria Math" panose="02040503050406030204" pitchFamily="18" charset="0"/>
                          </a:rPr>
                          <m:t>𝐴</m:t>
                        </m:r>
                        <m:sSub>
                          <m:sSubPr>
                            <m:ctrlPr>
                              <a:rPr lang="en-US" b="0" i="1" dirty="0" smtClean="0">
                                <a:solidFill>
                                  <a:srgbClr val="005426"/>
                                </a:solidFill>
                                <a:latin typeface="Cambria Math" panose="02040503050406030204" pitchFamily="18" charset="0"/>
                                <a:ea typeface="Cambria Math" panose="02040503050406030204" pitchFamily="18" charset="0"/>
                              </a:rPr>
                            </m:ctrlPr>
                          </m:sSubPr>
                          <m:e>
                            <m:r>
                              <a:rPr lang="en-US" b="0" i="1" dirty="0" smtClean="0">
                                <a:solidFill>
                                  <a:srgbClr val="005426"/>
                                </a:solidFill>
                                <a:latin typeface="Cambria Math" panose="02040503050406030204" pitchFamily="18" charset="0"/>
                                <a:ea typeface="Cambria Math" panose="02040503050406030204" pitchFamily="18" charset="0"/>
                              </a:rPr>
                              <m:t>𝑞</m:t>
                            </m:r>
                          </m:e>
                          <m:sub>
                            <m:r>
                              <a:rPr lang="en-US" b="0" i="1" dirty="0" smtClean="0">
                                <a:solidFill>
                                  <a:srgbClr val="005426"/>
                                </a:solidFill>
                                <a:latin typeface="Cambria Math" panose="02040503050406030204" pitchFamily="18" charset="0"/>
                                <a:ea typeface="Cambria Math" panose="02040503050406030204" pitchFamily="18" charset="0"/>
                              </a:rPr>
                              <m:t>3</m:t>
                            </m:r>
                          </m:sub>
                        </m:sSub>
                      </m:e>
                    </m:d>
                    <m:r>
                      <a:rPr lang="en-US" b="0" i="1" dirty="0" smtClean="0">
                        <a:solidFill>
                          <a:srgbClr val="005426"/>
                        </a:solidFill>
                        <a:latin typeface="Cambria Math" panose="02040503050406030204" pitchFamily="18" charset="0"/>
                        <a:ea typeface="Cambria Math" panose="02040503050406030204" pitchFamily="18" charset="0"/>
                      </a:rPr>
                      <m:t>→</m:t>
                    </m:r>
                    <m:r>
                      <a:rPr lang="en-US" b="0" i="1" dirty="0" smtClean="0">
                        <a:solidFill>
                          <a:srgbClr val="005426"/>
                        </a:solidFill>
                        <a:latin typeface="Cambria Math" panose="02040503050406030204" pitchFamily="18" charset="0"/>
                        <a:ea typeface="Cambria Math" panose="02040503050406030204" pitchFamily="18" charset="0"/>
                      </a:rPr>
                      <m:t>𝑎</m:t>
                    </m:r>
                  </m:oMath>
                </a14:m>
                <a:endParaRPr lang="en-US" b="0" dirty="0">
                  <a:solidFill>
                    <a:srgbClr val="005426"/>
                  </a:solidFill>
                  <a:ea typeface="Cambria Math" panose="02040503050406030204" pitchFamily="18" charset="0"/>
                </a:endParaRPr>
              </a:p>
              <a:p>
                <a:r>
                  <a:rPr lang="en-US" dirty="0">
                    <a:solidFill>
                      <a:srgbClr val="005426"/>
                    </a:solidFill>
                    <a:ea typeface="Cambria Math" panose="02040503050406030204" pitchFamily="18" charset="0"/>
                  </a:rPr>
                  <a:t> </a:t>
                </a:r>
                <a14:m>
                  <m:oMath xmlns:m="http://schemas.openxmlformats.org/officeDocument/2006/math">
                    <m:d>
                      <m:dPr>
                        <m:begChr m:val="["/>
                        <m:endChr m:val="]"/>
                        <m:ctrlPr>
                          <a:rPr lang="en-US" i="1" dirty="0">
                            <a:solidFill>
                              <a:srgbClr val="005426"/>
                            </a:solidFill>
                            <a:latin typeface="Cambria Math" panose="02040503050406030204" pitchFamily="18" charset="0"/>
                            <a:ea typeface="Cambria Math" panose="02040503050406030204" pitchFamily="18" charset="0"/>
                          </a:rPr>
                        </m:ctrlPr>
                      </m:dPr>
                      <m:e>
                        <m:sSub>
                          <m:sSubPr>
                            <m:ctrlPr>
                              <a:rPr lang="en-US" i="1" dirty="0">
                                <a:solidFill>
                                  <a:srgbClr val="005426"/>
                                </a:solidFill>
                                <a:latin typeface="Cambria Math" panose="02040503050406030204" pitchFamily="18" charset="0"/>
                              </a:rPr>
                            </m:ctrlPr>
                          </m:sSubPr>
                          <m:e>
                            <m:r>
                              <a:rPr lang="en-US" i="1" dirty="0">
                                <a:solidFill>
                                  <a:srgbClr val="005426"/>
                                </a:solidFill>
                                <a:latin typeface="Cambria Math" panose="02040503050406030204" pitchFamily="18" charset="0"/>
                              </a:rPr>
                              <m:t>𝑞</m:t>
                            </m:r>
                          </m:e>
                          <m:sub>
                            <m:r>
                              <a:rPr lang="en-US" i="1" dirty="0">
                                <a:solidFill>
                                  <a:srgbClr val="005426"/>
                                </a:solidFill>
                                <a:latin typeface="Cambria Math" panose="02040503050406030204" pitchFamily="18" charset="0"/>
                              </a:rPr>
                              <m:t>0</m:t>
                            </m:r>
                          </m:sub>
                        </m:sSub>
                        <m:r>
                          <a:rPr lang="en-US" i="1" dirty="0">
                            <a:solidFill>
                              <a:srgbClr val="005426"/>
                            </a:solidFill>
                            <a:latin typeface="Cambria Math" panose="02040503050406030204" pitchFamily="18" charset="0"/>
                          </a:rPr>
                          <m:t>𝐴</m:t>
                        </m:r>
                        <m:sSub>
                          <m:sSubPr>
                            <m:ctrlPr>
                              <a:rPr lang="en-US" i="1" dirty="0">
                                <a:solidFill>
                                  <a:srgbClr val="005426"/>
                                </a:solidFill>
                                <a:latin typeface="Cambria Math" panose="02040503050406030204" pitchFamily="18" charset="0"/>
                                <a:ea typeface="Cambria Math" panose="02040503050406030204" pitchFamily="18" charset="0"/>
                              </a:rPr>
                            </m:ctrlPr>
                          </m:sSubPr>
                          <m:e>
                            <m:r>
                              <a:rPr lang="en-US" i="1" dirty="0">
                                <a:solidFill>
                                  <a:srgbClr val="005426"/>
                                </a:solidFill>
                                <a:latin typeface="Cambria Math" panose="02040503050406030204" pitchFamily="18" charset="0"/>
                                <a:ea typeface="Cambria Math" panose="02040503050406030204" pitchFamily="18" charset="0"/>
                              </a:rPr>
                              <m:t>𝑞</m:t>
                            </m:r>
                          </m:e>
                          <m:sub>
                            <m:r>
                              <a:rPr lang="en-US" b="0" i="1" dirty="0" smtClean="0">
                                <a:solidFill>
                                  <a:srgbClr val="005426"/>
                                </a:solidFill>
                                <a:latin typeface="Cambria Math" panose="02040503050406030204" pitchFamily="18" charset="0"/>
                                <a:ea typeface="Cambria Math" panose="02040503050406030204" pitchFamily="18" charset="0"/>
                              </a:rPr>
                              <m:t>1</m:t>
                            </m:r>
                          </m:sub>
                        </m:sSub>
                      </m:e>
                    </m:d>
                    <m:r>
                      <a:rPr lang="en-US" i="1" dirty="0">
                        <a:solidFill>
                          <a:srgbClr val="005426"/>
                        </a:solidFill>
                        <a:latin typeface="Cambria Math" panose="02040503050406030204" pitchFamily="18" charset="0"/>
                        <a:ea typeface="Cambria Math" panose="02040503050406030204" pitchFamily="18" charset="0"/>
                      </a:rPr>
                      <m:t>→</m:t>
                    </m:r>
                    <m:r>
                      <a:rPr lang="en-US" b="0" i="1" dirty="0" smtClean="0">
                        <a:solidFill>
                          <a:srgbClr val="005426"/>
                        </a:solidFill>
                        <a:latin typeface="Cambria Math" panose="02040503050406030204" pitchFamily="18" charset="0"/>
                        <a:ea typeface="Cambria Math" panose="02040503050406030204" pitchFamily="18" charset="0"/>
                      </a:rPr>
                      <m:t>𝑏</m:t>
                    </m:r>
                  </m:oMath>
                </a14:m>
                <a:endParaRPr lang="en-US" dirty="0"/>
              </a:p>
              <a:p>
                <a:r>
                  <a:rPr lang="en-US" dirty="0">
                    <a:solidFill>
                      <a:srgbClr val="005426"/>
                    </a:solidFill>
                    <a:ea typeface="Cambria Math" panose="02040503050406030204" pitchFamily="18" charset="0"/>
                  </a:rPr>
                  <a:t> </a:t>
                </a:r>
                <a14:m>
                  <m:oMath xmlns:m="http://schemas.openxmlformats.org/officeDocument/2006/math">
                    <m:d>
                      <m:dPr>
                        <m:begChr m:val="["/>
                        <m:endChr m:val="]"/>
                        <m:ctrlPr>
                          <a:rPr lang="en-US" i="1" dirty="0">
                            <a:solidFill>
                              <a:srgbClr val="005426"/>
                            </a:solidFill>
                            <a:latin typeface="Cambria Math" panose="02040503050406030204" pitchFamily="18" charset="0"/>
                            <a:ea typeface="Cambria Math" panose="02040503050406030204" pitchFamily="18" charset="0"/>
                          </a:rPr>
                        </m:ctrlPr>
                      </m:dPr>
                      <m:e>
                        <m:sSub>
                          <m:sSubPr>
                            <m:ctrlPr>
                              <a:rPr lang="en-US" i="1" dirty="0">
                                <a:solidFill>
                                  <a:srgbClr val="005426"/>
                                </a:solidFill>
                                <a:latin typeface="Cambria Math" panose="02040503050406030204" pitchFamily="18" charset="0"/>
                              </a:rPr>
                            </m:ctrlPr>
                          </m:sSubPr>
                          <m:e>
                            <m:r>
                              <a:rPr lang="en-US" i="1" dirty="0">
                                <a:solidFill>
                                  <a:srgbClr val="005426"/>
                                </a:solidFill>
                                <a:latin typeface="Cambria Math" panose="02040503050406030204" pitchFamily="18" charset="0"/>
                              </a:rPr>
                              <m:t>𝑞</m:t>
                            </m:r>
                          </m:e>
                          <m:sub>
                            <m:r>
                              <a:rPr lang="en-US" b="0" i="1" dirty="0" smtClean="0">
                                <a:solidFill>
                                  <a:srgbClr val="005426"/>
                                </a:solidFill>
                                <a:latin typeface="Cambria Math" panose="02040503050406030204" pitchFamily="18" charset="0"/>
                              </a:rPr>
                              <m:t>1</m:t>
                            </m:r>
                          </m:sub>
                        </m:sSub>
                        <m:r>
                          <a:rPr lang="en-US" b="0" i="1" dirty="0" smtClean="0">
                            <a:solidFill>
                              <a:srgbClr val="005426"/>
                            </a:solidFill>
                            <a:latin typeface="Cambria Math" panose="02040503050406030204" pitchFamily="18" charset="0"/>
                          </a:rPr>
                          <m:t>𝑧</m:t>
                        </m:r>
                        <m:sSub>
                          <m:sSubPr>
                            <m:ctrlPr>
                              <a:rPr lang="en-US" i="1" dirty="0">
                                <a:solidFill>
                                  <a:srgbClr val="005426"/>
                                </a:solidFill>
                                <a:latin typeface="Cambria Math" panose="02040503050406030204" pitchFamily="18" charset="0"/>
                                <a:ea typeface="Cambria Math" panose="02040503050406030204" pitchFamily="18" charset="0"/>
                              </a:rPr>
                            </m:ctrlPr>
                          </m:sSubPr>
                          <m:e>
                            <m:r>
                              <a:rPr lang="en-US" i="1" dirty="0">
                                <a:solidFill>
                                  <a:srgbClr val="005426"/>
                                </a:solidFill>
                                <a:latin typeface="Cambria Math" panose="02040503050406030204" pitchFamily="18" charset="0"/>
                                <a:ea typeface="Cambria Math" panose="02040503050406030204" pitchFamily="18" charset="0"/>
                              </a:rPr>
                              <m:t>𝑞</m:t>
                            </m:r>
                          </m:e>
                          <m:sub>
                            <m:r>
                              <a:rPr lang="en-US" b="0" i="1" dirty="0" smtClean="0">
                                <a:solidFill>
                                  <a:srgbClr val="005426"/>
                                </a:solidFill>
                                <a:latin typeface="Cambria Math" panose="02040503050406030204" pitchFamily="18" charset="0"/>
                                <a:ea typeface="Cambria Math" panose="02040503050406030204" pitchFamily="18" charset="0"/>
                              </a:rPr>
                              <m:t>2</m:t>
                            </m:r>
                          </m:sub>
                        </m:sSub>
                      </m:e>
                    </m:d>
                    <m:r>
                      <a:rPr lang="en-US" i="1" dirty="0">
                        <a:solidFill>
                          <a:srgbClr val="005426"/>
                        </a:solidFill>
                        <a:latin typeface="Cambria Math" panose="02040503050406030204" pitchFamily="18" charset="0"/>
                        <a:ea typeface="Cambria Math" panose="02040503050406030204" pitchFamily="18" charset="0"/>
                      </a:rPr>
                      <m:t>→</m:t>
                    </m:r>
                    <m:r>
                      <a:rPr lang="en-US" i="1" dirty="0">
                        <a:solidFill>
                          <a:srgbClr val="005426"/>
                        </a:solidFill>
                        <a:latin typeface="Cambria Math" panose="02040503050406030204" pitchFamily="18" charset="0"/>
                        <a:ea typeface="Cambria Math" panose="02040503050406030204" pitchFamily="18" charset="0"/>
                      </a:rPr>
                      <m:t>𝜆</m:t>
                    </m:r>
                  </m:oMath>
                </a14:m>
                <a:endParaRPr lang="en-US" dirty="0"/>
              </a:p>
              <a:p>
                <a:r>
                  <a:rPr lang="en-US" dirty="0">
                    <a:solidFill>
                      <a:srgbClr val="005426"/>
                    </a:solidFill>
                    <a:ea typeface="Cambria Math" panose="02040503050406030204" pitchFamily="18" charset="0"/>
                  </a:rPr>
                  <a:t> </a:t>
                </a:r>
                <a14:m>
                  <m:oMath xmlns:m="http://schemas.openxmlformats.org/officeDocument/2006/math">
                    <m:d>
                      <m:dPr>
                        <m:begChr m:val="["/>
                        <m:endChr m:val="]"/>
                        <m:ctrlPr>
                          <a:rPr lang="en-US" i="1" dirty="0">
                            <a:solidFill>
                              <a:srgbClr val="005426"/>
                            </a:solidFill>
                            <a:latin typeface="Cambria Math" panose="02040503050406030204" pitchFamily="18" charset="0"/>
                            <a:ea typeface="Cambria Math" panose="02040503050406030204" pitchFamily="18" charset="0"/>
                          </a:rPr>
                        </m:ctrlPr>
                      </m:dPr>
                      <m:e>
                        <m:sSub>
                          <m:sSubPr>
                            <m:ctrlPr>
                              <a:rPr lang="en-US" i="1" dirty="0">
                                <a:solidFill>
                                  <a:srgbClr val="FF0000"/>
                                </a:solidFill>
                                <a:latin typeface="Cambria Math" panose="02040503050406030204" pitchFamily="18" charset="0"/>
                              </a:rPr>
                            </m:ctrlPr>
                          </m:sSubPr>
                          <m:e>
                            <m:r>
                              <a:rPr lang="en-US" i="1" dirty="0">
                                <a:solidFill>
                                  <a:srgbClr val="FF0000"/>
                                </a:solidFill>
                                <a:latin typeface="Cambria Math" panose="02040503050406030204" pitchFamily="18" charset="0"/>
                              </a:rPr>
                              <m:t>𝑞</m:t>
                            </m:r>
                          </m:e>
                          <m:sub>
                            <m:r>
                              <a:rPr lang="en-US" i="1" dirty="0">
                                <a:solidFill>
                                  <a:srgbClr val="FF0000"/>
                                </a:solidFill>
                                <a:latin typeface="Cambria Math" panose="02040503050406030204" pitchFamily="18" charset="0"/>
                              </a:rPr>
                              <m:t>0</m:t>
                            </m:r>
                          </m:sub>
                        </m:sSub>
                        <m:r>
                          <a:rPr lang="en-US" i="1" dirty="0">
                            <a:solidFill>
                              <a:srgbClr val="005426"/>
                            </a:solidFill>
                            <a:latin typeface="Cambria Math" panose="02040503050406030204" pitchFamily="18" charset="0"/>
                          </a:rPr>
                          <m:t>𝑧</m:t>
                        </m:r>
                        <m:sSub>
                          <m:sSubPr>
                            <m:ctrlPr>
                              <a:rPr lang="en-US" i="1" dirty="0">
                                <a:solidFill>
                                  <a:srgbClr val="F17D09"/>
                                </a:solidFill>
                                <a:latin typeface="Cambria Math" panose="02040503050406030204" pitchFamily="18" charset="0"/>
                                <a:ea typeface="Cambria Math" panose="02040503050406030204" pitchFamily="18" charset="0"/>
                              </a:rPr>
                            </m:ctrlPr>
                          </m:sSubPr>
                          <m:e>
                            <m:r>
                              <a:rPr lang="en-US" i="1" dirty="0">
                                <a:solidFill>
                                  <a:srgbClr val="F17D09"/>
                                </a:solidFill>
                                <a:latin typeface="Cambria Math" panose="02040503050406030204" pitchFamily="18" charset="0"/>
                                <a:ea typeface="Cambria Math" panose="02040503050406030204" pitchFamily="18" charset="0"/>
                              </a:rPr>
                              <m:t>𝑞</m:t>
                            </m:r>
                          </m:e>
                          <m:sub>
                            <m:r>
                              <a:rPr lang="en-US" i="1" dirty="0">
                                <a:solidFill>
                                  <a:srgbClr val="F17D09"/>
                                </a:solidFill>
                                <a:latin typeface="Cambria Math" panose="02040503050406030204" pitchFamily="18" charset="0"/>
                                <a:ea typeface="Cambria Math" panose="02040503050406030204" pitchFamily="18" charset="0"/>
                              </a:rPr>
                              <m:t>0</m:t>
                            </m:r>
                          </m:sub>
                        </m:sSub>
                      </m:e>
                    </m:d>
                    <m:r>
                      <a:rPr lang="en-US" i="1" dirty="0">
                        <a:solidFill>
                          <a:srgbClr val="005426"/>
                        </a:solidFill>
                        <a:latin typeface="Cambria Math" panose="02040503050406030204" pitchFamily="18" charset="0"/>
                        <a:ea typeface="Cambria Math" panose="02040503050406030204" pitchFamily="18" charset="0"/>
                      </a:rPr>
                      <m:t>→</m:t>
                    </m:r>
                    <m:r>
                      <a:rPr lang="en-US" i="1" dirty="0">
                        <a:solidFill>
                          <a:srgbClr val="005426"/>
                        </a:solidFill>
                        <a:latin typeface="Cambria Math" panose="02040503050406030204" pitchFamily="18" charset="0"/>
                        <a:ea typeface="Cambria Math" panose="02040503050406030204" pitchFamily="18" charset="0"/>
                      </a:rPr>
                      <m:t>𝑎</m:t>
                    </m:r>
                    <m:d>
                      <m:dPr>
                        <m:begChr m:val="["/>
                        <m:endChr m:val="]"/>
                        <m:ctrlPr>
                          <a:rPr lang="en-US" i="1" dirty="0">
                            <a:solidFill>
                              <a:srgbClr val="005426"/>
                            </a:solidFill>
                            <a:latin typeface="Cambria Math" panose="02040503050406030204" pitchFamily="18" charset="0"/>
                            <a:ea typeface="Cambria Math" panose="02040503050406030204" pitchFamily="18" charset="0"/>
                          </a:rPr>
                        </m:ctrlPr>
                      </m:dPr>
                      <m:e>
                        <m:sSub>
                          <m:sSubPr>
                            <m:ctrlPr>
                              <a:rPr lang="en-US" i="1" dirty="0">
                                <a:solidFill>
                                  <a:srgbClr val="FF0000"/>
                                </a:solidFill>
                                <a:latin typeface="Cambria Math" panose="02040503050406030204" pitchFamily="18" charset="0"/>
                              </a:rPr>
                            </m:ctrlPr>
                          </m:sSubPr>
                          <m:e>
                            <m:r>
                              <a:rPr lang="en-US" i="1" dirty="0">
                                <a:solidFill>
                                  <a:srgbClr val="FF0000"/>
                                </a:solidFill>
                                <a:latin typeface="Cambria Math" panose="02040503050406030204" pitchFamily="18" charset="0"/>
                              </a:rPr>
                              <m:t>𝑞</m:t>
                            </m:r>
                          </m:e>
                          <m:sub>
                            <m:r>
                              <a:rPr lang="en-US" i="1" dirty="0">
                                <a:solidFill>
                                  <a:srgbClr val="FF0000"/>
                                </a:solidFill>
                                <a:latin typeface="Cambria Math" panose="02040503050406030204" pitchFamily="18" charset="0"/>
                              </a:rPr>
                              <m:t>0</m:t>
                            </m:r>
                          </m:sub>
                        </m:sSub>
                        <m:r>
                          <a:rPr lang="en-US" i="1" dirty="0">
                            <a:solidFill>
                              <a:srgbClr val="005426"/>
                            </a:solidFill>
                            <a:latin typeface="Cambria Math" panose="02040503050406030204" pitchFamily="18" charset="0"/>
                          </a:rPr>
                          <m:t>𝐴</m:t>
                        </m:r>
                        <m:sSub>
                          <m:sSubPr>
                            <m:ctrlPr>
                              <a:rPr lang="en-US" i="1" dirty="0">
                                <a:solidFill>
                                  <a:srgbClr val="3333CC"/>
                                </a:solidFill>
                                <a:latin typeface="Cambria Math" panose="02040503050406030204" pitchFamily="18" charset="0"/>
                                <a:ea typeface="Cambria Math" panose="02040503050406030204" pitchFamily="18" charset="0"/>
                              </a:rPr>
                            </m:ctrlPr>
                          </m:sSubPr>
                          <m:e>
                            <m:r>
                              <a:rPr lang="en-US" i="1" dirty="0">
                                <a:solidFill>
                                  <a:srgbClr val="3333CC"/>
                                </a:solidFill>
                                <a:latin typeface="Cambria Math" panose="02040503050406030204" pitchFamily="18" charset="0"/>
                                <a:ea typeface="Cambria Math" panose="02040503050406030204" pitchFamily="18" charset="0"/>
                              </a:rPr>
                              <m:t>𝑞</m:t>
                            </m:r>
                          </m:e>
                          <m:sub>
                            <m:r>
                              <a:rPr lang="en-US" i="1" dirty="0">
                                <a:solidFill>
                                  <a:srgbClr val="3333CC"/>
                                </a:solidFill>
                                <a:latin typeface="Cambria Math" panose="02040503050406030204" pitchFamily="18" charset="0"/>
                                <a:ea typeface="Cambria Math" panose="02040503050406030204" pitchFamily="18" charset="0"/>
                              </a:rPr>
                              <m:t>3</m:t>
                            </m:r>
                          </m:sub>
                        </m:sSub>
                      </m:e>
                    </m:d>
                    <m:d>
                      <m:dPr>
                        <m:begChr m:val="["/>
                        <m:endChr m:val="]"/>
                        <m:ctrlPr>
                          <a:rPr lang="en-US" i="1" dirty="0">
                            <a:solidFill>
                              <a:srgbClr val="005426"/>
                            </a:solidFill>
                            <a:latin typeface="Cambria Math" panose="02040503050406030204" pitchFamily="18" charset="0"/>
                            <a:ea typeface="Cambria Math" panose="02040503050406030204" pitchFamily="18" charset="0"/>
                          </a:rPr>
                        </m:ctrlPr>
                      </m:dPr>
                      <m:e>
                        <m:sSub>
                          <m:sSubPr>
                            <m:ctrlPr>
                              <a:rPr lang="en-US" i="1" dirty="0">
                                <a:solidFill>
                                  <a:srgbClr val="3333CC"/>
                                </a:solidFill>
                                <a:latin typeface="Cambria Math" panose="02040503050406030204" pitchFamily="18" charset="0"/>
                                <a:ea typeface="Cambria Math" panose="02040503050406030204" pitchFamily="18" charset="0"/>
                              </a:rPr>
                            </m:ctrlPr>
                          </m:sSubPr>
                          <m:e>
                            <m:r>
                              <a:rPr lang="en-US" i="1" dirty="0">
                                <a:solidFill>
                                  <a:srgbClr val="3333CC"/>
                                </a:solidFill>
                                <a:latin typeface="Cambria Math" panose="02040503050406030204" pitchFamily="18" charset="0"/>
                                <a:ea typeface="Cambria Math" panose="02040503050406030204" pitchFamily="18" charset="0"/>
                              </a:rPr>
                              <m:t>𝑞</m:t>
                            </m:r>
                          </m:e>
                          <m:sub>
                            <m:r>
                              <a:rPr lang="en-US" i="1" dirty="0">
                                <a:solidFill>
                                  <a:srgbClr val="3333CC"/>
                                </a:solidFill>
                                <a:latin typeface="Cambria Math" panose="02040503050406030204" pitchFamily="18" charset="0"/>
                                <a:ea typeface="Cambria Math" panose="02040503050406030204" pitchFamily="18" charset="0"/>
                              </a:rPr>
                              <m:t>3</m:t>
                            </m:r>
                          </m:sub>
                        </m:sSub>
                        <m:r>
                          <a:rPr lang="en-US" i="1" dirty="0">
                            <a:solidFill>
                              <a:srgbClr val="005426"/>
                            </a:solidFill>
                            <a:latin typeface="Cambria Math" panose="02040503050406030204" pitchFamily="18" charset="0"/>
                          </a:rPr>
                          <m:t>𝑧</m:t>
                        </m:r>
                        <m:sSub>
                          <m:sSubPr>
                            <m:ctrlPr>
                              <a:rPr lang="en-US" i="1" dirty="0">
                                <a:solidFill>
                                  <a:srgbClr val="F17D09"/>
                                </a:solidFill>
                                <a:latin typeface="Cambria Math" panose="02040503050406030204" pitchFamily="18" charset="0"/>
                                <a:ea typeface="Cambria Math" panose="02040503050406030204" pitchFamily="18" charset="0"/>
                              </a:rPr>
                            </m:ctrlPr>
                          </m:sSubPr>
                          <m:e>
                            <m:r>
                              <a:rPr lang="en-US" i="1" dirty="0">
                                <a:solidFill>
                                  <a:srgbClr val="F17D09"/>
                                </a:solidFill>
                                <a:latin typeface="Cambria Math" panose="02040503050406030204" pitchFamily="18" charset="0"/>
                                <a:ea typeface="Cambria Math" panose="02040503050406030204" pitchFamily="18" charset="0"/>
                              </a:rPr>
                              <m:t>𝑞</m:t>
                            </m:r>
                          </m:e>
                          <m:sub>
                            <m:r>
                              <a:rPr lang="en-US" i="1" dirty="0">
                                <a:solidFill>
                                  <a:srgbClr val="F17D09"/>
                                </a:solidFill>
                                <a:latin typeface="Cambria Math" panose="02040503050406030204" pitchFamily="18" charset="0"/>
                                <a:ea typeface="Cambria Math" panose="02040503050406030204" pitchFamily="18" charset="0"/>
                              </a:rPr>
                              <m:t>0</m:t>
                            </m:r>
                          </m:sub>
                        </m:sSub>
                      </m:e>
                    </m:d>
                  </m:oMath>
                </a14:m>
                <a:endParaRPr lang="en-US" dirty="0"/>
              </a:p>
              <a:p>
                <a:r>
                  <a:rPr lang="en-US" dirty="0">
                    <a:solidFill>
                      <a:srgbClr val="005426"/>
                    </a:solidFill>
                    <a:ea typeface="Cambria Math" panose="02040503050406030204" pitchFamily="18" charset="0"/>
                  </a:rPr>
                  <a:t> </a:t>
                </a:r>
                <a14:m>
                  <m:oMath xmlns:m="http://schemas.openxmlformats.org/officeDocument/2006/math">
                    <m:d>
                      <m:dPr>
                        <m:begChr m:val="["/>
                        <m:endChr m:val="]"/>
                        <m:ctrlPr>
                          <a:rPr lang="en-US" i="1" dirty="0">
                            <a:solidFill>
                              <a:srgbClr val="005426"/>
                            </a:solidFill>
                            <a:latin typeface="Cambria Math" panose="02040503050406030204" pitchFamily="18" charset="0"/>
                            <a:ea typeface="Cambria Math" panose="02040503050406030204" pitchFamily="18" charset="0"/>
                          </a:rPr>
                        </m:ctrlPr>
                      </m:dPr>
                      <m:e>
                        <m:sSub>
                          <m:sSubPr>
                            <m:ctrlPr>
                              <a:rPr lang="en-US" i="1" dirty="0">
                                <a:solidFill>
                                  <a:srgbClr val="FF0000"/>
                                </a:solidFill>
                                <a:latin typeface="Cambria Math" panose="02040503050406030204" pitchFamily="18" charset="0"/>
                              </a:rPr>
                            </m:ctrlPr>
                          </m:sSubPr>
                          <m:e>
                            <m:r>
                              <a:rPr lang="en-US" i="1" dirty="0">
                                <a:solidFill>
                                  <a:srgbClr val="FF0000"/>
                                </a:solidFill>
                                <a:latin typeface="Cambria Math" panose="02040503050406030204" pitchFamily="18" charset="0"/>
                              </a:rPr>
                              <m:t>𝑞</m:t>
                            </m:r>
                          </m:e>
                          <m:sub>
                            <m:r>
                              <a:rPr lang="en-US" i="1" dirty="0">
                                <a:solidFill>
                                  <a:srgbClr val="FF0000"/>
                                </a:solidFill>
                                <a:latin typeface="Cambria Math" panose="02040503050406030204" pitchFamily="18" charset="0"/>
                              </a:rPr>
                              <m:t>0</m:t>
                            </m:r>
                          </m:sub>
                        </m:sSub>
                        <m:r>
                          <a:rPr lang="en-US" i="1" dirty="0">
                            <a:solidFill>
                              <a:srgbClr val="005426"/>
                            </a:solidFill>
                            <a:latin typeface="Cambria Math" panose="02040503050406030204" pitchFamily="18" charset="0"/>
                          </a:rPr>
                          <m:t>𝑧</m:t>
                        </m:r>
                        <m:sSub>
                          <m:sSubPr>
                            <m:ctrlPr>
                              <a:rPr lang="en-US" i="1" dirty="0">
                                <a:solidFill>
                                  <a:srgbClr val="F17D09"/>
                                </a:solidFill>
                                <a:latin typeface="Cambria Math" panose="02040503050406030204" pitchFamily="18" charset="0"/>
                                <a:ea typeface="Cambria Math" panose="02040503050406030204" pitchFamily="18" charset="0"/>
                              </a:rPr>
                            </m:ctrlPr>
                          </m:sSubPr>
                          <m:e>
                            <m:r>
                              <a:rPr lang="en-US" i="1" dirty="0">
                                <a:solidFill>
                                  <a:srgbClr val="F17D09"/>
                                </a:solidFill>
                                <a:latin typeface="Cambria Math" panose="02040503050406030204" pitchFamily="18" charset="0"/>
                                <a:ea typeface="Cambria Math" panose="02040503050406030204" pitchFamily="18" charset="0"/>
                              </a:rPr>
                              <m:t>𝑞</m:t>
                            </m:r>
                          </m:e>
                          <m:sub>
                            <m:r>
                              <a:rPr lang="en-US" i="1" dirty="0">
                                <a:solidFill>
                                  <a:srgbClr val="F17D09"/>
                                </a:solidFill>
                                <a:latin typeface="Cambria Math" panose="02040503050406030204" pitchFamily="18" charset="0"/>
                                <a:ea typeface="Cambria Math" panose="02040503050406030204" pitchFamily="18" charset="0"/>
                              </a:rPr>
                              <m:t>1</m:t>
                            </m:r>
                          </m:sub>
                        </m:sSub>
                      </m:e>
                    </m:d>
                    <m:r>
                      <a:rPr lang="en-US" i="1" dirty="0">
                        <a:solidFill>
                          <a:srgbClr val="005426"/>
                        </a:solidFill>
                        <a:latin typeface="Cambria Math" panose="02040503050406030204" pitchFamily="18" charset="0"/>
                        <a:ea typeface="Cambria Math" panose="02040503050406030204" pitchFamily="18" charset="0"/>
                      </a:rPr>
                      <m:t>→</m:t>
                    </m:r>
                    <m:r>
                      <a:rPr lang="en-US" i="1" dirty="0">
                        <a:solidFill>
                          <a:srgbClr val="005426"/>
                        </a:solidFill>
                        <a:latin typeface="Cambria Math" panose="02040503050406030204" pitchFamily="18" charset="0"/>
                        <a:ea typeface="Cambria Math" panose="02040503050406030204" pitchFamily="18" charset="0"/>
                      </a:rPr>
                      <m:t>𝑎</m:t>
                    </m:r>
                    <m:d>
                      <m:dPr>
                        <m:begChr m:val="["/>
                        <m:endChr m:val="]"/>
                        <m:ctrlPr>
                          <a:rPr lang="en-US" i="1" dirty="0">
                            <a:solidFill>
                              <a:srgbClr val="005426"/>
                            </a:solidFill>
                            <a:latin typeface="Cambria Math" panose="02040503050406030204" pitchFamily="18" charset="0"/>
                            <a:ea typeface="Cambria Math" panose="02040503050406030204" pitchFamily="18" charset="0"/>
                          </a:rPr>
                        </m:ctrlPr>
                      </m:dPr>
                      <m:e>
                        <m:sSub>
                          <m:sSubPr>
                            <m:ctrlPr>
                              <a:rPr lang="en-US" i="1" dirty="0">
                                <a:solidFill>
                                  <a:srgbClr val="FF0000"/>
                                </a:solidFill>
                                <a:latin typeface="Cambria Math" panose="02040503050406030204" pitchFamily="18" charset="0"/>
                              </a:rPr>
                            </m:ctrlPr>
                          </m:sSubPr>
                          <m:e>
                            <m:r>
                              <a:rPr lang="en-US" i="1" dirty="0">
                                <a:solidFill>
                                  <a:srgbClr val="FF0000"/>
                                </a:solidFill>
                                <a:latin typeface="Cambria Math" panose="02040503050406030204" pitchFamily="18" charset="0"/>
                              </a:rPr>
                              <m:t>𝑞</m:t>
                            </m:r>
                          </m:e>
                          <m:sub>
                            <m:r>
                              <a:rPr lang="en-US" i="1" dirty="0">
                                <a:solidFill>
                                  <a:srgbClr val="FF0000"/>
                                </a:solidFill>
                                <a:latin typeface="Cambria Math" panose="02040503050406030204" pitchFamily="18" charset="0"/>
                              </a:rPr>
                              <m:t>0</m:t>
                            </m:r>
                          </m:sub>
                        </m:sSub>
                        <m:r>
                          <a:rPr lang="en-US" i="1" dirty="0">
                            <a:solidFill>
                              <a:srgbClr val="005426"/>
                            </a:solidFill>
                            <a:latin typeface="Cambria Math" panose="02040503050406030204" pitchFamily="18" charset="0"/>
                          </a:rPr>
                          <m:t>𝐴</m:t>
                        </m:r>
                        <m:sSub>
                          <m:sSubPr>
                            <m:ctrlPr>
                              <a:rPr lang="en-US" i="1" dirty="0">
                                <a:solidFill>
                                  <a:srgbClr val="3333CC"/>
                                </a:solidFill>
                                <a:latin typeface="Cambria Math" panose="02040503050406030204" pitchFamily="18" charset="0"/>
                                <a:ea typeface="Cambria Math" panose="02040503050406030204" pitchFamily="18" charset="0"/>
                              </a:rPr>
                            </m:ctrlPr>
                          </m:sSubPr>
                          <m:e>
                            <m:r>
                              <a:rPr lang="en-US" i="1" dirty="0">
                                <a:solidFill>
                                  <a:srgbClr val="3333CC"/>
                                </a:solidFill>
                                <a:latin typeface="Cambria Math" panose="02040503050406030204" pitchFamily="18" charset="0"/>
                                <a:ea typeface="Cambria Math" panose="02040503050406030204" pitchFamily="18" charset="0"/>
                              </a:rPr>
                              <m:t>𝑞</m:t>
                            </m:r>
                          </m:e>
                          <m:sub>
                            <m:r>
                              <a:rPr lang="en-US" i="1" dirty="0">
                                <a:solidFill>
                                  <a:srgbClr val="3333CC"/>
                                </a:solidFill>
                                <a:latin typeface="Cambria Math" panose="02040503050406030204" pitchFamily="18" charset="0"/>
                                <a:ea typeface="Cambria Math" panose="02040503050406030204" pitchFamily="18" charset="0"/>
                              </a:rPr>
                              <m:t>3</m:t>
                            </m:r>
                          </m:sub>
                        </m:sSub>
                      </m:e>
                    </m:d>
                    <m:d>
                      <m:dPr>
                        <m:begChr m:val="["/>
                        <m:endChr m:val="]"/>
                        <m:ctrlPr>
                          <a:rPr lang="en-US" i="1" dirty="0">
                            <a:solidFill>
                              <a:srgbClr val="005426"/>
                            </a:solidFill>
                            <a:latin typeface="Cambria Math" panose="02040503050406030204" pitchFamily="18" charset="0"/>
                            <a:ea typeface="Cambria Math" panose="02040503050406030204" pitchFamily="18" charset="0"/>
                          </a:rPr>
                        </m:ctrlPr>
                      </m:dPr>
                      <m:e>
                        <m:sSub>
                          <m:sSubPr>
                            <m:ctrlPr>
                              <a:rPr lang="en-US" i="1" dirty="0">
                                <a:solidFill>
                                  <a:srgbClr val="3333CC"/>
                                </a:solidFill>
                                <a:latin typeface="Cambria Math" panose="02040503050406030204" pitchFamily="18" charset="0"/>
                                <a:ea typeface="Cambria Math" panose="02040503050406030204" pitchFamily="18" charset="0"/>
                              </a:rPr>
                            </m:ctrlPr>
                          </m:sSubPr>
                          <m:e>
                            <m:r>
                              <a:rPr lang="en-US" i="1" dirty="0">
                                <a:solidFill>
                                  <a:srgbClr val="3333CC"/>
                                </a:solidFill>
                                <a:latin typeface="Cambria Math" panose="02040503050406030204" pitchFamily="18" charset="0"/>
                                <a:ea typeface="Cambria Math" panose="02040503050406030204" pitchFamily="18" charset="0"/>
                              </a:rPr>
                              <m:t>𝑞</m:t>
                            </m:r>
                          </m:e>
                          <m:sub>
                            <m:r>
                              <a:rPr lang="en-US" i="1" dirty="0">
                                <a:solidFill>
                                  <a:srgbClr val="3333CC"/>
                                </a:solidFill>
                                <a:latin typeface="Cambria Math" panose="02040503050406030204" pitchFamily="18" charset="0"/>
                                <a:ea typeface="Cambria Math" panose="02040503050406030204" pitchFamily="18" charset="0"/>
                              </a:rPr>
                              <m:t>3</m:t>
                            </m:r>
                          </m:sub>
                        </m:sSub>
                        <m:r>
                          <a:rPr lang="en-US" i="1" dirty="0">
                            <a:solidFill>
                              <a:srgbClr val="005426"/>
                            </a:solidFill>
                            <a:latin typeface="Cambria Math" panose="02040503050406030204" pitchFamily="18" charset="0"/>
                          </a:rPr>
                          <m:t>𝑧</m:t>
                        </m:r>
                        <m:sSub>
                          <m:sSubPr>
                            <m:ctrlPr>
                              <a:rPr lang="en-US" i="1" dirty="0">
                                <a:solidFill>
                                  <a:srgbClr val="F17D09"/>
                                </a:solidFill>
                                <a:latin typeface="Cambria Math" panose="02040503050406030204" pitchFamily="18" charset="0"/>
                                <a:ea typeface="Cambria Math" panose="02040503050406030204" pitchFamily="18" charset="0"/>
                              </a:rPr>
                            </m:ctrlPr>
                          </m:sSubPr>
                          <m:e>
                            <m:r>
                              <a:rPr lang="en-US" i="1" dirty="0">
                                <a:solidFill>
                                  <a:srgbClr val="F17D09"/>
                                </a:solidFill>
                                <a:latin typeface="Cambria Math" panose="02040503050406030204" pitchFamily="18" charset="0"/>
                                <a:ea typeface="Cambria Math" panose="02040503050406030204" pitchFamily="18" charset="0"/>
                              </a:rPr>
                              <m:t>𝑞</m:t>
                            </m:r>
                          </m:e>
                          <m:sub>
                            <m:r>
                              <a:rPr lang="en-US" i="1" dirty="0">
                                <a:solidFill>
                                  <a:srgbClr val="F17D09"/>
                                </a:solidFill>
                                <a:latin typeface="Cambria Math" panose="02040503050406030204" pitchFamily="18" charset="0"/>
                                <a:ea typeface="Cambria Math" panose="02040503050406030204" pitchFamily="18" charset="0"/>
                              </a:rPr>
                              <m:t>1</m:t>
                            </m:r>
                          </m:sub>
                        </m:sSub>
                      </m:e>
                    </m:d>
                  </m:oMath>
                </a14:m>
                <a:endParaRPr lang="en-US" dirty="0"/>
              </a:p>
              <a:p>
                <a:r>
                  <a:rPr lang="en-US" dirty="0">
                    <a:solidFill>
                      <a:srgbClr val="005426"/>
                    </a:solidFill>
                    <a:ea typeface="Cambria Math" panose="02040503050406030204" pitchFamily="18" charset="0"/>
                  </a:rPr>
                  <a:t> </a:t>
                </a:r>
                <a14:m>
                  <m:oMath xmlns:m="http://schemas.openxmlformats.org/officeDocument/2006/math">
                    <m:d>
                      <m:dPr>
                        <m:begChr m:val="["/>
                        <m:endChr m:val="]"/>
                        <m:ctrlPr>
                          <a:rPr lang="en-US" i="1" dirty="0">
                            <a:solidFill>
                              <a:srgbClr val="005426"/>
                            </a:solidFill>
                            <a:latin typeface="Cambria Math" panose="02040503050406030204" pitchFamily="18" charset="0"/>
                            <a:ea typeface="Cambria Math" panose="02040503050406030204" pitchFamily="18" charset="0"/>
                          </a:rPr>
                        </m:ctrlPr>
                      </m:dPr>
                      <m:e>
                        <m:sSub>
                          <m:sSubPr>
                            <m:ctrlPr>
                              <a:rPr lang="en-US" i="1" dirty="0">
                                <a:solidFill>
                                  <a:srgbClr val="FF0000"/>
                                </a:solidFill>
                                <a:latin typeface="Cambria Math" panose="02040503050406030204" pitchFamily="18" charset="0"/>
                              </a:rPr>
                            </m:ctrlPr>
                          </m:sSubPr>
                          <m:e>
                            <m:r>
                              <a:rPr lang="en-US" i="1" dirty="0">
                                <a:solidFill>
                                  <a:srgbClr val="FF0000"/>
                                </a:solidFill>
                                <a:latin typeface="Cambria Math" panose="02040503050406030204" pitchFamily="18" charset="0"/>
                              </a:rPr>
                              <m:t>𝑞</m:t>
                            </m:r>
                          </m:e>
                          <m:sub>
                            <m:r>
                              <a:rPr lang="en-US" i="1" dirty="0">
                                <a:solidFill>
                                  <a:srgbClr val="FF0000"/>
                                </a:solidFill>
                                <a:latin typeface="Cambria Math" panose="02040503050406030204" pitchFamily="18" charset="0"/>
                              </a:rPr>
                              <m:t>0</m:t>
                            </m:r>
                          </m:sub>
                        </m:sSub>
                        <m:r>
                          <a:rPr lang="en-US" i="1" dirty="0">
                            <a:solidFill>
                              <a:srgbClr val="005426"/>
                            </a:solidFill>
                            <a:latin typeface="Cambria Math" panose="02040503050406030204" pitchFamily="18" charset="0"/>
                          </a:rPr>
                          <m:t>𝑧</m:t>
                        </m:r>
                        <m:sSub>
                          <m:sSubPr>
                            <m:ctrlPr>
                              <a:rPr lang="en-US" i="1" dirty="0">
                                <a:solidFill>
                                  <a:srgbClr val="F17D09"/>
                                </a:solidFill>
                                <a:latin typeface="Cambria Math" panose="02040503050406030204" pitchFamily="18" charset="0"/>
                                <a:ea typeface="Cambria Math" panose="02040503050406030204" pitchFamily="18" charset="0"/>
                              </a:rPr>
                            </m:ctrlPr>
                          </m:sSubPr>
                          <m:e>
                            <m:r>
                              <a:rPr lang="en-US" i="1" dirty="0">
                                <a:solidFill>
                                  <a:srgbClr val="F17D09"/>
                                </a:solidFill>
                                <a:latin typeface="Cambria Math" panose="02040503050406030204" pitchFamily="18" charset="0"/>
                                <a:ea typeface="Cambria Math" panose="02040503050406030204" pitchFamily="18" charset="0"/>
                              </a:rPr>
                              <m:t>𝑞</m:t>
                            </m:r>
                          </m:e>
                          <m:sub>
                            <m:r>
                              <a:rPr lang="en-US" i="1" dirty="0">
                                <a:solidFill>
                                  <a:srgbClr val="F17D09"/>
                                </a:solidFill>
                                <a:latin typeface="Cambria Math" panose="02040503050406030204" pitchFamily="18" charset="0"/>
                                <a:ea typeface="Cambria Math" panose="02040503050406030204" pitchFamily="18" charset="0"/>
                              </a:rPr>
                              <m:t>2</m:t>
                            </m:r>
                          </m:sub>
                        </m:sSub>
                      </m:e>
                    </m:d>
                    <m:r>
                      <a:rPr lang="en-US" i="1" dirty="0">
                        <a:solidFill>
                          <a:srgbClr val="005426"/>
                        </a:solidFill>
                        <a:latin typeface="Cambria Math" panose="02040503050406030204" pitchFamily="18" charset="0"/>
                        <a:ea typeface="Cambria Math" panose="02040503050406030204" pitchFamily="18" charset="0"/>
                      </a:rPr>
                      <m:t>→</m:t>
                    </m:r>
                    <m:r>
                      <a:rPr lang="en-US" i="1" dirty="0">
                        <a:solidFill>
                          <a:srgbClr val="005426"/>
                        </a:solidFill>
                        <a:latin typeface="Cambria Math" panose="02040503050406030204" pitchFamily="18" charset="0"/>
                        <a:ea typeface="Cambria Math" panose="02040503050406030204" pitchFamily="18" charset="0"/>
                      </a:rPr>
                      <m:t>𝑎</m:t>
                    </m:r>
                    <m:d>
                      <m:dPr>
                        <m:begChr m:val="["/>
                        <m:endChr m:val="]"/>
                        <m:ctrlPr>
                          <a:rPr lang="en-US" i="1" dirty="0">
                            <a:solidFill>
                              <a:srgbClr val="005426"/>
                            </a:solidFill>
                            <a:latin typeface="Cambria Math" panose="02040503050406030204" pitchFamily="18" charset="0"/>
                            <a:ea typeface="Cambria Math" panose="02040503050406030204" pitchFamily="18" charset="0"/>
                          </a:rPr>
                        </m:ctrlPr>
                      </m:dPr>
                      <m:e>
                        <m:sSub>
                          <m:sSubPr>
                            <m:ctrlPr>
                              <a:rPr lang="en-US" i="1" dirty="0">
                                <a:solidFill>
                                  <a:srgbClr val="FF0000"/>
                                </a:solidFill>
                                <a:latin typeface="Cambria Math" panose="02040503050406030204" pitchFamily="18" charset="0"/>
                              </a:rPr>
                            </m:ctrlPr>
                          </m:sSubPr>
                          <m:e>
                            <m:r>
                              <a:rPr lang="en-US" i="1" dirty="0">
                                <a:solidFill>
                                  <a:srgbClr val="FF0000"/>
                                </a:solidFill>
                                <a:latin typeface="Cambria Math" panose="02040503050406030204" pitchFamily="18" charset="0"/>
                              </a:rPr>
                              <m:t>𝑞</m:t>
                            </m:r>
                          </m:e>
                          <m:sub>
                            <m:r>
                              <a:rPr lang="en-US" i="1" dirty="0">
                                <a:solidFill>
                                  <a:srgbClr val="FF0000"/>
                                </a:solidFill>
                                <a:latin typeface="Cambria Math" panose="02040503050406030204" pitchFamily="18" charset="0"/>
                              </a:rPr>
                              <m:t>0</m:t>
                            </m:r>
                          </m:sub>
                        </m:sSub>
                        <m:r>
                          <a:rPr lang="en-US" i="1" dirty="0">
                            <a:solidFill>
                              <a:srgbClr val="005426"/>
                            </a:solidFill>
                            <a:latin typeface="Cambria Math" panose="02040503050406030204" pitchFamily="18" charset="0"/>
                          </a:rPr>
                          <m:t>𝐴</m:t>
                        </m:r>
                        <m:sSub>
                          <m:sSubPr>
                            <m:ctrlPr>
                              <a:rPr lang="en-US" i="1" dirty="0">
                                <a:solidFill>
                                  <a:srgbClr val="3333CC"/>
                                </a:solidFill>
                                <a:latin typeface="Cambria Math" panose="02040503050406030204" pitchFamily="18" charset="0"/>
                                <a:ea typeface="Cambria Math" panose="02040503050406030204" pitchFamily="18" charset="0"/>
                              </a:rPr>
                            </m:ctrlPr>
                          </m:sSubPr>
                          <m:e>
                            <m:r>
                              <a:rPr lang="en-US" i="1" dirty="0">
                                <a:solidFill>
                                  <a:srgbClr val="3333CC"/>
                                </a:solidFill>
                                <a:latin typeface="Cambria Math" panose="02040503050406030204" pitchFamily="18" charset="0"/>
                                <a:ea typeface="Cambria Math" panose="02040503050406030204" pitchFamily="18" charset="0"/>
                              </a:rPr>
                              <m:t>𝑞</m:t>
                            </m:r>
                          </m:e>
                          <m:sub>
                            <m:r>
                              <a:rPr lang="en-US" i="1" dirty="0">
                                <a:solidFill>
                                  <a:srgbClr val="3333CC"/>
                                </a:solidFill>
                                <a:latin typeface="Cambria Math" panose="02040503050406030204" pitchFamily="18" charset="0"/>
                                <a:ea typeface="Cambria Math" panose="02040503050406030204" pitchFamily="18" charset="0"/>
                              </a:rPr>
                              <m:t>1</m:t>
                            </m:r>
                          </m:sub>
                        </m:sSub>
                      </m:e>
                    </m:d>
                    <m:d>
                      <m:dPr>
                        <m:begChr m:val="["/>
                        <m:endChr m:val="]"/>
                        <m:ctrlPr>
                          <a:rPr lang="en-US" i="1" dirty="0">
                            <a:solidFill>
                              <a:srgbClr val="005426"/>
                            </a:solidFill>
                            <a:latin typeface="Cambria Math" panose="02040503050406030204" pitchFamily="18" charset="0"/>
                            <a:ea typeface="Cambria Math" panose="02040503050406030204" pitchFamily="18" charset="0"/>
                          </a:rPr>
                        </m:ctrlPr>
                      </m:dPr>
                      <m:e>
                        <m:sSub>
                          <m:sSubPr>
                            <m:ctrlPr>
                              <a:rPr lang="en-US" i="1" dirty="0">
                                <a:solidFill>
                                  <a:srgbClr val="3333CC"/>
                                </a:solidFill>
                                <a:latin typeface="Cambria Math" panose="02040503050406030204" pitchFamily="18" charset="0"/>
                                <a:ea typeface="Cambria Math" panose="02040503050406030204" pitchFamily="18" charset="0"/>
                              </a:rPr>
                            </m:ctrlPr>
                          </m:sSubPr>
                          <m:e>
                            <m:r>
                              <a:rPr lang="en-US" i="1" dirty="0">
                                <a:solidFill>
                                  <a:srgbClr val="3333CC"/>
                                </a:solidFill>
                                <a:latin typeface="Cambria Math" panose="02040503050406030204" pitchFamily="18" charset="0"/>
                                <a:ea typeface="Cambria Math" panose="02040503050406030204" pitchFamily="18" charset="0"/>
                              </a:rPr>
                              <m:t>𝑞</m:t>
                            </m:r>
                          </m:e>
                          <m:sub>
                            <m:r>
                              <a:rPr lang="en-US" i="1" dirty="0">
                                <a:solidFill>
                                  <a:srgbClr val="3333CC"/>
                                </a:solidFill>
                                <a:latin typeface="Cambria Math" panose="02040503050406030204" pitchFamily="18" charset="0"/>
                                <a:ea typeface="Cambria Math" panose="02040503050406030204" pitchFamily="18" charset="0"/>
                              </a:rPr>
                              <m:t>1</m:t>
                            </m:r>
                          </m:sub>
                        </m:sSub>
                        <m:r>
                          <a:rPr lang="en-US" i="1" dirty="0">
                            <a:solidFill>
                              <a:srgbClr val="005426"/>
                            </a:solidFill>
                            <a:latin typeface="Cambria Math" panose="02040503050406030204" pitchFamily="18" charset="0"/>
                          </a:rPr>
                          <m:t>𝑧</m:t>
                        </m:r>
                        <m:sSub>
                          <m:sSubPr>
                            <m:ctrlPr>
                              <a:rPr lang="en-US" i="1" dirty="0">
                                <a:solidFill>
                                  <a:srgbClr val="F17D09"/>
                                </a:solidFill>
                                <a:latin typeface="Cambria Math" panose="02040503050406030204" pitchFamily="18" charset="0"/>
                                <a:ea typeface="Cambria Math" panose="02040503050406030204" pitchFamily="18" charset="0"/>
                              </a:rPr>
                            </m:ctrlPr>
                          </m:sSubPr>
                          <m:e>
                            <m:r>
                              <a:rPr lang="en-US" i="1" dirty="0">
                                <a:solidFill>
                                  <a:srgbClr val="F17D09"/>
                                </a:solidFill>
                                <a:latin typeface="Cambria Math" panose="02040503050406030204" pitchFamily="18" charset="0"/>
                                <a:ea typeface="Cambria Math" panose="02040503050406030204" pitchFamily="18" charset="0"/>
                              </a:rPr>
                              <m:t>𝑞</m:t>
                            </m:r>
                          </m:e>
                          <m:sub>
                            <m:r>
                              <a:rPr lang="en-US" i="1" dirty="0">
                                <a:solidFill>
                                  <a:srgbClr val="F17D09"/>
                                </a:solidFill>
                                <a:latin typeface="Cambria Math" panose="02040503050406030204" pitchFamily="18" charset="0"/>
                                <a:ea typeface="Cambria Math" panose="02040503050406030204" pitchFamily="18" charset="0"/>
                              </a:rPr>
                              <m:t>2</m:t>
                            </m:r>
                          </m:sub>
                        </m:sSub>
                      </m:e>
                    </m:d>
                    <m:r>
                      <a:rPr lang="en-US" i="1" dirty="0">
                        <a:solidFill>
                          <a:srgbClr val="F17D09"/>
                        </a:solidFill>
                        <a:latin typeface="Cambria Math" panose="02040503050406030204" pitchFamily="18" charset="0"/>
                        <a:ea typeface="Cambria Math" panose="02040503050406030204" pitchFamily="18" charset="0"/>
                      </a:rPr>
                      <m:t> </m:t>
                    </m:r>
                    <m:r>
                      <a:rPr lang="en-US" i="1" dirty="0">
                        <a:solidFill>
                          <a:srgbClr val="005426"/>
                        </a:solidFill>
                        <a:latin typeface="Cambria Math" panose="02040503050406030204" pitchFamily="18" charset="0"/>
                        <a:ea typeface="Cambria Math" panose="02040503050406030204" pitchFamily="18" charset="0"/>
                      </a:rPr>
                      <m:t>| </m:t>
                    </m:r>
                    <m:r>
                      <a:rPr lang="en-US" i="1" dirty="0">
                        <a:solidFill>
                          <a:srgbClr val="005426"/>
                        </a:solidFill>
                        <a:latin typeface="Cambria Math" panose="02040503050406030204" pitchFamily="18" charset="0"/>
                        <a:ea typeface="Cambria Math" panose="02040503050406030204" pitchFamily="18" charset="0"/>
                      </a:rPr>
                      <m:t>𝑎</m:t>
                    </m:r>
                    <m:d>
                      <m:dPr>
                        <m:begChr m:val="["/>
                        <m:endChr m:val="]"/>
                        <m:ctrlPr>
                          <a:rPr lang="en-US" i="1" dirty="0">
                            <a:solidFill>
                              <a:srgbClr val="005426"/>
                            </a:solidFill>
                            <a:latin typeface="Cambria Math" panose="02040503050406030204" pitchFamily="18" charset="0"/>
                            <a:ea typeface="Cambria Math" panose="02040503050406030204" pitchFamily="18" charset="0"/>
                          </a:rPr>
                        </m:ctrlPr>
                      </m:dPr>
                      <m:e>
                        <m:sSub>
                          <m:sSubPr>
                            <m:ctrlPr>
                              <a:rPr lang="en-US" i="1" dirty="0">
                                <a:solidFill>
                                  <a:srgbClr val="FF0000"/>
                                </a:solidFill>
                                <a:latin typeface="Cambria Math" panose="02040503050406030204" pitchFamily="18" charset="0"/>
                              </a:rPr>
                            </m:ctrlPr>
                          </m:sSubPr>
                          <m:e>
                            <m:r>
                              <a:rPr lang="en-US" i="1" dirty="0">
                                <a:solidFill>
                                  <a:srgbClr val="FF0000"/>
                                </a:solidFill>
                                <a:latin typeface="Cambria Math" panose="02040503050406030204" pitchFamily="18" charset="0"/>
                              </a:rPr>
                              <m:t>𝑞</m:t>
                            </m:r>
                          </m:e>
                          <m:sub>
                            <m:r>
                              <a:rPr lang="en-US" i="1" dirty="0">
                                <a:solidFill>
                                  <a:srgbClr val="FF0000"/>
                                </a:solidFill>
                                <a:latin typeface="Cambria Math" panose="02040503050406030204" pitchFamily="18" charset="0"/>
                              </a:rPr>
                              <m:t>0</m:t>
                            </m:r>
                          </m:sub>
                        </m:sSub>
                        <m:r>
                          <a:rPr lang="en-US" i="1" dirty="0">
                            <a:solidFill>
                              <a:srgbClr val="005426"/>
                            </a:solidFill>
                            <a:latin typeface="Cambria Math" panose="02040503050406030204" pitchFamily="18" charset="0"/>
                          </a:rPr>
                          <m:t>𝐴</m:t>
                        </m:r>
                        <m:sSub>
                          <m:sSubPr>
                            <m:ctrlPr>
                              <a:rPr lang="en-US" i="1" dirty="0">
                                <a:solidFill>
                                  <a:srgbClr val="3333CC"/>
                                </a:solidFill>
                                <a:latin typeface="Cambria Math" panose="02040503050406030204" pitchFamily="18" charset="0"/>
                                <a:ea typeface="Cambria Math" panose="02040503050406030204" pitchFamily="18" charset="0"/>
                              </a:rPr>
                            </m:ctrlPr>
                          </m:sSubPr>
                          <m:e>
                            <m:r>
                              <a:rPr lang="en-US" i="1" dirty="0">
                                <a:solidFill>
                                  <a:srgbClr val="3333CC"/>
                                </a:solidFill>
                                <a:latin typeface="Cambria Math" panose="02040503050406030204" pitchFamily="18" charset="0"/>
                                <a:ea typeface="Cambria Math" panose="02040503050406030204" pitchFamily="18" charset="0"/>
                              </a:rPr>
                              <m:t>𝑞</m:t>
                            </m:r>
                          </m:e>
                          <m:sub>
                            <m:r>
                              <a:rPr lang="en-US" i="1" dirty="0">
                                <a:solidFill>
                                  <a:srgbClr val="3333CC"/>
                                </a:solidFill>
                                <a:latin typeface="Cambria Math" panose="02040503050406030204" pitchFamily="18" charset="0"/>
                                <a:ea typeface="Cambria Math" panose="02040503050406030204" pitchFamily="18" charset="0"/>
                              </a:rPr>
                              <m:t>3</m:t>
                            </m:r>
                          </m:sub>
                        </m:sSub>
                      </m:e>
                    </m:d>
                    <m:d>
                      <m:dPr>
                        <m:begChr m:val="["/>
                        <m:endChr m:val="]"/>
                        <m:ctrlPr>
                          <a:rPr lang="en-US" i="1" dirty="0">
                            <a:solidFill>
                              <a:srgbClr val="005426"/>
                            </a:solidFill>
                            <a:latin typeface="Cambria Math" panose="02040503050406030204" pitchFamily="18" charset="0"/>
                            <a:ea typeface="Cambria Math" panose="02040503050406030204" pitchFamily="18" charset="0"/>
                          </a:rPr>
                        </m:ctrlPr>
                      </m:dPr>
                      <m:e>
                        <m:sSub>
                          <m:sSubPr>
                            <m:ctrlPr>
                              <a:rPr lang="en-US" i="1" dirty="0">
                                <a:solidFill>
                                  <a:srgbClr val="3333CC"/>
                                </a:solidFill>
                                <a:latin typeface="Cambria Math" panose="02040503050406030204" pitchFamily="18" charset="0"/>
                                <a:ea typeface="Cambria Math" panose="02040503050406030204" pitchFamily="18" charset="0"/>
                              </a:rPr>
                            </m:ctrlPr>
                          </m:sSubPr>
                          <m:e>
                            <m:r>
                              <a:rPr lang="en-US" i="1" dirty="0">
                                <a:solidFill>
                                  <a:srgbClr val="3333CC"/>
                                </a:solidFill>
                                <a:latin typeface="Cambria Math" panose="02040503050406030204" pitchFamily="18" charset="0"/>
                                <a:ea typeface="Cambria Math" panose="02040503050406030204" pitchFamily="18" charset="0"/>
                              </a:rPr>
                              <m:t>𝑞</m:t>
                            </m:r>
                          </m:e>
                          <m:sub>
                            <m:r>
                              <a:rPr lang="en-US" i="1" dirty="0">
                                <a:solidFill>
                                  <a:srgbClr val="3333CC"/>
                                </a:solidFill>
                                <a:latin typeface="Cambria Math" panose="02040503050406030204" pitchFamily="18" charset="0"/>
                                <a:ea typeface="Cambria Math" panose="02040503050406030204" pitchFamily="18" charset="0"/>
                              </a:rPr>
                              <m:t>3</m:t>
                            </m:r>
                          </m:sub>
                        </m:sSub>
                        <m:r>
                          <a:rPr lang="en-US" i="1" dirty="0">
                            <a:solidFill>
                              <a:srgbClr val="005426"/>
                            </a:solidFill>
                            <a:latin typeface="Cambria Math" panose="02040503050406030204" pitchFamily="18" charset="0"/>
                          </a:rPr>
                          <m:t>𝑧</m:t>
                        </m:r>
                        <m:sSub>
                          <m:sSubPr>
                            <m:ctrlPr>
                              <a:rPr lang="en-US" i="1" dirty="0">
                                <a:solidFill>
                                  <a:srgbClr val="F17D09"/>
                                </a:solidFill>
                                <a:latin typeface="Cambria Math" panose="02040503050406030204" pitchFamily="18" charset="0"/>
                                <a:ea typeface="Cambria Math" panose="02040503050406030204" pitchFamily="18" charset="0"/>
                              </a:rPr>
                            </m:ctrlPr>
                          </m:sSubPr>
                          <m:e>
                            <m:r>
                              <a:rPr lang="en-US" i="1" dirty="0">
                                <a:solidFill>
                                  <a:srgbClr val="F17D09"/>
                                </a:solidFill>
                                <a:latin typeface="Cambria Math" panose="02040503050406030204" pitchFamily="18" charset="0"/>
                                <a:ea typeface="Cambria Math" panose="02040503050406030204" pitchFamily="18" charset="0"/>
                              </a:rPr>
                              <m:t>𝑞</m:t>
                            </m:r>
                          </m:e>
                          <m:sub>
                            <m:r>
                              <a:rPr lang="en-US" i="1" dirty="0">
                                <a:solidFill>
                                  <a:srgbClr val="F17D09"/>
                                </a:solidFill>
                                <a:latin typeface="Cambria Math" panose="02040503050406030204" pitchFamily="18" charset="0"/>
                                <a:ea typeface="Cambria Math" panose="02040503050406030204" pitchFamily="18" charset="0"/>
                              </a:rPr>
                              <m:t>2</m:t>
                            </m:r>
                          </m:sub>
                        </m:sSub>
                      </m:e>
                    </m:d>
                  </m:oMath>
                </a14:m>
                <a:endParaRPr lang="en-US" dirty="0">
                  <a:solidFill>
                    <a:srgbClr val="F17D09"/>
                  </a:solidFill>
                  <a:ea typeface="Cambria Math" panose="02040503050406030204" pitchFamily="18" charset="0"/>
                </a:endParaRPr>
              </a:p>
              <a:p>
                <a:r>
                  <a:rPr lang="en-US" dirty="0">
                    <a:solidFill>
                      <a:srgbClr val="005426"/>
                    </a:solidFill>
                    <a:ea typeface="Cambria Math" panose="02040503050406030204" pitchFamily="18" charset="0"/>
                  </a:rPr>
                  <a:t> </a:t>
                </a:r>
                <a14:m>
                  <m:oMath xmlns:m="http://schemas.openxmlformats.org/officeDocument/2006/math">
                    <m:d>
                      <m:dPr>
                        <m:begChr m:val="["/>
                        <m:endChr m:val="]"/>
                        <m:ctrlPr>
                          <a:rPr lang="en-US" i="1" dirty="0">
                            <a:solidFill>
                              <a:srgbClr val="005426"/>
                            </a:solidFill>
                            <a:latin typeface="Cambria Math" panose="02040503050406030204" pitchFamily="18" charset="0"/>
                            <a:ea typeface="Cambria Math" panose="02040503050406030204" pitchFamily="18" charset="0"/>
                          </a:rPr>
                        </m:ctrlPr>
                      </m:dPr>
                      <m:e>
                        <m:sSub>
                          <m:sSubPr>
                            <m:ctrlPr>
                              <a:rPr lang="en-US" i="1" dirty="0">
                                <a:solidFill>
                                  <a:srgbClr val="FF0000"/>
                                </a:solidFill>
                                <a:latin typeface="Cambria Math" panose="02040503050406030204" pitchFamily="18" charset="0"/>
                              </a:rPr>
                            </m:ctrlPr>
                          </m:sSubPr>
                          <m:e>
                            <m:r>
                              <a:rPr lang="en-US" i="1" dirty="0">
                                <a:solidFill>
                                  <a:srgbClr val="FF0000"/>
                                </a:solidFill>
                                <a:latin typeface="Cambria Math" panose="02040503050406030204" pitchFamily="18" charset="0"/>
                              </a:rPr>
                              <m:t>𝑞</m:t>
                            </m:r>
                          </m:e>
                          <m:sub>
                            <m:r>
                              <a:rPr lang="en-US" i="1" dirty="0">
                                <a:solidFill>
                                  <a:srgbClr val="FF0000"/>
                                </a:solidFill>
                                <a:latin typeface="Cambria Math" panose="02040503050406030204" pitchFamily="18" charset="0"/>
                              </a:rPr>
                              <m:t>0</m:t>
                            </m:r>
                          </m:sub>
                        </m:sSub>
                        <m:r>
                          <a:rPr lang="en-US" i="1" dirty="0">
                            <a:solidFill>
                              <a:srgbClr val="005426"/>
                            </a:solidFill>
                            <a:latin typeface="Cambria Math" panose="02040503050406030204" pitchFamily="18" charset="0"/>
                          </a:rPr>
                          <m:t>𝑧</m:t>
                        </m:r>
                        <m:sSub>
                          <m:sSubPr>
                            <m:ctrlPr>
                              <a:rPr lang="en-US" i="1" dirty="0">
                                <a:solidFill>
                                  <a:srgbClr val="F17D09"/>
                                </a:solidFill>
                                <a:latin typeface="Cambria Math" panose="02040503050406030204" pitchFamily="18" charset="0"/>
                                <a:ea typeface="Cambria Math" panose="02040503050406030204" pitchFamily="18" charset="0"/>
                              </a:rPr>
                            </m:ctrlPr>
                          </m:sSubPr>
                          <m:e>
                            <m:r>
                              <a:rPr lang="en-US" i="1" dirty="0">
                                <a:solidFill>
                                  <a:srgbClr val="F17D09"/>
                                </a:solidFill>
                                <a:latin typeface="Cambria Math" panose="02040503050406030204" pitchFamily="18" charset="0"/>
                                <a:ea typeface="Cambria Math" panose="02040503050406030204" pitchFamily="18" charset="0"/>
                              </a:rPr>
                              <m:t>𝑞</m:t>
                            </m:r>
                          </m:e>
                          <m:sub>
                            <m:r>
                              <a:rPr lang="en-US" i="1" dirty="0">
                                <a:solidFill>
                                  <a:srgbClr val="F17D09"/>
                                </a:solidFill>
                                <a:latin typeface="Cambria Math" panose="02040503050406030204" pitchFamily="18" charset="0"/>
                                <a:ea typeface="Cambria Math" panose="02040503050406030204" pitchFamily="18" charset="0"/>
                              </a:rPr>
                              <m:t>3</m:t>
                            </m:r>
                          </m:sub>
                        </m:sSub>
                      </m:e>
                    </m:d>
                    <m:r>
                      <a:rPr lang="en-US" i="1" dirty="0">
                        <a:solidFill>
                          <a:srgbClr val="005426"/>
                        </a:solidFill>
                        <a:latin typeface="Cambria Math" panose="02040503050406030204" pitchFamily="18" charset="0"/>
                        <a:ea typeface="Cambria Math" panose="02040503050406030204" pitchFamily="18" charset="0"/>
                      </a:rPr>
                      <m:t>→</m:t>
                    </m:r>
                    <m:r>
                      <a:rPr lang="en-US" i="1" dirty="0">
                        <a:solidFill>
                          <a:srgbClr val="005426"/>
                        </a:solidFill>
                        <a:latin typeface="Cambria Math" panose="02040503050406030204" pitchFamily="18" charset="0"/>
                        <a:ea typeface="Cambria Math" panose="02040503050406030204" pitchFamily="18" charset="0"/>
                      </a:rPr>
                      <m:t>𝑎</m:t>
                    </m:r>
                    <m:d>
                      <m:dPr>
                        <m:begChr m:val="["/>
                        <m:endChr m:val="]"/>
                        <m:ctrlPr>
                          <a:rPr lang="en-US" i="1" dirty="0">
                            <a:solidFill>
                              <a:srgbClr val="005426"/>
                            </a:solidFill>
                            <a:latin typeface="Cambria Math" panose="02040503050406030204" pitchFamily="18" charset="0"/>
                            <a:ea typeface="Cambria Math" panose="02040503050406030204" pitchFamily="18" charset="0"/>
                          </a:rPr>
                        </m:ctrlPr>
                      </m:dPr>
                      <m:e>
                        <m:sSub>
                          <m:sSubPr>
                            <m:ctrlPr>
                              <a:rPr lang="en-US" i="1" dirty="0">
                                <a:solidFill>
                                  <a:srgbClr val="FF0000"/>
                                </a:solidFill>
                                <a:latin typeface="Cambria Math" panose="02040503050406030204" pitchFamily="18" charset="0"/>
                              </a:rPr>
                            </m:ctrlPr>
                          </m:sSubPr>
                          <m:e>
                            <m:r>
                              <a:rPr lang="en-US" i="1" dirty="0">
                                <a:solidFill>
                                  <a:srgbClr val="FF0000"/>
                                </a:solidFill>
                                <a:latin typeface="Cambria Math" panose="02040503050406030204" pitchFamily="18" charset="0"/>
                              </a:rPr>
                              <m:t>𝑞</m:t>
                            </m:r>
                          </m:e>
                          <m:sub>
                            <m:r>
                              <a:rPr lang="en-US" i="1" dirty="0">
                                <a:solidFill>
                                  <a:srgbClr val="FF0000"/>
                                </a:solidFill>
                                <a:latin typeface="Cambria Math" panose="02040503050406030204" pitchFamily="18" charset="0"/>
                              </a:rPr>
                              <m:t>0</m:t>
                            </m:r>
                          </m:sub>
                        </m:sSub>
                        <m:r>
                          <a:rPr lang="en-US" i="1" dirty="0">
                            <a:solidFill>
                              <a:srgbClr val="005426"/>
                            </a:solidFill>
                            <a:latin typeface="Cambria Math" panose="02040503050406030204" pitchFamily="18" charset="0"/>
                          </a:rPr>
                          <m:t>𝐴</m:t>
                        </m:r>
                        <m:sSub>
                          <m:sSubPr>
                            <m:ctrlPr>
                              <a:rPr lang="en-US" i="1" dirty="0">
                                <a:solidFill>
                                  <a:srgbClr val="3333CC"/>
                                </a:solidFill>
                                <a:latin typeface="Cambria Math" panose="02040503050406030204" pitchFamily="18" charset="0"/>
                                <a:ea typeface="Cambria Math" panose="02040503050406030204" pitchFamily="18" charset="0"/>
                              </a:rPr>
                            </m:ctrlPr>
                          </m:sSubPr>
                          <m:e>
                            <m:r>
                              <a:rPr lang="en-US" i="1" dirty="0">
                                <a:solidFill>
                                  <a:srgbClr val="3333CC"/>
                                </a:solidFill>
                                <a:latin typeface="Cambria Math" panose="02040503050406030204" pitchFamily="18" charset="0"/>
                                <a:ea typeface="Cambria Math" panose="02040503050406030204" pitchFamily="18" charset="0"/>
                              </a:rPr>
                              <m:t>𝑞</m:t>
                            </m:r>
                          </m:e>
                          <m:sub>
                            <m:r>
                              <a:rPr lang="en-US" i="1" dirty="0">
                                <a:solidFill>
                                  <a:srgbClr val="3333CC"/>
                                </a:solidFill>
                                <a:latin typeface="Cambria Math" panose="02040503050406030204" pitchFamily="18" charset="0"/>
                                <a:ea typeface="Cambria Math" panose="02040503050406030204" pitchFamily="18" charset="0"/>
                              </a:rPr>
                              <m:t>3</m:t>
                            </m:r>
                          </m:sub>
                        </m:sSub>
                      </m:e>
                    </m:d>
                    <m:d>
                      <m:dPr>
                        <m:begChr m:val="["/>
                        <m:endChr m:val="]"/>
                        <m:ctrlPr>
                          <a:rPr lang="en-US" i="1" dirty="0">
                            <a:solidFill>
                              <a:srgbClr val="005426"/>
                            </a:solidFill>
                            <a:latin typeface="Cambria Math" panose="02040503050406030204" pitchFamily="18" charset="0"/>
                            <a:ea typeface="Cambria Math" panose="02040503050406030204" pitchFamily="18" charset="0"/>
                          </a:rPr>
                        </m:ctrlPr>
                      </m:dPr>
                      <m:e>
                        <m:sSub>
                          <m:sSubPr>
                            <m:ctrlPr>
                              <a:rPr lang="en-US" i="1" dirty="0">
                                <a:solidFill>
                                  <a:srgbClr val="3333CC"/>
                                </a:solidFill>
                                <a:latin typeface="Cambria Math" panose="02040503050406030204" pitchFamily="18" charset="0"/>
                                <a:ea typeface="Cambria Math" panose="02040503050406030204" pitchFamily="18" charset="0"/>
                              </a:rPr>
                            </m:ctrlPr>
                          </m:sSubPr>
                          <m:e>
                            <m:r>
                              <a:rPr lang="en-US" i="1" dirty="0">
                                <a:solidFill>
                                  <a:srgbClr val="3333CC"/>
                                </a:solidFill>
                                <a:latin typeface="Cambria Math" panose="02040503050406030204" pitchFamily="18" charset="0"/>
                                <a:ea typeface="Cambria Math" panose="02040503050406030204" pitchFamily="18" charset="0"/>
                              </a:rPr>
                              <m:t>𝑞</m:t>
                            </m:r>
                          </m:e>
                          <m:sub>
                            <m:r>
                              <a:rPr lang="en-US" i="1" dirty="0">
                                <a:solidFill>
                                  <a:srgbClr val="3333CC"/>
                                </a:solidFill>
                                <a:latin typeface="Cambria Math" panose="02040503050406030204" pitchFamily="18" charset="0"/>
                                <a:ea typeface="Cambria Math" panose="02040503050406030204" pitchFamily="18" charset="0"/>
                              </a:rPr>
                              <m:t>3</m:t>
                            </m:r>
                          </m:sub>
                        </m:sSub>
                        <m:r>
                          <a:rPr lang="en-US" i="1" dirty="0">
                            <a:solidFill>
                              <a:srgbClr val="005426"/>
                            </a:solidFill>
                            <a:latin typeface="Cambria Math" panose="02040503050406030204" pitchFamily="18" charset="0"/>
                          </a:rPr>
                          <m:t>𝑧</m:t>
                        </m:r>
                        <m:sSub>
                          <m:sSubPr>
                            <m:ctrlPr>
                              <a:rPr lang="en-US" i="1" dirty="0">
                                <a:solidFill>
                                  <a:srgbClr val="F17D09"/>
                                </a:solidFill>
                                <a:latin typeface="Cambria Math" panose="02040503050406030204" pitchFamily="18" charset="0"/>
                                <a:ea typeface="Cambria Math" panose="02040503050406030204" pitchFamily="18" charset="0"/>
                              </a:rPr>
                            </m:ctrlPr>
                          </m:sSubPr>
                          <m:e>
                            <m:r>
                              <a:rPr lang="en-US" i="1" dirty="0">
                                <a:solidFill>
                                  <a:srgbClr val="F17D09"/>
                                </a:solidFill>
                                <a:latin typeface="Cambria Math" panose="02040503050406030204" pitchFamily="18" charset="0"/>
                                <a:ea typeface="Cambria Math" panose="02040503050406030204" pitchFamily="18" charset="0"/>
                              </a:rPr>
                              <m:t>𝑞</m:t>
                            </m:r>
                          </m:e>
                          <m:sub>
                            <m:r>
                              <a:rPr lang="en-US" i="1" dirty="0">
                                <a:solidFill>
                                  <a:srgbClr val="F17D09"/>
                                </a:solidFill>
                                <a:latin typeface="Cambria Math" panose="02040503050406030204" pitchFamily="18" charset="0"/>
                                <a:ea typeface="Cambria Math" panose="02040503050406030204" pitchFamily="18" charset="0"/>
                              </a:rPr>
                              <m:t>3</m:t>
                            </m:r>
                          </m:sub>
                        </m:sSub>
                      </m:e>
                    </m:d>
                  </m:oMath>
                </a14:m>
                <a:endParaRPr lang="en-US" dirty="0"/>
              </a:p>
              <a:p>
                <a:r>
                  <a:rPr lang="en-US" dirty="0">
                    <a:solidFill>
                      <a:srgbClr val="005426"/>
                    </a:solidFill>
                    <a:ea typeface="Cambria Math" panose="02040503050406030204" pitchFamily="18" charset="0"/>
                  </a:rPr>
                  <a:t> </a:t>
                </a:r>
                <a14:m>
                  <m:oMath xmlns:m="http://schemas.openxmlformats.org/officeDocument/2006/math">
                    <m:d>
                      <m:dPr>
                        <m:begChr m:val="["/>
                        <m:endChr m:val="]"/>
                        <m:ctrlPr>
                          <a:rPr lang="en-US" i="1" dirty="0">
                            <a:solidFill>
                              <a:srgbClr val="005426"/>
                            </a:solidFill>
                            <a:latin typeface="Cambria Math" panose="02040503050406030204" pitchFamily="18" charset="0"/>
                            <a:ea typeface="Cambria Math" panose="02040503050406030204" pitchFamily="18" charset="0"/>
                          </a:rPr>
                        </m:ctrlPr>
                      </m:dPr>
                      <m:e>
                        <m:sSub>
                          <m:sSubPr>
                            <m:ctrlPr>
                              <a:rPr lang="en-US" i="1" dirty="0">
                                <a:solidFill>
                                  <a:srgbClr val="FF0000"/>
                                </a:solidFill>
                                <a:latin typeface="Cambria Math" panose="02040503050406030204" pitchFamily="18" charset="0"/>
                              </a:rPr>
                            </m:ctrlPr>
                          </m:sSubPr>
                          <m:e>
                            <m:r>
                              <a:rPr lang="en-US" i="1" dirty="0">
                                <a:solidFill>
                                  <a:srgbClr val="FF0000"/>
                                </a:solidFill>
                                <a:latin typeface="Cambria Math" panose="02040503050406030204" pitchFamily="18" charset="0"/>
                              </a:rPr>
                              <m:t>𝑞</m:t>
                            </m:r>
                          </m:e>
                          <m:sub>
                            <m:r>
                              <a:rPr lang="en-US" i="1" dirty="0">
                                <a:solidFill>
                                  <a:srgbClr val="FF0000"/>
                                </a:solidFill>
                                <a:latin typeface="Cambria Math" panose="02040503050406030204" pitchFamily="18" charset="0"/>
                              </a:rPr>
                              <m:t>3</m:t>
                            </m:r>
                          </m:sub>
                        </m:sSub>
                        <m:r>
                          <a:rPr lang="en-US" i="1" dirty="0">
                            <a:solidFill>
                              <a:srgbClr val="005426"/>
                            </a:solidFill>
                            <a:latin typeface="Cambria Math" panose="02040503050406030204" pitchFamily="18" charset="0"/>
                          </a:rPr>
                          <m:t>𝑧</m:t>
                        </m:r>
                        <m:sSub>
                          <m:sSubPr>
                            <m:ctrlPr>
                              <a:rPr lang="en-US" i="1" dirty="0">
                                <a:solidFill>
                                  <a:srgbClr val="F17D09"/>
                                </a:solidFill>
                                <a:latin typeface="Cambria Math" panose="02040503050406030204" pitchFamily="18" charset="0"/>
                                <a:ea typeface="Cambria Math" panose="02040503050406030204" pitchFamily="18" charset="0"/>
                              </a:rPr>
                            </m:ctrlPr>
                          </m:sSubPr>
                          <m:e>
                            <m:r>
                              <a:rPr lang="en-US" i="1" dirty="0">
                                <a:solidFill>
                                  <a:srgbClr val="F17D09"/>
                                </a:solidFill>
                                <a:latin typeface="Cambria Math" panose="02040503050406030204" pitchFamily="18" charset="0"/>
                                <a:ea typeface="Cambria Math" panose="02040503050406030204" pitchFamily="18" charset="0"/>
                              </a:rPr>
                              <m:t>𝑞</m:t>
                            </m:r>
                          </m:e>
                          <m:sub>
                            <m:r>
                              <a:rPr lang="en-US" i="1" dirty="0">
                                <a:solidFill>
                                  <a:srgbClr val="F17D09"/>
                                </a:solidFill>
                                <a:latin typeface="Cambria Math" panose="02040503050406030204" pitchFamily="18" charset="0"/>
                                <a:ea typeface="Cambria Math" panose="02040503050406030204" pitchFamily="18" charset="0"/>
                              </a:rPr>
                              <m:t>0</m:t>
                            </m:r>
                          </m:sub>
                        </m:sSub>
                      </m:e>
                    </m:d>
                    <m:r>
                      <a:rPr lang="en-US" i="1" dirty="0">
                        <a:solidFill>
                          <a:srgbClr val="005426"/>
                        </a:solidFill>
                        <a:latin typeface="Cambria Math" panose="02040503050406030204" pitchFamily="18" charset="0"/>
                        <a:ea typeface="Cambria Math" panose="02040503050406030204" pitchFamily="18" charset="0"/>
                      </a:rPr>
                      <m:t>→</m:t>
                    </m:r>
                    <m:d>
                      <m:dPr>
                        <m:begChr m:val="["/>
                        <m:endChr m:val="]"/>
                        <m:ctrlPr>
                          <a:rPr lang="en-US" i="1" dirty="0">
                            <a:solidFill>
                              <a:srgbClr val="005426"/>
                            </a:solidFill>
                            <a:latin typeface="Cambria Math" panose="02040503050406030204" pitchFamily="18" charset="0"/>
                            <a:ea typeface="Cambria Math" panose="02040503050406030204" pitchFamily="18" charset="0"/>
                          </a:rPr>
                        </m:ctrlPr>
                      </m:dPr>
                      <m:e>
                        <m:sSub>
                          <m:sSubPr>
                            <m:ctrlPr>
                              <a:rPr lang="en-US" i="1" dirty="0">
                                <a:solidFill>
                                  <a:srgbClr val="FF0000"/>
                                </a:solidFill>
                                <a:latin typeface="Cambria Math" panose="02040503050406030204" pitchFamily="18" charset="0"/>
                              </a:rPr>
                            </m:ctrlPr>
                          </m:sSubPr>
                          <m:e>
                            <m:r>
                              <a:rPr lang="en-US" i="1" dirty="0">
                                <a:solidFill>
                                  <a:srgbClr val="FF0000"/>
                                </a:solidFill>
                                <a:latin typeface="Cambria Math" panose="02040503050406030204" pitchFamily="18" charset="0"/>
                              </a:rPr>
                              <m:t>𝑞</m:t>
                            </m:r>
                          </m:e>
                          <m:sub>
                            <m:r>
                              <a:rPr lang="en-US" i="1" dirty="0">
                                <a:solidFill>
                                  <a:srgbClr val="FF0000"/>
                                </a:solidFill>
                                <a:latin typeface="Cambria Math" panose="02040503050406030204" pitchFamily="18" charset="0"/>
                              </a:rPr>
                              <m:t>0</m:t>
                            </m:r>
                          </m:sub>
                        </m:sSub>
                        <m:r>
                          <a:rPr lang="en-US" i="1" dirty="0">
                            <a:solidFill>
                              <a:srgbClr val="005426"/>
                            </a:solidFill>
                            <a:latin typeface="Cambria Math" panose="02040503050406030204" pitchFamily="18" charset="0"/>
                          </a:rPr>
                          <m:t>𝐴</m:t>
                        </m:r>
                        <m:sSub>
                          <m:sSubPr>
                            <m:ctrlPr>
                              <a:rPr lang="en-US" i="1" dirty="0">
                                <a:solidFill>
                                  <a:srgbClr val="3333CC"/>
                                </a:solidFill>
                                <a:latin typeface="Cambria Math" panose="02040503050406030204" pitchFamily="18" charset="0"/>
                                <a:ea typeface="Cambria Math" panose="02040503050406030204" pitchFamily="18" charset="0"/>
                              </a:rPr>
                            </m:ctrlPr>
                          </m:sSubPr>
                          <m:e>
                            <m:r>
                              <a:rPr lang="en-US" i="1" dirty="0">
                                <a:solidFill>
                                  <a:srgbClr val="3333CC"/>
                                </a:solidFill>
                                <a:latin typeface="Cambria Math" panose="02040503050406030204" pitchFamily="18" charset="0"/>
                                <a:ea typeface="Cambria Math" panose="02040503050406030204" pitchFamily="18" charset="0"/>
                              </a:rPr>
                              <m:t>𝑞</m:t>
                            </m:r>
                          </m:e>
                          <m:sub>
                            <m:r>
                              <a:rPr lang="en-US" i="1" dirty="0">
                                <a:solidFill>
                                  <a:srgbClr val="3333CC"/>
                                </a:solidFill>
                                <a:latin typeface="Cambria Math" panose="02040503050406030204" pitchFamily="18" charset="0"/>
                                <a:ea typeface="Cambria Math" panose="02040503050406030204" pitchFamily="18" charset="0"/>
                              </a:rPr>
                              <m:t>3</m:t>
                            </m:r>
                          </m:sub>
                        </m:sSub>
                      </m:e>
                    </m:d>
                    <m:d>
                      <m:dPr>
                        <m:begChr m:val="["/>
                        <m:endChr m:val="]"/>
                        <m:ctrlPr>
                          <a:rPr lang="en-US" i="1" dirty="0">
                            <a:solidFill>
                              <a:srgbClr val="005426"/>
                            </a:solidFill>
                            <a:latin typeface="Cambria Math" panose="02040503050406030204" pitchFamily="18" charset="0"/>
                            <a:ea typeface="Cambria Math" panose="02040503050406030204" pitchFamily="18" charset="0"/>
                          </a:rPr>
                        </m:ctrlPr>
                      </m:dPr>
                      <m:e>
                        <m:sSub>
                          <m:sSubPr>
                            <m:ctrlPr>
                              <a:rPr lang="en-US" i="1" dirty="0">
                                <a:solidFill>
                                  <a:srgbClr val="3333CC"/>
                                </a:solidFill>
                                <a:latin typeface="Cambria Math" panose="02040503050406030204" pitchFamily="18" charset="0"/>
                                <a:ea typeface="Cambria Math" panose="02040503050406030204" pitchFamily="18" charset="0"/>
                              </a:rPr>
                            </m:ctrlPr>
                          </m:sSubPr>
                          <m:e>
                            <m:r>
                              <a:rPr lang="en-US" i="1" dirty="0">
                                <a:solidFill>
                                  <a:srgbClr val="3333CC"/>
                                </a:solidFill>
                                <a:latin typeface="Cambria Math" panose="02040503050406030204" pitchFamily="18" charset="0"/>
                                <a:ea typeface="Cambria Math" panose="02040503050406030204" pitchFamily="18" charset="0"/>
                              </a:rPr>
                              <m:t>𝑞</m:t>
                            </m:r>
                          </m:e>
                          <m:sub>
                            <m:r>
                              <a:rPr lang="en-US" i="1" dirty="0">
                                <a:solidFill>
                                  <a:srgbClr val="3333CC"/>
                                </a:solidFill>
                                <a:latin typeface="Cambria Math" panose="02040503050406030204" pitchFamily="18" charset="0"/>
                                <a:ea typeface="Cambria Math" panose="02040503050406030204" pitchFamily="18" charset="0"/>
                              </a:rPr>
                              <m:t>3</m:t>
                            </m:r>
                          </m:sub>
                        </m:sSub>
                        <m:r>
                          <a:rPr lang="en-US" i="1" dirty="0">
                            <a:solidFill>
                              <a:srgbClr val="005426"/>
                            </a:solidFill>
                            <a:latin typeface="Cambria Math" panose="02040503050406030204" pitchFamily="18" charset="0"/>
                          </a:rPr>
                          <m:t>𝑧</m:t>
                        </m:r>
                        <m:sSub>
                          <m:sSubPr>
                            <m:ctrlPr>
                              <a:rPr lang="en-US" i="1" dirty="0">
                                <a:solidFill>
                                  <a:srgbClr val="F17D09"/>
                                </a:solidFill>
                                <a:latin typeface="Cambria Math" panose="02040503050406030204" pitchFamily="18" charset="0"/>
                                <a:ea typeface="Cambria Math" panose="02040503050406030204" pitchFamily="18" charset="0"/>
                              </a:rPr>
                            </m:ctrlPr>
                          </m:sSubPr>
                          <m:e>
                            <m:r>
                              <a:rPr lang="en-US" i="1" dirty="0">
                                <a:solidFill>
                                  <a:srgbClr val="F17D09"/>
                                </a:solidFill>
                                <a:latin typeface="Cambria Math" panose="02040503050406030204" pitchFamily="18" charset="0"/>
                                <a:ea typeface="Cambria Math" panose="02040503050406030204" pitchFamily="18" charset="0"/>
                              </a:rPr>
                              <m:t>𝑞</m:t>
                            </m:r>
                          </m:e>
                          <m:sub>
                            <m:r>
                              <a:rPr lang="en-US" i="1" dirty="0">
                                <a:solidFill>
                                  <a:srgbClr val="F17D09"/>
                                </a:solidFill>
                                <a:latin typeface="Cambria Math" panose="02040503050406030204" pitchFamily="18" charset="0"/>
                                <a:ea typeface="Cambria Math" panose="02040503050406030204" pitchFamily="18" charset="0"/>
                              </a:rPr>
                              <m:t>0</m:t>
                            </m:r>
                          </m:sub>
                        </m:sSub>
                      </m:e>
                    </m:d>
                  </m:oMath>
                </a14:m>
                <a:endParaRPr lang="en-US" dirty="0">
                  <a:solidFill>
                    <a:srgbClr val="005426"/>
                  </a:solidFill>
                  <a:ea typeface="Cambria Math" panose="02040503050406030204" pitchFamily="18" charset="0"/>
                </a:endParaRPr>
              </a:p>
              <a:p>
                <a:r>
                  <a:rPr lang="en-US" dirty="0">
                    <a:solidFill>
                      <a:srgbClr val="005426"/>
                    </a:solidFill>
                    <a:ea typeface="Cambria Math" panose="02040503050406030204" pitchFamily="18" charset="0"/>
                  </a:rPr>
                  <a:t> </a:t>
                </a:r>
                <a14:m>
                  <m:oMath xmlns:m="http://schemas.openxmlformats.org/officeDocument/2006/math">
                    <m:d>
                      <m:dPr>
                        <m:begChr m:val="["/>
                        <m:endChr m:val="]"/>
                        <m:ctrlPr>
                          <a:rPr lang="en-US" i="1" dirty="0">
                            <a:solidFill>
                              <a:srgbClr val="005426"/>
                            </a:solidFill>
                            <a:latin typeface="Cambria Math" panose="02040503050406030204" pitchFamily="18" charset="0"/>
                            <a:ea typeface="Cambria Math" panose="02040503050406030204" pitchFamily="18" charset="0"/>
                          </a:rPr>
                        </m:ctrlPr>
                      </m:dPr>
                      <m:e>
                        <m:sSub>
                          <m:sSubPr>
                            <m:ctrlPr>
                              <a:rPr lang="en-US" i="1" dirty="0">
                                <a:solidFill>
                                  <a:srgbClr val="FF0000"/>
                                </a:solidFill>
                                <a:latin typeface="Cambria Math" panose="02040503050406030204" pitchFamily="18" charset="0"/>
                              </a:rPr>
                            </m:ctrlPr>
                          </m:sSubPr>
                          <m:e>
                            <m:r>
                              <a:rPr lang="en-US" i="1" dirty="0">
                                <a:solidFill>
                                  <a:srgbClr val="FF0000"/>
                                </a:solidFill>
                                <a:latin typeface="Cambria Math" panose="02040503050406030204" pitchFamily="18" charset="0"/>
                              </a:rPr>
                              <m:t>𝑞</m:t>
                            </m:r>
                          </m:e>
                          <m:sub>
                            <m:r>
                              <a:rPr lang="en-US" i="1" dirty="0">
                                <a:solidFill>
                                  <a:srgbClr val="FF0000"/>
                                </a:solidFill>
                                <a:latin typeface="Cambria Math" panose="02040503050406030204" pitchFamily="18" charset="0"/>
                              </a:rPr>
                              <m:t>3</m:t>
                            </m:r>
                          </m:sub>
                        </m:sSub>
                        <m:r>
                          <a:rPr lang="en-US" i="1" dirty="0">
                            <a:solidFill>
                              <a:srgbClr val="005426"/>
                            </a:solidFill>
                            <a:latin typeface="Cambria Math" panose="02040503050406030204" pitchFamily="18" charset="0"/>
                          </a:rPr>
                          <m:t>𝑧</m:t>
                        </m:r>
                        <m:sSub>
                          <m:sSubPr>
                            <m:ctrlPr>
                              <a:rPr lang="en-US" i="1" dirty="0">
                                <a:solidFill>
                                  <a:srgbClr val="F17D09"/>
                                </a:solidFill>
                                <a:latin typeface="Cambria Math" panose="02040503050406030204" pitchFamily="18" charset="0"/>
                                <a:ea typeface="Cambria Math" panose="02040503050406030204" pitchFamily="18" charset="0"/>
                              </a:rPr>
                            </m:ctrlPr>
                          </m:sSubPr>
                          <m:e>
                            <m:r>
                              <a:rPr lang="en-US" i="1" dirty="0">
                                <a:solidFill>
                                  <a:srgbClr val="F17D09"/>
                                </a:solidFill>
                                <a:latin typeface="Cambria Math" panose="02040503050406030204" pitchFamily="18" charset="0"/>
                                <a:ea typeface="Cambria Math" panose="02040503050406030204" pitchFamily="18" charset="0"/>
                              </a:rPr>
                              <m:t>𝑞</m:t>
                            </m:r>
                          </m:e>
                          <m:sub>
                            <m:r>
                              <a:rPr lang="en-US" i="1" dirty="0">
                                <a:solidFill>
                                  <a:srgbClr val="F17D09"/>
                                </a:solidFill>
                                <a:latin typeface="Cambria Math" panose="02040503050406030204" pitchFamily="18" charset="0"/>
                                <a:ea typeface="Cambria Math" panose="02040503050406030204" pitchFamily="18" charset="0"/>
                              </a:rPr>
                              <m:t>1</m:t>
                            </m:r>
                          </m:sub>
                        </m:sSub>
                      </m:e>
                    </m:d>
                    <m:r>
                      <a:rPr lang="en-US" i="1" dirty="0">
                        <a:solidFill>
                          <a:srgbClr val="005426"/>
                        </a:solidFill>
                        <a:latin typeface="Cambria Math" panose="02040503050406030204" pitchFamily="18" charset="0"/>
                        <a:ea typeface="Cambria Math" panose="02040503050406030204" pitchFamily="18" charset="0"/>
                      </a:rPr>
                      <m:t>→</m:t>
                    </m:r>
                    <m:d>
                      <m:dPr>
                        <m:begChr m:val="["/>
                        <m:endChr m:val="]"/>
                        <m:ctrlPr>
                          <a:rPr lang="en-US" i="1" dirty="0">
                            <a:solidFill>
                              <a:srgbClr val="005426"/>
                            </a:solidFill>
                            <a:latin typeface="Cambria Math" panose="02040503050406030204" pitchFamily="18" charset="0"/>
                            <a:ea typeface="Cambria Math" panose="02040503050406030204" pitchFamily="18" charset="0"/>
                          </a:rPr>
                        </m:ctrlPr>
                      </m:dPr>
                      <m:e>
                        <m:sSub>
                          <m:sSubPr>
                            <m:ctrlPr>
                              <a:rPr lang="en-US" i="1" dirty="0">
                                <a:solidFill>
                                  <a:srgbClr val="FF0000"/>
                                </a:solidFill>
                                <a:latin typeface="Cambria Math" panose="02040503050406030204" pitchFamily="18" charset="0"/>
                              </a:rPr>
                            </m:ctrlPr>
                          </m:sSubPr>
                          <m:e>
                            <m:r>
                              <a:rPr lang="en-US" i="1" dirty="0">
                                <a:solidFill>
                                  <a:srgbClr val="FF0000"/>
                                </a:solidFill>
                                <a:latin typeface="Cambria Math" panose="02040503050406030204" pitchFamily="18" charset="0"/>
                              </a:rPr>
                              <m:t>𝑞</m:t>
                            </m:r>
                          </m:e>
                          <m:sub>
                            <m:r>
                              <a:rPr lang="en-US" i="1" dirty="0">
                                <a:solidFill>
                                  <a:srgbClr val="FF0000"/>
                                </a:solidFill>
                                <a:latin typeface="Cambria Math" panose="02040503050406030204" pitchFamily="18" charset="0"/>
                              </a:rPr>
                              <m:t>0</m:t>
                            </m:r>
                          </m:sub>
                        </m:sSub>
                        <m:r>
                          <a:rPr lang="en-US" i="1" dirty="0">
                            <a:solidFill>
                              <a:srgbClr val="005426"/>
                            </a:solidFill>
                            <a:latin typeface="Cambria Math" panose="02040503050406030204" pitchFamily="18" charset="0"/>
                          </a:rPr>
                          <m:t>𝐴</m:t>
                        </m:r>
                        <m:sSub>
                          <m:sSubPr>
                            <m:ctrlPr>
                              <a:rPr lang="en-US" i="1" dirty="0">
                                <a:solidFill>
                                  <a:srgbClr val="3333CC"/>
                                </a:solidFill>
                                <a:latin typeface="Cambria Math" panose="02040503050406030204" pitchFamily="18" charset="0"/>
                                <a:ea typeface="Cambria Math" panose="02040503050406030204" pitchFamily="18" charset="0"/>
                              </a:rPr>
                            </m:ctrlPr>
                          </m:sSubPr>
                          <m:e>
                            <m:r>
                              <a:rPr lang="en-US" i="1" dirty="0">
                                <a:solidFill>
                                  <a:srgbClr val="3333CC"/>
                                </a:solidFill>
                                <a:latin typeface="Cambria Math" panose="02040503050406030204" pitchFamily="18" charset="0"/>
                                <a:ea typeface="Cambria Math" panose="02040503050406030204" pitchFamily="18" charset="0"/>
                              </a:rPr>
                              <m:t>𝑞</m:t>
                            </m:r>
                          </m:e>
                          <m:sub>
                            <m:r>
                              <a:rPr lang="en-US" i="1" dirty="0">
                                <a:solidFill>
                                  <a:srgbClr val="3333CC"/>
                                </a:solidFill>
                                <a:latin typeface="Cambria Math" panose="02040503050406030204" pitchFamily="18" charset="0"/>
                                <a:ea typeface="Cambria Math" panose="02040503050406030204" pitchFamily="18" charset="0"/>
                              </a:rPr>
                              <m:t>3</m:t>
                            </m:r>
                          </m:sub>
                        </m:sSub>
                      </m:e>
                    </m:d>
                    <m:d>
                      <m:dPr>
                        <m:begChr m:val="["/>
                        <m:endChr m:val="]"/>
                        <m:ctrlPr>
                          <a:rPr lang="en-US" i="1" dirty="0">
                            <a:solidFill>
                              <a:srgbClr val="005426"/>
                            </a:solidFill>
                            <a:latin typeface="Cambria Math" panose="02040503050406030204" pitchFamily="18" charset="0"/>
                            <a:ea typeface="Cambria Math" panose="02040503050406030204" pitchFamily="18" charset="0"/>
                          </a:rPr>
                        </m:ctrlPr>
                      </m:dPr>
                      <m:e>
                        <m:sSub>
                          <m:sSubPr>
                            <m:ctrlPr>
                              <a:rPr lang="en-US" i="1" dirty="0">
                                <a:solidFill>
                                  <a:srgbClr val="3333CC"/>
                                </a:solidFill>
                                <a:latin typeface="Cambria Math" panose="02040503050406030204" pitchFamily="18" charset="0"/>
                                <a:ea typeface="Cambria Math" panose="02040503050406030204" pitchFamily="18" charset="0"/>
                              </a:rPr>
                            </m:ctrlPr>
                          </m:sSubPr>
                          <m:e>
                            <m:r>
                              <a:rPr lang="en-US" i="1" dirty="0">
                                <a:solidFill>
                                  <a:srgbClr val="3333CC"/>
                                </a:solidFill>
                                <a:latin typeface="Cambria Math" panose="02040503050406030204" pitchFamily="18" charset="0"/>
                                <a:ea typeface="Cambria Math" panose="02040503050406030204" pitchFamily="18" charset="0"/>
                              </a:rPr>
                              <m:t>𝑞</m:t>
                            </m:r>
                          </m:e>
                          <m:sub>
                            <m:r>
                              <a:rPr lang="en-US" i="1" dirty="0">
                                <a:solidFill>
                                  <a:srgbClr val="3333CC"/>
                                </a:solidFill>
                                <a:latin typeface="Cambria Math" panose="02040503050406030204" pitchFamily="18" charset="0"/>
                                <a:ea typeface="Cambria Math" panose="02040503050406030204" pitchFamily="18" charset="0"/>
                              </a:rPr>
                              <m:t>3</m:t>
                            </m:r>
                          </m:sub>
                        </m:sSub>
                        <m:r>
                          <a:rPr lang="en-US" i="1" dirty="0">
                            <a:solidFill>
                              <a:srgbClr val="005426"/>
                            </a:solidFill>
                            <a:latin typeface="Cambria Math" panose="02040503050406030204" pitchFamily="18" charset="0"/>
                          </a:rPr>
                          <m:t>𝑧</m:t>
                        </m:r>
                        <m:sSub>
                          <m:sSubPr>
                            <m:ctrlPr>
                              <a:rPr lang="en-US" i="1" dirty="0">
                                <a:solidFill>
                                  <a:srgbClr val="F17D09"/>
                                </a:solidFill>
                                <a:latin typeface="Cambria Math" panose="02040503050406030204" pitchFamily="18" charset="0"/>
                                <a:ea typeface="Cambria Math" panose="02040503050406030204" pitchFamily="18" charset="0"/>
                              </a:rPr>
                            </m:ctrlPr>
                          </m:sSubPr>
                          <m:e>
                            <m:r>
                              <a:rPr lang="en-US" i="1" dirty="0">
                                <a:solidFill>
                                  <a:srgbClr val="F17D09"/>
                                </a:solidFill>
                                <a:latin typeface="Cambria Math" panose="02040503050406030204" pitchFamily="18" charset="0"/>
                                <a:ea typeface="Cambria Math" panose="02040503050406030204" pitchFamily="18" charset="0"/>
                              </a:rPr>
                              <m:t>𝑞</m:t>
                            </m:r>
                          </m:e>
                          <m:sub>
                            <m:r>
                              <a:rPr lang="en-US" i="1" dirty="0">
                                <a:solidFill>
                                  <a:srgbClr val="F17D09"/>
                                </a:solidFill>
                                <a:latin typeface="Cambria Math" panose="02040503050406030204" pitchFamily="18" charset="0"/>
                                <a:ea typeface="Cambria Math" panose="02040503050406030204" pitchFamily="18" charset="0"/>
                              </a:rPr>
                              <m:t>1</m:t>
                            </m:r>
                          </m:sub>
                        </m:sSub>
                      </m:e>
                    </m:d>
                  </m:oMath>
                </a14:m>
                <a:endParaRPr lang="en-US" dirty="0"/>
              </a:p>
              <a:p>
                <a:r>
                  <a:rPr lang="en-US" dirty="0">
                    <a:solidFill>
                      <a:srgbClr val="005426"/>
                    </a:solidFill>
                    <a:ea typeface="Cambria Math" panose="02040503050406030204" pitchFamily="18" charset="0"/>
                  </a:rPr>
                  <a:t> </a:t>
                </a:r>
                <a14:m>
                  <m:oMath xmlns:m="http://schemas.openxmlformats.org/officeDocument/2006/math">
                    <m:d>
                      <m:dPr>
                        <m:begChr m:val="["/>
                        <m:endChr m:val="]"/>
                        <m:ctrlPr>
                          <a:rPr lang="en-US" i="1" dirty="0">
                            <a:solidFill>
                              <a:srgbClr val="005426"/>
                            </a:solidFill>
                            <a:latin typeface="Cambria Math" panose="02040503050406030204" pitchFamily="18" charset="0"/>
                            <a:ea typeface="Cambria Math" panose="02040503050406030204" pitchFamily="18" charset="0"/>
                          </a:rPr>
                        </m:ctrlPr>
                      </m:dPr>
                      <m:e>
                        <m:sSub>
                          <m:sSubPr>
                            <m:ctrlPr>
                              <a:rPr lang="en-US" i="1" dirty="0">
                                <a:solidFill>
                                  <a:srgbClr val="FF0000"/>
                                </a:solidFill>
                                <a:latin typeface="Cambria Math" panose="02040503050406030204" pitchFamily="18" charset="0"/>
                              </a:rPr>
                            </m:ctrlPr>
                          </m:sSubPr>
                          <m:e>
                            <m:r>
                              <a:rPr lang="en-US" i="1" dirty="0">
                                <a:solidFill>
                                  <a:srgbClr val="FF0000"/>
                                </a:solidFill>
                                <a:latin typeface="Cambria Math" panose="02040503050406030204" pitchFamily="18" charset="0"/>
                              </a:rPr>
                              <m:t>𝑞</m:t>
                            </m:r>
                          </m:e>
                          <m:sub>
                            <m:r>
                              <a:rPr lang="en-US" i="1" dirty="0">
                                <a:solidFill>
                                  <a:srgbClr val="FF0000"/>
                                </a:solidFill>
                                <a:latin typeface="Cambria Math" panose="02040503050406030204" pitchFamily="18" charset="0"/>
                              </a:rPr>
                              <m:t>3</m:t>
                            </m:r>
                          </m:sub>
                        </m:sSub>
                        <m:r>
                          <a:rPr lang="en-US" i="1" dirty="0">
                            <a:solidFill>
                              <a:srgbClr val="005426"/>
                            </a:solidFill>
                            <a:latin typeface="Cambria Math" panose="02040503050406030204" pitchFamily="18" charset="0"/>
                          </a:rPr>
                          <m:t>𝑧</m:t>
                        </m:r>
                        <m:sSub>
                          <m:sSubPr>
                            <m:ctrlPr>
                              <a:rPr lang="en-US" i="1" dirty="0">
                                <a:solidFill>
                                  <a:srgbClr val="F17D09"/>
                                </a:solidFill>
                                <a:latin typeface="Cambria Math" panose="02040503050406030204" pitchFamily="18" charset="0"/>
                                <a:ea typeface="Cambria Math" panose="02040503050406030204" pitchFamily="18" charset="0"/>
                              </a:rPr>
                            </m:ctrlPr>
                          </m:sSubPr>
                          <m:e>
                            <m:r>
                              <a:rPr lang="en-US" i="1" dirty="0">
                                <a:solidFill>
                                  <a:srgbClr val="F17D09"/>
                                </a:solidFill>
                                <a:latin typeface="Cambria Math" panose="02040503050406030204" pitchFamily="18" charset="0"/>
                                <a:ea typeface="Cambria Math" panose="02040503050406030204" pitchFamily="18" charset="0"/>
                              </a:rPr>
                              <m:t>𝑞</m:t>
                            </m:r>
                          </m:e>
                          <m:sub>
                            <m:r>
                              <a:rPr lang="en-US" i="1" dirty="0">
                                <a:solidFill>
                                  <a:srgbClr val="F17D09"/>
                                </a:solidFill>
                                <a:latin typeface="Cambria Math" panose="02040503050406030204" pitchFamily="18" charset="0"/>
                                <a:ea typeface="Cambria Math" panose="02040503050406030204" pitchFamily="18" charset="0"/>
                              </a:rPr>
                              <m:t>2</m:t>
                            </m:r>
                          </m:sub>
                        </m:sSub>
                      </m:e>
                    </m:d>
                    <m:r>
                      <a:rPr lang="en-US" i="1" dirty="0">
                        <a:solidFill>
                          <a:srgbClr val="005426"/>
                        </a:solidFill>
                        <a:latin typeface="Cambria Math" panose="02040503050406030204" pitchFamily="18" charset="0"/>
                        <a:ea typeface="Cambria Math" panose="02040503050406030204" pitchFamily="18" charset="0"/>
                      </a:rPr>
                      <m:t>→</m:t>
                    </m:r>
                    <m:d>
                      <m:dPr>
                        <m:begChr m:val="["/>
                        <m:endChr m:val="]"/>
                        <m:ctrlPr>
                          <a:rPr lang="en-US" i="1" dirty="0">
                            <a:solidFill>
                              <a:srgbClr val="005426"/>
                            </a:solidFill>
                            <a:latin typeface="Cambria Math" panose="02040503050406030204" pitchFamily="18" charset="0"/>
                            <a:ea typeface="Cambria Math" panose="02040503050406030204" pitchFamily="18" charset="0"/>
                          </a:rPr>
                        </m:ctrlPr>
                      </m:dPr>
                      <m:e>
                        <m:sSub>
                          <m:sSubPr>
                            <m:ctrlPr>
                              <a:rPr lang="en-US" i="1" dirty="0">
                                <a:solidFill>
                                  <a:srgbClr val="FF0000"/>
                                </a:solidFill>
                                <a:latin typeface="Cambria Math" panose="02040503050406030204" pitchFamily="18" charset="0"/>
                              </a:rPr>
                            </m:ctrlPr>
                          </m:sSubPr>
                          <m:e>
                            <m:r>
                              <a:rPr lang="en-US" i="1" dirty="0">
                                <a:solidFill>
                                  <a:srgbClr val="FF0000"/>
                                </a:solidFill>
                                <a:latin typeface="Cambria Math" panose="02040503050406030204" pitchFamily="18" charset="0"/>
                              </a:rPr>
                              <m:t>𝑞</m:t>
                            </m:r>
                          </m:e>
                          <m:sub>
                            <m:r>
                              <a:rPr lang="en-US" i="1" dirty="0">
                                <a:solidFill>
                                  <a:srgbClr val="FF0000"/>
                                </a:solidFill>
                                <a:latin typeface="Cambria Math" panose="02040503050406030204" pitchFamily="18" charset="0"/>
                              </a:rPr>
                              <m:t>0</m:t>
                            </m:r>
                          </m:sub>
                        </m:sSub>
                        <m:r>
                          <a:rPr lang="en-US" i="1" dirty="0">
                            <a:solidFill>
                              <a:srgbClr val="005426"/>
                            </a:solidFill>
                            <a:latin typeface="Cambria Math" panose="02040503050406030204" pitchFamily="18" charset="0"/>
                          </a:rPr>
                          <m:t>𝐴</m:t>
                        </m:r>
                        <m:sSub>
                          <m:sSubPr>
                            <m:ctrlPr>
                              <a:rPr lang="en-US" i="1" dirty="0">
                                <a:solidFill>
                                  <a:srgbClr val="3333CC"/>
                                </a:solidFill>
                                <a:latin typeface="Cambria Math" panose="02040503050406030204" pitchFamily="18" charset="0"/>
                                <a:ea typeface="Cambria Math" panose="02040503050406030204" pitchFamily="18" charset="0"/>
                              </a:rPr>
                            </m:ctrlPr>
                          </m:sSubPr>
                          <m:e>
                            <m:r>
                              <a:rPr lang="en-US" i="1" dirty="0">
                                <a:solidFill>
                                  <a:srgbClr val="3333CC"/>
                                </a:solidFill>
                                <a:latin typeface="Cambria Math" panose="02040503050406030204" pitchFamily="18" charset="0"/>
                                <a:ea typeface="Cambria Math" panose="02040503050406030204" pitchFamily="18" charset="0"/>
                              </a:rPr>
                              <m:t>𝑞</m:t>
                            </m:r>
                          </m:e>
                          <m:sub>
                            <m:r>
                              <a:rPr lang="en-US" i="1" dirty="0">
                                <a:solidFill>
                                  <a:srgbClr val="3333CC"/>
                                </a:solidFill>
                                <a:latin typeface="Cambria Math" panose="02040503050406030204" pitchFamily="18" charset="0"/>
                                <a:ea typeface="Cambria Math" panose="02040503050406030204" pitchFamily="18" charset="0"/>
                              </a:rPr>
                              <m:t>1</m:t>
                            </m:r>
                          </m:sub>
                        </m:sSub>
                      </m:e>
                    </m:d>
                    <m:d>
                      <m:dPr>
                        <m:begChr m:val="["/>
                        <m:endChr m:val="]"/>
                        <m:ctrlPr>
                          <a:rPr lang="en-US" i="1" dirty="0">
                            <a:solidFill>
                              <a:srgbClr val="005426"/>
                            </a:solidFill>
                            <a:latin typeface="Cambria Math" panose="02040503050406030204" pitchFamily="18" charset="0"/>
                            <a:ea typeface="Cambria Math" panose="02040503050406030204" pitchFamily="18" charset="0"/>
                          </a:rPr>
                        </m:ctrlPr>
                      </m:dPr>
                      <m:e>
                        <m:sSub>
                          <m:sSubPr>
                            <m:ctrlPr>
                              <a:rPr lang="en-US" i="1" dirty="0">
                                <a:solidFill>
                                  <a:srgbClr val="3333CC"/>
                                </a:solidFill>
                                <a:latin typeface="Cambria Math" panose="02040503050406030204" pitchFamily="18" charset="0"/>
                                <a:ea typeface="Cambria Math" panose="02040503050406030204" pitchFamily="18" charset="0"/>
                              </a:rPr>
                            </m:ctrlPr>
                          </m:sSubPr>
                          <m:e>
                            <m:r>
                              <a:rPr lang="en-US" i="1" dirty="0">
                                <a:solidFill>
                                  <a:srgbClr val="3333CC"/>
                                </a:solidFill>
                                <a:latin typeface="Cambria Math" panose="02040503050406030204" pitchFamily="18" charset="0"/>
                                <a:ea typeface="Cambria Math" panose="02040503050406030204" pitchFamily="18" charset="0"/>
                              </a:rPr>
                              <m:t>𝑞</m:t>
                            </m:r>
                          </m:e>
                          <m:sub>
                            <m:r>
                              <a:rPr lang="en-US" i="1" dirty="0">
                                <a:solidFill>
                                  <a:srgbClr val="3333CC"/>
                                </a:solidFill>
                                <a:latin typeface="Cambria Math" panose="02040503050406030204" pitchFamily="18" charset="0"/>
                                <a:ea typeface="Cambria Math" panose="02040503050406030204" pitchFamily="18" charset="0"/>
                              </a:rPr>
                              <m:t>1</m:t>
                            </m:r>
                          </m:sub>
                        </m:sSub>
                        <m:r>
                          <a:rPr lang="en-US" i="1" dirty="0">
                            <a:solidFill>
                              <a:srgbClr val="005426"/>
                            </a:solidFill>
                            <a:latin typeface="Cambria Math" panose="02040503050406030204" pitchFamily="18" charset="0"/>
                          </a:rPr>
                          <m:t>𝑧</m:t>
                        </m:r>
                        <m:sSub>
                          <m:sSubPr>
                            <m:ctrlPr>
                              <a:rPr lang="en-US" i="1" dirty="0">
                                <a:solidFill>
                                  <a:srgbClr val="F17D09"/>
                                </a:solidFill>
                                <a:latin typeface="Cambria Math" panose="02040503050406030204" pitchFamily="18" charset="0"/>
                                <a:ea typeface="Cambria Math" panose="02040503050406030204" pitchFamily="18" charset="0"/>
                              </a:rPr>
                            </m:ctrlPr>
                          </m:sSubPr>
                          <m:e>
                            <m:r>
                              <a:rPr lang="en-US" i="1" dirty="0">
                                <a:solidFill>
                                  <a:srgbClr val="F17D09"/>
                                </a:solidFill>
                                <a:latin typeface="Cambria Math" panose="02040503050406030204" pitchFamily="18" charset="0"/>
                                <a:ea typeface="Cambria Math" panose="02040503050406030204" pitchFamily="18" charset="0"/>
                              </a:rPr>
                              <m:t>𝑞</m:t>
                            </m:r>
                          </m:e>
                          <m:sub>
                            <m:r>
                              <a:rPr lang="en-US" i="1" dirty="0">
                                <a:solidFill>
                                  <a:srgbClr val="F17D09"/>
                                </a:solidFill>
                                <a:latin typeface="Cambria Math" panose="02040503050406030204" pitchFamily="18" charset="0"/>
                                <a:ea typeface="Cambria Math" panose="02040503050406030204" pitchFamily="18" charset="0"/>
                              </a:rPr>
                              <m:t>2</m:t>
                            </m:r>
                          </m:sub>
                        </m:sSub>
                      </m:e>
                    </m:d>
                    <m:r>
                      <a:rPr lang="en-US" i="1" dirty="0">
                        <a:solidFill>
                          <a:srgbClr val="F17D09"/>
                        </a:solidFill>
                        <a:latin typeface="Cambria Math" panose="02040503050406030204" pitchFamily="18" charset="0"/>
                        <a:ea typeface="Cambria Math" panose="02040503050406030204" pitchFamily="18" charset="0"/>
                      </a:rPr>
                      <m:t> </m:t>
                    </m:r>
                    <m:r>
                      <a:rPr lang="en-US" i="1" dirty="0" smtClean="0">
                        <a:solidFill>
                          <a:srgbClr val="005426"/>
                        </a:solidFill>
                        <a:latin typeface="Cambria Math" panose="02040503050406030204" pitchFamily="18" charset="0"/>
                        <a:ea typeface="Cambria Math" panose="02040503050406030204" pitchFamily="18" charset="0"/>
                      </a:rPr>
                      <m:t>|</m:t>
                    </m:r>
                    <m:r>
                      <a:rPr lang="en-US" i="1" dirty="0">
                        <a:solidFill>
                          <a:srgbClr val="005426"/>
                        </a:solidFill>
                        <a:latin typeface="Cambria Math" panose="02040503050406030204" pitchFamily="18" charset="0"/>
                        <a:ea typeface="Cambria Math" panose="02040503050406030204" pitchFamily="18" charset="0"/>
                      </a:rPr>
                      <m:t> </m:t>
                    </m:r>
                    <m:d>
                      <m:dPr>
                        <m:begChr m:val="["/>
                        <m:endChr m:val="]"/>
                        <m:ctrlPr>
                          <a:rPr lang="en-US" i="1" dirty="0">
                            <a:solidFill>
                              <a:srgbClr val="005426"/>
                            </a:solidFill>
                            <a:latin typeface="Cambria Math" panose="02040503050406030204" pitchFamily="18" charset="0"/>
                            <a:ea typeface="Cambria Math" panose="02040503050406030204" pitchFamily="18" charset="0"/>
                          </a:rPr>
                        </m:ctrlPr>
                      </m:dPr>
                      <m:e>
                        <m:sSub>
                          <m:sSubPr>
                            <m:ctrlPr>
                              <a:rPr lang="en-US" i="1" dirty="0">
                                <a:solidFill>
                                  <a:srgbClr val="FF0000"/>
                                </a:solidFill>
                                <a:latin typeface="Cambria Math" panose="02040503050406030204" pitchFamily="18" charset="0"/>
                              </a:rPr>
                            </m:ctrlPr>
                          </m:sSubPr>
                          <m:e>
                            <m:r>
                              <a:rPr lang="en-US" i="1" dirty="0">
                                <a:solidFill>
                                  <a:srgbClr val="FF0000"/>
                                </a:solidFill>
                                <a:latin typeface="Cambria Math" panose="02040503050406030204" pitchFamily="18" charset="0"/>
                              </a:rPr>
                              <m:t>𝑞</m:t>
                            </m:r>
                          </m:e>
                          <m:sub>
                            <m:r>
                              <a:rPr lang="en-US" i="1" dirty="0">
                                <a:solidFill>
                                  <a:srgbClr val="FF0000"/>
                                </a:solidFill>
                                <a:latin typeface="Cambria Math" panose="02040503050406030204" pitchFamily="18" charset="0"/>
                              </a:rPr>
                              <m:t>0</m:t>
                            </m:r>
                          </m:sub>
                        </m:sSub>
                        <m:r>
                          <a:rPr lang="en-US" i="1" dirty="0">
                            <a:solidFill>
                              <a:srgbClr val="005426"/>
                            </a:solidFill>
                            <a:latin typeface="Cambria Math" panose="02040503050406030204" pitchFamily="18" charset="0"/>
                          </a:rPr>
                          <m:t>𝐴</m:t>
                        </m:r>
                        <m:sSub>
                          <m:sSubPr>
                            <m:ctrlPr>
                              <a:rPr lang="en-US" i="1" dirty="0">
                                <a:solidFill>
                                  <a:srgbClr val="3333CC"/>
                                </a:solidFill>
                                <a:latin typeface="Cambria Math" panose="02040503050406030204" pitchFamily="18" charset="0"/>
                                <a:ea typeface="Cambria Math" panose="02040503050406030204" pitchFamily="18" charset="0"/>
                              </a:rPr>
                            </m:ctrlPr>
                          </m:sSubPr>
                          <m:e>
                            <m:r>
                              <a:rPr lang="en-US" i="1" dirty="0">
                                <a:solidFill>
                                  <a:srgbClr val="3333CC"/>
                                </a:solidFill>
                                <a:latin typeface="Cambria Math" panose="02040503050406030204" pitchFamily="18" charset="0"/>
                                <a:ea typeface="Cambria Math" panose="02040503050406030204" pitchFamily="18" charset="0"/>
                              </a:rPr>
                              <m:t>𝑞</m:t>
                            </m:r>
                          </m:e>
                          <m:sub>
                            <m:r>
                              <a:rPr lang="en-US" i="1" dirty="0">
                                <a:solidFill>
                                  <a:srgbClr val="3333CC"/>
                                </a:solidFill>
                                <a:latin typeface="Cambria Math" panose="02040503050406030204" pitchFamily="18" charset="0"/>
                                <a:ea typeface="Cambria Math" panose="02040503050406030204" pitchFamily="18" charset="0"/>
                              </a:rPr>
                              <m:t>3</m:t>
                            </m:r>
                          </m:sub>
                        </m:sSub>
                      </m:e>
                    </m:d>
                    <m:d>
                      <m:dPr>
                        <m:begChr m:val="["/>
                        <m:endChr m:val="]"/>
                        <m:ctrlPr>
                          <a:rPr lang="en-US" i="1" dirty="0">
                            <a:solidFill>
                              <a:srgbClr val="005426"/>
                            </a:solidFill>
                            <a:latin typeface="Cambria Math" panose="02040503050406030204" pitchFamily="18" charset="0"/>
                            <a:ea typeface="Cambria Math" panose="02040503050406030204" pitchFamily="18" charset="0"/>
                          </a:rPr>
                        </m:ctrlPr>
                      </m:dPr>
                      <m:e>
                        <m:sSub>
                          <m:sSubPr>
                            <m:ctrlPr>
                              <a:rPr lang="en-US" i="1" dirty="0">
                                <a:solidFill>
                                  <a:srgbClr val="3333CC"/>
                                </a:solidFill>
                                <a:latin typeface="Cambria Math" panose="02040503050406030204" pitchFamily="18" charset="0"/>
                                <a:ea typeface="Cambria Math" panose="02040503050406030204" pitchFamily="18" charset="0"/>
                              </a:rPr>
                            </m:ctrlPr>
                          </m:sSubPr>
                          <m:e>
                            <m:r>
                              <a:rPr lang="en-US" i="1" dirty="0">
                                <a:solidFill>
                                  <a:srgbClr val="3333CC"/>
                                </a:solidFill>
                                <a:latin typeface="Cambria Math" panose="02040503050406030204" pitchFamily="18" charset="0"/>
                                <a:ea typeface="Cambria Math" panose="02040503050406030204" pitchFamily="18" charset="0"/>
                              </a:rPr>
                              <m:t>𝑞</m:t>
                            </m:r>
                          </m:e>
                          <m:sub>
                            <m:r>
                              <a:rPr lang="en-US" i="1" dirty="0">
                                <a:solidFill>
                                  <a:srgbClr val="3333CC"/>
                                </a:solidFill>
                                <a:latin typeface="Cambria Math" panose="02040503050406030204" pitchFamily="18" charset="0"/>
                                <a:ea typeface="Cambria Math" panose="02040503050406030204" pitchFamily="18" charset="0"/>
                              </a:rPr>
                              <m:t>3</m:t>
                            </m:r>
                          </m:sub>
                        </m:sSub>
                        <m:r>
                          <a:rPr lang="en-US" i="1" dirty="0">
                            <a:solidFill>
                              <a:srgbClr val="005426"/>
                            </a:solidFill>
                            <a:latin typeface="Cambria Math" panose="02040503050406030204" pitchFamily="18" charset="0"/>
                          </a:rPr>
                          <m:t>𝑧</m:t>
                        </m:r>
                        <m:sSub>
                          <m:sSubPr>
                            <m:ctrlPr>
                              <a:rPr lang="en-US" i="1" dirty="0">
                                <a:solidFill>
                                  <a:srgbClr val="F17D09"/>
                                </a:solidFill>
                                <a:latin typeface="Cambria Math" panose="02040503050406030204" pitchFamily="18" charset="0"/>
                                <a:ea typeface="Cambria Math" panose="02040503050406030204" pitchFamily="18" charset="0"/>
                              </a:rPr>
                            </m:ctrlPr>
                          </m:sSubPr>
                          <m:e>
                            <m:r>
                              <a:rPr lang="en-US" i="1" dirty="0">
                                <a:solidFill>
                                  <a:srgbClr val="F17D09"/>
                                </a:solidFill>
                                <a:latin typeface="Cambria Math" panose="02040503050406030204" pitchFamily="18" charset="0"/>
                                <a:ea typeface="Cambria Math" panose="02040503050406030204" pitchFamily="18" charset="0"/>
                              </a:rPr>
                              <m:t>𝑞</m:t>
                            </m:r>
                          </m:e>
                          <m:sub>
                            <m:r>
                              <a:rPr lang="en-US" i="1" dirty="0">
                                <a:solidFill>
                                  <a:srgbClr val="F17D09"/>
                                </a:solidFill>
                                <a:latin typeface="Cambria Math" panose="02040503050406030204" pitchFamily="18" charset="0"/>
                                <a:ea typeface="Cambria Math" panose="02040503050406030204" pitchFamily="18" charset="0"/>
                              </a:rPr>
                              <m:t>2</m:t>
                            </m:r>
                          </m:sub>
                        </m:sSub>
                      </m:e>
                    </m:d>
                  </m:oMath>
                </a14:m>
                <a:endParaRPr lang="en-US" dirty="0"/>
              </a:p>
              <a:p>
                <a:r>
                  <a:rPr lang="en-US" dirty="0">
                    <a:solidFill>
                      <a:srgbClr val="005426"/>
                    </a:solidFill>
                    <a:ea typeface="Cambria Math" panose="02040503050406030204" pitchFamily="18" charset="0"/>
                  </a:rPr>
                  <a:t> </a:t>
                </a:r>
                <a14:m>
                  <m:oMath xmlns:m="http://schemas.openxmlformats.org/officeDocument/2006/math">
                    <m:d>
                      <m:dPr>
                        <m:begChr m:val="["/>
                        <m:endChr m:val="]"/>
                        <m:ctrlPr>
                          <a:rPr lang="en-US" i="1" dirty="0">
                            <a:solidFill>
                              <a:srgbClr val="005426"/>
                            </a:solidFill>
                            <a:latin typeface="Cambria Math" panose="02040503050406030204" pitchFamily="18" charset="0"/>
                            <a:ea typeface="Cambria Math" panose="02040503050406030204" pitchFamily="18" charset="0"/>
                          </a:rPr>
                        </m:ctrlPr>
                      </m:dPr>
                      <m:e>
                        <m:sSub>
                          <m:sSubPr>
                            <m:ctrlPr>
                              <a:rPr lang="en-US" i="1" dirty="0">
                                <a:solidFill>
                                  <a:srgbClr val="FF0000"/>
                                </a:solidFill>
                                <a:latin typeface="Cambria Math" panose="02040503050406030204" pitchFamily="18" charset="0"/>
                              </a:rPr>
                            </m:ctrlPr>
                          </m:sSubPr>
                          <m:e>
                            <m:r>
                              <a:rPr lang="en-US" i="1" dirty="0">
                                <a:solidFill>
                                  <a:srgbClr val="FF0000"/>
                                </a:solidFill>
                                <a:latin typeface="Cambria Math" panose="02040503050406030204" pitchFamily="18" charset="0"/>
                              </a:rPr>
                              <m:t>𝑞</m:t>
                            </m:r>
                          </m:e>
                          <m:sub>
                            <m:r>
                              <a:rPr lang="en-US" i="1" dirty="0">
                                <a:solidFill>
                                  <a:srgbClr val="FF0000"/>
                                </a:solidFill>
                                <a:latin typeface="Cambria Math" panose="02040503050406030204" pitchFamily="18" charset="0"/>
                              </a:rPr>
                              <m:t>3</m:t>
                            </m:r>
                          </m:sub>
                        </m:sSub>
                        <m:r>
                          <a:rPr lang="en-US" i="1" dirty="0">
                            <a:solidFill>
                              <a:srgbClr val="005426"/>
                            </a:solidFill>
                            <a:latin typeface="Cambria Math" panose="02040503050406030204" pitchFamily="18" charset="0"/>
                          </a:rPr>
                          <m:t>𝑧</m:t>
                        </m:r>
                        <m:sSub>
                          <m:sSubPr>
                            <m:ctrlPr>
                              <a:rPr lang="en-US" i="1" dirty="0">
                                <a:solidFill>
                                  <a:srgbClr val="F17D09"/>
                                </a:solidFill>
                                <a:latin typeface="Cambria Math" panose="02040503050406030204" pitchFamily="18" charset="0"/>
                                <a:ea typeface="Cambria Math" panose="02040503050406030204" pitchFamily="18" charset="0"/>
                              </a:rPr>
                            </m:ctrlPr>
                          </m:sSubPr>
                          <m:e>
                            <m:r>
                              <a:rPr lang="en-US" i="1" dirty="0">
                                <a:solidFill>
                                  <a:srgbClr val="F17D09"/>
                                </a:solidFill>
                                <a:latin typeface="Cambria Math" panose="02040503050406030204" pitchFamily="18" charset="0"/>
                                <a:ea typeface="Cambria Math" panose="02040503050406030204" pitchFamily="18" charset="0"/>
                              </a:rPr>
                              <m:t>𝑞</m:t>
                            </m:r>
                          </m:e>
                          <m:sub>
                            <m:r>
                              <a:rPr lang="en-US" i="1" dirty="0">
                                <a:solidFill>
                                  <a:srgbClr val="F17D09"/>
                                </a:solidFill>
                                <a:latin typeface="Cambria Math" panose="02040503050406030204" pitchFamily="18" charset="0"/>
                                <a:ea typeface="Cambria Math" panose="02040503050406030204" pitchFamily="18" charset="0"/>
                              </a:rPr>
                              <m:t>3</m:t>
                            </m:r>
                          </m:sub>
                        </m:sSub>
                      </m:e>
                    </m:d>
                    <m:r>
                      <a:rPr lang="en-US" i="1" dirty="0">
                        <a:solidFill>
                          <a:srgbClr val="005426"/>
                        </a:solidFill>
                        <a:latin typeface="Cambria Math" panose="02040503050406030204" pitchFamily="18" charset="0"/>
                        <a:ea typeface="Cambria Math" panose="02040503050406030204" pitchFamily="18" charset="0"/>
                      </a:rPr>
                      <m:t>→</m:t>
                    </m:r>
                    <m:d>
                      <m:dPr>
                        <m:begChr m:val="["/>
                        <m:endChr m:val="]"/>
                        <m:ctrlPr>
                          <a:rPr lang="en-US" i="1" dirty="0">
                            <a:solidFill>
                              <a:srgbClr val="005426"/>
                            </a:solidFill>
                            <a:latin typeface="Cambria Math" panose="02040503050406030204" pitchFamily="18" charset="0"/>
                            <a:ea typeface="Cambria Math" panose="02040503050406030204" pitchFamily="18" charset="0"/>
                          </a:rPr>
                        </m:ctrlPr>
                      </m:dPr>
                      <m:e>
                        <m:sSub>
                          <m:sSubPr>
                            <m:ctrlPr>
                              <a:rPr lang="en-US" i="1" dirty="0">
                                <a:solidFill>
                                  <a:srgbClr val="FF0000"/>
                                </a:solidFill>
                                <a:latin typeface="Cambria Math" panose="02040503050406030204" pitchFamily="18" charset="0"/>
                              </a:rPr>
                            </m:ctrlPr>
                          </m:sSubPr>
                          <m:e>
                            <m:r>
                              <a:rPr lang="en-US" i="1" dirty="0">
                                <a:solidFill>
                                  <a:srgbClr val="FF0000"/>
                                </a:solidFill>
                                <a:latin typeface="Cambria Math" panose="02040503050406030204" pitchFamily="18" charset="0"/>
                              </a:rPr>
                              <m:t>𝑞</m:t>
                            </m:r>
                          </m:e>
                          <m:sub>
                            <m:r>
                              <a:rPr lang="en-US" i="1" dirty="0">
                                <a:solidFill>
                                  <a:srgbClr val="FF0000"/>
                                </a:solidFill>
                                <a:latin typeface="Cambria Math" panose="02040503050406030204" pitchFamily="18" charset="0"/>
                              </a:rPr>
                              <m:t>0</m:t>
                            </m:r>
                          </m:sub>
                        </m:sSub>
                        <m:r>
                          <a:rPr lang="en-US" i="1" dirty="0">
                            <a:solidFill>
                              <a:srgbClr val="005426"/>
                            </a:solidFill>
                            <a:latin typeface="Cambria Math" panose="02040503050406030204" pitchFamily="18" charset="0"/>
                          </a:rPr>
                          <m:t>𝐴</m:t>
                        </m:r>
                        <m:sSub>
                          <m:sSubPr>
                            <m:ctrlPr>
                              <a:rPr lang="en-US" i="1" dirty="0">
                                <a:solidFill>
                                  <a:srgbClr val="3333CC"/>
                                </a:solidFill>
                                <a:latin typeface="Cambria Math" panose="02040503050406030204" pitchFamily="18" charset="0"/>
                                <a:ea typeface="Cambria Math" panose="02040503050406030204" pitchFamily="18" charset="0"/>
                              </a:rPr>
                            </m:ctrlPr>
                          </m:sSubPr>
                          <m:e>
                            <m:r>
                              <a:rPr lang="en-US" i="1" dirty="0">
                                <a:solidFill>
                                  <a:srgbClr val="3333CC"/>
                                </a:solidFill>
                                <a:latin typeface="Cambria Math" panose="02040503050406030204" pitchFamily="18" charset="0"/>
                                <a:ea typeface="Cambria Math" panose="02040503050406030204" pitchFamily="18" charset="0"/>
                              </a:rPr>
                              <m:t>𝑞</m:t>
                            </m:r>
                          </m:e>
                          <m:sub>
                            <m:r>
                              <a:rPr lang="en-US" i="1" dirty="0">
                                <a:solidFill>
                                  <a:srgbClr val="3333CC"/>
                                </a:solidFill>
                                <a:latin typeface="Cambria Math" panose="02040503050406030204" pitchFamily="18" charset="0"/>
                                <a:ea typeface="Cambria Math" panose="02040503050406030204" pitchFamily="18" charset="0"/>
                              </a:rPr>
                              <m:t>3</m:t>
                            </m:r>
                          </m:sub>
                        </m:sSub>
                      </m:e>
                    </m:d>
                    <m:d>
                      <m:dPr>
                        <m:begChr m:val="["/>
                        <m:endChr m:val="]"/>
                        <m:ctrlPr>
                          <a:rPr lang="en-US" i="1" dirty="0">
                            <a:solidFill>
                              <a:srgbClr val="005426"/>
                            </a:solidFill>
                            <a:latin typeface="Cambria Math" panose="02040503050406030204" pitchFamily="18" charset="0"/>
                            <a:ea typeface="Cambria Math" panose="02040503050406030204" pitchFamily="18" charset="0"/>
                          </a:rPr>
                        </m:ctrlPr>
                      </m:dPr>
                      <m:e>
                        <m:sSub>
                          <m:sSubPr>
                            <m:ctrlPr>
                              <a:rPr lang="en-US" i="1" dirty="0">
                                <a:solidFill>
                                  <a:srgbClr val="3333CC"/>
                                </a:solidFill>
                                <a:latin typeface="Cambria Math" panose="02040503050406030204" pitchFamily="18" charset="0"/>
                                <a:ea typeface="Cambria Math" panose="02040503050406030204" pitchFamily="18" charset="0"/>
                              </a:rPr>
                            </m:ctrlPr>
                          </m:sSubPr>
                          <m:e>
                            <m:r>
                              <a:rPr lang="en-US" i="1" dirty="0">
                                <a:solidFill>
                                  <a:srgbClr val="3333CC"/>
                                </a:solidFill>
                                <a:latin typeface="Cambria Math" panose="02040503050406030204" pitchFamily="18" charset="0"/>
                                <a:ea typeface="Cambria Math" panose="02040503050406030204" pitchFamily="18" charset="0"/>
                              </a:rPr>
                              <m:t>𝑞</m:t>
                            </m:r>
                          </m:e>
                          <m:sub>
                            <m:r>
                              <a:rPr lang="en-US" i="1" dirty="0">
                                <a:solidFill>
                                  <a:srgbClr val="3333CC"/>
                                </a:solidFill>
                                <a:latin typeface="Cambria Math" panose="02040503050406030204" pitchFamily="18" charset="0"/>
                                <a:ea typeface="Cambria Math" panose="02040503050406030204" pitchFamily="18" charset="0"/>
                              </a:rPr>
                              <m:t>3</m:t>
                            </m:r>
                          </m:sub>
                        </m:sSub>
                        <m:r>
                          <a:rPr lang="en-US" i="1" dirty="0">
                            <a:solidFill>
                              <a:srgbClr val="005426"/>
                            </a:solidFill>
                            <a:latin typeface="Cambria Math" panose="02040503050406030204" pitchFamily="18" charset="0"/>
                          </a:rPr>
                          <m:t>𝑧</m:t>
                        </m:r>
                        <m:sSub>
                          <m:sSubPr>
                            <m:ctrlPr>
                              <a:rPr lang="en-US" i="1" dirty="0">
                                <a:solidFill>
                                  <a:srgbClr val="F17D09"/>
                                </a:solidFill>
                                <a:latin typeface="Cambria Math" panose="02040503050406030204" pitchFamily="18" charset="0"/>
                                <a:ea typeface="Cambria Math" panose="02040503050406030204" pitchFamily="18" charset="0"/>
                              </a:rPr>
                            </m:ctrlPr>
                          </m:sSubPr>
                          <m:e>
                            <m:r>
                              <a:rPr lang="en-US" i="1" dirty="0">
                                <a:solidFill>
                                  <a:srgbClr val="F17D09"/>
                                </a:solidFill>
                                <a:latin typeface="Cambria Math" panose="02040503050406030204" pitchFamily="18" charset="0"/>
                                <a:ea typeface="Cambria Math" panose="02040503050406030204" pitchFamily="18" charset="0"/>
                              </a:rPr>
                              <m:t>𝑞</m:t>
                            </m:r>
                          </m:e>
                          <m:sub>
                            <m:r>
                              <a:rPr lang="en-US" i="1" dirty="0">
                                <a:solidFill>
                                  <a:srgbClr val="F17D09"/>
                                </a:solidFill>
                                <a:latin typeface="Cambria Math" panose="02040503050406030204" pitchFamily="18" charset="0"/>
                                <a:ea typeface="Cambria Math" panose="02040503050406030204" pitchFamily="18" charset="0"/>
                              </a:rPr>
                              <m:t>3</m:t>
                            </m:r>
                          </m:sub>
                        </m:sSub>
                      </m:e>
                    </m:d>
                  </m:oMath>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276225" y="2873063"/>
                <a:ext cx="6010275" cy="3139321"/>
              </a:xfrm>
              <a:prstGeom prst="rect">
                <a:avLst/>
              </a:prstGeom>
              <a:blipFill>
                <a:blip r:embed="rId3"/>
                <a:stretch>
                  <a:fillRect b="-1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6786212" y="3032734"/>
                <a:ext cx="2857898" cy="1477328"/>
              </a:xfrm>
              <a:prstGeom prst="rect">
                <a:avLst/>
              </a:prstGeom>
            </p:spPr>
            <p:txBody>
              <a:bodyPr wrap="none">
                <a:spAutoFit/>
              </a:bodyPr>
              <a:lstStyle/>
              <a:p>
                <a:r>
                  <a:rPr lang="en-US" dirty="0">
                    <a:solidFill>
                      <a:srgbClr val="005426"/>
                    </a:solidFill>
                  </a:rPr>
                  <a:t> </a:t>
                </a:r>
                <a14:m>
                  <m:oMath xmlns:m="http://schemas.openxmlformats.org/officeDocument/2006/math">
                    <m:d>
                      <m:dPr>
                        <m:ctrlPr>
                          <a:rPr lang="en-US" i="1" dirty="0" smtClean="0">
                            <a:solidFill>
                              <a:srgbClr val="005426"/>
                            </a:solidFill>
                            <a:latin typeface="Cambria Math" panose="02040503050406030204" pitchFamily="18" charset="0"/>
                          </a:rPr>
                        </m:ctrlPr>
                      </m:dPr>
                      <m:e>
                        <m:sSub>
                          <m:sSubPr>
                            <m:ctrlPr>
                              <a:rPr lang="en-US" i="1" dirty="0">
                                <a:solidFill>
                                  <a:srgbClr val="005426"/>
                                </a:solidFill>
                                <a:latin typeface="Cambria Math" panose="02040503050406030204" pitchFamily="18" charset="0"/>
                              </a:rPr>
                            </m:ctrlPr>
                          </m:sSubPr>
                          <m:e>
                            <m:r>
                              <a:rPr lang="en-US" i="1" dirty="0">
                                <a:solidFill>
                                  <a:srgbClr val="005426"/>
                                </a:solidFill>
                                <a:latin typeface="Cambria Math" panose="02040503050406030204" pitchFamily="18" charset="0"/>
                              </a:rPr>
                              <m:t>𝑞</m:t>
                            </m:r>
                          </m:e>
                          <m:sub>
                            <m:r>
                              <a:rPr lang="en-US" i="1" dirty="0">
                                <a:solidFill>
                                  <a:srgbClr val="005426"/>
                                </a:solidFill>
                                <a:latin typeface="Cambria Math" panose="02040503050406030204" pitchFamily="18" charset="0"/>
                              </a:rPr>
                              <m:t>0</m:t>
                            </m:r>
                          </m:sub>
                        </m:sSub>
                        <m:r>
                          <a:rPr lang="en-US" i="1" dirty="0">
                            <a:solidFill>
                              <a:srgbClr val="005426"/>
                            </a:solidFill>
                            <a:latin typeface="Cambria Math" panose="02040503050406030204" pitchFamily="18" charset="0"/>
                          </a:rPr>
                          <m:t>,</m:t>
                        </m:r>
                        <m:r>
                          <a:rPr lang="en-US" b="0" i="1" dirty="0" smtClean="0">
                            <a:solidFill>
                              <a:srgbClr val="005426"/>
                            </a:solidFill>
                            <a:latin typeface="Cambria Math" panose="02040503050406030204" pitchFamily="18" charset="0"/>
                          </a:rPr>
                          <m:t>𝑎𝑎𝑏</m:t>
                        </m:r>
                        <m:r>
                          <a:rPr lang="en-US" i="1" dirty="0">
                            <a:solidFill>
                              <a:srgbClr val="005426"/>
                            </a:solidFill>
                            <a:latin typeface="Cambria Math" panose="02040503050406030204" pitchFamily="18" charset="0"/>
                          </a:rPr>
                          <m:t>,</m:t>
                        </m:r>
                        <m:r>
                          <a:rPr lang="en-US" i="1" dirty="0">
                            <a:solidFill>
                              <a:srgbClr val="005426"/>
                            </a:solidFill>
                            <a:latin typeface="Cambria Math" panose="02040503050406030204" pitchFamily="18" charset="0"/>
                          </a:rPr>
                          <m:t>𝑧</m:t>
                        </m:r>
                      </m:e>
                    </m:d>
                    <m:r>
                      <a:rPr lang="en-US" i="1" dirty="0">
                        <a:solidFill>
                          <a:srgbClr val="005426"/>
                        </a:solidFill>
                        <a:latin typeface="Cambria Math" panose="02040503050406030204" pitchFamily="18" charset="0"/>
                      </a:rPr>
                      <m:t>⟼</m:t>
                    </m:r>
                    <m:d>
                      <m:dPr>
                        <m:ctrlPr>
                          <a:rPr lang="en-US" i="1" dirty="0">
                            <a:solidFill>
                              <a:srgbClr val="005426"/>
                            </a:solidFill>
                            <a:latin typeface="Cambria Math" panose="02040503050406030204" pitchFamily="18" charset="0"/>
                          </a:rPr>
                        </m:ctrlPr>
                      </m:dPr>
                      <m:e>
                        <m:sSub>
                          <m:sSubPr>
                            <m:ctrlPr>
                              <a:rPr lang="en-US" i="1" dirty="0">
                                <a:solidFill>
                                  <a:srgbClr val="005426"/>
                                </a:solidFill>
                                <a:latin typeface="Cambria Math" panose="02040503050406030204" pitchFamily="18" charset="0"/>
                              </a:rPr>
                            </m:ctrlPr>
                          </m:sSubPr>
                          <m:e>
                            <m:r>
                              <a:rPr lang="en-US" i="1" dirty="0">
                                <a:solidFill>
                                  <a:srgbClr val="005426"/>
                                </a:solidFill>
                                <a:latin typeface="Cambria Math" panose="02040503050406030204" pitchFamily="18" charset="0"/>
                              </a:rPr>
                              <m:t>𝑞</m:t>
                            </m:r>
                          </m:e>
                          <m:sub>
                            <m:r>
                              <a:rPr lang="en-US" b="0" i="1" dirty="0" smtClean="0">
                                <a:solidFill>
                                  <a:srgbClr val="005426"/>
                                </a:solidFill>
                                <a:latin typeface="Cambria Math" panose="02040503050406030204" pitchFamily="18" charset="0"/>
                              </a:rPr>
                              <m:t>0</m:t>
                            </m:r>
                          </m:sub>
                        </m:sSub>
                        <m:r>
                          <a:rPr lang="en-US" b="0" i="1" dirty="0" smtClean="0">
                            <a:solidFill>
                              <a:srgbClr val="005426"/>
                            </a:solidFill>
                            <a:latin typeface="Cambria Math" panose="02040503050406030204" pitchFamily="18" charset="0"/>
                          </a:rPr>
                          <m:t>,</m:t>
                        </m:r>
                        <m:r>
                          <a:rPr lang="en-US" b="0" i="1" dirty="0" smtClean="0">
                            <a:solidFill>
                              <a:srgbClr val="005426"/>
                            </a:solidFill>
                            <a:latin typeface="Cambria Math" panose="02040503050406030204" pitchFamily="18" charset="0"/>
                          </a:rPr>
                          <m:t>𝑎𝑏</m:t>
                        </m:r>
                        <m:r>
                          <a:rPr lang="en-US" i="1" dirty="0">
                            <a:solidFill>
                              <a:srgbClr val="005426"/>
                            </a:solidFill>
                            <a:latin typeface="Cambria Math" panose="02040503050406030204" pitchFamily="18" charset="0"/>
                          </a:rPr>
                          <m:t>,</m:t>
                        </m:r>
                        <m:r>
                          <a:rPr lang="en-US" b="0" i="1" dirty="0" smtClean="0">
                            <a:solidFill>
                              <a:srgbClr val="005426"/>
                            </a:solidFill>
                            <a:latin typeface="Cambria Math" panose="02040503050406030204" pitchFamily="18" charset="0"/>
                          </a:rPr>
                          <m:t>𝐴</m:t>
                        </m:r>
                        <m:r>
                          <a:rPr lang="en-US" i="1" dirty="0">
                            <a:solidFill>
                              <a:srgbClr val="005426"/>
                            </a:solidFill>
                            <a:latin typeface="Cambria Math" panose="02040503050406030204" pitchFamily="18" charset="0"/>
                          </a:rPr>
                          <m:t>𝑧</m:t>
                        </m:r>
                      </m:e>
                    </m:d>
                  </m:oMath>
                </a14:m>
                <a:endParaRPr lang="en-US" i="1" dirty="0">
                  <a:solidFill>
                    <a:srgbClr val="005426"/>
                  </a:solidFill>
                  <a:latin typeface="Cambria Math" panose="02040503050406030204" pitchFamily="18" charset="0"/>
                </a:endParaRPr>
              </a:p>
              <a:p>
                <a:r>
                  <a:rPr lang="en-US" dirty="0">
                    <a:solidFill>
                      <a:srgbClr val="005426"/>
                    </a:solidFill>
                  </a:rPr>
                  <a:t> </a:t>
                </a:r>
                <a14:m>
                  <m:oMath xmlns:m="http://schemas.openxmlformats.org/officeDocument/2006/math">
                    <m:r>
                      <a:rPr lang="en-US" i="1" dirty="0">
                        <a:solidFill>
                          <a:srgbClr val="005426"/>
                        </a:solidFill>
                        <a:latin typeface="Cambria Math" panose="02040503050406030204" pitchFamily="18" charset="0"/>
                      </a:rPr>
                      <m:t>⟼</m:t>
                    </m:r>
                    <m:d>
                      <m:dPr>
                        <m:ctrlPr>
                          <a:rPr lang="en-US" i="1" dirty="0">
                            <a:solidFill>
                              <a:srgbClr val="005426"/>
                            </a:solidFill>
                            <a:latin typeface="Cambria Math" panose="02040503050406030204" pitchFamily="18" charset="0"/>
                          </a:rPr>
                        </m:ctrlPr>
                      </m:dPr>
                      <m:e>
                        <m:sSub>
                          <m:sSubPr>
                            <m:ctrlPr>
                              <a:rPr lang="en-US" i="1" dirty="0">
                                <a:solidFill>
                                  <a:srgbClr val="005426"/>
                                </a:solidFill>
                                <a:latin typeface="Cambria Math" panose="02040503050406030204" pitchFamily="18" charset="0"/>
                              </a:rPr>
                            </m:ctrlPr>
                          </m:sSubPr>
                          <m:e>
                            <m:r>
                              <a:rPr lang="en-US" i="1" dirty="0">
                                <a:solidFill>
                                  <a:srgbClr val="005426"/>
                                </a:solidFill>
                                <a:latin typeface="Cambria Math" panose="02040503050406030204" pitchFamily="18" charset="0"/>
                              </a:rPr>
                              <m:t>𝑞</m:t>
                            </m:r>
                          </m:e>
                          <m:sub>
                            <m:r>
                              <a:rPr lang="en-US" b="0" i="1" dirty="0" smtClean="0">
                                <a:solidFill>
                                  <a:srgbClr val="005426"/>
                                </a:solidFill>
                                <a:latin typeface="Cambria Math" panose="02040503050406030204" pitchFamily="18" charset="0"/>
                              </a:rPr>
                              <m:t>3</m:t>
                            </m:r>
                          </m:sub>
                        </m:sSub>
                        <m:r>
                          <a:rPr lang="en-US" i="1" dirty="0">
                            <a:solidFill>
                              <a:srgbClr val="005426"/>
                            </a:solidFill>
                            <a:latin typeface="Cambria Math" panose="02040503050406030204" pitchFamily="18" charset="0"/>
                          </a:rPr>
                          <m:t>,</m:t>
                        </m:r>
                        <m:r>
                          <a:rPr lang="en-US" b="0" i="1" dirty="0" smtClean="0">
                            <a:solidFill>
                              <a:srgbClr val="005426"/>
                            </a:solidFill>
                            <a:latin typeface="Cambria Math" panose="02040503050406030204" pitchFamily="18" charset="0"/>
                          </a:rPr>
                          <m:t>𝑏</m:t>
                        </m:r>
                        <m:r>
                          <a:rPr lang="en-US" i="1" dirty="0">
                            <a:solidFill>
                              <a:srgbClr val="005426"/>
                            </a:solidFill>
                            <a:latin typeface="Cambria Math" panose="02040503050406030204" pitchFamily="18" charset="0"/>
                          </a:rPr>
                          <m:t>,</m:t>
                        </m:r>
                        <m:r>
                          <a:rPr lang="en-US" i="1" dirty="0">
                            <a:solidFill>
                              <a:srgbClr val="005426"/>
                            </a:solidFill>
                            <a:latin typeface="Cambria Math" panose="02040503050406030204" pitchFamily="18" charset="0"/>
                          </a:rPr>
                          <m:t>𝑧</m:t>
                        </m:r>
                      </m:e>
                    </m:d>
                  </m:oMath>
                </a14:m>
                <a:endParaRPr lang="en-US" i="1" dirty="0">
                  <a:solidFill>
                    <a:srgbClr val="005426"/>
                  </a:solidFill>
                  <a:latin typeface="Cambria Math" panose="02040503050406030204" pitchFamily="18" charset="0"/>
                </a:endParaRPr>
              </a:p>
              <a:p>
                <a:r>
                  <a:rPr lang="en-US" dirty="0">
                    <a:solidFill>
                      <a:srgbClr val="005426"/>
                    </a:solidFill>
                  </a:rPr>
                  <a:t> </a:t>
                </a:r>
                <a14:m>
                  <m:oMath xmlns:m="http://schemas.openxmlformats.org/officeDocument/2006/math">
                    <m:r>
                      <a:rPr lang="en-US" i="1" dirty="0">
                        <a:solidFill>
                          <a:srgbClr val="005426"/>
                        </a:solidFill>
                        <a:latin typeface="Cambria Math" panose="02040503050406030204" pitchFamily="18" charset="0"/>
                      </a:rPr>
                      <m:t>⟼</m:t>
                    </m:r>
                    <m:d>
                      <m:dPr>
                        <m:ctrlPr>
                          <a:rPr lang="en-US" i="1" dirty="0">
                            <a:solidFill>
                              <a:srgbClr val="005426"/>
                            </a:solidFill>
                            <a:latin typeface="Cambria Math" panose="02040503050406030204" pitchFamily="18" charset="0"/>
                          </a:rPr>
                        </m:ctrlPr>
                      </m:dPr>
                      <m:e>
                        <m:sSub>
                          <m:sSubPr>
                            <m:ctrlPr>
                              <a:rPr lang="en-US" i="1" dirty="0">
                                <a:solidFill>
                                  <a:srgbClr val="005426"/>
                                </a:solidFill>
                                <a:latin typeface="Cambria Math" panose="02040503050406030204" pitchFamily="18" charset="0"/>
                              </a:rPr>
                            </m:ctrlPr>
                          </m:sSubPr>
                          <m:e>
                            <m:r>
                              <a:rPr lang="en-US" i="1" dirty="0">
                                <a:solidFill>
                                  <a:srgbClr val="005426"/>
                                </a:solidFill>
                                <a:latin typeface="Cambria Math" panose="02040503050406030204" pitchFamily="18" charset="0"/>
                              </a:rPr>
                              <m:t>𝑞</m:t>
                            </m:r>
                          </m:e>
                          <m:sub>
                            <m:r>
                              <a:rPr lang="en-US" b="0" i="1" dirty="0" smtClean="0">
                                <a:solidFill>
                                  <a:srgbClr val="005426"/>
                                </a:solidFill>
                                <a:latin typeface="Cambria Math" panose="02040503050406030204" pitchFamily="18" charset="0"/>
                              </a:rPr>
                              <m:t>0</m:t>
                            </m:r>
                          </m:sub>
                        </m:sSub>
                        <m:r>
                          <a:rPr lang="en-US" i="1" dirty="0">
                            <a:solidFill>
                              <a:srgbClr val="005426"/>
                            </a:solidFill>
                            <a:latin typeface="Cambria Math" panose="02040503050406030204" pitchFamily="18" charset="0"/>
                          </a:rPr>
                          <m:t>,</m:t>
                        </m:r>
                        <m:r>
                          <a:rPr lang="en-US" i="1" dirty="0" smtClean="0">
                            <a:solidFill>
                              <a:srgbClr val="005426"/>
                            </a:solidFill>
                            <a:latin typeface="Cambria Math" panose="02040503050406030204" pitchFamily="18" charset="0"/>
                          </a:rPr>
                          <m:t> </m:t>
                        </m:r>
                        <m:r>
                          <a:rPr lang="en-US" b="0" i="1" dirty="0" smtClean="0">
                            <a:solidFill>
                              <a:srgbClr val="005426"/>
                            </a:solidFill>
                            <a:latin typeface="Cambria Math" panose="02040503050406030204" pitchFamily="18" charset="0"/>
                          </a:rPr>
                          <m:t>𝑏</m:t>
                        </m:r>
                        <m:r>
                          <a:rPr lang="en-US" i="1" dirty="0">
                            <a:solidFill>
                              <a:srgbClr val="005426"/>
                            </a:solidFill>
                            <a:latin typeface="Cambria Math" panose="02040503050406030204" pitchFamily="18" charset="0"/>
                          </a:rPr>
                          <m:t>,</m:t>
                        </m:r>
                        <m:r>
                          <a:rPr lang="en-US" b="0" i="1" dirty="0" smtClean="0">
                            <a:solidFill>
                              <a:srgbClr val="005426"/>
                            </a:solidFill>
                            <a:latin typeface="Cambria Math" panose="02040503050406030204" pitchFamily="18" charset="0"/>
                          </a:rPr>
                          <m:t>𝐴</m:t>
                        </m:r>
                        <m:r>
                          <a:rPr lang="en-US" i="1" dirty="0">
                            <a:solidFill>
                              <a:srgbClr val="005426"/>
                            </a:solidFill>
                            <a:latin typeface="Cambria Math" panose="02040503050406030204" pitchFamily="18" charset="0"/>
                          </a:rPr>
                          <m:t>𝑧</m:t>
                        </m:r>
                      </m:e>
                    </m:d>
                  </m:oMath>
                </a14:m>
                <a:endParaRPr lang="en-US" dirty="0">
                  <a:solidFill>
                    <a:srgbClr val="005426"/>
                  </a:solidFill>
                </a:endParaRPr>
              </a:p>
              <a:p>
                <a:r>
                  <a:rPr lang="en-US" dirty="0">
                    <a:solidFill>
                      <a:srgbClr val="005426"/>
                    </a:solidFill>
                  </a:rPr>
                  <a:t> </a:t>
                </a:r>
                <a14:m>
                  <m:oMath xmlns:m="http://schemas.openxmlformats.org/officeDocument/2006/math">
                    <m:r>
                      <a:rPr lang="en-US" i="1" dirty="0">
                        <a:solidFill>
                          <a:srgbClr val="005426"/>
                        </a:solidFill>
                        <a:latin typeface="Cambria Math" panose="02040503050406030204" pitchFamily="18" charset="0"/>
                      </a:rPr>
                      <m:t>⟼</m:t>
                    </m:r>
                    <m:d>
                      <m:dPr>
                        <m:ctrlPr>
                          <a:rPr lang="en-US" i="1" dirty="0">
                            <a:solidFill>
                              <a:srgbClr val="005426"/>
                            </a:solidFill>
                            <a:latin typeface="Cambria Math" panose="02040503050406030204" pitchFamily="18" charset="0"/>
                          </a:rPr>
                        </m:ctrlPr>
                      </m:dPr>
                      <m:e>
                        <m:sSub>
                          <m:sSubPr>
                            <m:ctrlPr>
                              <a:rPr lang="en-US" i="1" dirty="0">
                                <a:solidFill>
                                  <a:srgbClr val="005426"/>
                                </a:solidFill>
                                <a:latin typeface="Cambria Math" panose="02040503050406030204" pitchFamily="18" charset="0"/>
                              </a:rPr>
                            </m:ctrlPr>
                          </m:sSubPr>
                          <m:e>
                            <m:r>
                              <a:rPr lang="en-US" i="1" dirty="0">
                                <a:solidFill>
                                  <a:srgbClr val="005426"/>
                                </a:solidFill>
                                <a:latin typeface="Cambria Math" panose="02040503050406030204" pitchFamily="18" charset="0"/>
                              </a:rPr>
                              <m:t>𝑞</m:t>
                            </m:r>
                          </m:e>
                          <m:sub>
                            <m:r>
                              <a:rPr lang="en-US" i="1" dirty="0">
                                <a:solidFill>
                                  <a:srgbClr val="005426"/>
                                </a:solidFill>
                                <a:latin typeface="Cambria Math" panose="02040503050406030204" pitchFamily="18" charset="0"/>
                              </a:rPr>
                              <m:t>1</m:t>
                            </m:r>
                          </m:sub>
                        </m:sSub>
                        <m:r>
                          <a:rPr lang="en-US" i="1" dirty="0">
                            <a:solidFill>
                              <a:srgbClr val="005426"/>
                            </a:solidFill>
                            <a:latin typeface="Cambria Math" panose="02040503050406030204" pitchFamily="18" charset="0"/>
                          </a:rPr>
                          <m:t>,</m:t>
                        </m:r>
                        <m:r>
                          <a:rPr lang="en-US" i="1" dirty="0">
                            <a:solidFill>
                              <a:srgbClr val="005426"/>
                            </a:solidFill>
                            <a:latin typeface="Cambria Math" panose="02040503050406030204" pitchFamily="18" charset="0"/>
                            <a:ea typeface="Cambria Math" panose="02040503050406030204" pitchFamily="18" charset="0"/>
                          </a:rPr>
                          <m:t>𝜆</m:t>
                        </m:r>
                        <m:r>
                          <a:rPr lang="en-US" i="1" dirty="0">
                            <a:solidFill>
                              <a:srgbClr val="005426"/>
                            </a:solidFill>
                            <a:latin typeface="Cambria Math" panose="02040503050406030204" pitchFamily="18" charset="0"/>
                          </a:rPr>
                          <m:t>,</m:t>
                        </m:r>
                        <m:r>
                          <a:rPr lang="en-US" b="0" i="1" dirty="0" smtClean="0">
                            <a:solidFill>
                              <a:srgbClr val="005426"/>
                            </a:solidFill>
                            <a:latin typeface="Cambria Math" panose="02040503050406030204" pitchFamily="18" charset="0"/>
                          </a:rPr>
                          <m:t> </m:t>
                        </m:r>
                        <m:r>
                          <a:rPr lang="en-US" i="1" dirty="0">
                            <a:solidFill>
                              <a:srgbClr val="005426"/>
                            </a:solidFill>
                            <a:latin typeface="Cambria Math" panose="02040503050406030204" pitchFamily="18" charset="0"/>
                          </a:rPr>
                          <m:t>𝑧</m:t>
                        </m:r>
                      </m:e>
                    </m:d>
                  </m:oMath>
                </a14:m>
                <a:endParaRPr lang="en-US" dirty="0">
                  <a:solidFill>
                    <a:srgbClr val="005426"/>
                  </a:solidFill>
                </a:endParaRPr>
              </a:p>
              <a:p>
                <a:r>
                  <a:rPr lang="en-US" dirty="0">
                    <a:solidFill>
                      <a:srgbClr val="005426"/>
                    </a:solidFill>
                  </a:rPr>
                  <a:t> </a:t>
                </a:r>
                <a14:m>
                  <m:oMath xmlns:m="http://schemas.openxmlformats.org/officeDocument/2006/math">
                    <m:r>
                      <a:rPr lang="en-US" i="1" dirty="0">
                        <a:solidFill>
                          <a:srgbClr val="005426"/>
                        </a:solidFill>
                        <a:latin typeface="Cambria Math" panose="02040503050406030204" pitchFamily="18" charset="0"/>
                      </a:rPr>
                      <m:t>⟼</m:t>
                    </m:r>
                    <m:d>
                      <m:dPr>
                        <m:ctrlPr>
                          <a:rPr lang="en-US" i="1" dirty="0">
                            <a:solidFill>
                              <a:srgbClr val="005426"/>
                            </a:solidFill>
                            <a:latin typeface="Cambria Math" panose="02040503050406030204" pitchFamily="18" charset="0"/>
                          </a:rPr>
                        </m:ctrlPr>
                      </m:dPr>
                      <m:e>
                        <m:sSub>
                          <m:sSubPr>
                            <m:ctrlPr>
                              <a:rPr lang="en-US" i="1" dirty="0">
                                <a:solidFill>
                                  <a:srgbClr val="005426"/>
                                </a:solidFill>
                                <a:latin typeface="Cambria Math" panose="02040503050406030204" pitchFamily="18" charset="0"/>
                              </a:rPr>
                            </m:ctrlPr>
                          </m:sSubPr>
                          <m:e>
                            <m:r>
                              <a:rPr lang="en-US" i="1" dirty="0">
                                <a:solidFill>
                                  <a:srgbClr val="005426"/>
                                </a:solidFill>
                                <a:latin typeface="Cambria Math" panose="02040503050406030204" pitchFamily="18" charset="0"/>
                              </a:rPr>
                              <m:t>𝑞</m:t>
                            </m:r>
                          </m:e>
                          <m:sub>
                            <m:r>
                              <a:rPr lang="en-US" b="0" i="1" dirty="0" smtClean="0">
                                <a:solidFill>
                                  <a:srgbClr val="005426"/>
                                </a:solidFill>
                                <a:latin typeface="Cambria Math" panose="02040503050406030204" pitchFamily="18" charset="0"/>
                              </a:rPr>
                              <m:t>2</m:t>
                            </m:r>
                          </m:sub>
                        </m:sSub>
                        <m:r>
                          <a:rPr lang="en-US" i="1" dirty="0">
                            <a:solidFill>
                              <a:srgbClr val="005426"/>
                            </a:solidFill>
                            <a:latin typeface="Cambria Math" panose="02040503050406030204" pitchFamily="18" charset="0"/>
                          </a:rPr>
                          <m:t>,</m:t>
                        </m:r>
                        <m:r>
                          <a:rPr lang="en-US" i="1" dirty="0">
                            <a:solidFill>
                              <a:srgbClr val="005426"/>
                            </a:solidFill>
                            <a:latin typeface="Cambria Math" panose="02040503050406030204" pitchFamily="18" charset="0"/>
                            <a:ea typeface="Cambria Math" panose="02040503050406030204" pitchFamily="18" charset="0"/>
                          </a:rPr>
                          <m:t>𝜆</m:t>
                        </m:r>
                        <m:r>
                          <a:rPr lang="en-US" i="1" dirty="0">
                            <a:solidFill>
                              <a:srgbClr val="005426"/>
                            </a:solidFill>
                            <a:latin typeface="Cambria Math" panose="02040503050406030204" pitchFamily="18" charset="0"/>
                          </a:rPr>
                          <m:t>,</m:t>
                        </m:r>
                        <m:r>
                          <a:rPr lang="en-US" i="1" dirty="0">
                            <a:solidFill>
                              <a:srgbClr val="005426"/>
                            </a:solidFill>
                            <a:latin typeface="Cambria Math" panose="02040503050406030204" pitchFamily="18" charset="0"/>
                            <a:ea typeface="Cambria Math" panose="02040503050406030204" pitchFamily="18" charset="0"/>
                          </a:rPr>
                          <m:t>𝜆</m:t>
                        </m:r>
                      </m:e>
                    </m:d>
                  </m:oMath>
                </a14:m>
                <a:r>
                  <a:rPr lang="en-US" dirty="0">
                    <a:solidFill>
                      <a:srgbClr val="005426"/>
                    </a:solidFill>
                  </a:rPr>
                  <a:t>.</a:t>
                </a:r>
              </a:p>
            </p:txBody>
          </p:sp>
        </mc:Choice>
        <mc:Fallback xmlns="">
          <p:sp>
            <p:nvSpPr>
              <p:cNvPr id="6" name="Rectangle 5"/>
              <p:cNvSpPr>
                <a:spLocks noRot="1" noChangeAspect="1" noMove="1" noResize="1" noEditPoints="1" noAdjustHandles="1" noChangeArrowheads="1" noChangeShapeType="1" noTextEdit="1"/>
              </p:cNvSpPr>
              <p:nvPr/>
            </p:nvSpPr>
            <p:spPr>
              <a:xfrm>
                <a:off x="6786212" y="3032734"/>
                <a:ext cx="2857898" cy="1477328"/>
              </a:xfrm>
              <a:prstGeom prst="rect">
                <a:avLst/>
              </a:prstGeom>
              <a:blipFill>
                <a:blip r:embed="rId4"/>
                <a:stretch>
                  <a:fillRect b="-53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9493858" y="3055931"/>
                <a:ext cx="2398004" cy="646331"/>
              </a:xfrm>
              <a:prstGeom prst="rect">
                <a:avLst/>
              </a:prstGeom>
            </p:spPr>
            <p:txBody>
              <a:bodyPr wrap="square">
                <a:spAutoFit/>
              </a:bodyPr>
              <a:lstStyle/>
              <a:p>
                <a:pPr algn="r" rtl="1"/>
                <a:r>
                  <a:rPr lang="fa-IR" b="1" dirty="0">
                    <a:solidFill>
                      <a:srgbClr val="3333CC"/>
                    </a:solidFill>
                    <a:cs typeface="B Mitra" panose="00000400000000000000" pitchFamily="2" charset="-78"/>
                  </a:rPr>
                  <a:t>پردازش رشته</a:t>
                </a:r>
                <a14:m>
                  <m:oMath xmlns:m="http://schemas.openxmlformats.org/officeDocument/2006/math">
                    <m:r>
                      <a:rPr lang="en-US" i="1" dirty="0">
                        <a:solidFill>
                          <a:srgbClr val="3333CC"/>
                        </a:solidFill>
                        <a:latin typeface="Cambria Math" panose="02040503050406030204" pitchFamily="18" charset="0"/>
                      </a:rPr>
                      <m:t>𝑎𝑎𝑏</m:t>
                    </m:r>
                  </m:oMath>
                </a14:m>
                <a:r>
                  <a:rPr lang="fa-IR" b="1" dirty="0">
                    <a:solidFill>
                      <a:srgbClr val="3333CC"/>
                    </a:solidFill>
                    <a:cs typeface="B Mitra" panose="00000400000000000000" pitchFamily="2" charset="-78"/>
                  </a:rPr>
                  <a:t> با استفاده از ماشین پشته ای</a:t>
                </a:r>
                <a:endParaRPr lang="en-US" b="1" dirty="0">
                  <a:solidFill>
                    <a:srgbClr val="3333CC"/>
                  </a:solidFill>
                  <a:cs typeface="B Mitra" panose="00000400000000000000" pitchFamily="2" charset="-78"/>
                </a:endParaRPr>
              </a:p>
            </p:txBody>
          </p:sp>
        </mc:Choice>
        <mc:Fallback xmlns="">
          <p:sp>
            <p:nvSpPr>
              <p:cNvPr id="7" name="Rectangle 6"/>
              <p:cNvSpPr>
                <a:spLocks noRot="1" noChangeAspect="1" noMove="1" noResize="1" noEditPoints="1" noAdjustHandles="1" noChangeArrowheads="1" noChangeShapeType="1" noTextEdit="1"/>
              </p:cNvSpPr>
              <p:nvPr/>
            </p:nvSpPr>
            <p:spPr>
              <a:xfrm>
                <a:off x="9493858" y="3055931"/>
                <a:ext cx="2398004" cy="646331"/>
              </a:xfrm>
              <a:prstGeom prst="rect">
                <a:avLst/>
              </a:prstGeom>
              <a:blipFill>
                <a:blip r:embed="rId5"/>
                <a:stretch>
                  <a:fillRect t="-2830" r="-2030" b="-160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6786212" y="4666305"/>
                <a:ext cx="2971263" cy="1477328"/>
              </a:xfrm>
              <a:prstGeom prst="rect">
                <a:avLst/>
              </a:prstGeom>
            </p:spPr>
            <p:txBody>
              <a:bodyPr wrap="none">
                <a:spAutoFit/>
              </a:bodyPr>
              <a:lstStyle/>
              <a:p>
                <a:r>
                  <a:rPr lang="en-US" dirty="0">
                    <a:solidFill>
                      <a:srgbClr val="005426"/>
                    </a:solidFill>
                  </a:rPr>
                  <a:t> </a:t>
                </a:r>
                <a14:m>
                  <m:oMath xmlns:m="http://schemas.openxmlformats.org/officeDocument/2006/math">
                    <m:d>
                      <m:dPr>
                        <m:ctrlPr>
                          <a:rPr lang="en-US" i="1" dirty="0" smtClean="0">
                            <a:solidFill>
                              <a:srgbClr val="005426"/>
                            </a:solidFill>
                            <a:latin typeface="Cambria Math" panose="02040503050406030204" pitchFamily="18" charset="0"/>
                          </a:rPr>
                        </m:ctrlPr>
                      </m:dPr>
                      <m:e>
                        <m:sSub>
                          <m:sSubPr>
                            <m:ctrlPr>
                              <a:rPr lang="en-US" i="1" dirty="0">
                                <a:solidFill>
                                  <a:srgbClr val="005426"/>
                                </a:solidFill>
                                <a:latin typeface="Cambria Math" panose="02040503050406030204" pitchFamily="18" charset="0"/>
                              </a:rPr>
                            </m:ctrlPr>
                          </m:sSubPr>
                          <m:e>
                            <m:r>
                              <a:rPr lang="en-US" i="1" dirty="0">
                                <a:solidFill>
                                  <a:srgbClr val="005426"/>
                                </a:solidFill>
                                <a:latin typeface="Cambria Math" panose="02040503050406030204" pitchFamily="18" charset="0"/>
                              </a:rPr>
                              <m:t>𝑞</m:t>
                            </m:r>
                          </m:e>
                          <m:sub>
                            <m:r>
                              <a:rPr lang="en-US" i="1" dirty="0">
                                <a:solidFill>
                                  <a:srgbClr val="005426"/>
                                </a:solidFill>
                                <a:latin typeface="Cambria Math" panose="02040503050406030204" pitchFamily="18" charset="0"/>
                              </a:rPr>
                              <m:t>0</m:t>
                            </m:r>
                          </m:sub>
                        </m:sSub>
                        <m:r>
                          <a:rPr lang="en-US" b="0" i="1" dirty="0" smtClean="0">
                            <a:solidFill>
                              <a:srgbClr val="005426"/>
                            </a:solidFill>
                            <a:latin typeface="Cambria Math" panose="02040503050406030204" pitchFamily="18" charset="0"/>
                          </a:rPr>
                          <m:t>𝑧</m:t>
                        </m:r>
                        <m:sSub>
                          <m:sSubPr>
                            <m:ctrlPr>
                              <a:rPr lang="en-US" b="0" i="1" dirty="0" smtClean="0">
                                <a:solidFill>
                                  <a:srgbClr val="005426"/>
                                </a:solidFill>
                                <a:latin typeface="Cambria Math" panose="02040503050406030204" pitchFamily="18" charset="0"/>
                              </a:rPr>
                            </m:ctrlPr>
                          </m:sSubPr>
                          <m:e>
                            <m:r>
                              <a:rPr lang="en-US" b="0" i="1" dirty="0" smtClean="0">
                                <a:solidFill>
                                  <a:srgbClr val="005426"/>
                                </a:solidFill>
                                <a:latin typeface="Cambria Math" panose="02040503050406030204" pitchFamily="18" charset="0"/>
                              </a:rPr>
                              <m:t>𝑞</m:t>
                            </m:r>
                          </m:e>
                          <m:sub>
                            <m:r>
                              <a:rPr lang="en-US" b="0" i="1" dirty="0" smtClean="0">
                                <a:solidFill>
                                  <a:srgbClr val="005426"/>
                                </a:solidFill>
                                <a:latin typeface="Cambria Math" panose="02040503050406030204" pitchFamily="18" charset="0"/>
                              </a:rPr>
                              <m:t>2</m:t>
                            </m:r>
                          </m:sub>
                        </m:sSub>
                      </m:e>
                    </m:d>
                    <m:r>
                      <a:rPr lang="en-US" i="1" dirty="0">
                        <a:solidFill>
                          <a:srgbClr val="005426"/>
                        </a:solidFill>
                        <a:latin typeface="Cambria Math" panose="02040503050406030204" pitchFamily="18" charset="0"/>
                      </a:rPr>
                      <m:t>⇒</m:t>
                    </m:r>
                    <m:r>
                      <a:rPr lang="en-US" i="1" dirty="0">
                        <a:solidFill>
                          <a:srgbClr val="005426"/>
                        </a:solidFill>
                        <a:latin typeface="Cambria Math" panose="02040503050406030204" pitchFamily="18" charset="0"/>
                      </a:rPr>
                      <m:t>𝑎</m:t>
                    </m:r>
                    <m:r>
                      <a:rPr lang="en-US" i="1" dirty="0">
                        <a:solidFill>
                          <a:srgbClr val="005426"/>
                        </a:solidFill>
                        <a:latin typeface="Cambria Math" panose="02040503050406030204" pitchFamily="18" charset="0"/>
                      </a:rPr>
                      <m:t>[</m:t>
                    </m:r>
                    <m:sSub>
                      <m:sSubPr>
                        <m:ctrlPr>
                          <a:rPr lang="en-US" i="1" dirty="0">
                            <a:solidFill>
                              <a:srgbClr val="005426"/>
                            </a:solidFill>
                            <a:latin typeface="Cambria Math" panose="02040503050406030204" pitchFamily="18" charset="0"/>
                          </a:rPr>
                        </m:ctrlPr>
                      </m:sSubPr>
                      <m:e>
                        <m:r>
                          <a:rPr lang="en-US" i="1" dirty="0">
                            <a:solidFill>
                              <a:srgbClr val="005426"/>
                            </a:solidFill>
                            <a:latin typeface="Cambria Math" panose="02040503050406030204" pitchFamily="18" charset="0"/>
                          </a:rPr>
                          <m:t>𝑞</m:t>
                        </m:r>
                      </m:e>
                      <m:sub>
                        <m:r>
                          <a:rPr lang="en-US" i="1" dirty="0">
                            <a:solidFill>
                              <a:srgbClr val="005426"/>
                            </a:solidFill>
                            <a:latin typeface="Cambria Math" panose="02040503050406030204" pitchFamily="18" charset="0"/>
                          </a:rPr>
                          <m:t>0</m:t>
                        </m:r>
                      </m:sub>
                    </m:sSub>
                    <m:r>
                      <a:rPr lang="en-US" i="1" dirty="0">
                        <a:solidFill>
                          <a:srgbClr val="005426"/>
                        </a:solidFill>
                        <a:latin typeface="Cambria Math" panose="02040503050406030204" pitchFamily="18" charset="0"/>
                      </a:rPr>
                      <m:t>𝐴</m:t>
                    </m:r>
                    <m:sSub>
                      <m:sSubPr>
                        <m:ctrlPr>
                          <a:rPr lang="en-US" i="1" dirty="0">
                            <a:solidFill>
                              <a:srgbClr val="005426"/>
                            </a:solidFill>
                            <a:latin typeface="Cambria Math" panose="02040503050406030204" pitchFamily="18" charset="0"/>
                          </a:rPr>
                        </m:ctrlPr>
                      </m:sSubPr>
                      <m:e>
                        <m:r>
                          <a:rPr lang="en-US" i="1" dirty="0">
                            <a:solidFill>
                              <a:srgbClr val="005426"/>
                            </a:solidFill>
                            <a:latin typeface="Cambria Math" panose="02040503050406030204" pitchFamily="18" charset="0"/>
                          </a:rPr>
                          <m:t>𝑞</m:t>
                        </m:r>
                      </m:e>
                      <m:sub>
                        <m:r>
                          <a:rPr lang="en-US" i="1" dirty="0">
                            <a:solidFill>
                              <a:srgbClr val="005426"/>
                            </a:solidFill>
                            <a:latin typeface="Cambria Math" panose="02040503050406030204" pitchFamily="18" charset="0"/>
                          </a:rPr>
                          <m:t>3</m:t>
                        </m:r>
                      </m:sub>
                    </m:sSub>
                    <m:r>
                      <a:rPr lang="en-US" i="1" dirty="0">
                        <a:solidFill>
                          <a:srgbClr val="005426"/>
                        </a:solidFill>
                        <a:latin typeface="Cambria Math" panose="02040503050406030204" pitchFamily="18" charset="0"/>
                      </a:rPr>
                      <m:t>][</m:t>
                    </m:r>
                    <m:sSub>
                      <m:sSubPr>
                        <m:ctrlPr>
                          <a:rPr lang="en-US" i="1" dirty="0">
                            <a:solidFill>
                              <a:srgbClr val="005426"/>
                            </a:solidFill>
                            <a:latin typeface="Cambria Math" panose="02040503050406030204" pitchFamily="18" charset="0"/>
                          </a:rPr>
                        </m:ctrlPr>
                      </m:sSubPr>
                      <m:e>
                        <m:r>
                          <a:rPr lang="en-US" i="1" dirty="0">
                            <a:solidFill>
                              <a:srgbClr val="005426"/>
                            </a:solidFill>
                            <a:latin typeface="Cambria Math" panose="02040503050406030204" pitchFamily="18" charset="0"/>
                          </a:rPr>
                          <m:t>𝑞</m:t>
                        </m:r>
                      </m:e>
                      <m:sub>
                        <m:r>
                          <a:rPr lang="en-US" b="0" i="1" dirty="0" smtClean="0">
                            <a:solidFill>
                              <a:srgbClr val="005426"/>
                            </a:solidFill>
                            <a:latin typeface="Cambria Math" panose="02040503050406030204" pitchFamily="18" charset="0"/>
                          </a:rPr>
                          <m:t>3</m:t>
                        </m:r>
                      </m:sub>
                    </m:sSub>
                    <m:r>
                      <a:rPr lang="en-US" b="0" i="1" dirty="0" smtClean="0">
                        <a:solidFill>
                          <a:srgbClr val="005426"/>
                        </a:solidFill>
                        <a:latin typeface="Cambria Math" panose="02040503050406030204" pitchFamily="18" charset="0"/>
                      </a:rPr>
                      <m:t>𝑧</m:t>
                    </m:r>
                    <m:sSub>
                      <m:sSubPr>
                        <m:ctrlPr>
                          <a:rPr lang="en-US" i="1" dirty="0">
                            <a:solidFill>
                              <a:srgbClr val="005426"/>
                            </a:solidFill>
                            <a:latin typeface="Cambria Math" panose="02040503050406030204" pitchFamily="18" charset="0"/>
                          </a:rPr>
                        </m:ctrlPr>
                      </m:sSubPr>
                      <m:e>
                        <m:r>
                          <a:rPr lang="en-US" i="1" dirty="0">
                            <a:solidFill>
                              <a:srgbClr val="005426"/>
                            </a:solidFill>
                            <a:latin typeface="Cambria Math" panose="02040503050406030204" pitchFamily="18" charset="0"/>
                          </a:rPr>
                          <m:t>𝑞</m:t>
                        </m:r>
                      </m:e>
                      <m:sub>
                        <m:r>
                          <a:rPr lang="en-US" b="0" i="1" dirty="0" smtClean="0">
                            <a:solidFill>
                              <a:srgbClr val="005426"/>
                            </a:solidFill>
                            <a:latin typeface="Cambria Math" panose="02040503050406030204" pitchFamily="18" charset="0"/>
                          </a:rPr>
                          <m:t>2</m:t>
                        </m:r>
                      </m:sub>
                    </m:sSub>
                    <m:r>
                      <a:rPr lang="en-US" i="1" dirty="0">
                        <a:solidFill>
                          <a:srgbClr val="005426"/>
                        </a:solidFill>
                        <a:latin typeface="Cambria Math" panose="02040503050406030204" pitchFamily="18" charset="0"/>
                      </a:rPr>
                      <m:t>]</m:t>
                    </m:r>
                  </m:oMath>
                </a14:m>
                <a:endParaRPr lang="en-US" i="1" dirty="0">
                  <a:solidFill>
                    <a:srgbClr val="005426"/>
                  </a:solidFill>
                  <a:latin typeface="Cambria Math" panose="02040503050406030204" pitchFamily="18" charset="0"/>
                </a:endParaRPr>
              </a:p>
              <a:p>
                <a:r>
                  <a:rPr lang="en-US" dirty="0">
                    <a:solidFill>
                      <a:srgbClr val="005426"/>
                    </a:solidFill>
                  </a:rPr>
                  <a:t> </a:t>
                </a:r>
                <a14:m>
                  <m:oMath xmlns:m="http://schemas.openxmlformats.org/officeDocument/2006/math">
                    <m:r>
                      <a:rPr lang="en-US" i="1" dirty="0">
                        <a:solidFill>
                          <a:srgbClr val="005426"/>
                        </a:solidFill>
                        <a:latin typeface="Cambria Math" panose="02040503050406030204" pitchFamily="18" charset="0"/>
                      </a:rPr>
                      <m:t>⇒</m:t>
                    </m:r>
                    <m:r>
                      <a:rPr lang="en-US" i="1" dirty="0">
                        <a:solidFill>
                          <a:srgbClr val="005426"/>
                        </a:solidFill>
                        <a:latin typeface="Cambria Math" panose="02040503050406030204" pitchFamily="18" charset="0"/>
                      </a:rPr>
                      <m:t>𝑎𝑎</m:t>
                    </m:r>
                    <m:d>
                      <m:dPr>
                        <m:begChr m:val="["/>
                        <m:endChr m:val="]"/>
                        <m:ctrlPr>
                          <a:rPr lang="en-US" i="1" dirty="0">
                            <a:solidFill>
                              <a:srgbClr val="005426"/>
                            </a:solidFill>
                            <a:latin typeface="Cambria Math" panose="02040503050406030204" pitchFamily="18" charset="0"/>
                          </a:rPr>
                        </m:ctrlPr>
                      </m:dPr>
                      <m:e>
                        <m:sSub>
                          <m:sSubPr>
                            <m:ctrlPr>
                              <a:rPr lang="en-US" i="1" dirty="0">
                                <a:solidFill>
                                  <a:srgbClr val="005426"/>
                                </a:solidFill>
                                <a:latin typeface="Cambria Math" panose="02040503050406030204" pitchFamily="18" charset="0"/>
                              </a:rPr>
                            </m:ctrlPr>
                          </m:sSubPr>
                          <m:e>
                            <m:r>
                              <a:rPr lang="en-US" i="1" dirty="0">
                                <a:solidFill>
                                  <a:srgbClr val="005426"/>
                                </a:solidFill>
                                <a:latin typeface="Cambria Math" panose="02040503050406030204" pitchFamily="18" charset="0"/>
                              </a:rPr>
                              <m:t>𝑞</m:t>
                            </m:r>
                          </m:e>
                          <m:sub>
                            <m:r>
                              <a:rPr lang="en-US" i="1" dirty="0">
                                <a:solidFill>
                                  <a:srgbClr val="005426"/>
                                </a:solidFill>
                                <a:latin typeface="Cambria Math" panose="02040503050406030204" pitchFamily="18" charset="0"/>
                              </a:rPr>
                              <m:t>3</m:t>
                            </m:r>
                          </m:sub>
                        </m:sSub>
                        <m:r>
                          <a:rPr lang="en-US" i="1" dirty="0">
                            <a:solidFill>
                              <a:srgbClr val="005426"/>
                            </a:solidFill>
                            <a:latin typeface="Cambria Math" panose="02040503050406030204" pitchFamily="18" charset="0"/>
                          </a:rPr>
                          <m:t>𝑧</m:t>
                        </m:r>
                        <m:sSub>
                          <m:sSubPr>
                            <m:ctrlPr>
                              <a:rPr lang="en-US" i="1" dirty="0">
                                <a:solidFill>
                                  <a:srgbClr val="005426"/>
                                </a:solidFill>
                                <a:latin typeface="Cambria Math" panose="02040503050406030204" pitchFamily="18" charset="0"/>
                              </a:rPr>
                            </m:ctrlPr>
                          </m:sSubPr>
                          <m:e>
                            <m:r>
                              <a:rPr lang="en-US" i="1" dirty="0">
                                <a:solidFill>
                                  <a:srgbClr val="005426"/>
                                </a:solidFill>
                                <a:latin typeface="Cambria Math" panose="02040503050406030204" pitchFamily="18" charset="0"/>
                              </a:rPr>
                              <m:t>𝑞</m:t>
                            </m:r>
                          </m:e>
                          <m:sub>
                            <m:r>
                              <a:rPr lang="en-US" i="1" dirty="0">
                                <a:solidFill>
                                  <a:srgbClr val="005426"/>
                                </a:solidFill>
                                <a:latin typeface="Cambria Math" panose="02040503050406030204" pitchFamily="18" charset="0"/>
                              </a:rPr>
                              <m:t>2</m:t>
                            </m:r>
                          </m:sub>
                        </m:sSub>
                      </m:e>
                    </m:d>
                  </m:oMath>
                </a14:m>
                <a:endParaRPr lang="en-US" i="1" dirty="0">
                  <a:solidFill>
                    <a:srgbClr val="005426"/>
                  </a:solidFill>
                  <a:latin typeface="Cambria Math" panose="02040503050406030204" pitchFamily="18" charset="0"/>
                </a:endParaRPr>
              </a:p>
              <a:p>
                <a:r>
                  <a:rPr lang="en-US" dirty="0">
                    <a:solidFill>
                      <a:srgbClr val="005426"/>
                    </a:solidFill>
                  </a:rPr>
                  <a:t> </a:t>
                </a:r>
                <a14:m>
                  <m:oMath xmlns:m="http://schemas.openxmlformats.org/officeDocument/2006/math">
                    <m:r>
                      <a:rPr lang="en-US" i="1" dirty="0">
                        <a:solidFill>
                          <a:srgbClr val="005426"/>
                        </a:solidFill>
                        <a:latin typeface="Cambria Math" panose="02040503050406030204" pitchFamily="18" charset="0"/>
                      </a:rPr>
                      <m:t>⇒</m:t>
                    </m:r>
                    <m:r>
                      <a:rPr lang="en-US" i="1" dirty="0">
                        <a:solidFill>
                          <a:srgbClr val="005426"/>
                        </a:solidFill>
                        <a:latin typeface="Cambria Math" panose="02040503050406030204" pitchFamily="18" charset="0"/>
                      </a:rPr>
                      <m:t>𝑎𝑎</m:t>
                    </m:r>
                    <m:r>
                      <a:rPr lang="en-US" i="1" dirty="0">
                        <a:solidFill>
                          <a:srgbClr val="005426"/>
                        </a:solidFill>
                        <a:latin typeface="Cambria Math" panose="02040503050406030204" pitchFamily="18" charset="0"/>
                      </a:rPr>
                      <m:t>[</m:t>
                    </m:r>
                    <m:sSub>
                      <m:sSubPr>
                        <m:ctrlPr>
                          <a:rPr lang="en-US" i="1" dirty="0">
                            <a:solidFill>
                              <a:srgbClr val="005426"/>
                            </a:solidFill>
                            <a:latin typeface="Cambria Math" panose="02040503050406030204" pitchFamily="18" charset="0"/>
                          </a:rPr>
                        </m:ctrlPr>
                      </m:sSubPr>
                      <m:e>
                        <m:r>
                          <a:rPr lang="en-US" i="1" dirty="0">
                            <a:solidFill>
                              <a:srgbClr val="005426"/>
                            </a:solidFill>
                            <a:latin typeface="Cambria Math" panose="02040503050406030204" pitchFamily="18" charset="0"/>
                          </a:rPr>
                          <m:t>𝑞</m:t>
                        </m:r>
                      </m:e>
                      <m:sub>
                        <m:r>
                          <a:rPr lang="en-US" i="1" dirty="0">
                            <a:solidFill>
                              <a:srgbClr val="005426"/>
                            </a:solidFill>
                            <a:latin typeface="Cambria Math" panose="02040503050406030204" pitchFamily="18" charset="0"/>
                          </a:rPr>
                          <m:t>0</m:t>
                        </m:r>
                      </m:sub>
                    </m:sSub>
                    <m:r>
                      <a:rPr lang="en-US" i="1" dirty="0">
                        <a:solidFill>
                          <a:srgbClr val="005426"/>
                        </a:solidFill>
                        <a:latin typeface="Cambria Math" panose="02040503050406030204" pitchFamily="18" charset="0"/>
                      </a:rPr>
                      <m:t>𝐴</m:t>
                    </m:r>
                    <m:sSub>
                      <m:sSubPr>
                        <m:ctrlPr>
                          <a:rPr lang="en-US" i="1" dirty="0">
                            <a:solidFill>
                              <a:srgbClr val="005426"/>
                            </a:solidFill>
                            <a:latin typeface="Cambria Math" panose="02040503050406030204" pitchFamily="18" charset="0"/>
                          </a:rPr>
                        </m:ctrlPr>
                      </m:sSubPr>
                      <m:e>
                        <m:r>
                          <a:rPr lang="en-US" i="1" dirty="0">
                            <a:solidFill>
                              <a:srgbClr val="005426"/>
                            </a:solidFill>
                            <a:latin typeface="Cambria Math" panose="02040503050406030204" pitchFamily="18" charset="0"/>
                          </a:rPr>
                          <m:t>𝑞</m:t>
                        </m:r>
                      </m:e>
                      <m:sub>
                        <m:r>
                          <a:rPr lang="en-US" b="0" i="1" dirty="0" smtClean="0">
                            <a:solidFill>
                              <a:srgbClr val="005426"/>
                            </a:solidFill>
                            <a:latin typeface="Cambria Math" panose="02040503050406030204" pitchFamily="18" charset="0"/>
                          </a:rPr>
                          <m:t>1</m:t>
                        </m:r>
                      </m:sub>
                    </m:sSub>
                    <m:r>
                      <a:rPr lang="en-US" i="1" dirty="0">
                        <a:solidFill>
                          <a:srgbClr val="005426"/>
                        </a:solidFill>
                        <a:latin typeface="Cambria Math" panose="02040503050406030204" pitchFamily="18" charset="0"/>
                      </a:rPr>
                      <m:t>][</m:t>
                    </m:r>
                    <m:sSub>
                      <m:sSubPr>
                        <m:ctrlPr>
                          <a:rPr lang="en-US" i="1" dirty="0">
                            <a:solidFill>
                              <a:srgbClr val="005426"/>
                            </a:solidFill>
                            <a:latin typeface="Cambria Math" panose="02040503050406030204" pitchFamily="18" charset="0"/>
                          </a:rPr>
                        </m:ctrlPr>
                      </m:sSubPr>
                      <m:e>
                        <m:r>
                          <a:rPr lang="en-US" i="1" dirty="0">
                            <a:solidFill>
                              <a:srgbClr val="005426"/>
                            </a:solidFill>
                            <a:latin typeface="Cambria Math" panose="02040503050406030204" pitchFamily="18" charset="0"/>
                          </a:rPr>
                          <m:t>𝑞</m:t>
                        </m:r>
                      </m:e>
                      <m:sub>
                        <m:r>
                          <a:rPr lang="en-US" b="0" i="1" dirty="0" smtClean="0">
                            <a:solidFill>
                              <a:srgbClr val="005426"/>
                            </a:solidFill>
                            <a:latin typeface="Cambria Math" panose="02040503050406030204" pitchFamily="18" charset="0"/>
                          </a:rPr>
                          <m:t>1</m:t>
                        </m:r>
                      </m:sub>
                    </m:sSub>
                    <m:r>
                      <a:rPr lang="en-US" i="1" dirty="0">
                        <a:solidFill>
                          <a:srgbClr val="005426"/>
                        </a:solidFill>
                        <a:latin typeface="Cambria Math" panose="02040503050406030204" pitchFamily="18" charset="0"/>
                      </a:rPr>
                      <m:t>𝑧</m:t>
                    </m:r>
                    <m:sSub>
                      <m:sSubPr>
                        <m:ctrlPr>
                          <a:rPr lang="en-US" i="1" dirty="0">
                            <a:solidFill>
                              <a:srgbClr val="005426"/>
                            </a:solidFill>
                            <a:latin typeface="Cambria Math" panose="02040503050406030204" pitchFamily="18" charset="0"/>
                          </a:rPr>
                        </m:ctrlPr>
                      </m:sSubPr>
                      <m:e>
                        <m:r>
                          <a:rPr lang="en-US" i="1" dirty="0">
                            <a:solidFill>
                              <a:srgbClr val="005426"/>
                            </a:solidFill>
                            <a:latin typeface="Cambria Math" panose="02040503050406030204" pitchFamily="18" charset="0"/>
                          </a:rPr>
                          <m:t>𝑞</m:t>
                        </m:r>
                      </m:e>
                      <m:sub>
                        <m:r>
                          <a:rPr lang="en-US" i="1" dirty="0">
                            <a:solidFill>
                              <a:srgbClr val="005426"/>
                            </a:solidFill>
                            <a:latin typeface="Cambria Math" panose="02040503050406030204" pitchFamily="18" charset="0"/>
                          </a:rPr>
                          <m:t>2</m:t>
                        </m:r>
                      </m:sub>
                    </m:sSub>
                    <m:r>
                      <a:rPr lang="en-US" i="1" dirty="0">
                        <a:solidFill>
                          <a:srgbClr val="005426"/>
                        </a:solidFill>
                        <a:latin typeface="Cambria Math" panose="02040503050406030204" pitchFamily="18" charset="0"/>
                      </a:rPr>
                      <m:t>]</m:t>
                    </m:r>
                  </m:oMath>
                </a14:m>
                <a:endParaRPr lang="en-US" dirty="0">
                  <a:solidFill>
                    <a:srgbClr val="005426"/>
                  </a:solidFill>
                </a:endParaRPr>
              </a:p>
              <a:p>
                <a:r>
                  <a:rPr lang="en-US" dirty="0">
                    <a:solidFill>
                      <a:srgbClr val="005426"/>
                    </a:solidFill>
                  </a:rPr>
                  <a:t> </a:t>
                </a:r>
                <a14:m>
                  <m:oMath xmlns:m="http://schemas.openxmlformats.org/officeDocument/2006/math">
                    <m:r>
                      <a:rPr lang="en-US" i="1" dirty="0">
                        <a:solidFill>
                          <a:srgbClr val="005426"/>
                        </a:solidFill>
                        <a:latin typeface="Cambria Math" panose="02040503050406030204" pitchFamily="18" charset="0"/>
                      </a:rPr>
                      <m:t>⇒</m:t>
                    </m:r>
                    <m:r>
                      <a:rPr lang="en-US" i="1" dirty="0">
                        <a:solidFill>
                          <a:srgbClr val="005426"/>
                        </a:solidFill>
                        <a:latin typeface="Cambria Math" panose="02040503050406030204" pitchFamily="18" charset="0"/>
                      </a:rPr>
                      <m:t>𝑎𝑎𝑏</m:t>
                    </m:r>
                    <m:r>
                      <a:rPr lang="en-US" i="1" dirty="0">
                        <a:solidFill>
                          <a:srgbClr val="005426"/>
                        </a:solidFill>
                        <a:latin typeface="Cambria Math" panose="02040503050406030204" pitchFamily="18" charset="0"/>
                      </a:rPr>
                      <m:t>[</m:t>
                    </m:r>
                    <m:sSub>
                      <m:sSubPr>
                        <m:ctrlPr>
                          <a:rPr lang="en-US" i="1" dirty="0">
                            <a:solidFill>
                              <a:srgbClr val="005426"/>
                            </a:solidFill>
                            <a:latin typeface="Cambria Math" panose="02040503050406030204" pitchFamily="18" charset="0"/>
                          </a:rPr>
                        </m:ctrlPr>
                      </m:sSubPr>
                      <m:e>
                        <m:r>
                          <a:rPr lang="en-US" i="1" dirty="0">
                            <a:solidFill>
                              <a:srgbClr val="005426"/>
                            </a:solidFill>
                            <a:latin typeface="Cambria Math" panose="02040503050406030204" pitchFamily="18" charset="0"/>
                          </a:rPr>
                          <m:t>𝑞</m:t>
                        </m:r>
                      </m:e>
                      <m:sub>
                        <m:r>
                          <a:rPr lang="en-US" b="0" i="1" dirty="0" smtClean="0">
                            <a:solidFill>
                              <a:srgbClr val="005426"/>
                            </a:solidFill>
                            <a:latin typeface="Cambria Math" panose="02040503050406030204" pitchFamily="18" charset="0"/>
                          </a:rPr>
                          <m:t>1</m:t>
                        </m:r>
                      </m:sub>
                    </m:sSub>
                    <m:r>
                      <a:rPr lang="en-US" b="0" i="1" dirty="0" smtClean="0">
                        <a:solidFill>
                          <a:srgbClr val="005426"/>
                        </a:solidFill>
                        <a:latin typeface="Cambria Math" panose="02040503050406030204" pitchFamily="18" charset="0"/>
                      </a:rPr>
                      <m:t>𝑧</m:t>
                    </m:r>
                    <m:sSub>
                      <m:sSubPr>
                        <m:ctrlPr>
                          <a:rPr lang="en-US" i="1" dirty="0">
                            <a:solidFill>
                              <a:srgbClr val="005426"/>
                            </a:solidFill>
                            <a:latin typeface="Cambria Math" panose="02040503050406030204" pitchFamily="18" charset="0"/>
                          </a:rPr>
                        </m:ctrlPr>
                      </m:sSubPr>
                      <m:e>
                        <m:r>
                          <a:rPr lang="en-US" i="1" dirty="0">
                            <a:solidFill>
                              <a:srgbClr val="005426"/>
                            </a:solidFill>
                            <a:latin typeface="Cambria Math" panose="02040503050406030204" pitchFamily="18" charset="0"/>
                          </a:rPr>
                          <m:t>𝑞</m:t>
                        </m:r>
                      </m:e>
                      <m:sub>
                        <m:r>
                          <a:rPr lang="en-US" b="0" i="1" dirty="0" smtClean="0">
                            <a:solidFill>
                              <a:srgbClr val="005426"/>
                            </a:solidFill>
                            <a:latin typeface="Cambria Math" panose="02040503050406030204" pitchFamily="18" charset="0"/>
                          </a:rPr>
                          <m:t>2</m:t>
                        </m:r>
                      </m:sub>
                    </m:sSub>
                    <m:r>
                      <a:rPr lang="en-US" i="1" dirty="0">
                        <a:solidFill>
                          <a:srgbClr val="005426"/>
                        </a:solidFill>
                        <a:latin typeface="Cambria Math" panose="02040503050406030204" pitchFamily="18" charset="0"/>
                      </a:rPr>
                      <m:t>]</m:t>
                    </m:r>
                  </m:oMath>
                </a14:m>
                <a:endParaRPr lang="en-US" dirty="0">
                  <a:solidFill>
                    <a:srgbClr val="005426"/>
                  </a:solidFill>
                </a:endParaRPr>
              </a:p>
              <a:p>
                <a:r>
                  <a:rPr lang="en-US" dirty="0">
                    <a:solidFill>
                      <a:srgbClr val="005426"/>
                    </a:solidFill>
                  </a:rPr>
                  <a:t> </a:t>
                </a:r>
                <a14:m>
                  <m:oMath xmlns:m="http://schemas.openxmlformats.org/officeDocument/2006/math">
                    <m:r>
                      <a:rPr lang="en-US" i="1" dirty="0">
                        <a:solidFill>
                          <a:srgbClr val="005426"/>
                        </a:solidFill>
                        <a:latin typeface="Cambria Math" panose="02040503050406030204" pitchFamily="18" charset="0"/>
                      </a:rPr>
                      <m:t>⇒</m:t>
                    </m:r>
                    <m:r>
                      <a:rPr lang="en-US" i="1" dirty="0">
                        <a:solidFill>
                          <a:srgbClr val="005426"/>
                        </a:solidFill>
                        <a:latin typeface="Cambria Math" panose="02040503050406030204" pitchFamily="18" charset="0"/>
                      </a:rPr>
                      <m:t>𝑎𝑎𝑏</m:t>
                    </m:r>
                  </m:oMath>
                </a14:m>
                <a:r>
                  <a:rPr lang="en-US" dirty="0">
                    <a:solidFill>
                      <a:srgbClr val="005426"/>
                    </a:solidFill>
                  </a:rPr>
                  <a:t>.</a:t>
                </a:r>
              </a:p>
            </p:txBody>
          </p:sp>
        </mc:Choice>
        <mc:Fallback xmlns="">
          <p:sp>
            <p:nvSpPr>
              <p:cNvPr id="8" name="Rectangle 7"/>
              <p:cNvSpPr>
                <a:spLocks noRot="1" noChangeAspect="1" noMove="1" noResize="1" noEditPoints="1" noAdjustHandles="1" noChangeArrowheads="1" noChangeShapeType="1" noTextEdit="1"/>
              </p:cNvSpPr>
              <p:nvPr/>
            </p:nvSpPr>
            <p:spPr>
              <a:xfrm>
                <a:off x="6786212" y="4666305"/>
                <a:ext cx="2971263" cy="1477328"/>
              </a:xfrm>
              <a:prstGeom prst="rect">
                <a:avLst/>
              </a:prstGeom>
              <a:blipFill>
                <a:blip r:embed="rId6"/>
                <a:stretch>
                  <a:fillRect b="-53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9899374" y="4586926"/>
                <a:ext cx="2105852" cy="646331"/>
              </a:xfrm>
              <a:prstGeom prst="rect">
                <a:avLst/>
              </a:prstGeom>
            </p:spPr>
            <p:txBody>
              <a:bodyPr wrap="square">
                <a:spAutoFit/>
              </a:bodyPr>
              <a:lstStyle/>
              <a:p>
                <a:pPr algn="r" rtl="1"/>
                <a:r>
                  <a:rPr lang="fa-IR" b="1" dirty="0">
                    <a:solidFill>
                      <a:srgbClr val="3333CC"/>
                    </a:solidFill>
                    <a:cs typeface="B Mitra" panose="00000400000000000000" pitchFamily="2" charset="-78"/>
                  </a:rPr>
                  <a:t>پردازش رشته</a:t>
                </a:r>
                <a14:m>
                  <m:oMath xmlns:m="http://schemas.openxmlformats.org/officeDocument/2006/math">
                    <m:r>
                      <a:rPr lang="en-US" i="1" dirty="0">
                        <a:solidFill>
                          <a:srgbClr val="3333CC"/>
                        </a:solidFill>
                        <a:latin typeface="Cambria Math" panose="02040503050406030204" pitchFamily="18" charset="0"/>
                      </a:rPr>
                      <m:t>𝑎𝑎𝑏</m:t>
                    </m:r>
                  </m:oMath>
                </a14:m>
                <a:r>
                  <a:rPr lang="fa-IR" b="1" dirty="0">
                    <a:solidFill>
                      <a:srgbClr val="3333CC"/>
                    </a:solidFill>
                    <a:cs typeface="B Mitra" panose="00000400000000000000" pitchFamily="2" charset="-78"/>
                  </a:rPr>
                  <a:t> با استفاده از گرامر</a:t>
                </a:r>
                <a:endParaRPr lang="en-US" b="1" dirty="0">
                  <a:solidFill>
                    <a:srgbClr val="3333CC"/>
                  </a:solidFill>
                  <a:cs typeface="B Mitra" panose="00000400000000000000" pitchFamily="2" charset="-78"/>
                </a:endParaRPr>
              </a:p>
            </p:txBody>
          </p:sp>
        </mc:Choice>
        <mc:Fallback xmlns="">
          <p:sp>
            <p:nvSpPr>
              <p:cNvPr id="9" name="Rectangle 8"/>
              <p:cNvSpPr>
                <a:spLocks noRot="1" noChangeAspect="1" noMove="1" noResize="1" noEditPoints="1" noAdjustHandles="1" noChangeArrowheads="1" noChangeShapeType="1" noTextEdit="1"/>
              </p:cNvSpPr>
              <p:nvPr/>
            </p:nvSpPr>
            <p:spPr>
              <a:xfrm>
                <a:off x="9899374" y="4586926"/>
                <a:ext cx="2105852" cy="646331"/>
              </a:xfrm>
              <a:prstGeom prst="rect">
                <a:avLst/>
              </a:prstGeom>
              <a:blipFill>
                <a:blip r:embed="rId7"/>
                <a:stretch>
                  <a:fillRect t="-2830" r="-2319" b="-16038"/>
                </a:stretch>
              </a:blipFill>
            </p:spPr>
            <p:txBody>
              <a:bodyPr/>
              <a:lstStyle/>
              <a:p>
                <a:r>
                  <a:rPr lang="en-US">
                    <a:noFill/>
                  </a:rPr>
                  <a:t> </a:t>
                </a:r>
              </a:p>
            </p:txBody>
          </p:sp>
        </mc:Fallback>
      </mc:AlternateContent>
    </p:spTree>
    <p:extLst>
      <p:ext uri="{BB962C8B-B14F-4D97-AF65-F5344CB8AC3E}">
        <p14:creationId xmlns:p14="http://schemas.microsoft.com/office/powerpoint/2010/main" val="3157732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iterate type="wd">
                                    <p:tmAbs val="300"/>
                                  </p:iterate>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iterate type="wd">
                                    <p:tmAbs val="300"/>
                                  </p:iterate>
                                  <p:childTnLst>
                                    <p:set>
                                      <p:cBhvr>
                                        <p:cTn id="2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قضیه 7-2</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fa-IR" dirty="0"/>
                  <a:t>اگر در یک پذیرنده پشته ای غیر قطعی </a:t>
                </a:r>
                <a14:m>
                  <m:oMath xmlns:m="http://schemas.openxmlformats.org/officeDocument/2006/math">
                    <m:r>
                      <a:rPr lang="en-US" i="1" dirty="0" smtClean="0">
                        <a:solidFill>
                          <a:srgbClr val="C00000"/>
                        </a:solidFill>
                        <a:latin typeface="Cambria Math" panose="02040503050406030204" pitchFamily="18" charset="0"/>
                      </a:rPr>
                      <m:t>𝑀</m:t>
                    </m:r>
                  </m:oMath>
                </a14:m>
                <a:r>
                  <a:rPr lang="fa-IR" dirty="0"/>
                  <a:t> داشته باشیم </a:t>
                </a:r>
                <a14:m>
                  <m:oMath xmlns:m="http://schemas.openxmlformats.org/officeDocument/2006/math">
                    <m:r>
                      <a:rPr lang="en-US" i="1" dirty="0" smtClean="0">
                        <a:solidFill>
                          <a:srgbClr val="C00000"/>
                        </a:solidFill>
                        <a:latin typeface="Cambria Math" panose="02040503050406030204" pitchFamily="18" charset="0"/>
                      </a:rPr>
                      <m:t>𝐿</m:t>
                    </m:r>
                    <m:r>
                      <a:rPr lang="en-US" i="1" dirty="0" smtClean="0">
                        <a:solidFill>
                          <a:srgbClr val="C00000"/>
                        </a:solidFill>
                        <a:latin typeface="Cambria Math" panose="02040503050406030204" pitchFamily="18" charset="0"/>
                      </a:rPr>
                      <m:t>=</m:t>
                    </m:r>
                    <m:r>
                      <a:rPr lang="en-US" i="1" dirty="0" smtClean="0">
                        <a:solidFill>
                          <a:srgbClr val="C00000"/>
                        </a:solidFill>
                        <a:latin typeface="Cambria Math" panose="02040503050406030204" pitchFamily="18" charset="0"/>
                      </a:rPr>
                      <m:t>𝐿</m:t>
                    </m:r>
                    <m:r>
                      <a:rPr lang="en-US" i="1" dirty="0" smtClean="0">
                        <a:solidFill>
                          <a:srgbClr val="C00000"/>
                        </a:solidFill>
                        <a:latin typeface="Cambria Math" panose="02040503050406030204" pitchFamily="18" charset="0"/>
                      </a:rPr>
                      <m:t>(</m:t>
                    </m:r>
                    <m:r>
                      <a:rPr lang="en-US" i="1" dirty="0" smtClean="0">
                        <a:solidFill>
                          <a:srgbClr val="C00000"/>
                        </a:solidFill>
                        <a:latin typeface="Cambria Math" panose="02040503050406030204" pitchFamily="18" charset="0"/>
                      </a:rPr>
                      <m:t>𝑀</m:t>
                    </m:r>
                    <m:r>
                      <a:rPr lang="en-US" i="1" dirty="0" smtClean="0">
                        <a:solidFill>
                          <a:srgbClr val="C00000"/>
                        </a:solidFill>
                        <a:latin typeface="Cambria Math" panose="02040503050406030204" pitchFamily="18" charset="0"/>
                      </a:rPr>
                      <m:t>)</m:t>
                    </m:r>
                  </m:oMath>
                </a14:m>
                <a:r>
                  <a:rPr lang="fa-IR" dirty="0"/>
                  <a:t>، آنگاه </a:t>
                </a:r>
                <a14:m>
                  <m:oMath xmlns:m="http://schemas.openxmlformats.org/officeDocument/2006/math">
                    <m:r>
                      <a:rPr lang="en-US" i="1" dirty="0" smtClean="0">
                        <a:solidFill>
                          <a:srgbClr val="C00000"/>
                        </a:solidFill>
                        <a:latin typeface="Cambria Math" panose="02040503050406030204" pitchFamily="18" charset="0"/>
                      </a:rPr>
                      <m:t>𝐿</m:t>
                    </m:r>
                  </m:oMath>
                </a14:m>
                <a:r>
                  <a:rPr lang="fa-IR" dirty="0"/>
                  <a:t> یک زبان مستقل از متن است.</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r="-51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D22F896-40B5-4ADD-8801-0D06FADFA095}" type="slidenum">
              <a:rPr lang="en-US" smtClean="0"/>
              <a:pPr/>
              <a:t>31</a:t>
            </a:fld>
            <a:endParaRPr lang="en-US" dirty="0"/>
          </a:p>
        </p:txBody>
      </p:sp>
    </p:spTree>
    <p:extLst>
      <p:ext uri="{BB962C8B-B14F-4D97-AF65-F5344CB8AC3E}">
        <p14:creationId xmlns:p14="http://schemas.microsoft.com/office/powerpoint/2010/main" val="22204112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ماشین های پشته ای قطعی و زبانهای مستقل از متن قطعی</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06686" y="1168088"/>
                <a:ext cx="7546052" cy="4877112"/>
              </a:xfrm>
            </p:spPr>
            <p:txBody>
              <a:bodyPr/>
              <a:lstStyle/>
              <a:p>
                <a:r>
                  <a:rPr lang="fa-IR" b="1" dirty="0">
                    <a:solidFill>
                      <a:srgbClr val="FF0000"/>
                    </a:solidFill>
                  </a:rPr>
                  <a:t>تعریف 7-3: </a:t>
                </a:r>
                <a:r>
                  <a:rPr lang="fa-IR" dirty="0"/>
                  <a:t>یک ماشین پشته ای </a:t>
                </a:r>
                <a14:m>
                  <m:oMath xmlns:m="http://schemas.openxmlformats.org/officeDocument/2006/math">
                    <m:r>
                      <a:rPr lang="en-US" i="1" dirty="0">
                        <a:solidFill>
                          <a:srgbClr val="C00000"/>
                        </a:solidFill>
                        <a:latin typeface="Cambria Math" panose="02040503050406030204" pitchFamily="18" charset="0"/>
                      </a:rPr>
                      <m:t>𝑀</m:t>
                    </m:r>
                    <m:r>
                      <a:rPr lang="en-US" i="1" dirty="0">
                        <a:solidFill>
                          <a:srgbClr val="C00000"/>
                        </a:solidFill>
                        <a:latin typeface="Cambria Math" panose="02040503050406030204" pitchFamily="18" charset="0"/>
                      </a:rPr>
                      <m:t>= (</m:t>
                    </m:r>
                    <m:r>
                      <a:rPr lang="en-US" i="1" dirty="0">
                        <a:solidFill>
                          <a:srgbClr val="C00000"/>
                        </a:solidFill>
                        <a:latin typeface="Cambria Math" panose="02040503050406030204" pitchFamily="18" charset="0"/>
                      </a:rPr>
                      <m:t>𝑄</m:t>
                    </m:r>
                    <m:r>
                      <a:rPr lang="en-US" i="1" dirty="0">
                        <a:solidFill>
                          <a:srgbClr val="C00000"/>
                        </a:solidFill>
                        <a:latin typeface="Cambria Math" panose="02040503050406030204" pitchFamily="18" charset="0"/>
                      </a:rPr>
                      <m:t>, </m:t>
                    </m:r>
                    <m:r>
                      <m:rPr>
                        <m:sty m:val="p"/>
                      </m:rPr>
                      <a:rPr lang="el-GR" dirty="0">
                        <a:solidFill>
                          <a:srgbClr val="C00000"/>
                        </a:solidFill>
                        <a:latin typeface="Cambria Math" panose="02040503050406030204" pitchFamily="18" charset="0"/>
                      </a:rPr>
                      <m:t>Σ</m:t>
                    </m:r>
                    <m:r>
                      <a:rPr lang="el-GR" i="1" dirty="0">
                        <a:solidFill>
                          <a:srgbClr val="C00000"/>
                        </a:solidFill>
                        <a:latin typeface="Cambria Math" panose="02040503050406030204" pitchFamily="18" charset="0"/>
                      </a:rPr>
                      <m:t>, </m:t>
                    </m:r>
                    <m:r>
                      <m:rPr>
                        <m:sty m:val="p"/>
                      </m:rPr>
                      <a:rPr lang="el-GR" dirty="0">
                        <a:solidFill>
                          <a:srgbClr val="C00000"/>
                        </a:solidFill>
                        <a:latin typeface="Cambria Math" panose="02040503050406030204" pitchFamily="18" charset="0"/>
                      </a:rPr>
                      <m:t>Γ</m:t>
                    </m:r>
                    <m:r>
                      <a:rPr lang="el-GR" i="1" dirty="0">
                        <a:solidFill>
                          <a:srgbClr val="C00000"/>
                        </a:solidFill>
                        <a:latin typeface="Cambria Math" panose="02040503050406030204" pitchFamily="18" charset="0"/>
                      </a:rPr>
                      <m:t>, </m:t>
                    </m:r>
                    <m:r>
                      <a:rPr lang="el-GR" i="1" dirty="0">
                        <a:solidFill>
                          <a:srgbClr val="C00000"/>
                        </a:solidFill>
                        <a:latin typeface="Cambria Math" panose="02040503050406030204" pitchFamily="18" charset="0"/>
                      </a:rPr>
                      <m:t>𝛿</m:t>
                    </m:r>
                    <m:r>
                      <a:rPr lang="el-GR" i="1" dirty="0">
                        <a:solidFill>
                          <a:srgbClr val="C00000"/>
                        </a:solidFill>
                        <a:latin typeface="Cambria Math" panose="02040503050406030204" pitchFamily="18" charset="0"/>
                      </a:rPr>
                      <m:t>, </m:t>
                    </m:r>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𝑞</m:t>
                        </m:r>
                      </m:e>
                      <m:sub>
                        <m:r>
                          <a:rPr lang="en-US" i="1" dirty="0">
                            <a:solidFill>
                              <a:srgbClr val="C00000"/>
                            </a:solidFill>
                            <a:latin typeface="Cambria Math" panose="02040503050406030204" pitchFamily="18" charset="0"/>
                          </a:rPr>
                          <m:t>0</m:t>
                        </m:r>
                      </m:sub>
                    </m:sSub>
                    <m:r>
                      <a:rPr lang="en-US" i="1" dirty="0">
                        <a:solidFill>
                          <a:srgbClr val="C00000"/>
                        </a:solidFill>
                        <a:latin typeface="Cambria Math" panose="02040503050406030204" pitchFamily="18" charset="0"/>
                      </a:rPr>
                      <m:t>, </m:t>
                    </m:r>
                    <m:r>
                      <a:rPr lang="en-US" i="1" dirty="0">
                        <a:solidFill>
                          <a:srgbClr val="C00000"/>
                        </a:solidFill>
                        <a:latin typeface="Cambria Math" panose="02040503050406030204" pitchFamily="18" charset="0"/>
                      </a:rPr>
                      <m:t>𝑧</m:t>
                    </m:r>
                    <m:r>
                      <a:rPr lang="en-US" i="1" dirty="0">
                        <a:solidFill>
                          <a:srgbClr val="C00000"/>
                        </a:solidFill>
                        <a:latin typeface="Cambria Math" panose="02040503050406030204" pitchFamily="18" charset="0"/>
                      </a:rPr>
                      <m:t>, </m:t>
                    </m:r>
                    <m:r>
                      <a:rPr lang="en-US" i="1" dirty="0">
                        <a:solidFill>
                          <a:srgbClr val="C00000"/>
                        </a:solidFill>
                        <a:latin typeface="Cambria Math" panose="02040503050406030204" pitchFamily="18" charset="0"/>
                      </a:rPr>
                      <m:t>𝐹</m:t>
                    </m:r>
                    <m:r>
                      <a:rPr lang="en-US" i="1" dirty="0">
                        <a:solidFill>
                          <a:srgbClr val="C00000"/>
                        </a:solidFill>
                        <a:latin typeface="Cambria Math" panose="02040503050406030204" pitchFamily="18" charset="0"/>
                      </a:rPr>
                      <m:t>)</m:t>
                    </m:r>
                  </m:oMath>
                </a14:m>
                <a:r>
                  <a:rPr lang="fa-IR" dirty="0"/>
                  <a:t> را قطعی گویند اگر ماشینی باشد که طبق تعریف 7-1 تعریف شده باشد، مشروط بر این محدودیت ها که در تابع </a:t>
                </a:r>
                <a14:m>
                  <m:oMath xmlns:m="http://schemas.openxmlformats.org/officeDocument/2006/math">
                    <m:r>
                      <a:rPr lang="el-GR" i="1" dirty="0">
                        <a:solidFill>
                          <a:srgbClr val="C00000"/>
                        </a:solidFill>
                        <a:latin typeface="Cambria Math" panose="02040503050406030204" pitchFamily="18" charset="0"/>
                      </a:rPr>
                      <m:t>𝛿</m:t>
                    </m:r>
                    <m:r>
                      <a:rPr lang="el-GR" i="1" dirty="0">
                        <a:solidFill>
                          <a:srgbClr val="C00000"/>
                        </a:solidFill>
                        <a:latin typeface="Cambria Math" panose="02040503050406030204" pitchFamily="18" charset="0"/>
                      </a:rPr>
                      <m:t> (</m:t>
                    </m:r>
                    <m:r>
                      <a:rPr lang="en-US" i="1" dirty="0">
                        <a:solidFill>
                          <a:srgbClr val="C00000"/>
                        </a:solidFill>
                        <a:latin typeface="Cambria Math" panose="02040503050406030204" pitchFamily="18" charset="0"/>
                      </a:rPr>
                      <m:t>𝑞</m:t>
                    </m:r>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𝑎</m:t>
                    </m:r>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𝑏</m:t>
                    </m:r>
                    <m:r>
                      <a:rPr lang="en-US" i="1" dirty="0">
                        <a:solidFill>
                          <a:srgbClr val="C00000"/>
                        </a:solidFill>
                        <a:latin typeface="Cambria Math" panose="02040503050406030204" pitchFamily="18" charset="0"/>
                      </a:rPr>
                      <m:t>)</m:t>
                    </m:r>
                  </m:oMath>
                </a14:m>
                <a:r>
                  <a:rPr lang="fa-IR" dirty="0"/>
                  <a:t> برای   هر  </a:t>
                </a:r>
                <a14:m>
                  <m:oMath xmlns:m="http://schemas.openxmlformats.org/officeDocument/2006/math">
                    <m:r>
                      <a:rPr lang="en-US" b="0" i="1" dirty="0" smtClean="0">
                        <a:solidFill>
                          <a:srgbClr val="C00000"/>
                        </a:solidFill>
                        <a:latin typeface="Cambria Math" panose="02040503050406030204" pitchFamily="18" charset="0"/>
                      </a:rPr>
                      <m:t>𝑞</m:t>
                    </m:r>
                    <m:r>
                      <a:rPr lang="en-US" i="1" dirty="0">
                        <a:solidFill>
                          <a:srgbClr val="C00000"/>
                        </a:solidFill>
                        <a:latin typeface="Cambria Math" panose="02040503050406030204" pitchFamily="18" charset="0"/>
                        <a:ea typeface="Cambria Math" panose="02040503050406030204" pitchFamily="18" charset="0"/>
                      </a:rPr>
                      <m:t>∈</m:t>
                    </m:r>
                    <m:r>
                      <a:rPr lang="en-US" b="0" i="1" dirty="0" smtClean="0">
                        <a:solidFill>
                          <a:srgbClr val="C00000"/>
                        </a:solidFill>
                        <a:latin typeface="Cambria Math" panose="02040503050406030204" pitchFamily="18" charset="0"/>
                        <a:ea typeface="Cambria Math" panose="02040503050406030204" pitchFamily="18" charset="0"/>
                      </a:rPr>
                      <m:t>𝑄</m:t>
                    </m:r>
                    <m:r>
                      <a:rPr lang="en-US" i="1" dirty="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𝑎</m:t>
                    </m:r>
                    <m:r>
                      <a:rPr lang="en-US" b="0" i="1" dirty="0" smtClean="0">
                        <a:solidFill>
                          <a:srgbClr val="C00000"/>
                        </a:solidFill>
                        <a:latin typeface="Cambria Math" panose="02040503050406030204" pitchFamily="18" charset="0"/>
                        <a:ea typeface="Cambria Math" panose="02040503050406030204" pitchFamily="18" charset="0"/>
                      </a:rPr>
                      <m:t>∈</m:t>
                    </m:r>
                    <m:r>
                      <m:rPr>
                        <m:sty m:val="p"/>
                      </m:rPr>
                      <a:rPr lang="el-GR" dirty="0">
                        <a:solidFill>
                          <a:srgbClr val="C00000"/>
                        </a:solidFill>
                        <a:latin typeface="Cambria Math" panose="02040503050406030204" pitchFamily="18" charset="0"/>
                      </a:rPr>
                      <m:t>Σ</m:t>
                    </m:r>
                    <m:r>
                      <a:rPr lang="el-GR" i="1" dirty="0" smtClean="0">
                        <a:solidFill>
                          <a:srgbClr val="C00000"/>
                        </a:solidFill>
                        <a:latin typeface="Cambria Math" panose="02040503050406030204" pitchFamily="18" charset="0"/>
                        <a:ea typeface="Cambria Math" panose="02040503050406030204" pitchFamily="18" charset="0"/>
                      </a:rPr>
                      <m:t>∪</m:t>
                    </m:r>
                    <m:d>
                      <m:dPr>
                        <m:begChr m:val="{"/>
                        <m:endChr m:val="}"/>
                        <m:ctrlPr>
                          <a:rPr lang="en-US" b="0" i="1" dirty="0" smtClean="0">
                            <a:solidFill>
                              <a:srgbClr val="C00000"/>
                            </a:solidFill>
                            <a:latin typeface="Cambria Math" panose="02040503050406030204" pitchFamily="18" charset="0"/>
                            <a:ea typeface="Cambria Math" panose="02040503050406030204" pitchFamily="18" charset="0"/>
                          </a:rPr>
                        </m:ctrlPr>
                      </m:dPr>
                      <m:e>
                        <m:r>
                          <a:rPr lang="en-US" b="0" i="1" dirty="0" smtClean="0">
                            <a:solidFill>
                              <a:srgbClr val="C00000"/>
                            </a:solidFill>
                            <a:latin typeface="Cambria Math" panose="02040503050406030204" pitchFamily="18" charset="0"/>
                            <a:ea typeface="Cambria Math" panose="02040503050406030204" pitchFamily="18" charset="0"/>
                          </a:rPr>
                          <m:t>𝜆</m:t>
                        </m:r>
                      </m:e>
                    </m:d>
                  </m:oMath>
                </a14:m>
                <a:r>
                  <a:rPr lang="fa-IR" dirty="0"/>
                  <a:t> و </a:t>
                </a:r>
                <a14:m>
                  <m:oMath xmlns:m="http://schemas.openxmlformats.org/officeDocument/2006/math">
                    <m:r>
                      <a:rPr lang="en-US" b="0" i="1" dirty="0" smtClean="0">
                        <a:solidFill>
                          <a:srgbClr val="C00000"/>
                        </a:solidFill>
                        <a:latin typeface="Cambria Math" panose="02040503050406030204" pitchFamily="18" charset="0"/>
                      </a:rPr>
                      <m:t>𝑏</m:t>
                    </m:r>
                    <m:r>
                      <a:rPr lang="en-US" i="1" dirty="0">
                        <a:solidFill>
                          <a:srgbClr val="C00000"/>
                        </a:solidFill>
                        <a:latin typeface="Cambria Math" panose="02040503050406030204" pitchFamily="18" charset="0"/>
                        <a:ea typeface="Cambria Math" panose="02040503050406030204" pitchFamily="18" charset="0"/>
                      </a:rPr>
                      <m:t>∈</m:t>
                    </m:r>
                    <m:r>
                      <m:rPr>
                        <m:sty m:val="p"/>
                      </m:rPr>
                      <a:rPr lang="el-GR" i="1" dirty="0" smtClean="0">
                        <a:solidFill>
                          <a:srgbClr val="C00000"/>
                        </a:solidFill>
                        <a:latin typeface="Cambria Math" panose="02040503050406030204" pitchFamily="18" charset="0"/>
                        <a:ea typeface="Cambria Math" panose="02040503050406030204" pitchFamily="18" charset="0"/>
                      </a:rPr>
                      <m:t>Γ</m:t>
                    </m:r>
                  </m:oMath>
                </a14:m>
                <a:r>
                  <a:rPr lang="fa-IR" dirty="0"/>
                  <a:t> داشته باشیم</a:t>
                </a:r>
              </a:p>
              <a:p>
                <a:r>
                  <a:rPr lang="fa-IR" dirty="0"/>
                  <a:t>1- </a:t>
                </a:r>
                <a14:m>
                  <m:oMath xmlns:m="http://schemas.openxmlformats.org/officeDocument/2006/math">
                    <m:r>
                      <a:rPr lang="el-GR" i="1" dirty="0">
                        <a:solidFill>
                          <a:srgbClr val="C00000"/>
                        </a:solidFill>
                        <a:latin typeface="Cambria Math" panose="02040503050406030204" pitchFamily="18" charset="0"/>
                      </a:rPr>
                      <m:t>𝛿</m:t>
                    </m:r>
                    <m:r>
                      <a:rPr lang="el-GR" i="1" dirty="0">
                        <a:solidFill>
                          <a:srgbClr val="C00000"/>
                        </a:solidFill>
                        <a:latin typeface="Cambria Math" panose="02040503050406030204" pitchFamily="18" charset="0"/>
                      </a:rPr>
                      <m:t> (</m:t>
                    </m:r>
                    <m:r>
                      <a:rPr lang="en-US" b="0" i="1" dirty="0" smtClean="0">
                        <a:solidFill>
                          <a:srgbClr val="C00000"/>
                        </a:solidFill>
                        <a:latin typeface="Cambria Math" panose="02040503050406030204" pitchFamily="18" charset="0"/>
                      </a:rPr>
                      <m:t>𝑞</m:t>
                    </m:r>
                    <m:r>
                      <a:rPr lang="en-US" b="0" i="1" dirty="0" smtClean="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𝑎</m:t>
                    </m:r>
                    <m:r>
                      <a:rPr lang="en-US" b="0" i="1" dirty="0" smtClean="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𝑏</m:t>
                    </m:r>
                    <m:r>
                      <a:rPr lang="en-US" b="0" i="1" dirty="0" smtClean="0">
                        <a:solidFill>
                          <a:srgbClr val="C00000"/>
                        </a:solidFill>
                        <a:latin typeface="Cambria Math" panose="02040503050406030204" pitchFamily="18" charset="0"/>
                      </a:rPr>
                      <m:t>)</m:t>
                    </m:r>
                  </m:oMath>
                </a14:m>
                <a:r>
                  <a:rPr lang="fa-IR" dirty="0"/>
                  <a:t> شامل حداکثر یک عنصر است.</a:t>
                </a:r>
              </a:p>
              <a:p>
                <a:r>
                  <a:rPr lang="fa-IR" dirty="0"/>
                  <a:t>2- اگر </a:t>
                </a:r>
                <a14:m>
                  <m:oMath xmlns:m="http://schemas.openxmlformats.org/officeDocument/2006/math">
                    <m:r>
                      <a:rPr lang="el-GR" i="1" dirty="0">
                        <a:solidFill>
                          <a:srgbClr val="C00000"/>
                        </a:solidFill>
                        <a:latin typeface="Cambria Math" panose="02040503050406030204" pitchFamily="18" charset="0"/>
                      </a:rPr>
                      <m:t>𝛿</m:t>
                    </m:r>
                    <m:r>
                      <a:rPr lang="el-GR" i="1" dirty="0">
                        <a:solidFill>
                          <a:srgbClr val="C00000"/>
                        </a:solidFill>
                        <a:latin typeface="Cambria Math" panose="02040503050406030204" pitchFamily="18" charset="0"/>
                      </a:rPr>
                      <m:t> (</m:t>
                    </m:r>
                    <m:r>
                      <a:rPr lang="en-US" i="1" dirty="0">
                        <a:solidFill>
                          <a:srgbClr val="C00000"/>
                        </a:solidFill>
                        <a:latin typeface="Cambria Math" panose="02040503050406030204" pitchFamily="18" charset="0"/>
                      </a:rPr>
                      <m:t>𝑞</m:t>
                    </m:r>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ea typeface="Cambria Math" panose="02040503050406030204" pitchFamily="18" charset="0"/>
                      </a:rPr>
                      <m:t>𝜆</m:t>
                    </m:r>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𝑏</m:t>
                    </m:r>
                    <m:r>
                      <a:rPr lang="en-US" i="1" dirty="0">
                        <a:solidFill>
                          <a:srgbClr val="C00000"/>
                        </a:solidFill>
                        <a:latin typeface="Cambria Math" panose="02040503050406030204" pitchFamily="18" charset="0"/>
                      </a:rPr>
                      <m:t>)</m:t>
                    </m:r>
                  </m:oMath>
                </a14:m>
                <a:r>
                  <a:rPr lang="fa-IR" dirty="0"/>
                  <a:t> تهی نباشد، یعنی تعریف شده باشد، آنگاه </a:t>
                </a:r>
                <a14:m>
                  <m:oMath xmlns:m="http://schemas.openxmlformats.org/officeDocument/2006/math">
                    <m:r>
                      <a:rPr lang="el-GR" i="1" dirty="0">
                        <a:solidFill>
                          <a:srgbClr val="C00000"/>
                        </a:solidFill>
                        <a:latin typeface="Cambria Math" panose="02040503050406030204" pitchFamily="18" charset="0"/>
                      </a:rPr>
                      <m:t>𝛿</m:t>
                    </m:r>
                    <m:r>
                      <a:rPr lang="el-GR" i="1" dirty="0">
                        <a:solidFill>
                          <a:srgbClr val="C00000"/>
                        </a:solidFill>
                        <a:latin typeface="Cambria Math" panose="02040503050406030204" pitchFamily="18" charset="0"/>
                      </a:rPr>
                      <m:t> (</m:t>
                    </m:r>
                    <m:r>
                      <a:rPr lang="en-US" i="1" dirty="0">
                        <a:solidFill>
                          <a:srgbClr val="C00000"/>
                        </a:solidFill>
                        <a:latin typeface="Cambria Math" panose="02040503050406030204" pitchFamily="18" charset="0"/>
                      </a:rPr>
                      <m:t>𝑞</m:t>
                    </m:r>
                    <m:r>
                      <a:rPr lang="en-US" i="1" dirty="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ea typeface="Cambria Math" panose="02040503050406030204" pitchFamily="18" charset="0"/>
                      </a:rPr>
                      <m:t>𝑐</m:t>
                    </m:r>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𝑏</m:t>
                    </m:r>
                    <m:r>
                      <a:rPr lang="en-US" i="1" dirty="0">
                        <a:solidFill>
                          <a:srgbClr val="C00000"/>
                        </a:solidFill>
                        <a:latin typeface="Cambria Math" panose="02040503050406030204" pitchFamily="18" charset="0"/>
                      </a:rPr>
                      <m:t>)</m:t>
                    </m:r>
                  </m:oMath>
                </a14:m>
                <a:r>
                  <a:rPr lang="fa-IR" dirty="0"/>
                  <a:t> برای هر </a:t>
                </a:r>
                <a14:m>
                  <m:oMath xmlns:m="http://schemas.openxmlformats.org/officeDocument/2006/math">
                    <m:r>
                      <a:rPr lang="en-US" b="0" i="1" dirty="0" smtClean="0">
                        <a:solidFill>
                          <a:srgbClr val="C00000"/>
                        </a:solidFill>
                        <a:latin typeface="Cambria Math" panose="02040503050406030204" pitchFamily="18" charset="0"/>
                      </a:rPr>
                      <m:t>𝑐</m:t>
                    </m:r>
                    <m:r>
                      <a:rPr lang="en-US" i="1" dirty="0">
                        <a:solidFill>
                          <a:srgbClr val="C00000"/>
                        </a:solidFill>
                        <a:latin typeface="Cambria Math" panose="02040503050406030204" pitchFamily="18" charset="0"/>
                        <a:ea typeface="Cambria Math" panose="02040503050406030204" pitchFamily="18" charset="0"/>
                      </a:rPr>
                      <m:t>∈</m:t>
                    </m:r>
                    <m:r>
                      <m:rPr>
                        <m:sty m:val="p"/>
                      </m:rPr>
                      <a:rPr lang="el-GR" dirty="0">
                        <a:solidFill>
                          <a:srgbClr val="C00000"/>
                        </a:solidFill>
                        <a:latin typeface="Cambria Math" panose="02040503050406030204" pitchFamily="18" charset="0"/>
                      </a:rPr>
                      <m:t>Σ</m:t>
                    </m:r>
                  </m:oMath>
                </a14:m>
                <a:r>
                  <a:rPr lang="fa-IR" dirty="0"/>
                  <a:t> باید تهی باشد.</a:t>
                </a:r>
              </a:p>
              <a:p>
                <a:r>
                  <a:rPr lang="fa-IR" dirty="0"/>
                  <a:t>اولین شرط به سادگی نیاز دارد که برای هر نماد ورودی داده شده و هر عنصر بالای پشته، حداکثر یک حرکت بتواند انجام شود.</a:t>
                </a:r>
              </a:p>
              <a:p>
                <a:r>
                  <a:rPr lang="fa-IR" dirty="0"/>
                  <a:t>دومین شرط این است که هر گاه یک حرکت </a:t>
                </a:r>
                <a14:m>
                  <m:oMath xmlns:m="http://schemas.openxmlformats.org/officeDocument/2006/math">
                    <m:r>
                      <a:rPr lang="en-US" i="1" dirty="0">
                        <a:solidFill>
                          <a:srgbClr val="C00000"/>
                        </a:solidFill>
                        <a:latin typeface="Cambria Math" panose="02040503050406030204" pitchFamily="18" charset="0"/>
                        <a:ea typeface="Cambria Math" panose="02040503050406030204" pitchFamily="18" charset="0"/>
                      </a:rPr>
                      <m:t>𝜆</m:t>
                    </m:r>
                  </m:oMath>
                </a14:m>
                <a:r>
                  <a:rPr lang="fa-IR" dirty="0"/>
                  <a:t> برای یک پیکربندی ممکن باشد، آنگاه هیچ حرکتی همراه با مصرف ورودی امکان پذیر نیست.</a:t>
                </a:r>
              </a:p>
              <a:p>
                <a:endParaRPr lang="fa-IR"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06686" y="1168088"/>
                <a:ext cx="7546052" cy="4877112"/>
              </a:xfrm>
              <a:blipFill>
                <a:blip r:embed="rId2"/>
                <a:stretch>
                  <a:fillRect l="-1050" r="-808"/>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D22F896-40B5-4ADD-8801-0D06FADFA095}" type="slidenum">
              <a:rPr lang="en-US" smtClean="0"/>
              <a:pPr/>
              <a:t>32</a:t>
            </a:fld>
            <a:endParaRPr lang="en-US" dirty="0"/>
          </a:p>
        </p:txBody>
      </p:sp>
      <p:grpSp>
        <p:nvGrpSpPr>
          <p:cNvPr id="5" name="Group 4"/>
          <p:cNvGrpSpPr/>
          <p:nvPr/>
        </p:nvGrpSpPr>
        <p:grpSpPr>
          <a:xfrm>
            <a:off x="4506686" y="5840723"/>
            <a:ext cx="4754880" cy="797705"/>
            <a:chOff x="5182373" y="4812190"/>
            <a:chExt cx="4754880" cy="797705"/>
          </a:xfrm>
        </p:grpSpPr>
        <p:sp>
          <p:nvSpPr>
            <p:cNvPr id="6" name="TextBox 5"/>
            <p:cNvSpPr txBox="1"/>
            <p:nvPr/>
          </p:nvSpPr>
          <p:spPr>
            <a:xfrm>
              <a:off x="5182373" y="4902009"/>
              <a:ext cx="4754880" cy="707886"/>
            </a:xfrm>
            <a:prstGeom prst="rect">
              <a:avLst/>
            </a:prstGeom>
            <a:solidFill>
              <a:srgbClr val="BAE18F"/>
            </a:solidFill>
          </p:spPr>
          <p:txBody>
            <a:bodyPr wrap="square" rtlCol="0">
              <a:spAutoFit/>
            </a:bodyPr>
            <a:lstStyle/>
            <a:p>
              <a:pPr algn="r" rtl="1"/>
              <a:r>
                <a:rPr lang="fa-IR" sz="2000" dirty="0">
                  <a:cs typeface="B Mitra" panose="00000400000000000000" pitchFamily="2" charset="-78"/>
                </a:rPr>
                <a:t>      با مقایسه تعریف 7-3 با تعریف 7-1، تنها معیار برای قطعیت این است که در همه زمانها حداکثر یک حرکت امکان پذیر است.</a:t>
              </a:r>
            </a:p>
          </p:txBody>
        </p:sp>
        <p:pic>
          <p:nvPicPr>
            <p:cNvPr id="7" name="Picture 6"/>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9538400" y="4812190"/>
              <a:ext cx="398853" cy="398853"/>
            </a:xfrm>
            <a:prstGeom prst="rect">
              <a:avLst/>
            </a:prstGeom>
          </p:spPr>
        </p:pic>
      </p:grpSp>
      <mc:AlternateContent xmlns:mc="http://schemas.openxmlformats.org/markup-compatibility/2006" xmlns:a14="http://schemas.microsoft.com/office/drawing/2010/main">
        <mc:Choice Requires="a14">
          <p:sp>
            <p:nvSpPr>
              <p:cNvPr id="8" name="Content Placeholder 2"/>
              <p:cNvSpPr txBox="1">
                <a:spLocks/>
              </p:cNvSpPr>
              <p:nvPr/>
            </p:nvSpPr>
            <p:spPr>
              <a:xfrm>
                <a:off x="110192" y="1168088"/>
                <a:ext cx="3808666" cy="4877112"/>
              </a:xfrm>
              <a:prstGeom prst="rect">
                <a:avLst/>
              </a:prstGeom>
              <a:solidFill>
                <a:schemeClr val="accent6">
                  <a:lumMod val="20000"/>
                  <a:lumOff val="80000"/>
                </a:schemeClr>
              </a:solidFill>
              <a:ln>
                <a:solidFill>
                  <a:schemeClr val="tx1"/>
                </a:solidFill>
              </a:ln>
            </p:spPr>
            <p:txBody>
              <a:bodyPr vert="horz" lIns="91440" tIns="45720" rIns="91440" bIns="45720" rtlCol="0" anchor="t">
                <a:normAutofit fontScale="92500" lnSpcReduction="10000"/>
              </a:bodyPr>
              <a:lstStyle>
                <a:lvl1pPr marL="228600" indent="-228600" algn="r" defTabSz="914400" rtl="1"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B Mitra" panose="00000400000000000000" pitchFamily="2" charset="-78"/>
                  </a:defRPr>
                </a:lvl1pPr>
                <a:lvl2pPr marL="6858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B Mitra" panose="00000400000000000000" pitchFamily="2" charset="-78"/>
                  </a:defRPr>
                </a:lvl2pPr>
                <a:lvl3pPr marL="11430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B Mitra" panose="00000400000000000000" pitchFamily="2" charset="-78"/>
                  </a:defRPr>
                </a:lvl3pPr>
                <a:lvl4pPr marL="16002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B Mitra" panose="00000400000000000000" pitchFamily="2" charset="-78"/>
                  </a:defRPr>
                </a:lvl4pPr>
                <a:lvl5pPr marL="20574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B Mitra" panose="00000400000000000000" pitchFamily="2" charset="-78"/>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fa-IR" dirty="0">
                    <a:cs typeface="B Yekan" panose="00000400000000000000" pitchFamily="2" charset="-78"/>
                  </a:rPr>
                  <a:t>تعریف  7-1 : هر ماشین پشته ای یک هفت تایی به فرم زیر می باشد</a:t>
                </a:r>
                <a:r>
                  <a:rPr lang="en-US" dirty="0">
                    <a:cs typeface="B Yekan" panose="00000400000000000000" pitchFamily="2" charset="-78"/>
                  </a:rPr>
                  <a:t> </a:t>
                </a:r>
                <a:endParaRPr lang="fa-IR" dirty="0">
                  <a:cs typeface="B Yekan" panose="00000400000000000000" pitchFamily="2" charset="-78"/>
                </a:endParaRPr>
              </a:p>
              <a:p>
                <a:r>
                  <a:rPr lang="fa-IR" dirty="0">
                    <a:cs typeface="B Yekan" panose="00000400000000000000" pitchFamily="2" charset="-78"/>
                  </a:rPr>
                  <a:t> </a:t>
                </a:r>
                <a14:m>
                  <m:oMath xmlns:m="http://schemas.openxmlformats.org/officeDocument/2006/math">
                    <m:r>
                      <a:rPr lang="en-US" i="1" dirty="0" smtClean="0">
                        <a:solidFill>
                          <a:srgbClr val="C00000"/>
                        </a:solidFill>
                        <a:latin typeface="Cambria Math" panose="02040503050406030204" pitchFamily="18" charset="0"/>
                      </a:rPr>
                      <m:t>𝑀</m:t>
                    </m:r>
                    <m:r>
                      <a:rPr lang="en-US" i="1" dirty="0" smtClean="0">
                        <a:solidFill>
                          <a:srgbClr val="C00000"/>
                        </a:solidFill>
                        <a:latin typeface="Cambria Math" panose="02040503050406030204" pitchFamily="18" charset="0"/>
                      </a:rPr>
                      <m:t> = (</m:t>
                    </m:r>
                    <m:r>
                      <a:rPr lang="en-US" i="1" dirty="0">
                        <a:solidFill>
                          <a:srgbClr val="C00000"/>
                        </a:solidFill>
                        <a:latin typeface="Cambria Math" panose="02040503050406030204" pitchFamily="18" charset="0"/>
                      </a:rPr>
                      <m:t>𝑄</m:t>
                    </m:r>
                    <m:r>
                      <a:rPr lang="en-US" i="1" dirty="0">
                        <a:solidFill>
                          <a:srgbClr val="C00000"/>
                        </a:solidFill>
                        <a:latin typeface="Cambria Math" panose="02040503050406030204" pitchFamily="18" charset="0"/>
                      </a:rPr>
                      <m:t>, </m:t>
                    </m:r>
                    <m:r>
                      <m:rPr>
                        <m:sty m:val="p"/>
                      </m:rPr>
                      <a:rPr lang="el-GR" dirty="0">
                        <a:solidFill>
                          <a:srgbClr val="C00000"/>
                        </a:solidFill>
                        <a:latin typeface="Cambria Math" panose="02040503050406030204" pitchFamily="18" charset="0"/>
                      </a:rPr>
                      <m:t>Σ</m:t>
                    </m:r>
                    <m:r>
                      <a:rPr lang="el-GR" i="1" dirty="0">
                        <a:solidFill>
                          <a:srgbClr val="C00000"/>
                        </a:solidFill>
                        <a:latin typeface="Cambria Math" panose="02040503050406030204" pitchFamily="18" charset="0"/>
                      </a:rPr>
                      <m:t>, </m:t>
                    </m:r>
                    <m:r>
                      <m:rPr>
                        <m:sty m:val="p"/>
                      </m:rPr>
                      <a:rPr lang="el-GR" dirty="0">
                        <a:solidFill>
                          <a:srgbClr val="C00000"/>
                        </a:solidFill>
                        <a:latin typeface="Cambria Math" panose="02040503050406030204" pitchFamily="18" charset="0"/>
                      </a:rPr>
                      <m:t>Γ</m:t>
                    </m:r>
                    <m:r>
                      <a:rPr lang="el-GR" i="1" dirty="0">
                        <a:solidFill>
                          <a:srgbClr val="C00000"/>
                        </a:solidFill>
                        <a:latin typeface="Cambria Math" panose="02040503050406030204" pitchFamily="18" charset="0"/>
                      </a:rPr>
                      <m:t>, </m:t>
                    </m:r>
                    <m:r>
                      <a:rPr lang="el-GR" i="1" dirty="0">
                        <a:solidFill>
                          <a:srgbClr val="C00000"/>
                        </a:solidFill>
                        <a:latin typeface="Cambria Math" panose="02040503050406030204" pitchFamily="18" charset="0"/>
                      </a:rPr>
                      <m:t>𝛿</m:t>
                    </m:r>
                    <m:r>
                      <a:rPr lang="el-GR" i="1" dirty="0">
                        <a:solidFill>
                          <a:srgbClr val="C00000"/>
                        </a:solidFill>
                        <a:latin typeface="Cambria Math" panose="02040503050406030204" pitchFamily="18" charset="0"/>
                      </a:rPr>
                      <m:t>, </m:t>
                    </m:r>
                    <m:sSub>
                      <m:sSubPr>
                        <m:ctrlPr>
                          <a:rPr lang="en-US" i="1" dirty="0" smtClean="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𝑞</m:t>
                        </m:r>
                      </m:e>
                      <m:sub>
                        <m:r>
                          <a:rPr lang="en-US" i="1" dirty="0">
                            <a:solidFill>
                              <a:srgbClr val="C00000"/>
                            </a:solidFill>
                            <a:latin typeface="Cambria Math" panose="02040503050406030204" pitchFamily="18" charset="0"/>
                          </a:rPr>
                          <m:t>0</m:t>
                        </m:r>
                      </m:sub>
                    </m:sSub>
                    <m:r>
                      <a:rPr lang="en-US" i="1" dirty="0">
                        <a:solidFill>
                          <a:srgbClr val="C00000"/>
                        </a:solidFill>
                        <a:latin typeface="Cambria Math" panose="02040503050406030204" pitchFamily="18" charset="0"/>
                      </a:rPr>
                      <m:t>, </m:t>
                    </m:r>
                    <m:r>
                      <a:rPr lang="en-US" b="0" i="1" dirty="0" smtClean="0">
                        <a:solidFill>
                          <a:srgbClr val="C00000"/>
                        </a:solidFill>
                        <a:latin typeface="Cambria Math" panose="02040503050406030204" pitchFamily="18" charset="0"/>
                      </a:rPr>
                      <m:t>𝑧</m:t>
                    </m:r>
                    <m:r>
                      <a:rPr lang="en-US" i="1" dirty="0">
                        <a:solidFill>
                          <a:srgbClr val="C00000"/>
                        </a:solidFill>
                        <a:latin typeface="Cambria Math" panose="02040503050406030204" pitchFamily="18" charset="0"/>
                      </a:rPr>
                      <m:t>, </m:t>
                    </m:r>
                    <m:r>
                      <a:rPr lang="en-US" i="1" dirty="0" smtClean="0">
                        <a:solidFill>
                          <a:srgbClr val="C00000"/>
                        </a:solidFill>
                        <a:latin typeface="Cambria Math" panose="02040503050406030204" pitchFamily="18" charset="0"/>
                      </a:rPr>
                      <m:t>𝐹</m:t>
                    </m:r>
                    <m:r>
                      <a:rPr lang="en-US" i="1" dirty="0" smtClean="0">
                        <a:solidFill>
                          <a:srgbClr val="C00000"/>
                        </a:solidFill>
                        <a:latin typeface="Cambria Math" panose="02040503050406030204" pitchFamily="18" charset="0"/>
                      </a:rPr>
                      <m:t>)</m:t>
                    </m:r>
                  </m:oMath>
                </a14:m>
                <a:endParaRPr lang="en-US" dirty="0">
                  <a:solidFill>
                    <a:srgbClr val="C00000"/>
                  </a:solidFill>
                  <a:cs typeface="B Yekan" panose="00000400000000000000" pitchFamily="2" charset="-78"/>
                </a:endParaRPr>
              </a:p>
              <a:p>
                <a:pPr algn="l" rtl="0"/>
                <a14:m>
                  <m:oMath xmlns:m="http://schemas.openxmlformats.org/officeDocument/2006/math">
                    <m:r>
                      <a:rPr lang="en-US" i="1" dirty="0" smtClean="0">
                        <a:solidFill>
                          <a:srgbClr val="C00000"/>
                        </a:solidFill>
                        <a:latin typeface="Cambria Math" panose="02040503050406030204" pitchFamily="18" charset="0"/>
                      </a:rPr>
                      <m:t>𝑄</m:t>
                    </m:r>
                  </m:oMath>
                </a14:m>
                <a:r>
                  <a:rPr lang="en-US" dirty="0">
                    <a:cs typeface="B Yekan" panose="00000400000000000000" pitchFamily="2" charset="-78"/>
                  </a:rPr>
                  <a:t> — </a:t>
                </a:r>
                <a:r>
                  <a:rPr lang="fa-IR" dirty="0">
                    <a:cs typeface="B Yekan" panose="00000400000000000000" pitchFamily="2" charset="-78"/>
                  </a:rPr>
                  <a:t>مجموعه متنهای از حالت ها</a:t>
                </a:r>
                <a:endParaRPr lang="en-US" dirty="0">
                  <a:cs typeface="B Yekan" panose="00000400000000000000" pitchFamily="2" charset="-78"/>
                </a:endParaRPr>
              </a:p>
              <a:p>
                <a:pPr algn="l" rtl="0"/>
                <a:r>
                  <a:rPr lang="en-US" dirty="0">
                    <a:cs typeface="B Yekan" panose="00000400000000000000" pitchFamily="2" charset="-78"/>
                  </a:rPr>
                  <a:t> </a:t>
                </a:r>
                <a14:m>
                  <m:oMath xmlns:m="http://schemas.openxmlformats.org/officeDocument/2006/math">
                    <m:r>
                      <m:rPr>
                        <m:sty m:val="p"/>
                      </m:rPr>
                      <a:rPr lang="el-GR" dirty="0" smtClean="0">
                        <a:solidFill>
                          <a:srgbClr val="C00000"/>
                        </a:solidFill>
                        <a:latin typeface="Cambria Math" panose="02040503050406030204" pitchFamily="18" charset="0"/>
                      </a:rPr>
                      <m:t>Σ</m:t>
                    </m:r>
                  </m:oMath>
                </a14:m>
                <a:r>
                  <a:rPr lang="el-GR" dirty="0">
                    <a:cs typeface="B Yekan" panose="00000400000000000000" pitchFamily="2" charset="-78"/>
                  </a:rPr>
                  <a:t> — </a:t>
                </a:r>
                <a:r>
                  <a:rPr lang="fa-IR" dirty="0">
                    <a:cs typeface="B Yekan" panose="00000400000000000000" pitchFamily="2" charset="-78"/>
                  </a:rPr>
                  <a:t>الفبای ورودی</a:t>
                </a:r>
                <a:endParaRPr lang="en-US" dirty="0">
                  <a:cs typeface="B Yekan" panose="00000400000000000000" pitchFamily="2" charset="-78"/>
                </a:endParaRPr>
              </a:p>
              <a:p>
                <a:pPr algn="l" rtl="0"/>
                <a:r>
                  <a:rPr lang="en-US" dirty="0">
                    <a:cs typeface="B Yekan" panose="00000400000000000000" pitchFamily="2" charset="-78"/>
                  </a:rPr>
                  <a:t> </a:t>
                </a:r>
                <a14:m>
                  <m:oMath xmlns:m="http://schemas.openxmlformats.org/officeDocument/2006/math">
                    <m:r>
                      <m:rPr>
                        <m:sty m:val="p"/>
                      </m:rPr>
                      <a:rPr lang="el-GR" dirty="0" smtClean="0">
                        <a:solidFill>
                          <a:srgbClr val="C00000"/>
                        </a:solidFill>
                        <a:latin typeface="Cambria Math" panose="02040503050406030204" pitchFamily="18" charset="0"/>
                      </a:rPr>
                      <m:t>Γ</m:t>
                    </m:r>
                  </m:oMath>
                </a14:m>
                <a:r>
                  <a:rPr lang="el-GR" dirty="0">
                    <a:cs typeface="B Yekan" panose="00000400000000000000" pitchFamily="2" charset="-78"/>
                  </a:rPr>
                  <a:t> —</a:t>
                </a:r>
                <a:r>
                  <a:rPr lang="en-US" dirty="0">
                    <a:cs typeface="B Yekan" panose="00000400000000000000" pitchFamily="2" charset="-78"/>
                  </a:rPr>
                  <a:t> </a:t>
                </a:r>
                <a:r>
                  <a:rPr lang="fa-IR" dirty="0">
                    <a:cs typeface="B Yekan" panose="00000400000000000000" pitchFamily="2" charset="-78"/>
                  </a:rPr>
                  <a:t> الفبای مربوط به پشته</a:t>
                </a:r>
                <a:endParaRPr lang="en-US" dirty="0">
                  <a:cs typeface="B Yekan" panose="00000400000000000000" pitchFamily="2" charset="-78"/>
                </a:endParaRPr>
              </a:p>
              <a:p>
                <a:pPr algn="l" rtl="0"/>
                <a:r>
                  <a:rPr lang="en-US" dirty="0">
                    <a:cs typeface="B Yekan" panose="00000400000000000000" pitchFamily="2" charset="-78"/>
                  </a:rPr>
                  <a:t> </a:t>
                </a:r>
                <a14:m>
                  <m:oMath xmlns:m="http://schemas.openxmlformats.org/officeDocument/2006/math">
                    <m:sSub>
                      <m:sSubPr>
                        <m:ctrlPr>
                          <a:rPr lang="en-US" i="1" dirty="0" smtClean="0">
                            <a:solidFill>
                              <a:srgbClr val="C00000"/>
                            </a:solidFill>
                            <a:latin typeface="Cambria Math" panose="02040503050406030204" pitchFamily="18" charset="0"/>
                          </a:rPr>
                        </m:ctrlPr>
                      </m:sSubPr>
                      <m:e>
                        <m:r>
                          <a:rPr lang="en-US" i="1" dirty="0" smtClean="0">
                            <a:solidFill>
                              <a:srgbClr val="C00000"/>
                            </a:solidFill>
                            <a:latin typeface="Cambria Math" panose="02040503050406030204" pitchFamily="18" charset="0"/>
                          </a:rPr>
                          <m:t>𝑞</m:t>
                        </m:r>
                      </m:e>
                      <m:sub>
                        <m:r>
                          <a:rPr lang="en-US" i="1" dirty="0" smtClean="0">
                            <a:solidFill>
                              <a:srgbClr val="C00000"/>
                            </a:solidFill>
                            <a:latin typeface="Cambria Math" panose="02040503050406030204" pitchFamily="18" charset="0"/>
                          </a:rPr>
                          <m:t>0</m:t>
                        </m:r>
                      </m:sub>
                    </m:sSub>
                    <m:r>
                      <a:rPr lang="en-US" i="1" dirty="0" smtClean="0">
                        <a:solidFill>
                          <a:srgbClr val="C00000"/>
                        </a:solidFill>
                        <a:latin typeface="Cambria Math" panose="02040503050406030204" pitchFamily="18" charset="0"/>
                      </a:rPr>
                      <m:t> ∈ </m:t>
                    </m:r>
                    <m:r>
                      <a:rPr lang="en-US" i="1" dirty="0" smtClean="0">
                        <a:solidFill>
                          <a:srgbClr val="C00000"/>
                        </a:solidFill>
                        <a:latin typeface="Cambria Math" panose="02040503050406030204" pitchFamily="18" charset="0"/>
                      </a:rPr>
                      <m:t>𝑄</m:t>
                    </m:r>
                    <m:r>
                      <a:rPr lang="en-US" i="1" dirty="0" smtClean="0">
                        <a:solidFill>
                          <a:srgbClr val="C00000"/>
                        </a:solidFill>
                        <a:latin typeface="Cambria Math" panose="02040503050406030204" pitchFamily="18" charset="0"/>
                      </a:rPr>
                      <m:t> </m:t>
                    </m:r>
                  </m:oMath>
                </a14:m>
                <a:r>
                  <a:rPr lang="en-US" dirty="0">
                    <a:cs typeface="B Yekan" panose="00000400000000000000" pitchFamily="2" charset="-78"/>
                  </a:rPr>
                  <a:t>— </a:t>
                </a:r>
                <a:r>
                  <a:rPr lang="fa-IR" dirty="0">
                    <a:cs typeface="B Yekan" panose="00000400000000000000" pitchFamily="2" charset="-78"/>
                  </a:rPr>
                  <a:t>حالت اولیه</a:t>
                </a:r>
                <a:endParaRPr lang="en-US" dirty="0">
                  <a:cs typeface="B Yekan" panose="00000400000000000000" pitchFamily="2" charset="-78"/>
                </a:endParaRPr>
              </a:p>
              <a:p>
                <a:pPr algn="l" rtl="0"/>
                <a:r>
                  <a:rPr lang="en-US" dirty="0">
                    <a:cs typeface="B Yekan" panose="00000400000000000000" pitchFamily="2" charset="-78"/>
                  </a:rPr>
                  <a:t> </a:t>
                </a:r>
                <a14:m>
                  <m:oMath xmlns:m="http://schemas.openxmlformats.org/officeDocument/2006/math">
                    <m:r>
                      <a:rPr lang="en-US" b="0" i="1" dirty="0" smtClean="0">
                        <a:solidFill>
                          <a:srgbClr val="C00000"/>
                        </a:solidFill>
                        <a:latin typeface="Cambria Math" panose="02040503050406030204" pitchFamily="18" charset="0"/>
                      </a:rPr>
                      <m:t>𝑧</m:t>
                    </m:r>
                    <m:r>
                      <a:rPr lang="en-US" i="1" dirty="0" smtClean="0">
                        <a:solidFill>
                          <a:srgbClr val="C00000"/>
                        </a:solidFill>
                        <a:latin typeface="Cambria Math" panose="02040503050406030204" pitchFamily="18" charset="0"/>
                      </a:rPr>
                      <m:t>∈ </m:t>
                    </m:r>
                    <m:r>
                      <m:rPr>
                        <m:sty m:val="p"/>
                      </m:rPr>
                      <a:rPr lang="el-GR" dirty="0">
                        <a:solidFill>
                          <a:srgbClr val="C00000"/>
                        </a:solidFill>
                        <a:latin typeface="Cambria Math" panose="02040503050406030204" pitchFamily="18" charset="0"/>
                      </a:rPr>
                      <m:t>Γ</m:t>
                    </m:r>
                    <m:r>
                      <a:rPr lang="el-GR" i="1" dirty="0">
                        <a:solidFill>
                          <a:srgbClr val="C00000"/>
                        </a:solidFill>
                        <a:latin typeface="Cambria Math" panose="02040503050406030204" pitchFamily="18" charset="0"/>
                      </a:rPr>
                      <m:t> </m:t>
                    </m:r>
                  </m:oMath>
                </a14:m>
                <a:r>
                  <a:rPr lang="el-GR" dirty="0">
                    <a:cs typeface="B Yekan" panose="00000400000000000000" pitchFamily="2" charset="-78"/>
                  </a:rPr>
                  <a:t>— </a:t>
                </a:r>
                <a:r>
                  <a:rPr lang="fa-IR" dirty="0">
                    <a:cs typeface="B Yekan" panose="00000400000000000000" pitchFamily="2" charset="-78"/>
                  </a:rPr>
                  <a:t>اولین سمبول در پشته</a:t>
                </a:r>
                <a:endParaRPr lang="en-US" dirty="0">
                  <a:cs typeface="B Yekan" panose="00000400000000000000" pitchFamily="2" charset="-78"/>
                </a:endParaRPr>
              </a:p>
              <a:p>
                <a:pPr algn="l" rtl="0"/>
                <a:r>
                  <a:rPr lang="en-US" dirty="0">
                    <a:cs typeface="B Yekan" panose="00000400000000000000" pitchFamily="2" charset="-78"/>
                  </a:rPr>
                  <a:t> </a:t>
                </a:r>
                <a14:m>
                  <m:oMath xmlns:m="http://schemas.openxmlformats.org/officeDocument/2006/math">
                    <m:r>
                      <a:rPr lang="en-US" i="1" dirty="0" smtClean="0">
                        <a:solidFill>
                          <a:srgbClr val="C00000"/>
                        </a:solidFill>
                        <a:latin typeface="Cambria Math" panose="02040503050406030204" pitchFamily="18" charset="0"/>
                      </a:rPr>
                      <m:t>𝐹</m:t>
                    </m:r>
                    <m:r>
                      <a:rPr lang="en-US" i="1" dirty="0" smtClean="0">
                        <a:solidFill>
                          <a:srgbClr val="C00000"/>
                        </a:solidFill>
                        <a:latin typeface="Cambria Math" panose="02040503050406030204" pitchFamily="18" charset="0"/>
                      </a:rPr>
                      <m:t> ⊆ </m:t>
                    </m:r>
                    <m:r>
                      <a:rPr lang="en-US" i="1" dirty="0" smtClean="0">
                        <a:solidFill>
                          <a:srgbClr val="C00000"/>
                        </a:solidFill>
                        <a:latin typeface="Cambria Math" panose="02040503050406030204" pitchFamily="18" charset="0"/>
                      </a:rPr>
                      <m:t>𝑄</m:t>
                    </m:r>
                    <m:r>
                      <a:rPr lang="en-US" i="1" dirty="0" smtClean="0">
                        <a:solidFill>
                          <a:srgbClr val="C00000"/>
                        </a:solidFill>
                        <a:latin typeface="Cambria Math" panose="02040503050406030204" pitchFamily="18" charset="0"/>
                      </a:rPr>
                      <m:t> </m:t>
                    </m:r>
                  </m:oMath>
                </a14:m>
                <a:r>
                  <a:rPr lang="en-US" dirty="0">
                    <a:cs typeface="B Yekan" panose="00000400000000000000" pitchFamily="2" charset="-78"/>
                  </a:rPr>
                  <a:t>— </a:t>
                </a:r>
                <a:r>
                  <a:rPr lang="fa-IR" dirty="0">
                    <a:cs typeface="B Yekan" panose="00000400000000000000" pitchFamily="2" charset="-78"/>
                  </a:rPr>
                  <a:t>مجموعه حالات نهایی</a:t>
                </a:r>
                <a:endParaRPr lang="en-US" dirty="0">
                  <a:cs typeface="B Yekan" panose="00000400000000000000" pitchFamily="2" charset="-78"/>
                </a:endParaRPr>
              </a:p>
              <a:p>
                <a:pPr algn="l" rtl="0"/>
                <a:r>
                  <a:rPr lang="en-US" dirty="0">
                    <a:cs typeface="B Yekan" panose="00000400000000000000" pitchFamily="2" charset="-78"/>
                  </a:rPr>
                  <a:t> </a:t>
                </a:r>
                <a14:m>
                  <m:oMath xmlns:m="http://schemas.openxmlformats.org/officeDocument/2006/math">
                    <m:r>
                      <a:rPr lang="el-GR" i="1" dirty="0" smtClean="0">
                        <a:solidFill>
                          <a:srgbClr val="C00000"/>
                        </a:solidFill>
                        <a:latin typeface="Cambria Math" panose="02040503050406030204" pitchFamily="18" charset="0"/>
                      </a:rPr>
                      <m:t>𝛿</m:t>
                    </m:r>
                  </m:oMath>
                </a14:m>
                <a:r>
                  <a:rPr lang="el-GR" dirty="0">
                    <a:cs typeface="B Yekan" panose="00000400000000000000" pitchFamily="2" charset="-78"/>
                  </a:rPr>
                  <a:t> — </a:t>
                </a:r>
                <a:r>
                  <a:rPr lang="fa-IR" dirty="0">
                    <a:cs typeface="B Yekan" panose="00000400000000000000" pitchFamily="2" charset="-78"/>
                  </a:rPr>
                  <a:t>تابع انتقال</a:t>
                </a:r>
                <a:r>
                  <a:rPr lang="en-US" dirty="0">
                    <a:cs typeface="B Yekan" panose="00000400000000000000" pitchFamily="2" charset="-78"/>
                  </a:rPr>
                  <a:t>  </a:t>
                </a:r>
                <a14:m>
                  <m:oMath xmlns:m="http://schemas.openxmlformats.org/officeDocument/2006/math">
                    <m:r>
                      <a:rPr lang="en-US" i="1" dirty="0" smtClean="0">
                        <a:solidFill>
                          <a:srgbClr val="C00000"/>
                        </a:solidFill>
                        <a:latin typeface="Cambria Math" panose="02040503050406030204" pitchFamily="18" charset="0"/>
                      </a:rPr>
                      <m:t>𝑄</m:t>
                    </m:r>
                    <m:r>
                      <a:rPr lang="en-US" i="1" dirty="0" smtClean="0">
                        <a:solidFill>
                          <a:srgbClr val="C00000"/>
                        </a:solidFill>
                        <a:latin typeface="Cambria Math" panose="02040503050406030204" pitchFamily="18" charset="0"/>
                      </a:rPr>
                      <m:t> × (</m:t>
                    </m:r>
                    <m:r>
                      <m:rPr>
                        <m:sty m:val="p"/>
                      </m:rPr>
                      <a:rPr lang="el-GR" dirty="0">
                        <a:solidFill>
                          <a:srgbClr val="C00000"/>
                        </a:solidFill>
                        <a:latin typeface="Cambria Math" panose="02040503050406030204" pitchFamily="18" charset="0"/>
                      </a:rPr>
                      <m:t>Σ</m:t>
                    </m:r>
                    <m:r>
                      <a:rPr lang="el-GR" i="1" dirty="0">
                        <a:solidFill>
                          <a:srgbClr val="C00000"/>
                        </a:solidFill>
                        <a:latin typeface="Cambria Math" panose="02040503050406030204" pitchFamily="18" charset="0"/>
                      </a:rPr>
                      <m:t> ∪ {</m:t>
                    </m:r>
                    <m:r>
                      <a:rPr lang="en-US" i="1" dirty="0">
                        <a:solidFill>
                          <a:srgbClr val="C00000"/>
                        </a:solidFill>
                        <a:latin typeface="Cambria Math" panose="02040503050406030204" pitchFamily="18" charset="0"/>
                        <a:ea typeface="Cambria Math" panose="02040503050406030204" pitchFamily="18" charset="0"/>
                      </a:rPr>
                      <m:t>𝜆</m:t>
                    </m:r>
                    <m:r>
                      <a:rPr lang="el-GR" i="1" dirty="0">
                        <a:solidFill>
                          <a:srgbClr val="C00000"/>
                        </a:solidFill>
                        <a:latin typeface="Cambria Math" panose="02040503050406030204" pitchFamily="18" charset="0"/>
                      </a:rPr>
                      <m:t>}) × </m:t>
                    </m:r>
                    <m:r>
                      <m:rPr>
                        <m:sty m:val="p"/>
                      </m:rPr>
                      <a:rPr lang="el-GR" dirty="0">
                        <a:solidFill>
                          <a:srgbClr val="C00000"/>
                        </a:solidFill>
                        <a:latin typeface="Cambria Math" panose="02040503050406030204" pitchFamily="18" charset="0"/>
                      </a:rPr>
                      <m:t>Γ</m:t>
                    </m:r>
                    <m:r>
                      <a:rPr lang="el-GR" i="1" dirty="0">
                        <a:solidFill>
                          <a:srgbClr val="C00000"/>
                        </a:solidFill>
                        <a:latin typeface="Cambria Math" panose="02040503050406030204" pitchFamily="18" charset="0"/>
                      </a:rPr>
                      <m:t> → </m:t>
                    </m:r>
                    <m:r>
                      <a:rPr lang="en-US" i="1" dirty="0">
                        <a:solidFill>
                          <a:srgbClr val="C00000"/>
                        </a:solidFill>
                        <a:latin typeface="Cambria Math" panose="02040503050406030204" pitchFamily="18" charset="0"/>
                      </a:rPr>
                      <m:t>𝑄</m:t>
                    </m:r>
                    <m:r>
                      <a:rPr lang="en-US" i="1" dirty="0">
                        <a:solidFill>
                          <a:srgbClr val="C00000"/>
                        </a:solidFill>
                        <a:latin typeface="Cambria Math" panose="02040503050406030204" pitchFamily="18" charset="0"/>
                      </a:rPr>
                      <m:t>×</m:t>
                    </m:r>
                    <m:sSup>
                      <m:sSupPr>
                        <m:ctrlPr>
                          <a:rPr lang="en-US" i="1" dirty="0" smtClean="0">
                            <a:solidFill>
                              <a:srgbClr val="C00000"/>
                            </a:solidFill>
                            <a:latin typeface="Cambria Math" panose="02040503050406030204" pitchFamily="18" charset="0"/>
                          </a:rPr>
                        </m:ctrlPr>
                      </m:sSupPr>
                      <m:e>
                        <m:r>
                          <m:rPr>
                            <m:sty m:val="p"/>
                          </m:rPr>
                          <a:rPr lang="el-GR" dirty="0">
                            <a:solidFill>
                              <a:srgbClr val="C00000"/>
                            </a:solidFill>
                            <a:latin typeface="Cambria Math" panose="02040503050406030204" pitchFamily="18" charset="0"/>
                          </a:rPr>
                          <m:t>Γ</m:t>
                        </m:r>
                      </m:e>
                      <m:sup>
                        <m:r>
                          <a:rPr lang="en-US" dirty="0" smtClean="0">
                            <a:solidFill>
                              <a:srgbClr val="C00000"/>
                            </a:solidFill>
                            <a:latin typeface="Cambria Math" panose="02040503050406030204" pitchFamily="18" charset="0"/>
                          </a:rPr>
                          <m:t>∗</m:t>
                        </m:r>
                      </m:sup>
                    </m:sSup>
                  </m:oMath>
                </a14:m>
                <a:endParaRPr lang="en-US" dirty="0">
                  <a:solidFill>
                    <a:srgbClr val="C00000"/>
                  </a:solidFill>
                  <a:cs typeface="B Yekan" panose="00000400000000000000" pitchFamily="2" charset="-78"/>
                </a:endParaRPr>
              </a:p>
            </p:txBody>
          </p:sp>
        </mc:Choice>
        <mc:Fallback xmlns="">
          <p:sp>
            <p:nvSpPr>
              <p:cNvPr id="8" name="Content Placeholder 2"/>
              <p:cNvSpPr txBox="1">
                <a:spLocks noRot="1" noChangeAspect="1" noMove="1" noResize="1" noEditPoints="1" noAdjustHandles="1" noChangeArrowheads="1" noChangeShapeType="1" noTextEdit="1"/>
              </p:cNvSpPr>
              <p:nvPr/>
            </p:nvSpPr>
            <p:spPr>
              <a:xfrm>
                <a:off x="110192" y="1168088"/>
                <a:ext cx="3808666" cy="4877112"/>
              </a:xfrm>
              <a:prstGeom prst="rect">
                <a:avLst/>
              </a:prstGeom>
              <a:blipFill>
                <a:blip r:embed="rId4"/>
                <a:stretch>
                  <a:fillRect l="-957" t="-374" r="-1276"/>
                </a:stretch>
              </a:blipFill>
              <a:ln>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31390092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تعریف 7-4</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fa-IR" dirty="0"/>
                  <a:t>زبان </a:t>
                </a:r>
                <a14:m>
                  <m:oMath xmlns:m="http://schemas.openxmlformats.org/officeDocument/2006/math">
                    <m:r>
                      <a:rPr lang="en-US" i="1" dirty="0" smtClean="0">
                        <a:solidFill>
                          <a:srgbClr val="C00000"/>
                        </a:solidFill>
                        <a:latin typeface="Cambria Math" panose="02040503050406030204" pitchFamily="18" charset="0"/>
                      </a:rPr>
                      <m:t>𝐿</m:t>
                    </m:r>
                  </m:oMath>
                </a14:m>
                <a:r>
                  <a:rPr lang="fa-IR" dirty="0"/>
                  <a:t>، را یک زبان مستقل از متن قطعی </a:t>
                </a:r>
                <a:r>
                  <a:rPr lang="en-US" dirty="0"/>
                  <a:t>(DPDA)</a:t>
                </a:r>
                <a:r>
                  <a:rPr lang="fa-IR" dirty="0"/>
                  <a:t> گویند اگر و فقط اگر یک پذیرنده پشته ای قطعی </a:t>
                </a:r>
                <a14:m>
                  <m:oMath xmlns:m="http://schemas.openxmlformats.org/officeDocument/2006/math">
                    <m:r>
                      <a:rPr lang="en-US" i="1" dirty="0" smtClean="0">
                        <a:solidFill>
                          <a:srgbClr val="C00000"/>
                        </a:solidFill>
                        <a:latin typeface="Cambria Math" panose="02040503050406030204" pitchFamily="18" charset="0"/>
                      </a:rPr>
                      <m:t>𝑀</m:t>
                    </m:r>
                  </m:oMath>
                </a14:m>
                <a:r>
                  <a:rPr lang="fa-IR" dirty="0"/>
                  <a:t> وجود داشته باشد بطوری که </a:t>
                </a:r>
                <a14:m>
                  <m:oMath xmlns:m="http://schemas.openxmlformats.org/officeDocument/2006/math">
                    <m:r>
                      <a:rPr lang="en-US" i="1" dirty="0" smtClean="0">
                        <a:solidFill>
                          <a:srgbClr val="C00000"/>
                        </a:solidFill>
                        <a:latin typeface="Cambria Math" panose="02040503050406030204" pitchFamily="18" charset="0"/>
                      </a:rPr>
                      <m:t>𝐿</m:t>
                    </m:r>
                    <m:r>
                      <a:rPr lang="en-US" i="1" dirty="0" smtClean="0">
                        <a:solidFill>
                          <a:srgbClr val="C00000"/>
                        </a:solidFill>
                        <a:latin typeface="Cambria Math" panose="02040503050406030204" pitchFamily="18" charset="0"/>
                      </a:rPr>
                      <m:t>=</m:t>
                    </m:r>
                    <m:r>
                      <a:rPr lang="en-US" i="1" dirty="0" smtClean="0">
                        <a:solidFill>
                          <a:srgbClr val="C00000"/>
                        </a:solidFill>
                        <a:latin typeface="Cambria Math" panose="02040503050406030204" pitchFamily="18" charset="0"/>
                      </a:rPr>
                      <m:t>𝐿</m:t>
                    </m:r>
                    <m:r>
                      <a:rPr lang="en-US" i="1" dirty="0" smtClean="0">
                        <a:solidFill>
                          <a:srgbClr val="C00000"/>
                        </a:solidFill>
                        <a:latin typeface="Cambria Math" panose="02040503050406030204" pitchFamily="18" charset="0"/>
                      </a:rPr>
                      <m:t>(</m:t>
                    </m:r>
                    <m:r>
                      <a:rPr lang="en-US" i="1" dirty="0" smtClean="0">
                        <a:solidFill>
                          <a:srgbClr val="C00000"/>
                        </a:solidFill>
                        <a:latin typeface="Cambria Math" panose="02040503050406030204" pitchFamily="18" charset="0"/>
                      </a:rPr>
                      <m:t>𝑀</m:t>
                    </m:r>
                    <m:r>
                      <a:rPr lang="en-US" i="1" dirty="0" smtClean="0">
                        <a:solidFill>
                          <a:srgbClr val="C00000"/>
                        </a:solidFill>
                        <a:latin typeface="Cambria Math" panose="02040503050406030204" pitchFamily="18" charset="0"/>
                      </a:rPr>
                      <m:t>) </m:t>
                    </m:r>
                  </m:oMath>
                </a14:m>
                <a:r>
                  <a:rPr lang="fa-IR" dirty="0"/>
                  <a:t>باشد.</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t="-375" r="-51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D22F896-40B5-4ADD-8801-0D06FADFA095}" type="slidenum">
              <a:rPr lang="en-US" smtClean="0"/>
              <a:pPr/>
              <a:t>33</a:t>
            </a:fld>
            <a:endParaRPr lang="en-US" dirty="0"/>
          </a:p>
        </p:txBody>
      </p:sp>
    </p:spTree>
    <p:extLst>
      <p:ext uri="{BB962C8B-B14F-4D97-AF65-F5344CB8AC3E}">
        <p14:creationId xmlns:p14="http://schemas.microsoft.com/office/powerpoint/2010/main" val="36555186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مثال 7-10</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fa-IR" dirty="0"/>
                  <a:t>نشان دهید زبان </a:t>
                </a:r>
                <a14:m>
                  <m:oMath xmlns:m="http://schemas.openxmlformats.org/officeDocument/2006/math">
                    <m:sSub>
                      <m:sSubPr>
                        <m:ctrlPr>
                          <a:rPr lang="en-US" b="0" i="1" dirty="0" smtClean="0">
                            <a:solidFill>
                              <a:srgbClr val="C00000"/>
                            </a:solidFill>
                            <a:latin typeface="Cambria Math" panose="02040503050406030204" pitchFamily="18" charset="0"/>
                          </a:rPr>
                        </m:ctrlPr>
                      </m:sSubPr>
                      <m:e>
                        <m:r>
                          <a:rPr lang="en-US" i="1" dirty="0" smtClean="0">
                            <a:solidFill>
                              <a:srgbClr val="C00000"/>
                            </a:solidFill>
                            <a:latin typeface="Cambria Math" panose="02040503050406030204" pitchFamily="18" charset="0"/>
                          </a:rPr>
                          <m:t>𝐿</m:t>
                        </m:r>
                      </m:e>
                      <m:sub>
                        <m:r>
                          <a:rPr lang="en-US" b="0" i="1" dirty="0" smtClean="0">
                            <a:solidFill>
                              <a:srgbClr val="C00000"/>
                            </a:solidFill>
                            <a:latin typeface="Cambria Math" panose="02040503050406030204" pitchFamily="18" charset="0"/>
                          </a:rPr>
                          <m:t>1</m:t>
                        </m:r>
                      </m:sub>
                    </m:sSub>
                    <m:r>
                      <a:rPr lang="en-US" i="1" dirty="0" smtClean="0">
                        <a:solidFill>
                          <a:srgbClr val="C00000"/>
                        </a:solidFill>
                        <a:latin typeface="Cambria Math" panose="02040503050406030204" pitchFamily="18" charset="0"/>
                      </a:rPr>
                      <m:t>=</m:t>
                    </m:r>
                    <m:d>
                      <m:dPr>
                        <m:begChr m:val="{"/>
                        <m:endChr m:val="}"/>
                        <m:ctrlPr>
                          <a:rPr lang="en-US" i="1" dirty="0" smtClean="0">
                            <a:solidFill>
                              <a:srgbClr val="C00000"/>
                            </a:solidFill>
                            <a:latin typeface="Cambria Math" panose="02040503050406030204" pitchFamily="18" charset="0"/>
                          </a:rPr>
                        </m:ctrlPr>
                      </m:dPr>
                      <m:e>
                        <m:sSup>
                          <m:sSupPr>
                            <m:ctrlPr>
                              <a:rPr lang="en-US" i="1" dirty="0" err="1" smtClean="0">
                                <a:solidFill>
                                  <a:srgbClr val="C00000"/>
                                </a:solidFill>
                                <a:latin typeface="Cambria Math" panose="02040503050406030204" pitchFamily="18" charset="0"/>
                              </a:rPr>
                            </m:ctrlPr>
                          </m:sSupPr>
                          <m:e>
                            <m:r>
                              <a:rPr lang="en-US" i="1" dirty="0" err="1" smtClean="0">
                                <a:solidFill>
                                  <a:srgbClr val="C00000"/>
                                </a:solidFill>
                                <a:latin typeface="Cambria Math" panose="02040503050406030204" pitchFamily="18" charset="0"/>
                              </a:rPr>
                              <m:t>𝑎</m:t>
                            </m:r>
                          </m:e>
                          <m:sup>
                            <m:r>
                              <a:rPr lang="en-US" i="1" dirty="0" err="1" smtClean="0">
                                <a:solidFill>
                                  <a:srgbClr val="C00000"/>
                                </a:solidFill>
                                <a:latin typeface="Cambria Math" panose="02040503050406030204" pitchFamily="18" charset="0"/>
                              </a:rPr>
                              <m:t>𝑛</m:t>
                            </m:r>
                          </m:sup>
                        </m:sSup>
                        <m:sSup>
                          <m:sSupPr>
                            <m:ctrlPr>
                              <a:rPr lang="en-US" i="1" dirty="0" err="1" smtClean="0">
                                <a:solidFill>
                                  <a:srgbClr val="C00000"/>
                                </a:solidFill>
                                <a:latin typeface="Cambria Math" panose="02040503050406030204" pitchFamily="18" charset="0"/>
                              </a:rPr>
                            </m:ctrlPr>
                          </m:sSupPr>
                          <m:e>
                            <m:r>
                              <a:rPr lang="en-US" i="1" dirty="0" err="1" smtClean="0">
                                <a:solidFill>
                                  <a:srgbClr val="C00000"/>
                                </a:solidFill>
                                <a:latin typeface="Cambria Math" panose="02040503050406030204" pitchFamily="18" charset="0"/>
                              </a:rPr>
                              <m:t>𝑏</m:t>
                            </m:r>
                          </m:e>
                          <m:sup>
                            <m:r>
                              <a:rPr lang="en-US" i="1" dirty="0" err="1" smtClean="0">
                                <a:solidFill>
                                  <a:srgbClr val="C00000"/>
                                </a:solidFill>
                                <a:latin typeface="Cambria Math" panose="02040503050406030204" pitchFamily="18" charset="0"/>
                              </a:rPr>
                              <m:t>𝑛</m:t>
                            </m:r>
                          </m:sup>
                        </m:sSup>
                        <m:r>
                          <a:rPr lang="en-US" i="1" dirty="0" smtClean="0">
                            <a:solidFill>
                              <a:srgbClr val="C00000"/>
                            </a:solidFill>
                            <a:latin typeface="Cambria Math" panose="02040503050406030204" pitchFamily="18" charset="0"/>
                          </a:rPr>
                          <m:t>:</m:t>
                        </m:r>
                        <m:r>
                          <a:rPr lang="en-US" i="1" dirty="0" smtClean="0">
                            <a:solidFill>
                              <a:srgbClr val="C00000"/>
                            </a:solidFill>
                            <a:latin typeface="Cambria Math" panose="02040503050406030204" pitchFamily="18" charset="0"/>
                          </a:rPr>
                          <m:t>𝑛</m:t>
                        </m:r>
                        <m:r>
                          <a:rPr lang="en-US" i="1" dirty="0" smtClean="0">
                            <a:solidFill>
                              <a:srgbClr val="C00000"/>
                            </a:solidFill>
                            <a:latin typeface="Cambria Math" panose="02040503050406030204" pitchFamily="18" charset="0"/>
                          </a:rPr>
                          <m:t>≥</m:t>
                        </m:r>
                        <m:r>
                          <a:rPr lang="en-US" i="1" dirty="0" smtClean="0">
                            <a:solidFill>
                              <a:srgbClr val="C00000"/>
                            </a:solidFill>
                            <a:latin typeface="Cambria Math" panose="02040503050406030204" pitchFamily="18" charset="0"/>
                          </a:rPr>
                          <m:t>0</m:t>
                        </m:r>
                      </m:e>
                    </m:d>
                  </m:oMath>
                </a14:m>
                <a:r>
                  <a:rPr lang="fa-IR" dirty="0"/>
                  <a:t> یک زبان مستقل از متن قطعی است.</a:t>
                </a:r>
              </a:p>
              <a:p>
                <a14:m>
                  <m:oMath xmlns:m="http://schemas.openxmlformats.org/officeDocument/2006/math">
                    <m:r>
                      <a:rPr lang="en-US" i="1" dirty="0">
                        <a:solidFill>
                          <a:srgbClr val="C00000"/>
                        </a:solidFill>
                        <a:latin typeface="Cambria Math" panose="02040503050406030204" pitchFamily="18" charset="0"/>
                      </a:rPr>
                      <m:t>𝑀</m:t>
                    </m:r>
                    <m:r>
                      <a:rPr lang="en-US" i="1" dirty="0">
                        <a:solidFill>
                          <a:srgbClr val="C00000"/>
                        </a:solidFill>
                        <a:latin typeface="Cambria Math" panose="02040503050406030204" pitchFamily="18" charset="0"/>
                      </a:rPr>
                      <m:t>= (</m:t>
                    </m:r>
                    <m:r>
                      <a:rPr lang="en-US" b="0" i="1" dirty="0" smtClean="0">
                        <a:solidFill>
                          <a:srgbClr val="C00000"/>
                        </a:solidFill>
                        <a:latin typeface="Cambria Math" panose="02040503050406030204" pitchFamily="18" charset="0"/>
                      </a:rPr>
                      <m:t>𝑄</m:t>
                    </m:r>
                    <m:r>
                      <a:rPr lang="en-US" b="0" i="1" dirty="0" smtClean="0">
                        <a:solidFill>
                          <a:srgbClr val="C00000"/>
                        </a:solidFill>
                        <a:latin typeface="Cambria Math" panose="02040503050406030204" pitchFamily="18" charset="0"/>
                      </a:rPr>
                      <m:t>={</m:t>
                    </m:r>
                    <m:sSub>
                      <m:sSubPr>
                        <m:ctrlPr>
                          <a:rPr lang="en-US" b="0" i="1" dirty="0" smtClean="0">
                            <a:solidFill>
                              <a:srgbClr val="C00000"/>
                            </a:solidFill>
                            <a:latin typeface="Cambria Math" panose="02040503050406030204" pitchFamily="18" charset="0"/>
                          </a:rPr>
                        </m:ctrlPr>
                      </m:sSubPr>
                      <m:e>
                        <m:r>
                          <a:rPr lang="en-US" b="0" i="1" dirty="0" smtClean="0">
                            <a:solidFill>
                              <a:srgbClr val="C00000"/>
                            </a:solidFill>
                            <a:latin typeface="Cambria Math" panose="02040503050406030204" pitchFamily="18" charset="0"/>
                          </a:rPr>
                          <m:t>𝑞</m:t>
                        </m:r>
                      </m:e>
                      <m:sub>
                        <m:r>
                          <a:rPr lang="en-US" b="0" i="1" dirty="0" smtClean="0">
                            <a:solidFill>
                              <a:srgbClr val="C00000"/>
                            </a:solidFill>
                            <a:latin typeface="Cambria Math" panose="02040503050406030204" pitchFamily="18" charset="0"/>
                          </a:rPr>
                          <m:t>0</m:t>
                        </m:r>
                      </m:sub>
                    </m:sSub>
                    <m:r>
                      <a:rPr lang="en-US" b="0" i="1" dirty="0" smtClean="0">
                        <a:solidFill>
                          <a:srgbClr val="C00000"/>
                        </a:solidFill>
                        <a:latin typeface="Cambria Math" panose="02040503050406030204" pitchFamily="18" charset="0"/>
                      </a:rPr>
                      <m:t>,</m:t>
                    </m:r>
                    <m:sSub>
                      <m:sSubPr>
                        <m:ctrlPr>
                          <a:rPr lang="en-US" b="0" i="1" dirty="0" smtClean="0">
                            <a:solidFill>
                              <a:srgbClr val="C00000"/>
                            </a:solidFill>
                            <a:latin typeface="Cambria Math" panose="02040503050406030204" pitchFamily="18" charset="0"/>
                          </a:rPr>
                        </m:ctrlPr>
                      </m:sSubPr>
                      <m:e>
                        <m:r>
                          <a:rPr lang="en-US" b="0" i="1" dirty="0" smtClean="0">
                            <a:solidFill>
                              <a:srgbClr val="C00000"/>
                            </a:solidFill>
                            <a:latin typeface="Cambria Math" panose="02040503050406030204" pitchFamily="18" charset="0"/>
                          </a:rPr>
                          <m:t>𝑞</m:t>
                        </m:r>
                      </m:e>
                      <m:sub>
                        <m:r>
                          <a:rPr lang="en-US" b="0" i="1" dirty="0" smtClean="0">
                            <a:solidFill>
                              <a:srgbClr val="C00000"/>
                            </a:solidFill>
                            <a:latin typeface="Cambria Math" panose="02040503050406030204" pitchFamily="18" charset="0"/>
                          </a:rPr>
                          <m:t>1</m:t>
                        </m:r>
                      </m:sub>
                    </m:sSub>
                    <m:r>
                      <a:rPr lang="en-US" b="0" i="1" dirty="0" smtClean="0">
                        <a:solidFill>
                          <a:srgbClr val="C00000"/>
                        </a:solidFill>
                        <a:latin typeface="Cambria Math" panose="02040503050406030204" pitchFamily="18" charset="0"/>
                      </a:rPr>
                      <m:t>,</m:t>
                    </m:r>
                    <m:sSub>
                      <m:sSubPr>
                        <m:ctrlPr>
                          <a:rPr lang="en-US" b="0" i="1" dirty="0" smtClean="0">
                            <a:solidFill>
                              <a:srgbClr val="C00000"/>
                            </a:solidFill>
                            <a:latin typeface="Cambria Math" panose="02040503050406030204" pitchFamily="18" charset="0"/>
                          </a:rPr>
                        </m:ctrlPr>
                      </m:sSubPr>
                      <m:e>
                        <m:r>
                          <a:rPr lang="en-US" b="0" i="1" dirty="0" smtClean="0">
                            <a:solidFill>
                              <a:srgbClr val="C00000"/>
                            </a:solidFill>
                            <a:latin typeface="Cambria Math" panose="02040503050406030204" pitchFamily="18" charset="0"/>
                          </a:rPr>
                          <m:t>𝑞</m:t>
                        </m:r>
                      </m:e>
                      <m:sub>
                        <m:r>
                          <a:rPr lang="en-US" b="0" i="1" dirty="0" smtClean="0">
                            <a:solidFill>
                              <a:srgbClr val="C00000"/>
                            </a:solidFill>
                            <a:latin typeface="Cambria Math" panose="02040503050406030204" pitchFamily="18" charset="0"/>
                          </a:rPr>
                          <m:t>3</m:t>
                        </m:r>
                      </m:sub>
                    </m:sSub>
                    <m:r>
                      <a:rPr lang="en-US" b="0" i="1" dirty="0" smtClean="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 </m:t>
                    </m:r>
                    <m:r>
                      <m:rPr>
                        <m:sty m:val="p"/>
                      </m:rPr>
                      <a:rPr lang="el-GR" dirty="0" smtClean="0">
                        <a:solidFill>
                          <a:srgbClr val="C00000"/>
                        </a:solidFill>
                        <a:latin typeface="Cambria Math" panose="02040503050406030204" pitchFamily="18" charset="0"/>
                      </a:rPr>
                      <m:t>Σ</m:t>
                    </m:r>
                    <m:r>
                      <a:rPr lang="en-US" b="0" i="1" dirty="0" smtClean="0">
                        <a:solidFill>
                          <a:srgbClr val="C00000"/>
                        </a:solidFill>
                        <a:latin typeface="Cambria Math" panose="02040503050406030204" pitchFamily="18" charset="0"/>
                      </a:rPr>
                      <m:t>=</m:t>
                    </m:r>
                    <m:r>
                      <a:rPr lang="en-US"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𝑎</m:t>
                    </m:r>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𝑏</m:t>
                    </m:r>
                    <m:r>
                      <a:rPr lang="en-US" dirty="0">
                        <a:solidFill>
                          <a:srgbClr val="C00000"/>
                        </a:solidFill>
                        <a:latin typeface="Cambria Math" panose="02040503050406030204" pitchFamily="18" charset="0"/>
                      </a:rPr>
                      <m:t>}</m:t>
                    </m:r>
                    <m:r>
                      <a:rPr lang="el-GR" i="1" dirty="0">
                        <a:solidFill>
                          <a:srgbClr val="C00000"/>
                        </a:solidFill>
                        <a:latin typeface="Cambria Math" panose="02040503050406030204" pitchFamily="18" charset="0"/>
                      </a:rPr>
                      <m:t>, </m:t>
                    </m:r>
                    <m:r>
                      <m:rPr>
                        <m:sty m:val="p"/>
                      </m:rPr>
                      <a:rPr lang="el-GR" dirty="0">
                        <a:solidFill>
                          <a:srgbClr val="C00000"/>
                        </a:solidFill>
                        <a:latin typeface="Cambria Math" panose="02040503050406030204" pitchFamily="18" charset="0"/>
                      </a:rPr>
                      <m:t>Γ</m:t>
                    </m:r>
                    <m:r>
                      <a:rPr lang="en-US" b="0" i="0" dirty="0" smtClean="0">
                        <a:solidFill>
                          <a:srgbClr val="C00000"/>
                        </a:solidFill>
                        <a:latin typeface="Cambria Math" panose="02040503050406030204" pitchFamily="18" charset="0"/>
                      </a:rPr>
                      <m:t>={</m:t>
                    </m:r>
                    <m:r>
                      <a:rPr lang="en-US" b="0" i="0" dirty="0" smtClean="0">
                        <a:solidFill>
                          <a:srgbClr val="C00000"/>
                        </a:solidFill>
                        <a:latin typeface="Cambria Math" panose="02040503050406030204" pitchFamily="18" charset="0"/>
                      </a:rPr>
                      <m:t>0</m:t>
                    </m:r>
                    <m:r>
                      <a:rPr lang="en-US" b="0" i="0" dirty="0" smtClean="0">
                        <a:solidFill>
                          <a:srgbClr val="C00000"/>
                        </a:solidFill>
                        <a:latin typeface="Cambria Math" panose="02040503050406030204" pitchFamily="18" charset="0"/>
                      </a:rPr>
                      <m:t>,</m:t>
                    </m:r>
                    <m:r>
                      <a:rPr lang="en-US" b="0" i="0" dirty="0" smtClean="0">
                        <a:solidFill>
                          <a:srgbClr val="C00000"/>
                        </a:solidFill>
                        <a:latin typeface="Cambria Math" panose="02040503050406030204" pitchFamily="18" charset="0"/>
                      </a:rPr>
                      <m:t>1</m:t>
                    </m:r>
                    <m:r>
                      <a:rPr lang="en-US" b="0" i="0" dirty="0" smtClean="0">
                        <a:solidFill>
                          <a:srgbClr val="C00000"/>
                        </a:solidFill>
                        <a:latin typeface="Cambria Math" panose="02040503050406030204" pitchFamily="18" charset="0"/>
                      </a:rPr>
                      <m:t>}</m:t>
                    </m:r>
                    <m:r>
                      <a:rPr lang="el-GR" i="1" dirty="0">
                        <a:solidFill>
                          <a:srgbClr val="C00000"/>
                        </a:solidFill>
                        <a:latin typeface="Cambria Math" panose="02040503050406030204" pitchFamily="18" charset="0"/>
                      </a:rPr>
                      <m:t>, </m:t>
                    </m:r>
                    <m:r>
                      <a:rPr lang="el-GR" i="1" dirty="0">
                        <a:solidFill>
                          <a:srgbClr val="C00000"/>
                        </a:solidFill>
                        <a:latin typeface="Cambria Math" panose="02040503050406030204" pitchFamily="18" charset="0"/>
                      </a:rPr>
                      <m:t>𝛿</m:t>
                    </m:r>
                    <m:r>
                      <a:rPr lang="el-GR" i="1" dirty="0">
                        <a:solidFill>
                          <a:srgbClr val="C00000"/>
                        </a:solidFill>
                        <a:latin typeface="Cambria Math" panose="02040503050406030204" pitchFamily="18" charset="0"/>
                      </a:rPr>
                      <m:t>, </m:t>
                    </m:r>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𝑞</m:t>
                        </m:r>
                      </m:e>
                      <m:sub>
                        <m:r>
                          <a:rPr lang="en-US" i="1" dirty="0">
                            <a:solidFill>
                              <a:srgbClr val="C00000"/>
                            </a:solidFill>
                            <a:latin typeface="Cambria Math" panose="02040503050406030204" pitchFamily="18" charset="0"/>
                          </a:rPr>
                          <m:t>0</m:t>
                        </m:r>
                      </m:sub>
                    </m:sSub>
                    <m:r>
                      <a:rPr lang="en-US" i="1" dirty="0">
                        <a:solidFill>
                          <a:srgbClr val="C00000"/>
                        </a:solidFill>
                        <a:latin typeface="Cambria Math" panose="02040503050406030204" pitchFamily="18" charset="0"/>
                      </a:rPr>
                      <m:t>, </m:t>
                    </m:r>
                    <m:r>
                      <a:rPr lang="en-US" b="0" i="1" dirty="0" smtClean="0">
                        <a:solidFill>
                          <a:srgbClr val="C00000"/>
                        </a:solidFill>
                        <a:latin typeface="Cambria Math" panose="02040503050406030204" pitchFamily="18" charset="0"/>
                      </a:rPr>
                      <m:t>0</m:t>
                    </m:r>
                    <m:r>
                      <a:rPr lang="en-US" i="1" dirty="0">
                        <a:solidFill>
                          <a:srgbClr val="C00000"/>
                        </a:solidFill>
                        <a:latin typeface="Cambria Math" panose="02040503050406030204" pitchFamily="18" charset="0"/>
                      </a:rPr>
                      <m:t>, </m:t>
                    </m:r>
                    <m:r>
                      <a:rPr lang="en-US" b="0" i="1" dirty="0" smtClean="0">
                        <a:solidFill>
                          <a:srgbClr val="C00000"/>
                        </a:solidFill>
                        <a:latin typeface="Cambria Math" panose="02040503050406030204" pitchFamily="18" charset="0"/>
                      </a:rPr>
                      <m:t>{</m:t>
                    </m:r>
                    <m:sSub>
                      <m:sSubPr>
                        <m:ctrlPr>
                          <a:rPr lang="en-US" b="0" i="1" dirty="0" smtClean="0">
                            <a:solidFill>
                              <a:srgbClr val="C00000"/>
                            </a:solidFill>
                            <a:latin typeface="Cambria Math" panose="02040503050406030204" pitchFamily="18" charset="0"/>
                          </a:rPr>
                        </m:ctrlPr>
                      </m:sSubPr>
                      <m:e>
                        <m:r>
                          <a:rPr lang="en-US" b="0" i="1" dirty="0" smtClean="0">
                            <a:solidFill>
                              <a:srgbClr val="C00000"/>
                            </a:solidFill>
                            <a:latin typeface="Cambria Math" panose="02040503050406030204" pitchFamily="18" charset="0"/>
                          </a:rPr>
                          <m:t>𝑞</m:t>
                        </m:r>
                      </m:e>
                      <m:sub>
                        <m:r>
                          <a:rPr lang="fa-IR" b="0" i="1" dirty="0" smtClean="0">
                            <a:solidFill>
                              <a:srgbClr val="C00000"/>
                            </a:solidFill>
                            <a:latin typeface="Cambria Math" panose="02040503050406030204" pitchFamily="18" charset="0"/>
                          </a:rPr>
                          <m:t>3</m:t>
                        </m:r>
                      </m:sub>
                    </m:sSub>
                    <m:r>
                      <a:rPr lang="en-US" b="0" i="1" dirty="0" smtClean="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m:t>
                    </m:r>
                  </m:oMath>
                </a14:m>
                <a:endParaRPr lang="en-US" dirty="0"/>
              </a:p>
              <a:p>
                <a:endParaRPr lang="en-US" dirty="0"/>
              </a:p>
              <a:p>
                <a:endParaRPr lang="en-US" dirty="0"/>
              </a:p>
              <a:p>
                <a:r>
                  <a:rPr lang="fa-IR" dirty="0"/>
                  <a:t>ماشین طراحی شده، شرایط تعریف 7-3 را برآورده میسازد لذا این ماشین یک ماشین پشته ای قطعی میباشد و زبان پذیرفته شده نیز یک زبان مستقل از متن قطعی است</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r="-15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D22F896-40B5-4ADD-8801-0D06FADFA095}" type="slidenum">
              <a:rPr lang="en-US" smtClean="0"/>
              <a:pPr/>
              <a:t>34</a:t>
            </a:fld>
            <a:endParaRPr lang="en-US" dirty="0"/>
          </a:p>
        </p:txBody>
      </p:sp>
      <mc:AlternateContent xmlns:mc="http://schemas.openxmlformats.org/markup-compatibility/2006" xmlns:a14="http://schemas.microsoft.com/office/drawing/2010/main">
        <mc:Choice Requires="a14">
          <p:sp>
            <p:nvSpPr>
              <p:cNvPr id="5" name="Rectangle 4"/>
              <p:cNvSpPr/>
              <p:nvPr/>
            </p:nvSpPr>
            <p:spPr>
              <a:xfrm>
                <a:off x="515700" y="1280362"/>
                <a:ext cx="2575257" cy="175432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l-GR" i="1" dirty="0" smtClean="0">
                          <a:solidFill>
                            <a:srgbClr val="C00000"/>
                          </a:solidFill>
                          <a:latin typeface="Cambria Math" panose="02040503050406030204" pitchFamily="18" charset="0"/>
                        </a:rPr>
                        <m:t>𝛿</m:t>
                      </m:r>
                      <m:d>
                        <m:dPr>
                          <m:ctrlPr>
                            <a:rPr lang="en-US" b="0" i="1" dirty="0" smtClean="0">
                              <a:solidFill>
                                <a:srgbClr val="C00000"/>
                              </a:solidFill>
                              <a:latin typeface="Cambria Math" panose="02040503050406030204" pitchFamily="18" charset="0"/>
                            </a:rPr>
                          </m:ctrlPr>
                        </m:dPr>
                        <m:e>
                          <m:sSub>
                            <m:sSubPr>
                              <m:ctrlPr>
                                <a:rPr lang="en-US" b="0" i="1" dirty="0" smtClean="0">
                                  <a:solidFill>
                                    <a:srgbClr val="C00000"/>
                                  </a:solidFill>
                                  <a:latin typeface="Cambria Math" panose="02040503050406030204" pitchFamily="18" charset="0"/>
                                </a:rPr>
                              </m:ctrlPr>
                            </m:sSubPr>
                            <m:e>
                              <m:r>
                                <a:rPr lang="en-US" b="0" i="1" dirty="0" smtClean="0">
                                  <a:solidFill>
                                    <a:srgbClr val="C00000"/>
                                  </a:solidFill>
                                  <a:latin typeface="Cambria Math" panose="02040503050406030204" pitchFamily="18" charset="0"/>
                                </a:rPr>
                                <m:t>𝑞</m:t>
                              </m:r>
                            </m:e>
                            <m:sub>
                              <m:r>
                                <a:rPr lang="en-US" b="0" i="1" dirty="0" smtClean="0">
                                  <a:solidFill>
                                    <a:srgbClr val="C00000"/>
                                  </a:solidFill>
                                  <a:latin typeface="Cambria Math" panose="02040503050406030204" pitchFamily="18" charset="0"/>
                                </a:rPr>
                                <m:t>0</m:t>
                              </m:r>
                            </m:sub>
                          </m:sSub>
                          <m:r>
                            <a:rPr lang="en-US" b="0" i="1" dirty="0" smtClean="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𝑎</m:t>
                          </m:r>
                          <m:r>
                            <a:rPr lang="en-US" b="0" i="1" dirty="0" smtClean="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0</m:t>
                          </m:r>
                        </m:e>
                      </m:d>
                      <m:r>
                        <a:rPr lang="en-US" b="0" i="1" dirty="0" smtClean="0">
                          <a:solidFill>
                            <a:srgbClr val="C00000"/>
                          </a:solidFill>
                          <a:latin typeface="Cambria Math" panose="02040503050406030204" pitchFamily="18" charset="0"/>
                        </a:rPr>
                        <m:t>={(</m:t>
                      </m:r>
                      <m:sSub>
                        <m:sSubPr>
                          <m:ctrlPr>
                            <a:rPr lang="en-US" b="0" i="1" dirty="0" smtClean="0">
                              <a:solidFill>
                                <a:srgbClr val="C00000"/>
                              </a:solidFill>
                              <a:latin typeface="Cambria Math" panose="02040503050406030204" pitchFamily="18" charset="0"/>
                            </a:rPr>
                          </m:ctrlPr>
                        </m:sSubPr>
                        <m:e>
                          <m:r>
                            <a:rPr lang="en-US" b="0" i="1" dirty="0" smtClean="0">
                              <a:solidFill>
                                <a:srgbClr val="C00000"/>
                              </a:solidFill>
                              <a:latin typeface="Cambria Math" panose="02040503050406030204" pitchFamily="18" charset="0"/>
                            </a:rPr>
                            <m:t>𝑞</m:t>
                          </m:r>
                        </m:e>
                        <m:sub>
                          <m:r>
                            <a:rPr lang="en-US" b="0" i="1" dirty="0" smtClean="0">
                              <a:solidFill>
                                <a:srgbClr val="C00000"/>
                              </a:solidFill>
                              <a:latin typeface="Cambria Math" panose="02040503050406030204" pitchFamily="18" charset="0"/>
                            </a:rPr>
                            <m:t>1</m:t>
                          </m:r>
                        </m:sub>
                      </m:sSub>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10</m:t>
                      </m:r>
                      <m:r>
                        <a:rPr lang="en-US" b="0" i="1" dirty="0" smtClean="0">
                          <a:solidFill>
                            <a:srgbClr val="C00000"/>
                          </a:solidFill>
                          <a:latin typeface="Cambria Math" panose="02040503050406030204" pitchFamily="18" charset="0"/>
                        </a:rPr>
                        <m:t>)}</m:t>
                      </m:r>
                    </m:oMath>
                  </m:oMathPara>
                </a14:m>
                <a:endParaRPr lang="en-US" dirty="0"/>
              </a:p>
              <a:p>
                <a:pPr/>
                <a14:m>
                  <m:oMathPara xmlns:m="http://schemas.openxmlformats.org/officeDocument/2006/math">
                    <m:oMathParaPr>
                      <m:jc m:val="centerGroup"/>
                    </m:oMathParaPr>
                    <m:oMath xmlns:m="http://schemas.openxmlformats.org/officeDocument/2006/math">
                      <m:r>
                        <a:rPr lang="el-GR" i="1" dirty="0">
                          <a:solidFill>
                            <a:srgbClr val="C00000"/>
                          </a:solidFill>
                          <a:latin typeface="Cambria Math" panose="02040503050406030204" pitchFamily="18" charset="0"/>
                        </a:rPr>
                        <m:t>𝛿</m:t>
                      </m:r>
                      <m:d>
                        <m:dPr>
                          <m:ctrlPr>
                            <a:rPr lang="en-US" i="1" dirty="0">
                              <a:solidFill>
                                <a:srgbClr val="C00000"/>
                              </a:solidFill>
                              <a:latin typeface="Cambria Math" panose="02040503050406030204" pitchFamily="18" charset="0"/>
                            </a:rPr>
                          </m:ctrlPr>
                        </m:dPr>
                        <m:e>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𝑞</m:t>
                              </m:r>
                            </m:e>
                            <m:sub>
                              <m:r>
                                <a:rPr lang="en-US" b="0" i="1" dirty="0" smtClean="0">
                                  <a:solidFill>
                                    <a:srgbClr val="C00000"/>
                                  </a:solidFill>
                                  <a:latin typeface="Cambria Math" panose="02040503050406030204" pitchFamily="18" charset="0"/>
                                </a:rPr>
                                <m:t>1</m:t>
                              </m:r>
                            </m:sub>
                          </m:sSub>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𝑎</m:t>
                          </m:r>
                          <m:r>
                            <a:rPr lang="en-US" i="1" dirty="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1</m:t>
                          </m:r>
                        </m:e>
                      </m:d>
                      <m:r>
                        <a:rPr lang="en-US" i="1" dirty="0">
                          <a:solidFill>
                            <a:srgbClr val="C00000"/>
                          </a:solidFill>
                          <a:latin typeface="Cambria Math" panose="02040503050406030204" pitchFamily="18" charset="0"/>
                        </a:rPr>
                        <m:t>={(</m:t>
                      </m:r>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𝑞</m:t>
                          </m:r>
                        </m:e>
                        <m:sub>
                          <m:r>
                            <a:rPr lang="en-US" i="1" dirty="0">
                              <a:solidFill>
                                <a:srgbClr val="C00000"/>
                              </a:solidFill>
                              <a:latin typeface="Cambria Math" panose="02040503050406030204" pitchFamily="18" charset="0"/>
                            </a:rPr>
                            <m:t>1</m:t>
                          </m:r>
                        </m:sub>
                      </m:sSub>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11</m:t>
                      </m:r>
                      <m:r>
                        <a:rPr lang="en-US" i="1" dirty="0">
                          <a:solidFill>
                            <a:srgbClr val="C00000"/>
                          </a:solidFill>
                          <a:latin typeface="Cambria Math" panose="02040503050406030204" pitchFamily="18" charset="0"/>
                        </a:rPr>
                        <m:t>)}</m:t>
                      </m:r>
                    </m:oMath>
                  </m:oMathPara>
                </a14:m>
                <a:endParaRPr lang="en-US" dirty="0"/>
              </a:p>
              <a:p>
                <a:pPr/>
                <a14:m>
                  <m:oMathPara xmlns:m="http://schemas.openxmlformats.org/officeDocument/2006/math">
                    <m:oMathParaPr>
                      <m:jc m:val="centerGroup"/>
                    </m:oMathParaPr>
                    <m:oMath xmlns:m="http://schemas.openxmlformats.org/officeDocument/2006/math">
                      <m:r>
                        <a:rPr lang="el-GR" i="1" dirty="0">
                          <a:solidFill>
                            <a:srgbClr val="C00000"/>
                          </a:solidFill>
                          <a:latin typeface="Cambria Math" panose="02040503050406030204" pitchFamily="18" charset="0"/>
                        </a:rPr>
                        <m:t>𝛿</m:t>
                      </m:r>
                      <m:d>
                        <m:dPr>
                          <m:ctrlPr>
                            <a:rPr lang="en-US" i="1" dirty="0">
                              <a:solidFill>
                                <a:srgbClr val="C00000"/>
                              </a:solidFill>
                              <a:latin typeface="Cambria Math" panose="02040503050406030204" pitchFamily="18" charset="0"/>
                            </a:rPr>
                          </m:ctrlPr>
                        </m:dPr>
                        <m:e>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𝑞</m:t>
                              </m:r>
                            </m:e>
                            <m:sub>
                              <m:r>
                                <a:rPr lang="fa-IR" b="0" i="1" dirty="0" smtClean="0">
                                  <a:solidFill>
                                    <a:srgbClr val="C00000"/>
                                  </a:solidFill>
                                  <a:latin typeface="Cambria Math" panose="02040503050406030204" pitchFamily="18" charset="0"/>
                                </a:rPr>
                                <m:t>1</m:t>
                              </m:r>
                            </m:sub>
                          </m:sSub>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𝑏</m:t>
                          </m:r>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1</m:t>
                          </m:r>
                        </m:e>
                      </m:d>
                      <m:r>
                        <a:rPr lang="en-US" i="1" dirty="0">
                          <a:solidFill>
                            <a:srgbClr val="C00000"/>
                          </a:solidFill>
                          <a:latin typeface="Cambria Math" panose="02040503050406030204" pitchFamily="18" charset="0"/>
                        </a:rPr>
                        <m:t>={(</m:t>
                      </m:r>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𝑞</m:t>
                          </m:r>
                        </m:e>
                        <m:sub>
                          <m:r>
                            <a:rPr lang="en-US" i="1" dirty="0">
                              <a:solidFill>
                                <a:srgbClr val="C00000"/>
                              </a:solidFill>
                              <a:latin typeface="Cambria Math" panose="02040503050406030204" pitchFamily="18" charset="0"/>
                            </a:rPr>
                            <m:t>2</m:t>
                          </m:r>
                        </m:sub>
                      </m:sSub>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ea typeface="Cambria Math" panose="02040503050406030204" pitchFamily="18" charset="0"/>
                        </a:rPr>
                        <m:t>𝜆</m:t>
                      </m:r>
                      <m:r>
                        <a:rPr lang="en-US" i="1" dirty="0">
                          <a:solidFill>
                            <a:srgbClr val="C00000"/>
                          </a:solidFill>
                          <a:latin typeface="Cambria Math" panose="02040503050406030204" pitchFamily="18" charset="0"/>
                        </a:rPr>
                        <m:t>)}</m:t>
                      </m:r>
                    </m:oMath>
                  </m:oMathPara>
                </a14:m>
                <a:endParaRPr lang="en-US" dirty="0"/>
              </a:p>
              <a:p>
                <a:pPr/>
                <a14:m>
                  <m:oMathPara xmlns:m="http://schemas.openxmlformats.org/officeDocument/2006/math">
                    <m:oMathParaPr>
                      <m:jc m:val="centerGroup"/>
                    </m:oMathParaPr>
                    <m:oMath xmlns:m="http://schemas.openxmlformats.org/officeDocument/2006/math">
                      <m:r>
                        <a:rPr lang="el-GR" i="1" dirty="0">
                          <a:solidFill>
                            <a:srgbClr val="C00000"/>
                          </a:solidFill>
                          <a:latin typeface="Cambria Math" panose="02040503050406030204" pitchFamily="18" charset="0"/>
                        </a:rPr>
                        <m:t>𝛿</m:t>
                      </m:r>
                      <m:d>
                        <m:dPr>
                          <m:ctrlPr>
                            <a:rPr lang="en-US" i="1" dirty="0">
                              <a:solidFill>
                                <a:srgbClr val="C00000"/>
                              </a:solidFill>
                              <a:latin typeface="Cambria Math" panose="02040503050406030204" pitchFamily="18" charset="0"/>
                            </a:rPr>
                          </m:ctrlPr>
                        </m:dPr>
                        <m:e>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𝑞</m:t>
                              </m:r>
                            </m:e>
                            <m:sub>
                              <m:r>
                                <a:rPr lang="fa-IR" b="0" i="1" dirty="0" smtClean="0">
                                  <a:solidFill>
                                    <a:srgbClr val="C00000"/>
                                  </a:solidFill>
                                  <a:latin typeface="Cambria Math" panose="02040503050406030204" pitchFamily="18" charset="0"/>
                                </a:rPr>
                                <m:t>2</m:t>
                              </m:r>
                            </m:sub>
                          </m:sSub>
                          <m:r>
                            <a:rPr lang="en-US" i="1" dirty="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𝑏</m:t>
                          </m:r>
                          <m:r>
                            <a:rPr lang="en-US" i="1" dirty="0">
                              <a:solidFill>
                                <a:srgbClr val="C00000"/>
                              </a:solidFill>
                              <a:latin typeface="Cambria Math" panose="02040503050406030204" pitchFamily="18" charset="0"/>
                            </a:rPr>
                            <m:t>,</m:t>
                          </m:r>
                          <m:r>
                            <a:rPr lang="fa-IR" b="0" i="1" dirty="0" smtClean="0">
                              <a:solidFill>
                                <a:srgbClr val="C00000"/>
                              </a:solidFill>
                              <a:latin typeface="Cambria Math" panose="02040503050406030204" pitchFamily="18" charset="0"/>
                            </a:rPr>
                            <m:t>1</m:t>
                          </m:r>
                        </m:e>
                      </m:d>
                      <m:r>
                        <a:rPr lang="en-US" i="1" dirty="0">
                          <a:solidFill>
                            <a:srgbClr val="C00000"/>
                          </a:solidFill>
                          <a:latin typeface="Cambria Math" panose="02040503050406030204" pitchFamily="18" charset="0"/>
                        </a:rPr>
                        <m:t>={(</m:t>
                      </m:r>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𝑞</m:t>
                          </m:r>
                        </m:e>
                        <m:sub>
                          <m:r>
                            <a:rPr lang="en-US" b="0" i="1" dirty="0" smtClean="0">
                              <a:solidFill>
                                <a:srgbClr val="C00000"/>
                              </a:solidFill>
                              <a:latin typeface="Cambria Math" panose="02040503050406030204" pitchFamily="18" charset="0"/>
                            </a:rPr>
                            <m:t>2</m:t>
                          </m:r>
                        </m:sub>
                      </m:sSub>
                      <m:r>
                        <a:rPr lang="en-US" i="1" dirty="0">
                          <a:solidFill>
                            <a:srgbClr val="C00000"/>
                          </a:solidFill>
                          <a:latin typeface="Cambria Math" panose="02040503050406030204" pitchFamily="18" charset="0"/>
                        </a:rPr>
                        <m:t>,</m:t>
                      </m:r>
                      <m:r>
                        <a:rPr lang="en-US" i="1" dirty="0" smtClean="0">
                          <a:solidFill>
                            <a:srgbClr val="C00000"/>
                          </a:solidFill>
                          <a:latin typeface="Cambria Math" panose="02040503050406030204" pitchFamily="18" charset="0"/>
                          <a:ea typeface="Cambria Math" panose="02040503050406030204" pitchFamily="18" charset="0"/>
                        </a:rPr>
                        <m:t>𝜆</m:t>
                      </m:r>
                      <m:r>
                        <a:rPr lang="en-US" i="1" dirty="0">
                          <a:solidFill>
                            <a:srgbClr val="C00000"/>
                          </a:solidFill>
                          <a:latin typeface="Cambria Math" panose="02040503050406030204" pitchFamily="18" charset="0"/>
                        </a:rPr>
                        <m:t>)}</m:t>
                      </m:r>
                    </m:oMath>
                  </m:oMathPara>
                </a14:m>
                <a:endParaRPr lang="en-US" dirty="0"/>
              </a:p>
              <a:p>
                <a:pPr/>
                <a14:m>
                  <m:oMathPara xmlns:m="http://schemas.openxmlformats.org/officeDocument/2006/math">
                    <m:oMathParaPr>
                      <m:jc m:val="centerGroup"/>
                    </m:oMathParaPr>
                    <m:oMath xmlns:m="http://schemas.openxmlformats.org/officeDocument/2006/math">
                      <m:r>
                        <a:rPr lang="el-GR" i="1" dirty="0">
                          <a:solidFill>
                            <a:srgbClr val="C00000"/>
                          </a:solidFill>
                          <a:latin typeface="Cambria Math" panose="02040503050406030204" pitchFamily="18" charset="0"/>
                        </a:rPr>
                        <m:t>𝛿</m:t>
                      </m:r>
                      <m:d>
                        <m:dPr>
                          <m:ctrlPr>
                            <a:rPr lang="en-US" i="1" dirty="0">
                              <a:solidFill>
                                <a:srgbClr val="C00000"/>
                              </a:solidFill>
                              <a:latin typeface="Cambria Math" panose="02040503050406030204" pitchFamily="18" charset="0"/>
                            </a:rPr>
                          </m:ctrlPr>
                        </m:dPr>
                        <m:e>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𝑞</m:t>
                              </m:r>
                            </m:e>
                            <m:sub>
                              <m:r>
                                <a:rPr lang="en-US" b="0" i="1" dirty="0" smtClean="0">
                                  <a:solidFill>
                                    <a:srgbClr val="C00000"/>
                                  </a:solidFill>
                                  <a:latin typeface="Cambria Math" panose="02040503050406030204" pitchFamily="18" charset="0"/>
                                </a:rPr>
                                <m:t>2</m:t>
                              </m:r>
                            </m:sub>
                          </m:sSub>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ea typeface="Cambria Math" panose="02040503050406030204" pitchFamily="18" charset="0"/>
                            </a:rPr>
                            <m:t>𝜆</m:t>
                          </m:r>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0</m:t>
                          </m:r>
                        </m:e>
                      </m:d>
                      <m:r>
                        <a:rPr lang="en-US" i="1" dirty="0">
                          <a:solidFill>
                            <a:srgbClr val="C00000"/>
                          </a:solidFill>
                          <a:latin typeface="Cambria Math" panose="02040503050406030204" pitchFamily="18" charset="0"/>
                        </a:rPr>
                        <m:t>={(</m:t>
                      </m:r>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𝑞</m:t>
                          </m:r>
                        </m:e>
                        <m:sub>
                          <m:r>
                            <a:rPr lang="fa-IR" b="0" i="1" dirty="0" smtClean="0">
                              <a:solidFill>
                                <a:srgbClr val="C00000"/>
                              </a:solidFill>
                              <a:latin typeface="Cambria Math" panose="02040503050406030204" pitchFamily="18" charset="0"/>
                            </a:rPr>
                            <m:t>3</m:t>
                          </m:r>
                        </m:sub>
                      </m:sSub>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ea typeface="Cambria Math" panose="02040503050406030204" pitchFamily="18" charset="0"/>
                        </a:rPr>
                        <m:t>𝜆</m:t>
                      </m:r>
                      <m:r>
                        <a:rPr lang="en-US" i="1" dirty="0">
                          <a:solidFill>
                            <a:srgbClr val="C00000"/>
                          </a:solidFill>
                          <a:latin typeface="Cambria Math" panose="02040503050406030204" pitchFamily="18" charset="0"/>
                        </a:rPr>
                        <m:t>)}</m:t>
                      </m:r>
                    </m:oMath>
                  </m:oMathPara>
                </a14:m>
                <a:endParaRPr lang="en-US" dirty="0"/>
              </a:p>
              <a:p>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515700" y="1280362"/>
                <a:ext cx="2575257" cy="1754326"/>
              </a:xfrm>
              <a:prstGeom prst="rect">
                <a:avLst/>
              </a:prstGeom>
              <a:blipFill>
                <a:blip r:embed="rId3"/>
                <a:stretch>
                  <a:fillRect/>
                </a:stretch>
              </a:blipFill>
            </p:spPr>
            <p:txBody>
              <a:bodyPr/>
              <a:lstStyle/>
              <a:p>
                <a:r>
                  <a:rPr lang="en-US">
                    <a:noFill/>
                  </a:rPr>
                  <a:t> </a:t>
                </a:r>
              </a:p>
            </p:txBody>
          </p:sp>
        </mc:Fallback>
      </mc:AlternateContent>
      <p:grpSp>
        <p:nvGrpSpPr>
          <p:cNvPr id="33" name="Group 32"/>
          <p:cNvGrpSpPr/>
          <p:nvPr/>
        </p:nvGrpSpPr>
        <p:grpSpPr>
          <a:xfrm>
            <a:off x="1304365" y="3951810"/>
            <a:ext cx="5959043" cy="1298242"/>
            <a:chOff x="1304365" y="3951810"/>
            <a:chExt cx="5959043" cy="1298242"/>
          </a:xfrm>
        </p:grpSpPr>
        <p:sp>
          <p:nvSpPr>
            <p:cNvPr id="7" name="Oval 6"/>
            <p:cNvSpPr/>
            <p:nvPr/>
          </p:nvSpPr>
          <p:spPr>
            <a:xfrm>
              <a:off x="1628234" y="4553251"/>
              <a:ext cx="706505" cy="683542"/>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mc:AlternateContent xmlns:mc="http://schemas.openxmlformats.org/markup-compatibility/2006" xmlns:a14="http://schemas.microsoft.com/office/drawing/2010/main">
          <mc:Choice Requires="a14">
            <p:sp>
              <p:nvSpPr>
                <p:cNvPr id="8" name="TextBox 7"/>
                <p:cNvSpPr txBox="1"/>
                <p:nvPr/>
              </p:nvSpPr>
              <p:spPr>
                <a:xfrm>
                  <a:off x="1714254" y="4623062"/>
                  <a:ext cx="571310"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ea typeface="Cambria Math" panose="02040503050406030204" pitchFamily="18" charset="0"/>
                              </a:rPr>
                            </m:ctrlPr>
                          </m:sSubPr>
                          <m:e>
                            <m:r>
                              <a:rPr lang="en-US" sz="2400" i="1" dirty="0">
                                <a:latin typeface="Cambria Math" panose="02040503050406030204" pitchFamily="18" charset="0"/>
                                <a:ea typeface="Cambria Math" panose="02040503050406030204" pitchFamily="18" charset="0"/>
                              </a:rPr>
                              <m:t>𝑞</m:t>
                            </m:r>
                          </m:e>
                          <m:sub>
                            <m:r>
                              <a:rPr lang="en-US" sz="2400" b="0" i="1" dirty="0" smtClean="0">
                                <a:latin typeface="Cambria Math" panose="02040503050406030204" pitchFamily="18" charset="0"/>
                                <a:ea typeface="Cambria Math" panose="02040503050406030204" pitchFamily="18" charset="0"/>
                              </a:rPr>
                              <m:t>0</m:t>
                            </m:r>
                          </m:sub>
                        </m:sSub>
                      </m:oMath>
                    </m:oMathPara>
                  </a14:m>
                  <a:endParaRPr lang="en-US" sz="2400" dirty="0"/>
                </a:p>
              </p:txBody>
            </p:sp>
          </mc:Choice>
          <mc:Fallback xmlns="">
            <p:sp>
              <p:nvSpPr>
                <p:cNvPr id="8" name="TextBox 7"/>
                <p:cNvSpPr txBox="1">
                  <a:spLocks noRot="1" noChangeAspect="1" noMove="1" noResize="1" noEditPoints="1" noAdjustHandles="1" noChangeArrowheads="1" noChangeShapeType="1" noTextEdit="1"/>
                </p:cNvSpPr>
                <p:nvPr/>
              </p:nvSpPr>
              <p:spPr>
                <a:xfrm>
                  <a:off x="1714254" y="4623062"/>
                  <a:ext cx="571310" cy="461665"/>
                </a:xfrm>
                <a:prstGeom prst="rect">
                  <a:avLst/>
                </a:prstGeom>
                <a:blipFill>
                  <a:blip r:embed="rId4"/>
                  <a:stretch>
                    <a:fillRect b="-11842"/>
                  </a:stretch>
                </a:blipFill>
              </p:spPr>
              <p:txBody>
                <a:bodyPr/>
                <a:lstStyle/>
                <a:p>
                  <a:r>
                    <a:rPr lang="en-US">
                      <a:noFill/>
                    </a:rPr>
                    <a:t> </a:t>
                  </a:r>
                </a:p>
              </p:txBody>
            </p:sp>
          </mc:Fallback>
        </mc:AlternateContent>
        <p:cxnSp>
          <p:nvCxnSpPr>
            <p:cNvPr id="9" name="Straight Arrow Connector 8"/>
            <p:cNvCxnSpPr>
              <a:endCxn id="7" idx="2"/>
            </p:cNvCxnSpPr>
            <p:nvPr/>
          </p:nvCxnSpPr>
          <p:spPr>
            <a:xfrm>
              <a:off x="1304365" y="4895022"/>
              <a:ext cx="323869"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3349990" y="4561290"/>
              <a:ext cx="706505" cy="683542"/>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mc:AlternateContent xmlns:mc="http://schemas.openxmlformats.org/markup-compatibility/2006" xmlns:a14="http://schemas.microsoft.com/office/drawing/2010/main">
          <mc:Choice Requires="a14">
            <p:sp>
              <p:nvSpPr>
                <p:cNvPr id="11" name="TextBox 10"/>
                <p:cNvSpPr txBox="1"/>
                <p:nvPr/>
              </p:nvSpPr>
              <p:spPr>
                <a:xfrm>
                  <a:off x="3436010" y="4647003"/>
                  <a:ext cx="571310"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ea typeface="Cambria Math" panose="02040503050406030204" pitchFamily="18" charset="0"/>
                              </a:rPr>
                            </m:ctrlPr>
                          </m:sSubPr>
                          <m:e>
                            <m:r>
                              <a:rPr lang="en-US" sz="2400" i="1" dirty="0">
                                <a:latin typeface="Cambria Math" panose="02040503050406030204" pitchFamily="18" charset="0"/>
                                <a:ea typeface="Cambria Math" panose="02040503050406030204" pitchFamily="18" charset="0"/>
                              </a:rPr>
                              <m:t>𝑞</m:t>
                            </m:r>
                          </m:e>
                          <m:sub>
                            <m:r>
                              <a:rPr lang="fa-IR" sz="2400" b="0" i="1" dirty="0" smtClean="0">
                                <a:latin typeface="Cambria Math" panose="02040503050406030204" pitchFamily="18" charset="0"/>
                                <a:ea typeface="Cambria Math" panose="02040503050406030204" pitchFamily="18" charset="0"/>
                              </a:rPr>
                              <m:t>1</m:t>
                            </m:r>
                          </m:sub>
                        </m:sSub>
                      </m:oMath>
                    </m:oMathPara>
                  </a14:m>
                  <a:endParaRPr lang="en-US" sz="2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3436010" y="4647003"/>
                  <a:ext cx="571310" cy="461665"/>
                </a:xfrm>
                <a:prstGeom prst="rect">
                  <a:avLst/>
                </a:prstGeom>
                <a:blipFill>
                  <a:blip r:embed="rId5"/>
                  <a:stretch>
                    <a:fillRect b="-11842"/>
                  </a:stretch>
                </a:blipFill>
              </p:spPr>
              <p:txBody>
                <a:bodyPr/>
                <a:lstStyle/>
                <a:p>
                  <a:r>
                    <a:rPr lang="en-US">
                      <a:noFill/>
                    </a:rPr>
                    <a:t> </a:t>
                  </a:r>
                </a:p>
              </p:txBody>
            </p:sp>
          </mc:Fallback>
        </mc:AlternateContent>
        <p:cxnSp>
          <p:nvCxnSpPr>
            <p:cNvPr id="12" name="Straight Arrow Connector 11"/>
            <p:cNvCxnSpPr>
              <a:stCxn id="7" idx="6"/>
              <a:endCxn id="10" idx="2"/>
            </p:cNvCxnSpPr>
            <p:nvPr/>
          </p:nvCxnSpPr>
          <p:spPr>
            <a:xfrm>
              <a:off x="2334739" y="4895022"/>
              <a:ext cx="1015251" cy="803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3" name="Curved Connector 12"/>
            <p:cNvCxnSpPr>
              <a:stCxn id="10" idx="1"/>
              <a:endCxn id="10" idx="7"/>
            </p:cNvCxnSpPr>
            <p:nvPr/>
          </p:nvCxnSpPr>
          <p:spPr>
            <a:xfrm rot="5400000" flipH="1" flipV="1">
              <a:off x="3703242" y="4411605"/>
              <a:ext cx="12700" cy="499575"/>
            </a:xfrm>
            <a:prstGeom prst="curvedConnector3">
              <a:avLst>
                <a:gd name="adj1" fmla="val 2858882"/>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p:cNvSpPr txBox="1"/>
                <p:nvPr/>
              </p:nvSpPr>
              <p:spPr>
                <a:xfrm>
                  <a:off x="2311743" y="4535954"/>
                  <a:ext cx="1025391"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dirty="0" smtClean="0">
                            <a:latin typeface="Cambria Math" panose="02040503050406030204" pitchFamily="18" charset="0"/>
                            <a:ea typeface="Cambria Math" panose="02040503050406030204" pitchFamily="18" charset="0"/>
                          </a:rPr>
                          <m:t>𝑎</m:t>
                        </m:r>
                        <m:r>
                          <a:rPr lang="en-US" sz="1600" i="1" dirty="0" smtClean="0">
                            <a:latin typeface="Cambria Math" panose="02040503050406030204" pitchFamily="18" charset="0"/>
                            <a:ea typeface="Cambria Math" panose="02040503050406030204" pitchFamily="18" charset="0"/>
                          </a:rPr>
                          <m:t>,</m:t>
                        </m:r>
                        <m:r>
                          <a:rPr lang="en-US" sz="1600" b="0" i="1" dirty="0" smtClean="0">
                            <a:latin typeface="Cambria Math" panose="02040503050406030204" pitchFamily="18" charset="0"/>
                            <a:ea typeface="Cambria Math" panose="02040503050406030204" pitchFamily="18" charset="0"/>
                          </a:rPr>
                          <m:t>0</m:t>
                        </m:r>
                        <m:r>
                          <a:rPr lang="en-US" sz="1600" i="1" dirty="0">
                            <a:latin typeface="Cambria Math" panose="02040503050406030204" pitchFamily="18" charset="0"/>
                          </a:rPr>
                          <m:t>/</m:t>
                        </m:r>
                        <m:r>
                          <a:rPr lang="en-US" sz="1600" b="0" i="1" dirty="0" smtClean="0">
                            <a:latin typeface="Cambria Math" panose="02040503050406030204" pitchFamily="18" charset="0"/>
                          </a:rPr>
                          <m:t>10</m:t>
                        </m:r>
                      </m:oMath>
                    </m:oMathPara>
                  </a14:m>
                  <a:endParaRPr lang="en-US" sz="1600" dirty="0"/>
                </a:p>
              </p:txBody>
            </p:sp>
          </mc:Choice>
          <mc:Fallback xmlns="">
            <p:sp>
              <p:nvSpPr>
                <p:cNvPr id="14" name="TextBox 13"/>
                <p:cNvSpPr txBox="1">
                  <a:spLocks noRot="1" noChangeAspect="1" noMove="1" noResize="1" noEditPoints="1" noAdjustHandles="1" noChangeArrowheads="1" noChangeShapeType="1" noTextEdit="1"/>
                </p:cNvSpPr>
                <p:nvPr/>
              </p:nvSpPr>
              <p:spPr>
                <a:xfrm>
                  <a:off x="2311743" y="4535954"/>
                  <a:ext cx="1025391" cy="338554"/>
                </a:xfrm>
                <a:prstGeom prst="rect">
                  <a:avLst/>
                </a:prstGeom>
                <a:blipFill>
                  <a:blip r:embed="rId6"/>
                  <a:stretch>
                    <a:fillRect b="-107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2986579" y="3951810"/>
                  <a:ext cx="1264976"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i="1" dirty="0" smtClean="0">
                            <a:latin typeface="Cambria Math" panose="02040503050406030204" pitchFamily="18" charset="0"/>
                          </a:rPr>
                          <m:t>𝑎</m:t>
                        </m:r>
                        <m:r>
                          <a:rPr lang="en-US" sz="1600" i="1" dirty="0">
                            <a:latin typeface="Cambria Math" panose="02040503050406030204" pitchFamily="18" charset="0"/>
                          </a:rPr>
                          <m:t>,</m:t>
                        </m:r>
                        <m:r>
                          <a:rPr lang="en-US" sz="1600" b="0" i="1" dirty="0" smtClean="0">
                            <a:latin typeface="Cambria Math" panose="02040503050406030204" pitchFamily="18" charset="0"/>
                          </a:rPr>
                          <m:t>1</m:t>
                        </m:r>
                        <m:r>
                          <a:rPr lang="en-US" sz="1600" i="1" dirty="0">
                            <a:latin typeface="Cambria Math" panose="02040503050406030204" pitchFamily="18" charset="0"/>
                          </a:rPr>
                          <m:t>/</m:t>
                        </m:r>
                        <m:r>
                          <a:rPr lang="en-US" sz="1600" b="0" i="1" dirty="0" smtClean="0">
                            <a:latin typeface="Cambria Math" panose="02040503050406030204" pitchFamily="18" charset="0"/>
                            <a:ea typeface="Cambria Math" panose="02040503050406030204" pitchFamily="18" charset="0"/>
                          </a:rPr>
                          <m:t>11</m:t>
                        </m:r>
                      </m:oMath>
                    </m:oMathPara>
                  </a14:m>
                  <a:endParaRPr lang="en-US" sz="1600" dirty="0"/>
                </a:p>
              </p:txBody>
            </p:sp>
          </mc:Choice>
          <mc:Fallback xmlns="">
            <p:sp>
              <p:nvSpPr>
                <p:cNvPr id="15" name="TextBox 14"/>
                <p:cNvSpPr txBox="1">
                  <a:spLocks noRot="1" noChangeAspect="1" noMove="1" noResize="1" noEditPoints="1" noAdjustHandles="1" noChangeArrowheads="1" noChangeShapeType="1" noTextEdit="1"/>
                </p:cNvSpPr>
                <p:nvPr/>
              </p:nvSpPr>
              <p:spPr>
                <a:xfrm>
                  <a:off x="2986579" y="3951810"/>
                  <a:ext cx="1264976" cy="338554"/>
                </a:xfrm>
                <a:prstGeom prst="rect">
                  <a:avLst/>
                </a:prstGeom>
                <a:blipFill>
                  <a:blip r:embed="rId7"/>
                  <a:stretch>
                    <a:fillRect b="-10714"/>
                  </a:stretch>
                </a:blipFill>
              </p:spPr>
              <p:txBody>
                <a:bodyPr/>
                <a:lstStyle/>
                <a:p>
                  <a:r>
                    <a:rPr lang="en-US">
                      <a:noFill/>
                    </a:rPr>
                    <a:t> </a:t>
                  </a:r>
                </a:p>
              </p:txBody>
            </p:sp>
          </mc:Fallback>
        </mc:AlternateContent>
        <p:sp>
          <p:nvSpPr>
            <p:cNvPr id="16" name="Oval 15"/>
            <p:cNvSpPr/>
            <p:nvPr/>
          </p:nvSpPr>
          <p:spPr>
            <a:xfrm>
              <a:off x="6556903" y="4566510"/>
              <a:ext cx="706505" cy="683542"/>
            </a:xfrm>
            <a:prstGeom prst="ellipse">
              <a:avLst/>
            </a:prstGeom>
            <a:solidFill>
              <a:schemeClr val="accent1">
                <a:lumMod val="40000"/>
                <a:lumOff val="60000"/>
              </a:schemeClr>
            </a:solidFill>
            <a:ln w="50800"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mc:AlternateContent xmlns:mc="http://schemas.openxmlformats.org/markup-compatibility/2006" xmlns:a14="http://schemas.microsoft.com/office/drawing/2010/main">
          <mc:Choice Requires="a14">
            <p:sp>
              <p:nvSpPr>
                <p:cNvPr id="17" name="TextBox 16"/>
                <p:cNvSpPr txBox="1"/>
                <p:nvPr/>
              </p:nvSpPr>
              <p:spPr>
                <a:xfrm>
                  <a:off x="6640319" y="4597531"/>
                  <a:ext cx="571310"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ea typeface="Cambria Math" panose="02040503050406030204" pitchFamily="18" charset="0"/>
                              </a:rPr>
                            </m:ctrlPr>
                          </m:sSubPr>
                          <m:e>
                            <m:r>
                              <a:rPr lang="en-US" sz="2400" i="1" dirty="0" smtClean="0">
                                <a:latin typeface="Cambria Math" panose="02040503050406030204" pitchFamily="18" charset="0"/>
                                <a:ea typeface="Cambria Math" panose="02040503050406030204" pitchFamily="18" charset="0"/>
                              </a:rPr>
                              <m:t>𝑞</m:t>
                            </m:r>
                          </m:e>
                          <m:sub>
                            <m:r>
                              <a:rPr lang="fa-IR" sz="2400" b="0" i="1" dirty="0" smtClean="0">
                                <a:latin typeface="Cambria Math" panose="02040503050406030204" pitchFamily="18" charset="0"/>
                                <a:ea typeface="Cambria Math" panose="02040503050406030204" pitchFamily="18" charset="0"/>
                              </a:rPr>
                              <m:t>3</m:t>
                            </m:r>
                          </m:sub>
                        </m:sSub>
                      </m:oMath>
                    </m:oMathPara>
                  </a14:m>
                  <a:endParaRPr lang="en-US" sz="2400" dirty="0"/>
                </a:p>
              </p:txBody>
            </p:sp>
          </mc:Choice>
          <mc:Fallback xmlns="">
            <p:sp>
              <p:nvSpPr>
                <p:cNvPr id="17" name="TextBox 16"/>
                <p:cNvSpPr txBox="1">
                  <a:spLocks noRot="1" noChangeAspect="1" noMove="1" noResize="1" noEditPoints="1" noAdjustHandles="1" noChangeArrowheads="1" noChangeShapeType="1" noTextEdit="1"/>
                </p:cNvSpPr>
                <p:nvPr/>
              </p:nvSpPr>
              <p:spPr>
                <a:xfrm>
                  <a:off x="6640319" y="4597531"/>
                  <a:ext cx="571310" cy="461665"/>
                </a:xfrm>
                <a:prstGeom prst="rect">
                  <a:avLst/>
                </a:prstGeom>
                <a:blipFill>
                  <a:blip r:embed="rId8"/>
                  <a:stretch>
                    <a:fillRect b="-11842"/>
                  </a:stretch>
                </a:blipFill>
              </p:spPr>
              <p:txBody>
                <a:bodyPr/>
                <a:lstStyle/>
                <a:p>
                  <a:r>
                    <a:rPr lang="en-US">
                      <a:noFill/>
                    </a:rPr>
                    <a:t> </a:t>
                  </a:r>
                </a:p>
              </p:txBody>
            </p:sp>
          </mc:Fallback>
        </mc:AlternateContent>
        <p:cxnSp>
          <p:nvCxnSpPr>
            <p:cNvPr id="18" name="Straight Arrow Connector 17"/>
            <p:cNvCxnSpPr>
              <a:stCxn id="10" idx="6"/>
              <a:endCxn id="22" idx="2"/>
            </p:cNvCxnSpPr>
            <p:nvPr/>
          </p:nvCxnSpPr>
          <p:spPr>
            <a:xfrm flipV="1">
              <a:off x="4056495" y="4895022"/>
              <a:ext cx="1028468" cy="803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8"/>
                <p:cNvSpPr txBox="1"/>
                <p:nvPr/>
              </p:nvSpPr>
              <p:spPr>
                <a:xfrm>
                  <a:off x="4139911" y="4548032"/>
                  <a:ext cx="1025391" cy="338554"/>
                </a:xfrm>
                <a:prstGeom prst="rect">
                  <a:avLst/>
                </a:prstGeom>
                <a:noFill/>
              </p:spPr>
              <p:txBody>
                <a:bodyPr wrap="square" rtlCol="0">
                  <a:spAutoFit/>
                </a:bodyPr>
                <a:lstStyle/>
                <a:p>
                  <a:r>
                    <a:rPr lang="en-US" sz="1600" dirty="0">
                      <a:ea typeface="Cambria Math" panose="02040503050406030204" pitchFamily="18" charset="0"/>
                    </a:rPr>
                    <a:t> </a:t>
                  </a:r>
                  <a14:m>
                    <m:oMath xmlns:m="http://schemas.openxmlformats.org/officeDocument/2006/math">
                      <m:r>
                        <a:rPr lang="en-US" sz="1600" i="1" dirty="0" smtClean="0">
                          <a:latin typeface="Cambria Math" panose="02040503050406030204" pitchFamily="18" charset="0"/>
                          <a:ea typeface="Cambria Math" panose="02040503050406030204" pitchFamily="18" charset="0"/>
                        </a:rPr>
                        <m:t>𝑏</m:t>
                      </m:r>
                      <m:r>
                        <a:rPr lang="en-US" sz="1600" b="0" i="1" dirty="0" smtClean="0">
                          <a:latin typeface="Cambria Math" panose="02040503050406030204" pitchFamily="18" charset="0"/>
                          <a:ea typeface="Cambria Math" panose="02040503050406030204" pitchFamily="18" charset="0"/>
                        </a:rPr>
                        <m:t>,</m:t>
                      </m:r>
                      <m:r>
                        <a:rPr lang="en-US" sz="1600" b="0" i="1" dirty="0" smtClean="0">
                          <a:latin typeface="Cambria Math" panose="02040503050406030204" pitchFamily="18" charset="0"/>
                          <a:ea typeface="Cambria Math" panose="02040503050406030204" pitchFamily="18" charset="0"/>
                        </a:rPr>
                        <m:t>1</m:t>
                      </m:r>
                      <m:r>
                        <a:rPr lang="en-US" sz="1600" i="1" dirty="0">
                          <a:latin typeface="Cambria Math" panose="02040503050406030204" pitchFamily="18" charset="0"/>
                        </a:rPr>
                        <m:t>/</m:t>
                      </m:r>
                      <m:r>
                        <a:rPr lang="en-US" sz="1600" b="0" i="1" dirty="0" smtClean="0">
                          <a:latin typeface="Cambria Math" panose="02040503050406030204" pitchFamily="18" charset="0"/>
                          <a:ea typeface="Cambria Math" panose="02040503050406030204" pitchFamily="18" charset="0"/>
                        </a:rPr>
                        <m:t>𝜆</m:t>
                      </m:r>
                    </m:oMath>
                  </a14:m>
                  <a:endParaRPr lang="en-US" sz="1600" dirty="0"/>
                </a:p>
              </p:txBody>
            </p:sp>
          </mc:Choice>
          <mc:Fallback xmlns="">
            <p:sp>
              <p:nvSpPr>
                <p:cNvPr id="19" name="TextBox 18"/>
                <p:cNvSpPr txBox="1">
                  <a:spLocks noRot="1" noChangeAspect="1" noMove="1" noResize="1" noEditPoints="1" noAdjustHandles="1" noChangeArrowheads="1" noChangeShapeType="1" noTextEdit="1"/>
                </p:cNvSpPr>
                <p:nvPr/>
              </p:nvSpPr>
              <p:spPr>
                <a:xfrm>
                  <a:off x="4139911" y="4548032"/>
                  <a:ext cx="1025391" cy="338554"/>
                </a:xfrm>
                <a:prstGeom prst="rect">
                  <a:avLst/>
                </a:prstGeom>
                <a:blipFill>
                  <a:blip r:embed="rId9"/>
                  <a:stretch>
                    <a:fillRect b="-10714"/>
                  </a:stretch>
                </a:blipFill>
              </p:spPr>
              <p:txBody>
                <a:bodyPr/>
                <a:lstStyle/>
                <a:p>
                  <a:r>
                    <a:rPr lang="en-US">
                      <a:noFill/>
                    </a:rPr>
                    <a:t> </a:t>
                  </a:r>
                </a:p>
              </p:txBody>
            </p:sp>
          </mc:Fallback>
        </mc:AlternateContent>
        <p:sp>
          <p:nvSpPr>
            <p:cNvPr id="22" name="Oval 21"/>
            <p:cNvSpPr/>
            <p:nvPr/>
          </p:nvSpPr>
          <p:spPr>
            <a:xfrm>
              <a:off x="5084963" y="4553251"/>
              <a:ext cx="706505" cy="683542"/>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mc:AlternateContent xmlns:mc="http://schemas.openxmlformats.org/markup-compatibility/2006" xmlns:a14="http://schemas.microsoft.com/office/drawing/2010/main">
          <mc:Choice Requires="a14">
            <p:sp>
              <p:nvSpPr>
                <p:cNvPr id="23" name="TextBox 22"/>
                <p:cNvSpPr txBox="1"/>
                <p:nvPr/>
              </p:nvSpPr>
              <p:spPr>
                <a:xfrm>
                  <a:off x="5170983" y="4638964"/>
                  <a:ext cx="571310"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ea typeface="Cambria Math" panose="02040503050406030204" pitchFamily="18" charset="0"/>
                              </a:rPr>
                            </m:ctrlPr>
                          </m:sSubPr>
                          <m:e>
                            <m:r>
                              <a:rPr lang="en-US" sz="2400" i="1" dirty="0">
                                <a:latin typeface="Cambria Math" panose="02040503050406030204" pitchFamily="18" charset="0"/>
                                <a:ea typeface="Cambria Math" panose="02040503050406030204" pitchFamily="18" charset="0"/>
                              </a:rPr>
                              <m:t>𝑞</m:t>
                            </m:r>
                          </m:e>
                          <m:sub>
                            <m:r>
                              <a:rPr lang="en-US" sz="2400" b="0" i="1" dirty="0" smtClean="0">
                                <a:latin typeface="Cambria Math" panose="02040503050406030204" pitchFamily="18" charset="0"/>
                                <a:ea typeface="Cambria Math" panose="02040503050406030204" pitchFamily="18" charset="0"/>
                              </a:rPr>
                              <m:t>2</m:t>
                            </m:r>
                          </m:sub>
                        </m:sSub>
                      </m:oMath>
                    </m:oMathPara>
                  </a14:m>
                  <a:endParaRPr lang="en-US" sz="2400" dirty="0"/>
                </a:p>
              </p:txBody>
            </p:sp>
          </mc:Choice>
          <mc:Fallback xmlns="">
            <p:sp>
              <p:nvSpPr>
                <p:cNvPr id="23" name="TextBox 22"/>
                <p:cNvSpPr txBox="1">
                  <a:spLocks noRot="1" noChangeAspect="1" noMove="1" noResize="1" noEditPoints="1" noAdjustHandles="1" noChangeArrowheads="1" noChangeShapeType="1" noTextEdit="1"/>
                </p:cNvSpPr>
                <p:nvPr/>
              </p:nvSpPr>
              <p:spPr>
                <a:xfrm>
                  <a:off x="5170983" y="4638964"/>
                  <a:ext cx="571310" cy="461665"/>
                </a:xfrm>
                <a:prstGeom prst="rect">
                  <a:avLst/>
                </a:prstGeom>
                <a:blipFill>
                  <a:blip r:embed="rId10"/>
                  <a:stretch>
                    <a:fillRect b="-10526"/>
                  </a:stretch>
                </a:blipFill>
              </p:spPr>
              <p:txBody>
                <a:bodyPr/>
                <a:lstStyle/>
                <a:p>
                  <a:r>
                    <a:rPr lang="en-US">
                      <a:noFill/>
                    </a:rPr>
                    <a:t> </a:t>
                  </a:r>
                </a:p>
              </p:txBody>
            </p:sp>
          </mc:Fallback>
        </mc:AlternateContent>
        <p:cxnSp>
          <p:nvCxnSpPr>
            <p:cNvPr id="24" name="Straight Arrow Connector 23"/>
            <p:cNvCxnSpPr>
              <a:stCxn id="22" idx="6"/>
              <a:endCxn id="16" idx="2"/>
            </p:cNvCxnSpPr>
            <p:nvPr/>
          </p:nvCxnSpPr>
          <p:spPr>
            <a:xfrm>
              <a:off x="5791468" y="4895022"/>
              <a:ext cx="765435" cy="1325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TextBox 24"/>
                <p:cNvSpPr txBox="1"/>
                <p:nvPr/>
              </p:nvSpPr>
              <p:spPr>
                <a:xfrm>
                  <a:off x="4925519" y="3966259"/>
                  <a:ext cx="1025391"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i="1" dirty="0">
                            <a:latin typeface="Cambria Math" panose="02040503050406030204" pitchFamily="18" charset="0"/>
                            <a:ea typeface="Cambria Math" panose="02040503050406030204" pitchFamily="18" charset="0"/>
                          </a:rPr>
                          <m:t>𝑏</m:t>
                        </m:r>
                        <m:r>
                          <a:rPr lang="en-US" sz="1600" i="1" dirty="0">
                            <a:latin typeface="Cambria Math" panose="02040503050406030204" pitchFamily="18" charset="0"/>
                            <a:ea typeface="Cambria Math" panose="02040503050406030204" pitchFamily="18" charset="0"/>
                          </a:rPr>
                          <m:t>,</m:t>
                        </m:r>
                        <m:r>
                          <a:rPr lang="en-US" sz="1600" i="1" dirty="0">
                            <a:latin typeface="Cambria Math" panose="02040503050406030204" pitchFamily="18" charset="0"/>
                            <a:ea typeface="Cambria Math" panose="02040503050406030204" pitchFamily="18" charset="0"/>
                          </a:rPr>
                          <m:t>1</m:t>
                        </m:r>
                        <m:r>
                          <a:rPr lang="en-US" sz="1600" i="1" dirty="0">
                            <a:latin typeface="Cambria Math" panose="02040503050406030204" pitchFamily="18" charset="0"/>
                          </a:rPr>
                          <m:t>/</m:t>
                        </m:r>
                        <m:r>
                          <a:rPr lang="en-US" sz="1600" i="1" dirty="0">
                            <a:latin typeface="Cambria Math" panose="02040503050406030204" pitchFamily="18" charset="0"/>
                            <a:ea typeface="Cambria Math" panose="02040503050406030204" pitchFamily="18" charset="0"/>
                          </a:rPr>
                          <m:t>𝜆</m:t>
                        </m:r>
                      </m:oMath>
                    </m:oMathPara>
                  </a14:m>
                  <a:endParaRPr lang="en-US" sz="1600" dirty="0"/>
                </a:p>
              </p:txBody>
            </p:sp>
          </mc:Choice>
          <mc:Fallback xmlns="">
            <p:sp>
              <p:nvSpPr>
                <p:cNvPr id="25" name="TextBox 24"/>
                <p:cNvSpPr txBox="1">
                  <a:spLocks noRot="1" noChangeAspect="1" noMove="1" noResize="1" noEditPoints="1" noAdjustHandles="1" noChangeArrowheads="1" noChangeShapeType="1" noTextEdit="1"/>
                </p:cNvSpPr>
                <p:nvPr/>
              </p:nvSpPr>
              <p:spPr>
                <a:xfrm>
                  <a:off x="4925519" y="3966259"/>
                  <a:ext cx="1025391" cy="338554"/>
                </a:xfrm>
                <a:prstGeom prst="rect">
                  <a:avLst/>
                </a:prstGeom>
                <a:blipFill>
                  <a:blip r:embed="rId11"/>
                  <a:stretch>
                    <a:fillRect b="-12727"/>
                  </a:stretch>
                </a:blipFill>
              </p:spPr>
              <p:txBody>
                <a:bodyPr/>
                <a:lstStyle/>
                <a:p>
                  <a:r>
                    <a:rPr lang="en-US">
                      <a:noFill/>
                    </a:rPr>
                    <a:t> </a:t>
                  </a:r>
                </a:p>
              </p:txBody>
            </p:sp>
          </mc:Fallback>
        </mc:AlternateContent>
        <p:cxnSp>
          <p:nvCxnSpPr>
            <p:cNvPr id="31" name="Curved Connector 30"/>
            <p:cNvCxnSpPr/>
            <p:nvPr/>
          </p:nvCxnSpPr>
          <p:spPr>
            <a:xfrm rot="5400000" flipH="1" flipV="1">
              <a:off x="5405763" y="4395107"/>
              <a:ext cx="12700" cy="499575"/>
            </a:xfrm>
            <a:prstGeom prst="curvedConnector3">
              <a:avLst>
                <a:gd name="adj1" fmla="val 2858882"/>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TextBox 31"/>
                <p:cNvSpPr txBox="1"/>
                <p:nvPr/>
              </p:nvSpPr>
              <p:spPr>
                <a:xfrm>
                  <a:off x="5588351" y="4535954"/>
                  <a:ext cx="1025391"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i="1" dirty="0" smtClean="0">
                            <a:latin typeface="Cambria Math" panose="02040503050406030204" pitchFamily="18" charset="0"/>
                            <a:ea typeface="Cambria Math" panose="02040503050406030204" pitchFamily="18" charset="0"/>
                          </a:rPr>
                          <m:t>𝜆</m:t>
                        </m:r>
                        <m:r>
                          <a:rPr lang="en-US" sz="1600" b="0" i="0" dirty="0" smtClean="0">
                            <a:latin typeface="Cambria Math" panose="02040503050406030204" pitchFamily="18" charset="0"/>
                            <a:ea typeface="Cambria Math" panose="02040503050406030204" pitchFamily="18" charset="0"/>
                          </a:rPr>
                          <m:t>,</m:t>
                        </m:r>
                        <m:r>
                          <a:rPr lang="en-US" sz="1600" b="0" i="0" dirty="0" smtClean="0">
                            <a:latin typeface="Cambria Math" panose="02040503050406030204" pitchFamily="18" charset="0"/>
                            <a:ea typeface="Cambria Math" panose="02040503050406030204" pitchFamily="18" charset="0"/>
                          </a:rPr>
                          <m:t>0</m:t>
                        </m:r>
                        <m:r>
                          <a:rPr lang="en-US" sz="1600" i="1" dirty="0">
                            <a:latin typeface="Cambria Math" panose="02040503050406030204" pitchFamily="18" charset="0"/>
                          </a:rPr>
                          <m:t>/</m:t>
                        </m:r>
                        <m:r>
                          <a:rPr lang="en-US" sz="1600" i="1" dirty="0">
                            <a:latin typeface="Cambria Math" panose="02040503050406030204" pitchFamily="18" charset="0"/>
                            <a:ea typeface="Cambria Math" panose="02040503050406030204" pitchFamily="18" charset="0"/>
                          </a:rPr>
                          <m:t>𝜆</m:t>
                        </m:r>
                      </m:oMath>
                    </m:oMathPara>
                  </a14:m>
                  <a:endParaRPr lang="en-US" sz="1600" dirty="0"/>
                </a:p>
              </p:txBody>
            </p:sp>
          </mc:Choice>
          <mc:Fallback xmlns="">
            <p:sp>
              <p:nvSpPr>
                <p:cNvPr id="32" name="TextBox 31"/>
                <p:cNvSpPr txBox="1">
                  <a:spLocks noRot="1" noChangeAspect="1" noMove="1" noResize="1" noEditPoints="1" noAdjustHandles="1" noChangeArrowheads="1" noChangeShapeType="1" noTextEdit="1"/>
                </p:cNvSpPr>
                <p:nvPr/>
              </p:nvSpPr>
              <p:spPr>
                <a:xfrm>
                  <a:off x="5588351" y="4535954"/>
                  <a:ext cx="1025391" cy="338554"/>
                </a:xfrm>
                <a:prstGeom prst="rect">
                  <a:avLst/>
                </a:prstGeom>
                <a:blipFill>
                  <a:blip r:embed="rId12"/>
                  <a:stretch>
                    <a:fillRect b="-10714"/>
                  </a:stretch>
                </a:blipFill>
              </p:spPr>
              <p:txBody>
                <a:bodyPr/>
                <a:lstStyle/>
                <a:p>
                  <a:r>
                    <a:rPr lang="en-US">
                      <a:noFill/>
                    </a:rPr>
                    <a:t> </a:t>
                  </a:r>
                </a:p>
              </p:txBody>
            </p:sp>
          </mc:Fallback>
        </mc:AlternateContent>
      </p:grpSp>
    </p:spTree>
    <p:extLst>
      <p:ext uri="{BB962C8B-B14F-4D97-AF65-F5344CB8AC3E}">
        <p14:creationId xmlns:p14="http://schemas.microsoft.com/office/powerpoint/2010/main" val="5318750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wipe(left)">
                                      <p:cBhvr>
                                        <p:cTn id="2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مثال 7-11</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fa-IR" dirty="0"/>
                  <a:t>نشان دهید زبان </a:t>
                </a:r>
                <a14:m>
                  <m:oMath xmlns:m="http://schemas.openxmlformats.org/officeDocument/2006/math">
                    <m:sSub>
                      <m:sSubPr>
                        <m:ctrlPr>
                          <a:rPr lang="en-US" b="0" i="1" dirty="0" smtClean="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𝐿</m:t>
                        </m:r>
                      </m:e>
                      <m:sub>
                        <m:r>
                          <a:rPr lang="en-US" b="0" i="1" dirty="0" smtClean="0">
                            <a:solidFill>
                              <a:srgbClr val="C00000"/>
                            </a:solidFill>
                            <a:latin typeface="Cambria Math" panose="02040503050406030204" pitchFamily="18" charset="0"/>
                          </a:rPr>
                          <m:t>2</m:t>
                        </m:r>
                      </m:sub>
                    </m:sSub>
                    <m:r>
                      <a:rPr lang="en-US" i="1" dirty="0">
                        <a:solidFill>
                          <a:srgbClr val="C00000"/>
                        </a:solidFill>
                        <a:latin typeface="Cambria Math" panose="02040503050406030204" pitchFamily="18" charset="0"/>
                      </a:rPr>
                      <m:t>=</m:t>
                    </m:r>
                    <m:d>
                      <m:dPr>
                        <m:begChr m:val="{"/>
                        <m:endChr m:val="}"/>
                        <m:ctrlPr>
                          <a:rPr lang="en-US" i="1" dirty="0">
                            <a:solidFill>
                              <a:srgbClr val="C00000"/>
                            </a:solidFill>
                            <a:latin typeface="Cambria Math" panose="02040503050406030204" pitchFamily="18" charset="0"/>
                          </a:rPr>
                        </m:ctrlPr>
                      </m:dPr>
                      <m:e>
                        <m:sSup>
                          <m:sSupPr>
                            <m:ctrlPr>
                              <a:rPr lang="en-US" i="1" dirty="0" err="1">
                                <a:solidFill>
                                  <a:srgbClr val="C00000"/>
                                </a:solidFill>
                                <a:latin typeface="Cambria Math" panose="02040503050406030204" pitchFamily="18" charset="0"/>
                              </a:rPr>
                            </m:ctrlPr>
                          </m:sSupPr>
                          <m:e>
                            <m:r>
                              <a:rPr lang="en-US" i="1" dirty="0" err="1">
                                <a:solidFill>
                                  <a:srgbClr val="C00000"/>
                                </a:solidFill>
                                <a:latin typeface="Cambria Math" panose="02040503050406030204" pitchFamily="18" charset="0"/>
                              </a:rPr>
                              <m:t>𝑎</m:t>
                            </m:r>
                          </m:e>
                          <m:sup>
                            <m:r>
                              <a:rPr lang="en-US" i="1" dirty="0" err="1">
                                <a:solidFill>
                                  <a:srgbClr val="C00000"/>
                                </a:solidFill>
                                <a:latin typeface="Cambria Math" panose="02040503050406030204" pitchFamily="18" charset="0"/>
                              </a:rPr>
                              <m:t>𝑛</m:t>
                            </m:r>
                          </m:sup>
                        </m:sSup>
                        <m:sSup>
                          <m:sSupPr>
                            <m:ctrlPr>
                              <a:rPr lang="en-US" i="1" dirty="0" err="1">
                                <a:solidFill>
                                  <a:srgbClr val="C00000"/>
                                </a:solidFill>
                                <a:latin typeface="Cambria Math" panose="02040503050406030204" pitchFamily="18" charset="0"/>
                              </a:rPr>
                            </m:ctrlPr>
                          </m:sSupPr>
                          <m:e>
                            <m:r>
                              <a:rPr lang="en-US" i="1" dirty="0" err="1">
                                <a:solidFill>
                                  <a:srgbClr val="C00000"/>
                                </a:solidFill>
                                <a:latin typeface="Cambria Math" panose="02040503050406030204" pitchFamily="18" charset="0"/>
                              </a:rPr>
                              <m:t>𝑏</m:t>
                            </m:r>
                          </m:e>
                          <m:sup>
                            <m:r>
                              <a:rPr lang="fa-IR" b="0" i="1" dirty="0" smtClean="0">
                                <a:solidFill>
                                  <a:srgbClr val="C00000"/>
                                </a:solidFill>
                                <a:latin typeface="Cambria Math" panose="02040503050406030204" pitchFamily="18" charset="0"/>
                              </a:rPr>
                              <m:t>2</m:t>
                            </m:r>
                            <m:r>
                              <a:rPr lang="en-US" i="1" dirty="0" err="1">
                                <a:solidFill>
                                  <a:srgbClr val="C00000"/>
                                </a:solidFill>
                                <a:latin typeface="Cambria Math" panose="02040503050406030204" pitchFamily="18" charset="0"/>
                              </a:rPr>
                              <m:t>𝑛</m:t>
                            </m:r>
                          </m:sup>
                        </m:sSup>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𝑛</m:t>
                        </m:r>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0</m:t>
                        </m:r>
                      </m:e>
                    </m:d>
                  </m:oMath>
                </a14:m>
                <a:r>
                  <a:rPr lang="fa-IR" dirty="0"/>
                  <a:t>یک زبان مستقل از متن قطعی است.</a:t>
                </a:r>
              </a:p>
              <a:p>
                <a:r>
                  <a:rPr lang="fa-IR" dirty="0"/>
                  <a:t>همچنین نشان دهید </a:t>
                </a:r>
                <a14:m>
                  <m:oMath xmlns:m="http://schemas.openxmlformats.org/officeDocument/2006/math">
                    <m:sSub>
                      <m:sSubPr>
                        <m:ctrlPr>
                          <a:rPr lang="en-US" i="1" dirty="0">
                            <a:solidFill>
                              <a:srgbClr val="C00000"/>
                            </a:solidFill>
                            <a:latin typeface="Cambria Math" panose="02040503050406030204" pitchFamily="18" charset="0"/>
                          </a:rPr>
                        </m:ctrlPr>
                      </m:sSubPr>
                      <m:e>
                        <m:sSub>
                          <m:sSubPr>
                            <m:ctrlPr>
                              <a:rPr lang="en-US" b="0" i="1" dirty="0" smtClean="0">
                                <a:solidFill>
                                  <a:srgbClr val="C00000"/>
                                </a:solidFill>
                                <a:latin typeface="Cambria Math" panose="02040503050406030204" pitchFamily="18" charset="0"/>
                              </a:rPr>
                            </m:ctrlPr>
                          </m:sSubPr>
                          <m:e>
                            <m:r>
                              <a:rPr lang="en-US" b="0" i="1" dirty="0" smtClean="0">
                                <a:solidFill>
                                  <a:srgbClr val="C00000"/>
                                </a:solidFill>
                                <a:latin typeface="Cambria Math" panose="02040503050406030204" pitchFamily="18" charset="0"/>
                              </a:rPr>
                              <m:t>𝐿</m:t>
                            </m:r>
                          </m:e>
                          <m:sub>
                            <m:r>
                              <a:rPr lang="en-US" b="0" i="1" dirty="0" smtClean="0">
                                <a:solidFill>
                                  <a:srgbClr val="C00000"/>
                                </a:solidFill>
                                <a:latin typeface="Cambria Math" panose="02040503050406030204" pitchFamily="18" charset="0"/>
                              </a:rPr>
                              <m:t>1</m:t>
                            </m:r>
                          </m:sub>
                        </m:sSub>
                        <m:r>
                          <a:rPr lang="en-US" i="1" dirty="0" smtClean="0">
                            <a:solidFill>
                              <a:srgbClr val="C00000"/>
                            </a:solidFill>
                            <a:latin typeface="Cambria Math" panose="02040503050406030204" pitchFamily="18" charset="0"/>
                            <a:ea typeface="Cambria Math" panose="02040503050406030204" pitchFamily="18" charset="0"/>
                          </a:rPr>
                          <m:t>∪</m:t>
                        </m:r>
                        <m:r>
                          <a:rPr lang="en-US" i="1" dirty="0">
                            <a:solidFill>
                              <a:srgbClr val="C00000"/>
                            </a:solidFill>
                            <a:latin typeface="Cambria Math" panose="02040503050406030204" pitchFamily="18" charset="0"/>
                          </a:rPr>
                          <m:t>𝐿</m:t>
                        </m:r>
                      </m:e>
                      <m:sub>
                        <m:r>
                          <a:rPr lang="en-US" i="1" dirty="0">
                            <a:solidFill>
                              <a:srgbClr val="C00000"/>
                            </a:solidFill>
                            <a:latin typeface="Cambria Math" panose="02040503050406030204" pitchFamily="18" charset="0"/>
                          </a:rPr>
                          <m:t>2</m:t>
                        </m:r>
                      </m:sub>
                    </m:sSub>
                  </m:oMath>
                </a14:m>
                <a:r>
                  <a:rPr lang="fa-IR" dirty="0"/>
                  <a:t> مستقل از متن است.</a:t>
                </a:r>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r="-51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D22F896-40B5-4ADD-8801-0D06FADFA095}" type="slidenum">
              <a:rPr lang="en-US" smtClean="0"/>
              <a:pPr/>
              <a:t>35</a:t>
            </a:fld>
            <a:endParaRPr lang="en-US" dirty="0"/>
          </a:p>
        </p:txBody>
      </p:sp>
      <mc:AlternateContent xmlns:mc="http://schemas.openxmlformats.org/markup-compatibility/2006" xmlns:a14="http://schemas.microsoft.com/office/drawing/2010/main">
        <mc:Choice Requires="a14">
          <p:sp>
            <p:nvSpPr>
              <p:cNvPr id="5" name="Rectangle 4"/>
              <p:cNvSpPr/>
              <p:nvPr/>
            </p:nvSpPr>
            <p:spPr>
              <a:xfrm>
                <a:off x="110191" y="1598318"/>
                <a:ext cx="577356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dirty="0" smtClean="0">
                          <a:solidFill>
                            <a:srgbClr val="005426"/>
                          </a:solidFill>
                          <a:latin typeface="Cambria Math" panose="02040503050406030204" pitchFamily="18" charset="0"/>
                        </a:rPr>
                        <m:t>𝑀</m:t>
                      </m:r>
                      <m:r>
                        <a:rPr lang="en-US" i="1" dirty="0" smtClean="0">
                          <a:solidFill>
                            <a:srgbClr val="005426"/>
                          </a:solidFill>
                          <a:latin typeface="Cambria Math" panose="02040503050406030204" pitchFamily="18" charset="0"/>
                        </a:rPr>
                        <m:t>= (</m:t>
                      </m:r>
                      <m:r>
                        <a:rPr lang="en-US" i="1" dirty="0" smtClean="0">
                          <a:solidFill>
                            <a:srgbClr val="005426"/>
                          </a:solidFill>
                          <a:latin typeface="Cambria Math" panose="02040503050406030204" pitchFamily="18" charset="0"/>
                        </a:rPr>
                        <m:t>𝑄</m:t>
                      </m:r>
                      <m:r>
                        <a:rPr lang="en-US" i="1" dirty="0" smtClean="0">
                          <a:solidFill>
                            <a:srgbClr val="005426"/>
                          </a:solidFill>
                          <a:latin typeface="Cambria Math" panose="02040503050406030204" pitchFamily="18" charset="0"/>
                        </a:rPr>
                        <m:t>={</m:t>
                      </m:r>
                      <m:sSub>
                        <m:sSubPr>
                          <m:ctrlPr>
                            <a:rPr lang="en-US" i="1" dirty="0">
                              <a:solidFill>
                                <a:srgbClr val="005426"/>
                              </a:solidFill>
                              <a:latin typeface="Cambria Math" panose="02040503050406030204" pitchFamily="18" charset="0"/>
                            </a:rPr>
                          </m:ctrlPr>
                        </m:sSubPr>
                        <m:e>
                          <m:r>
                            <a:rPr lang="en-US" i="1" dirty="0">
                              <a:solidFill>
                                <a:srgbClr val="005426"/>
                              </a:solidFill>
                              <a:latin typeface="Cambria Math" panose="02040503050406030204" pitchFamily="18" charset="0"/>
                            </a:rPr>
                            <m:t>𝑞</m:t>
                          </m:r>
                        </m:e>
                        <m:sub>
                          <m:r>
                            <a:rPr lang="en-US" i="1" dirty="0">
                              <a:solidFill>
                                <a:srgbClr val="005426"/>
                              </a:solidFill>
                              <a:latin typeface="Cambria Math" panose="02040503050406030204" pitchFamily="18" charset="0"/>
                            </a:rPr>
                            <m:t>0</m:t>
                          </m:r>
                        </m:sub>
                      </m:sSub>
                      <m:r>
                        <a:rPr lang="en-US" i="1" dirty="0">
                          <a:solidFill>
                            <a:srgbClr val="005426"/>
                          </a:solidFill>
                          <a:latin typeface="Cambria Math" panose="02040503050406030204" pitchFamily="18" charset="0"/>
                        </a:rPr>
                        <m:t>,</m:t>
                      </m:r>
                      <m:sSub>
                        <m:sSubPr>
                          <m:ctrlPr>
                            <a:rPr lang="en-US" i="1" dirty="0">
                              <a:solidFill>
                                <a:srgbClr val="005426"/>
                              </a:solidFill>
                              <a:latin typeface="Cambria Math" panose="02040503050406030204" pitchFamily="18" charset="0"/>
                            </a:rPr>
                          </m:ctrlPr>
                        </m:sSubPr>
                        <m:e>
                          <m:r>
                            <a:rPr lang="en-US" i="1" dirty="0">
                              <a:solidFill>
                                <a:srgbClr val="005426"/>
                              </a:solidFill>
                              <a:latin typeface="Cambria Math" panose="02040503050406030204" pitchFamily="18" charset="0"/>
                            </a:rPr>
                            <m:t>𝑞</m:t>
                          </m:r>
                        </m:e>
                        <m:sub>
                          <m:r>
                            <a:rPr lang="en-US" i="1" dirty="0">
                              <a:solidFill>
                                <a:srgbClr val="005426"/>
                              </a:solidFill>
                              <a:latin typeface="Cambria Math" panose="02040503050406030204" pitchFamily="18" charset="0"/>
                            </a:rPr>
                            <m:t>1</m:t>
                          </m:r>
                        </m:sub>
                      </m:sSub>
                      <m:r>
                        <a:rPr lang="en-US" i="1" dirty="0">
                          <a:solidFill>
                            <a:srgbClr val="005426"/>
                          </a:solidFill>
                          <a:latin typeface="Cambria Math" panose="02040503050406030204" pitchFamily="18" charset="0"/>
                        </a:rPr>
                        <m:t>,</m:t>
                      </m:r>
                      <m:sSub>
                        <m:sSubPr>
                          <m:ctrlPr>
                            <a:rPr lang="en-US" i="1" dirty="0">
                              <a:solidFill>
                                <a:srgbClr val="005426"/>
                              </a:solidFill>
                              <a:latin typeface="Cambria Math" panose="02040503050406030204" pitchFamily="18" charset="0"/>
                            </a:rPr>
                          </m:ctrlPr>
                        </m:sSubPr>
                        <m:e>
                          <m:r>
                            <a:rPr lang="en-US" i="1" dirty="0">
                              <a:solidFill>
                                <a:srgbClr val="005426"/>
                              </a:solidFill>
                              <a:latin typeface="Cambria Math" panose="02040503050406030204" pitchFamily="18" charset="0"/>
                            </a:rPr>
                            <m:t>𝑞</m:t>
                          </m:r>
                        </m:e>
                        <m:sub>
                          <m:r>
                            <a:rPr lang="en-US" i="1" dirty="0">
                              <a:solidFill>
                                <a:srgbClr val="005426"/>
                              </a:solidFill>
                              <a:latin typeface="Cambria Math" panose="02040503050406030204" pitchFamily="18" charset="0"/>
                            </a:rPr>
                            <m:t>3</m:t>
                          </m:r>
                        </m:sub>
                      </m:sSub>
                      <m:r>
                        <a:rPr lang="en-US" i="1" dirty="0">
                          <a:solidFill>
                            <a:srgbClr val="005426"/>
                          </a:solidFill>
                          <a:latin typeface="Cambria Math" panose="02040503050406030204" pitchFamily="18" charset="0"/>
                        </a:rPr>
                        <m:t>}, </m:t>
                      </m:r>
                      <m:r>
                        <m:rPr>
                          <m:sty m:val="p"/>
                        </m:rPr>
                        <a:rPr lang="el-GR" dirty="0">
                          <a:solidFill>
                            <a:srgbClr val="005426"/>
                          </a:solidFill>
                          <a:latin typeface="Cambria Math" panose="02040503050406030204" pitchFamily="18" charset="0"/>
                        </a:rPr>
                        <m:t>Σ</m:t>
                      </m:r>
                      <m:r>
                        <a:rPr lang="en-US" i="1" dirty="0">
                          <a:solidFill>
                            <a:srgbClr val="005426"/>
                          </a:solidFill>
                          <a:latin typeface="Cambria Math" panose="02040503050406030204" pitchFamily="18" charset="0"/>
                        </a:rPr>
                        <m:t>=</m:t>
                      </m:r>
                      <m:r>
                        <a:rPr lang="en-US" dirty="0">
                          <a:solidFill>
                            <a:srgbClr val="005426"/>
                          </a:solidFill>
                          <a:latin typeface="Cambria Math" panose="02040503050406030204" pitchFamily="18" charset="0"/>
                        </a:rPr>
                        <m:t>{</m:t>
                      </m:r>
                      <m:r>
                        <a:rPr lang="en-US" i="1" dirty="0">
                          <a:solidFill>
                            <a:srgbClr val="005426"/>
                          </a:solidFill>
                          <a:latin typeface="Cambria Math" panose="02040503050406030204" pitchFamily="18" charset="0"/>
                        </a:rPr>
                        <m:t>𝑎</m:t>
                      </m:r>
                      <m:r>
                        <a:rPr lang="en-US" i="1" dirty="0">
                          <a:solidFill>
                            <a:srgbClr val="005426"/>
                          </a:solidFill>
                          <a:latin typeface="Cambria Math" panose="02040503050406030204" pitchFamily="18" charset="0"/>
                        </a:rPr>
                        <m:t>,</m:t>
                      </m:r>
                      <m:r>
                        <a:rPr lang="en-US" i="1" dirty="0">
                          <a:solidFill>
                            <a:srgbClr val="005426"/>
                          </a:solidFill>
                          <a:latin typeface="Cambria Math" panose="02040503050406030204" pitchFamily="18" charset="0"/>
                        </a:rPr>
                        <m:t>𝑏</m:t>
                      </m:r>
                      <m:r>
                        <a:rPr lang="en-US" dirty="0">
                          <a:solidFill>
                            <a:srgbClr val="005426"/>
                          </a:solidFill>
                          <a:latin typeface="Cambria Math" panose="02040503050406030204" pitchFamily="18" charset="0"/>
                        </a:rPr>
                        <m:t>}</m:t>
                      </m:r>
                      <m:r>
                        <a:rPr lang="el-GR" i="1" dirty="0">
                          <a:solidFill>
                            <a:srgbClr val="005426"/>
                          </a:solidFill>
                          <a:latin typeface="Cambria Math" panose="02040503050406030204" pitchFamily="18" charset="0"/>
                        </a:rPr>
                        <m:t>, </m:t>
                      </m:r>
                      <m:r>
                        <m:rPr>
                          <m:sty m:val="p"/>
                        </m:rPr>
                        <a:rPr lang="el-GR" dirty="0">
                          <a:solidFill>
                            <a:srgbClr val="005426"/>
                          </a:solidFill>
                          <a:latin typeface="Cambria Math" panose="02040503050406030204" pitchFamily="18" charset="0"/>
                        </a:rPr>
                        <m:t>Γ</m:t>
                      </m:r>
                      <m:r>
                        <a:rPr lang="en-US" dirty="0">
                          <a:solidFill>
                            <a:srgbClr val="005426"/>
                          </a:solidFill>
                          <a:latin typeface="Cambria Math" panose="02040503050406030204" pitchFamily="18" charset="0"/>
                        </a:rPr>
                        <m:t>={</m:t>
                      </m:r>
                      <m:r>
                        <a:rPr lang="en-US" dirty="0">
                          <a:solidFill>
                            <a:srgbClr val="005426"/>
                          </a:solidFill>
                          <a:latin typeface="Cambria Math" panose="02040503050406030204" pitchFamily="18" charset="0"/>
                        </a:rPr>
                        <m:t>0</m:t>
                      </m:r>
                      <m:r>
                        <a:rPr lang="en-US" dirty="0">
                          <a:solidFill>
                            <a:srgbClr val="005426"/>
                          </a:solidFill>
                          <a:latin typeface="Cambria Math" panose="02040503050406030204" pitchFamily="18" charset="0"/>
                        </a:rPr>
                        <m:t>,</m:t>
                      </m:r>
                      <m:r>
                        <a:rPr lang="en-US" dirty="0">
                          <a:solidFill>
                            <a:srgbClr val="005426"/>
                          </a:solidFill>
                          <a:latin typeface="Cambria Math" panose="02040503050406030204" pitchFamily="18" charset="0"/>
                        </a:rPr>
                        <m:t>1</m:t>
                      </m:r>
                      <m:r>
                        <a:rPr lang="en-US" dirty="0">
                          <a:solidFill>
                            <a:srgbClr val="005426"/>
                          </a:solidFill>
                          <a:latin typeface="Cambria Math" panose="02040503050406030204" pitchFamily="18" charset="0"/>
                        </a:rPr>
                        <m:t>}</m:t>
                      </m:r>
                      <m:r>
                        <a:rPr lang="el-GR" i="1" dirty="0">
                          <a:solidFill>
                            <a:srgbClr val="005426"/>
                          </a:solidFill>
                          <a:latin typeface="Cambria Math" panose="02040503050406030204" pitchFamily="18" charset="0"/>
                        </a:rPr>
                        <m:t>, </m:t>
                      </m:r>
                      <m:r>
                        <a:rPr lang="el-GR" i="1" dirty="0">
                          <a:solidFill>
                            <a:srgbClr val="005426"/>
                          </a:solidFill>
                          <a:latin typeface="Cambria Math" panose="02040503050406030204" pitchFamily="18" charset="0"/>
                        </a:rPr>
                        <m:t>𝛿</m:t>
                      </m:r>
                      <m:r>
                        <a:rPr lang="el-GR" i="1" dirty="0">
                          <a:solidFill>
                            <a:srgbClr val="005426"/>
                          </a:solidFill>
                          <a:latin typeface="Cambria Math" panose="02040503050406030204" pitchFamily="18" charset="0"/>
                        </a:rPr>
                        <m:t>, </m:t>
                      </m:r>
                      <m:sSub>
                        <m:sSubPr>
                          <m:ctrlPr>
                            <a:rPr lang="en-US" i="1" dirty="0">
                              <a:solidFill>
                                <a:srgbClr val="005426"/>
                              </a:solidFill>
                              <a:latin typeface="Cambria Math" panose="02040503050406030204" pitchFamily="18" charset="0"/>
                            </a:rPr>
                          </m:ctrlPr>
                        </m:sSubPr>
                        <m:e>
                          <m:r>
                            <a:rPr lang="en-US" i="1" dirty="0">
                              <a:solidFill>
                                <a:srgbClr val="005426"/>
                              </a:solidFill>
                              <a:latin typeface="Cambria Math" panose="02040503050406030204" pitchFamily="18" charset="0"/>
                            </a:rPr>
                            <m:t>𝑞</m:t>
                          </m:r>
                        </m:e>
                        <m:sub>
                          <m:r>
                            <a:rPr lang="en-US" i="1" dirty="0">
                              <a:solidFill>
                                <a:srgbClr val="005426"/>
                              </a:solidFill>
                              <a:latin typeface="Cambria Math" panose="02040503050406030204" pitchFamily="18" charset="0"/>
                            </a:rPr>
                            <m:t>0</m:t>
                          </m:r>
                        </m:sub>
                      </m:sSub>
                      <m:r>
                        <a:rPr lang="en-US" i="1" dirty="0">
                          <a:solidFill>
                            <a:srgbClr val="005426"/>
                          </a:solidFill>
                          <a:latin typeface="Cambria Math" panose="02040503050406030204" pitchFamily="18" charset="0"/>
                        </a:rPr>
                        <m:t>, </m:t>
                      </m:r>
                      <m:r>
                        <a:rPr lang="en-US" i="1" dirty="0">
                          <a:solidFill>
                            <a:srgbClr val="005426"/>
                          </a:solidFill>
                          <a:latin typeface="Cambria Math" panose="02040503050406030204" pitchFamily="18" charset="0"/>
                        </a:rPr>
                        <m:t>0</m:t>
                      </m:r>
                      <m:r>
                        <a:rPr lang="en-US" i="1" dirty="0">
                          <a:solidFill>
                            <a:srgbClr val="005426"/>
                          </a:solidFill>
                          <a:latin typeface="Cambria Math" panose="02040503050406030204" pitchFamily="18" charset="0"/>
                        </a:rPr>
                        <m:t>, {</m:t>
                      </m:r>
                      <m:sSub>
                        <m:sSubPr>
                          <m:ctrlPr>
                            <a:rPr lang="en-US" i="1" dirty="0">
                              <a:solidFill>
                                <a:srgbClr val="005426"/>
                              </a:solidFill>
                              <a:latin typeface="Cambria Math" panose="02040503050406030204" pitchFamily="18" charset="0"/>
                            </a:rPr>
                          </m:ctrlPr>
                        </m:sSubPr>
                        <m:e>
                          <m:r>
                            <a:rPr lang="en-US" i="1" dirty="0">
                              <a:solidFill>
                                <a:srgbClr val="005426"/>
                              </a:solidFill>
                              <a:latin typeface="Cambria Math" panose="02040503050406030204" pitchFamily="18" charset="0"/>
                            </a:rPr>
                            <m:t>𝑞</m:t>
                          </m:r>
                        </m:e>
                        <m:sub>
                          <m:r>
                            <a:rPr lang="en-US" i="1" dirty="0">
                              <a:solidFill>
                                <a:srgbClr val="005426"/>
                              </a:solidFill>
                              <a:latin typeface="Cambria Math" panose="02040503050406030204" pitchFamily="18" charset="0"/>
                            </a:rPr>
                            <m:t>0</m:t>
                          </m:r>
                        </m:sub>
                      </m:sSub>
                      <m:r>
                        <a:rPr lang="en-US" i="1" dirty="0">
                          <a:solidFill>
                            <a:srgbClr val="005426"/>
                          </a:solidFill>
                          <a:latin typeface="Cambria Math" panose="02040503050406030204" pitchFamily="18" charset="0"/>
                        </a:rPr>
                        <m:t>})</m:t>
                      </m:r>
                    </m:oMath>
                  </m:oMathPara>
                </a14:m>
                <a:endParaRPr lang="en-US" dirty="0">
                  <a:solidFill>
                    <a:srgbClr val="005426"/>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110191" y="1598318"/>
                <a:ext cx="5773568" cy="369332"/>
              </a:xfrm>
              <a:prstGeom prst="rect">
                <a:avLst/>
              </a:prstGeom>
              <a:blipFill>
                <a:blip r:embed="rId3"/>
                <a:stretch>
                  <a:fillRect b="-163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110191" y="2397879"/>
                <a:ext cx="2659446" cy="20780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l-GR" i="1" dirty="0" smtClean="0">
                          <a:solidFill>
                            <a:srgbClr val="005426"/>
                          </a:solidFill>
                          <a:latin typeface="Cambria Math" panose="02040503050406030204" pitchFamily="18" charset="0"/>
                        </a:rPr>
                        <m:t>𝛿</m:t>
                      </m:r>
                      <m:d>
                        <m:dPr>
                          <m:ctrlPr>
                            <a:rPr lang="en-US" b="0" i="1" dirty="0" smtClean="0">
                              <a:solidFill>
                                <a:srgbClr val="005426"/>
                              </a:solidFill>
                              <a:latin typeface="Cambria Math" panose="02040503050406030204" pitchFamily="18" charset="0"/>
                            </a:rPr>
                          </m:ctrlPr>
                        </m:dPr>
                        <m:e>
                          <m:sSub>
                            <m:sSubPr>
                              <m:ctrlPr>
                                <a:rPr lang="en-US" b="0" i="1" dirty="0" smtClean="0">
                                  <a:solidFill>
                                    <a:srgbClr val="005426"/>
                                  </a:solidFill>
                                  <a:latin typeface="Cambria Math" panose="02040503050406030204" pitchFamily="18" charset="0"/>
                                </a:rPr>
                              </m:ctrlPr>
                            </m:sSubPr>
                            <m:e>
                              <m:r>
                                <a:rPr lang="en-US" b="0" i="1" dirty="0" smtClean="0">
                                  <a:solidFill>
                                    <a:srgbClr val="005426"/>
                                  </a:solidFill>
                                  <a:latin typeface="Cambria Math" panose="02040503050406030204" pitchFamily="18" charset="0"/>
                                </a:rPr>
                                <m:t>𝑞</m:t>
                              </m:r>
                            </m:e>
                            <m:sub>
                              <m:r>
                                <a:rPr lang="en-US" b="0" i="1" dirty="0" smtClean="0">
                                  <a:solidFill>
                                    <a:srgbClr val="005426"/>
                                  </a:solidFill>
                                  <a:latin typeface="Cambria Math" panose="02040503050406030204" pitchFamily="18" charset="0"/>
                                </a:rPr>
                                <m:t>0</m:t>
                              </m:r>
                            </m:sub>
                          </m:sSub>
                          <m:r>
                            <a:rPr lang="en-US" b="0" i="1" dirty="0" smtClean="0">
                              <a:solidFill>
                                <a:srgbClr val="005426"/>
                              </a:solidFill>
                              <a:latin typeface="Cambria Math" panose="02040503050406030204" pitchFamily="18" charset="0"/>
                            </a:rPr>
                            <m:t>,</m:t>
                          </m:r>
                          <m:r>
                            <a:rPr lang="en-US" b="0" i="1" dirty="0" smtClean="0">
                              <a:solidFill>
                                <a:srgbClr val="005426"/>
                              </a:solidFill>
                              <a:latin typeface="Cambria Math" panose="02040503050406030204" pitchFamily="18" charset="0"/>
                            </a:rPr>
                            <m:t>𝑎</m:t>
                          </m:r>
                          <m:r>
                            <a:rPr lang="en-US" b="0" i="1" dirty="0" smtClean="0">
                              <a:solidFill>
                                <a:srgbClr val="005426"/>
                              </a:solidFill>
                              <a:latin typeface="Cambria Math" panose="02040503050406030204" pitchFamily="18" charset="0"/>
                            </a:rPr>
                            <m:t>,</m:t>
                          </m:r>
                          <m:r>
                            <a:rPr lang="en-US" b="0" i="1" dirty="0" smtClean="0">
                              <a:solidFill>
                                <a:srgbClr val="005426"/>
                              </a:solidFill>
                              <a:latin typeface="Cambria Math" panose="02040503050406030204" pitchFamily="18" charset="0"/>
                            </a:rPr>
                            <m:t>0</m:t>
                          </m:r>
                        </m:e>
                      </m:d>
                      <m:r>
                        <a:rPr lang="en-US" b="0" i="1" dirty="0" smtClean="0">
                          <a:solidFill>
                            <a:srgbClr val="005426"/>
                          </a:solidFill>
                          <a:latin typeface="Cambria Math" panose="02040503050406030204" pitchFamily="18" charset="0"/>
                        </a:rPr>
                        <m:t>=</m:t>
                      </m:r>
                      <m:d>
                        <m:dPr>
                          <m:begChr m:val="{"/>
                          <m:endChr m:val="}"/>
                          <m:ctrlPr>
                            <a:rPr lang="en-US" b="0" i="1" dirty="0" smtClean="0">
                              <a:solidFill>
                                <a:srgbClr val="005426"/>
                              </a:solidFill>
                              <a:latin typeface="Cambria Math" panose="02040503050406030204" pitchFamily="18" charset="0"/>
                            </a:rPr>
                          </m:ctrlPr>
                        </m:dPr>
                        <m:e>
                          <m:d>
                            <m:dPr>
                              <m:ctrlPr>
                                <a:rPr lang="en-US" b="0" i="1" dirty="0" smtClean="0">
                                  <a:solidFill>
                                    <a:srgbClr val="005426"/>
                                  </a:solidFill>
                                  <a:latin typeface="Cambria Math" panose="02040503050406030204" pitchFamily="18" charset="0"/>
                                </a:rPr>
                              </m:ctrlPr>
                            </m:dPr>
                            <m:e>
                              <m:sSub>
                                <m:sSubPr>
                                  <m:ctrlPr>
                                    <a:rPr lang="en-US" b="0" i="1" dirty="0" smtClean="0">
                                      <a:solidFill>
                                        <a:srgbClr val="005426"/>
                                      </a:solidFill>
                                      <a:latin typeface="Cambria Math" panose="02040503050406030204" pitchFamily="18" charset="0"/>
                                    </a:rPr>
                                  </m:ctrlPr>
                                </m:sSubPr>
                                <m:e>
                                  <m:sSup>
                                    <m:sSupPr>
                                      <m:ctrlPr>
                                        <a:rPr lang="en-US" b="0" i="1" dirty="0" smtClean="0">
                                          <a:solidFill>
                                            <a:srgbClr val="005426"/>
                                          </a:solidFill>
                                          <a:latin typeface="Cambria Math" panose="02040503050406030204" pitchFamily="18" charset="0"/>
                                        </a:rPr>
                                      </m:ctrlPr>
                                    </m:sSupPr>
                                    <m:e>
                                      <m:r>
                                        <a:rPr lang="en-US" b="0" i="1" dirty="0" smtClean="0">
                                          <a:solidFill>
                                            <a:srgbClr val="005426"/>
                                          </a:solidFill>
                                          <a:latin typeface="Cambria Math" panose="02040503050406030204" pitchFamily="18" charset="0"/>
                                        </a:rPr>
                                        <m:t>𝑞</m:t>
                                      </m:r>
                                    </m:e>
                                    <m:sup>
                                      <m:r>
                                        <a:rPr lang="en-US" b="0" i="1" dirty="0" smtClean="0">
                                          <a:solidFill>
                                            <a:srgbClr val="005426"/>
                                          </a:solidFill>
                                          <a:latin typeface="Cambria Math" panose="02040503050406030204" pitchFamily="18" charset="0"/>
                                        </a:rPr>
                                        <m:t>′</m:t>
                                      </m:r>
                                    </m:sup>
                                  </m:sSup>
                                </m:e>
                                <m:sub>
                                  <m:r>
                                    <a:rPr lang="en-US" b="0" i="1" dirty="0" smtClean="0">
                                      <a:solidFill>
                                        <a:srgbClr val="005426"/>
                                      </a:solidFill>
                                      <a:latin typeface="Cambria Math" panose="02040503050406030204" pitchFamily="18" charset="0"/>
                                    </a:rPr>
                                    <m:t>1</m:t>
                                  </m:r>
                                </m:sub>
                              </m:sSub>
                              <m:r>
                                <a:rPr lang="en-US" i="1" dirty="0">
                                  <a:solidFill>
                                    <a:srgbClr val="005426"/>
                                  </a:solidFill>
                                  <a:latin typeface="Cambria Math" panose="02040503050406030204" pitchFamily="18" charset="0"/>
                                </a:rPr>
                                <m:t>,</m:t>
                              </m:r>
                              <m:r>
                                <a:rPr lang="en-US" i="1" dirty="0">
                                  <a:solidFill>
                                    <a:srgbClr val="005426"/>
                                  </a:solidFill>
                                  <a:latin typeface="Cambria Math" panose="02040503050406030204" pitchFamily="18" charset="0"/>
                                </a:rPr>
                                <m:t>10</m:t>
                              </m:r>
                            </m:e>
                          </m:d>
                        </m:e>
                      </m:d>
                    </m:oMath>
                  </m:oMathPara>
                </a14:m>
                <a:endParaRPr lang="en-US" b="0" dirty="0">
                  <a:solidFill>
                    <a:srgbClr val="005426"/>
                  </a:solidFill>
                </a:endParaRPr>
              </a:p>
              <a:p>
                <a:pPr/>
                <a14:m>
                  <m:oMathPara xmlns:m="http://schemas.openxmlformats.org/officeDocument/2006/math">
                    <m:oMathParaPr>
                      <m:jc m:val="centerGroup"/>
                    </m:oMathParaPr>
                    <m:oMath xmlns:m="http://schemas.openxmlformats.org/officeDocument/2006/math">
                      <m:r>
                        <a:rPr lang="el-GR" i="1" dirty="0">
                          <a:solidFill>
                            <a:srgbClr val="005426"/>
                          </a:solidFill>
                          <a:latin typeface="Cambria Math" panose="02040503050406030204" pitchFamily="18" charset="0"/>
                        </a:rPr>
                        <m:t>𝛿</m:t>
                      </m:r>
                      <m:d>
                        <m:dPr>
                          <m:ctrlPr>
                            <a:rPr lang="en-US" i="1" dirty="0">
                              <a:solidFill>
                                <a:srgbClr val="005426"/>
                              </a:solidFill>
                              <a:latin typeface="Cambria Math" panose="02040503050406030204" pitchFamily="18" charset="0"/>
                            </a:rPr>
                          </m:ctrlPr>
                        </m:dPr>
                        <m:e>
                          <m:sSub>
                            <m:sSubPr>
                              <m:ctrlPr>
                                <a:rPr lang="en-US" i="1" dirty="0">
                                  <a:solidFill>
                                    <a:srgbClr val="005426"/>
                                  </a:solidFill>
                                  <a:latin typeface="Cambria Math" panose="02040503050406030204" pitchFamily="18" charset="0"/>
                                </a:rPr>
                              </m:ctrlPr>
                            </m:sSubPr>
                            <m:e>
                              <m:r>
                                <a:rPr lang="en-US" i="1" dirty="0">
                                  <a:solidFill>
                                    <a:srgbClr val="005426"/>
                                  </a:solidFill>
                                  <a:latin typeface="Cambria Math" panose="02040503050406030204" pitchFamily="18" charset="0"/>
                                </a:rPr>
                                <m:t>𝑞</m:t>
                              </m:r>
                              <m:r>
                                <a:rPr lang="en-US" i="1" dirty="0">
                                  <a:solidFill>
                                    <a:srgbClr val="005426"/>
                                  </a:solidFill>
                                  <a:latin typeface="Cambria Math" panose="02040503050406030204" pitchFamily="18" charset="0"/>
                                </a:rPr>
                                <m:t>′</m:t>
                              </m:r>
                            </m:e>
                            <m:sub>
                              <m:r>
                                <a:rPr lang="en-US" i="1" dirty="0">
                                  <a:solidFill>
                                    <a:srgbClr val="005426"/>
                                  </a:solidFill>
                                  <a:latin typeface="Cambria Math" panose="02040503050406030204" pitchFamily="18" charset="0"/>
                                </a:rPr>
                                <m:t>1</m:t>
                              </m:r>
                            </m:sub>
                          </m:sSub>
                          <m:r>
                            <a:rPr lang="en-US" i="1" dirty="0">
                              <a:solidFill>
                                <a:srgbClr val="005426"/>
                              </a:solidFill>
                              <a:latin typeface="Cambria Math" panose="02040503050406030204" pitchFamily="18" charset="0"/>
                            </a:rPr>
                            <m:t>,</m:t>
                          </m:r>
                          <m:r>
                            <a:rPr lang="en-US" i="1" dirty="0">
                              <a:solidFill>
                                <a:srgbClr val="005426"/>
                              </a:solidFill>
                              <a:latin typeface="Cambria Math" panose="02040503050406030204" pitchFamily="18" charset="0"/>
                              <a:ea typeface="Cambria Math" panose="02040503050406030204" pitchFamily="18" charset="0"/>
                            </a:rPr>
                            <m:t>𝜆</m:t>
                          </m:r>
                          <m:r>
                            <a:rPr lang="en-US" i="1" dirty="0">
                              <a:solidFill>
                                <a:srgbClr val="005426"/>
                              </a:solidFill>
                              <a:latin typeface="Cambria Math" panose="02040503050406030204" pitchFamily="18" charset="0"/>
                            </a:rPr>
                            <m:t>,</m:t>
                          </m:r>
                          <m:r>
                            <a:rPr lang="en-US" b="0" i="1" dirty="0" smtClean="0">
                              <a:solidFill>
                                <a:srgbClr val="005426"/>
                              </a:solidFill>
                              <a:latin typeface="Cambria Math" panose="02040503050406030204" pitchFamily="18" charset="0"/>
                            </a:rPr>
                            <m:t>1</m:t>
                          </m:r>
                        </m:e>
                      </m:d>
                      <m:r>
                        <a:rPr lang="en-US" i="1" dirty="0">
                          <a:solidFill>
                            <a:srgbClr val="005426"/>
                          </a:solidFill>
                          <a:latin typeface="Cambria Math" panose="02040503050406030204" pitchFamily="18" charset="0"/>
                        </a:rPr>
                        <m:t>={(</m:t>
                      </m:r>
                      <m:sSub>
                        <m:sSubPr>
                          <m:ctrlPr>
                            <a:rPr lang="en-US" i="1" dirty="0">
                              <a:solidFill>
                                <a:srgbClr val="005426"/>
                              </a:solidFill>
                              <a:latin typeface="Cambria Math" panose="02040503050406030204" pitchFamily="18" charset="0"/>
                            </a:rPr>
                          </m:ctrlPr>
                        </m:sSubPr>
                        <m:e>
                          <m:r>
                            <a:rPr lang="en-US" i="1" dirty="0">
                              <a:solidFill>
                                <a:srgbClr val="005426"/>
                              </a:solidFill>
                              <a:latin typeface="Cambria Math" panose="02040503050406030204" pitchFamily="18" charset="0"/>
                            </a:rPr>
                            <m:t>𝑞</m:t>
                          </m:r>
                        </m:e>
                        <m:sub>
                          <m:r>
                            <a:rPr lang="en-US" i="1" dirty="0">
                              <a:solidFill>
                                <a:srgbClr val="005426"/>
                              </a:solidFill>
                              <a:latin typeface="Cambria Math" panose="02040503050406030204" pitchFamily="18" charset="0"/>
                            </a:rPr>
                            <m:t>1</m:t>
                          </m:r>
                        </m:sub>
                      </m:sSub>
                      <m:r>
                        <a:rPr lang="en-US" i="1" dirty="0">
                          <a:solidFill>
                            <a:srgbClr val="005426"/>
                          </a:solidFill>
                          <a:latin typeface="Cambria Math" panose="02040503050406030204" pitchFamily="18" charset="0"/>
                        </a:rPr>
                        <m:t>,</m:t>
                      </m:r>
                      <m:r>
                        <a:rPr lang="en-US" i="1" dirty="0">
                          <a:solidFill>
                            <a:srgbClr val="005426"/>
                          </a:solidFill>
                          <a:latin typeface="Cambria Math" panose="02040503050406030204" pitchFamily="18" charset="0"/>
                        </a:rPr>
                        <m:t>11</m:t>
                      </m:r>
                      <m:r>
                        <a:rPr lang="en-US" i="1" dirty="0">
                          <a:solidFill>
                            <a:srgbClr val="005426"/>
                          </a:solidFill>
                          <a:latin typeface="Cambria Math" panose="02040503050406030204" pitchFamily="18" charset="0"/>
                        </a:rPr>
                        <m:t>)}</m:t>
                      </m:r>
                    </m:oMath>
                  </m:oMathPara>
                </a14:m>
                <a:endParaRPr lang="en-US" dirty="0">
                  <a:solidFill>
                    <a:srgbClr val="005426"/>
                  </a:solidFill>
                </a:endParaRPr>
              </a:p>
              <a:p>
                <a:pPr/>
                <a14:m>
                  <m:oMathPara xmlns:m="http://schemas.openxmlformats.org/officeDocument/2006/math">
                    <m:oMathParaPr>
                      <m:jc m:val="centerGroup"/>
                    </m:oMathParaPr>
                    <m:oMath xmlns:m="http://schemas.openxmlformats.org/officeDocument/2006/math">
                      <m:r>
                        <a:rPr lang="el-GR" i="1" dirty="0">
                          <a:solidFill>
                            <a:srgbClr val="005426"/>
                          </a:solidFill>
                          <a:latin typeface="Cambria Math" panose="02040503050406030204" pitchFamily="18" charset="0"/>
                        </a:rPr>
                        <m:t>𝛿</m:t>
                      </m:r>
                      <m:d>
                        <m:dPr>
                          <m:ctrlPr>
                            <a:rPr lang="en-US" i="1" dirty="0">
                              <a:solidFill>
                                <a:srgbClr val="005426"/>
                              </a:solidFill>
                              <a:latin typeface="Cambria Math" panose="02040503050406030204" pitchFamily="18" charset="0"/>
                            </a:rPr>
                          </m:ctrlPr>
                        </m:dPr>
                        <m:e>
                          <m:sSub>
                            <m:sSubPr>
                              <m:ctrlPr>
                                <a:rPr lang="en-US" i="1" dirty="0">
                                  <a:solidFill>
                                    <a:srgbClr val="005426"/>
                                  </a:solidFill>
                                  <a:latin typeface="Cambria Math" panose="02040503050406030204" pitchFamily="18" charset="0"/>
                                </a:rPr>
                              </m:ctrlPr>
                            </m:sSubPr>
                            <m:e>
                              <m:r>
                                <a:rPr lang="en-US" i="1" dirty="0">
                                  <a:solidFill>
                                    <a:srgbClr val="005426"/>
                                  </a:solidFill>
                                  <a:latin typeface="Cambria Math" panose="02040503050406030204" pitchFamily="18" charset="0"/>
                                </a:rPr>
                                <m:t>𝑞</m:t>
                              </m:r>
                            </m:e>
                            <m:sub>
                              <m:r>
                                <a:rPr lang="en-US" b="0" i="1" dirty="0" smtClean="0">
                                  <a:solidFill>
                                    <a:srgbClr val="005426"/>
                                  </a:solidFill>
                                  <a:latin typeface="Cambria Math" panose="02040503050406030204" pitchFamily="18" charset="0"/>
                                </a:rPr>
                                <m:t>1</m:t>
                              </m:r>
                            </m:sub>
                          </m:sSub>
                          <m:r>
                            <a:rPr lang="en-US" i="1" dirty="0">
                              <a:solidFill>
                                <a:srgbClr val="005426"/>
                              </a:solidFill>
                              <a:latin typeface="Cambria Math" panose="02040503050406030204" pitchFamily="18" charset="0"/>
                            </a:rPr>
                            <m:t>,</m:t>
                          </m:r>
                          <m:r>
                            <a:rPr lang="en-US" i="1" dirty="0">
                              <a:solidFill>
                                <a:srgbClr val="005426"/>
                              </a:solidFill>
                              <a:latin typeface="Cambria Math" panose="02040503050406030204" pitchFamily="18" charset="0"/>
                            </a:rPr>
                            <m:t>𝑎</m:t>
                          </m:r>
                          <m:r>
                            <a:rPr lang="en-US" i="1" dirty="0">
                              <a:solidFill>
                                <a:srgbClr val="005426"/>
                              </a:solidFill>
                              <a:latin typeface="Cambria Math" panose="02040503050406030204" pitchFamily="18" charset="0"/>
                            </a:rPr>
                            <m:t>,</m:t>
                          </m:r>
                          <m:r>
                            <a:rPr lang="en-US" b="0" i="1" dirty="0" smtClean="0">
                              <a:solidFill>
                                <a:srgbClr val="005426"/>
                              </a:solidFill>
                              <a:latin typeface="Cambria Math" panose="02040503050406030204" pitchFamily="18" charset="0"/>
                            </a:rPr>
                            <m:t>1</m:t>
                          </m:r>
                        </m:e>
                      </m:d>
                      <m:r>
                        <a:rPr lang="en-US" i="1" dirty="0">
                          <a:solidFill>
                            <a:srgbClr val="005426"/>
                          </a:solidFill>
                          <a:latin typeface="Cambria Math" panose="02040503050406030204" pitchFamily="18" charset="0"/>
                        </a:rPr>
                        <m:t>={(</m:t>
                      </m:r>
                      <m:sSub>
                        <m:sSubPr>
                          <m:ctrlPr>
                            <a:rPr lang="en-US" i="1" dirty="0">
                              <a:solidFill>
                                <a:srgbClr val="005426"/>
                              </a:solidFill>
                              <a:latin typeface="Cambria Math" panose="02040503050406030204" pitchFamily="18" charset="0"/>
                            </a:rPr>
                          </m:ctrlPr>
                        </m:sSubPr>
                        <m:e>
                          <m:r>
                            <a:rPr lang="en-US" i="1" dirty="0">
                              <a:solidFill>
                                <a:srgbClr val="005426"/>
                              </a:solidFill>
                              <a:latin typeface="Cambria Math" panose="02040503050406030204" pitchFamily="18" charset="0"/>
                            </a:rPr>
                            <m:t>𝑞</m:t>
                          </m:r>
                          <m:r>
                            <a:rPr lang="en-US" b="0" i="1" dirty="0" smtClean="0">
                              <a:solidFill>
                                <a:srgbClr val="005426"/>
                              </a:solidFill>
                              <a:latin typeface="Cambria Math" panose="02040503050406030204" pitchFamily="18" charset="0"/>
                            </a:rPr>
                            <m:t>′</m:t>
                          </m:r>
                        </m:e>
                        <m:sub>
                          <m:r>
                            <a:rPr lang="en-US" i="1" dirty="0">
                              <a:solidFill>
                                <a:srgbClr val="005426"/>
                              </a:solidFill>
                              <a:latin typeface="Cambria Math" panose="02040503050406030204" pitchFamily="18" charset="0"/>
                            </a:rPr>
                            <m:t>1</m:t>
                          </m:r>
                        </m:sub>
                      </m:sSub>
                      <m:r>
                        <a:rPr lang="en-US" i="1" dirty="0">
                          <a:solidFill>
                            <a:srgbClr val="005426"/>
                          </a:solidFill>
                          <a:latin typeface="Cambria Math" panose="02040503050406030204" pitchFamily="18" charset="0"/>
                        </a:rPr>
                        <m:t>,</m:t>
                      </m:r>
                      <m:r>
                        <a:rPr lang="en-US" i="1" dirty="0">
                          <a:solidFill>
                            <a:srgbClr val="005426"/>
                          </a:solidFill>
                          <a:latin typeface="Cambria Math" panose="02040503050406030204" pitchFamily="18" charset="0"/>
                        </a:rPr>
                        <m:t>11</m:t>
                      </m:r>
                      <m:r>
                        <a:rPr lang="en-US" i="1" dirty="0">
                          <a:solidFill>
                            <a:srgbClr val="005426"/>
                          </a:solidFill>
                          <a:latin typeface="Cambria Math" panose="02040503050406030204" pitchFamily="18" charset="0"/>
                        </a:rPr>
                        <m:t>)}</m:t>
                      </m:r>
                    </m:oMath>
                  </m:oMathPara>
                </a14:m>
                <a:endParaRPr lang="en-US" dirty="0">
                  <a:solidFill>
                    <a:srgbClr val="005426"/>
                  </a:solidFill>
                </a:endParaRPr>
              </a:p>
              <a:p>
                <a:pPr/>
                <a14:m>
                  <m:oMathPara xmlns:m="http://schemas.openxmlformats.org/officeDocument/2006/math">
                    <m:oMathParaPr>
                      <m:jc m:val="centerGroup"/>
                    </m:oMathParaPr>
                    <m:oMath xmlns:m="http://schemas.openxmlformats.org/officeDocument/2006/math">
                      <m:r>
                        <a:rPr lang="el-GR" i="1" dirty="0">
                          <a:solidFill>
                            <a:srgbClr val="005426"/>
                          </a:solidFill>
                          <a:latin typeface="Cambria Math" panose="02040503050406030204" pitchFamily="18" charset="0"/>
                        </a:rPr>
                        <m:t>𝛿</m:t>
                      </m:r>
                      <m:d>
                        <m:dPr>
                          <m:ctrlPr>
                            <a:rPr lang="en-US" i="1" dirty="0">
                              <a:solidFill>
                                <a:srgbClr val="005426"/>
                              </a:solidFill>
                              <a:latin typeface="Cambria Math" panose="02040503050406030204" pitchFamily="18" charset="0"/>
                            </a:rPr>
                          </m:ctrlPr>
                        </m:dPr>
                        <m:e>
                          <m:sSub>
                            <m:sSubPr>
                              <m:ctrlPr>
                                <a:rPr lang="en-US" i="1" dirty="0">
                                  <a:solidFill>
                                    <a:srgbClr val="005426"/>
                                  </a:solidFill>
                                  <a:latin typeface="Cambria Math" panose="02040503050406030204" pitchFamily="18" charset="0"/>
                                </a:rPr>
                              </m:ctrlPr>
                            </m:sSubPr>
                            <m:e>
                              <m:r>
                                <a:rPr lang="en-US" i="1" dirty="0">
                                  <a:solidFill>
                                    <a:srgbClr val="005426"/>
                                  </a:solidFill>
                                  <a:latin typeface="Cambria Math" panose="02040503050406030204" pitchFamily="18" charset="0"/>
                                </a:rPr>
                                <m:t>𝑞</m:t>
                              </m:r>
                            </m:e>
                            <m:sub>
                              <m:r>
                                <a:rPr lang="en-US" b="0" i="1" dirty="0" smtClean="0">
                                  <a:solidFill>
                                    <a:srgbClr val="005426"/>
                                  </a:solidFill>
                                  <a:latin typeface="Cambria Math" panose="02040503050406030204" pitchFamily="18" charset="0"/>
                                </a:rPr>
                                <m:t>1</m:t>
                              </m:r>
                            </m:sub>
                          </m:sSub>
                          <m:r>
                            <a:rPr lang="en-US" i="1" dirty="0">
                              <a:solidFill>
                                <a:srgbClr val="005426"/>
                              </a:solidFill>
                              <a:latin typeface="Cambria Math" panose="02040503050406030204" pitchFamily="18" charset="0"/>
                            </a:rPr>
                            <m:t>,</m:t>
                          </m:r>
                          <m:r>
                            <a:rPr lang="en-US" i="1" dirty="0">
                              <a:solidFill>
                                <a:srgbClr val="005426"/>
                              </a:solidFill>
                              <a:latin typeface="Cambria Math" panose="02040503050406030204" pitchFamily="18" charset="0"/>
                            </a:rPr>
                            <m:t>𝑏</m:t>
                          </m:r>
                          <m:r>
                            <a:rPr lang="en-US" i="1" dirty="0">
                              <a:solidFill>
                                <a:srgbClr val="005426"/>
                              </a:solidFill>
                              <a:latin typeface="Cambria Math" panose="02040503050406030204" pitchFamily="18" charset="0"/>
                            </a:rPr>
                            <m:t>,</m:t>
                          </m:r>
                          <m:r>
                            <a:rPr lang="en-US" i="1" dirty="0">
                              <a:solidFill>
                                <a:srgbClr val="005426"/>
                              </a:solidFill>
                              <a:latin typeface="Cambria Math" panose="02040503050406030204" pitchFamily="18" charset="0"/>
                            </a:rPr>
                            <m:t>1</m:t>
                          </m:r>
                        </m:e>
                      </m:d>
                      <m:r>
                        <a:rPr lang="en-US" i="1" dirty="0">
                          <a:solidFill>
                            <a:srgbClr val="005426"/>
                          </a:solidFill>
                          <a:latin typeface="Cambria Math" panose="02040503050406030204" pitchFamily="18" charset="0"/>
                        </a:rPr>
                        <m:t>={(</m:t>
                      </m:r>
                      <m:sSub>
                        <m:sSubPr>
                          <m:ctrlPr>
                            <a:rPr lang="en-US" i="1" dirty="0">
                              <a:solidFill>
                                <a:srgbClr val="005426"/>
                              </a:solidFill>
                              <a:latin typeface="Cambria Math" panose="02040503050406030204" pitchFamily="18" charset="0"/>
                            </a:rPr>
                          </m:ctrlPr>
                        </m:sSubPr>
                        <m:e>
                          <m:r>
                            <a:rPr lang="en-US" i="1" dirty="0">
                              <a:solidFill>
                                <a:srgbClr val="005426"/>
                              </a:solidFill>
                              <a:latin typeface="Cambria Math" panose="02040503050406030204" pitchFamily="18" charset="0"/>
                            </a:rPr>
                            <m:t>𝑞</m:t>
                          </m:r>
                        </m:e>
                        <m:sub>
                          <m:r>
                            <a:rPr lang="en-US" i="1" dirty="0">
                              <a:solidFill>
                                <a:srgbClr val="005426"/>
                              </a:solidFill>
                              <a:latin typeface="Cambria Math" panose="02040503050406030204" pitchFamily="18" charset="0"/>
                            </a:rPr>
                            <m:t>2</m:t>
                          </m:r>
                        </m:sub>
                      </m:sSub>
                      <m:r>
                        <a:rPr lang="en-US" i="1" dirty="0">
                          <a:solidFill>
                            <a:srgbClr val="005426"/>
                          </a:solidFill>
                          <a:latin typeface="Cambria Math" panose="02040503050406030204" pitchFamily="18" charset="0"/>
                        </a:rPr>
                        <m:t>,</m:t>
                      </m:r>
                      <m:r>
                        <a:rPr lang="en-US" i="1" dirty="0">
                          <a:solidFill>
                            <a:srgbClr val="005426"/>
                          </a:solidFill>
                          <a:latin typeface="Cambria Math" panose="02040503050406030204" pitchFamily="18" charset="0"/>
                          <a:ea typeface="Cambria Math" panose="02040503050406030204" pitchFamily="18" charset="0"/>
                        </a:rPr>
                        <m:t>𝜆</m:t>
                      </m:r>
                      <m:r>
                        <a:rPr lang="en-US" i="1" dirty="0">
                          <a:solidFill>
                            <a:srgbClr val="005426"/>
                          </a:solidFill>
                          <a:latin typeface="Cambria Math" panose="02040503050406030204" pitchFamily="18" charset="0"/>
                        </a:rPr>
                        <m:t>)}</m:t>
                      </m:r>
                    </m:oMath>
                  </m:oMathPara>
                </a14:m>
                <a:endParaRPr lang="en-US" dirty="0">
                  <a:solidFill>
                    <a:srgbClr val="005426"/>
                  </a:solidFill>
                </a:endParaRPr>
              </a:p>
              <a:p>
                <a:pPr/>
                <a14:m>
                  <m:oMathPara xmlns:m="http://schemas.openxmlformats.org/officeDocument/2006/math">
                    <m:oMathParaPr>
                      <m:jc m:val="centerGroup"/>
                    </m:oMathParaPr>
                    <m:oMath xmlns:m="http://schemas.openxmlformats.org/officeDocument/2006/math">
                      <m:r>
                        <a:rPr lang="el-GR" i="1" dirty="0">
                          <a:solidFill>
                            <a:srgbClr val="005426"/>
                          </a:solidFill>
                          <a:latin typeface="Cambria Math" panose="02040503050406030204" pitchFamily="18" charset="0"/>
                        </a:rPr>
                        <m:t>𝛿</m:t>
                      </m:r>
                      <m:d>
                        <m:dPr>
                          <m:ctrlPr>
                            <a:rPr lang="en-US" i="1" dirty="0">
                              <a:solidFill>
                                <a:srgbClr val="005426"/>
                              </a:solidFill>
                              <a:latin typeface="Cambria Math" panose="02040503050406030204" pitchFamily="18" charset="0"/>
                            </a:rPr>
                          </m:ctrlPr>
                        </m:dPr>
                        <m:e>
                          <m:sSub>
                            <m:sSubPr>
                              <m:ctrlPr>
                                <a:rPr lang="en-US" i="1" dirty="0">
                                  <a:solidFill>
                                    <a:srgbClr val="005426"/>
                                  </a:solidFill>
                                  <a:latin typeface="Cambria Math" panose="02040503050406030204" pitchFamily="18" charset="0"/>
                                </a:rPr>
                              </m:ctrlPr>
                            </m:sSubPr>
                            <m:e>
                              <m:r>
                                <a:rPr lang="en-US" i="1" dirty="0">
                                  <a:solidFill>
                                    <a:srgbClr val="005426"/>
                                  </a:solidFill>
                                  <a:latin typeface="Cambria Math" panose="02040503050406030204" pitchFamily="18" charset="0"/>
                                </a:rPr>
                                <m:t>𝑞</m:t>
                              </m:r>
                            </m:e>
                            <m:sub>
                              <m:r>
                                <a:rPr lang="en-US" b="0" i="1" dirty="0" smtClean="0">
                                  <a:solidFill>
                                    <a:srgbClr val="005426"/>
                                  </a:solidFill>
                                  <a:latin typeface="Cambria Math" panose="02040503050406030204" pitchFamily="18" charset="0"/>
                                </a:rPr>
                                <m:t>2</m:t>
                              </m:r>
                            </m:sub>
                          </m:sSub>
                          <m:r>
                            <a:rPr lang="en-US" i="1" dirty="0">
                              <a:solidFill>
                                <a:srgbClr val="005426"/>
                              </a:solidFill>
                              <a:latin typeface="Cambria Math" panose="02040503050406030204" pitchFamily="18" charset="0"/>
                            </a:rPr>
                            <m:t>,</m:t>
                          </m:r>
                          <m:r>
                            <a:rPr lang="en-US" b="0" i="1" dirty="0" smtClean="0">
                              <a:solidFill>
                                <a:srgbClr val="005426"/>
                              </a:solidFill>
                              <a:latin typeface="Cambria Math" panose="02040503050406030204" pitchFamily="18" charset="0"/>
                            </a:rPr>
                            <m:t>𝑏</m:t>
                          </m:r>
                          <m:r>
                            <a:rPr lang="en-US" i="1" dirty="0">
                              <a:solidFill>
                                <a:srgbClr val="005426"/>
                              </a:solidFill>
                              <a:latin typeface="Cambria Math" panose="02040503050406030204" pitchFamily="18" charset="0"/>
                            </a:rPr>
                            <m:t>,</m:t>
                          </m:r>
                          <m:r>
                            <a:rPr lang="en-US" b="0" i="1" dirty="0" smtClean="0">
                              <a:solidFill>
                                <a:srgbClr val="005426"/>
                              </a:solidFill>
                              <a:latin typeface="Cambria Math" panose="02040503050406030204" pitchFamily="18" charset="0"/>
                            </a:rPr>
                            <m:t>1</m:t>
                          </m:r>
                        </m:e>
                      </m:d>
                      <m:r>
                        <a:rPr lang="en-US" i="1" dirty="0">
                          <a:solidFill>
                            <a:srgbClr val="005426"/>
                          </a:solidFill>
                          <a:latin typeface="Cambria Math" panose="02040503050406030204" pitchFamily="18" charset="0"/>
                        </a:rPr>
                        <m:t>={(</m:t>
                      </m:r>
                      <m:sSub>
                        <m:sSubPr>
                          <m:ctrlPr>
                            <a:rPr lang="en-US" i="1" dirty="0">
                              <a:solidFill>
                                <a:srgbClr val="005426"/>
                              </a:solidFill>
                              <a:latin typeface="Cambria Math" panose="02040503050406030204" pitchFamily="18" charset="0"/>
                            </a:rPr>
                          </m:ctrlPr>
                        </m:sSubPr>
                        <m:e>
                          <m:r>
                            <a:rPr lang="en-US" i="1" dirty="0">
                              <a:solidFill>
                                <a:srgbClr val="005426"/>
                              </a:solidFill>
                              <a:latin typeface="Cambria Math" panose="02040503050406030204" pitchFamily="18" charset="0"/>
                            </a:rPr>
                            <m:t>𝑞</m:t>
                          </m:r>
                        </m:e>
                        <m:sub>
                          <m:r>
                            <a:rPr lang="en-US" b="0" i="1" dirty="0" smtClean="0">
                              <a:solidFill>
                                <a:srgbClr val="005426"/>
                              </a:solidFill>
                              <a:latin typeface="Cambria Math" panose="02040503050406030204" pitchFamily="18" charset="0"/>
                            </a:rPr>
                            <m:t>2</m:t>
                          </m:r>
                        </m:sub>
                      </m:sSub>
                      <m:r>
                        <a:rPr lang="en-US" i="1" dirty="0">
                          <a:solidFill>
                            <a:srgbClr val="005426"/>
                          </a:solidFill>
                          <a:latin typeface="Cambria Math" panose="02040503050406030204" pitchFamily="18" charset="0"/>
                        </a:rPr>
                        <m:t>,</m:t>
                      </m:r>
                      <m:r>
                        <a:rPr lang="en-US" i="1" dirty="0" smtClean="0">
                          <a:solidFill>
                            <a:srgbClr val="005426"/>
                          </a:solidFill>
                          <a:latin typeface="Cambria Math" panose="02040503050406030204" pitchFamily="18" charset="0"/>
                          <a:ea typeface="Cambria Math" panose="02040503050406030204" pitchFamily="18" charset="0"/>
                        </a:rPr>
                        <m:t>𝜆</m:t>
                      </m:r>
                      <m:r>
                        <a:rPr lang="en-US" i="1" dirty="0">
                          <a:solidFill>
                            <a:srgbClr val="005426"/>
                          </a:solidFill>
                          <a:latin typeface="Cambria Math" panose="02040503050406030204" pitchFamily="18" charset="0"/>
                        </a:rPr>
                        <m:t>)}</m:t>
                      </m:r>
                    </m:oMath>
                  </m:oMathPara>
                </a14:m>
                <a:endParaRPr lang="en-US" dirty="0">
                  <a:solidFill>
                    <a:srgbClr val="005426"/>
                  </a:solidFill>
                </a:endParaRPr>
              </a:p>
              <a:p>
                <a:pPr/>
                <a14:m>
                  <m:oMathPara xmlns:m="http://schemas.openxmlformats.org/officeDocument/2006/math">
                    <m:oMathParaPr>
                      <m:jc m:val="centerGroup"/>
                    </m:oMathParaPr>
                    <m:oMath xmlns:m="http://schemas.openxmlformats.org/officeDocument/2006/math">
                      <m:r>
                        <a:rPr lang="el-GR" i="1" dirty="0">
                          <a:solidFill>
                            <a:srgbClr val="005426"/>
                          </a:solidFill>
                          <a:latin typeface="Cambria Math" panose="02040503050406030204" pitchFamily="18" charset="0"/>
                        </a:rPr>
                        <m:t>𝛿</m:t>
                      </m:r>
                      <m:d>
                        <m:dPr>
                          <m:ctrlPr>
                            <a:rPr lang="en-US" i="1" dirty="0">
                              <a:solidFill>
                                <a:srgbClr val="005426"/>
                              </a:solidFill>
                              <a:latin typeface="Cambria Math" panose="02040503050406030204" pitchFamily="18" charset="0"/>
                            </a:rPr>
                          </m:ctrlPr>
                        </m:dPr>
                        <m:e>
                          <m:sSub>
                            <m:sSubPr>
                              <m:ctrlPr>
                                <a:rPr lang="en-US" i="1" dirty="0">
                                  <a:solidFill>
                                    <a:srgbClr val="005426"/>
                                  </a:solidFill>
                                  <a:latin typeface="Cambria Math" panose="02040503050406030204" pitchFamily="18" charset="0"/>
                                </a:rPr>
                              </m:ctrlPr>
                            </m:sSubPr>
                            <m:e>
                              <m:r>
                                <a:rPr lang="en-US" i="1" dirty="0">
                                  <a:solidFill>
                                    <a:srgbClr val="005426"/>
                                  </a:solidFill>
                                  <a:latin typeface="Cambria Math" panose="02040503050406030204" pitchFamily="18" charset="0"/>
                                </a:rPr>
                                <m:t>𝑞</m:t>
                              </m:r>
                            </m:e>
                            <m:sub>
                              <m:r>
                                <a:rPr lang="en-US" b="0" i="1" dirty="0" smtClean="0">
                                  <a:solidFill>
                                    <a:srgbClr val="005426"/>
                                  </a:solidFill>
                                  <a:latin typeface="Cambria Math" panose="02040503050406030204" pitchFamily="18" charset="0"/>
                                </a:rPr>
                                <m:t>2</m:t>
                              </m:r>
                            </m:sub>
                          </m:sSub>
                          <m:r>
                            <a:rPr lang="en-US" i="1" dirty="0">
                              <a:solidFill>
                                <a:srgbClr val="005426"/>
                              </a:solidFill>
                              <a:latin typeface="Cambria Math" panose="02040503050406030204" pitchFamily="18" charset="0"/>
                            </a:rPr>
                            <m:t>,</m:t>
                          </m:r>
                          <m:r>
                            <a:rPr lang="en-US" i="1" dirty="0">
                              <a:solidFill>
                                <a:srgbClr val="005426"/>
                              </a:solidFill>
                              <a:latin typeface="Cambria Math" panose="02040503050406030204" pitchFamily="18" charset="0"/>
                              <a:ea typeface="Cambria Math" panose="02040503050406030204" pitchFamily="18" charset="0"/>
                            </a:rPr>
                            <m:t>𝜆</m:t>
                          </m:r>
                          <m:r>
                            <a:rPr lang="en-US" i="1" dirty="0">
                              <a:solidFill>
                                <a:srgbClr val="005426"/>
                              </a:solidFill>
                              <a:latin typeface="Cambria Math" panose="02040503050406030204" pitchFamily="18" charset="0"/>
                            </a:rPr>
                            <m:t>,</m:t>
                          </m:r>
                          <m:r>
                            <a:rPr lang="en-US" i="1" dirty="0">
                              <a:solidFill>
                                <a:srgbClr val="005426"/>
                              </a:solidFill>
                              <a:latin typeface="Cambria Math" panose="02040503050406030204" pitchFamily="18" charset="0"/>
                            </a:rPr>
                            <m:t>0</m:t>
                          </m:r>
                        </m:e>
                      </m:d>
                      <m:r>
                        <a:rPr lang="en-US" i="1" dirty="0">
                          <a:solidFill>
                            <a:srgbClr val="005426"/>
                          </a:solidFill>
                          <a:latin typeface="Cambria Math" panose="02040503050406030204" pitchFamily="18" charset="0"/>
                        </a:rPr>
                        <m:t>={(</m:t>
                      </m:r>
                      <m:sSub>
                        <m:sSubPr>
                          <m:ctrlPr>
                            <a:rPr lang="en-US" i="1" dirty="0">
                              <a:solidFill>
                                <a:srgbClr val="005426"/>
                              </a:solidFill>
                              <a:latin typeface="Cambria Math" panose="02040503050406030204" pitchFamily="18" charset="0"/>
                            </a:rPr>
                          </m:ctrlPr>
                        </m:sSubPr>
                        <m:e>
                          <m:r>
                            <a:rPr lang="en-US" i="1" dirty="0">
                              <a:solidFill>
                                <a:srgbClr val="005426"/>
                              </a:solidFill>
                              <a:latin typeface="Cambria Math" panose="02040503050406030204" pitchFamily="18" charset="0"/>
                            </a:rPr>
                            <m:t>𝑞</m:t>
                          </m:r>
                        </m:e>
                        <m:sub>
                          <m:r>
                            <a:rPr lang="en-US" b="0" i="1" dirty="0" smtClean="0">
                              <a:solidFill>
                                <a:srgbClr val="005426"/>
                              </a:solidFill>
                              <a:latin typeface="Cambria Math" panose="02040503050406030204" pitchFamily="18" charset="0"/>
                            </a:rPr>
                            <m:t>3</m:t>
                          </m:r>
                        </m:sub>
                      </m:sSub>
                      <m:r>
                        <a:rPr lang="en-US" i="1" dirty="0">
                          <a:solidFill>
                            <a:srgbClr val="005426"/>
                          </a:solidFill>
                          <a:latin typeface="Cambria Math" panose="02040503050406030204" pitchFamily="18" charset="0"/>
                        </a:rPr>
                        <m:t>,</m:t>
                      </m:r>
                      <m:r>
                        <a:rPr lang="en-US" i="1" dirty="0">
                          <a:solidFill>
                            <a:srgbClr val="005426"/>
                          </a:solidFill>
                          <a:latin typeface="Cambria Math" panose="02040503050406030204" pitchFamily="18" charset="0"/>
                          <a:ea typeface="Cambria Math" panose="02040503050406030204" pitchFamily="18" charset="0"/>
                        </a:rPr>
                        <m:t>𝜆</m:t>
                      </m:r>
                      <m:r>
                        <a:rPr lang="en-US" i="1" dirty="0">
                          <a:solidFill>
                            <a:srgbClr val="005426"/>
                          </a:solidFill>
                          <a:latin typeface="Cambria Math" panose="02040503050406030204" pitchFamily="18" charset="0"/>
                        </a:rPr>
                        <m:t>)}</m:t>
                      </m:r>
                    </m:oMath>
                  </m:oMathPara>
                </a14:m>
                <a:endParaRPr lang="en-US" dirty="0">
                  <a:solidFill>
                    <a:srgbClr val="005426"/>
                  </a:solidFill>
                </a:endParaRPr>
              </a:p>
              <a:p>
                <a:endParaRPr lang="en-US" dirty="0">
                  <a:solidFill>
                    <a:srgbClr val="005426"/>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110191" y="2397879"/>
                <a:ext cx="2659446" cy="2078005"/>
              </a:xfrm>
              <a:prstGeom prst="rect">
                <a:avLst/>
              </a:prstGeom>
              <a:blipFill>
                <a:blip r:embed="rId4"/>
                <a:stretch>
                  <a:fillRect/>
                </a:stretch>
              </a:blipFill>
            </p:spPr>
            <p:txBody>
              <a:bodyPr/>
              <a:lstStyle/>
              <a:p>
                <a:r>
                  <a:rPr lang="en-US">
                    <a:noFill/>
                  </a:rPr>
                  <a:t> </a:t>
                </a:r>
              </a:p>
            </p:txBody>
          </p:sp>
        </mc:Fallback>
      </mc:AlternateContent>
      <p:grpSp>
        <p:nvGrpSpPr>
          <p:cNvPr id="36" name="Group 35"/>
          <p:cNvGrpSpPr/>
          <p:nvPr/>
        </p:nvGrpSpPr>
        <p:grpSpPr>
          <a:xfrm>
            <a:off x="3699029" y="3190239"/>
            <a:ext cx="7712489" cy="1852609"/>
            <a:chOff x="3699029" y="3190239"/>
            <a:chExt cx="7712489" cy="1852609"/>
          </a:xfrm>
        </p:grpSpPr>
        <p:sp>
          <p:nvSpPr>
            <p:cNvPr id="9" name="Oval 8"/>
            <p:cNvSpPr/>
            <p:nvPr/>
          </p:nvSpPr>
          <p:spPr>
            <a:xfrm>
              <a:off x="4022898" y="3779083"/>
              <a:ext cx="706505" cy="683542"/>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mc:AlternateContent xmlns:mc="http://schemas.openxmlformats.org/markup-compatibility/2006" xmlns:a14="http://schemas.microsoft.com/office/drawing/2010/main">
          <mc:Choice Requires="a14">
            <p:sp>
              <p:nvSpPr>
                <p:cNvPr id="10" name="TextBox 9"/>
                <p:cNvSpPr txBox="1"/>
                <p:nvPr/>
              </p:nvSpPr>
              <p:spPr>
                <a:xfrm>
                  <a:off x="4108918" y="3848894"/>
                  <a:ext cx="571310"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ea typeface="Cambria Math" panose="02040503050406030204" pitchFamily="18" charset="0"/>
                              </a:rPr>
                            </m:ctrlPr>
                          </m:sSubPr>
                          <m:e>
                            <m:r>
                              <a:rPr lang="en-US" sz="2400" i="1" dirty="0">
                                <a:latin typeface="Cambria Math" panose="02040503050406030204" pitchFamily="18" charset="0"/>
                                <a:ea typeface="Cambria Math" panose="02040503050406030204" pitchFamily="18" charset="0"/>
                              </a:rPr>
                              <m:t>𝑞</m:t>
                            </m:r>
                          </m:e>
                          <m:sub>
                            <m:r>
                              <a:rPr lang="en-US" sz="2400" b="0" i="1" dirty="0" smtClean="0">
                                <a:latin typeface="Cambria Math" panose="02040503050406030204" pitchFamily="18" charset="0"/>
                                <a:ea typeface="Cambria Math" panose="02040503050406030204" pitchFamily="18" charset="0"/>
                              </a:rPr>
                              <m:t>0</m:t>
                            </m:r>
                          </m:sub>
                        </m:sSub>
                      </m:oMath>
                    </m:oMathPara>
                  </a14:m>
                  <a:endParaRPr lang="en-US" sz="2400" dirty="0"/>
                </a:p>
              </p:txBody>
            </p:sp>
          </mc:Choice>
          <mc:Fallback xmlns="">
            <p:sp>
              <p:nvSpPr>
                <p:cNvPr id="10" name="TextBox 9"/>
                <p:cNvSpPr txBox="1">
                  <a:spLocks noRot="1" noChangeAspect="1" noMove="1" noResize="1" noEditPoints="1" noAdjustHandles="1" noChangeArrowheads="1" noChangeShapeType="1" noTextEdit="1"/>
                </p:cNvSpPr>
                <p:nvPr/>
              </p:nvSpPr>
              <p:spPr>
                <a:xfrm>
                  <a:off x="4108918" y="3848894"/>
                  <a:ext cx="571310" cy="461665"/>
                </a:xfrm>
                <a:prstGeom prst="rect">
                  <a:avLst/>
                </a:prstGeom>
                <a:blipFill>
                  <a:blip r:embed="rId5"/>
                  <a:stretch>
                    <a:fillRect b="-11842"/>
                  </a:stretch>
                </a:blipFill>
              </p:spPr>
              <p:txBody>
                <a:bodyPr/>
                <a:lstStyle/>
                <a:p>
                  <a:r>
                    <a:rPr lang="en-US">
                      <a:noFill/>
                    </a:rPr>
                    <a:t> </a:t>
                  </a:r>
                </a:p>
              </p:txBody>
            </p:sp>
          </mc:Fallback>
        </mc:AlternateContent>
        <p:cxnSp>
          <p:nvCxnSpPr>
            <p:cNvPr id="11" name="Straight Arrow Connector 10"/>
            <p:cNvCxnSpPr>
              <a:endCxn id="9" idx="2"/>
            </p:cNvCxnSpPr>
            <p:nvPr/>
          </p:nvCxnSpPr>
          <p:spPr>
            <a:xfrm>
              <a:off x="3699029" y="4120854"/>
              <a:ext cx="323869"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5744654" y="3787122"/>
              <a:ext cx="706505" cy="683542"/>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mc:AlternateContent xmlns:mc="http://schemas.openxmlformats.org/markup-compatibility/2006" xmlns:a14="http://schemas.microsoft.com/office/drawing/2010/main">
          <mc:Choice Requires="a14">
            <p:sp>
              <p:nvSpPr>
                <p:cNvPr id="13" name="TextBox 12"/>
                <p:cNvSpPr txBox="1"/>
                <p:nvPr/>
              </p:nvSpPr>
              <p:spPr>
                <a:xfrm>
                  <a:off x="5830674" y="3872835"/>
                  <a:ext cx="650370"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ea typeface="Cambria Math" panose="02040503050406030204" pitchFamily="18" charset="0"/>
                              </a:rPr>
                            </m:ctrlPr>
                          </m:sSubPr>
                          <m:e>
                            <m:r>
                              <a:rPr lang="en-US" sz="2400" i="1" dirty="0">
                                <a:latin typeface="Cambria Math" panose="02040503050406030204" pitchFamily="18" charset="0"/>
                                <a:ea typeface="Cambria Math" panose="02040503050406030204" pitchFamily="18" charset="0"/>
                              </a:rPr>
                              <m:t>𝑞</m:t>
                            </m:r>
                            <m:r>
                              <a:rPr lang="en-US" sz="2400" b="0" i="1" dirty="0" smtClean="0">
                                <a:latin typeface="Cambria Math" panose="02040503050406030204" pitchFamily="18" charset="0"/>
                                <a:ea typeface="Cambria Math" panose="02040503050406030204" pitchFamily="18" charset="0"/>
                              </a:rPr>
                              <m:t>′</m:t>
                            </m:r>
                          </m:e>
                          <m:sub>
                            <m:r>
                              <a:rPr lang="fa-IR" sz="2400" b="0" i="1" dirty="0" smtClean="0">
                                <a:latin typeface="Cambria Math" panose="02040503050406030204" pitchFamily="18" charset="0"/>
                                <a:ea typeface="Cambria Math" panose="02040503050406030204" pitchFamily="18" charset="0"/>
                              </a:rPr>
                              <m:t>1</m:t>
                            </m:r>
                          </m:sub>
                        </m:sSub>
                      </m:oMath>
                    </m:oMathPara>
                  </a14:m>
                  <a:endParaRPr lang="en-US" sz="2400" dirty="0"/>
                </a:p>
              </p:txBody>
            </p:sp>
          </mc:Choice>
          <mc:Fallback xmlns="">
            <p:sp>
              <p:nvSpPr>
                <p:cNvPr id="13" name="TextBox 12"/>
                <p:cNvSpPr txBox="1">
                  <a:spLocks noRot="1" noChangeAspect="1" noMove="1" noResize="1" noEditPoints="1" noAdjustHandles="1" noChangeArrowheads="1" noChangeShapeType="1" noTextEdit="1"/>
                </p:cNvSpPr>
                <p:nvPr/>
              </p:nvSpPr>
              <p:spPr>
                <a:xfrm>
                  <a:off x="5830674" y="3872835"/>
                  <a:ext cx="650370" cy="461665"/>
                </a:xfrm>
                <a:prstGeom prst="rect">
                  <a:avLst/>
                </a:prstGeom>
                <a:blipFill>
                  <a:blip r:embed="rId6"/>
                  <a:stretch>
                    <a:fillRect b="-11842"/>
                  </a:stretch>
                </a:blipFill>
              </p:spPr>
              <p:txBody>
                <a:bodyPr/>
                <a:lstStyle/>
                <a:p>
                  <a:r>
                    <a:rPr lang="en-US">
                      <a:noFill/>
                    </a:rPr>
                    <a:t> </a:t>
                  </a:r>
                </a:p>
              </p:txBody>
            </p:sp>
          </mc:Fallback>
        </mc:AlternateContent>
        <p:cxnSp>
          <p:nvCxnSpPr>
            <p:cNvPr id="14" name="Straight Arrow Connector 13"/>
            <p:cNvCxnSpPr>
              <a:stCxn id="9" idx="6"/>
              <a:endCxn id="12" idx="2"/>
            </p:cNvCxnSpPr>
            <p:nvPr/>
          </p:nvCxnSpPr>
          <p:spPr>
            <a:xfrm>
              <a:off x="4729403" y="4120854"/>
              <a:ext cx="1015251" cy="803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5" name="Curved Connector 14"/>
            <p:cNvCxnSpPr>
              <a:stCxn id="30" idx="4"/>
              <a:endCxn id="12" idx="5"/>
            </p:cNvCxnSpPr>
            <p:nvPr/>
          </p:nvCxnSpPr>
          <p:spPr>
            <a:xfrm rot="5400000" flipH="1">
              <a:off x="7044424" y="3673833"/>
              <a:ext cx="97282" cy="1490741"/>
            </a:xfrm>
            <a:prstGeom prst="curvedConnector3">
              <a:avLst>
                <a:gd name="adj1" fmla="val -237886"/>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TextBox 15"/>
                <p:cNvSpPr txBox="1"/>
                <p:nvPr/>
              </p:nvSpPr>
              <p:spPr>
                <a:xfrm>
                  <a:off x="4706407" y="3761786"/>
                  <a:ext cx="1025391"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dirty="0" smtClean="0">
                            <a:latin typeface="Cambria Math" panose="02040503050406030204" pitchFamily="18" charset="0"/>
                            <a:ea typeface="Cambria Math" panose="02040503050406030204" pitchFamily="18" charset="0"/>
                          </a:rPr>
                          <m:t>𝑎</m:t>
                        </m:r>
                        <m:r>
                          <a:rPr lang="en-US" sz="1600" i="1" dirty="0" smtClean="0">
                            <a:latin typeface="Cambria Math" panose="02040503050406030204" pitchFamily="18" charset="0"/>
                            <a:ea typeface="Cambria Math" panose="02040503050406030204" pitchFamily="18" charset="0"/>
                          </a:rPr>
                          <m:t>,</m:t>
                        </m:r>
                        <m:r>
                          <a:rPr lang="en-US" sz="1600" b="0" i="1" dirty="0" smtClean="0">
                            <a:latin typeface="Cambria Math" panose="02040503050406030204" pitchFamily="18" charset="0"/>
                            <a:ea typeface="Cambria Math" panose="02040503050406030204" pitchFamily="18" charset="0"/>
                          </a:rPr>
                          <m:t>0</m:t>
                        </m:r>
                        <m:r>
                          <a:rPr lang="en-US" sz="1600" i="1" dirty="0">
                            <a:latin typeface="Cambria Math" panose="02040503050406030204" pitchFamily="18" charset="0"/>
                          </a:rPr>
                          <m:t>/</m:t>
                        </m:r>
                        <m:r>
                          <a:rPr lang="en-US" sz="1600" b="0" i="1" dirty="0" smtClean="0">
                            <a:latin typeface="Cambria Math" panose="02040503050406030204" pitchFamily="18" charset="0"/>
                          </a:rPr>
                          <m:t>10</m:t>
                        </m:r>
                      </m:oMath>
                    </m:oMathPara>
                  </a14:m>
                  <a:endParaRPr lang="en-US" sz="1600" dirty="0"/>
                </a:p>
              </p:txBody>
            </p:sp>
          </mc:Choice>
          <mc:Fallback xmlns="">
            <p:sp>
              <p:nvSpPr>
                <p:cNvPr id="16" name="TextBox 15"/>
                <p:cNvSpPr txBox="1">
                  <a:spLocks noRot="1" noChangeAspect="1" noMove="1" noResize="1" noEditPoints="1" noAdjustHandles="1" noChangeArrowheads="1" noChangeShapeType="1" noTextEdit="1"/>
                </p:cNvSpPr>
                <p:nvPr/>
              </p:nvSpPr>
              <p:spPr>
                <a:xfrm>
                  <a:off x="4706407" y="3761786"/>
                  <a:ext cx="1025391" cy="338554"/>
                </a:xfrm>
                <a:prstGeom prst="rect">
                  <a:avLst/>
                </a:prstGeom>
                <a:blipFill>
                  <a:blip r:embed="rId7"/>
                  <a:stretch>
                    <a:fillRect b="-107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6506052" y="4704294"/>
                  <a:ext cx="1264976"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i="1" dirty="0" smtClean="0">
                            <a:latin typeface="Cambria Math" panose="02040503050406030204" pitchFamily="18" charset="0"/>
                          </a:rPr>
                          <m:t>𝑎</m:t>
                        </m:r>
                        <m:r>
                          <a:rPr lang="en-US" sz="1600" i="1" dirty="0">
                            <a:latin typeface="Cambria Math" panose="02040503050406030204" pitchFamily="18" charset="0"/>
                          </a:rPr>
                          <m:t>,</m:t>
                        </m:r>
                        <m:r>
                          <a:rPr lang="en-US" sz="1600" b="0" i="1" dirty="0" smtClean="0">
                            <a:latin typeface="Cambria Math" panose="02040503050406030204" pitchFamily="18" charset="0"/>
                          </a:rPr>
                          <m:t>1</m:t>
                        </m:r>
                        <m:r>
                          <a:rPr lang="en-US" sz="1600" i="1" dirty="0">
                            <a:latin typeface="Cambria Math" panose="02040503050406030204" pitchFamily="18" charset="0"/>
                          </a:rPr>
                          <m:t>/</m:t>
                        </m:r>
                        <m:r>
                          <a:rPr lang="en-US" sz="1600" b="0" i="1" dirty="0" smtClean="0">
                            <a:latin typeface="Cambria Math" panose="02040503050406030204" pitchFamily="18" charset="0"/>
                            <a:ea typeface="Cambria Math" panose="02040503050406030204" pitchFamily="18" charset="0"/>
                          </a:rPr>
                          <m:t>11</m:t>
                        </m:r>
                      </m:oMath>
                    </m:oMathPara>
                  </a14:m>
                  <a:endParaRPr lang="en-US" sz="1600" dirty="0"/>
                </a:p>
              </p:txBody>
            </p:sp>
          </mc:Choice>
          <mc:Fallback xmlns="">
            <p:sp>
              <p:nvSpPr>
                <p:cNvPr id="17" name="TextBox 16"/>
                <p:cNvSpPr txBox="1">
                  <a:spLocks noRot="1" noChangeAspect="1" noMove="1" noResize="1" noEditPoints="1" noAdjustHandles="1" noChangeArrowheads="1" noChangeShapeType="1" noTextEdit="1"/>
                </p:cNvSpPr>
                <p:nvPr/>
              </p:nvSpPr>
              <p:spPr>
                <a:xfrm>
                  <a:off x="6506052" y="4704294"/>
                  <a:ext cx="1264976" cy="338554"/>
                </a:xfrm>
                <a:prstGeom prst="rect">
                  <a:avLst/>
                </a:prstGeom>
                <a:blipFill>
                  <a:blip r:embed="rId8"/>
                  <a:stretch>
                    <a:fillRect b="-12727"/>
                  </a:stretch>
                </a:blipFill>
              </p:spPr>
              <p:txBody>
                <a:bodyPr/>
                <a:lstStyle/>
                <a:p>
                  <a:r>
                    <a:rPr lang="en-US">
                      <a:noFill/>
                    </a:rPr>
                    <a:t> </a:t>
                  </a:r>
                </a:p>
              </p:txBody>
            </p:sp>
          </mc:Fallback>
        </mc:AlternateContent>
        <p:sp>
          <p:nvSpPr>
            <p:cNvPr id="18" name="Oval 17"/>
            <p:cNvSpPr/>
            <p:nvPr/>
          </p:nvSpPr>
          <p:spPr>
            <a:xfrm>
              <a:off x="10705013" y="3790490"/>
              <a:ext cx="706505" cy="683542"/>
            </a:xfrm>
            <a:prstGeom prst="ellipse">
              <a:avLst/>
            </a:prstGeom>
            <a:solidFill>
              <a:schemeClr val="accent1">
                <a:lumMod val="40000"/>
                <a:lumOff val="60000"/>
              </a:schemeClr>
            </a:solidFill>
            <a:ln w="50800"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mc:AlternateContent xmlns:mc="http://schemas.openxmlformats.org/markup-compatibility/2006" xmlns:a14="http://schemas.microsoft.com/office/drawing/2010/main">
          <mc:Choice Requires="a14">
            <p:sp>
              <p:nvSpPr>
                <p:cNvPr id="19" name="TextBox 18"/>
                <p:cNvSpPr txBox="1"/>
                <p:nvPr/>
              </p:nvSpPr>
              <p:spPr>
                <a:xfrm>
                  <a:off x="10788429" y="3821511"/>
                  <a:ext cx="571310"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ea typeface="Cambria Math" panose="02040503050406030204" pitchFamily="18" charset="0"/>
                              </a:rPr>
                            </m:ctrlPr>
                          </m:sSubPr>
                          <m:e>
                            <m:r>
                              <a:rPr lang="en-US" sz="2400" i="1" dirty="0" smtClean="0">
                                <a:latin typeface="Cambria Math" panose="02040503050406030204" pitchFamily="18" charset="0"/>
                                <a:ea typeface="Cambria Math" panose="02040503050406030204" pitchFamily="18" charset="0"/>
                              </a:rPr>
                              <m:t>𝑞</m:t>
                            </m:r>
                          </m:e>
                          <m:sub>
                            <m:r>
                              <a:rPr lang="fa-IR" sz="2400" b="0" i="1" dirty="0" smtClean="0">
                                <a:latin typeface="Cambria Math" panose="02040503050406030204" pitchFamily="18" charset="0"/>
                                <a:ea typeface="Cambria Math" panose="02040503050406030204" pitchFamily="18" charset="0"/>
                              </a:rPr>
                              <m:t>3</m:t>
                            </m:r>
                          </m:sub>
                        </m:sSub>
                      </m:oMath>
                    </m:oMathPara>
                  </a14:m>
                  <a:endParaRPr lang="en-US" sz="2400" dirty="0"/>
                </a:p>
              </p:txBody>
            </p:sp>
          </mc:Choice>
          <mc:Fallback xmlns="">
            <p:sp>
              <p:nvSpPr>
                <p:cNvPr id="19" name="TextBox 18"/>
                <p:cNvSpPr txBox="1">
                  <a:spLocks noRot="1" noChangeAspect="1" noMove="1" noResize="1" noEditPoints="1" noAdjustHandles="1" noChangeArrowheads="1" noChangeShapeType="1" noTextEdit="1"/>
                </p:cNvSpPr>
                <p:nvPr/>
              </p:nvSpPr>
              <p:spPr>
                <a:xfrm>
                  <a:off x="10788429" y="3821511"/>
                  <a:ext cx="571310" cy="461665"/>
                </a:xfrm>
                <a:prstGeom prst="rect">
                  <a:avLst/>
                </a:prstGeom>
                <a:blipFill>
                  <a:blip r:embed="rId9"/>
                  <a:stretch>
                    <a:fillRect b="-10526"/>
                  </a:stretch>
                </a:blipFill>
              </p:spPr>
              <p:txBody>
                <a:bodyPr/>
                <a:lstStyle/>
                <a:p>
                  <a:r>
                    <a:rPr lang="en-US">
                      <a:noFill/>
                    </a:rPr>
                    <a:t> </a:t>
                  </a:r>
                </a:p>
              </p:txBody>
            </p:sp>
          </mc:Fallback>
        </mc:AlternateContent>
        <p:cxnSp>
          <p:nvCxnSpPr>
            <p:cNvPr id="20" name="Straight Arrow Connector 19"/>
            <p:cNvCxnSpPr>
              <a:endCxn id="22" idx="2"/>
            </p:cNvCxnSpPr>
            <p:nvPr/>
          </p:nvCxnSpPr>
          <p:spPr>
            <a:xfrm flipV="1">
              <a:off x="8204605" y="4119002"/>
              <a:ext cx="1028468" cy="803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TextBox 20"/>
                <p:cNvSpPr txBox="1"/>
                <p:nvPr/>
              </p:nvSpPr>
              <p:spPr>
                <a:xfrm>
                  <a:off x="8288021" y="3772012"/>
                  <a:ext cx="1025391" cy="338554"/>
                </a:xfrm>
                <a:prstGeom prst="rect">
                  <a:avLst/>
                </a:prstGeom>
                <a:noFill/>
              </p:spPr>
              <p:txBody>
                <a:bodyPr wrap="square" rtlCol="0">
                  <a:spAutoFit/>
                </a:bodyPr>
                <a:lstStyle/>
                <a:p>
                  <a:r>
                    <a:rPr lang="en-US" sz="1600" dirty="0">
                      <a:ea typeface="Cambria Math" panose="02040503050406030204" pitchFamily="18" charset="0"/>
                    </a:rPr>
                    <a:t> </a:t>
                  </a:r>
                  <a14:m>
                    <m:oMath xmlns:m="http://schemas.openxmlformats.org/officeDocument/2006/math">
                      <m:r>
                        <a:rPr lang="en-US" sz="1600" i="1" dirty="0" smtClean="0">
                          <a:latin typeface="Cambria Math" panose="02040503050406030204" pitchFamily="18" charset="0"/>
                          <a:ea typeface="Cambria Math" panose="02040503050406030204" pitchFamily="18" charset="0"/>
                        </a:rPr>
                        <m:t>𝑏</m:t>
                      </m:r>
                      <m:r>
                        <a:rPr lang="en-US" sz="1600" b="0" i="1" dirty="0" smtClean="0">
                          <a:latin typeface="Cambria Math" panose="02040503050406030204" pitchFamily="18" charset="0"/>
                          <a:ea typeface="Cambria Math" panose="02040503050406030204" pitchFamily="18" charset="0"/>
                        </a:rPr>
                        <m:t>,</m:t>
                      </m:r>
                      <m:r>
                        <a:rPr lang="en-US" sz="1600" b="0" i="1" dirty="0" smtClean="0">
                          <a:latin typeface="Cambria Math" panose="02040503050406030204" pitchFamily="18" charset="0"/>
                          <a:ea typeface="Cambria Math" panose="02040503050406030204" pitchFamily="18" charset="0"/>
                        </a:rPr>
                        <m:t>1</m:t>
                      </m:r>
                      <m:r>
                        <a:rPr lang="en-US" sz="1600" i="1" dirty="0">
                          <a:latin typeface="Cambria Math" panose="02040503050406030204" pitchFamily="18" charset="0"/>
                        </a:rPr>
                        <m:t>/</m:t>
                      </m:r>
                      <m:r>
                        <a:rPr lang="en-US" sz="1600" b="0" i="1" dirty="0" smtClean="0">
                          <a:latin typeface="Cambria Math" panose="02040503050406030204" pitchFamily="18" charset="0"/>
                          <a:ea typeface="Cambria Math" panose="02040503050406030204" pitchFamily="18" charset="0"/>
                        </a:rPr>
                        <m:t>𝜆</m:t>
                      </m:r>
                    </m:oMath>
                  </a14:m>
                  <a:endParaRPr lang="en-US" sz="1600" dirty="0"/>
                </a:p>
              </p:txBody>
            </p:sp>
          </mc:Choice>
          <mc:Fallback xmlns="">
            <p:sp>
              <p:nvSpPr>
                <p:cNvPr id="21" name="TextBox 20"/>
                <p:cNvSpPr txBox="1">
                  <a:spLocks noRot="1" noChangeAspect="1" noMove="1" noResize="1" noEditPoints="1" noAdjustHandles="1" noChangeArrowheads="1" noChangeShapeType="1" noTextEdit="1"/>
                </p:cNvSpPr>
                <p:nvPr/>
              </p:nvSpPr>
              <p:spPr>
                <a:xfrm>
                  <a:off x="8288021" y="3772012"/>
                  <a:ext cx="1025391" cy="338554"/>
                </a:xfrm>
                <a:prstGeom prst="rect">
                  <a:avLst/>
                </a:prstGeom>
                <a:blipFill>
                  <a:blip r:embed="rId10"/>
                  <a:stretch>
                    <a:fillRect b="-12727"/>
                  </a:stretch>
                </a:blipFill>
              </p:spPr>
              <p:txBody>
                <a:bodyPr/>
                <a:lstStyle/>
                <a:p>
                  <a:r>
                    <a:rPr lang="en-US">
                      <a:noFill/>
                    </a:rPr>
                    <a:t> </a:t>
                  </a:r>
                </a:p>
              </p:txBody>
            </p:sp>
          </mc:Fallback>
        </mc:AlternateContent>
        <p:sp>
          <p:nvSpPr>
            <p:cNvPr id="22" name="Oval 21"/>
            <p:cNvSpPr/>
            <p:nvPr/>
          </p:nvSpPr>
          <p:spPr>
            <a:xfrm>
              <a:off x="9233073" y="3777231"/>
              <a:ext cx="706505" cy="683542"/>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mc:AlternateContent xmlns:mc="http://schemas.openxmlformats.org/markup-compatibility/2006" xmlns:a14="http://schemas.microsoft.com/office/drawing/2010/main">
          <mc:Choice Requires="a14">
            <p:sp>
              <p:nvSpPr>
                <p:cNvPr id="23" name="TextBox 22"/>
                <p:cNvSpPr txBox="1"/>
                <p:nvPr/>
              </p:nvSpPr>
              <p:spPr>
                <a:xfrm>
                  <a:off x="9319093" y="3862944"/>
                  <a:ext cx="571310"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ea typeface="Cambria Math" panose="02040503050406030204" pitchFamily="18" charset="0"/>
                              </a:rPr>
                            </m:ctrlPr>
                          </m:sSubPr>
                          <m:e>
                            <m:r>
                              <a:rPr lang="en-US" sz="2400" i="1" dirty="0">
                                <a:latin typeface="Cambria Math" panose="02040503050406030204" pitchFamily="18" charset="0"/>
                                <a:ea typeface="Cambria Math" panose="02040503050406030204" pitchFamily="18" charset="0"/>
                              </a:rPr>
                              <m:t>𝑞</m:t>
                            </m:r>
                          </m:e>
                          <m:sub>
                            <m:r>
                              <a:rPr lang="en-US" sz="2400" b="0" i="1" dirty="0" smtClean="0">
                                <a:latin typeface="Cambria Math" panose="02040503050406030204" pitchFamily="18" charset="0"/>
                                <a:ea typeface="Cambria Math" panose="02040503050406030204" pitchFamily="18" charset="0"/>
                              </a:rPr>
                              <m:t>2</m:t>
                            </m:r>
                          </m:sub>
                        </m:sSub>
                      </m:oMath>
                    </m:oMathPara>
                  </a14:m>
                  <a:endParaRPr lang="en-US" sz="2400" dirty="0"/>
                </a:p>
              </p:txBody>
            </p:sp>
          </mc:Choice>
          <mc:Fallback xmlns="">
            <p:sp>
              <p:nvSpPr>
                <p:cNvPr id="23" name="TextBox 22"/>
                <p:cNvSpPr txBox="1">
                  <a:spLocks noRot="1" noChangeAspect="1" noMove="1" noResize="1" noEditPoints="1" noAdjustHandles="1" noChangeArrowheads="1" noChangeShapeType="1" noTextEdit="1"/>
                </p:cNvSpPr>
                <p:nvPr/>
              </p:nvSpPr>
              <p:spPr>
                <a:xfrm>
                  <a:off x="9319093" y="3862944"/>
                  <a:ext cx="571310" cy="461665"/>
                </a:xfrm>
                <a:prstGeom prst="rect">
                  <a:avLst/>
                </a:prstGeom>
                <a:blipFill>
                  <a:blip r:embed="rId11"/>
                  <a:stretch>
                    <a:fillRect b="-12000"/>
                  </a:stretch>
                </a:blipFill>
              </p:spPr>
              <p:txBody>
                <a:bodyPr/>
                <a:lstStyle/>
                <a:p>
                  <a:r>
                    <a:rPr lang="en-US">
                      <a:noFill/>
                    </a:rPr>
                    <a:t> </a:t>
                  </a:r>
                </a:p>
              </p:txBody>
            </p:sp>
          </mc:Fallback>
        </mc:AlternateContent>
        <p:cxnSp>
          <p:nvCxnSpPr>
            <p:cNvPr id="24" name="Straight Arrow Connector 23"/>
            <p:cNvCxnSpPr>
              <a:stCxn id="22" idx="6"/>
              <a:endCxn id="18" idx="2"/>
            </p:cNvCxnSpPr>
            <p:nvPr/>
          </p:nvCxnSpPr>
          <p:spPr>
            <a:xfrm>
              <a:off x="9939578" y="4119002"/>
              <a:ext cx="765435" cy="1325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TextBox 24"/>
                <p:cNvSpPr txBox="1"/>
                <p:nvPr/>
              </p:nvSpPr>
              <p:spPr>
                <a:xfrm>
                  <a:off x="9073629" y="3190239"/>
                  <a:ext cx="1025391"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i="1" dirty="0">
                            <a:latin typeface="Cambria Math" panose="02040503050406030204" pitchFamily="18" charset="0"/>
                            <a:ea typeface="Cambria Math" panose="02040503050406030204" pitchFamily="18" charset="0"/>
                          </a:rPr>
                          <m:t>𝑏</m:t>
                        </m:r>
                        <m:r>
                          <a:rPr lang="en-US" sz="1600" i="1" dirty="0">
                            <a:latin typeface="Cambria Math" panose="02040503050406030204" pitchFamily="18" charset="0"/>
                            <a:ea typeface="Cambria Math" panose="02040503050406030204" pitchFamily="18" charset="0"/>
                          </a:rPr>
                          <m:t>,</m:t>
                        </m:r>
                        <m:r>
                          <a:rPr lang="en-US" sz="1600" i="1" dirty="0">
                            <a:latin typeface="Cambria Math" panose="02040503050406030204" pitchFamily="18" charset="0"/>
                            <a:ea typeface="Cambria Math" panose="02040503050406030204" pitchFamily="18" charset="0"/>
                          </a:rPr>
                          <m:t>1</m:t>
                        </m:r>
                        <m:r>
                          <a:rPr lang="en-US" sz="1600" i="1" dirty="0">
                            <a:latin typeface="Cambria Math" panose="02040503050406030204" pitchFamily="18" charset="0"/>
                          </a:rPr>
                          <m:t>/</m:t>
                        </m:r>
                        <m:r>
                          <a:rPr lang="en-US" sz="1600" i="1" dirty="0">
                            <a:latin typeface="Cambria Math" panose="02040503050406030204" pitchFamily="18" charset="0"/>
                            <a:ea typeface="Cambria Math" panose="02040503050406030204" pitchFamily="18" charset="0"/>
                          </a:rPr>
                          <m:t>𝜆</m:t>
                        </m:r>
                      </m:oMath>
                    </m:oMathPara>
                  </a14:m>
                  <a:endParaRPr lang="en-US" sz="1600" dirty="0"/>
                </a:p>
              </p:txBody>
            </p:sp>
          </mc:Choice>
          <mc:Fallback xmlns="">
            <p:sp>
              <p:nvSpPr>
                <p:cNvPr id="25" name="TextBox 24"/>
                <p:cNvSpPr txBox="1">
                  <a:spLocks noRot="1" noChangeAspect="1" noMove="1" noResize="1" noEditPoints="1" noAdjustHandles="1" noChangeArrowheads="1" noChangeShapeType="1" noTextEdit="1"/>
                </p:cNvSpPr>
                <p:nvPr/>
              </p:nvSpPr>
              <p:spPr>
                <a:xfrm>
                  <a:off x="9073629" y="3190239"/>
                  <a:ext cx="1025391" cy="338554"/>
                </a:xfrm>
                <a:prstGeom prst="rect">
                  <a:avLst/>
                </a:prstGeom>
                <a:blipFill>
                  <a:blip r:embed="rId12"/>
                  <a:stretch>
                    <a:fillRect b="-10714"/>
                  </a:stretch>
                </a:blipFill>
              </p:spPr>
              <p:txBody>
                <a:bodyPr/>
                <a:lstStyle/>
                <a:p>
                  <a:r>
                    <a:rPr lang="en-US">
                      <a:noFill/>
                    </a:rPr>
                    <a:t> </a:t>
                  </a:r>
                </a:p>
              </p:txBody>
            </p:sp>
          </mc:Fallback>
        </mc:AlternateContent>
        <p:cxnSp>
          <p:nvCxnSpPr>
            <p:cNvPr id="26" name="Curved Connector 25"/>
            <p:cNvCxnSpPr/>
            <p:nvPr/>
          </p:nvCxnSpPr>
          <p:spPr>
            <a:xfrm rot="5400000" flipH="1" flipV="1">
              <a:off x="9553873" y="3619087"/>
              <a:ext cx="12700" cy="499575"/>
            </a:xfrm>
            <a:prstGeom prst="curvedConnector3">
              <a:avLst>
                <a:gd name="adj1" fmla="val 2858882"/>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26"/>
                <p:cNvSpPr txBox="1"/>
                <p:nvPr/>
              </p:nvSpPr>
              <p:spPr>
                <a:xfrm>
                  <a:off x="9736461" y="3759934"/>
                  <a:ext cx="1025391"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i="1" dirty="0" smtClean="0">
                            <a:latin typeface="Cambria Math" panose="02040503050406030204" pitchFamily="18" charset="0"/>
                            <a:ea typeface="Cambria Math" panose="02040503050406030204" pitchFamily="18" charset="0"/>
                          </a:rPr>
                          <m:t>𝜆</m:t>
                        </m:r>
                        <m:r>
                          <a:rPr lang="en-US" sz="1600" b="0" i="0" dirty="0" smtClean="0">
                            <a:latin typeface="Cambria Math" panose="02040503050406030204" pitchFamily="18" charset="0"/>
                            <a:ea typeface="Cambria Math" panose="02040503050406030204" pitchFamily="18" charset="0"/>
                          </a:rPr>
                          <m:t>,</m:t>
                        </m:r>
                        <m:r>
                          <a:rPr lang="en-US" sz="1600" b="0" i="0" dirty="0" smtClean="0">
                            <a:latin typeface="Cambria Math" panose="02040503050406030204" pitchFamily="18" charset="0"/>
                            <a:ea typeface="Cambria Math" panose="02040503050406030204" pitchFamily="18" charset="0"/>
                          </a:rPr>
                          <m:t>0</m:t>
                        </m:r>
                        <m:r>
                          <a:rPr lang="en-US" sz="1600" i="1" dirty="0">
                            <a:latin typeface="Cambria Math" panose="02040503050406030204" pitchFamily="18" charset="0"/>
                          </a:rPr>
                          <m:t>/</m:t>
                        </m:r>
                        <m:r>
                          <a:rPr lang="en-US" sz="1600" i="1" dirty="0">
                            <a:latin typeface="Cambria Math" panose="02040503050406030204" pitchFamily="18" charset="0"/>
                            <a:ea typeface="Cambria Math" panose="02040503050406030204" pitchFamily="18" charset="0"/>
                          </a:rPr>
                          <m:t>𝜆</m:t>
                        </m:r>
                      </m:oMath>
                    </m:oMathPara>
                  </a14:m>
                  <a:endParaRPr lang="en-US" sz="1600" dirty="0"/>
                </a:p>
              </p:txBody>
            </p:sp>
          </mc:Choice>
          <mc:Fallback xmlns="">
            <p:sp>
              <p:nvSpPr>
                <p:cNvPr id="27" name="TextBox 26"/>
                <p:cNvSpPr txBox="1">
                  <a:spLocks noRot="1" noChangeAspect="1" noMove="1" noResize="1" noEditPoints="1" noAdjustHandles="1" noChangeArrowheads="1" noChangeShapeType="1" noTextEdit="1"/>
                </p:cNvSpPr>
                <p:nvPr/>
              </p:nvSpPr>
              <p:spPr>
                <a:xfrm>
                  <a:off x="9736461" y="3759934"/>
                  <a:ext cx="1025391" cy="338554"/>
                </a:xfrm>
                <a:prstGeom prst="rect">
                  <a:avLst/>
                </a:prstGeom>
                <a:blipFill>
                  <a:blip r:embed="rId13"/>
                  <a:stretch>
                    <a:fillRect b="-12727"/>
                  </a:stretch>
                </a:blipFill>
              </p:spPr>
              <p:txBody>
                <a:bodyPr/>
                <a:lstStyle/>
                <a:p>
                  <a:r>
                    <a:rPr lang="en-US">
                      <a:noFill/>
                    </a:rPr>
                    <a:t> </a:t>
                  </a:r>
                </a:p>
              </p:txBody>
            </p:sp>
          </mc:Fallback>
        </mc:AlternateContent>
        <p:cxnSp>
          <p:nvCxnSpPr>
            <p:cNvPr id="28" name="Straight Arrow Connector 27"/>
            <p:cNvCxnSpPr>
              <a:endCxn id="30" idx="2"/>
            </p:cNvCxnSpPr>
            <p:nvPr/>
          </p:nvCxnSpPr>
          <p:spPr>
            <a:xfrm flipV="1">
              <a:off x="6456714" y="4126073"/>
              <a:ext cx="1028468" cy="803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TextBox 28"/>
                <p:cNvSpPr txBox="1"/>
                <p:nvPr/>
              </p:nvSpPr>
              <p:spPr>
                <a:xfrm>
                  <a:off x="6540130" y="3779083"/>
                  <a:ext cx="1025391"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i="1" dirty="0" smtClean="0">
                            <a:latin typeface="Cambria Math" panose="02040503050406030204" pitchFamily="18" charset="0"/>
                            <a:ea typeface="Cambria Math" panose="02040503050406030204" pitchFamily="18" charset="0"/>
                          </a:rPr>
                          <m:t>𝜆</m:t>
                        </m:r>
                        <m:r>
                          <a:rPr lang="en-US" sz="1600" b="0" i="1" dirty="0" smtClean="0">
                            <a:latin typeface="Cambria Math" panose="02040503050406030204" pitchFamily="18" charset="0"/>
                            <a:ea typeface="Cambria Math" panose="02040503050406030204" pitchFamily="18" charset="0"/>
                          </a:rPr>
                          <m:t>,</m:t>
                        </m:r>
                        <m:r>
                          <a:rPr lang="en-US" sz="1600" b="0" i="1" dirty="0" smtClean="0">
                            <a:latin typeface="Cambria Math" panose="02040503050406030204" pitchFamily="18" charset="0"/>
                            <a:ea typeface="Cambria Math" panose="02040503050406030204" pitchFamily="18" charset="0"/>
                          </a:rPr>
                          <m:t>1</m:t>
                        </m:r>
                        <m:r>
                          <a:rPr lang="en-US" sz="1600" i="1" dirty="0">
                            <a:latin typeface="Cambria Math" panose="02040503050406030204" pitchFamily="18" charset="0"/>
                          </a:rPr>
                          <m:t>/</m:t>
                        </m:r>
                        <m:r>
                          <a:rPr lang="en-US" sz="1600" b="0" i="1" dirty="0" smtClean="0">
                            <a:latin typeface="Cambria Math" panose="02040503050406030204" pitchFamily="18" charset="0"/>
                            <a:ea typeface="Cambria Math" panose="02040503050406030204" pitchFamily="18" charset="0"/>
                          </a:rPr>
                          <m:t>11</m:t>
                        </m:r>
                      </m:oMath>
                    </m:oMathPara>
                  </a14:m>
                  <a:endParaRPr lang="en-US" sz="1600" dirty="0"/>
                </a:p>
              </p:txBody>
            </p:sp>
          </mc:Choice>
          <mc:Fallback xmlns="">
            <p:sp>
              <p:nvSpPr>
                <p:cNvPr id="29" name="TextBox 28"/>
                <p:cNvSpPr txBox="1">
                  <a:spLocks noRot="1" noChangeAspect="1" noMove="1" noResize="1" noEditPoints="1" noAdjustHandles="1" noChangeArrowheads="1" noChangeShapeType="1" noTextEdit="1"/>
                </p:cNvSpPr>
                <p:nvPr/>
              </p:nvSpPr>
              <p:spPr>
                <a:xfrm>
                  <a:off x="6540130" y="3779083"/>
                  <a:ext cx="1025391" cy="338554"/>
                </a:xfrm>
                <a:prstGeom prst="rect">
                  <a:avLst/>
                </a:prstGeom>
                <a:blipFill>
                  <a:blip r:embed="rId14"/>
                  <a:stretch>
                    <a:fillRect b="-12727"/>
                  </a:stretch>
                </a:blipFill>
              </p:spPr>
              <p:txBody>
                <a:bodyPr/>
                <a:lstStyle/>
                <a:p>
                  <a:r>
                    <a:rPr lang="en-US">
                      <a:noFill/>
                    </a:rPr>
                    <a:t> </a:t>
                  </a:r>
                </a:p>
              </p:txBody>
            </p:sp>
          </mc:Fallback>
        </mc:AlternateContent>
        <p:sp>
          <p:nvSpPr>
            <p:cNvPr id="30" name="Oval 29"/>
            <p:cNvSpPr/>
            <p:nvPr/>
          </p:nvSpPr>
          <p:spPr>
            <a:xfrm>
              <a:off x="7485182" y="3784302"/>
              <a:ext cx="706505" cy="683542"/>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mc:AlternateContent xmlns:mc="http://schemas.openxmlformats.org/markup-compatibility/2006" xmlns:a14="http://schemas.microsoft.com/office/drawing/2010/main">
          <mc:Choice Requires="a14">
            <p:sp>
              <p:nvSpPr>
                <p:cNvPr id="31" name="TextBox 30"/>
                <p:cNvSpPr txBox="1"/>
                <p:nvPr/>
              </p:nvSpPr>
              <p:spPr>
                <a:xfrm>
                  <a:off x="7571202" y="3870015"/>
                  <a:ext cx="571310"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ea typeface="Cambria Math" panose="02040503050406030204" pitchFamily="18" charset="0"/>
                              </a:rPr>
                            </m:ctrlPr>
                          </m:sSubPr>
                          <m:e>
                            <m:r>
                              <a:rPr lang="en-US" sz="2400" i="1" dirty="0">
                                <a:latin typeface="Cambria Math" panose="02040503050406030204" pitchFamily="18" charset="0"/>
                                <a:ea typeface="Cambria Math" panose="02040503050406030204" pitchFamily="18" charset="0"/>
                              </a:rPr>
                              <m:t>𝑞</m:t>
                            </m:r>
                          </m:e>
                          <m:sub>
                            <m:r>
                              <a:rPr lang="fa-IR" sz="2400" b="0" i="1" dirty="0" smtClean="0">
                                <a:latin typeface="Cambria Math" panose="02040503050406030204" pitchFamily="18" charset="0"/>
                                <a:ea typeface="Cambria Math" panose="02040503050406030204" pitchFamily="18" charset="0"/>
                              </a:rPr>
                              <m:t>1</m:t>
                            </m:r>
                          </m:sub>
                        </m:sSub>
                      </m:oMath>
                    </m:oMathPara>
                  </a14:m>
                  <a:endParaRPr lang="en-US" sz="2400" dirty="0"/>
                </a:p>
              </p:txBody>
            </p:sp>
          </mc:Choice>
          <mc:Fallback xmlns="">
            <p:sp>
              <p:nvSpPr>
                <p:cNvPr id="31" name="TextBox 30"/>
                <p:cNvSpPr txBox="1">
                  <a:spLocks noRot="1" noChangeAspect="1" noMove="1" noResize="1" noEditPoints="1" noAdjustHandles="1" noChangeArrowheads="1" noChangeShapeType="1" noTextEdit="1"/>
                </p:cNvSpPr>
                <p:nvPr/>
              </p:nvSpPr>
              <p:spPr>
                <a:xfrm>
                  <a:off x="7571202" y="3870015"/>
                  <a:ext cx="571310" cy="461665"/>
                </a:xfrm>
                <a:prstGeom prst="rect">
                  <a:avLst/>
                </a:prstGeom>
                <a:blipFill>
                  <a:blip r:embed="rId15"/>
                  <a:stretch>
                    <a:fillRect b="-10526"/>
                  </a:stretch>
                </a:blipFill>
              </p:spPr>
              <p:txBody>
                <a:bodyPr/>
                <a:lstStyle/>
                <a:p>
                  <a:r>
                    <a:rPr lang="en-US">
                      <a:noFill/>
                    </a:rPr>
                    <a:t> </a:t>
                  </a:r>
                </a:p>
              </p:txBody>
            </p:sp>
          </mc:Fallback>
        </mc:AlternateContent>
      </p:grpSp>
    </p:spTree>
    <p:extLst>
      <p:ext uri="{BB962C8B-B14F-4D97-AF65-F5344CB8AC3E}">
        <p14:creationId xmlns:p14="http://schemas.microsoft.com/office/powerpoint/2010/main" val="27307459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left)">
                                      <p:cBhvr>
                                        <p:cTn id="1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مثال 7-11 (ادامه)</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fa-IR" dirty="0"/>
                  <a:t>اگر </a:t>
                </a:r>
                <a14:m>
                  <m:oMath xmlns:m="http://schemas.openxmlformats.org/officeDocument/2006/math">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𝐿</m:t>
                        </m:r>
                      </m:e>
                      <m:sub>
                        <m:r>
                          <a:rPr lang="en-US" i="1" dirty="0">
                            <a:solidFill>
                              <a:srgbClr val="C00000"/>
                            </a:solidFill>
                            <a:latin typeface="Cambria Math" panose="02040503050406030204" pitchFamily="18" charset="0"/>
                          </a:rPr>
                          <m:t>1</m:t>
                        </m:r>
                      </m:sub>
                    </m:sSub>
                    <m:r>
                      <a:rPr lang="en-US" i="1" dirty="0">
                        <a:solidFill>
                          <a:srgbClr val="C00000"/>
                        </a:solidFill>
                        <a:latin typeface="Cambria Math" panose="02040503050406030204" pitchFamily="18" charset="0"/>
                      </a:rPr>
                      <m:t>=</m:t>
                    </m:r>
                    <m:d>
                      <m:dPr>
                        <m:begChr m:val="{"/>
                        <m:endChr m:val="}"/>
                        <m:ctrlPr>
                          <a:rPr lang="en-US" i="1" dirty="0">
                            <a:solidFill>
                              <a:srgbClr val="C00000"/>
                            </a:solidFill>
                            <a:latin typeface="Cambria Math" panose="02040503050406030204" pitchFamily="18" charset="0"/>
                          </a:rPr>
                        </m:ctrlPr>
                      </m:dPr>
                      <m:e>
                        <m:sSup>
                          <m:sSupPr>
                            <m:ctrlPr>
                              <a:rPr lang="en-US" i="1" dirty="0" err="1">
                                <a:solidFill>
                                  <a:srgbClr val="C00000"/>
                                </a:solidFill>
                                <a:latin typeface="Cambria Math" panose="02040503050406030204" pitchFamily="18" charset="0"/>
                              </a:rPr>
                            </m:ctrlPr>
                          </m:sSupPr>
                          <m:e>
                            <m:r>
                              <a:rPr lang="en-US" i="1" dirty="0" err="1">
                                <a:solidFill>
                                  <a:srgbClr val="C00000"/>
                                </a:solidFill>
                                <a:latin typeface="Cambria Math" panose="02040503050406030204" pitchFamily="18" charset="0"/>
                              </a:rPr>
                              <m:t>𝑎</m:t>
                            </m:r>
                          </m:e>
                          <m:sup>
                            <m:r>
                              <a:rPr lang="en-US" i="1" dirty="0" err="1">
                                <a:solidFill>
                                  <a:srgbClr val="C00000"/>
                                </a:solidFill>
                                <a:latin typeface="Cambria Math" panose="02040503050406030204" pitchFamily="18" charset="0"/>
                              </a:rPr>
                              <m:t>𝑛</m:t>
                            </m:r>
                          </m:sup>
                        </m:sSup>
                        <m:sSup>
                          <m:sSupPr>
                            <m:ctrlPr>
                              <a:rPr lang="en-US" i="1" dirty="0" err="1">
                                <a:solidFill>
                                  <a:srgbClr val="C00000"/>
                                </a:solidFill>
                                <a:latin typeface="Cambria Math" panose="02040503050406030204" pitchFamily="18" charset="0"/>
                              </a:rPr>
                            </m:ctrlPr>
                          </m:sSupPr>
                          <m:e>
                            <m:r>
                              <a:rPr lang="en-US" i="1" dirty="0" err="1">
                                <a:solidFill>
                                  <a:srgbClr val="C00000"/>
                                </a:solidFill>
                                <a:latin typeface="Cambria Math" panose="02040503050406030204" pitchFamily="18" charset="0"/>
                              </a:rPr>
                              <m:t>𝑏</m:t>
                            </m:r>
                          </m:e>
                          <m:sup>
                            <m:r>
                              <a:rPr lang="en-US" i="1" dirty="0" err="1">
                                <a:solidFill>
                                  <a:srgbClr val="C00000"/>
                                </a:solidFill>
                                <a:latin typeface="Cambria Math" panose="02040503050406030204" pitchFamily="18" charset="0"/>
                              </a:rPr>
                              <m:t>𝑛</m:t>
                            </m:r>
                          </m:sup>
                        </m:sSup>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𝑛</m:t>
                        </m:r>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0</m:t>
                        </m:r>
                      </m:e>
                    </m:d>
                  </m:oMath>
                </a14:m>
                <a:r>
                  <a:rPr lang="fa-IR" dirty="0"/>
                  <a:t> و </a:t>
                </a:r>
                <a14:m>
                  <m:oMath xmlns:m="http://schemas.openxmlformats.org/officeDocument/2006/math">
                    <m:sSub>
                      <m:sSubPr>
                        <m:ctrlPr>
                          <a:rPr lang="en-US" b="0" i="1" dirty="0" smtClean="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𝐿</m:t>
                        </m:r>
                      </m:e>
                      <m:sub>
                        <m:r>
                          <a:rPr lang="en-US" b="0" i="1" dirty="0" smtClean="0">
                            <a:solidFill>
                              <a:srgbClr val="C00000"/>
                            </a:solidFill>
                            <a:latin typeface="Cambria Math" panose="02040503050406030204" pitchFamily="18" charset="0"/>
                          </a:rPr>
                          <m:t>2</m:t>
                        </m:r>
                      </m:sub>
                    </m:sSub>
                    <m:r>
                      <a:rPr lang="en-US" i="1" dirty="0">
                        <a:solidFill>
                          <a:srgbClr val="C00000"/>
                        </a:solidFill>
                        <a:latin typeface="Cambria Math" panose="02040503050406030204" pitchFamily="18" charset="0"/>
                      </a:rPr>
                      <m:t>=</m:t>
                    </m:r>
                    <m:d>
                      <m:dPr>
                        <m:begChr m:val="{"/>
                        <m:endChr m:val="}"/>
                        <m:ctrlPr>
                          <a:rPr lang="en-US" i="1" dirty="0">
                            <a:solidFill>
                              <a:srgbClr val="C00000"/>
                            </a:solidFill>
                            <a:latin typeface="Cambria Math" panose="02040503050406030204" pitchFamily="18" charset="0"/>
                          </a:rPr>
                        </m:ctrlPr>
                      </m:dPr>
                      <m:e>
                        <m:sSup>
                          <m:sSupPr>
                            <m:ctrlPr>
                              <a:rPr lang="en-US" i="1" dirty="0" err="1">
                                <a:solidFill>
                                  <a:srgbClr val="C00000"/>
                                </a:solidFill>
                                <a:latin typeface="Cambria Math" panose="02040503050406030204" pitchFamily="18" charset="0"/>
                              </a:rPr>
                            </m:ctrlPr>
                          </m:sSupPr>
                          <m:e>
                            <m:r>
                              <a:rPr lang="en-US" i="1" dirty="0" err="1">
                                <a:solidFill>
                                  <a:srgbClr val="C00000"/>
                                </a:solidFill>
                                <a:latin typeface="Cambria Math" panose="02040503050406030204" pitchFamily="18" charset="0"/>
                              </a:rPr>
                              <m:t>𝑎</m:t>
                            </m:r>
                          </m:e>
                          <m:sup>
                            <m:r>
                              <a:rPr lang="en-US" i="1" dirty="0" err="1">
                                <a:solidFill>
                                  <a:srgbClr val="C00000"/>
                                </a:solidFill>
                                <a:latin typeface="Cambria Math" panose="02040503050406030204" pitchFamily="18" charset="0"/>
                              </a:rPr>
                              <m:t>𝑛</m:t>
                            </m:r>
                          </m:sup>
                        </m:sSup>
                        <m:sSup>
                          <m:sSupPr>
                            <m:ctrlPr>
                              <a:rPr lang="en-US" i="1" dirty="0" err="1">
                                <a:solidFill>
                                  <a:srgbClr val="C00000"/>
                                </a:solidFill>
                                <a:latin typeface="Cambria Math" panose="02040503050406030204" pitchFamily="18" charset="0"/>
                              </a:rPr>
                            </m:ctrlPr>
                          </m:sSupPr>
                          <m:e>
                            <m:r>
                              <a:rPr lang="en-US" i="1" dirty="0" err="1">
                                <a:solidFill>
                                  <a:srgbClr val="C00000"/>
                                </a:solidFill>
                                <a:latin typeface="Cambria Math" panose="02040503050406030204" pitchFamily="18" charset="0"/>
                              </a:rPr>
                              <m:t>𝑏</m:t>
                            </m:r>
                          </m:e>
                          <m:sup>
                            <m:r>
                              <a:rPr lang="fa-IR" b="0" i="1" dirty="0" smtClean="0">
                                <a:solidFill>
                                  <a:srgbClr val="C00000"/>
                                </a:solidFill>
                                <a:latin typeface="Cambria Math" panose="02040503050406030204" pitchFamily="18" charset="0"/>
                              </a:rPr>
                              <m:t>2</m:t>
                            </m:r>
                            <m:r>
                              <a:rPr lang="en-US" i="1" dirty="0" err="1">
                                <a:solidFill>
                                  <a:srgbClr val="C00000"/>
                                </a:solidFill>
                                <a:latin typeface="Cambria Math" panose="02040503050406030204" pitchFamily="18" charset="0"/>
                              </a:rPr>
                              <m:t>𝑛</m:t>
                            </m:r>
                          </m:sup>
                        </m:sSup>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𝑛</m:t>
                        </m:r>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0</m:t>
                        </m:r>
                      </m:e>
                    </m:d>
                  </m:oMath>
                </a14:m>
                <a:r>
                  <a:rPr lang="fa-IR" dirty="0"/>
                  <a:t> را داشته باشیم</a:t>
                </a:r>
              </a:p>
              <a:p>
                <a:r>
                  <a:rPr lang="fa-IR" dirty="0"/>
                  <a:t>نشان دهید </a:t>
                </a:r>
                <a14:m>
                  <m:oMath xmlns:m="http://schemas.openxmlformats.org/officeDocument/2006/math">
                    <m:sSub>
                      <m:sSubPr>
                        <m:ctrlPr>
                          <a:rPr lang="en-US" i="1" dirty="0">
                            <a:solidFill>
                              <a:srgbClr val="C00000"/>
                            </a:solidFill>
                            <a:latin typeface="Cambria Math" panose="02040503050406030204" pitchFamily="18" charset="0"/>
                          </a:rPr>
                        </m:ctrlPr>
                      </m:sSubPr>
                      <m:e>
                        <m:sSub>
                          <m:sSubPr>
                            <m:ctrlPr>
                              <a:rPr lang="en-US" b="0" i="1" dirty="0" smtClean="0">
                                <a:solidFill>
                                  <a:srgbClr val="C00000"/>
                                </a:solidFill>
                                <a:latin typeface="Cambria Math" panose="02040503050406030204" pitchFamily="18" charset="0"/>
                              </a:rPr>
                            </m:ctrlPr>
                          </m:sSubPr>
                          <m:e>
                            <m:r>
                              <a:rPr lang="en-US" b="0" i="1" dirty="0" smtClean="0">
                                <a:solidFill>
                                  <a:srgbClr val="C00000"/>
                                </a:solidFill>
                                <a:latin typeface="Cambria Math" panose="02040503050406030204" pitchFamily="18" charset="0"/>
                              </a:rPr>
                              <m:t>𝐿</m:t>
                            </m:r>
                          </m:e>
                          <m:sub>
                            <m:r>
                              <a:rPr lang="en-US" b="0" i="1" dirty="0" smtClean="0">
                                <a:solidFill>
                                  <a:srgbClr val="C00000"/>
                                </a:solidFill>
                                <a:latin typeface="Cambria Math" panose="02040503050406030204" pitchFamily="18" charset="0"/>
                              </a:rPr>
                              <m:t>1</m:t>
                            </m:r>
                          </m:sub>
                        </m:sSub>
                        <m:r>
                          <a:rPr lang="en-US" i="1" dirty="0" smtClean="0">
                            <a:solidFill>
                              <a:srgbClr val="C00000"/>
                            </a:solidFill>
                            <a:latin typeface="Cambria Math" panose="02040503050406030204" pitchFamily="18" charset="0"/>
                            <a:ea typeface="Cambria Math" panose="02040503050406030204" pitchFamily="18" charset="0"/>
                          </a:rPr>
                          <m:t>∪</m:t>
                        </m:r>
                        <m:r>
                          <a:rPr lang="en-US" i="1" dirty="0">
                            <a:solidFill>
                              <a:srgbClr val="C00000"/>
                            </a:solidFill>
                            <a:latin typeface="Cambria Math" panose="02040503050406030204" pitchFamily="18" charset="0"/>
                          </a:rPr>
                          <m:t>𝐿</m:t>
                        </m:r>
                      </m:e>
                      <m:sub>
                        <m:r>
                          <a:rPr lang="en-US" i="1" dirty="0">
                            <a:solidFill>
                              <a:srgbClr val="C00000"/>
                            </a:solidFill>
                            <a:latin typeface="Cambria Math" panose="02040503050406030204" pitchFamily="18" charset="0"/>
                          </a:rPr>
                          <m:t>2</m:t>
                        </m:r>
                      </m:sub>
                    </m:sSub>
                  </m:oMath>
                </a14:m>
                <a:r>
                  <a:rPr lang="fa-IR" dirty="0"/>
                  <a:t> مستقل از متن است.</a:t>
                </a:r>
                <a:endParaRPr lang="en-US" dirty="0"/>
              </a:p>
              <a:p>
                <a:endParaRPr lang="en-US" dirty="0"/>
              </a:p>
              <a:p>
                <a:r>
                  <a:rPr lang="fa-IR" dirty="0"/>
                  <a:t>فرض کنید </a:t>
                </a:r>
                <a14:m>
                  <m:oMath xmlns:m="http://schemas.openxmlformats.org/officeDocument/2006/math">
                    <m:sSub>
                      <m:sSubPr>
                        <m:ctrlPr>
                          <a:rPr lang="en-US" b="0" i="1" dirty="0" smtClean="0">
                            <a:solidFill>
                              <a:srgbClr val="C00000"/>
                            </a:solidFill>
                            <a:latin typeface="Cambria Math" panose="02040503050406030204" pitchFamily="18" charset="0"/>
                          </a:rPr>
                        </m:ctrlPr>
                      </m:sSubPr>
                      <m:e>
                        <m:r>
                          <a:rPr lang="en-US" b="0" i="1" dirty="0" smtClean="0">
                            <a:solidFill>
                              <a:srgbClr val="C00000"/>
                            </a:solidFill>
                            <a:latin typeface="Cambria Math" panose="02040503050406030204" pitchFamily="18" charset="0"/>
                          </a:rPr>
                          <m:t>𝐺</m:t>
                        </m:r>
                      </m:e>
                      <m:sub>
                        <m:r>
                          <a:rPr lang="en-US" b="0" i="1" dirty="0" smtClean="0">
                            <a:solidFill>
                              <a:srgbClr val="C00000"/>
                            </a:solidFill>
                            <a:latin typeface="Cambria Math" panose="02040503050406030204" pitchFamily="18" charset="0"/>
                          </a:rPr>
                          <m:t>1</m:t>
                        </m:r>
                      </m:sub>
                    </m:sSub>
                    <m:r>
                      <a:rPr lang="en-US" b="0" i="1" dirty="0" smtClean="0">
                        <a:solidFill>
                          <a:srgbClr val="C00000"/>
                        </a:solidFill>
                        <a:latin typeface="Cambria Math" panose="02040503050406030204" pitchFamily="18" charset="0"/>
                      </a:rPr>
                      <m:t>=(</m:t>
                    </m:r>
                    <m:sSub>
                      <m:sSubPr>
                        <m:ctrlPr>
                          <a:rPr lang="en-US" b="0" i="1" dirty="0" smtClean="0">
                            <a:solidFill>
                              <a:srgbClr val="C00000"/>
                            </a:solidFill>
                            <a:latin typeface="Cambria Math" panose="02040503050406030204" pitchFamily="18" charset="0"/>
                          </a:rPr>
                        </m:ctrlPr>
                      </m:sSubPr>
                      <m:e>
                        <m:r>
                          <a:rPr lang="en-US" b="0" i="1" dirty="0" smtClean="0">
                            <a:solidFill>
                              <a:srgbClr val="C00000"/>
                            </a:solidFill>
                            <a:latin typeface="Cambria Math" panose="02040503050406030204" pitchFamily="18" charset="0"/>
                          </a:rPr>
                          <m:t>𝑉</m:t>
                        </m:r>
                      </m:e>
                      <m:sub>
                        <m:r>
                          <a:rPr lang="en-US" b="0" i="1" dirty="0" smtClean="0">
                            <a:solidFill>
                              <a:srgbClr val="C00000"/>
                            </a:solidFill>
                            <a:latin typeface="Cambria Math" panose="02040503050406030204" pitchFamily="18" charset="0"/>
                          </a:rPr>
                          <m:t>1</m:t>
                        </m:r>
                      </m:sub>
                    </m:sSub>
                    <m:r>
                      <a:rPr lang="en-US" b="0" i="1" dirty="0" smtClean="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𝑇</m:t>
                    </m:r>
                    <m:r>
                      <a:rPr lang="en-US" b="0" i="1" dirty="0" smtClean="0">
                        <a:solidFill>
                          <a:srgbClr val="C00000"/>
                        </a:solidFill>
                        <a:latin typeface="Cambria Math" panose="02040503050406030204" pitchFamily="18" charset="0"/>
                      </a:rPr>
                      <m:t>,</m:t>
                    </m:r>
                    <m:sSub>
                      <m:sSubPr>
                        <m:ctrlPr>
                          <a:rPr lang="en-US" b="0" i="1" dirty="0" smtClean="0">
                            <a:solidFill>
                              <a:srgbClr val="C00000"/>
                            </a:solidFill>
                            <a:latin typeface="Cambria Math" panose="02040503050406030204" pitchFamily="18" charset="0"/>
                          </a:rPr>
                        </m:ctrlPr>
                      </m:sSubPr>
                      <m:e>
                        <m:r>
                          <a:rPr lang="en-US" b="0" i="1" dirty="0" smtClean="0">
                            <a:solidFill>
                              <a:srgbClr val="C00000"/>
                            </a:solidFill>
                            <a:latin typeface="Cambria Math" panose="02040503050406030204" pitchFamily="18" charset="0"/>
                          </a:rPr>
                          <m:t>𝑆</m:t>
                        </m:r>
                      </m:e>
                      <m:sub>
                        <m:r>
                          <a:rPr lang="en-US" b="0" i="1" dirty="0" smtClean="0">
                            <a:solidFill>
                              <a:srgbClr val="C00000"/>
                            </a:solidFill>
                            <a:latin typeface="Cambria Math" panose="02040503050406030204" pitchFamily="18" charset="0"/>
                          </a:rPr>
                          <m:t>1</m:t>
                        </m:r>
                      </m:sub>
                    </m:sSub>
                    <m:r>
                      <a:rPr lang="en-US" b="0" i="1" dirty="0" smtClean="0">
                        <a:solidFill>
                          <a:srgbClr val="C00000"/>
                        </a:solidFill>
                        <a:latin typeface="Cambria Math" panose="02040503050406030204" pitchFamily="18" charset="0"/>
                      </a:rPr>
                      <m:t>, </m:t>
                    </m:r>
                    <m:sSub>
                      <m:sSubPr>
                        <m:ctrlPr>
                          <a:rPr lang="en-US" b="0" i="1" dirty="0" smtClean="0">
                            <a:solidFill>
                              <a:srgbClr val="C00000"/>
                            </a:solidFill>
                            <a:latin typeface="Cambria Math" panose="02040503050406030204" pitchFamily="18" charset="0"/>
                          </a:rPr>
                        </m:ctrlPr>
                      </m:sSubPr>
                      <m:e>
                        <m:r>
                          <a:rPr lang="en-US" b="0" i="1" dirty="0" smtClean="0">
                            <a:solidFill>
                              <a:srgbClr val="C00000"/>
                            </a:solidFill>
                            <a:latin typeface="Cambria Math" panose="02040503050406030204" pitchFamily="18" charset="0"/>
                          </a:rPr>
                          <m:t>𝑃</m:t>
                        </m:r>
                      </m:e>
                      <m:sub>
                        <m:r>
                          <a:rPr lang="en-US" b="0" i="1" dirty="0" smtClean="0">
                            <a:solidFill>
                              <a:srgbClr val="C00000"/>
                            </a:solidFill>
                            <a:latin typeface="Cambria Math" panose="02040503050406030204" pitchFamily="18" charset="0"/>
                          </a:rPr>
                          <m:t>1</m:t>
                        </m:r>
                      </m:sub>
                    </m:sSub>
                    <m:r>
                      <a:rPr lang="en-US" b="0" i="1" dirty="0" smtClean="0">
                        <a:solidFill>
                          <a:srgbClr val="C00000"/>
                        </a:solidFill>
                        <a:latin typeface="Cambria Math" panose="02040503050406030204" pitchFamily="18" charset="0"/>
                      </a:rPr>
                      <m:t>)</m:t>
                    </m:r>
                  </m:oMath>
                </a14:m>
                <a:r>
                  <a:rPr lang="fa-IR" dirty="0"/>
                  <a:t> و </a:t>
                </a:r>
                <a14:m>
                  <m:oMath xmlns:m="http://schemas.openxmlformats.org/officeDocument/2006/math">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𝐺</m:t>
                        </m:r>
                      </m:e>
                      <m:sub>
                        <m:r>
                          <a:rPr lang="fa-IR" b="0" i="1" dirty="0" smtClean="0">
                            <a:solidFill>
                              <a:srgbClr val="C00000"/>
                            </a:solidFill>
                            <a:latin typeface="Cambria Math" panose="02040503050406030204" pitchFamily="18" charset="0"/>
                          </a:rPr>
                          <m:t>2</m:t>
                        </m:r>
                      </m:sub>
                    </m:sSub>
                    <m:r>
                      <a:rPr lang="en-US" i="1" dirty="0">
                        <a:solidFill>
                          <a:srgbClr val="C00000"/>
                        </a:solidFill>
                        <a:latin typeface="Cambria Math" panose="02040503050406030204" pitchFamily="18" charset="0"/>
                      </a:rPr>
                      <m:t>=(</m:t>
                    </m:r>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𝑉</m:t>
                        </m:r>
                      </m:e>
                      <m:sub>
                        <m:r>
                          <a:rPr lang="fa-IR" b="0" i="1" dirty="0" smtClean="0">
                            <a:solidFill>
                              <a:srgbClr val="C00000"/>
                            </a:solidFill>
                            <a:latin typeface="Cambria Math" panose="02040503050406030204" pitchFamily="18" charset="0"/>
                          </a:rPr>
                          <m:t>2</m:t>
                        </m:r>
                      </m:sub>
                    </m:sSub>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𝑇</m:t>
                    </m:r>
                    <m:r>
                      <a:rPr lang="en-US" i="1" dirty="0">
                        <a:solidFill>
                          <a:srgbClr val="C00000"/>
                        </a:solidFill>
                        <a:latin typeface="Cambria Math" panose="02040503050406030204" pitchFamily="18" charset="0"/>
                      </a:rPr>
                      <m:t>,</m:t>
                    </m:r>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𝑆</m:t>
                        </m:r>
                      </m:e>
                      <m:sub>
                        <m:r>
                          <a:rPr lang="fa-IR" b="0" i="1" dirty="0" smtClean="0">
                            <a:solidFill>
                              <a:srgbClr val="C00000"/>
                            </a:solidFill>
                            <a:latin typeface="Cambria Math" panose="02040503050406030204" pitchFamily="18" charset="0"/>
                          </a:rPr>
                          <m:t>2</m:t>
                        </m:r>
                      </m:sub>
                    </m:sSub>
                    <m:r>
                      <a:rPr lang="en-US" i="1" dirty="0">
                        <a:solidFill>
                          <a:srgbClr val="C00000"/>
                        </a:solidFill>
                        <a:latin typeface="Cambria Math" panose="02040503050406030204" pitchFamily="18" charset="0"/>
                      </a:rPr>
                      <m:t>, </m:t>
                    </m:r>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𝑃</m:t>
                        </m:r>
                      </m:e>
                      <m:sub>
                        <m:r>
                          <a:rPr lang="fa-IR" b="0" i="1" dirty="0" smtClean="0">
                            <a:solidFill>
                              <a:srgbClr val="C00000"/>
                            </a:solidFill>
                            <a:latin typeface="Cambria Math" panose="02040503050406030204" pitchFamily="18" charset="0"/>
                          </a:rPr>
                          <m:t>2</m:t>
                        </m:r>
                      </m:sub>
                    </m:sSub>
                    <m:r>
                      <a:rPr lang="en-US" i="1" dirty="0">
                        <a:solidFill>
                          <a:srgbClr val="C00000"/>
                        </a:solidFill>
                        <a:latin typeface="Cambria Math" panose="02040503050406030204" pitchFamily="18" charset="0"/>
                      </a:rPr>
                      <m:t>)</m:t>
                    </m:r>
                  </m:oMath>
                </a14:m>
                <a:r>
                  <a:rPr lang="fa-IR" dirty="0"/>
                  <a:t> گرامرهای مستقل از متن مربوط به </a:t>
                </a:r>
                <a14:m>
                  <m:oMath xmlns:m="http://schemas.openxmlformats.org/officeDocument/2006/math">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𝐿</m:t>
                        </m:r>
                      </m:e>
                      <m:sub>
                        <m:r>
                          <a:rPr lang="en-US" i="1" dirty="0">
                            <a:solidFill>
                              <a:srgbClr val="C00000"/>
                            </a:solidFill>
                            <a:latin typeface="Cambria Math" panose="02040503050406030204" pitchFamily="18" charset="0"/>
                          </a:rPr>
                          <m:t>1</m:t>
                        </m:r>
                      </m:sub>
                    </m:sSub>
                  </m:oMath>
                </a14:m>
                <a:r>
                  <a:rPr lang="fa-IR" dirty="0"/>
                  <a:t> و </a:t>
                </a:r>
                <a14:m>
                  <m:oMath xmlns:m="http://schemas.openxmlformats.org/officeDocument/2006/math">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𝐿</m:t>
                        </m:r>
                      </m:e>
                      <m:sub>
                        <m:r>
                          <a:rPr lang="en-US" b="0" i="1" dirty="0" smtClean="0">
                            <a:solidFill>
                              <a:srgbClr val="C00000"/>
                            </a:solidFill>
                            <a:latin typeface="Cambria Math" panose="02040503050406030204" pitchFamily="18" charset="0"/>
                          </a:rPr>
                          <m:t>2</m:t>
                        </m:r>
                      </m:sub>
                    </m:sSub>
                  </m:oMath>
                </a14:m>
                <a:r>
                  <a:rPr lang="fa-IR" dirty="0"/>
                  <a:t> باشند</a:t>
                </a:r>
                <a:endParaRPr lang="en-US" dirty="0"/>
              </a:p>
              <a:p>
                <a:r>
                  <a:rPr lang="fa-IR" dirty="0"/>
                  <a:t>اگر فرض کنیم </a:t>
                </a:r>
                <a14:m>
                  <m:oMath xmlns:m="http://schemas.openxmlformats.org/officeDocument/2006/math">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𝑉</m:t>
                        </m:r>
                      </m:e>
                      <m:sub>
                        <m:r>
                          <a:rPr lang="en-US" i="1" dirty="0">
                            <a:solidFill>
                              <a:srgbClr val="C00000"/>
                            </a:solidFill>
                            <a:latin typeface="Cambria Math" panose="02040503050406030204" pitchFamily="18" charset="0"/>
                          </a:rPr>
                          <m:t>1</m:t>
                        </m:r>
                      </m:sub>
                    </m:sSub>
                  </m:oMath>
                </a14:m>
                <a:r>
                  <a:rPr lang="fa-IR" dirty="0"/>
                  <a:t> و </a:t>
                </a:r>
                <a14:m>
                  <m:oMath xmlns:m="http://schemas.openxmlformats.org/officeDocument/2006/math">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𝑉</m:t>
                        </m:r>
                      </m:e>
                      <m:sub>
                        <m:r>
                          <a:rPr lang="en-US" b="0" i="1" dirty="0" smtClean="0">
                            <a:solidFill>
                              <a:srgbClr val="C00000"/>
                            </a:solidFill>
                            <a:latin typeface="Cambria Math" panose="02040503050406030204" pitchFamily="18" charset="0"/>
                          </a:rPr>
                          <m:t>2</m:t>
                        </m:r>
                      </m:sub>
                    </m:sSub>
                  </m:oMath>
                </a14:m>
                <a:r>
                  <a:rPr lang="fa-IR" dirty="0"/>
                  <a:t> مجزا باشند</a:t>
                </a:r>
                <a:r>
                  <a:rPr lang="en-US" dirty="0"/>
                  <a:t> </a:t>
                </a:r>
                <a:r>
                  <a:rPr lang="fa-IR" dirty="0"/>
                  <a:t> و </a:t>
                </a:r>
                <a14:m>
                  <m:oMath xmlns:m="http://schemas.openxmlformats.org/officeDocument/2006/math">
                    <m:r>
                      <a:rPr lang="en-US" i="1" dirty="0">
                        <a:solidFill>
                          <a:srgbClr val="C00000"/>
                        </a:solidFill>
                        <a:latin typeface="Cambria Math" panose="02040503050406030204" pitchFamily="18" charset="0"/>
                      </a:rPr>
                      <m:t>𝑆</m:t>
                    </m:r>
                    <m:r>
                      <a:rPr lang="en-US" i="1" dirty="0" smtClean="0">
                        <a:solidFill>
                          <a:srgbClr val="C00000"/>
                        </a:solidFill>
                        <a:latin typeface="Cambria Math" panose="02040503050406030204" pitchFamily="18" charset="0"/>
                        <a:ea typeface="Cambria Math" panose="02040503050406030204" pitchFamily="18" charset="0"/>
                      </a:rPr>
                      <m:t>∉</m:t>
                    </m:r>
                    <m:sSub>
                      <m:sSubPr>
                        <m:ctrlPr>
                          <a:rPr lang="en-US" b="0" i="1" dirty="0" smtClean="0">
                            <a:solidFill>
                              <a:srgbClr val="C00000"/>
                            </a:solidFill>
                            <a:latin typeface="Cambria Math" panose="02040503050406030204" pitchFamily="18" charset="0"/>
                            <a:ea typeface="Cambria Math" panose="02040503050406030204" pitchFamily="18" charset="0"/>
                          </a:rPr>
                        </m:ctrlPr>
                      </m:sSubPr>
                      <m:e>
                        <m:r>
                          <a:rPr lang="en-US" b="0" i="1" dirty="0" smtClean="0">
                            <a:solidFill>
                              <a:srgbClr val="C00000"/>
                            </a:solidFill>
                            <a:latin typeface="Cambria Math" panose="02040503050406030204" pitchFamily="18" charset="0"/>
                            <a:ea typeface="Cambria Math" panose="02040503050406030204" pitchFamily="18" charset="0"/>
                          </a:rPr>
                          <m:t>𝑉</m:t>
                        </m:r>
                      </m:e>
                      <m:sub>
                        <m:r>
                          <a:rPr lang="en-US" b="0" i="1" dirty="0" smtClean="0">
                            <a:solidFill>
                              <a:srgbClr val="C00000"/>
                            </a:solidFill>
                            <a:latin typeface="Cambria Math" panose="02040503050406030204" pitchFamily="18" charset="0"/>
                            <a:ea typeface="Cambria Math" panose="02040503050406030204" pitchFamily="18" charset="0"/>
                          </a:rPr>
                          <m:t>1</m:t>
                        </m:r>
                      </m:sub>
                    </m:sSub>
                    <m:r>
                      <a:rPr lang="en-US" b="0" i="1" dirty="0" smtClean="0">
                        <a:solidFill>
                          <a:srgbClr val="C00000"/>
                        </a:solidFill>
                        <a:latin typeface="Cambria Math" panose="02040503050406030204" pitchFamily="18" charset="0"/>
                        <a:ea typeface="Cambria Math" panose="02040503050406030204" pitchFamily="18" charset="0"/>
                      </a:rPr>
                      <m:t>∪</m:t>
                    </m:r>
                    <m:sSub>
                      <m:sSubPr>
                        <m:ctrlPr>
                          <a:rPr lang="en-US" b="0" i="1" dirty="0" smtClean="0">
                            <a:solidFill>
                              <a:srgbClr val="C00000"/>
                            </a:solidFill>
                            <a:latin typeface="Cambria Math" panose="02040503050406030204" pitchFamily="18" charset="0"/>
                            <a:ea typeface="Cambria Math" panose="02040503050406030204" pitchFamily="18" charset="0"/>
                          </a:rPr>
                        </m:ctrlPr>
                      </m:sSubPr>
                      <m:e>
                        <m:r>
                          <a:rPr lang="en-US" b="0" i="1" dirty="0" smtClean="0">
                            <a:solidFill>
                              <a:srgbClr val="C00000"/>
                            </a:solidFill>
                            <a:latin typeface="Cambria Math" panose="02040503050406030204" pitchFamily="18" charset="0"/>
                            <a:ea typeface="Cambria Math" panose="02040503050406030204" pitchFamily="18" charset="0"/>
                          </a:rPr>
                          <m:t>𝑉</m:t>
                        </m:r>
                      </m:e>
                      <m:sub>
                        <m:r>
                          <a:rPr lang="en-US" b="0" i="1" dirty="0" smtClean="0">
                            <a:solidFill>
                              <a:srgbClr val="C00000"/>
                            </a:solidFill>
                            <a:latin typeface="Cambria Math" panose="02040503050406030204" pitchFamily="18" charset="0"/>
                            <a:ea typeface="Cambria Math" panose="02040503050406030204" pitchFamily="18" charset="0"/>
                          </a:rPr>
                          <m:t>2</m:t>
                        </m:r>
                      </m:sub>
                    </m:sSub>
                  </m:oMath>
                </a14:m>
                <a:r>
                  <a:rPr lang="fa-IR" dirty="0"/>
                  <a:t> باشد، آنگاه با ترکیب این دو گرامر </a:t>
                </a:r>
                <a14:m>
                  <m:oMath xmlns:m="http://schemas.openxmlformats.org/officeDocument/2006/math">
                    <m:r>
                      <a:rPr lang="en-US" i="1" dirty="0">
                        <a:solidFill>
                          <a:srgbClr val="C00000"/>
                        </a:solidFill>
                        <a:latin typeface="Cambria Math" panose="02040503050406030204" pitchFamily="18" charset="0"/>
                      </a:rPr>
                      <m:t>𝐺</m:t>
                    </m:r>
                    <m:r>
                      <a:rPr lang="fa-IR" b="0" i="1" dirty="0" smtClean="0">
                        <a:solidFill>
                          <a:srgbClr val="C00000"/>
                        </a:solidFill>
                        <a:latin typeface="Cambria Math" panose="02040503050406030204" pitchFamily="18" charset="0"/>
                      </a:rPr>
                      <m:t>=</m:t>
                    </m:r>
                    <m:d>
                      <m:dPr>
                        <m:ctrlPr>
                          <a:rPr lang="en-US" b="0" i="1" dirty="0" smtClean="0">
                            <a:solidFill>
                              <a:srgbClr val="C00000"/>
                            </a:solidFill>
                            <a:latin typeface="Cambria Math" panose="02040503050406030204" pitchFamily="18" charset="0"/>
                            <a:ea typeface="Cambria Math" panose="02040503050406030204" pitchFamily="18" charset="0"/>
                          </a:rPr>
                        </m:ctrlPr>
                      </m:dPr>
                      <m:e>
                        <m:sSub>
                          <m:sSubPr>
                            <m:ctrlPr>
                              <a:rPr lang="en-US" i="1" dirty="0">
                                <a:solidFill>
                                  <a:srgbClr val="C00000"/>
                                </a:solidFill>
                                <a:latin typeface="Cambria Math" panose="02040503050406030204" pitchFamily="18" charset="0"/>
                                <a:ea typeface="Cambria Math" panose="02040503050406030204" pitchFamily="18" charset="0"/>
                              </a:rPr>
                            </m:ctrlPr>
                          </m:sSubPr>
                          <m:e>
                            <m:r>
                              <a:rPr lang="en-US" i="1" dirty="0">
                                <a:solidFill>
                                  <a:srgbClr val="C00000"/>
                                </a:solidFill>
                                <a:latin typeface="Cambria Math" panose="02040503050406030204" pitchFamily="18" charset="0"/>
                                <a:ea typeface="Cambria Math" panose="02040503050406030204" pitchFamily="18" charset="0"/>
                              </a:rPr>
                              <m:t>𝑉</m:t>
                            </m:r>
                          </m:e>
                          <m:sub>
                            <m:r>
                              <a:rPr lang="en-US" i="1" dirty="0">
                                <a:solidFill>
                                  <a:srgbClr val="C00000"/>
                                </a:solidFill>
                                <a:latin typeface="Cambria Math" panose="02040503050406030204" pitchFamily="18" charset="0"/>
                                <a:ea typeface="Cambria Math" panose="02040503050406030204" pitchFamily="18" charset="0"/>
                              </a:rPr>
                              <m:t>1</m:t>
                            </m:r>
                          </m:sub>
                        </m:sSub>
                        <m:r>
                          <a:rPr lang="en-US" i="1" dirty="0">
                            <a:solidFill>
                              <a:srgbClr val="C00000"/>
                            </a:solidFill>
                            <a:latin typeface="Cambria Math" panose="02040503050406030204" pitchFamily="18" charset="0"/>
                            <a:ea typeface="Cambria Math" panose="02040503050406030204" pitchFamily="18" charset="0"/>
                          </a:rPr>
                          <m:t>∪</m:t>
                        </m:r>
                        <m:sSub>
                          <m:sSubPr>
                            <m:ctrlPr>
                              <a:rPr lang="en-US" i="1" dirty="0">
                                <a:solidFill>
                                  <a:srgbClr val="C00000"/>
                                </a:solidFill>
                                <a:latin typeface="Cambria Math" panose="02040503050406030204" pitchFamily="18" charset="0"/>
                                <a:ea typeface="Cambria Math" panose="02040503050406030204" pitchFamily="18" charset="0"/>
                              </a:rPr>
                            </m:ctrlPr>
                          </m:sSubPr>
                          <m:e>
                            <m:r>
                              <a:rPr lang="en-US" i="1" dirty="0">
                                <a:solidFill>
                                  <a:srgbClr val="C00000"/>
                                </a:solidFill>
                                <a:latin typeface="Cambria Math" panose="02040503050406030204" pitchFamily="18" charset="0"/>
                                <a:ea typeface="Cambria Math" panose="02040503050406030204" pitchFamily="18" charset="0"/>
                              </a:rPr>
                              <m:t>𝑉</m:t>
                            </m:r>
                          </m:e>
                          <m:sub>
                            <m:r>
                              <a:rPr lang="en-US" i="1" dirty="0">
                                <a:solidFill>
                                  <a:srgbClr val="C00000"/>
                                </a:solidFill>
                                <a:latin typeface="Cambria Math" panose="02040503050406030204" pitchFamily="18" charset="0"/>
                                <a:ea typeface="Cambria Math" panose="02040503050406030204" pitchFamily="18" charset="0"/>
                              </a:rPr>
                              <m:t>2</m:t>
                            </m:r>
                          </m:sub>
                        </m:sSub>
                        <m:r>
                          <a:rPr lang="en-US" i="1" dirty="0">
                            <a:solidFill>
                              <a:srgbClr val="C00000"/>
                            </a:solidFill>
                            <a:latin typeface="Cambria Math" panose="02040503050406030204" pitchFamily="18" charset="0"/>
                            <a:ea typeface="Cambria Math" panose="02040503050406030204" pitchFamily="18" charset="0"/>
                          </a:rPr>
                          <m:t>∪</m:t>
                        </m:r>
                        <m:d>
                          <m:dPr>
                            <m:begChr m:val="{"/>
                            <m:endChr m:val="}"/>
                            <m:ctrlPr>
                              <a:rPr lang="en-US" b="0" i="1" dirty="0" smtClean="0">
                                <a:solidFill>
                                  <a:srgbClr val="C00000"/>
                                </a:solidFill>
                                <a:latin typeface="Cambria Math" panose="02040503050406030204" pitchFamily="18" charset="0"/>
                                <a:ea typeface="Cambria Math" panose="02040503050406030204" pitchFamily="18" charset="0"/>
                              </a:rPr>
                            </m:ctrlPr>
                          </m:dPr>
                          <m:e>
                            <m:r>
                              <a:rPr lang="en-US" b="0" i="1" dirty="0" smtClean="0">
                                <a:solidFill>
                                  <a:srgbClr val="C00000"/>
                                </a:solidFill>
                                <a:latin typeface="Cambria Math" panose="02040503050406030204" pitchFamily="18" charset="0"/>
                                <a:ea typeface="Cambria Math" panose="02040503050406030204" pitchFamily="18" charset="0"/>
                              </a:rPr>
                              <m:t>𝑆</m:t>
                            </m:r>
                          </m:e>
                        </m:d>
                        <m:r>
                          <a:rPr lang="en-US" b="0" i="1" dirty="0" smtClean="0">
                            <a:solidFill>
                              <a:srgbClr val="C00000"/>
                            </a:solidFill>
                            <a:latin typeface="Cambria Math" panose="02040503050406030204" pitchFamily="18" charset="0"/>
                            <a:ea typeface="Cambria Math" panose="02040503050406030204" pitchFamily="18" charset="0"/>
                          </a:rPr>
                          <m:t>,</m:t>
                        </m:r>
                        <m:r>
                          <a:rPr lang="en-US" b="0" i="1" dirty="0" smtClean="0">
                            <a:solidFill>
                              <a:srgbClr val="C00000"/>
                            </a:solidFill>
                            <a:latin typeface="Cambria Math" panose="02040503050406030204" pitchFamily="18" charset="0"/>
                            <a:ea typeface="Cambria Math" panose="02040503050406030204" pitchFamily="18" charset="0"/>
                          </a:rPr>
                          <m:t>𝑇</m:t>
                        </m:r>
                        <m:r>
                          <a:rPr lang="en-US" b="0" i="1" dirty="0" smtClean="0">
                            <a:solidFill>
                              <a:srgbClr val="C00000"/>
                            </a:solidFill>
                            <a:latin typeface="Cambria Math" panose="02040503050406030204" pitchFamily="18" charset="0"/>
                            <a:ea typeface="Cambria Math" panose="02040503050406030204" pitchFamily="18" charset="0"/>
                          </a:rPr>
                          <m:t>,</m:t>
                        </m:r>
                        <m:r>
                          <a:rPr lang="en-US" b="0" i="1" dirty="0" smtClean="0">
                            <a:solidFill>
                              <a:srgbClr val="C00000"/>
                            </a:solidFill>
                            <a:latin typeface="Cambria Math" panose="02040503050406030204" pitchFamily="18" charset="0"/>
                            <a:ea typeface="Cambria Math" panose="02040503050406030204" pitchFamily="18" charset="0"/>
                          </a:rPr>
                          <m:t>𝑆</m:t>
                        </m:r>
                        <m:r>
                          <a:rPr lang="en-US" b="0" i="1" dirty="0" smtClean="0">
                            <a:solidFill>
                              <a:srgbClr val="C00000"/>
                            </a:solidFill>
                            <a:latin typeface="Cambria Math" panose="02040503050406030204" pitchFamily="18" charset="0"/>
                            <a:ea typeface="Cambria Math" panose="02040503050406030204" pitchFamily="18" charset="0"/>
                          </a:rPr>
                          <m:t>,</m:t>
                        </m:r>
                        <m:r>
                          <a:rPr lang="en-US" b="0" i="1" dirty="0" smtClean="0">
                            <a:solidFill>
                              <a:srgbClr val="C00000"/>
                            </a:solidFill>
                            <a:latin typeface="Cambria Math" panose="02040503050406030204" pitchFamily="18" charset="0"/>
                            <a:ea typeface="Cambria Math" panose="02040503050406030204" pitchFamily="18" charset="0"/>
                          </a:rPr>
                          <m:t>𝑃</m:t>
                        </m:r>
                      </m:e>
                    </m:d>
                  </m:oMath>
                </a14:m>
                <a:r>
                  <a:rPr lang="fa-IR" dirty="0"/>
                  <a:t> بدست می آید.</a:t>
                </a:r>
              </a:p>
              <a:p>
                <a14:m>
                  <m:oMath xmlns:m="http://schemas.openxmlformats.org/officeDocument/2006/math">
                    <m:r>
                      <a:rPr lang="en-US" i="1" dirty="0">
                        <a:solidFill>
                          <a:srgbClr val="C00000"/>
                        </a:solidFill>
                        <a:latin typeface="Cambria Math" panose="02040503050406030204" pitchFamily="18" charset="0"/>
                        <a:ea typeface="Cambria Math" panose="02040503050406030204" pitchFamily="18" charset="0"/>
                      </a:rPr>
                      <m:t>𝑃</m:t>
                    </m:r>
                    <m:r>
                      <a:rPr lang="en-US" b="0" i="1" dirty="0" smtClean="0">
                        <a:solidFill>
                          <a:srgbClr val="C00000"/>
                        </a:solidFill>
                        <a:latin typeface="Cambria Math" panose="02040503050406030204" pitchFamily="18" charset="0"/>
                        <a:ea typeface="Cambria Math" panose="02040503050406030204" pitchFamily="18" charset="0"/>
                      </a:rPr>
                      <m:t>=</m:t>
                    </m:r>
                    <m:sSub>
                      <m:sSubPr>
                        <m:ctrlPr>
                          <a:rPr lang="en-US" b="0" i="1" dirty="0" smtClean="0">
                            <a:solidFill>
                              <a:srgbClr val="C00000"/>
                            </a:solidFill>
                            <a:latin typeface="Cambria Math" panose="02040503050406030204" pitchFamily="18" charset="0"/>
                            <a:ea typeface="Cambria Math" panose="02040503050406030204" pitchFamily="18" charset="0"/>
                          </a:rPr>
                        </m:ctrlPr>
                      </m:sSubPr>
                      <m:e>
                        <m:r>
                          <a:rPr lang="en-US" b="0" i="1" dirty="0" smtClean="0">
                            <a:solidFill>
                              <a:srgbClr val="C00000"/>
                            </a:solidFill>
                            <a:latin typeface="Cambria Math" panose="02040503050406030204" pitchFamily="18" charset="0"/>
                            <a:ea typeface="Cambria Math" panose="02040503050406030204" pitchFamily="18" charset="0"/>
                          </a:rPr>
                          <m:t>𝑃</m:t>
                        </m:r>
                      </m:e>
                      <m:sub>
                        <m:r>
                          <a:rPr lang="en-US" b="0" i="1" dirty="0" smtClean="0">
                            <a:solidFill>
                              <a:srgbClr val="C00000"/>
                            </a:solidFill>
                            <a:latin typeface="Cambria Math" panose="02040503050406030204" pitchFamily="18" charset="0"/>
                            <a:ea typeface="Cambria Math" panose="02040503050406030204" pitchFamily="18" charset="0"/>
                          </a:rPr>
                          <m:t>1</m:t>
                        </m:r>
                      </m:sub>
                    </m:sSub>
                    <m:r>
                      <a:rPr lang="en-US" i="1" dirty="0">
                        <a:solidFill>
                          <a:srgbClr val="C00000"/>
                        </a:solidFill>
                        <a:latin typeface="Cambria Math" panose="02040503050406030204" pitchFamily="18" charset="0"/>
                        <a:ea typeface="Cambria Math" panose="02040503050406030204" pitchFamily="18" charset="0"/>
                      </a:rPr>
                      <m:t>∪</m:t>
                    </m:r>
                    <m:sSub>
                      <m:sSubPr>
                        <m:ctrlPr>
                          <a:rPr lang="en-US" b="0" i="1" dirty="0" smtClean="0">
                            <a:solidFill>
                              <a:srgbClr val="C00000"/>
                            </a:solidFill>
                            <a:latin typeface="Cambria Math" panose="02040503050406030204" pitchFamily="18" charset="0"/>
                            <a:ea typeface="Cambria Math" panose="02040503050406030204" pitchFamily="18" charset="0"/>
                          </a:rPr>
                        </m:ctrlPr>
                      </m:sSubPr>
                      <m:e>
                        <m:r>
                          <a:rPr lang="en-US" b="0" i="1" dirty="0" smtClean="0">
                            <a:solidFill>
                              <a:srgbClr val="C00000"/>
                            </a:solidFill>
                            <a:latin typeface="Cambria Math" panose="02040503050406030204" pitchFamily="18" charset="0"/>
                            <a:ea typeface="Cambria Math" panose="02040503050406030204" pitchFamily="18" charset="0"/>
                          </a:rPr>
                          <m:t>𝑃</m:t>
                        </m:r>
                      </m:e>
                      <m:sub>
                        <m:r>
                          <a:rPr lang="en-US" b="0" i="1" dirty="0" smtClean="0">
                            <a:solidFill>
                              <a:srgbClr val="C00000"/>
                            </a:solidFill>
                            <a:latin typeface="Cambria Math" panose="02040503050406030204" pitchFamily="18" charset="0"/>
                            <a:ea typeface="Cambria Math" panose="02040503050406030204" pitchFamily="18" charset="0"/>
                          </a:rPr>
                          <m:t>2</m:t>
                        </m:r>
                      </m:sub>
                    </m:sSub>
                    <m:r>
                      <a:rPr lang="en-US" i="1" dirty="0">
                        <a:solidFill>
                          <a:srgbClr val="C00000"/>
                        </a:solidFill>
                        <a:latin typeface="Cambria Math" panose="02040503050406030204" pitchFamily="18" charset="0"/>
                        <a:ea typeface="Cambria Math" panose="02040503050406030204" pitchFamily="18" charset="0"/>
                      </a:rPr>
                      <m:t>∪</m:t>
                    </m:r>
                    <m:d>
                      <m:dPr>
                        <m:begChr m:val="{"/>
                        <m:endChr m:val="}"/>
                        <m:ctrlPr>
                          <a:rPr lang="en-US" b="0" i="1" dirty="0" smtClean="0">
                            <a:solidFill>
                              <a:srgbClr val="C00000"/>
                            </a:solidFill>
                            <a:latin typeface="Cambria Math" panose="02040503050406030204" pitchFamily="18" charset="0"/>
                            <a:ea typeface="Cambria Math" panose="02040503050406030204" pitchFamily="18" charset="0"/>
                          </a:rPr>
                        </m:ctrlPr>
                      </m:dPr>
                      <m:e>
                        <m:r>
                          <a:rPr lang="en-US" b="0" i="1" dirty="0" smtClean="0">
                            <a:solidFill>
                              <a:srgbClr val="C00000"/>
                            </a:solidFill>
                            <a:latin typeface="Cambria Math" panose="02040503050406030204" pitchFamily="18" charset="0"/>
                            <a:ea typeface="Cambria Math" panose="02040503050406030204" pitchFamily="18" charset="0"/>
                          </a:rPr>
                          <m:t>𝑆</m:t>
                        </m:r>
                        <m:r>
                          <a:rPr lang="en-US" b="0" i="1" dirty="0" smtClean="0">
                            <a:solidFill>
                              <a:srgbClr val="C00000"/>
                            </a:solidFill>
                            <a:latin typeface="Cambria Math" panose="02040503050406030204" pitchFamily="18" charset="0"/>
                            <a:ea typeface="Cambria Math" panose="02040503050406030204" pitchFamily="18" charset="0"/>
                          </a:rPr>
                          <m:t>→</m:t>
                        </m:r>
                        <m:sSub>
                          <m:sSubPr>
                            <m:ctrlPr>
                              <a:rPr lang="en-US" b="0" i="1" dirty="0" smtClean="0">
                                <a:solidFill>
                                  <a:srgbClr val="C00000"/>
                                </a:solidFill>
                                <a:latin typeface="Cambria Math" panose="02040503050406030204" pitchFamily="18" charset="0"/>
                                <a:ea typeface="Cambria Math" panose="02040503050406030204" pitchFamily="18" charset="0"/>
                              </a:rPr>
                            </m:ctrlPr>
                          </m:sSubPr>
                          <m:e>
                            <m:r>
                              <a:rPr lang="en-US" b="0" i="1" dirty="0" smtClean="0">
                                <a:solidFill>
                                  <a:srgbClr val="C00000"/>
                                </a:solidFill>
                                <a:latin typeface="Cambria Math" panose="02040503050406030204" pitchFamily="18" charset="0"/>
                                <a:ea typeface="Cambria Math" panose="02040503050406030204" pitchFamily="18" charset="0"/>
                              </a:rPr>
                              <m:t>𝑆</m:t>
                            </m:r>
                          </m:e>
                          <m:sub>
                            <m:r>
                              <a:rPr lang="en-US" b="0" i="1" dirty="0" smtClean="0">
                                <a:solidFill>
                                  <a:srgbClr val="C00000"/>
                                </a:solidFill>
                                <a:latin typeface="Cambria Math" panose="02040503050406030204" pitchFamily="18" charset="0"/>
                                <a:ea typeface="Cambria Math" panose="02040503050406030204" pitchFamily="18" charset="0"/>
                              </a:rPr>
                              <m:t>1</m:t>
                            </m:r>
                          </m:sub>
                        </m:sSub>
                      </m:e>
                      <m:e>
                        <m:sSub>
                          <m:sSubPr>
                            <m:ctrlPr>
                              <a:rPr lang="en-US" b="0" i="1" dirty="0" smtClean="0">
                                <a:solidFill>
                                  <a:srgbClr val="C00000"/>
                                </a:solidFill>
                                <a:latin typeface="Cambria Math" panose="02040503050406030204" pitchFamily="18" charset="0"/>
                                <a:ea typeface="Cambria Math" panose="02040503050406030204" pitchFamily="18" charset="0"/>
                              </a:rPr>
                            </m:ctrlPr>
                          </m:sSubPr>
                          <m:e>
                            <m:r>
                              <a:rPr lang="en-US" b="0" i="1" dirty="0" smtClean="0">
                                <a:solidFill>
                                  <a:srgbClr val="C00000"/>
                                </a:solidFill>
                                <a:latin typeface="Cambria Math" panose="02040503050406030204" pitchFamily="18" charset="0"/>
                                <a:ea typeface="Cambria Math" panose="02040503050406030204" pitchFamily="18" charset="0"/>
                              </a:rPr>
                              <m:t>𝑆</m:t>
                            </m:r>
                          </m:e>
                          <m:sub>
                            <m:r>
                              <a:rPr lang="en-US" b="0" i="1" dirty="0" smtClean="0">
                                <a:solidFill>
                                  <a:srgbClr val="C00000"/>
                                </a:solidFill>
                                <a:latin typeface="Cambria Math" panose="02040503050406030204" pitchFamily="18" charset="0"/>
                                <a:ea typeface="Cambria Math" panose="02040503050406030204" pitchFamily="18" charset="0"/>
                              </a:rPr>
                              <m:t>2</m:t>
                            </m:r>
                          </m:sub>
                        </m:sSub>
                      </m:e>
                    </m:d>
                  </m:oMath>
                </a14:m>
                <a:endParaRPr lang="en-US" b="0" dirty="0">
                  <a:solidFill>
                    <a:srgbClr val="C00000"/>
                  </a:solidFill>
                  <a:ea typeface="Cambria Math" panose="02040503050406030204" pitchFamily="18" charset="0"/>
                </a:endParaRPr>
              </a:p>
              <a:p>
                <a:r>
                  <a:rPr lang="fa-IR" dirty="0"/>
                  <a:t>و زبان </a:t>
                </a:r>
                <a14:m>
                  <m:oMath xmlns:m="http://schemas.openxmlformats.org/officeDocument/2006/math">
                    <m:sSub>
                      <m:sSubPr>
                        <m:ctrlPr>
                          <a:rPr lang="en-US" i="1" dirty="0">
                            <a:solidFill>
                              <a:srgbClr val="C00000"/>
                            </a:solidFill>
                            <a:latin typeface="Cambria Math" panose="02040503050406030204" pitchFamily="18" charset="0"/>
                          </a:rPr>
                        </m:ctrlPr>
                      </m:sSubPr>
                      <m:e>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𝐿</m:t>
                            </m:r>
                          </m:e>
                          <m:sub>
                            <m:r>
                              <a:rPr lang="en-US" i="1" dirty="0">
                                <a:solidFill>
                                  <a:srgbClr val="C00000"/>
                                </a:solidFill>
                                <a:latin typeface="Cambria Math" panose="02040503050406030204" pitchFamily="18" charset="0"/>
                              </a:rPr>
                              <m:t>1</m:t>
                            </m:r>
                          </m:sub>
                        </m:sSub>
                        <m:r>
                          <a:rPr lang="en-US" i="1" dirty="0">
                            <a:solidFill>
                              <a:srgbClr val="C00000"/>
                            </a:solidFill>
                            <a:latin typeface="Cambria Math" panose="02040503050406030204" pitchFamily="18" charset="0"/>
                            <a:ea typeface="Cambria Math" panose="02040503050406030204" pitchFamily="18" charset="0"/>
                          </a:rPr>
                          <m:t>∪</m:t>
                        </m:r>
                        <m:r>
                          <a:rPr lang="en-US" i="1" dirty="0">
                            <a:solidFill>
                              <a:srgbClr val="C00000"/>
                            </a:solidFill>
                            <a:latin typeface="Cambria Math" panose="02040503050406030204" pitchFamily="18" charset="0"/>
                          </a:rPr>
                          <m:t>𝐿</m:t>
                        </m:r>
                      </m:e>
                      <m:sub>
                        <m:r>
                          <a:rPr lang="en-US" i="1" dirty="0">
                            <a:solidFill>
                              <a:srgbClr val="C00000"/>
                            </a:solidFill>
                            <a:latin typeface="Cambria Math" panose="02040503050406030204" pitchFamily="18" charset="0"/>
                          </a:rPr>
                          <m:t>2</m:t>
                        </m:r>
                      </m:sub>
                    </m:sSub>
                  </m:oMath>
                </a14:m>
                <a:r>
                  <a:rPr lang="fa-IR" dirty="0"/>
                  <a:t> را تولید خواهد کرد.</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r="-51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D22F896-40B5-4ADD-8801-0D06FADFA095}" type="slidenum">
              <a:rPr lang="en-US" smtClean="0"/>
              <a:pPr/>
              <a:t>36</a:t>
            </a:fld>
            <a:endParaRPr lang="en-US" dirty="0"/>
          </a:p>
        </p:txBody>
      </p:sp>
    </p:spTree>
    <p:extLst>
      <p:ext uri="{BB962C8B-B14F-4D97-AF65-F5344CB8AC3E}">
        <p14:creationId xmlns:p14="http://schemas.microsoft.com/office/powerpoint/2010/main" val="1369447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3600" cap="none" dirty="0">
                <a:solidFill>
                  <a:srgbClr val="C00000"/>
                </a:solidFill>
              </a:rPr>
              <a:t>L</a:t>
            </a:r>
            <a:r>
              <a:rPr lang="en-US" sz="3600" cap="none" dirty="0"/>
              <a:t>eft to right </a:t>
            </a:r>
            <a:r>
              <a:rPr lang="en-US" sz="3600" cap="none" dirty="0">
                <a:solidFill>
                  <a:srgbClr val="C00000"/>
                </a:solidFill>
              </a:rPr>
              <a:t>L</a:t>
            </a:r>
            <a:r>
              <a:rPr lang="en-US" sz="3600" cap="none" dirty="0"/>
              <a:t>eft most derivation grammars </a:t>
            </a:r>
          </a:p>
        </p:txBody>
      </p:sp>
      <p:sp>
        <p:nvSpPr>
          <p:cNvPr id="6" name="Subtitle 5"/>
          <p:cNvSpPr>
            <a:spLocks noGrp="1"/>
          </p:cNvSpPr>
          <p:nvPr>
            <p:ph type="subTitle" idx="1"/>
          </p:nvPr>
        </p:nvSpPr>
        <p:spPr/>
        <p:txBody>
          <a:bodyPr/>
          <a:lstStyle/>
          <a:p>
            <a:r>
              <a:rPr lang="fa-IR" dirty="0"/>
              <a:t>گرامرهای مستقل از متن </a:t>
            </a:r>
            <a:r>
              <a:rPr lang="en-US" dirty="0"/>
              <a:t>LL</a:t>
            </a:r>
            <a:br>
              <a:rPr lang="fa-IR" dirty="0"/>
            </a:br>
            <a:r>
              <a:rPr lang="fa-IR" dirty="0"/>
              <a:t>تولید درخت اشتقاق با استفاده از تعدادی نماد در پیمایش از چپ به راست </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37</a:t>
            </a:fld>
            <a:endParaRPr lang="en-US" dirty="0"/>
          </a:p>
        </p:txBody>
      </p:sp>
    </p:spTree>
    <p:extLst>
      <p:ext uri="{BB962C8B-B14F-4D97-AF65-F5344CB8AC3E}">
        <p14:creationId xmlns:p14="http://schemas.microsoft.com/office/powerpoint/2010/main" val="192855619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گرامرهایی برای زبانهای مستقل از متن (گرامر </a:t>
            </a:r>
            <a:r>
              <a:rPr lang="en-US" dirty="0"/>
              <a:t>LL</a:t>
            </a:r>
            <a:r>
              <a:rPr lang="fa-IR" dirty="0"/>
              <a: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Autofit/>
              </a:bodyPr>
              <a:lstStyle/>
              <a:p>
                <a:r>
                  <a:rPr lang="fa-IR" sz="2400" dirty="0"/>
                  <a:t>تعریف 7-5: فرض کنید </a:t>
                </a:r>
                <a14:m>
                  <m:oMath xmlns:m="http://schemas.openxmlformats.org/officeDocument/2006/math">
                    <m:r>
                      <a:rPr lang="en-US" sz="2400" i="1" dirty="0">
                        <a:solidFill>
                          <a:srgbClr val="C00000"/>
                        </a:solidFill>
                        <a:latin typeface="Cambria Math" panose="02040503050406030204" pitchFamily="18" charset="0"/>
                      </a:rPr>
                      <m:t>𝐺</m:t>
                    </m:r>
                    <m:r>
                      <a:rPr lang="fa-IR" sz="2400" i="1" dirty="0">
                        <a:solidFill>
                          <a:srgbClr val="C00000"/>
                        </a:solidFill>
                        <a:latin typeface="Cambria Math" panose="02040503050406030204" pitchFamily="18" charset="0"/>
                      </a:rPr>
                      <m:t>=</m:t>
                    </m:r>
                    <m:d>
                      <m:dPr>
                        <m:ctrlPr>
                          <a:rPr lang="en-US" sz="2400" i="1" dirty="0">
                            <a:solidFill>
                              <a:srgbClr val="C00000"/>
                            </a:solidFill>
                            <a:latin typeface="Cambria Math" panose="02040503050406030204" pitchFamily="18" charset="0"/>
                            <a:ea typeface="Cambria Math" panose="02040503050406030204" pitchFamily="18" charset="0"/>
                          </a:rPr>
                        </m:ctrlPr>
                      </m:dPr>
                      <m:e>
                        <m:r>
                          <a:rPr lang="en-US" sz="2400" b="0" i="1" dirty="0" smtClean="0">
                            <a:solidFill>
                              <a:srgbClr val="C00000"/>
                            </a:solidFill>
                            <a:latin typeface="Cambria Math" panose="02040503050406030204" pitchFamily="18" charset="0"/>
                            <a:ea typeface="Cambria Math" panose="02040503050406030204" pitchFamily="18" charset="0"/>
                          </a:rPr>
                          <m:t>𝑉</m:t>
                        </m:r>
                        <m:r>
                          <a:rPr lang="en-US" sz="2400" i="1" dirty="0">
                            <a:solidFill>
                              <a:srgbClr val="C00000"/>
                            </a:solidFill>
                            <a:latin typeface="Cambria Math" panose="02040503050406030204" pitchFamily="18" charset="0"/>
                            <a:ea typeface="Cambria Math" panose="02040503050406030204" pitchFamily="18" charset="0"/>
                          </a:rPr>
                          <m:t>,</m:t>
                        </m:r>
                        <m:r>
                          <a:rPr lang="en-US" sz="2400" i="1" dirty="0">
                            <a:solidFill>
                              <a:srgbClr val="C00000"/>
                            </a:solidFill>
                            <a:latin typeface="Cambria Math" panose="02040503050406030204" pitchFamily="18" charset="0"/>
                            <a:ea typeface="Cambria Math" panose="02040503050406030204" pitchFamily="18" charset="0"/>
                          </a:rPr>
                          <m:t>𝑇</m:t>
                        </m:r>
                        <m:r>
                          <a:rPr lang="en-US" sz="2400" i="1" dirty="0">
                            <a:solidFill>
                              <a:srgbClr val="C00000"/>
                            </a:solidFill>
                            <a:latin typeface="Cambria Math" panose="02040503050406030204" pitchFamily="18" charset="0"/>
                            <a:ea typeface="Cambria Math" panose="02040503050406030204" pitchFamily="18" charset="0"/>
                          </a:rPr>
                          <m:t>,</m:t>
                        </m:r>
                        <m:r>
                          <a:rPr lang="en-US" sz="2400" i="1" dirty="0">
                            <a:solidFill>
                              <a:srgbClr val="C00000"/>
                            </a:solidFill>
                            <a:latin typeface="Cambria Math" panose="02040503050406030204" pitchFamily="18" charset="0"/>
                            <a:ea typeface="Cambria Math" panose="02040503050406030204" pitchFamily="18" charset="0"/>
                          </a:rPr>
                          <m:t>𝑆</m:t>
                        </m:r>
                        <m:r>
                          <a:rPr lang="en-US" sz="2400" i="1" dirty="0">
                            <a:solidFill>
                              <a:srgbClr val="C00000"/>
                            </a:solidFill>
                            <a:latin typeface="Cambria Math" panose="02040503050406030204" pitchFamily="18" charset="0"/>
                            <a:ea typeface="Cambria Math" panose="02040503050406030204" pitchFamily="18" charset="0"/>
                          </a:rPr>
                          <m:t>,</m:t>
                        </m:r>
                        <m:r>
                          <a:rPr lang="en-US" sz="2400" i="1" dirty="0">
                            <a:solidFill>
                              <a:srgbClr val="C00000"/>
                            </a:solidFill>
                            <a:latin typeface="Cambria Math" panose="02040503050406030204" pitchFamily="18" charset="0"/>
                            <a:ea typeface="Cambria Math" panose="02040503050406030204" pitchFamily="18" charset="0"/>
                          </a:rPr>
                          <m:t>𝑃</m:t>
                        </m:r>
                      </m:e>
                    </m:d>
                  </m:oMath>
                </a14:m>
                <a:r>
                  <a:rPr lang="fa-IR" sz="2400" dirty="0"/>
                  <a:t> یک گرامر مستقل از متن باشد، اگر برای زوج اشتقاق های چپ</a:t>
                </a:r>
              </a:p>
              <a:p>
                <a14:m>
                  <m:oMath xmlns:m="http://schemas.openxmlformats.org/officeDocument/2006/math">
                    <m:r>
                      <a:rPr lang="en-US" sz="2400" i="1" dirty="0">
                        <a:solidFill>
                          <a:srgbClr val="C00000"/>
                        </a:solidFill>
                        <a:latin typeface="Cambria Math" panose="02040503050406030204" pitchFamily="18" charset="0"/>
                        <a:ea typeface="Cambria Math" panose="02040503050406030204" pitchFamily="18" charset="0"/>
                      </a:rPr>
                      <m:t>𝑆</m:t>
                    </m:r>
                    <m:groupChr>
                      <m:groupChrPr>
                        <m:chr m:val="⇒"/>
                        <m:vertJc m:val="bot"/>
                        <m:ctrlPr>
                          <a:rPr lang="en-US" sz="2400" i="1" dirty="0" smtClean="0">
                            <a:solidFill>
                              <a:srgbClr val="C00000"/>
                            </a:solidFill>
                            <a:latin typeface="Cambria Math" panose="02040503050406030204" pitchFamily="18" charset="0"/>
                            <a:ea typeface="Cambria Math" panose="02040503050406030204" pitchFamily="18" charset="0"/>
                          </a:rPr>
                        </m:ctrlPr>
                      </m:groupChrPr>
                      <m:e>
                        <m:r>
                          <m:rPr>
                            <m:brk m:alnAt="2"/>
                          </m:rPr>
                          <a:rPr lang="en-US" sz="2400" b="0" i="1" dirty="0" smtClean="0">
                            <a:solidFill>
                              <a:srgbClr val="C00000"/>
                            </a:solidFill>
                            <a:latin typeface="Cambria Math" panose="02040503050406030204" pitchFamily="18" charset="0"/>
                            <a:ea typeface="Cambria Math" panose="02040503050406030204" pitchFamily="18" charset="0"/>
                          </a:rPr>
                          <m:t>∗</m:t>
                        </m:r>
                      </m:e>
                    </m:groupChr>
                    <m:sSub>
                      <m:sSubPr>
                        <m:ctrlPr>
                          <a:rPr lang="en-US" sz="2400" b="0" i="1" dirty="0" smtClean="0">
                            <a:solidFill>
                              <a:srgbClr val="C00000"/>
                            </a:solidFill>
                            <a:latin typeface="Cambria Math" panose="02040503050406030204" pitchFamily="18" charset="0"/>
                            <a:ea typeface="Cambria Math" panose="02040503050406030204" pitchFamily="18" charset="0"/>
                          </a:rPr>
                        </m:ctrlPr>
                      </m:sSubPr>
                      <m:e>
                        <m:r>
                          <a:rPr lang="en-US" sz="2400" b="0" i="1" dirty="0" smtClean="0">
                            <a:solidFill>
                              <a:srgbClr val="C00000"/>
                            </a:solidFill>
                            <a:latin typeface="Cambria Math" panose="02040503050406030204" pitchFamily="18" charset="0"/>
                            <a:ea typeface="Cambria Math" panose="02040503050406030204" pitchFamily="18" charset="0"/>
                          </a:rPr>
                          <m:t>𝑤</m:t>
                        </m:r>
                      </m:e>
                      <m:sub>
                        <m:r>
                          <a:rPr lang="en-US" sz="2400" b="0" i="1" dirty="0" smtClean="0">
                            <a:solidFill>
                              <a:srgbClr val="C00000"/>
                            </a:solidFill>
                            <a:latin typeface="Cambria Math" panose="02040503050406030204" pitchFamily="18" charset="0"/>
                            <a:ea typeface="Cambria Math" panose="02040503050406030204" pitchFamily="18" charset="0"/>
                          </a:rPr>
                          <m:t>1</m:t>
                        </m:r>
                      </m:sub>
                    </m:sSub>
                    <m:r>
                      <a:rPr lang="en-US" sz="2400" b="0" i="1" dirty="0" smtClean="0">
                        <a:solidFill>
                          <a:srgbClr val="C00000"/>
                        </a:solidFill>
                        <a:latin typeface="Cambria Math" panose="02040503050406030204" pitchFamily="18" charset="0"/>
                        <a:ea typeface="Cambria Math" panose="02040503050406030204" pitchFamily="18" charset="0"/>
                      </a:rPr>
                      <m:t>𝐴</m:t>
                    </m:r>
                    <m:sSub>
                      <m:sSubPr>
                        <m:ctrlPr>
                          <a:rPr lang="en-US" sz="2400" b="0" i="1" dirty="0" smtClean="0">
                            <a:solidFill>
                              <a:srgbClr val="C00000"/>
                            </a:solidFill>
                            <a:latin typeface="Cambria Math" panose="02040503050406030204" pitchFamily="18" charset="0"/>
                            <a:ea typeface="Cambria Math" panose="02040503050406030204" pitchFamily="18" charset="0"/>
                          </a:rPr>
                        </m:ctrlPr>
                      </m:sSubPr>
                      <m:e>
                        <m:r>
                          <a:rPr lang="en-US" sz="2400" b="0" i="1" dirty="0" smtClean="0">
                            <a:solidFill>
                              <a:srgbClr val="C00000"/>
                            </a:solidFill>
                            <a:latin typeface="Cambria Math" panose="02040503050406030204" pitchFamily="18" charset="0"/>
                            <a:ea typeface="Cambria Math" panose="02040503050406030204" pitchFamily="18" charset="0"/>
                          </a:rPr>
                          <m:t>𝑥</m:t>
                        </m:r>
                      </m:e>
                      <m:sub>
                        <m:r>
                          <a:rPr lang="en-US" sz="2400" b="0" i="1" dirty="0" smtClean="0">
                            <a:solidFill>
                              <a:srgbClr val="C00000"/>
                            </a:solidFill>
                            <a:latin typeface="Cambria Math" panose="02040503050406030204" pitchFamily="18" charset="0"/>
                            <a:ea typeface="Cambria Math" panose="02040503050406030204" pitchFamily="18" charset="0"/>
                          </a:rPr>
                          <m:t>1</m:t>
                        </m:r>
                      </m:sub>
                    </m:sSub>
                    <m:r>
                      <a:rPr lang="en-US" sz="2400" b="0" i="1" dirty="0" smtClean="0">
                        <a:solidFill>
                          <a:srgbClr val="C00000"/>
                        </a:solidFill>
                        <a:latin typeface="Cambria Math" panose="02040503050406030204" pitchFamily="18" charset="0"/>
                        <a:ea typeface="Cambria Math" panose="02040503050406030204" pitchFamily="18" charset="0"/>
                      </a:rPr>
                      <m:t>⇒</m:t>
                    </m:r>
                    <m:sSub>
                      <m:sSubPr>
                        <m:ctrlPr>
                          <a:rPr lang="en-US" sz="2400" b="0" i="1" dirty="0" smtClean="0">
                            <a:solidFill>
                              <a:srgbClr val="C00000"/>
                            </a:solidFill>
                            <a:latin typeface="Cambria Math" panose="02040503050406030204" pitchFamily="18" charset="0"/>
                            <a:ea typeface="Cambria Math" panose="02040503050406030204" pitchFamily="18" charset="0"/>
                          </a:rPr>
                        </m:ctrlPr>
                      </m:sSubPr>
                      <m:e>
                        <m:r>
                          <a:rPr lang="en-US" sz="2400" b="0" i="1" dirty="0" smtClean="0">
                            <a:solidFill>
                              <a:srgbClr val="C00000"/>
                            </a:solidFill>
                            <a:latin typeface="Cambria Math" panose="02040503050406030204" pitchFamily="18" charset="0"/>
                            <a:ea typeface="Cambria Math" panose="02040503050406030204" pitchFamily="18" charset="0"/>
                          </a:rPr>
                          <m:t>𝑤</m:t>
                        </m:r>
                      </m:e>
                      <m:sub>
                        <m:r>
                          <a:rPr lang="en-US" sz="2400" b="0" i="1" dirty="0" smtClean="0">
                            <a:solidFill>
                              <a:srgbClr val="C00000"/>
                            </a:solidFill>
                            <a:latin typeface="Cambria Math" panose="02040503050406030204" pitchFamily="18" charset="0"/>
                            <a:ea typeface="Cambria Math" panose="02040503050406030204" pitchFamily="18" charset="0"/>
                          </a:rPr>
                          <m:t>1</m:t>
                        </m:r>
                      </m:sub>
                    </m:sSub>
                    <m:sSub>
                      <m:sSubPr>
                        <m:ctrlPr>
                          <a:rPr lang="en-US" sz="2400" b="0" i="1" dirty="0" smtClean="0">
                            <a:solidFill>
                              <a:srgbClr val="C00000"/>
                            </a:solidFill>
                            <a:latin typeface="Cambria Math" panose="02040503050406030204" pitchFamily="18" charset="0"/>
                            <a:ea typeface="Cambria Math" panose="02040503050406030204" pitchFamily="18" charset="0"/>
                          </a:rPr>
                        </m:ctrlPr>
                      </m:sSubPr>
                      <m:e>
                        <m:r>
                          <a:rPr lang="en-US" sz="2400" b="0" i="1" dirty="0" smtClean="0">
                            <a:solidFill>
                              <a:srgbClr val="C00000"/>
                            </a:solidFill>
                            <a:latin typeface="Cambria Math" panose="02040503050406030204" pitchFamily="18" charset="0"/>
                            <a:ea typeface="Cambria Math" panose="02040503050406030204" pitchFamily="18" charset="0"/>
                          </a:rPr>
                          <m:t>𝑦</m:t>
                        </m:r>
                      </m:e>
                      <m:sub>
                        <m:r>
                          <a:rPr lang="en-US" sz="2400" b="0" i="1" dirty="0" smtClean="0">
                            <a:solidFill>
                              <a:srgbClr val="C00000"/>
                            </a:solidFill>
                            <a:latin typeface="Cambria Math" panose="02040503050406030204" pitchFamily="18" charset="0"/>
                            <a:ea typeface="Cambria Math" panose="02040503050406030204" pitchFamily="18" charset="0"/>
                          </a:rPr>
                          <m:t>1</m:t>
                        </m:r>
                      </m:sub>
                    </m:sSub>
                    <m:sSub>
                      <m:sSubPr>
                        <m:ctrlPr>
                          <a:rPr lang="en-US" sz="2400" b="0" i="1" dirty="0" smtClean="0">
                            <a:solidFill>
                              <a:srgbClr val="C00000"/>
                            </a:solidFill>
                            <a:latin typeface="Cambria Math" panose="02040503050406030204" pitchFamily="18" charset="0"/>
                            <a:ea typeface="Cambria Math" panose="02040503050406030204" pitchFamily="18" charset="0"/>
                          </a:rPr>
                        </m:ctrlPr>
                      </m:sSubPr>
                      <m:e>
                        <m:r>
                          <a:rPr lang="en-US" sz="2400" b="0" i="1" dirty="0" smtClean="0">
                            <a:solidFill>
                              <a:srgbClr val="C00000"/>
                            </a:solidFill>
                            <a:latin typeface="Cambria Math" panose="02040503050406030204" pitchFamily="18" charset="0"/>
                            <a:ea typeface="Cambria Math" panose="02040503050406030204" pitchFamily="18" charset="0"/>
                          </a:rPr>
                          <m:t>𝑥</m:t>
                        </m:r>
                      </m:e>
                      <m:sub>
                        <m:r>
                          <a:rPr lang="en-US" sz="2400" b="0" i="1" dirty="0" smtClean="0">
                            <a:solidFill>
                              <a:srgbClr val="C00000"/>
                            </a:solidFill>
                            <a:latin typeface="Cambria Math" panose="02040503050406030204" pitchFamily="18" charset="0"/>
                            <a:ea typeface="Cambria Math" panose="02040503050406030204" pitchFamily="18" charset="0"/>
                          </a:rPr>
                          <m:t>1</m:t>
                        </m:r>
                      </m:sub>
                    </m:sSub>
                    <m:groupChr>
                      <m:groupChrPr>
                        <m:chr m:val="⇒"/>
                        <m:vertJc m:val="bot"/>
                        <m:ctrlPr>
                          <a:rPr lang="en-US" sz="2400" i="1" dirty="0">
                            <a:solidFill>
                              <a:srgbClr val="C00000"/>
                            </a:solidFill>
                            <a:latin typeface="Cambria Math" panose="02040503050406030204" pitchFamily="18" charset="0"/>
                            <a:ea typeface="Cambria Math" panose="02040503050406030204" pitchFamily="18" charset="0"/>
                          </a:rPr>
                        </m:ctrlPr>
                      </m:groupChrPr>
                      <m:e>
                        <m:r>
                          <m:rPr>
                            <m:brk m:alnAt="2"/>
                          </m:rPr>
                          <a:rPr lang="en-US" sz="2400" i="1" dirty="0">
                            <a:solidFill>
                              <a:srgbClr val="C00000"/>
                            </a:solidFill>
                            <a:latin typeface="Cambria Math" panose="02040503050406030204" pitchFamily="18" charset="0"/>
                            <a:ea typeface="Cambria Math" panose="02040503050406030204" pitchFamily="18" charset="0"/>
                          </a:rPr>
                          <m:t>∗</m:t>
                        </m:r>
                      </m:e>
                    </m:groupChr>
                    <m:sSub>
                      <m:sSubPr>
                        <m:ctrlPr>
                          <a:rPr lang="en-US" sz="2400" b="0" i="1" dirty="0" smtClean="0">
                            <a:solidFill>
                              <a:srgbClr val="C00000"/>
                            </a:solidFill>
                            <a:latin typeface="Cambria Math" panose="02040503050406030204" pitchFamily="18" charset="0"/>
                            <a:ea typeface="Cambria Math" panose="02040503050406030204" pitchFamily="18" charset="0"/>
                          </a:rPr>
                        </m:ctrlPr>
                      </m:sSubPr>
                      <m:e>
                        <m:r>
                          <a:rPr lang="en-US" sz="2400" b="0" i="1" dirty="0" smtClean="0">
                            <a:solidFill>
                              <a:srgbClr val="C00000"/>
                            </a:solidFill>
                            <a:latin typeface="Cambria Math" panose="02040503050406030204" pitchFamily="18" charset="0"/>
                            <a:ea typeface="Cambria Math" panose="02040503050406030204" pitchFamily="18" charset="0"/>
                          </a:rPr>
                          <m:t>𝑤</m:t>
                        </m:r>
                      </m:e>
                      <m:sub>
                        <m:r>
                          <a:rPr lang="en-US" sz="2400" b="0" i="1" dirty="0" smtClean="0">
                            <a:solidFill>
                              <a:srgbClr val="C00000"/>
                            </a:solidFill>
                            <a:latin typeface="Cambria Math" panose="02040503050406030204" pitchFamily="18" charset="0"/>
                            <a:ea typeface="Cambria Math" panose="02040503050406030204" pitchFamily="18" charset="0"/>
                          </a:rPr>
                          <m:t>1</m:t>
                        </m:r>
                      </m:sub>
                    </m:sSub>
                    <m:sSub>
                      <m:sSubPr>
                        <m:ctrlPr>
                          <a:rPr lang="en-US" sz="2400" b="0" i="1" dirty="0" smtClean="0">
                            <a:solidFill>
                              <a:srgbClr val="C00000"/>
                            </a:solidFill>
                            <a:latin typeface="Cambria Math" panose="02040503050406030204" pitchFamily="18" charset="0"/>
                            <a:ea typeface="Cambria Math" panose="02040503050406030204" pitchFamily="18" charset="0"/>
                          </a:rPr>
                        </m:ctrlPr>
                      </m:sSubPr>
                      <m:e>
                        <m:r>
                          <a:rPr lang="en-US" sz="2400" b="0" i="1" dirty="0" smtClean="0">
                            <a:solidFill>
                              <a:srgbClr val="C00000"/>
                            </a:solidFill>
                            <a:latin typeface="Cambria Math" panose="02040503050406030204" pitchFamily="18" charset="0"/>
                            <a:ea typeface="Cambria Math" panose="02040503050406030204" pitchFamily="18" charset="0"/>
                          </a:rPr>
                          <m:t>𝑤</m:t>
                        </m:r>
                      </m:e>
                      <m:sub>
                        <m:r>
                          <a:rPr lang="en-US" sz="2400" b="0" i="1" dirty="0" smtClean="0">
                            <a:solidFill>
                              <a:srgbClr val="C00000"/>
                            </a:solidFill>
                            <a:latin typeface="Cambria Math" panose="02040503050406030204" pitchFamily="18" charset="0"/>
                            <a:ea typeface="Cambria Math" panose="02040503050406030204" pitchFamily="18" charset="0"/>
                          </a:rPr>
                          <m:t>2</m:t>
                        </m:r>
                      </m:sub>
                    </m:sSub>
                  </m:oMath>
                </a14:m>
                <a:endParaRPr lang="en-US" sz="2400" dirty="0"/>
              </a:p>
              <a:p>
                <a14:m>
                  <m:oMath xmlns:m="http://schemas.openxmlformats.org/officeDocument/2006/math">
                    <m:r>
                      <a:rPr lang="en-US" sz="2400" i="1" dirty="0">
                        <a:solidFill>
                          <a:srgbClr val="C00000"/>
                        </a:solidFill>
                        <a:latin typeface="Cambria Math" panose="02040503050406030204" pitchFamily="18" charset="0"/>
                        <a:ea typeface="Cambria Math" panose="02040503050406030204" pitchFamily="18" charset="0"/>
                      </a:rPr>
                      <m:t>𝑆</m:t>
                    </m:r>
                    <m:groupChr>
                      <m:groupChrPr>
                        <m:chr m:val="⇒"/>
                        <m:vertJc m:val="bot"/>
                        <m:ctrlPr>
                          <a:rPr lang="en-US" sz="2400" i="1" dirty="0">
                            <a:solidFill>
                              <a:srgbClr val="C00000"/>
                            </a:solidFill>
                            <a:latin typeface="Cambria Math" panose="02040503050406030204" pitchFamily="18" charset="0"/>
                            <a:ea typeface="Cambria Math" panose="02040503050406030204" pitchFamily="18" charset="0"/>
                          </a:rPr>
                        </m:ctrlPr>
                      </m:groupChrPr>
                      <m:e>
                        <m:r>
                          <m:rPr>
                            <m:brk m:alnAt="2"/>
                          </m:rPr>
                          <a:rPr lang="en-US" sz="2400" i="1" dirty="0">
                            <a:solidFill>
                              <a:srgbClr val="C00000"/>
                            </a:solidFill>
                            <a:latin typeface="Cambria Math" panose="02040503050406030204" pitchFamily="18" charset="0"/>
                            <a:ea typeface="Cambria Math" panose="02040503050406030204" pitchFamily="18" charset="0"/>
                          </a:rPr>
                          <m:t>∗</m:t>
                        </m:r>
                      </m:e>
                    </m:groupChr>
                    <m:sSub>
                      <m:sSubPr>
                        <m:ctrlPr>
                          <a:rPr lang="en-US" sz="2400" i="1" dirty="0">
                            <a:solidFill>
                              <a:srgbClr val="C00000"/>
                            </a:solidFill>
                            <a:latin typeface="Cambria Math" panose="02040503050406030204" pitchFamily="18" charset="0"/>
                            <a:ea typeface="Cambria Math" panose="02040503050406030204" pitchFamily="18" charset="0"/>
                          </a:rPr>
                        </m:ctrlPr>
                      </m:sSubPr>
                      <m:e>
                        <m:r>
                          <a:rPr lang="en-US" sz="2400" i="1" dirty="0">
                            <a:solidFill>
                              <a:srgbClr val="C00000"/>
                            </a:solidFill>
                            <a:latin typeface="Cambria Math" panose="02040503050406030204" pitchFamily="18" charset="0"/>
                            <a:ea typeface="Cambria Math" panose="02040503050406030204" pitchFamily="18" charset="0"/>
                          </a:rPr>
                          <m:t>𝑤</m:t>
                        </m:r>
                      </m:e>
                      <m:sub>
                        <m:r>
                          <a:rPr lang="en-US" sz="2400" i="1" dirty="0">
                            <a:solidFill>
                              <a:srgbClr val="C00000"/>
                            </a:solidFill>
                            <a:latin typeface="Cambria Math" panose="02040503050406030204" pitchFamily="18" charset="0"/>
                            <a:ea typeface="Cambria Math" panose="02040503050406030204" pitchFamily="18" charset="0"/>
                          </a:rPr>
                          <m:t>1</m:t>
                        </m:r>
                      </m:sub>
                    </m:sSub>
                    <m:r>
                      <a:rPr lang="en-US" sz="2400" i="1" dirty="0">
                        <a:solidFill>
                          <a:srgbClr val="C00000"/>
                        </a:solidFill>
                        <a:latin typeface="Cambria Math" panose="02040503050406030204" pitchFamily="18" charset="0"/>
                        <a:ea typeface="Cambria Math" panose="02040503050406030204" pitchFamily="18" charset="0"/>
                      </a:rPr>
                      <m:t>𝐴</m:t>
                    </m:r>
                    <m:sSub>
                      <m:sSubPr>
                        <m:ctrlPr>
                          <a:rPr lang="en-US" sz="2400" i="1" dirty="0" smtClean="0">
                            <a:solidFill>
                              <a:srgbClr val="C00000"/>
                            </a:solidFill>
                            <a:latin typeface="Cambria Math" panose="02040503050406030204" pitchFamily="18" charset="0"/>
                            <a:ea typeface="Cambria Math" panose="02040503050406030204" pitchFamily="18" charset="0"/>
                          </a:rPr>
                        </m:ctrlPr>
                      </m:sSubPr>
                      <m:e>
                        <m:r>
                          <a:rPr lang="en-US" sz="2400" i="1" dirty="0">
                            <a:solidFill>
                              <a:srgbClr val="C00000"/>
                            </a:solidFill>
                            <a:latin typeface="Cambria Math" panose="02040503050406030204" pitchFamily="18" charset="0"/>
                            <a:ea typeface="Cambria Math" panose="02040503050406030204" pitchFamily="18" charset="0"/>
                          </a:rPr>
                          <m:t>𝑥</m:t>
                        </m:r>
                      </m:e>
                      <m:sub>
                        <m:r>
                          <a:rPr lang="en-US" sz="2400" b="0" i="1" dirty="0" smtClean="0">
                            <a:solidFill>
                              <a:srgbClr val="C00000"/>
                            </a:solidFill>
                            <a:latin typeface="Cambria Math" panose="02040503050406030204" pitchFamily="18" charset="0"/>
                            <a:ea typeface="Cambria Math" panose="02040503050406030204" pitchFamily="18" charset="0"/>
                          </a:rPr>
                          <m:t>2</m:t>
                        </m:r>
                      </m:sub>
                    </m:sSub>
                    <m:r>
                      <a:rPr lang="en-US" sz="2400" i="1" dirty="0">
                        <a:solidFill>
                          <a:srgbClr val="C00000"/>
                        </a:solidFill>
                        <a:latin typeface="Cambria Math" panose="02040503050406030204" pitchFamily="18" charset="0"/>
                        <a:ea typeface="Cambria Math" panose="02040503050406030204" pitchFamily="18" charset="0"/>
                      </a:rPr>
                      <m:t>⇒</m:t>
                    </m:r>
                    <m:sSub>
                      <m:sSubPr>
                        <m:ctrlPr>
                          <a:rPr lang="en-US" sz="2400" i="1" dirty="0">
                            <a:solidFill>
                              <a:srgbClr val="C00000"/>
                            </a:solidFill>
                            <a:latin typeface="Cambria Math" panose="02040503050406030204" pitchFamily="18" charset="0"/>
                            <a:ea typeface="Cambria Math" panose="02040503050406030204" pitchFamily="18" charset="0"/>
                          </a:rPr>
                        </m:ctrlPr>
                      </m:sSubPr>
                      <m:e>
                        <m:r>
                          <a:rPr lang="en-US" sz="2400" i="1" dirty="0">
                            <a:solidFill>
                              <a:srgbClr val="C00000"/>
                            </a:solidFill>
                            <a:latin typeface="Cambria Math" panose="02040503050406030204" pitchFamily="18" charset="0"/>
                            <a:ea typeface="Cambria Math" panose="02040503050406030204" pitchFamily="18" charset="0"/>
                          </a:rPr>
                          <m:t>𝑤</m:t>
                        </m:r>
                      </m:e>
                      <m:sub>
                        <m:r>
                          <a:rPr lang="en-US" sz="2400" i="1" dirty="0">
                            <a:solidFill>
                              <a:srgbClr val="C00000"/>
                            </a:solidFill>
                            <a:latin typeface="Cambria Math" panose="02040503050406030204" pitchFamily="18" charset="0"/>
                            <a:ea typeface="Cambria Math" panose="02040503050406030204" pitchFamily="18" charset="0"/>
                          </a:rPr>
                          <m:t>1</m:t>
                        </m:r>
                      </m:sub>
                    </m:sSub>
                    <m:sSub>
                      <m:sSubPr>
                        <m:ctrlPr>
                          <a:rPr lang="en-US" sz="2400" i="1" dirty="0">
                            <a:solidFill>
                              <a:srgbClr val="C00000"/>
                            </a:solidFill>
                            <a:latin typeface="Cambria Math" panose="02040503050406030204" pitchFamily="18" charset="0"/>
                            <a:ea typeface="Cambria Math" panose="02040503050406030204" pitchFamily="18" charset="0"/>
                          </a:rPr>
                        </m:ctrlPr>
                      </m:sSubPr>
                      <m:e>
                        <m:r>
                          <a:rPr lang="en-US" sz="2400" i="1" dirty="0">
                            <a:solidFill>
                              <a:srgbClr val="C00000"/>
                            </a:solidFill>
                            <a:latin typeface="Cambria Math" panose="02040503050406030204" pitchFamily="18" charset="0"/>
                            <a:ea typeface="Cambria Math" panose="02040503050406030204" pitchFamily="18" charset="0"/>
                          </a:rPr>
                          <m:t>𝑦</m:t>
                        </m:r>
                      </m:e>
                      <m:sub>
                        <m:r>
                          <a:rPr lang="en-US" sz="2400" b="0" i="1" dirty="0" smtClean="0">
                            <a:solidFill>
                              <a:srgbClr val="C00000"/>
                            </a:solidFill>
                            <a:latin typeface="Cambria Math" panose="02040503050406030204" pitchFamily="18" charset="0"/>
                            <a:ea typeface="Cambria Math" panose="02040503050406030204" pitchFamily="18" charset="0"/>
                          </a:rPr>
                          <m:t>2</m:t>
                        </m:r>
                      </m:sub>
                    </m:sSub>
                    <m:sSub>
                      <m:sSubPr>
                        <m:ctrlPr>
                          <a:rPr lang="en-US" sz="2400" i="1" dirty="0">
                            <a:solidFill>
                              <a:srgbClr val="C00000"/>
                            </a:solidFill>
                            <a:latin typeface="Cambria Math" panose="02040503050406030204" pitchFamily="18" charset="0"/>
                            <a:ea typeface="Cambria Math" panose="02040503050406030204" pitchFamily="18" charset="0"/>
                          </a:rPr>
                        </m:ctrlPr>
                      </m:sSubPr>
                      <m:e>
                        <m:r>
                          <a:rPr lang="en-US" sz="2400" i="1" dirty="0">
                            <a:solidFill>
                              <a:srgbClr val="C00000"/>
                            </a:solidFill>
                            <a:latin typeface="Cambria Math" panose="02040503050406030204" pitchFamily="18" charset="0"/>
                            <a:ea typeface="Cambria Math" panose="02040503050406030204" pitchFamily="18" charset="0"/>
                          </a:rPr>
                          <m:t>𝑥</m:t>
                        </m:r>
                      </m:e>
                      <m:sub>
                        <m:r>
                          <a:rPr lang="en-US" sz="2400" b="0" i="1" dirty="0" smtClean="0">
                            <a:solidFill>
                              <a:srgbClr val="C00000"/>
                            </a:solidFill>
                            <a:latin typeface="Cambria Math" panose="02040503050406030204" pitchFamily="18" charset="0"/>
                            <a:ea typeface="Cambria Math" panose="02040503050406030204" pitchFamily="18" charset="0"/>
                          </a:rPr>
                          <m:t>2</m:t>
                        </m:r>
                      </m:sub>
                    </m:sSub>
                    <m:groupChr>
                      <m:groupChrPr>
                        <m:chr m:val="⇒"/>
                        <m:vertJc m:val="bot"/>
                        <m:ctrlPr>
                          <a:rPr lang="en-US" sz="2400" i="1" dirty="0">
                            <a:solidFill>
                              <a:srgbClr val="C00000"/>
                            </a:solidFill>
                            <a:latin typeface="Cambria Math" panose="02040503050406030204" pitchFamily="18" charset="0"/>
                            <a:ea typeface="Cambria Math" panose="02040503050406030204" pitchFamily="18" charset="0"/>
                          </a:rPr>
                        </m:ctrlPr>
                      </m:groupChrPr>
                      <m:e>
                        <m:r>
                          <m:rPr>
                            <m:brk m:alnAt="2"/>
                          </m:rPr>
                          <a:rPr lang="en-US" sz="2400" i="1" dirty="0">
                            <a:solidFill>
                              <a:srgbClr val="C00000"/>
                            </a:solidFill>
                            <a:latin typeface="Cambria Math" panose="02040503050406030204" pitchFamily="18" charset="0"/>
                            <a:ea typeface="Cambria Math" panose="02040503050406030204" pitchFamily="18" charset="0"/>
                          </a:rPr>
                          <m:t>∗</m:t>
                        </m:r>
                      </m:e>
                    </m:groupChr>
                    <m:sSub>
                      <m:sSubPr>
                        <m:ctrlPr>
                          <a:rPr lang="en-US" sz="2400" i="1" dirty="0">
                            <a:solidFill>
                              <a:srgbClr val="C00000"/>
                            </a:solidFill>
                            <a:latin typeface="Cambria Math" panose="02040503050406030204" pitchFamily="18" charset="0"/>
                            <a:ea typeface="Cambria Math" panose="02040503050406030204" pitchFamily="18" charset="0"/>
                          </a:rPr>
                        </m:ctrlPr>
                      </m:sSubPr>
                      <m:e>
                        <m:r>
                          <a:rPr lang="en-US" sz="2400" i="1" dirty="0">
                            <a:solidFill>
                              <a:srgbClr val="C00000"/>
                            </a:solidFill>
                            <a:latin typeface="Cambria Math" panose="02040503050406030204" pitchFamily="18" charset="0"/>
                            <a:ea typeface="Cambria Math" panose="02040503050406030204" pitchFamily="18" charset="0"/>
                          </a:rPr>
                          <m:t>𝑤</m:t>
                        </m:r>
                      </m:e>
                      <m:sub>
                        <m:r>
                          <a:rPr lang="en-US" sz="2400" i="1" dirty="0">
                            <a:solidFill>
                              <a:srgbClr val="C00000"/>
                            </a:solidFill>
                            <a:latin typeface="Cambria Math" panose="02040503050406030204" pitchFamily="18" charset="0"/>
                            <a:ea typeface="Cambria Math" panose="02040503050406030204" pitchFamily="18" charset="0"/>
                          </a:rPr>
                          <m:t>1</m:t>
                        </m:r>
                      </m:sub>
                    </m:sSub>
                    <m:sSub>
                      <m:sSubPr>
                        <m:ctrlPr>
                          <a:rPr lang="en-US" sz="2400" i="1" dirty="0">
                            <a:solidFill>
                              <a:srgbClr val="C00000"/>
                            </a:solidFill>
                            <a:latin typeface="Cambria Math" panose="02040503050406030204" pitchFamily="18" charset="0"/>
                            <a:ea typeface="Cambria Math" panose="02040503050406030204" pitchFamily="18" charset="0"/>
                          </a:rPr>
                        </m:ctrlPr>
                      </m:sSubPr>
                      <m:e>
                        <m:r>
                          <a:rPr lang="en-US" sz="2400" i="1" dirty="0">
                            <a:solidFill>
                              <a:srgbClr val="C00000"/>
                            </a:solidFill>
                            <a:latin typeface="Cambria Math" panose="02040503050406030204" pitchFamily="18" charset="0"/>
                            <a:ea typeface="Cambria Math" panose="02040503050406030204" pitchFamily="18" charset="0"/>
                          </a:rPr>
                          <m:t>𝑤</m:t>
                        </m:r>
                      </m:e>
                      <m:sub>
                        <m:r>
                          <a:rPr lang="en-US" sz="2400" b="0" i="1" dirty="0" smtClean="0">
                            <a:solidFill>
                              <a:srgbClr val="C00000"/>
                            </a:solidFill>
                            <a:latin typeface="Cambria Math" panose="02040503050406030204" pitchFamily="18" charset="0"/>
                            <a:ea typeface="Cambria Math" panose="02040503050406030204" pitchFamily="18" charset="0"/>
                          </a:rPr>
                          <m:t>3</m:t>
                        </m:r>
                      </m:sub>
                    </m:sSub>
                  </m:oMath>
                </a14:m>
                <a:endParaRPr lang="en-US" sz="2400" dirty="0"/>
              </a:p>
              <a:p>
                <a:r>
                  <a:rPr lang="fa-IR" sz="2400" dirty="0"/>
                  <a:t>با </a:t>
                </a:r>
                <a14:m>
                  <m:oMath xmlns:m="http://schemas.openxmlformats.org/officeDocument/2006/math">
                    <m:sSub>
                      <m:sSubPr>
                        <m:ctrlPr>
                          <a:rPr lang="en-US" sz="2400" i="1" dirty="0">
                            <a:solidFill>
                              <a:srgbClr val="C00000"/>
                            </a:solidFill>
                            <a:latin typeface="Cambria Math" panose="02040503050406030204" pitchFamily="18" charset="0"/>
                            <a:ea typeface="Cambria Math" panose="02040503050406030204" pitchFamily="18" charset="0"/>
                          </a:rPr>
                        </m:ctrlPr>
                      </m:sSubPr>
                      <m:e>
                        <m:r>
                          <a:rPr lang="en-US" sz="2400" i="1" dirty="0">
                            <a:solidFill>
                              <a:srgbClr val="C00000"/>
                            </a:solidFill>
                            <a:latin typeface="Cambria Math" panose="02040503050406030204" pitchFamily="18" charset="0"/>
                            <a:ea typeface="Cambria Math" panose="02040503050406030204" pitchFamily="18" charset="0"/>
                          </a:rPr>
                          <m:t>𝑤</m:t>
                        </m:r>
                      </m:e>
                      <m:sub>
                        <m:r>
                          <a:rPr lang="en-US" sz="2400" i="1" dirty="0">
                            <a:solidFill>
                              <a:srgbClr val="C00000"/>
                            </a:solidFill>
                            <a:latin typeface="Cambria Math" panose="02040503050406030204" pitchFamily="18" charset="0"/>
                            <a:ea typeface="Cambria Math" panose="02040503050406030204" pitchFamily="18" charset="0"/>
                          </a:rPr>
                          <m:t>1</m:t>
                        </m:r>
                      </m:sub>
                    </m:sSub>
                    <m:r>
                      <a:rPr lang="en-US" sz="2400" b="0" i="1" dirty="0" smtClean="0">
                        <a:solidFill>
                          <a:srgbClr val="C00000"/>
                        </a:solidFill>
                        <a:latin typeface="Cambria Math" panose="02040503050406030204" pitchFamily="18" charset="0"/>
                        <a:ea typeface="Cambria Math" panose="02040503050406030204" pitchFamily="18" charset="0"/>
                      </a:rPr>
                      <m:t>,</m:t>
                    </m:r>
                    <m:sSub>
                      <m:sSubPr>
                        <m:ctrlPr>
                          <a:rPr lang="en-US" sz="2400" b="0" i="1" dirty="0" smtClean="0">
                            <a:solidFill>
                              <a:srgbClr val="C00000"/>
                            </a:solidFill>
                            <a:latin typeface="Cambria Math" panose="02040503050406030204" pitchFamily="18" charset="0"/>
                            <a:ea typeface="Cambria Math" panose="02040503050406030204" pitchFamily="18" charset="0"/>
                          </a:rPr>
                        </m:ctrlPr>
                      </m:sSubPr>
                      <m:e>
                        <m:r>
                          <a:rPr lang="en-US" sz="2400" b="0" i="1" dirty="0" smtClean="0">
                            <a:solidFill>
                              <a:srgbClr val="C00000"/>
                            </a:solidFill>
                            <a:latin typeface="Cambria Math" panose="02040503050406030204" pitchFamily="18" charset="0"/>
                            <a:ea typeface="Cambria Math" panose="02040503050406030204" pitchFamily="18" charset="0"/>
                          </a:rPr>
                          <m:t>𝑤</m:t>
                        </m:r>
                      </m:e>
                      <m:sub>
                        <m:r>
                          <a:rPr lang="en-US" sz="2400" b="0" i="1" dirty="0" smtClean="0">
                            <a:solidFill>
                              <a:srgbClr val="C00000"/>
                            </a:solidFill>
                            <a:latin typeface="Cambria Math" panose="02040503050406030204" pitchFamily="18" charset="0"/>
                            <a:ea typeface="Cambria Math" panose="02040503050406030204" pitchFamily="18" charset="0"/>
                          </a:rPr>
                          <m:t>2</m:t>
                        </m:r>
                      </m:sub>
                    </m:sSub>
                    <m:r>
                      <a:rPr lang="en-US" sz="2400" b="0" i="1" dirty="0" smtClean="0">
                        <a:solidFill>
                          <a:srgbClr val="C00000"/>
                        </a:solidFill>
                        <a:latin typeface="Cambria Math" panose="02040503050406030204" pitchFamily="18" charset="0"/>
                        <a:ea typeface="Cambria Math" panose="02040503050406030204" pitchFamily="18" charset="0"/>
                      </a:rPr>
                      <m:t>,</m:t>
                    </m:r>
                    <m:sSub>
                      <m:sSubPr>
                        <m:ctrlPr>
                          <a:rPr lang="en-US" sz="2400" b="0" i="1" dirty="0" smtClean="0">
                            <a:solidFill>
                              <a:srgbClr val="C00000"/>
                            </a:solidFill>
                            <a:latin typeface="Cambria Math" panose="02040503050406030204" pitchFamily="18" charset="0"/>
                            <a:ea typeface="Cambria Math" panose="02040503050406030204" pitchFamily="18" charset="0"/>
                          </a:rPr>
                        </m:ctrlPr>
                      </m:sSubPr>
                      <m:e>
                        <m:r>
                          <a:rPr lang="en-US" sz="2400" b="0" i="1" dirty="0" smtClean="0">
                            <a:solidFill>
                              <a:srgbClr val="C00000"/>
                            </a:solidFill>
                            <a:latin typeface="Cambria Math" panose="02040503050406030204" pitchFamily="18" charset="0"/>
                            <a:ea typeface="Cambria Math" panose="02040503050406030204" pitchFamily="18" charset="0"/>
                          </a:rPr>
                          <m:t>𝑤</m:t>
                        </m:r>
                      </m:e>
                      <m:sub>
                        <m:r>
                          <a:rPr lang="en-US" sz="2400" b="0" i="1" dirty="0" smtClean="0">
                            <a:solidFill>
                              <a:srgbClr val="C00000"/>
                            </a:solidFill>
                            <a:latin typeface="Cambria Math" panose="02040503050406030204" pitchFamily="18" charset="0"/>
                            <a:ea typeface="Cambria Math" panose="02040503050406030204" pitchFamily="18" charset="0"/>
                          </a:rPr>
                          <m:t>3</m:t>
                        </m:r>
                      </m:sub>
                    </m:sSub>
                    <m:r>
                      <a:rPr lang="en-US" sz="2400" b="0" i="1" dirty="0" smtClean="0">
                        <a:solidFill>
                          <a:srgbClr val="C00000"/>
                        </a:solidFill>
                        <a:latin typeface="Cambria Math" panose="02040503050406030204" pitchFamily="18" charset="0"/>
                        <a:ea typeface="Cambria Math" panose="02040503050406030204" pitchFamily="18" charset="0"/>
                      </a:rPr>
                      <m:t>∈</m:t>
                    </m:r>
                    <m:sSup>
                      <m:sSupPr>
                        <m:ctrlPr>
                          <a:rPr lang="en-US" sz="2400" b="0" i="1" dirty="0" smtClean="0">
                            <a:solidFill>
                              <a:srgbClr val="C00000"/>
                            </a:solidFill>
                            <a:latin typeface="Cambria Math" panose="02040503050406030204" pitchFamily="18" charset="0"/>
                            <a:ea typeface="Cambria Math" panose="02040503050406030204" pitchFamily="18" charset="0"/>
                          </a:rPr>
                        </m:ctrlPr>
                      </m:sSupPr>
                      <m:e>
                        <m:r>
                          <a:rPr lang="en-US" sz="2400" b="0" i="1" dirty="0" smtClean="0">
                            <a:solidFill>
                              <a:srgbClr val="C00000"/>
                            </a:solidFill>
                            <a:latin typeface="Cambria Math" panose="02040503050406030204" pitchFamily="18" charset="0"/>
                            <a:ea typeface="Cambria Math" panose="02040503050406030204" pitchFamily="18" charset="0"/>
                          </a:rPr>
                          <m:t>𝑇</m:t>
                        </m:r>
                      </m:e>
                      <m:sup>
                        <m:r>
                          <a:rPr lang="en-US" sz="2400" b="0" i="1" dirty="0" smtClean="0">
                            <a:solidFill>
                              <a:srgbClr val="C00000"/>
                            </a:solidFill>
                            <a:latin typeface="Cambria Math" panose="02040503050406030204" pitchFamily="18" charset="0"/>
                            <a:ea typeface="Cambria Math" panose="02040503050406030204" pitchFamily="18" charset="0"/>
                          </a:rPr>
                          <m:t>∗</m:t>
                        </m:r>
                      </m:sup>
                    </m:sSup>
                  </m:oMath>
                </a14:m>
                <a:r>
                  <a:rPr lang="fa-IR" sz="2400" dirty="0"/>
                  <a:t>، تساوی چپ ترین</a:t>
                </a:r>
                <a14:m>
                  <m:oMath xmlns:m="http://schemas.openxmlformats.org/officeDocument/2006/math">
                    <m:r>
                      <a:rPr lang="en-US" sz="2400" i="1" dirty="0" smtClean="0">
                        <a:solidFill>
                          <a:srgbClr val="C00000"/>
                        </a:solidFill>
                        <a:latin typeface="Cambria Math" panose="02040503050406030204" pitchFamily="18" charset="0"/>
                      </a:rPr>
                      <m:t>𝑘</m:t>
                    </m:r>
                  </m:oMath>
                </a14:m>
                <a:r>
                  <a:rPr lang="en-US" sz="2400" dirty="0"/>
                  <a:t> </a:t>
                </a:r>
                <a:r>
                  <a:rPr lang="fa-IR" sz="2400" dirty="0"/>
                  <a:t> نماد از </a:t>
                </a:r>
                <a14:m>
                  <m:oMath xmlns:m="http://schemas.openxmlformats.org/officeDocument/2006/math">
                    <m:sSub>
                      <m:sSubPr>
                        <m:ctrlPr>
                          <a:rPr lang="en-US" sz="2400" i="1" dirty="0">
                            <a:solidFill>
                              <a:srgbClr val="C00000"/>
                            </a:solidFill>
                            <a:latin typeface="Cambria Math" panose="02040503050406030204" pitchFamily="18" charset="0"/>
                            <a:ea typeface="Cambria Math" panose="02040503050406030204" pitchFamily="18" charset="0"/>
                          </a:rPr>
                        </m:ctrlPr>
                      </m:sSubPr>
                      <m:e>
                        <m:r>
                          <a:rPr lang="en-US" sz="2400" i="1" dirty="0">
                            <a:solidFill>
                              <a:srgbClr val="C00000"/>
                            </a:solidFill>
                            <a:latin typeface="Cambria Math" panose="02040503050406030204" pitchFamily="18" charset="0"/>
                            <a:ea typeface="Cambria Math" panose="02040503050406030204" pitchFamily="18" charset="0"/>
                          </a:rPr>
                          <m:t>𝑤</m:t>
                        </m:r>
                      </m:e>
                      <m:sub>
                        <m:r>
                          <a:rPr lang="fa-IR" sz="2400" b="0" i="1" dirty="0" smtClean="0">
                            <a:solidFill>
                              <a:srgbClr val="C00000"/>
                            </a:solidFill>
                            <a:latin typeface="Cambria Math" panose="02040503050406030204" pitchFamily="18" charset="0"/>
                            <a:ea typeface="Cambria Math" panose="02040503050406030204" pitchFamily="18" charset="0"/>
                          </a:rPr>
                          <m:t>2</m:t>
                        </m:r>
                      </m:sub>
                    </m:sSub>
                  </m:oMath>
                </a14:m>
                <a:r>
                  <a:rPr lang="fa-IR" sz="2400" dirty="0"/>
                  <a:t> و </a:t>
                </a:r>
                <a14:m>
                  <m:oMath xmlns:m="http://schemas.openxmlformats.org/officeDocument/2006/math">
                    <m:sSub>
                      <m:sSubPr>
                        <m:ctrlPr>
                          <a:rPr lang="en-US" sz="2400" i="1" dirty="0">
                            <a:solidFill>
                              <a:srgbClr val="C00000"/>
                            </a:solidFill>
                            <a:latin typeface="Cambria Math" panose="02040503050406030204" pitchFamily="18" charset="0"/>
                            <a:ea typeface="Cambria Math" panose="02040503050406030204" pitchFamily="18" charset="0"/>
                          </a:rPr>
                        </m:ctrlPr>
                      </m:sSubPr>
                      <m:e>
                        <m:r>
                          <a:rPr lang="en-US" sz="2400" i="1" dirty="0">
                            <a:solidFill>
                              <a:srgbClr val="C00000"/>
                            </a:solidFill>
                            <a:latin typeface="Cambria Math" panose="02040503050406030204" pitchFamily="18" charset="0"/>
                            <a:ea typeface="Cambria Math" panose="02040503050406030204" pitchFamily="18" charset="0"/>
                          </a:rPr>
                          <m:t>𝑤</m:t>
                        </m:r>
                      </m:e>
                      <m:sub>
                        <m:r>
                          <a:rPr lang="fa-IR" sz="2400" b="0" i="1" dirty="0" smtClean="0">
                            <a:solidFill>
                              <a:srgbClr val="C00000"/>
                            </a:solidFill>
                            <a:latin typeface="Cambria Math" panose="02040503050406030204" pitchFamily="18" charset="0"/>
                            <a:ea typeface="Cambria Math" panose="02040503050406030204" pitchFamily="18" charset="0"/>
                          </a:rPr>
                          <m:t>3</m:t>
                        </m:r>
                      </m:sub>
                    </m:sSub>
                  </m:oMath>
                </a14:m>
                <a:r>
                  <a:rPr lang="fa-IR" sz="2400" dirty="0"/>
                  <a:t> ایجاب کند که </a:t>
                </a:r>
                <a14:m>
                  <m:oMath xmlns:m="http://schemas.openxmlformats.org/officeDocument/2006/math">
                    <m:sSub>
                      <m:sSubPr>
                        <m:ctrlPr>
                          <a:rPr lang="en-US" sz="2400" b="0" i="1" dirty="0" smtClean="0">
                            <a:solidFill>
                              <a:srgbClr val="C00000"/>
                            </a:solidFill>
                            <a:latin typeface="Cambria Math" panose="02040503050406030204" pitchFamily="18" charset="0"/>
                            <a:ea typeface="Cambria Math" panose="02040503050406030204" pitchFamily="18" charset="0"/>
                          </a:rPr>
                        </m:ctrlPr>
                      </m:sSubPr>
                      <m:e>
                        <m:r>
                          <a:rPr lang="en-US" sz="2400" b="0" i="1" dirty="0" smtClean="0">
                            <a:solidFill>
                              <a:srgbClr val="C00000"/>
                            </a:solidFill>
                            <a:latin typeface="Cambria Math" panose="02040503050406030204" pitchFamily="18" charset="0"/>
                            <a:ea typeface="Cambria Math" panose="02040503050406030204" pitchFamily="18" charset="0"/>
                          </a:rPr>
                          <m:t>𝑦</m:t>
                        </m:r>
                      </m:e>
                      <m:sub>
                        <m:r>
                          <a:rPr lang="en-US" sz="2400" b="0" i="1" dirty="0" smtClean="0">
                            <a:solidFill>
                              <a:srgbClr val="C00000"/>
                            </a:solidFill>
                            <a:latin typeface="Cambria Math" panose="02040503050406030204" pitchFamily="18" charset="0"/>
                            <a:ea typeface="Cambria Math" panose="02040503050406030204" pitchFamily="18" charset="0"/>
                          </a:rPr>
                          <m:t>1</m:t>
                        </m:r>
                      </m:sub>
                    </m:sSub>
                    <m:r>
                      <a:rPr lang="en-US" sz="2400" b="0" i="1" dirty="0" smtClean="0">
                        <a:solidFill>
                          <a:srgbClr val="C00000"/>
                        </a:solidFill>
                        <a:latin typeface="Cambria Math" panose="02040503050406030204" pitchFamily="18" charset="0"/>
                        <a:ea typeface="Cambria Math" panose="02040503050406030204" pitchFamily="18" charset="0"/>
                      </a:rPr>
                      <m:t>=</m:t>
                    </m:r>
                    <m:sSub>
                      <m:sSubPr>
                        <m:ctrlPr>
                          <a:rPr lang="en-US" sz="2400" b="0" i="1" dirty="0" smtClean="0">
                            <a:solidFill>
                              <a:srgbClr val="C00000"/>
                            </a:solidFill>
                            <a:latin typeface="Cambria Math" panose="02040503050406030204" pitchFamily="18" charset="0"/>
                            <a:ea typeface="Cambria Math" panose="02040503050406030204" pitchFamily="18" charset="0"/>
                          </a:rPr>
                        </m:ctrlPr>
                      </m:sSubPr>
                      <m:e>
                        <m:r>
                          <a:rPr lang="en-US" sz="2400" b="0" i="1" dirty="0" smtClean="0">
                            <a:solidFill>
                              <a:srgbClr val="C00000"/>
                            </a:solidFill>
                            <a:latin typeface="Cambria Math" panose="02040503050406030204" pitchFamily="18" charset="0"/>
                            <a:ea typeface="Cambria Math" panose="02040503050406030204" pitchFamily="18" charset="0"/>
                          </a:rPr>
                          <m:t>𝑦</m:t>
                        </m:r>
                      </m:e>
                      <m:sub>
                        <m:r>
                          <a:rPr lang="en-US" sz="2400" b="0" i="1" dirty="0" smtClean="0">
                            <a:solidFill>
                              <a:srgbClr val="C00000"/>
                            </a:solidFill>
                            <a:latin typeface="Cambria Math" panose="02040503050406030204" pitchFamily="18" charset="0"/>
                            <a:ea typeface="Cambria Math" panose="02040503050406030204" pitchFamily="18" charset="0"/>
                          </a:rPr>
                          <m:t>2</m:t>
                        </m:r>
                      </m:sub>
                    </m:sSub>
                  </m:oMath>
                </a14:m>
                <a:r>
                  <a:rPr lang="fa-IR" sz="2400" dirty="0"/>
                  <a:t> باشد، در اینصورت </a:t>
                </a:r>
                <a14:m>
                  <m:oMath xmlns:m="http://schemas.openxmlformats.org/officeDocument/2006/math">
                    <m:r>
                      <a:rPr lang="en-US" sz="2400" i="1" dirty="0">
                        <a:solidFill>
                          <a:srgbClr val="C00000"/>
                        </a:solidFill>
                        <a:latin typeface="Cambria Math" panose="02040503050406030204" pitchFamily="18" charset="0"/>
                      </a:rPr>
                      <m:t>𝐺</m:t>
                    </m:r>
                  </m:oMath>
                </a14:m>
                <a:r>
                  <a:rPr lang="fa-IR" sz="2400" dirty="0"/>
                  <a:t> را یک گرامر </a:t>
                </a:r>
                <a14:m>
                  <m:oMath xmlns:m="http://schemas.openxmlformats.org/officeDocument/2006/math">
                    <m:r>
                      <a:rPr lang="en-US" sz="2400" i="1" dirty="0" smtClean="0">
                        <a:solidFill>
                          <a:srgbClr val="C00000"/>
                        </a:solidFill>
                        <a:latin typeface="Cambria Math" panose="02040503050406030204" pitchFamily="18" charset="0"/>
                      </a:rPr>
                      <m:t>𝐿𝐿</m:t>
                    </m:r>
                    <m:r>
                      <a:rPr lang="en-US" sz="2400" i="1" dirty="0" smtClean="0">
                        <a:solidFill>
                          <a:srgbClr val="C00000"/>
                        </a:solidFill>
                        <a:latin typeface="Cambria Math" panose="02040503050406030204" pitchFamily="18" charset="0"/>
                      </a:rPr>
                      <m:t>(</m:t>
                    </m:r>
                    <m:r>
                      <a:rPr lang="en-US" sz="2400" i="1" dirty="0" smtClean="0">
                        <a:solidFill>
                          <a:srgbClr val="C00000"/>
                        </a:solidFill>
                        <a:latin typeface="Cambria Math" panose="02040503050406030204" pitchFamily="18" charset="0"/>
                      </a:rPr>
                      <m:t>𝑘</m:t>
                    </m:r>
                    <m:r>
                      <a:rPr lang="en-US" sz="2400" i="1" dirty="0" smtClean="0">
                        <a:solidFill>
                          <a:srgbClr val="C00000"/>
                        </a:solidFill>
                        <a:latin typeface="Cambria Math" panose="02040503050406030204" pitchFamily="18" charset="0"/>
                      </a:rPr>
                      <m:t>)</m:t>
                    </m:r>
                  </m:oMath>
                </a14:m>
                <a:r>
                  <a:rPr lang="fa-IR" sz="2400" dirty="0"/>
                  <a:t> گویند.</a:t>
                </a:r>
              </a:p>
              <a:p>
                <a:r>
                  <a:rPr lang="fa-IR" sz="2400" dirty="0"/>
                  <a:t>اگر در هر مرحله در اشتقاق چپ ترین </a:t>
                </a:r>
                <a14:m>
                  <m:oMath xmlns:m="http://schemas.openxmlformats.org/officeDocument/2006/math">
                    <m:sSub>
                      <m:sSubPr>
                        <m:ctrlPr>
                          <a:rPr lang="en-US" sz="2400" i="1" dirty="0">
                            <a:solidFill>
                              <a:srgbClr val="C00000"/>
                            </a:solidFill>
                            <a:latin typeface="Cambria Math" panose="02040503050406030204" pitchFamily="18" charset="0"/>
                            <a:ea typeface="Cambria Math" panose="02040503050406030204" pitchFamily="18" charset="0"/>
                          </a:rPr>
                        </m:ctrlPr>
                      </m:sSubPr>
                      <m:e>
                        <m:r>
                          <a:rPr lang="en-US" sz="2400" i="1" dirty="0">
                            <a:solidFill>
                              <a:srgbClr val="C00000"/>
                            </a:solidFill>
                            <a:latin typeface="Cambria Math" panose="02040503050406030204" pitchFamily="18" charset="0"/>
                            <a:ea typeface="Cambria Math" panose="02040503050406030204" pitchFamily="18" charset="0"/>
                          </a:rPr>
                          <m:t>𝑤</m:t>
                        </m:r>
                      </m:e>
                      <m:sub>
                        <m:r>
                          <a:rPr lang="en-US" sz="2400" i="1" dirty="0">
                            <a:solidFill>
                              <a:srgbClr val="C00000"/>
                            </a:solidFill>
                            <a:latin typeface="Cambria Math" panose="02040503050406030204" pitchFamily="18" charset="0"/>
                            <a:ea typeface="Cambria Math" panose="02040503050406030204" pitchFamily="18" charset="0"/>
                          </a:rPr>
                          <m:t>1</m:t>
                        </m:r>
                      </m:sub>
                    </m:sSub>
                    <m:r>
                      <a:rPr lang="en-US" sz="2400" i="1" dirty="0">
                        <a:solidFill>
                          <a:srgbClr val="C00000"/>
                        </a:solidFill>
                        <a:latin typeface="Cambria Math" panose="02040503050406030204" pitchFamily="18" charset="0"/>
                        <a:ea typeface="Cambria Math" panose="02040503050406030204" pitchFamily="18" charset="0"/>
                      </a:rPr>
                      <m:t>𝐴</m:t>
                    </m:r>
                    <m:r>
                      <a:rPr lang="en-US" sz="2400" b="0" i="1" dirty="0" smtClean="0">
                        <a:solidFill>
                          <a:srgbClr val="C00000"/>
                        </a:solidFill>
                        <a:latin typeface="Cambria Math" panose="02040503050406030204" pitchFamily="18" charset="0"/>
                        <a:ea typeface="Cambria Math" panose="02040503050406030204" pitchFamily="18" charset="0"/>
                      </a:rPr>
                      <m:t>𝑥</m:t>
                    </m:r>
                  </m:oMath>
                </a14:m>
                <a:r>
                  <a:rPr lang="fa-IR" sz="2400" dirty="0"/>
                  <a:t>، </a:t>
                </a:r>
                <a14:m>
                  <m:oMath xmlns:m="http://schemas.openxmlformats.org/officeDocument/2006/math">
                    <m:r>
                      <a:rPr lang="en-US" sz="2400" i="1" dirty="0">
                        <a:solidFill>
                          <a:srgbClr val="C00000"/>
                        </a:solidFill>
                        <a:latin typeface="Cambria Math" panose="02040503050406030204" pitchFamily="18" charset="0"/>
                      </a:rPr>
                      <m:t>𝑘</m:t>
                    </m:r>
                  </m:oMath>
                </a14:m>
                <a:r>
                  <a:rPr lang="en-US" sz="2400" dirty="0"/>
                  <a:t> </a:t>
                </a:r>
                <a:r>
                  <a:rPr lang="fa-IR" sz="2400" dirty="0"/>
                  <a:t> نماد بعدی ورودی را بدانیم، مرحله بعدی در اشتقاق بطور منحصر بفردی تعیین میگردد. </a:t>
                </a:r>
              </a:p>
              <a:p>
                <a:pPr lvl="1"/>
                <a:r>
                  <a:rPr lang="fa-IR" sz="2000" dirty="0"/>
                  <a:t>(همانطور که در مورد  </a:t>
                </a:r>
                <a14:m>
                  <m:oMath xmlns:m="http://schemas.openxmlformats.org/officeDocument/2006/math">
                    <m:sSub>
                      <m:sSubPr>
                        <m:ctrlPr>
                          <a:rPr lang="en-US" sz="2000" i="1" dirty="0">
                            <a:solidFill>
                              <a:srgbClr val="C00000"/>
                            </a:solidFill>
                            <a:latin typeface="Cambria Math" panose="02040503050406030204" pitchFamily="18" charset="0"/>
                            <a:ea typeface="Cambria Math" panose="02040503050406030204" pitchFamily="18" charset="0"/>
                          </a:rPr>
                        </m:ctrlPr>
                      </m:sSubPr>
                      <m:e>
                        <m:r>
                          <a:rPr lang="en-US" sz="2000" i="1" dirty="0">
                            <a:solidFill>
                              <a:srgbClr val="C00000"/>
                            </a:solidFill>
                            <a:latin typeface="Cambria Math" panose="02040503050406030204" pitchFamily="18" charset="0"/>
                            <a:ea typeface="Cambria Math" panose="02040503050406030204" pitchFamily="18" charset="0"/>
                          </a:rPr>
                          <m:t>𝑦</m:t>
                        </m:r>
                      </m:e>
                      <m:sub>
                        <m:r>
                          <a:rPr lang="en-US" sz="2000" i="1" dirty="0">
                            <a:solidFill>
                              <a:srgbClr val="C00000"/>
                            </a:solidFill>
                            <a:latin typeface="Cambria Math" panose="02040503050406030204" pitchFamily="18" charset="0"/>
                            <a:ea typeface="Cambria Math" panose="02040503050406030204" pitchFamily="18" charset="0"/>
                          </a:rPr>
                          <m:t>1</m:t>
                        </m:r>
                      </m:sub>
                    </m:sSub>
                    <m:r>
                      <a:rPr lang="en-US" sz="2000" i="1" dirty="0">
                        <a:solidFill>
                          <a:srgbClr val="C00000"/>
                        </a:solidFill>
                        <a:latin typeface="Cambria Math" panose="02040503050406030204" pitchFamily="18" charset="0"/>
                        <a:ea typeface="Cambria Math" panose="02040503050406030204" pitchFamily="18" charset="0"/>
                      </a:rPr>
                      <m:t>=</m:t>
                    </m:r>
                    <m:sSub>
                      <m:sSubPr>
                        <m:ctrlPr>
                          <a:rPr lang="en-US" sz="2000" i="1" dirty="0">
                            <a:solidFill>
                              <a:srgbClr val="C00000"/>
                            </a:solidFill>
                            <a:latin typeface="Cambria Math" panose="02040503050406030204" pitchFamily="18" charset="0"/>
                            <a:ea typeface="Cambria Math" panose="02040503050406030204" pitchFamily="18" charset="0"/>
                          </a:rPr>
                        </m:ctrlPr>
                      </m:sSubPr>
                      <m:e>
                        <m:r>
                          <a:rPr lang="en-US" sz="2000" i="1" dirty="0">
                            <a:solidFill>
                              <a:srgbClr val="C00000"/>
                            </a:solidFill>
                            <a:latin typeface="Cambria Math" panose="02040503050406030204" pitchFamily="18" charset="0"/>
                            <a:ea typeface="Cambria Math" panose="02040503050406030204" pitchFamily="18" charset="0"/>
                          </a:rPr>
                          <m:t>𝑦</m:t>
                        </m:r>
                      </m:e>
                      <m:sub>
                        <m:r>
                          <a:rPr lang="en-US" sz="2000" i="1" dirty="0">
                            <a:solidFill>
                              <a:srgbClr val="C00000"/>
                            </a:solidFill>
                            <a:latin typeface="Cambria Math" panose="02040503050406030204" pitchFamily="18" charset="0"/>
                            <a:ea typeface="Cambria Math" panose="02040503050406030204" pitchFamily="18" charset="0"/>
                          </a:rPr>
                          <m:t>2</m:t>
                        </m:r>
                      </m:sub>
                    </m:sSub>
                  </m:oMath>
                </a14:m>
                <a:r>
                  <a:rPr lang="fa-IR" sz="2000" dirty="0"/>
                  <a:t> بیان شد.</a:t>
                </a:r>
              </a:p>
              <a:p>
                <a14:m>
                  <m:oMath xmlns:m="http://schemas.openxmlformats.org/officeDocument/2006/math">
                    <m:r>
                      <a:rPr lang="en-US" sz="2400" i="1" dirty="0" smtClean="0">
                        <a:solidFill>
                          <a:srgbClr val="C00000"/>
                        </a:solidFill>
                        <a:latin typeface="Cambria Math" panose="02040503050406030204" pitchFamily="18" charset="0"/>
                      </a:rPr>
                      <m:t>𝐿</m:t>
                    </m:r>
                  </m:oMath>
                </a14:m>
                <a:r>
                  <a:rPr lang="fa-IR" sz="2400" dirty="0"/>
                  <a:t> اول نماینده پویش از چپ به راست و دومین </a:t>
                </a:r>
                <a14:m>
                  <m:oMath xmlns:m="http://schemas.openxmlformats.org/officeDocument/2006/math">
                    <m:r>
                      <a:rPr lang="en-US" sz="2400" i="1" dirty="0" smtClean="0">
                        <a:solidFill>
                          <a:srgbClr val="C00000"/>
                        </a:solidFill>
                        <a:latin typeface="Cambria Math" panose="02040503050406030204" pitchFamily="18" charset="0"/>
                      </a:rPr>
                      <m:t>𝐿</m:t>
                    </m:r>
                  </m:oMath>
                </a14:m>
                <a:r>
                  <a:rPr lang="fa-IR" sz="2400" dirty="0"/>
                  <a:t> نشان میدهد اشتقاق های چپ ترین ساخته میشوند.</a:t>
                </a: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t="-125" r="-766" b="-287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D22F896-40B5-4ADD-8801-0D06FADFA095}" type="slidenum">
              <a:rPr lang="en-US" smtClean="0"/>
              <a:pPr/>
              <a:t>38</a:t>
            </a:fld>
            <a:endParaRPr lang="en-US" dirty="0"/>
          </a:p>
        </p:txBody>
      </p:sp>
    </p:spTree>
    <p:extLst>
      <p:ext uri="{BB962C8B-B14F-4D97-AF65-F5344CB8AC3E}">
        <p14:creationId xmlns:p14="http://schemas.microsoft.com/office/powerpoint/2010/main" val="110891265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39</a:t>
            </a:fld>
            <a:endParaRPr lang="en-US" dirty="0"/>
          </a:p>
        </p:txBody>
      </p:sp>
      <p:sp>
        <p:nvSpPr>
          <p:cNvPr id="6" name="Rectangle 5"/>
          <p:cNvSpPr/>
          <p:nvPr/>
        </p:nvSpPr>
        <p:spPr>
          <a:xfrm>
            <a:off x="5165817" y="1496724"/>
            <a:ext cx="1375698" cy="769441"/>
          </a:xfrm>
          <a:prstGeom prst="rect">
            <a:avLst/>
          </a:prstGeom>
        </p:spPr>
        <p:txBody>
          <a:bodyPr wrap="none">
            <a:spAutoFit/>
          </a:bodyPr>
          <a:lstStyle/>
          <a:p>
            <a:r>
              <a:rPr lang="en-US" sz="4400" dirty="0">
                <a:solidFill>
                  <a:srgbClr val="FF0000"/>
                </a:solidFill>
              </a:rPr>
              <a:t>LL(k)</a:t>
            </a:r>
          </a:p>
        </p:txBody>
      </p:sp>
      <p:sp>
        <p:nvSpPr>
          <p:cNvPr id="7" name="Rectangle 6"/>
          <p:cNvSpPr/>
          <p:nvPr/>
        </p:nvSpPr>
        <p:spPr>
          <a:xfrm>
            <a:off x="1854207" y="2688280"/>
            <a:ext cx="2305439" cy="461665"/>
          </a:xfrm>
          <a:prstGeom prst="rect">
            <a:avLst/>
          </a:prstGeom>
        </p:spPr>
        <p:txBody>
          <a:bodyPr wrap="none">
            <a:spAutoFit/>
          </a:bodyPr>
          <a:lstStyle/>
          <a:p>
            <a:r>
              <a:rPr lang="en-US" sz="2400" dirty="0"/>
              <a:t>Left to right scan</a:t>
            </a:r>
          </a:p>
        </p:txBody>
      </p:sp>
      <p:sp>
        <p:nvSpPr>
          <p:cNvPr id="8" name="Rectangle 7"/>
          <p:cNvSpPr/>
          <p:nvPr/>
        </p:nvSpPr>
        <p:spPr>
          <a:xfrm>
            <a:off x="4562323" y="4293346"/>
            <a:ext cx="2629246" cy="461665"/>
          </a:xfrm>
          <a:prstGeom prst="rect">
            <a:avLst/>
          </a:prstGeom>
        </p:spPr>
        <p:txBody>
          <a:bodyPr wrap="none">
            <a:spAutoFit/>
          </a:bodyPr>
          <a:lstStyle/>
          <a:p>
            <a:r>
              <a:rPr lang="en-US" sz="2400" dirty="0"/>
              <a:t>Leftmost derivation</a:t>
            </a:r>
          </a:p>
        </p:txBody>
      </p:sp>
      <p:sp>
        <p:nvSpPr>
          <p:cNvPr id="9" name="Rectangle 8"/>
          <p:cNvSpPr/>
          <p:nvPr/>
        </p:nvSpPr>
        <p:spPr>
          <a:xfrm>
            <a:off x="7133411" y="3003158"/>
            <a:ext cx="4102405" cy="461665"/>
          </a:xfrm>
          <a:prstGeom prst="rect">
            <a:avLst/>
          </a:prstGeom>
        </p:spPr>
        <p:txBody>
          <a:bodyPr wrap="none">
            <a:spAutoFit/>
          </a:bodyPr>
          <a:lstStyle/>
          <a:p>
            <a:r>
              <a:rPr lang="en-US" sz="2400" dirty="0"/>
              <a:t>Number of look ahead symbols</a:t>
            </a:r>
          </a:p>
        </p:txBody>
      </p:sp>
      <p:cxnSp>
        <p:nvCxnSpPr>
          <p:cNvPr id="11" name="Straight Arrow Connector 10"/>
          <p:cNvCxnSpPr/>
          <p:nvPr/>
        </p:nvCxnSpPr>
        <p:spPr>
          <a:xfrm flipV="1">
            <a:off x="3006926" y="2100649"/>
            <a:ext cx="2207625" cy="58763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5684108" y="2183407"/>
            <a:ext cx="219554" cy="210994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6125168" y="2183407"/>
            <a:ext cx="1074463" cy="88158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927713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مقدمه</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4</a:t>
            </a:fld>
            <a:endParaRPr lang="en-US" dirty="0"/>
          </a:p>
        </p:txBody>
      </p:sp>
      <p:graphicFrame>
        <p:nvGraphicFramePr>
          <p:cNvPr id="6" name="Diagram 5"/>
          <p:cNvGraphicFramePr/>
          <p:nvPr/>
        </p:nvGraphicFramePr>
        <p:xfrm>
          <a:off x="1086575" y="1214846"/>
          <a:ext cx="9807848" cy="48855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242495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مثال 7-12</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fa-IR" sz="2400" dirty="0"/>
                  <a:t>گرامر </a:t>
                </a:r>
                <a14:m>
                  <m:oMath xmlns:m="http://schemas.openxmlformats.org/officeDocument/2006/math">
                    <m:r>
                      <a:rPr lang="en-US" sz="2400" i="1" dirty="0">
                        <a:solidFill>
                          <a:srgbClr val="C00000"/>
                        </a:solidFill>
                        <a:latin typeface="Cambria Math" panose="02040503050406030204" pitchFamily="18" charset="0"/>
                        <a:ea typeface="Cambria Math" panose="02040503050406030204" pitchFamily="18" charset="0"/>
                      </a:rPr>
                      <m:t>𝑆</m:t>
                    </m:r>
                    <m:r>
                      <a:rPr lang="en-US" sz="2400" b="0" i="1" dirty="0" smtClean="0">
                        <a:solidFill>
                          <a:srgbClr val="C00000"/>
                        </a:solidFill>
                        <a:latin typeface="Cambria Math" panose="02040503050406030204" pitchFamily="18" charset="0"/>
                        <a:ea typeface="Cambria Math" panose="02040503050406030204" pitchFamily="18" charset="0"/>
                      </a:rPr>
                      <m:t>→</m:t>
                    </m:r>
                    <m:r>
                      <a:rPr lang="en-US" sz="2400" b="0" i="1" dirty="0" smtClean="0">
                        <a:solidFill>
                          <a:srgbClr val="C00000"/>
                        </a:solidFill>
                        <a:latin typeface="Cambria Math" panose="02040503050406030204" pitchFamily="18" charset="0"/>
                        <a:ea typeface="Cambria Math" panose="02040503050406030204" pitchFamily="18" charset="0"/>
                      </a:rPr>
                      <m:t>𝑎𝑆𝑏</m:t>
                    </m:r>
                    <m:r>
                      <a:rPr lang="en-US" sz="2400" b="0" i="1" dirty="0" smtClean="0">
                        <a:solidFill>
                          <a:srgbClr val="C00000"/>
                        </a:solidFill>
                        <a:latin typeface="Cambria Math" panose="02040503050406030204" pitchFamily="18" charset="0"/>
                        <a:ea typeface="Cambria Math" panose="02040503050406030204" pitchFamily="18" charset="0"/>
                      </a:rPr>
                      <m:t> | </m:t>
                    </m:r>
                    <m:r>
                      <a:rPr lang="en-US" sz="2400" b="0" i="1" dirty="0" smtClean="0">
                        <a:solidFill>
                          <a:srgbClr val="C00000"/>
                        </a:solidFill>
                        <a:latin typeface="Cambria Math" panose="02040503050406030204" pitchFamily="18" charset="0"/>
                        <a:ea typeface="Cambria Math" panose="02040503050406030204" pitchFamily="18" charset="0"/>
                      </a:rPr>
                      <m:t>𝑎𝑏</m:t>
                    </m:r>
                  </m:oMath>
                </a14:m>
                <a:r>
                  <a:rPr lang="fa-IR" sz="2400" dirty="0"/>
                  <a:t> یک گرامر </a:t>
                </a:r>
                <a14:m>
                  <m:oMath xmlns:m="http://schemas.openxmlformats.org/officeDocument/2006/math">
                    <m:r>
                      <a:rPr lang="en-US" sz="2400" i="1" dirty="0" smtClean="0">
                        <a:solidFill>
                          <a:srgbClr val="C00000"/>
                        </a:solidFill>
                        <a:latin typeface="Cambria Math" panose="02040503050406030204" pitchFamily="18" charset="0"/>
                      </a:rPr>
                      <m:t>𝐿𝐿</m:t>
                    </m:r>
                    <m:r>
                      <a:rPr lang="en-US" sz="2400" i="1" dirty="0" smtClean="0">
                        <a:solidFill>
                          <a:srgbClr val="C00000"/>
                        </a:solidFill>
                        <a:latin typeface="Cambria Math" panose="02040503050406030204" pitchFamily="18" charset="0"/>
                      </a:rPr>
                      <m:t>(</m:t>
                    </m:r>
                    <m:r>
                      <a:rPr lang="fa-IR" sz="2400" b="0" i="1" dirty="0" smtClean="0">
                        <a:solidFill>
                          <a:srgbClr val="C00000"/>
                        </a:solidFill>
                        <a:latin typeface="Cambria Math" panose="02040503050406030204" pitchFamily="18" charset="0"/>
                      </a:rPr>
                      <m:t>2</m:t>
                    </m:r>
                    <m:r>
                      <a:rPr lang="en-US" sz="2400" i="1" dirty="0" smtClean="0">
                        <a:solidFill>
                          <a:srgbClr val="C00000"/>
                        </a:solidFill>
                        <a:latin typeface="Cambria Math" panose="02040503050406030204" pitchFamily="18" charset="0"/>
                      </a:rPr>
                      <m:t>)</m:t>
                    </m:r>
                  </m:oMath>
                </a14:m>
                <a:r>
                  <a:rPr lang="fa-IR" sz="2400" dirty="0"/>
                  <a:t> است.</a:t>
                </a:r>
              </a:p>
              <a:p>
                <a:r>
                  <a:rPr lang="fa-IR" sz="2400" dirty="0"/>
                  <a:t>به منظور تعیین اینکه کدام قانون باید اعمال شود، به دو نماد متوالی از رشته وروی نگاه میکنیم.</a:t>
                </a:r>
              </a:p>
              <a:p>
                <a:r>
                  <a:rPr lang="fa-IR" sz="2400" dirty="0"/>
                  <a:t>اگر اولین نماد یک </a:t>
                </a:r>
                <a14:m>
                  <m:oMath xmlns:m="http://schemas.openxmlformats.org/officeDocument/2006/math">
                    <m:r>
                      <a:rPr lang="en-US" sz="2400" i="1" dirty="0">
                        <a:solidFill>
                          <a:srgbClr val="C00000"/>
                        </a:solidFill>
                        <a:latin typeface="Cambria Math" panose="02040503050406030204" pitchFamily="18" charset="0"/>
                        <a:ea typeface="Cambria Math" panose="02040503050406030204" pitchFamily="18" charset="0"/>
                      </a:rPr>
                      <m:t>𝑎</m:t>
                    </m:r>
                  </m:oMath>
                </a14:m>
                <a:r>
                  <a:rPr lang="fa-IR" sz="2400" dirty="0"/>
                  <a:t> و دومین نماد یک </a:t>
                </a:r>
                <a14:m>
                  <m:oMath xmlns:m="http://schemas.openxmlformats.org/officeDocument/2006/math">
                    <m:r>
                      <a:rPr lang="en-US" sz="2400" i="1" dirty="0">
                        <a:solidFill>
                          <a:srgbClr val="C00000"/>
                        </a:solidFill>
                        <a:latin typeface="Cambria Math" panose="02040503050406030204" pitchFamily="18" charset="0"/>
                        <a:ea typeface="Cambria Math" panose="02040503050406030204" pitchFamily="18" charset="0"/>
                      </a:rPr>
                      <m:t>𝑏</m:t>
                    </m:r>
                  </m:oMath>
                </a14:m>
                <a:r>
                  <a:rPr lang="fa-IR" sz="2400" dirty="0"/>
                  <a:t> باشد باید قانون </a:t>
                </a:r>
                <a14:m>
                  <m:oMath xmlns:m="http://schemas.openxmlformats.org/officeDocument/2006/math">
                    <m:r>
                      <a:rPr lang="en-US" sz="2400" i="1" dirty="0">
                        <a:solidFill>
                          <a:srgbClr val="C00000"/>
                        </a:solidFill>
                        <a:latin typeface="Cambria Math" panose="02040503050406030204" pitchFamily="18" charset="0"/>
                        <a:ea typeface="Cambria Math" panose="02040503050406030204" pitchFamily="18" charset="0"/>
                      </a:rPr>
                      <m:t>𝑆</m:t>
                    </m:r>
                    <m:r>
                      <a:rPr lang="en-US" sz="2400" i="1" dirty="0">
                        <a:solidFill>
                          <a:srgbClr val="C00000"/>
                        </a:solidFill>
                        <a:latin typeface="Cambria Math" panose="02040503050406030204" pitchFamily="18" charset="0"/>
                        <a:ea typeface="Cambria Math" panose="02040503050406030204" pitchFamily="18" charset="0"/>
                      </a:rPr>
                      <m:t>→</m:t>
                    </m:r>
                    <m:r>
                      <a:rPr lang="en-US" sz="2400" i="1" dirty="0">
                        <a:solidFill>
                          <a:srgbClr val="C00000"/>
                        </a:solidFill>
                        <a:latin typeface="Cambria Math" panose="02040503050406030204" pitchFamily="18" charset="0"/>
                        <a:ea typeface="Cambria Math" panose="02040503050406030204" pitchFamily="18" charset="0"/>
                      </a:rPr>
                      <m:t>𝑎𝑏</m:t>
                    </m:r>
                  </m:oMath>
                </a14:m>
                <a:r>
                  <a:rPr lang="fa-IR" sz="2400" dirty="0"/>
                  <a:t> را اعمال کنیم و در غیر اینصورت قانون </a:t>
                </a:r>
                <a14:m>
                  <m:oMath xmlns:m="http://schemas.openxmlformats.org/officeDocument/2006/math">
                    <m:r>
                      <a:rPr lang="en-US" sz="2400" i="1" dirty="0">
                        <a:solidFill>
                          <a:srgbClr val="C00000"/>
                        </a:solidFill>
                        <a:latin typeface="Cambria Math" panose="02040503050406030204" pitchFamily="18" charset="0"/>
                        <a:ea typeface="Cambria Math" panose="02040503050406030204" pitchFamily="18" charset="0"/>
                      </a:rPr>
                      <m:t>𝑆</m:t>
                    </m:r>
                    <m:r>
                      <a:rPr lang="en-US" sz="2400" i="1" dirty="0">
                        <a:solidFill>
                          <a:srgbClr val="C00000"/>
                        </a:solidFill>
                        <a:latin typeface="Cambria Math" panose="02040503050406030204" pitchFamily="18" charset="0"/>
                        <a:ea typeface="Cambria Math" panose="02040503050406030204" pitchFamily="18" charset="0"/>
                      </a:rPr>
                      <m:t>→</m:t>
                    </m:r>
                    <m:r>
                      <a:rPr lang="en-US" sz="2400" i="1" dirty="0">
                        <a:solidFill>
                          <a:srgbClr val="C00000"/>
                        </a:solidFill>
                        <a:latin typeface="Cambria Math" panose="02040503050406030204" pitchFamily="18" charset="0"/>
                        <a:ea typeface="Cambria Math" panose="02040503050406030204" pitchFamily="18" charset="0"/>
                      </a:rPr>
                      <m:t>𝑎𝑆𝑏</m:t>
                    </m:r>
                  </m:oMath>
                </a14:m>
                <a:r>
                  <a:rPr lang="fa-IR" sz="2400" dirty="0"/>
                  <a:t> استفاده شود.</a:t>
                </a: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408" t="-125" r="-766"/>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D22F896-40B5-4ADD-8801-0D06FADFA095}" type="slidenum">
              <a:rPr lang="en-US" smtClean="0"/>
              <a:pPr/>
              <a:t>40</a:t>
            </a:fld>
            <a:endParaRPr lang="en-US" dirty="0"/>
          </a:p>
        </p:txBody>
      </p:sp>
    </p:spTree>
    <p:extLst>
      <p:ext uri="{BB962C8B-B14F-4D97-AF65-F5344CB8AC3E}">
        <p14:creationId xmlns:p14="http://schemas.microsoft.com/office/powerpoint/2010/main" val="176470554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مثال 7-13</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fa-IR" sz="2400" dirty="0"/>
                  <a:t>گرامر </a:t>
                </a:r>
                <a14:m>
                  <m:oMath xmlns:m="http://schemas.openxmlformats.org/officeDocument/2006/math">
                    <m:r>
                      <a:rPr lang="en-US" sz="2400" i="1" dirty="0">
                        <a:solidFill>
                          <a:srgbClr val="C00000"/>
                        </a:solidFill>
                        <a:latin typeface="Cambria Math" panose="02040503050406030204" pitchFamily="18" charset="0"/>
                        <a:ea typeface="Cambria Math" panose="02040503050406030204" pitchFamily="18" charset="0"/>
                      </a:rPr>
                      <m:t>𝑆</m:t>
                    </m:r>
                    <m:r>
                      <a:rPr lang="en-US" sz="2400" b="0" i="1" dirty="0" smtClean="0">
                        <a:solidFill>
                          <a:srgbClr val="C00000"/>
                        </a:solidFill>
                        <a:latin typeface="Cambria Math" panose="02040503050406030204" pitchFamily="18" charset="0"/>
                        <a:ea typeface="Cambria Math" panose="02040503050406030204" pitchFamily="18" charset="0"/>
                      </a:rPr>
                      <m:t>→</m:t>
                    </m:r>
                    <m:r>
                      <a:rPr lang="en-US" sz="2400" b="0" i="1" dirty="0" smtClean="0">
                        <a:solidFill>
                          <a:srgbClr val="C00000"/>
                        </a:solidFill>
                        <a:latin typeface="Cambria Math" panose="02040503050406030204" pitchFamily="18" charset="0"/>
                        <a:ea typeface="Cambria Math" panose="02040503050406030204" pitchFamily="18" charset="0"/>
                      </a:rPr>
                      <m:t>𝑆𝑆</m:t>
                    </m:r>
                    <m:r>
                      <a:rPr lang="en-US" sz="2400" b="0" i="1" dirty="0" smtClean="0">
                        <a:solidFill>
                          <a:srgbClr val="C00000"/>
                        </a:solidFill>
                        <a:latin typeface="Cambria Math" panose="02040503050406030204" pitchFamily="18" charset="0"/>
                        <a:ea typeface="Cambria Math" panose="02040503050406030204" pitchFamily="18" charset="0"/>
                      </a:rPr>
                      <m:t> | </m:t>
                    </m:r>
                    <m:r>
                      <a:rPr lang="en-US" sz="2400" b="0" i="1" dirty="0" smtClean="0">
                        <a:solidFill>
                          <a:srgbClr val="C00000"/>
                        </a:solidFill>
                        <a:latin typeface="Cambria Math" panose="02040503050406030204" pitchFamily="18" charset="0"/>
                        <a:ea typeface="Cambria Math" panose="02040503050406030204" pitchFamily="18" charset="0"/>
                      </a:rPr>
                      <m:t>𝑎𝑆𝑏</m:t>
                    </m:r>
                    <m:r>
                      <a:rPr lang="en-US" sz="2400" b="0" i="1" dirty="0" smtClean="0">
                        <a:solidFill>
                          <a:srgbClr val="C00000"/>
                        </a:solidFill>
                        <a:latin typeface="Cambria Math" panose="02040503050406030204" pitchFamily="18" charset="0"/>
                        <a:ea typeface="Cambria Math" panose="02040503050406030204" pitchFamily="18" charset="0"/>
                      </a:rPr>
                      <m:t> | </m:t>
                    </m:r>
                    <m:r>
                      <a:rPr lang="en-US" sz="2400" b="0" i="1" dirty="0" smtClean="0">
                        <a:solidFill>
                          <a:srgbClr val="C00000"/>
                        </a:solidFill>
                        <a:latin typeface="Cambria Math" panose="02040503050406030204" pitchFamily="18" charset="0"/>
                        <a:ea typeface="Cambria Math" panose="02040503050406030204" pitchFamily="18" charset="0"/>
                      </a:rPr>
                      <m:t>𝑎𝑏</m:t>
                    </m:r>
                  </m:oMath>
                </a14:m>
                <a:r>
                  <a:rPr lang="fa-IR" sz="2400" dirty="0"/>
                  <a:t> را در خصوص </a:t>
                </a:r>
                <a14:m>
                  <m:oMath xmlns:m="http://schemas.openxmlformats.org/officeDocument/2006/math">
                    <m:r>
                      <a:rPr lang="en-US" sz="2400" i="1" dirty="0">
                        <a:solidFill>
                          <a:srgbClr val="C00000"/>
                        </a:solidFill>
                        <a:latin typeface="Cambria Math" panose="02040503050406030204" pitchFamily="18" charset="0"/>
                      </a:rPr>
                      <m:t>𝐿𝐿</m:t>
                    </m:r>
                  </m:oMath>
                </a14:m>
                <a:r>
                  <a:rPr lang="fa-IR" sz="2400" dirty="0"/>
                  <a:t> بودن بررسی کنید.</a:t>
                </a:r>
              </a:p>
              <a:p>
                <a:endParaRPr lang="fa-IR" sz="2400" dirty="0"/>
              </a:p>
              <a:p>
                <a:r>
                  <a:rPr lang="fa-IR" sz="2400" dirty="0"/>
                  <a:t>این گرامر زبان ساختاری پرانتزی تودرتوی درست است.</a:t>
                </a:r>
              </a:p>
              <a:p>
                <a:r>
                  <a:rPr lang="fa-IR" sz="2400" dirty="0"/>
                  <a:t>این گرامر برای هیچ مقداری از </a:t>
                </a:r>
                <a14:m>
                  <m:oMath xmlns:m="http://schemas.openxmlformats.org/officeDocument/2006/math">
                    <m:r>
                      <a:rPr lang="en-US" sz="2400" i="1" dirty="0">
                        <a:solidFill>
                          <a:srgbClr val="C00000"/>
                        </a:solidFill>
                        <a:latin typeface="Cambria Math" panose="02040503050406030204" pitchFamily="18" charset="0"/>
                      </a:rPr>
                      <m:t>𝑘</m:t>
                    </m:r>
                  </m:oMath>
                </a14:m>
                <a:r>
                  <a:rPr lang="fa-IR" sz="2400" dirty="0"/>
                  <a:t> یک گرامر </a:t>
                </a:r>
                <a14:m>
                  <m:oMath xmlns:m="http://schemas.openxmlformats.org/officeDocument/2006/math">
                    <m:r>
                      <a:rPr lang="en-US" sz="2400" i="1" dirty="0">
                        <a:solidFill>
                          <a:srgbClr val="C00000"/>
                        </a:solidFill>
                        <a:latin typeface="Cambria Math" panose="02040503050406030204" pitchFamily="18" charset="0"/>
                      </a:rPr>
                      <m:t>𝐿𝐿</m:t>
                    </m:r>
                    <m:r>
                      <a:rPr lang="en-US" sz="2400" i="1" dirty="0">
                        <a:solidFill>
                          <a:srgbClr val="C00000"/>
                        </a:solidFill>
                        <a:latin typeface="Cambria Math" panose="02040503050406030204" pitchFamily="18" charset="0"/>
                      </a:rPr>
                      <m:t>(</m:t>
                    </m:r>
                    <m:r>
                      <a:rPr lang="en-US" sz="2400" i="1" dirty="0">
                        <a:solidFill>
                          <a:srgbClr val="C00000"/>
                        </a:solidFill>
                        <a:latin typeface="Cambria Math" panose="02040503050406030204" pitchFamily="18" charset="0"/>
                      </a:rPr>
                      <m:t>𝑘</m:t>
                    </m:r>
                    <m:r>
                      <a:rPr lang="en-US" sz="2400" i="1" dirty="0">
                        <a:solidFill>
                          <a:srgbClr val="C00000"/>
                        </a:solidFill>
                        <a:latin typeface="Cambria Math" panose="02040503050406030204" pitchFamily="18" charset="0"/>
                      </a:rPr>
                      <m:t>)</m:t>
                    </m:r>
                  </m:oMath>
                </a14:m>
                <a:r>
                  <a:rPr lang="fa-IR" sz="2400" dirty="0"/>
                  <a:t>  نیست.</a:t>
                </a:r>
              </a:p>
              <a:p>
                <a:r>
                  <a:rPr lang="fa-IR" sz="2400" dirty="0"/>
                  <a:t>دو قانون </a:t>
                </a:r>
                <a14:m>
                  <m:oMath xmlns:m="http://schemas.openxmlformats.org/officeDocument/2006/math">
                    <m:r>
                      <a:rPr lang="en-US" sz="2400" i="1" dirty="0">
                        <a:solidFill>
                          <a:srgbClr val="C00000"/>
                        </a:solidFill>
                        <a:latin typeface="Cambria Math" panose="02040503050406030204" pitchFamily="18" charset="0"/>
                        <a:ea typeface="Cambria Math" panose="02040503050406030204" pitchFamily="18" charset="0"/>
                      </a:rPr>
                      <m:t>𝑆</m:t>
                    </m:r>
                    <m:r>
                      <a:rPr lang="en-US" sz="2400" i="1" dirty="0">
                        <a:solidFill>
                          <a:srgbClr val="C00000"/>
                        </a:solidFill>
                        <a:latin typeface="Cambria Math" panose="02040503050406030204" pitchFamily="18" charset="0"/>
                        <a:ea typeface="Cambria Math" panose="02040503050406030204" pitchFamily="18" charset="0"/>
                      </a:rPr>
                      <m:t>→</m:t>
                    </m:r>
                    <m:r>
                      <a:rPr lang="en-US" sz="2400" i="1" dirty="0">
                        <a:solidFill>
                          <a:srgbClr val="C00000"/>
                        </a:solidFill>
                        <a:latin typeface="Cambria Math" panose="02040503050406030204" pitchFamily="18" charset="0"/>
                        <a:ea typeface="Cambria Math" panose="02040503050406030204" pitchFamily="18" charset="0"/>
                      </a:rPr>
                      <m:t>𝑆𝑆</m:t>
                    </m:r>
                    <m:r>
                      <a:rPr lang="en-US" sz="2400" i="1" dirty="0">
                        <a:solidFill>
                          <a:srgbClr val="C00000"/>
                        </a:solidFill>
                        <a:latin typeface="Cambria Math" panose="02040503050406030204" pitchFamily="18" charset="0"/>
                        <a:ea typeface="Cambria Math" panose="02040503050406030204" pitchFamily="18" charset="0"/>
                      </a:rPr>
                      <m:t> </m:t>
                    </m:r>
                  </m:oMath>
                </a14:m>
                <a:r>
                  <a:rPr lang="fa-IR" sz="2400" dirty="0"/>
                  <a:t>و </a:t>
                </a:r>
                <a14:m>
                  <m:oMath xmlns:m="http://schemas.openxmlformats.org/officeDocument/2006/math">
                    <m:r>
                      <a:rPr lang="en-US" sz="2400" i="1" dirty="0">
                        <a:solidFill>
                          <a:srgbClr val="C00000"/>
                        </a:solidFill>
                        <a:latin typeface="Cambria Math" panose="02040503050406030204" pitchFamily="18" charset="0"/>
                        <a:ea typeface="Cambria Math" panose="02040503050406030204" pitchFamily="18" charset="0"/>
                      </a:rPr>
                      <m:t>𝑆</m:t>
                    </m:r>
                    <m:r>
                      <a:rPr lang="en-US" sz="2400" i="1" dirty="0">
                        <a:solidFill>
                          <a:srgbClr val="C00000"/>
                        </a:solidFill>
                        <a:latin typeface="Cambria Math" panose="02040503050406030204" pitchFamily="18" charset="0"/>
                        <a:ea typeface="Cambria Math" panose="02040503050406030204" pitchFamily="18" charset="0"/>
                      </a:rPr>
                      <m:t>→</m:t>
                    </m:r>
                    <m:r>
                      <a:rPr lang="en-US" sz="2400" i="1" dirty="0">
                        <a:solidFill>
                          <a:srgbClr val="C00000"/>
                        </a:solidFill>
                        <a:latin typeface="Cambria Math" panose="02040503050406030204" pitchFamily="18" charset="0"/>
                        <a:ea typeface="Cambria Math" panose="02040503050406030204" pitchFamily="18" charset="0"/>
                      </a:rPr>
                      <m:t>𝑎𝑆𝑏</m:t>
                    </m:r>
                  </m:oMath>
                </a14:m>
                <a:r>
                  <a:rPr lang="fa-IR" sz="2400" dirty="0"/>
                  <a:t> را داریم که باعث میشوند نتوانیم تعیین کنید که براساس نمادهای پویش شده، کدام قانون برای اشتقاق صحیح است.</a:t>
                </a:r>
              </a:p>
              <a:p>
                <a:r>
                  <a:rPr lang="fa-IR" sz="2400" dirty="0"/>
                  <a:t>برای مثال </a:t>
                </a:r>
                <a14:m>
                  <m:oMath xmlns:m="http://schemas.openxmlformats.org/officeDocument/2006/math">
                    <m:r>
                      <a:rPr lang="en-US" sz="2400" i="1" dirty="0">
                        <a:solidFill>
                          <a:srgbClr val="C00000"/>
                        </a:solidFill>
                        <a:latin typeface="Cambria Math" panose="02040503050406030204" pitchFamily="18" charset="0"/>
                      </a:rPr>
                      <m:t>𝑘</m:t>
                    </m:r>
                    <m:r>
                      <a:rPr lang="en-US" sz="2400" b="0" i="0" dirty="0" smtClean="0">
                        <a:solidFill>
                          <a:srgbClr val="C00000"/>
                        </a:solidFill>
                        <a:latin typeface="Cambria Math" panose="02040503050406030204" pitchFamily="18" charset="0"/>
                      </a:rPr>
                      <m:t>=</m:t>
                    </m:r>
                    <m:r>
                      <a:rPr lang="en-US" sz="2400" b="0" i="0" dirty="0" smtClean="0">
                        <a:solidFill>
                          <a:srgbClr val="C00000"/>
                        </a:solidFill>
                        <a:latin typeface="Cambria Math" panose="02040503050406030204" pitchFamily="18" charset="0"/>
                      </a:rPr>
                      <m:t>2</m:t>
                    </m:r>
                  </m:oMath>
                </a14:m>
                <a:r>
                  <a:rPr lang="fa-IR" sz="2400" dirty="0"/>
                  <a:t> را درنظر بگیرید. فرض کنید دونماد اول </a:t>
                </a:r>
                <a14:m>
                  <m:oMath xmlns:m="http://schemas.openxmlformats.org/officeDocument/2006/math">
                    <m:r>
                      <a:rPr lang="en-US" sz="2400" i="1" dirty="0" smtClean="0">
                        <a:solidFill>
                          <a:srgbClr val="C00000"/>
                        </a:solidFill>
                        <a:latin typeface="Cambria Math" panose="02040503050406030204" pitchFamily="18" charset="0"/>
                      </a:rPr>
                      <m:t>𝑎𝑎</m:t>
                    </m:r>
                  </m:oMath>
                </a14:m>
                <a:r>
                  <a:rPr lang="fa-IR" sz="2400" dirty="0"/>
                  <a:t> باشند. آیا این اطلاعات به ما این امکان را میدهد که تصمیم گیری صحیح انجام دهیم؟</a:t>
                </a:r>
              </a:p>
              <a:p>
                <a:r>
                  <a:rPr lang="fa-IR" sz="2400" dirty="0"/>
                  <a:t> پاسخ خیر است.</a:t>
                </a: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t="-125" r="-766" b="-125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D22F896-40B5-4ADD-8801-0D06FADFA095}" type="slidenum">
              <a:rPr lang="en-US" smtClean="0"/>
              <a:pPr/>
              <a:t>41</a:t>
            </a:fld>
            <a:endParaRPr lang="en-US" dirty="0"/>
          </a:p>
        </p:txBody>
      </p:sp>
    </p:spTree>
    <p:extLst>
      <p:ext uri="{BB962C8B-B14F-4D97-AF65-F5344CB8AC3E}">
        <p14:creationId xmlns:p14="http://schemas.microsoft.com/office/powerpoint/2010/main" val="343118734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مثال 7-13 (ادامه)</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fa-IR" sz="2400" dirty="0"/>
                  <a:t>زیرا مشاهده </a:t>
                </a:r>
                <a14:m>
                  <m:oMath xmlns:m="http://schemas.openxmlformats.org/officeDocument/2006/math">
                    <m:r>
                      <a:rPr lang="en-US" sz="2400" i="1" dirty="0">
                        <a:solidFill>
                          <a:srgbClr val="C00000"/>
                        </a:solidFill>
                        <a:latin typeface="Cambria Math" panose="02040503050406030204" pitchFamily="18" charset="0"/>
                      </a:rPr>
                      <m:t>𝑎𝑎</m:t>
                    </m:r>
                  </m:oMath>
                </a14:m>
                <a:r>
                  <a:rPr lang="fa-IR" sz="2400" dirty="0"/>
                  <a:t> میتواند یک پیشوند از رشته های متعددی از جمله </a:t>
                </a:r>
                <a14:m>
                  <m:oMath xmlns:m="http://schemas.openxmlformats.org/officeDocument/2006/math">
                    <m:r>
                      <a:rPr lang="en-US" sz="2400" i="1" dirty="0">
                        <a:solidFill>
                          <a:srgbClr val="C00000"/>
                        </a:solidFill>
                        <a:latin typeface="Cambria Math" panose="02040503050406030204" pitchFamily="18" charset="0"/>
                      </a:rPr>
                      <m:t>𝑎𝑎</m:t>
                    </m:r>
                    <m:r>
                      <a:rPr lang="en-US" sz="2400" b="0" i="1" dirty="0" smtClean="0">
                        <a:solidFill>
                          <a:srgbClr val="C00000"/>
                        </a:solidFill>
                        <a:latin typeface="Cambria Math" panose="02040503050406030204" pitchFamily="18" charset="0"/>
                      </a:rPr>
                      <m:t>𝑏𝑏</m:t>
                    </m:r>
                  </m:oMath>
                </a14:m>
                <a:r>
                  <a:rPr lang="en-US" sz="2400" dirty="0"/>
                  <a:t> </a:t>
                </a:r>
                <a:r>
                  <a:rPr lang="fa-IR" sz="2400" dirty="0"/>
                  <a:t> و </a:t>
                </a:r>
                <a14:m>
                  <m:oMath xmlns:m="http://schemas.openxmlformats.org/officeDocument/2006/math">
                    <m:r>
                      <a:rPr lang="en-US" sz="2400" i="1" dirty="0">
                        <a:solidFill>
                          <a:srgbClr val="C00000"/>
                        </a:solidFill>
                        <a:latin typeface="Cambria Math" panose="02040503050406030204" pitchFamily="18" charset="0"/>
                      </a:rPr>
                      <m:t>𝑎𝑎</m:t>
                    </m:r>
                    <m:r>
                      <a:rPr lang="en-US" sz="2400" b="0" i="1" dirty="0" smtClean="0">
                        <a:solidFill>
                          <a:srgbClr val="C00000"/>
                        </a:solidFill>
                        <a:latin typeface="Cambria Math" panose="02040503050406030204" pitchFamily="18" charset="0"/>
                      </a:rPr>
                      <m:t>𝑏𝑏𝑎𝑏</m:t>
                    </m:r>
                  </m:oMath>
                </a14:m>
                <a:r>
                  <a:rPr lang="fa-IR" sz="2400" dirty="0"/>
                  <a:t> باشد.</a:t>
                </a:r>
              </a:p>
              <a:p>
                <a:r>
                  <a:rPr lang="fa-IR" sz="2400" dirty="0"/>
                  <a:t>در مورد اول باید با </a:t>
                </a:r>
                <a14:m>
                  <m:oMath xmlns:m="http://schemas.openxmlformats.org/officeDocument/2006/math">
                    <m:r>
                      <a:rPr lang="en-US" sz="2400" i="1" dirty="0">
                        <a:solidFill>
                          <a:srgbClr val="C00000"/>
                        </a:solidFill>
                        <a:latin typeface="Cambria Math" panose="02040503050406030204" pitchFamily="18" charset="0"/>
                        <a:ea typeface="Cambria Math" panose="02040503050406030204" pitchFamily="18" charset="0"/>
                      </a:rPr>
                      <m:t>𝑆</m:t>
                    </m:r>
                    <m:r>
                      <a:rPr lang="en-US" sz="2400" i="1" dirty="0">
                        <a:solidFill>
                          <a:srgbClr val="C00000"/>
                        </a:solidFill>
                        <a:latin typeface="Cambria Math" panose="02040503050406030204" pitchFamily="18" charset="0"/>
                        <a:ea typeface="Cambria Math" panose="02040503050406030204" pitchFamily="18" charset="0"/>
                      </a:rPr>
                      <m:t>→</m:t>
                    </m:r>
                    <m:r>
                      <a:rPr lang="en-US" sz="2400" i="1" dirty="0">
                        <a:solidFill>
                          <a:srgbClr val="C00000"/>
                        </a:solidFill>
                        <a:latin typeface="Cambria Math" panose="02040503050406030204" pitchFamily="18" charset="0"/>
                        <a:ea typeface="Cambria Math" panose="02040503050406030204" pitchFamily="18" charset="0"/>
                      </a:rPr>
                      <m:t>𝑎𝑆𝑏</m:t>
                    </m:r>
                  </m:oMath>
                </a14:m>
                <a:r>
                  <a:rPr lang="fa-IR" sz="2400" dirty="0"/>
                  <a:t> و در مورد دوم باید از </a:t>
                </a:r>
                <a14:m>
                  <m:oMath xmlns:m="http://schemas.openxmlformats.org/officeDocument/2006/math">
                    <m:r>
                      <a:rPr lang="en-US" sz="2400" i="1" dirty="0">
                        <a:solidFill>
                          <a:srgbClr val="C00000"/>
                        </a:solidFill>
                        <a:latin typeface="Cambria Math" panose="02040503050406030204" pitchFamily="18" charset="0"/>
                        <a:ea typeface="Cambria Math" panose="02040503050406030204" pitchFamily="18" charset="0"/>
                      </a:rPr>
                      <m:t>𝑆</m:t>
                    </m:r>
                    <m:r>
                      <a:rPr lang="en-US" sz="2400" i="1" dirty="0">
                        <a:solidFill>
                          <a:srgbClr val="C00000"/>
                        </a:solidFill>
                        <a:latin typeface="Cambria Math" panose="02040503050406030204" pitchFamily="18" charset="0"/>
                        <a:ea typeface="Cambria Math" panose="02040503050406030204" pitchFamily="18" charset="0"/>
                      </a:rPr>
                      <m:t>→</m:t>
                    </m:r>
                    <m:r>
                      <a:rPr lang="en-US" sz="2400" b="0" i="1" dirty="0" smtClean="0">
                        <a:solidFill>
                          <a:srgbClr val="C00000"/>
                        </a:solidFill>
                        <a:latin typeface="Cambria Math" panose="02040503050406030204" pitchFamily="18" charset="0"/>
                        <a:ea typeface="Cambria Math" panose="02040503050406030204" pitchFamily="18" charset="0"/>
                      </a:rPr>
                      <m:t>𝑆𝑆</m:t>
                    </m:r>
                  </m:oMath>
                </a14:m>
                <a:r>
                  <a:rPr lang="fa-IR" sz="2400" dirty="0"/>
                  <a:t> استفاده کنیم.</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t="-125" r="-766"/>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D22F896-40B5-4ADD-8801-0D06FADFA095}" type="slidenum">
              <a:rPr lang="en-US" smtClean="0"/>
              <a:pPr/>
              <a:t>42</a:t>
            </a:fld>
            <a:endParaRPr lang="en-US" dirty="0"/>
          </a:p>
        </p:txBody>
      </p:sp>
    </p:spTree>
    <p:extLst>
      <p:ext uri="{BB962C8B-B14F-4D97-AF65-F5344CB8AC3E}">
        <p14:creationId xmlns:p14="http://schemas.microsoft.com/office/powerpoint/2010/main" val="255469922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fa-IR" dirty="0"/>
              <a:t>پایان فصل هفتم</a:t>
            </a:r>
            <a:endParaRPr lang="en-US" dirty="0"/>
          </a:p>
        </p:txBody>
      </p:sp>
      <p:sp>
        <p:nvSpPr>
          <p:cNvPr id="6" name="Subtitle 5"/>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a:xfrm>
            <a:off x="141127" y="6354422"/>
            <a:ext cx="811019" cy="503578"/>
          </a:xfrm>
        </p:spPr>
        <p:txBody>
          <a:bodyPr/>
          <a:lstStyle/>
          <a:p>
            <a:fld id="{6D22F896-40B5-4ADD-8801-0D06FADFA095}" type="slidenum">
              <a:rPr lang="en-US" smtClean="0"/>
              <a:pPr/>
              <a:t>43</a:t>
            </a:fld>
            <a:endParaRPr lang="en-US" dirty="0"/>
          </a:p>
        </p:txBody>
      </p:sp>
    </p:spTree>
    <p:extLst>
      <p:ext uri="{BB962C8B-B14F-4D97-AF65-F5344CB8AC3E}">
        <p14:creationId xmlns:p14="http://schemas.microsoft.com/office/powerpoint/2010/main" val="32372361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مقدمه</a:t>
            </a:r>
            <a:endParaRPr lang="en-US" dirty="0"/>
          </a:p>
        </p:txBody>
      </p:sp>
      <p:sp>
        <p:nvSpPr>
          <p:cNvPr id="5" name="Content Placeholder 4"/>
          <p:cNvSpPr>
            <a:spLocks noGrp="1"/>
          </p:cNvSpPr>
          <p:nvPr>
            <p:ph idx="1"/>
          </p:nvPr>
        </p:nvSpPr>
        <p:spPr/>
        <p:txBody>
          <a:bodyPr/>
          <a:lstStyle/>
          <a:p>
            <a:r>
              <a:rPr lang="fa-IR" dirty="0"/>
              <a:t>در این فصل به بررسی ارتباط بین آتاماتای پشته ای و زبان های مستقل از متن میپردازیم.</a:t>
            </a:r>
          </a:p>
          <a:p>
            <a:r>
              <a:rPr lang="fa-IR" dirty="0"/>
              <a:t>ابتدا نشان میدهیم که اگر آتاماتای پشته ای بصورت نامعین عمل کنند، آتاماتای حاصل فقط خانواده زبان های مستقل از متن را میپذیرند</a:t>
            </a:r>
          </a:p>
          <a:p>
            <a:r>
              <a:rPr lang="fa-IR" dirty="0"/>
              <a:t>سپس مشاهده میکنیم که دیگر مفهومی به نام هم ارزی بین آتاماتای پشته ای معین </a:t>
            </a:r>
            <a:r>
              <a:rPr lang="en-US" dirty="0"/>
              <a:t>(DPDA)</a:t>
            </a:r>
            <a:r>
              <a:rPr lang="fa-IR" dirty="0"/>
              <a:t> و نامعین </a:t>
            </a:r>
            <a:r>
              <a:rPr lang="en-US" dirty="0"/>
              <a:t> (NPDA)</a:t>
            </a:r>
            <a:r>
              <a:rPr lang="fa-IR" dirty="0"/>
              <a:t>وجود ندارد.</a:t>
            </a:r>
          </a:p>
          <a:p>
            <a:r>
              <a:rPr lang="fa-IR" dirty="0"/>
              <a:t>دسته آتاماتای پشته ای معین ضمن معرفی خانواده جدیدی از زبانهای مستقل از متن با نام زبانهای مستقل از متن معین، زیر مجموعه مناسبی برای زبانهای مستقل از متن ایجاد میکند</a:t>
            </a:r>
          </a:p>
          <a:p>
            <a:r>
              <a:rPr lang="fa-IR" dirty="0"/>
              <a:t>خانواده زبانهای مستقل از متن معین، نقش اساسی برای درک رفتار زبانهای برنامه سازی ایفاد میکنند.</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5</a:t>
            </a:fld>
            <a:endParaRPr lang="en-US" dirty="0"/>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5517" t="37255" r="6251" b="4736"/>
          <a:stretch/>
        </p:blipFill>
        <p:spPr>
          <a:xfrm>
            <a:off x="110191" y="4419602"/>
            <a:ext cx="3643297" cy="2395317"/>
          </a:xfrm>
          <a:prstGeom prst="rect">
            <a:avLst/>
          </a:prstGeom>
        </p:spPr>
      </p:pic>
    </p:spTree>
    <p:extLst>
      <p:ext uri="{BB962C8B-B14F-4D97-AF65-F5344CB8AC3E}">
        <p14:creationId xmlns:p14="http://schemas.microsoft.com/office/powerpoint/2010/main" val="4355194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t>تعریف 7-1: آتاماتای پشته ای</a:t>
            </a:r>
            <a:br>
              <a:rPr lang="en-US" dirty="0"/>
            </a:br>
            <a:r>
              <a:rPr lang="fa-IR" dirty="0"/>
              <a:t>(</a:t>
            </a:r>
            <a:r>
              <a:rPr lang="en-US" dirty="0"/>
              <a:t>PDA: Pushdown Automata</a:t>
            </a:r>
            <a:r>
              <a:rPr lang="fa-IR" dirty="0"/>
              <a: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fa-IR" dirty="0"/>
                  <a:t>هر ماشین پشته ای یک هفت تایی به فرم زیر می باشد</a:t>
                </a:r>
                <a:r>
                  <a:rPr lang="en-US" dirty="0"/>
                  <a:t> </a:t>
                </a:r>
                <a:r>
                  <a:rPr lang="fa-IR" dirty="0"/>
                  <a:t> </a:t>
                </a:r>
                <a14:m>
                  <m:oMath xmlns:m="http://schemas.openxmlformats.org/officeDocument/2006/math">
                    <m:r>
                      <a:rPr lang="en-US" i="1" dirty="0" smtClean="0">
                        <a:solidFill>
                          <a:srgbClr val="C00000"/>
                        </a:solidFill>
                        <a:latin typeface="Cambria Math" panose="02040503050406030204" pitchFamily="18" charset="0"/>
                      </a:rPr>
                      <m:t>𝑀</m:t>
                    </m:r>
                    <m:r>
                      <a:rPr lang="en-US" i="1" dirty="0" smtClean="0">
                        <a:solidFill>
                          <a:srgbClr val="C00000"/>
                        </a:solidFill>
                        <a:latin typeface="Cambria Math" panose="02040503050406030204" pitchFamily="18" charset="0"/>
                      </a:rPr>
                      <m:t> = (</m:t>
                    </m:r>
                    <m:r>
                      <a:rPr lang="en-US" i="1" dirty="0">
                        <a:solidFill>
                          <a:srgbClr val="C00000"/>
                        </a:solidFill>
                        <a:latin typeface="Cambria Math" panose="02040503050406030204" pitchFamily="18" charset="0"/>
                      </a:rPr>
                      <m:t>𝑄</m:t>
                    </m:r>
                    <m:r>
                      <a:rPr lang="en-US" i="1" dirty="0">
                        <a:solidFill>
                          <a:srgbClr val="C00000"/>
                        </a:solidFill>
                        <a:latin typeface="Cambria Math" panose="02040503050406030204" pitchFamily="18" charset="0"/>
                      </a:rPr>
                      <m:t>, </m:t>
                    </m:r>
                    <m:r>
                      <m:rPr>
                        <m:sty m:val="p"/>
                      </m:rPr>
                      <a:rPr lang="el-GR" i="0" dirty="0">
                        <a:solidFill>
                          <a:srgbClr val="C00000"/>
                        </a:solidFill>
                        <a:latin typeface="Cambria Math" panose="02040503050406030204" pitchFamily="18" charset="0"/>
                      </a:rPr>
                      <m:t>Σ</m:t>
                    </m:r>
                    <m:r>
                      <a:rPr lang="el-GR" i="1" dirty="0">
                        <a:solidFill>
                          <a:srgbClr val="C00000"/>
                        </a:solidFill>
                        <a:latin typeface="Cambria Math" panose="02040503050406030204" pitchFamily="18" charset="0"/>
                      </a:rPr>
                      <m:t>, </m:t>
                    </m:r>
                    <m:r>
                      <m:rPr>
                        <m:sty m:val="p"/>
                      </m:rPr>
                      <a:rPr lang="el-GR" i="0" dirty="0">
                        <a:solidFill>
                          <a:srgbClr val="C00000"/>
                        </a:solidFill>
                        <a:latin typeface="Cambria Math" panose="02040503050406030204" pitchFamily="18" charset="0"/>
                      </a:rPr>
                      <m:t>Γ</m:t>
                    </m:r>
                    <m:r>
                      <a:rPr lang="el-GR" i="1" dirty="0">
                        <a:solidFill>
                          <a:srgbClr val="C00000"/>
                        </a:solidFill>
                        <a:latin typeface="Cambria Math" panose="02040503050406030204" pitchFamily="18" charset="0"/>
                      </a:rPr>
                      <m:t>, </m:t>
                    </m:r>
                    <m:r>
                      <a:rPr lang="el-GR" i="1" dirty="0">
                        <a:solidFill>
                          <a:srgbClr val="C00000"/>
                        </a:solidFill>
                        <a:latin typeface="Cambria Math" panose="02040503050406030204" pitchFamily="18" charset="0"/>
                      </a:rPr>
                      <m:t>𝛿</m:t>
                    </m:r>
                    <m:r>
                      <a:rPr lang="el-GR" i="1" dirty="0">
                        <a:solidFill>
                          <a:srgbClr val="C00000"/>
                        </a:solidFill>
                        <a:latin typeface="Cambria Math" panose="02040503050406030204" pitchFamily="18" charset="0"/>
                      </a:rPr>
                      <m:t>, </m:t>
                    </m:r>
                    <m:sSub>
                      <m:sSubPr>
                        <m:ctrlPr>
                          <a:rPr lang="en-US" b="0" i="1" dirty="0" smtClean="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𝑞</m:t>
                        </m:r>
                      </m:e>
                      <m:sub>
                        <m:r>
                          <a:rPr lang="en-US" i="1" dirty="0">
                            <a:solidFill>
                              <a:srgbClr val="C00000"/>
                            </a:solidFill>
                            <a:latin typeface="Cambria Math" panose="02040503050406030204" pitchFamily="18" charset="0"/>
                          </a:rPr>
                          <m:t>0</m:t>
                        </m:r>
                      </m:sub>
                    </m:sSub>
                    <m:r>
                      <a:rPr lang="en-US" i="1" dirty="0">
                        <a:solidFill>
                          <a:srgbClr val="C00000"/>
                        </a:solidFill>
                        <a:latin typeface="Cambria Math" panose="02040503050406030204" pitchFamily="18" charset="0"/>
                      </a:rPr>
                      <m:t>, </m:t>
                    </m:r>
                    <m:r>
                      <a:rPr lang="en-US" b="0" i="1" dirty="0" smtClean="0">
                        <a:solidFill>
                          <a:srgbClr val="C00000"/>
                        </a:solidFill>
                        <a:latin typeface="Cambria Math" panose="02040503050406030204" pitchFamily="18" charset="0"/>
                      </a:rPr>
                      <m:t>𝑧</m:t>
                    </m:r>
                    <m:r>
                      <a:rPr lang="en-US" i="1" dirty="0">
                        <a:solidFill>
                          <a:srgbClr val="C00000"/>
                        </a:solidFill>
                        <a:latin typeface="Cambria Math" panose="02040503050406030204" pitchFamily="18" charset="0"/>
                      </a:rPr>
                      <m:t>, </m:t>
                    </m:r>
                    <m:r>
                      <a:rPr lang="en-US" i="1" dirty="0" smtClean="0">
                        <a:solidFill>
                          <a:srgbClr val="C00000"/>
                        </a:solidFill>
                        <a:latin typeface="Cambria Math" panose="02040503050406030204" pitchFamily="18" charset="0"/>
                      </a:rPr>
                      <m:t>𝐹</m:t>
                    </m:r>
                    <m:r>
                      <a:rPr lang="en-US" i="1" dirty="0" smtClean="0">
                        <a:solidFill>
                          <a:srgbClr val="C00000"/>
                        </a:solidFill>
                        <a:latin typeface="Cambria Math" panose="02040503050406030204" pitchFamily="18" charset="0"/>
                      </a:rPr>
                      <m:t>)</m:t>
                    </m:r>
                  </m:oMath>
                </a14:m>
                <a:endParaRPr lang="en-US" dirty="0">
                  <a:solidFill>
                    <a:srgbClr val="C00000"/>
                  </a:solidFill>
                </a:endParaRPr>
              </a:p>
              <a:p>
                <a:pPr algn="l" rtl="0"/>
                <a:r>
                  <a:rPr lang="en-US" dirty="0"/>
                  <a:t>where</a:t>
                </a:r>
              </a:p>
              <a:p>
                <a:pPr algn="l" rtl="0"/>
                <a14:m>
                  <m:oMath xmlns:m="http://schemas.openxmlformats.org/officeDocument/2006/math">
                    <m:r>
                      <a:rPr lang="en-US" i="1" dirty="0" smtClean="0">
                        <a:solidFill>
                          <a:srgbClr val="C00000"/>
                        </a:solidFill>
                        <a:latin typeface="Cambria Math" panose="02040503050406030204" pitchFamily="18" charset="0"/>
                      </a:rPr>
                      <m:t>𝑄</m:t>
                    </m:r>
                  </m:oMath>
                </a14:m>
                <a:r>
                  <a:rPr lang="en-US" dirty="0"/>
                  <a:t> — </a:t>
                </a:r>
                <a:r>
                  <a:rPr lang="fa-IR" dirty="0"/>
                  <a:t>مجموعه متنهای از حالت ها</a:t>
                </a:r>
                <a:endParaRPr lang="en-US" dirty="0"/>
              </a:p>
              <a:p>
                <a:pPr algn="l" rtl="0"/>
                <a:r>
                  <a:rPr lang="en-US" dirty="0"/>
                  <a:t> </a:t>
                </a:r>
                <a14:m>
                  <m:oMath xmlns:m="http://schemas.openxmlformats.org/officeDocument/2006/math">
                    <m:r>
                      <m:rPr>
                        <m:sty m:val="p"/>
                      </m:rPr>
                      <a:rPr lang="el-GR" i="0" dirty="0" smtClean="0">
                        <a:solidFill>
                          <a:srgbClr val="C00000"/>
                        </a:solidFill>
                        <a:latin typeface="Cambria Math" panose="02040503050406030204" pitchFamily="18" charset="0"/>
                      </a:rPr>
                      <m:t>Σ</m:t>
                    </m:r>
                  </m:oMath>
                </a14:m>
                <a:r>
                  <a:rPr lang="el-GR" dirty="0"/>
                  <a:t> — </a:t>
                </a:r>
                <a:r>
                  <a:rPr lang="fa-IR" dirty="0"/>
                  <a:t>الفبای ورودی</a:t>
                </a:r>
                <a:endParaRPr lang="en-US" dirty="0"/>
              </a:p>
              <a:p>
                <a:pPr algn="l" rtl="0"/>
                <a:r>
                  <a:rPr lang="en-US" dirty="0"/>
                  <a:t> </a:t>
                </a:r>
                <a14:m>
                  <m:oMath xmlns:m="http://schemas.openxmlformats.org/officeDocument/2006/math">
                    <m:r>
                      <m:rPr>
                        <m:sty m:val="p"/>
                      </m:rPr>
                      <a:rPr lang="el-GR" i="0" dirty="0" smtClean="0">
                        <a:solidFill>
                          <a:srgbClr val="C00000"/>
                        </a:solidFill>
                        <a:latin typeface="Cambria Math" panose="02040503050406030204" pitchFamily="18" charset="0"/>
                      </a:rPr>
                      <m:t>Γ</m:t>
                    </m:r>
                  </m:oMath>
                </a14:m>
                <a:r>
                  <a:rPr lang="el-GR" dirty="0"/>
                  <a:t> —</a:t>
                </a:r>
                <a:r>
                  <a:rPr lang="en-US" dirty="0"/>
                  <a:t> </a:t>
                </a:r>
                <a:r>
                  <a:rPr lang="fa-IR" dirty="0"/>
                  <a:t> الفبای مربوط به پشته</a:t>
                </a:r>
                <a:endParaRPr lang="en-US" dirty="0"/>
              </a:p>
              <a:p>
                <a:pPr algn="l" rtl="0"/>
                <a:r>
                  <a:rPr lang="en-US" dirty="0"/>
                  <a:t> </a:t>
                </a:r>
                <a14:m>
                  <m:oMath xmlns:m="http://schemas.openxmlformats.org/officeDocument/2006/math">
                    <m:sSub>
                      <m:sSubPr>
                        <m:ctrlPr>
                          <a:rPr lang="en-US" b="0" i="1" dirty="0" smtClean="0">
                            <a:solidFill>
                              <a:srgbClr val="C00000"/>
                            </a:solidFill>
                            <a:latin typeface="Cambria Math" panose="02040503050406030204" pitchFamily="18" charset="0"/>
                          </a:rPr>
                        </m:ctrlPr>
                      </m:sSubPr>
                      <m:e>
                        <m:r>
                          <a:rPr lang="en-US" i="1" dirty="0" smtClean="0">
                            <a:solidFill>
                              <a:srgbClr val="C00000"/>
                            </a:solidFill>
                            <a:latin typeface="Cambria Math" panose="02040503050406030204" pitchFamily="18" charset="0"/>
                          </a:rPr>
                          <m:t>𝑞</m:t>
                        </m:r>
                      </m:e>
                      <m:sub>
                        <m:r>
                          <a:rPr lang="en-US" i="1" dirty="0" smtClean="0">
                            <a:solidFill>
                              <a:srgbClr val="C00000"/>
                            </a:solidFill>
                            <a:latin typeface="Cambria Math" panose="02040503050406030204" pitchFamily="18" charset="0"/>
                          </a:rPr>
                          <m:t>0</m:t>
                        </m:r>
                      </m:sub>
                    </m:sSub>
                    <m:r>
                      <a:rPr lang="en-US" i="1" dirty="0" smtClean="0">
                        <a:solidFill>
                          <a:srgbClr val="C00000"/>
                        </a:solidFill>
                        <a:latin typeface="Cambria Math" panose="02040503050406030204" pitchFamily="18" charset="0"/>
                      </a:rPr>
                      <m:t> ∈ </m:t>
                    </m:r>
                    <m:r>
                      <a:rPr lang="en-US" i="1" dirty="0" smtClean="0">
                        <a:solidFill>
                          <a:srgbClr val="C00000"/>
                        </a:solidFill>
                        <a:latin typeface="Cambria Math" panose="02040503050406030204" pitchFamily="18" charset="0"/>
                      </a:rPr>
                      <m:t>𝑄</m:t>
                    </m:r>
                    <m:r>
                      <a:rPr lang="en-US" i="1" dirty="0" smtClean="0">
                        <a:solidFill>
                          <a:srgbClr val="C00000"/>
                        </a:solidFill>
                        <a:latin typeface="Cambria Math" panose="02040503050406030204" pitchFamily="18" charset="0"/>
                      </a:rPr>
                      <m:t> </m:t>
                    </m:r>
                  </m:oMath>
                </a14:m>
                <a:r>
                  <a:rPr lang="en-US" dirty="0"/>
                  <a:t>— </a:t>
                </a:r>
                <a:r>
                  <a:rPr lang="fa-IR" dirty="0"/>
                  <a:t>حالت اولیه</a:t>
                </a:r>
                <a:endParaRPr lang="en-US" dirty="0"/>
              </a:p>
              <a:p>
                <a:pPr algn="l" rtl="0"/>
                <a:r>
                  <a:rPr lang="en-US" dirty="0"/>
                  <a:t> </a:t>
                </a:r>
                <a14:m>
                  <m:oMath xmlns:m="http://schemas.openxmlformats.org/officeDocument/2006/math">
                    <m:r>
                      <a:rPr lang="en-US" b="0" i="1" dirty="0" smtClean="0">
                        <a:solidFill>
                          <a:srgbClr val="C00000"/>
                        </a:solidFill>
                        <a:latin typeface="Cambria Math" panose="02040503050406030204" pitchFamily="18" charset="0"/>
                      </a:rPr>
                      <m:t>𝑧</m:t>
                    </m:r>
                    <m:r>
                      <a:rPr lang="en-US" i="1" dirty="0" smtClean="0">
                        <a:solidFill>
                          <a:srgbClr val="C00000"/>
                        </a:solidFill>
                        <a:latin typeface="Cambria Math" panose="02040503050406030204" pitchFamily="18" charset="0"/>
                      </a:rPr>
                      <m:t>∈ </m:t>
                    </m:r>
                    <m:r>
                      <m:rPr>
                        <m:sty m:val="p"/>
                      </m:rPr>
                      <a:rPr lang="el-GR" i="0" dirty="0">
                        <a:solidFill>
                          <a:srgbClr val="C00000"/>
                        </a:solidFill>
                        <a:latin typeface="Cambria Math" panose="02040503050406030204" pitchFamily="18" charset="0"/>
                      </a:rPr>
                      <m:t>Γ</m:t>
                    </m:r>
                    <m:r>
                      <a:rPr lang="el-GR" i="1" dirty="0">
                        <a:solidFill>
                          <a:srgbClr val="C00000"/>
                        </a:solidFill>
                        <a:latin typeface="Cambria Math" panose="02040503050406030204" pitchFamily="18" charset="0"/>
                      </a:rPr>
                      <m:t> </m:t>
                    </m:r>
                  </m:oMath>
                </a14:m>
                <a:r>
                  <a:rPr lang="el-GR" dirty="0"/>
                  <a:t>— </a:t>
                </a:r>
                <a:r>
                  <a:rPr lang="fa-IR" dirty="0"/>
                  <a:t>اولین سمبول در پشته</a:t>
                </a:r>
                <a:endParaRPr lang="en-US" dirty="0"/>
              </a:p>
              <a:p>
                <a:pPr algn="l" rtl="0"/>
                <a:r>
                  <a:rPr lang="en-US" dirty="0"/>
                  <a:t> </a:t>
                </a:r>
                <a14:m>
                  <m:oMath xmlns:m="http://schemas.openxmlformats.org/officeDocument/2006/math">
                    <m:r>
                      <a:rPr lang="en-US" i="1" dirty="0" smtClean="0">
                        <a:solidFill>
                          <a:srgbClr val="C00000"/>
                        </a:solidFill>
                        <a:latin typeface="Cambria Math" panose="02040503050406030204" pitchFamily="18" charset="0"/>
                      </a:rPr>
                      <m:t>𝐹</m:t>
                    </m:r>
                    <m:r>
                      <a:rPr lang="en-US" i="1" dirty="0" smtClean="0">
                        <a:solidFill>
                          <a:srgbClr val="C00000"/>
                        </a:solidFill>
                        <a:latin typeface="Cambria Math" panose="02040503050406030204" pitchFamily="18" charset="0"/>
                      </a:rPr>
                      <m:t> ⊆ </m:t>
                    </m:r>
                    <m:r>
                      <a:rPr lang="en-US" i="1" dirty="0" smtClean="0">
                        <a:solidFill>
                          <a:srgbClr val="C00000"/>
                        </a:solidFill>
                        <a:latin typeface="Cambria Math" panose="02040503050406030204" pitchFamily="18" charset="0"/>
                      </a:rPr>
                      <m:t>𝑄</m:t>
                    </m:r>
                    <m:r>
                      <a:rPr lang="en-US" i="1" dirty="0" smtClean="0">
                        <a:solidFill>
                          <a:srgbClr val="C00000"/>
                        </a:solidFill>
                        <a:latin typeface="Cambria Math" panose="02040503050406030204" pitchFamily="18" charset="0"/>
                      </a:rPr>
                      <m:t> </m:t>
                    </m:r>
                  </m:oMath>
                </a14:m>
                <a:r>
                  <a:rPr lang="en-US" dirty="0"/>
                  <a:t>— </a:t>
                </a:r>
                <a:r>
                  <a:rPr lang="fa-IR" dirty="0"/>
                  <a:t>مجموعه حالات نهایی</a:t>
                </a:r>
                <a:endParaRPr lang="en-US" dirty="0"/>
              </a:p>
              <a:p>
                <a:pPr algn="l" rtl="0"/>
                <a:r>
                  <a:rPr lang="en-US" dirty="0"/>
                  <a:t> </a:t>
                </a:r>
                <a14:m>
                  <m:oMath xmlns:m="http://schemas.openxmlformats.org/officeDocument/2006/math">
                    <m:r>
                      <a:rPr lang="el-GR" i="1" dirty="0" smtClean="0">
                        <a:solidFill>
                          <a:srgbClr val="C00000"/>
                        </a:solidFill>
                        <a:latin typeface="Cambria Math" panose="02040503050406030204" pitchFamily="18" charset="0"/>
                      </a:rPr>
                      <m:t>𝛿</m:t>
                    </m:r>
                  </m:oMath>
                </a14:m>
                <a:r>
                  <a:rPr lang="el-GR" dirty="0"/>
                  <a:t> — </a:t>
                </a:r>
                <a:r>
                  <a:rPr lang="fa-IR" dirty="0"/>
                  <a:t>تابع انتقال</a:t>
                </a:r>
                <a:r>
                  <a:rPr lang="en-US" dirty="0"/>
                  <a:t>  </a:t>
                </a:r>
                <a14:m>
                  <m:oMath xmlns:m="http://schemas.openxmlformats.org/officeDocument/2006/math">
                    <m:r>
                      <a:rPr lang="en-US" i="1" dirty="0" smtClean="0">
                        <a:solidFill>
                          <a:srgbClr val="C00000"/>
                        </a:solidFill>
                        <a:latin typeface="Cambria Math" panose="02040503050406030204" pitchFamily="18" charset="0"/>
                      </a:rPr>
                      <m:t>𝑄</m:t>
                    </m:r>
                    <m:r>
                      <a:rPr lang="en-US" i="1" dirty="0" smtClean="0">
                        <a:solidFill>
                          <a:srgbClr val="C00000"/>
                        </a:solidFill>
                        <a:latin typeface="Cambria Math" panose="02040503050406030204" pitchFamily="18" charset="0"/>
                      </a:rPr>
                      <m:t> × (</m:t>
                    </m:r>
                    <m:r>
                      <m:rPr>
                        <m:sty m:val="p"/>
                      </m:rPr>
                      <a:rPr lang="el-GR" i="0" dirty="0">
                        <a:solidFill>
                          <a:srgbClr val="C00000"/>
                        </a:solidFill>
                        <a:latin typeface="Cambria Math" panose="02040503050406030204" pitchFamily="18" charset="0"/>
                      </a:rPr>
                      <m:t>Σ</m:t>
                    </m:r>
                    <m:r>
                      <a:rPr lang="el-GR" i="1" dirty="0">
                        <a:solidFill>
                          <a:srgbClr val="C00000"/>
                        </a:solidFill>
                        <a:latin typeface="Cambria Math" panose="02040503050406030204" pitchFamily="18" charset="0"/>
                      </a:rPr>
                      <m:t> ∪ {</m:t>
                    </m:r>
                    <m:r>
                      <a:rPr lang="en-US" i="1" dirty="0">
                        <a:solidFill>
                          <a:srgbClr val="C00000"/>
                        </a:solidFill>
                        <a:latin typeface="Cambria Math" panose="02040503050406030204" pitchFamily="18" charset="0"/>
                        <a:ea typeface="Cambria Math" panose="02040503050406030204" pitchFamily="18" charset="0"/>
                      </a:rPr>
                      <m:t>𝜆</m:t>
                    </m:r>
                    <m:r>
                      <a:rPr lang="el-GR" i="1" dirty="0">
                        <a:solidFill>
                          <a:srgbClr val="C00000"/>
                        </a:solidFill>
                        <a:latin typeface="Cambria Math" panose="02040503050406030204" pitchFamily="18" charset="0"/>
                      </a:rPr>
                      <m:t>}) × </m:t>
                    </m:r>
                    <m:r>
                      <m:rPr>
                        <m:sty m:val="p"/>
                      </m:rPr>
                      <a:rPr lang="el-GR" i="0" dirty="0">
                        <a:solidFill>
                          <a:srgbClr val="C00000"/>
                        </a:solidFill>
                        <a:latin typeface="Cambria Math" panose="02040503050406030204" pitchFamily="18" charset="0"/>
                      </a:rPr>
                      <m:t>Γ</m:t>
                    </m:r>
                    <m:r>
                      <a:rPr lang="el-GR" i="1" dirty="0">
                        <a:solidFill>
                          <a:srgbClr val="C00000"/>
                        </a:solidFill>
                        <a:latin typeface="Cambria Math" panose="02040503050406030204" pitchFamily="18" charset="0"/>
                      </a:rPr>
                      <m:t> → </m:t>
                    </m:r>
                    <m:r>
                      <a:rPr lang="en-US" i="1" dirty="0">
                        <a:solidFill>
                          <a:srgbClr val="C00000"/>
                        </a:solidFill>
                        <a:latin typeface="Cambria Math" panose="02040503050406030204" pitchFamily="18" charset="0"/>
                      </a:rPr>
                      <m:t>𝑄</m:t>
                    </m:r>
                    <m:r>
                      <a:rPr lang="en-US" i="1" dirty="0">
                        <a:solidFill>
                          <a:srgbClr val="C00000"/>
                        </a:solidFill>
                        <a:latin typeface="Cambria Math" panose="02040503050406030204" pitchFamily="18" charset="0"/>
                      </a:rPr>
                      <m:t>×</m:t>
                    </m:r>
                    <m:sSup>
                      <m:sSupPr>
                        <m:ctrlPr>
                          <a:rPr lang="en-US" b="0" i="1" dirty="0" smtClean="0">
                            <a:solidFill>
                              <a:srgbClr val="C00000"/>
                            </a:solidFill>
                            <a:latin typeface="Cambria Math" panose="02040503050406030204" pitchFamily="18" charset="0"/>
                          </a:rPr>
                        </m:ctrlPr>
                      </m:sSupPr>
                      <m:e>
                        <m:r>
                          <m:rPr>
                            <m:sty m:val="p"/>
                          </m:rPr>
                          <a:rPr lang="el-GR" i="0" dirty="0">
                            <a:solidFill>
                              <a:srgbClr val="C00000"/>
                            </a:solidFill>
                            <a:latin typeface="Cambria Math" panose="02040503050406030204" pitchFamily="18" charset="0"/>
                          </a:rPr>
                          <m:t>Γ</m:t>
                        </m:r>
                      </m:e>
                      <m:sup>
                        <m:r>
                          <a:rPr lang="en-US" b="0" i="0" dirty="0" smtClean="0">
                            <a:solidFill>
                              <a:srgbClr val="C00000"/>
                            </a:solidFill>
                            <a:latin typeface="Cambria Math" panose="02040503050406030204" pitchFamily="18" charset="0"/>
                          </a:rPr>
                          <m:t>∗</m:t>
                        </m:r>
                      </m:sup>
                    </m:sSup>
                  </m:oMath>
                </a14:m>
                <a:endParaRPr lang="en-US" dirty="0">
                  <a:solidFill>
                    <a:srgbClr val="C0000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459" r="-51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D22F896-40B5-4ADD-8801-0D06FADFA095}" type="slidenum">
              <a:rPr lang="en-US" smtClean="0"/>
              <a:pPr/>
              <a:t>6</a:t>
            </a:fld>
            <a:endParaRPr lang="en-US" dirty="0"/>
          </a:p>
        </p:txBody>
      </p:sp>
      <p:pic>
        <p:nvPicPr>
          <p:cNvPr id="7" name="Picture 6"/>
          <p:cNvPicPr>
            <a:picLocks noChangeAspect="1"/>
          </p:cNvPicPr>
          <p:nvPr/>
        </p:nvPicPr>
        <p:blipFill>
          <a:blip r:embed="rId3"/>
          <a:stretch>
            <a:fillRect/>
          </a:stretch>
        </p:blipFill>
        <p:spPr>
          <a:xfrm>
            <a:off x="6536724" y="3216910"/>
            <a:ext cx="5516014" cy="2828290"/>
          </a:xfrm>
          <a:prstGeom prst="rect">
            <a:avLst/>
          </a:prstGeom>
        </p:spPr>
      </p:pic>
      <p:grpSp>
        <p:nvGrpSpPr>
          <p:cNvPr id="9" name="Group 8"/>
          <p:cNvGrpSpPr/>
          <p:nvPr/>
        </p:nvGrpSpPr>
        <p:grpSpPr>
          <a:xfrm>
            <a:off x="4815935" y="1795196"/>
            <a:ext cx="6528604" cy="1240085"/>
            <a:chOff x="184986" y="4862253"/>
            <a:chExt cx="6528604" cy="1240085"/>
          </a:xfrm>
        </p:grpSpPr>
        <p:sp>
          <p:nvSpPr>
            <p:cNvPr id="10" name="TextBox 9"/>
            <p:cNvSpPr txBox="1"/>
            <p:nvPr/>
          </p:nvSpPr>
          <p:spPr>
            <a:xfrm>
              <a:off x="184986" y="4902009"/>
              <a:ext cx="6493565" cy="1200329"/>
            </a:xfrm>
            <a:prstGeom prst="rect">
              <a:avLst/>
            </a:prstGeom>
            <a:solidFill>
              <a:srgbClr val="92D050"/>
            </a:solidFill>
          </p:spPr>
          <p:txBody>
            <a:bodyPr wrap="square" rtlCol="0">
              <a:spAutoFit/>
            </a:bodyPr>
            <a:lstStyle/>
            <a:p>
              <a:pPr algn="r" rtl="1"/>
              <a:r>
                <a:rPr lang="fa-IR" sz="2400" dirty="0">
                  <a:cs typeface="B Mitra" panose="00000400000000000000" pitchFamily="2" charset="-78"/>
                </a:rPr>
                <a:t>      در ماشین های پشته ای توابع انتقال بدین شکل توصیف میشوند که هر حالت از ماشین با توجه به سمبل جاری رشته ورودی و سمبل بالایی پشته به چه حالت دیگری منتقل شده و چه تغییری در پشته ایجاد میکند </a:t>
              </a:r>
            </a:p>
          </p:txBody>
        </p:sp>
        <p:pic>
          <p:nvPicPr>
            <p:cNvPr id="11" name="Picture 10"/>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281590" y="4862253"/>
              <a:ext cx="432000" cy="432000"/>
            </a:xfrm>
            <a:prstGeom prst="rect">
              <a:avLst/>
            </a:prstGeom>
          </p:spPr>
        </p:pic>
      </p:grpSp>
    </p:spTree>
    <p:extLst>
      <p:ext uri="{BB962C8B-B14F-4D97-AF65-F5344CB8AC3E}">
        <p14:creationId xmlns:p14="http://schemas.microsoft.com/office/powerpoint/2010/main" val="18073735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grpId="0" nodeType="after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43"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
                                        <p:tgtEl>
                                          <p:spTgt spid="7"/>
                                        </p:tgtEl>
                                      </p:cBhvr>
                                    </p:animEffect>
                                    <p:anim calcmode="lin" valueType="num">
                                      <p:cBhvr>
                                        <p:cTn id="36" dur="400" fill="hold"/>
                                        <p:tgtEl>
                                          <p:spTgt spid="7"/>
                                        </p:tgtEl>
                                        <p:attrNameLst>
                                          <p:attrName>ppt_x</p:attrName>
                                        </p:attrNameLst>
                                      </p:cBhvr>
                                      <p:tavLst>
                                        <p:tav tm="0">
                                          <p:val>
                                            <p:strVal val="#ppt_x"/>
                                          </p:val>
                                        </p:tav>
                                        <p:tav tm="100000">
                                          <p:val>
                                            <p:strVal val="#ppt_x"/>
                                          </p:val>
                                        </p:tav>
                                      </p:tavLst>
                                    </p:anim>
                                    <p:anim calcmode="lin" valueType="num">
                                      <p:cBhvr>
                                        <p:cTn id="37" dur="400" fill="hold"/>
                                        <p:tgtEl>
                                          <p:spTgt spid="7"/>
                                        </p:tgtEl>
                                        <p:attrNameLst>
                                          <p:attrName>ppt_y</p:attrName>
                                        </p:attrNameLst>
                                      </p:cBhvr>
                                      <p:tavLst>
                                        <p:tav tm="0">
                                          <p:val>
                                            <p:strVal val="#ppt_y+0.31"/>
                                          </p:val>
                                        </p:tav>
                                        <p:tav tm="100000">
                                          <p:val>
                                            <p:strVal val="#ppt_y+0.31"/>
                                          </p:val>
                                        </p:tav>
                                      </p:tavLst>
                                    </p:anim>
                                    <p:anim calcmode="lin" valueType="num">
                                      <p:cBhvr>
                                        <p:cTn id="38" dur="600" decel="50000" fill="hold">
                                          <p:stCondLst>
                                            <p:cond delay="4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9" dur="600" decel="50000" fill="hold">
                                          <p:stCondLst>
                                            <p:cond delay="4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nodeType="click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p:cTn id="44" dur="1000" fill="hold"/>
                                        <p:tgtEl>
                                          <p:spTgt spid="9"/>
                                        </p:tgtEl>
                                        <p:attrNameLst>
                                          <p:attrName>ppt_w</p:attrName>
                                        </p:attrNameLst>
                                      </p:cBhvr>
                                      <p:tavLst>
                                        <p:tav tm="0">
                                          <p:val>
                                            <p:fltVal val="0"/>
                                          </p:val>
                                        </p:tav>
                                        <p:tav tm="100000">
                                          <p:val>
                                            <p:strVal val="#ppt_w"/>
                                          </p:val>
                                        </p:tav>
                                      </p:tavLst>
                                    </p:anim>
                                    <p:anim calcmode="lin" valueType="num">
                                      <p:cBhvr>
                                        <p:cTn id="45" dur="1000" fill="hold"/>
                                        <p:tgtEl>
                                          <p:spTgt spid="9"/>
                                        </p:tgtEl>
                                        <p:attrNameLst>
                                          <p:attrName>ppt_h</p:attrName>
                                        </p:attrNameLst>
                                      </p:cBhvr>
                                      <p:tavLst>
                                        <p:tav tm="0">
                                          <p:val>
                                            <p:fltVal val="0"/>
                                          </p:val>
                                        </p:tav>
                                        <p:tav tm="100000">
                                          <p:val>
                                            <p:strVal val="#ppt_h"/>
                                          </p:val>
                                        </p:tav>
                                      </p:tavLst>
                                    </p:anim>
                                    <p:anim calcmode="lin" valueType="num">
                                      <p:cBhvr>
                                        <p:cTn id="46" dur="1000" fill="hold"/>
                                        <p:tgtEl>
                                          <p:spTgt spid="9"/>
                                        </p:tgtEl>
                                        <p:attrNameLst>
                                          <p:attrName>style.rotation</p:attrName>
                                        </p:attrNameLst>
                                      </p:cBhvr>
                                      <p:tavLst>
                                        <p:tav tm="0">
                                          <p:val>
                                            <p:fltVal val="90"/>
                                          </p:val>
                                        </p:tav>
                                        <p:tav tm="100000">
                                          <p:val>
                                            <p:fltVal val="0"/>
                                          </p:val>
                                        </p:tav>
                                      </p:tavLst>
                                    </p:anim>
                                    <p:animEffect transition="in" filter="fade">
                                      <p:cBhvr>
                                        <p:cTn id="4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6137" y="140970"/>
            <a:ext cx="10748373" cy="836274"/>
          </a:xfrm>
        </p:spPr>
        <p:txBody>
          <a:bodyPr/>
          <a:lstStyle/>
          <a:p>
            <a:r>
              <a:rPr lang="fa-IR" dirty="0"/>
              <a:t>اعمالی که در پشته های ماشین های پشته ای</a:t>
            </a:r>
            <a:r>
              <a:rPr lang="en-US" dirty="0"/>
              <a:t> </a:t>
            </a:r>
            <a:r>
              <a:rPr lang="fa-IR" dirty="0"/>
              <a:t>صورت میگیرد</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0191" y="1168400"/>
                <a:ext cx="11942547" cy="4876799"/>
              </a:xfrm>
            </p:spPr>
            <p:txBody>
              <a:bodyPr>
                <a:normAutofit/>
              </a:bodyPr>
              <a:lstStyle/>
              <a:p>
                <a:r>
                  <a:rPr lang="fa-IR" sz="1800" dirty="0"/>
                  <a:t> 1-  اضافه کردن یک سمبل به بالای پشته با دیدن سمبل جاری رشته ورودی (</a:t>
                </a:r>
                <a:r>
                  <a:rPr lang="en-US" sz="1800" dirty="0"/>
                  <a:t>push</a:t>
                </a:r>
                <a:r>
                  <a:rPr lang="fa-IR" sz="1800" dirty="0"/>
                  <a:t>)</a:t>
                </a:r>
              </a:p>
              <a:p>
                <a:pPr lvl="1"/>
                <a14:m>
                  <m:oMath xmlns:m="http://schemas.openxmlformats.org/officeDocument/2006/math">
                    <m:r>
                      <a:rPr lang="el-GR" sz="1600" i="1" dirty="0" smtClean="0">
                        <a:solidFill>
                          <a:srgbClr val="C00000"/>
                        </a:solidFill>
                        <a:latin typeface="Cambria Math" panose="02040503050406030204" pitchFamily="18" charset="0"/>
                      </a:rPr>
                      <m:t>𝛿</m:t>
                    </m:r>
                    <m:r>
                      <a:rPr lang="el-GR" sz="1600" i="1" dirty="0" smtClean="0">
                        <a:solidFill>
                          <a:srgbClr val="C00000"/>
                        </a:solidFill>
                        <a:latin typeface="Cambria Math" panose="02040503050406030204" pitchFamily="18" charset="0"/>
                      </a:rPr>
                      <m:t>(</m:t>
                    </m:r>
                    <m:sSub>
                      <m:sSubPr>
                        <m:ctrlPr>
                          <a:rPr lang="en-US" sz="1600" b="0" i="1" dirty="0" smtClean="0">
                            <a:solidFill>
                              <a:srgbClr val="C00000"/>
                            </a:solidFill>
                            <a:latin typeface="Cambria Math" panose="02040503050406030204" pitchFamily="18" charset="0"/>
                          </a:rPr>
                        </m:ctrlPr>
                      </m:sSubPr>
                      <m:e>
                        <m:r>
                          <a:rPr lang="en-US" sz="1600" i="1" dirty="0" err="1">
                            <a:solidFill>
                              <a:srgbClr val="C00000"/>
                            </a:solidFill>
                            <a:latin typeface="Cambria Math" panose="02040503050406030204" pitchFamily="18" charset="0"/>
                          </a:rPr>
                          <m:t>𝑞</m:t>
                        </m:r>
                      </m:e>
                      <m:sub>
                        <m:r>
                          <a:rPr lang="en-US" sz="1600" i="1" dirty="0" err="1">
                            <a:solidFill>
                              <a:srgbClr val="C00000"/>
                            </a:solidFill>
                            <a:latin typeface="Cambria Math" panose="02040503050406030204" pitchFamily="18" charset="0"/>
                          </a:rPr>
                          <m:t>𝑖</m:t>
                        </m:r>
                      </m:sub>
                    </m:sSub>
                    <m:r>
                      <a:rPr lang="en-US" sz="1600" i="1" dirty="0" err="1">
                        <a:solidFill>
                          <a:srgbClr val="C00000"/>
                        </a:solidFill>
                        <a:latin typeface="Cambria Math" panose="02040503050406030204" pitchFamily="18" charset="0"/>
                      </a:rPr>
                      <m:t>,</m:t>
                    </m:r>
                    <m:r>
                      <a:rPr lang="en-US" sz="1600" i="1" dirty="0" err="1">
                        <a:solidFill>
                          <a:srgbClr val="C00000"/>
                        </a:solidFill>
                        <a:latin typeface="Cambria Math" panose="02040503050406030204" pitchFamily="18" charset="0"/>
                      </a:rPr>
                      <m:t>𝑎</m:t>
                    </m:r>
                    <m:r>
                      <a:rPr lang="en-US" sz="1600" i="1" dirty="0" err="1">
                        <a:solidFill>
                          <a:srgbClr val="C00000"/>
                        </a:solidFill>
                        <a:latin typeface="Cambria Math" panose="02040503050406030204" pitchFamily="18" charset="0"/>
                      </a:rPr>
                      <m:t>,</m:t>
                    </m:r>
                    <m:r>
                      <a:rPr lang="en-US" sz="1600" i="1" dirty="0" err="1">
                        <a:solidFill>
                          <a:srgbClr val="C00000"/>
                        </a:solidFill>
                        <a:latin typeface="Cambria Math" panose="02040503050406030204" pitchFamily="18" charset="0"/>
                      </a:rPr>
                      <m:t>𝑥</m:t>
                    </m:r>
                    <m:r>
                      <a:rPr lang="en-US" sz="1600" i="1" dirty="0">
                        <a:solidFill>
                          <a:srgbClr val="C00000"/>
                        </a:solidFill>
                        <a:latin typeface="Cambria Math" panose="02040503050406030204" pitchFamily="18" charset="0"/>
                      </a:rPr>
                      <m:t>)=(</m:t>
                    </m:r>
                    <m:sSub>
                      <m:sSubPr>
                        <m:ctrlPr>
                          <a:rPr lang="en-US" sz="1600" b="0" i="1" dirty="0" smtClean="0">
                            <a:solidFill>
                              <a:srgbClr val="C00000"/>
                            </a:solidFill>
                            <a:latin typeface="Cambria Math" panose="02040503050406030204" pitchFamily="18" charset="0"/>
                          </a:rPr>
                        </m:ctrlPr>
                      </m:sSubPr>
                      <m:e>
                        <m:r>
                          <a:rPr lang="en-US" sz="1600" i="1" dirty="0" err="1">
                            <a:solidFill>
                              <a:srgbClr val="C00000"/>
                            </a:solidFill>
                            <a:latin typeface="Cambria Math" panose="02040503050406030204" pitchFamily="18" charset="0"/>
                          </a:rPr>
                          <m:t>𝑞</m:t>
                        </m:r>
                      </m:e>
                      <m:sub>
                        <m:r>
                          <a:rPr lang="en-US" sz="1600" i="1" dirty="0" err="1">
                            <a:solidFill>
                              <a:srgbClr val="C00000"/>
                            </a:solidFill>
                            <a:latin typeface="Cambria Math" panose="02040503050406030204" pitchFamily="18" charset="0"/>
                          </a:rPr>
                          <m:t>𝑗</m:t>
                        </m:r>
                      </m:sub>
                    </m:sSub>
                    <m:r>
                      <a:rPr lang="en-US" sz="1600" i="1" dirty="0" err="1">
                        <a:solidFill>
                          <a:srgbClr val="C00000"/>
                        </a:solidFill>
                        <a:latin typeface="Cambria Math" panose="02040503050406030204" pitchFamily="18" charset="0"/>
                      </a:rPr>
                      <m:t>,</m:t>
                    </m:r>
                    <m:r>
                      <a:rPr lang="en-US" sz="1600" i="1" dirty="0" err="1">
                        <a:solidFill>
                          <a:srgbClr val="C00000"/>
                        </a:solidFill>
                        <a:latin typeface="Cambria Math" panose="02040503050406030204" pitchFamily="18" charset="0"/>
                      </a:rPr>
                      <m:t>𝑦𝑥</m:t>
                    </m:r>
                    <m:r>
                      <a:rPr lang="en-US" sz="1600" i="1" dirty="0">
                        <a:solidFill>
                          <a:srgbClr val="C00000"/>
                        </a:solidFill>
                        <a:latin typeface="Cambria Math" panose="02040503050406030204" pitchFamily="18" charset="0"/>
                      </a:rPr>
                      <m:t>)</m:t>
                    </m:r>
                  </m:oMath>
                </a14:m>
                <a:endParaRPr lang="en-US" sz="1600" dirty="0">
                  <a:solidFill>
                    <a:srgbClr val="C00000"/>
                  </a:solidFill>
                </a:endParaRPr>
              </a:p>
              <a:p>
                <a:pPr lvl="1"/>
                <a:r>
                  <a:rPr lang="fa-IR" sz="1600" dirty="0"/>
                  <a:t>اگر در رشته ورودی سمبل </a:t>
                </a:r>
                <a14:m>
                  <m:oMath xmlns:m="http://schemas.openxmlformats.org/officeDocument/2006/math">
                    <m:r>
                      <a:rPr lang="en-US" sz="1600" i="1" dirty="0">
                        <a:latin typeface="Cambria Math" panose="02040503050406030204" pitchFamily="18" charset="0"/>
                      </a:rPr>
                      <m:t>𝑎</m:t>
                    </m:r>
                  </m:oMath>
                </a14:m>
                <a:r>
                  <a:rPr lang="en-US" sz="1600" dirty="0"/>
                  <a:t> </a:t>
                </a:r>
                <a:r>
                  <a:rPr lang="fa-IR" sz="1600" dirty="0"/>
                  <a:t> را مشاهده کردی و بالای پشته سمبل </a:t>
                </a:r>
                <a14:m>
                  <m:oMath xmlns:m="http://schemas.openxmlformats.org/officeDocument/2006/math">
                    <m:r>
                      <a:rPr lang="en-US" sz="1600" i="1" dirty="0">
                        <a:latin typeface="Cambria Math" panose="02040503050406030204" pitchFamily="18" charset="0"/>
                      </a:rPr>
                      <m:t>𝑥</m:t>
                    </m:r>
                  </m:oMath>
                </a14:m>
                <a:r>
                  <a:rPr lang="fa-IR" sz="1600" dirty="0"/>
                  <a:t> </a:t>
                </a:r>
                <a:r>
                  <a:rPr lang="en-US" sz="1600" dirty="0"/>
                  <a:t> </a:t>
                </a:r>
                <a:r>
                  <a:rPr lang="fa-IR" sz="1600" dirty="0"/>
                  <a:t>بود انگاه برو به تابع انتقال بعدی و نوار وضعیت یک خانه به جلو حرکت کرده و سمبل </a:t>
                </a:r>
                <a14:m>
                  <m:oMath xmlns:m="http://schemas.openxmlformats.org/officeDocument/2006/math">
                    <m:r>
                      <a:rPr lang="en-US" sz="1600" i="1" dirty="0">
                        <a:latin typeface="Cambria Math" panose="02040503050406030204" pitchFamily="18" charset="0"/>
                      </a:rPr>
                      <m:t>𝑦</m:t>
                    </m:r>
                  </m:oMath>
                </a14:m>
                <a:r>
                  <a:rPr lang="fa-IR" sz="1600" dirty="0"/>
                  <a:t> </a:t>
                </a:r>
                <a:r>
                  <a:rPr lang="en-US" sz="1600" dirty="0"/>
                  <a:t> </a:t>
                </a:r>
                <a:r>
                  <a:rPr lang="fa-IR" sz="1600" dirty="0"/>
                  <a:t>را روی سمبل </a:t>
                </a:r>
                <a14:m>
                  <m:oMath xmlns:m="http://schemas.openxmlformats.org/officeDocument/2006/math">
                    <m:r>
                      <a:rPr lang="en-US" sz="1600" i="1" dirty="0">
                        <a:latin typeface="Cambria Math" panose="02040503050406030204" pitchFamily="18" charset="0"/>
                      </a:rPr>
                      <m:t>𝑥</m:t>
                    </m:r>
                  </m:oMath>
                </a14:m>
                <a:r>
                  <a:rPr lang="en-US" sz="1600" dirty="0"/>
                  <a:t> ، push  </a:t>
                </a:r>
                <a:r>
                  <a:rPr lang="fa-IR" sz="1600" dirty="0"/>
                  <a:t>کن واز حالت </a:t>
                </a:r>
                <a14:m>
                  <m:oMath xmlns:m="http://schemas.openxmlformats.org/officeDocument/2006/math">
                    <m:sSub>
                      <m:sSubPr>
                        <m:ctrlPr>
                          <a:rPr lang="en-US" sz="1600" i="1" dirty="0">
                            <a:latin typeface="Cambria Math" panose="02040503050406030204" pitchFamily="18" charset="0"/>
                          </a:rPr>
                        </m:ctrlPr>
                      </m:sSubPr>
                      <m:e>
                        <m:r>
                          <a:rPr lang="en-US" sz="1600" i="1" dirty="0" err="1">
                            <a:latin typeface="Cambria Math" panose="02040503050406030204" pitchFamily="18" charset="0"/>
                          </a:rPr>
                          <m:t>𝑞</m:t>
                        </m:r>
                      </m:e>
                      <m:sub>
                        <m:r>
                          <a:rPr lang="en-US" sz="1600" i="1" dirty="0" err="1">
                            <a:latin typeface="Cambria Math" panose="02040503050406030204" pitchFamily="18" charset="0"/>
                          </a:rPr>
                          <m:t>𝑖</m:t>
                        </m:r>
                      </m:sub>
                    </m:sSub>
                  </m:oMath>
                </a14:m>
                <a:r>
                  <a:rPr lang="fa-IR" sz="1600" dirty="0"/>
                  <a:t> </a:t>
                </a:r>
                <a:r>
                  <a:rPr lang="en-US" sz="1600" dirty="0"/>
                  <a:t> </a:t>
                </a:r>
                <a:r>
                  <a:rPr lang="fa-IR" sz="1600" dirty="0"/>
                  <a:t>برو به حالت </a:t>
                </a:r>
                <a14:m>
                  <m:oMath xmlns:m="http://schemas.openxmlformats.org/officeDocument/2006/math">
                    <m:sSub>
                      <m:sSubPr>
                        <m:ctrlPr>
                          <a:rPr lang="en-US" sz="1600" i="1" dirty="0">
                            <a:latin typeface="Cambria Math" panose="02040503050406030204" pitchFamily="18" charset="0"/>
                          </a:rPr>
                        </m:ctrlPr>
                      </m:sSubPr>
                      <m:e>
                        <m:r>
                          <a:rPr lang="en-US" sz="1600" i="1" dirty="0" err="1">
                            <a:latin typeface="Cambria Math" panose="02040503050406030204" pitchFamily="18" charset="0"/>
                          </a:rPr>
                          <m:t>𝑞</m:t>
                        </m:r>
                      </m:e>
                      <m:sub>
                        <m:r>
                          <a:rPr lang="en-US" sz="1600" i="1" dirty="0" err="1">
                            <a:latin typeface="Cambria Math" panose="02040503050406030204" pitchFamily="18" charset="0"/>
                          </a:rPr>
                          <m:t>𝑗</m:t>
                        </m:r>
                      </m:sub>
                    </m:sSub>
                  </m:oMath>
                </a14:m>
                <a:endParaRPr lang="en-US" sz="1600" dirty="0"/>
              </a:p>
              <a:p>
                <a:r>
                  <a:rPr lang="fa-IR" sz="1800" dirty="0"/>
                  <a:t>2-  برداشتن یک سمبل از بالای پشته با دیدن سمبل جاری رشته ورودی (</a:t>
                </a:r>
                <a:r>
                  <a:rPr lang="en-US" sz="1800" dirty="0"/>
                  <a:t>POP</a:t>
                </a:r>
                <a:r>
                  <a:rPr lang="fa-IR" sz="1800" dirty="0"/>
                  <a:t>)</a:t>
                </a:r>
              </a:p>
              <a:p>
                <a:pPr lvl="1"/>
                <a14:m>
                  <m:oMath xmlns:m="http://schemas.openxmlformats.org/officeDocument/2006/math">
                    <m:r>
                      <a:rPr lang="el-GR" sz="1600" i="1" dirty="0" smtClean="0">
                        <a:solidFill>
                          <a:srgbClr val="C00000"/>
                        </a:solidFill>
                        <a:latin typeface="Cambria Math" panose="02040503050406030204" pitchFamily="18" charset="0"/>
                      </a:rPr>
                      <m:t>𝛿</m:t>
                    </m:r>
                    <m:r>
                      <a:rPr lang="el-GR" sz="1600" i="1" dirty="0" smtClean="0">
                        <a:solidFill>
                          <a:srgbClr val="C00000"/>
                        </a:solidFill>
                        <a:latin typeface="Cambria Math" panose="02040503050406030204" pitchFamily="18" charset="0"/>
                      </a:rPr>
                      <m:t>(</m:t>
                    </m:r>
                    <m:sSub>
                      <m:sSubPr>
                        <m:ctrlPr>
                          <a:rPr lang="en-US" sz="1600" i="1" dirty="0">
                            <a:solidFill>
                              <a:srgbClr val="C00000"/>
                            </a:solidFill>
                            <a:latin typeface="Cambria Math" panose="02040503050406030204" pitchFamily="18" charset="0"/>
                          </a:rPr>
                        </m:ctrlPr>
                      </m:sSubPr>
                      <m:e>
                        <m:r>
                          <a:rPr lang="en-US" sz="1600" i="1" dirty="0" err="1">
                            <a:solidFill>
                              <a:srgbClr val="C00000"/>
                            </a:solidFill>
                            <a:latin typeface="Cambria Math" panose="02040503050406030204" pitchFamily="18" charset="0"/>
                          </a:rPr>
                          <m:t>𝑞</m:t>
                        </m:r>
                      </m:e>
                      <m:sub>
                        <m:r>
                          <a:rPr lang="en-US" sz="1600" i="1" dirty="0" err="1">
                            <a:solidFill>
                              <a:srgbClr val="C00000"/>
                            </a:solidFill>
                            <a:latin typeface="Cambria Math" panose="02040503050406030204" pitchFamily="18" charset="0"/>
                          </a:rPr>
                          <m:t>𝑖</m:t>
                        </m:r>
                      </m:sub>
                    </m:sSub>
                    <m:r>
                      <a:rPr lang="en-US" sz="1600" i="1" dirty="0" err="1">
                        <a:solidFill>
                          <a:srgbClr val="C00000"/>
                        </a:solidFill>
                        <a:latin typeface="Cambria Math" panose="02040503050406030204" pitchFamily="18" charset="0"/>
                      </a:rPr>
                      <m:t>,</m:t>
                    </m:r>
                    <m:r>
                      <a:rPr lang="en-US" sz="1600" i="1" dirty="0" err="1">
                        <a:solidFill>
                          <a:srgbClr val="C00000"/>
                        </a:solidFill>
                        <a:latin typeface="Cambria Math" panose="02040503050406030204" pitchFamily="18" charset="0"/>
                      </a:rPr>
                      <m:t>𝑎</m:t>
                    </m:r>
                    <m:r>
                      <a:rPr lang="en-US" sz="1600" i="1" dirty="0" err="1">
                        <a:solidFill>
                          <a:srgbClr val="C00000"/>
                        </a:solidFill>
                        <a:latin typeface="Cambria Math" panose="02040503050406030204" pitchFamily="18" charset="0"/>
                      </a:rPr>
                      <m:t>,</m:t>
                    </m:r>
                    <m:r>
                      <a:rPr lang="en-US" sz="1600" i="1" dirty="0" err="1">
                        <a:solidFill>
                          <a:srgbClr val="C00000"/>
                        </a:solidFill>
                        <a:latin typeface="Cambria Math" panose="02040503050406030204" pitchFamily="18" charset="0"/>
                      </a:rPr>
                      <m:t>𝑥</m:t>
                    </m:r>
                    <m:r>
                      <a:rPr lang="en-US" sz="1600" i="1" dirty="0">
                        <a:solidFill>
                          <a:srgbClr val="C00000"/>
                        </a:solidFill>
                        <a:latin typeface="Cambria Math" panose="02040503050406030204" pitchFamily="18" charset="0"/>
                      </a:rPr>
                      <m:t>)=(</m:t>
                    </m:r>
                    <m:sSub>
                      <m:sSubPr>
                        <m:ctrlPr>
                          <a:rPr lang="en-US" sz="1600" i="1" dirty="0">
                            <a:solidFill>
                              <a:srgbClr val="C00000"/>
                            </a:solidFill>
                            <a:latin typeface="Cambria Math" panose="02040503050406030204" pitchFamily="18" charset="0"/>
                          </a:rPr>
                        </m:ctrlPr>
                      </m:sSubPr>
                      <m:e>
                        <m:r>
                          <a:rPr lang="en-US" sz="1600" i="1" dirty="0" err="1">
                            <a:solidFill>
                              <a:srgbClr val="C00000"/>
                            </a:solidFill>
                            <a:latin typeface="Cambria Math" panose="02040503050406030204" pitchFamily="18" charset="0"/>
                          </a:rPr>
                          <m:t>𝑞</m:t>
                        </m:r>
                      </m:e>
                      <m:sub>
                        <m:r>
                          <a:rPr lang="en-US" sz="1600" i="1" dirty="0" err="1">
                            <a:solidFill>
                              <a:srgbClr val="C00000"/>
                            </a:solidFill>
                            <a:latin typeface="Cambria Math" panose="02040503050406030204" pitchFamily="18" charset="0"/>
                          </a:rPr>
                          <m:t>𝑗</m:t>
                        </m:r>
                      </m:sub>
                    </m:sSub>
                    <m:r>
                      <a:rPr lang="en-US" sz="1600" i="1" dirty="0" err="1">
                        <a:solidFill>
                          <a:srgbClr val="C00000"/>
                        </a:solidFill>
                        <a:latin typeface="Cambria Math" panose="02040503050406030204" pitchFamily="18" charset="0"/>
                      </a:rPr>
                      <m:t>,</m:t>
                    </m:r>
                    <m:r>
                      <a:rPr lang="el-GR" sz="1600" i="1" dirty="0">
                        <a:solidFill>
                          <a:srgbClr val="C00000"/>
                        </a:solidFill>
                        <a:latin typeface="Cambria Math" panose="02040503050406030204" pitchFamily="18" charset="0"/>
                      </a:rPr>
                      <m:t>𝜆</m:t>
                    </m:r>
                    <m:r>
                      <a:rPr lang="en-US" sz="1600" i="1" dirty="0">
                        <a:solidFill>
                          <a:srgbClr val="C00000"/>
                        </a:solidFill>
                        <a:latin typeface="Cambria Math" panose="02040503050406030204" pitchFamily="18" charset="0"/>
                      </a:rPr>
                      <m:t>)</m:t>
                    </m:r>
                  </m:oMath>
                </a14:m>
                <a:endParaRPr lang="en-US" sz="1600" dirty="0">
                  <a:solidFill>
                    <a:srgbClr val="C00000"/>
                  </a:solidFill>
                </a:endParaRPr>
              </a:p>
              <a:p>
                <a:pPr lvl="1"/>
                <a:r>
                  <a:rPr lang="fa-IR" sz="1600" dirty="0"/>
                  <a:t>اگر در رشته ورودی سمبل </a:t>
                </a:r>
                <a14:m>
                  <m:oMath xmlns:m="http://schemas.openxmlformats.org/officeDocument/2006/math">
                    <m:r>
                      <a:rPr lang="en-US" sz="1600" i="1" dirty="0">
                        <a:latin typeface="Cambria Math" panose="02040503050406030204" pitchFamily="18" charset="0"/>
                      </a:rPr>
                      <m:t>𝑎</m:t>
                    </m:r>
                  </m:oMath>
                </a14:m>
                <a:r>
                  <a:rPr lang="en-US" sz="1600" dirty="0"/>
                  <a:t> </a:t>
                </a:r>
                <a:r>
                  <a:rPr lang="fa-IR" sz="1600" dirty="0"/>
                  <a:t> را مشاهده کردی و بالای پشته سمبل </a:t>
                </a:r>
                <a14:m>
                  <m:oMath xmlns:m="http://schemas.openxmlformats.org/officeDocument/2006/math">
                    <m:r>
                      <a:rPr lang="en-US" sz="1600" i="1" dirty="0">
                        <a:latin typeface="Cambria Math" panose="02040503050406030204" pitchFamily="18" charset="0"/>
                      </a:rPr>
                      <m:t>𝑥</m:t>
                    </m:r>
                  </m:oMath>
                </a14:m>
                <a:r>
                  <a:rPr lang="fa-IR" sz="1600" dirty="0"/>
                  <a:t> </a:t>
                </a:r>
                <a:r>
                  <a:rPr lang="en-US" sz="1600" dirty="0"/>
                  <a:t> </a:t>
                </a:r>
                <a:r>
                  <a:rPr lang="fa-IR" sz="1600" dirty="0"/>
                  <a:t>بود انگاه برو به تابع انتقال بعدی و نوار وضعیت یک خانه به جلو حرکت کرده و از روی پشته یک سمبل را </a:t>
                </a:r>
                <a:r>
                  <a:rPr lang="en-US" sz="1600" dirty="0"/>
                  <a:t>pop </a:t>
                </a:r>
                <a:r>
                  <a:rPr lang="fa-IR" sz="1600" dirty="0"/>
                  <a:t>کن واز حالت </a:t>
                </a:r>
                <a14:m>
                  <m:oMath xmlns:m="http://schemas.openxmlformats.org/officeDocument/2006/math">
                    <m:sSub>
                      <m:sSubPr>
                        <m:ctrlPr>
                          <a:rPr lang="en-US" sz="1600" i="1" dirty="0">
                            <a:latin typeface="Cambria Math" panose="02040503050406030204" pitchFamily="18" charset="0"/>
                          </a:rPr>
                        </m:ctrlPr>
                      </m:sSubPr>
                      <m:e>
                        <m:r>
                          <a:rPr lang="en-US" sz="1600" i="1" dirty="0" err="1">
                            <a:latin typeface="Cambria Math" panose="02040503050406030204" pitchFamily="18" charset="0"/>
                          </a:rPr>
                          <m:t>𝑞</m:t>
                        </m:r>
                      </m:e>
                      <m:sub>
                        <m:r>
                          <a:rPr lang="en-US" sz="1600" i="1" dirty="0" err="1">
                            <a:latin typeface="Cambria Math" panose="02040503050406030204" pitchFamily="18" charset="0"/>
                          </a:rPr>
                          <m:t>𝑖</m:t>
                        </m:r>
                      </m:sub>
                    </m:sSub>
                  </m:oMath>
                </a14:m>
                <a:r>
                  <a:rPr lang="fa-IR" sz="1600" dirty="0"/>
                  <a:t> </a:t>
                </a:r>
                <a:r>
                  <a:rPr lang="en-US" sz="1600" dirty="0"/>
                  <a:t> </a:t>
                </a:r>
                <a:r>
                  <a:rPr lang="fa-IR" sz="1600" dirty="0"/>
                  <a:t>برو به حالت </a:t>
                </a:r>
                <a14:m>
                  <m:oMath xmlns:m="http://schemas.openxmlformats.org/officeDocument/2006/math">
                    <m:sSub>
                      <m:sSubPr>
                        <m:ctrlPr>
                          <a:rPr lang="en-US" sz="1600" i="1" dirty="0">
                            <a:latin typeface="Cambria Math" panose="02040503050406030204" pitchFamily="18" charset="0"/>
                          </a:rPr>
                        </m:ctrlPr>
                      </m:sSubPr>
                      <m:e>
                        <m:r>
                          <a:rPr lang="en-US" sz="1600" i="1" dirty="0" err="1">
                            <a:latin typeface="Cambria Math" panose="02040503050406030204" pitchFamily="18" charset="0"/>
                          </a:rPr>
                          <m:t>𝑞</m:t>
                        </m:r>
                      </m:e>
                      <m:sub>
                        <m:r>
                          <a:rPr lang="en-US" sz="1600" i="1" dirty="0" err="1">
                            <a:latin typeface="Cambria Math" panose="02040503050406030204" pitchFamily="18" charset="0"/>
                          </a:rPr>
                          <m:t>𝑗</m:t>
                        </m:r>
                      </m:sub>
                    </m:sSub>
                  </m:oMath>
                </a14:m>
                <a:endParaRPr lang="en-US" sz="1600" dirty="0"/>
              </a:p>
              <a:p>
                <a:r>
                  <a:rPr lang="fa-IR" sz="1800" dirty="0"/>
                  <a:t>3-جایگزین کردن یک سمبل به جای سمبل بالای پشته با دیدن سمبل جاری رشته ورودی</a:t>
                </a:r>
                <a:endParaRPr lang="en-US" sz="1800" dirty="0"/>
              </a:p>
              <a:p>
                <a:pPr lvl="1"/>
                <a14:m>
                  <m:oMath xmlns:m="http://schemas.openxmlformats.org/officeDocument/2006/math">
                    <m:r>
                      <a:rPr lang="el-GR" sz="1600" i="1" dirty="0" smtClean="0">
                        <a:solidFill>
                          <a:srgbClr val="C00000"/>
                        </a:solidFill>
                        <a:latin typeface="Cambria Math" panose="02040503050406030204" pitchFamily="18" charset="0"/>
                      </a:rPr>
                      <m:t>𝛿</m:t>
                    </m:r>
                    <m:r>
                      <a:rPr lang="el-GR" sz="1600" i="1" dirty="0" smtClean="0">
                        <a:solidFill>
                          <a:srgbClr val="C00000"/>
                        </a:solidFill>
                        <a:latin typeface="Cambria Math" panose="02040503050406030204" pitchFamily="18" charset="0"/>
                      </a:rPr>
                      <m:t>(</m:t>
                    </m:r>
                    <m:sSub>
                      <m:sSubPr>
                        <m:ctrlPr>
                          <a:rPr lang="en-US" sz="1600" i="1" dirty="0">
                            <a:solidFill>
                              <a:srgbClr val="C00000"/>
                            </a:solidFill>
                            <a:latin typeface="Cambria Math" panose="02040503050406030204" pitchFamily="18" charset="0"/>
                          </a:rPr>
                        </m:ctrlPr>
                      </m:sSubPr>
                      <m:e>
                        <m:r>
                          <a:rPr lang="en-US" sz="1600" i="1" dirty="0" err="1">
                            <a:solidFill>
                              <a:srgbClr val="C00000"/>
                            </a:solidFill>
                            <a:latin typeface="Cambria Math" panose="02040503050406030204" pitchFamily="18" charset="0"/>
                          </a:rPr>
                          <m:t>𝑞</m:t>
                        </m:r>
                      </m:e>
                      <m:sub>
                        <m:r>
                          <a:rPr lang="en-US" sz="1600" i="1" dirty="0" err="1">
                            <a:solidFill>
                              <a:srgbClr val="C00000"/>
                            </a:solidFill>
                            <a:latin typeface="Cambria Math" panose="02040503050406030204" pitchFamily="18" charset="0"/>
                          </a:rPr>
                          <m:t>𝑖</m:t>
                        </m:r>
                      </m:sub>
                    </m:sSub>
                    <m:r>
                      <a:rPr lang="en-US" sz="1600" i="1" dirty="0" err="1">
                        <a:solidFill>
                          <a:srgbClr val="C00000"/>
                        </a:solidFill>
                        <a:latin typeface="Cambria Math" panose="02040503050406030204" pitchFamily="18" charset="0"/>
                      </a:rPr>
                      <m:t>,</m:t>
                    </m:r>
                    <m:r>
                      <a:rPr lang="en-US" sz="1600" i="1" dirty="0" err="1">
                        <a:solidFill>
                          <a:srgbClr val="C00000"/>
                        </a:solidFill>
                        <a:latin typeface="Cambria Math" panose="02040503050406030204" pitchFamily="18" charset="0"/>
                      </a:rPr>
                      <m:t>𝑎</m:t>
                    </m:r>
                    <m:r>
                      <a:rPr lang="en-US" sz="1600" i="1" dirty="0" err="1">
                        <a:solidFill>
                          <a:srgbClr val="C00000"/>
                        </a:solidFill>
                        <a:latin typeface="Cambria Math" panose="02040503050406030204" pitchFamily="18" charset="0"/>
                      </a:rPr>
                      <m:t>,</m:t>
                    </m:r>
                    <m:r>
                      <a:rPr lang="en-US" sz="1600" i="1" dirty="0" err="1">
                        <a:solidFill>
                          <a:srgbClr val="C00000"/>
                        </a:solidFill>
                        <a:latin typeface="Cambria Math" panose="02040503050406030204" pitchFamily="18" charset="0"/>
                      </a:rPr>
                      <m:t>𝑥</m:t>
                    </m:r>
                    <m:r>
                      <a:rPr lang="en-US" sz="1600" i="1" dirty="0">
                        <a:solidFill>
                          <a:srgbClr val="C00000"/>
                        </a:solidFill>
                        <a:latin typeface="Cambria Math" panose="02040503050406030204" pitchFamily="18" charset="0"/>
                      </a:rPr>
                      <m:t>)=(</m:t>
                    </m:r>
                    <m:sSub>
                      <m:sSubPr>
                        <m:ctrlPr>
                          <a:rPr lang="en-US" sz="1600" i="1" dirty="0">
                            <a:solidFill>
                              <a:srgbClr val="C00000"/>
                            </a:solidFill>
                            <a:latin typeface="Cambria Math" panose="02040503050406030204" pitchFamily="18" charset="0"/>
                          </a:rPr>
                        </m:ctrlPr>
                      </m:sSubPr>
                      <m:e>
                        <m:r>
                          <a:rPr lang="en-US" sz="1600" i="1" dirty="0" err="1">
                            <a:solidFill>
                              <a:srgbClr val="C00000"/>
                            </a:solidFill>
                            <a:latin typeface="Cambria Math" panose="02040503050406030204" pitchFamily="18" charset="0"/>
                          </a:rPr>
                          <m:t>𝑞</m:t>
                        </m:r>
                      </m:e>
                      <m:sub>
                        <m:r>
                          <a:rPr lang="en-US" sz="1600" i="1" dirty="0" err="1">
                            <a:solidFill>
                              <a:srgbClr val="C00000"/>
                            </a:solidFill>
                            <a:latin typeface="Cambria Math" panose="02040503050406030204" pitchFamily="18" charset="0"/>
                          </a:rPr>
                          <m:t>𝑗</m:t>
                        </m:r>
                      </m:sub>
                    </m:sSub>
                    <m:r>
                      <a:rPr lang="en-US" sz="1600" i="1" dirty="0" err="1">
                        <a:solidFill>
                          <a:srgbClr val="C00000"/>
                        </a:solidFill>
                        <a:latin typeface="Cambria Math" panose="02040503050406030204" pitchFamily="18" charset="0"/>
                      </a:rPr>
                      <m:t>,</m:t>
                    </m:r>
                    <m:r>
                      <a:rPr lang="en-US" sz="1600" i="1" dirty="0">
                        <a:solidFill>
                          <a:srgbClr val="C00000"/>
                        </a:solidFill>
                        <a:latin typeface="Cambria Math" panose="02040503050406030204" pitchFamily="18" charset="0"/>
                      </a:rPr>
                      <m:t>𝑦</m:t>
                    </m:r>
                    <m:r>
                      <a:rPr lang="en-US" sz="1600" i="1" dirty="0">
                        <a:solidFill>
                          <a:srgbClr val="C00000"/>
                        </a:solidFill>
                        <a:latin typeface="Cambria Math" panose="02040503050406030204" pitchFamily="18" charset="0"/>
                      </a:rPr>
                      <m:t>)</m:t>
                    </m:r>
                  </m:oMath>
                </a14:m>
                <a:endParaRPr lang="en-US" sz="1600" dirty="0">
                  <a:solidFill>
                    <a:srgbClr val="C00000"/>
                  </a:solidFill>
                </a:endParaRPr>
              </a:p>
              <a:p>
                <a:pPr lvl="1"/>
                <a:r>
                  <a:rPr lang="fa-IR" sz="1600" dirty="0"/>
                  <a:t>اگر در رشته ورودی سمبل </a:t>
                </a:r>
                <a14:m>
                  <m:oMath xmlns:m="http://schemas.openxmlformats.org/officeDocument/2006/math">
                    <m:r>
                      <a:rPr lang="en-US" sz="1600" i="1" dirty="0">
                        <a:latin typeface="Cambria Math" panose="02040503050406030204" pitchFamily="18" charset="0"/>
                      </a:rPr>
                      <m:t>𝑎</m:t>
                    </m:r>
                  </m:oMath>
                </a14:m>
                <a:r>
                  <a:rPr lang="en-US" sz="1600" dirty="0"/>
                  <a:t> </a:t>
                </a:r>
                <a:r>
                  <a:rPr lang="fa-IR" sz="1600" dirty="0"/>
                  <a:t> را مشاهده کردی و بالای پشته سمبل </a:t>
                </a:r>
                <a14:m>
                  <m:oMath xmlns:m="http://schemas.openxmlformats.org/officeDocument/2006/math">
                    <m:r>
                      <a:rPr lang="en-US" sz="1600" i="1" dirty="0">
                        <a:latin typeface="Cambria Math" panose="02040503050406030204" pitchFamily="18" charset="0"/>
                      </a:rPr>
                      <m:t>𝑥</m:t>
                    </m:r>
                  </m:oMath>
                </a14:m>
                <a:r>
                  <a:rPr lang="fa-IR" sz="1600" dirty="0"/>
                  <a:t> </a:t>
                </a:r>
                <a:r>
                  <a:rPr lang="en-US" sz="1600" dirty="0"/>
                  <a:t> </a:t>
                </a:r>
                <a:r>
                  <a:rPr lang="fa-IR" sz="1600" dirty="0"/>
                  <a:t>بود آنگاه برو به تابع انتقال بعدی و و نوار وضعیت یک خانه به جلو حرکت کرده و از روی پشته سمبل </a:t>
                </a:r>
                <a14:m>
                  <m:oMath xmlns:m="http://schemas.openxmlformats.org/officeDocument/2006/math">
                    <m:r>
                      <a:rPr lang="en-US" sz="1600" i="1" dirty="0">
                        <a:latin typeface="Cambria Math" panose="02040503050406030204" pitchFamily="18" charset="0"/>
                      </a:rPr>
                      <m:t>𝑥</m:t>
                    </m:r>
                  </m:oMath>
                </a14:m>
                <a:r>
                  <a:rPr lang="fa-IR" sz="1600" dirty="0"/>
                  <a:t> را </a:t>
                </a:r>
                <a:r>
                  <a:rPr lang="en-US" sz="1600" dirty="0"/>
                  <a:t>pop </a:t>
                </a:r>
                <a:r>
                  <a:rPr lang="fa-IR" sz="1600" dirty="0"/>
                  <a:t>کن و سمبل </a:t>
                </a:r>
                <a14:m>
                  <m:oMath xmlns:m="http://schemas.openxmlformats.org/officeDocument/2006/math">
                    <m:r>
                      <a:rPr lang="en-US" sz="1600" b="0" i="1" dirty="0" smtClean="0">
                        <a:latin typeface="Cambria Math" panose="02040503050406030204" pitchFamily="18" charset="0"/>
                      </a:rPr>
                      <m:t>𝑦</m:t>
                    </m:r>
                  </m:oMath>
                </a14:m>
                <a:r>
                  <a:rPr lang="en-US" sz="1600" dirty="0"/>
                  <a:t> </a:t>
                </a:r>
                <a:r>
                  <a:rPr lang="fa-IR" sz="1600" dirty="0"/>
                  <a:t> را</a:t>
                </a:r>
                <a:r>
                  <a:rPr lang="en-US" sz="1600" dirty="0"/>
                  <a:t>push</a:t>
                </a:r>
                <a:r>
                  <a:rPr lang="fa-IR" sz="1600" dirty="0"/>
                  <a:t> </a:t>
                </a:r>
                <a:r>
                  <a:rPr lang="en-US" sz="1600" dirty="0"/>
                  <a:t> </a:t>
                </a:r>
                <a:r>
                  <a:rPr lang="fa-IR" sz="1600" dirty="0"/>
                  <a:t>کن واز حالت </a:t>
                </a:r>
                <a14:m>
                  <m:oMath xmlns:m="http://schemas.openxmlformats.org/officeDocument/2006/math">
                    <m:sSub>
                      <m:sSubPr>
                        <m:ctrlPr>
                          <a:rPr lang="en-US" sz="1600" i="1" dirty="0">
                            <a:latin typeface="Cambria Math" panose="02040503050406030204" pitchFamily="18" charset="0"/>
                          </a:rPr>
                        </m:ctrlPr>
                      </m:sSubPr>
                      <m:e>
                        <m:r>
                          <a:rPr lang="en-US" sz="1600" i="1" dirty="0" err="1">
                            <a:latin typeface="Cambria Math" panose="02040503050406030204" pitchFamily="18" charset="0"/>
                          </a:rPr>
                          <m:t>𝑞</m:t>
                        </m:r>
                      </m:e>
                      <m:sub>
                        <m:r>
                          <a:rPr lang="en-US" sz="1600" i="1" dirty="0" err="1">
                            <a:latin typeface="Cambria Math" panose="02040503050406030204" pitchFamily="18" charset="0"/>
                          </a:rPr>
                          <m:t>𝑖</m:t>
                        </m:r>
                      </m:sub>
                    </m:sSub>
                  </m:oMath>
                </a14:m>
                <a:r>
                  <a:rPr lang="fa-IR" sz="1600" dirty="0"/>
                  <a:t> </a:t>
                </a:r>
                <a:r>
                  <a:rPr lang="en-US" sz="1600" dirty="0"/>
                  <a:t> </a:t>
                </a:r>
                <a:r>
                  <a:rPr lang="fa-IR" sz="1600" dirty="0"/>
                  <a:t>برو به حالت </a:t>
                </a:r>
                <a14:m>
                  <m:oMath xmlns:m="http://schemas.openxmlformats.org/officeDocument/2006/math">
                    <m:sSub>
                      <m:sSubPr>
                        <m:ctrlPr>
                          <a:rPr lang="en-US" sz="1600" i="1" dirty="0">
                            <a:latin typeface="Cambria Math" panose="02040503050406030204" pitchFamily="18" charset="0"/>
                          </a:rPr>
                        </m:ctrlPr>
                      </m:sSubPr>
                      <m:e>
                        <m:r>
                          <a:rPr lang="en-US" sz="1600" i="1" dirty="0" err="1">
                            <a:latin typeface="Cambria Math" panose="02040503050406030204" pitchFamily="18" charset="0"/>
                          </a:rPr>
                          <m:t>𝑞</m:t>
                        </m:r>
                      </m:e>
                      <m:sub>
                        <m:r>
                          <a:rPr lang="en-US" sz="1600" i="1" dirty="0" err="1">
                            <a:latin typeface="Cambria Math" panose="02040503050406030204" pitchFamily="18" charset="0"/>
                          </a:rPr>
                          <m:t>𝑗</m:t>
                        </m:r>
                      </m:sub>
                    </m:sSub>
                  </m:oMath>
                </a14:m>
                <a:endParaRPr lang="en-US" sz="16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0191" y="1168400"/>
                <a:ext cx="11942547" cy="4876799"/>
              </a:xfrm>
              <a:blipFill>
                <a:blip r:embed="rId2"/>
                <a:stretch>
                  <a:fillRect l="-51" t="-500" r="-5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D22F896-40B5-4ADD-8801-0D06FADFA095}" type="slidenum">
              <a:rPr lang="en-US" smtClean="0"/>
              <a:pPr/>
              <a:t>7</a:t>
            </a:fld>
            <a:endParaRPr lang="en-US" dirty="0"/>
          </a:p>
        </p:txBody>
      </p:sp>
      <p:grpSp>
        <p:nvGrpSpPr>
          <p:cNvPr id="181" name="Group 180"/>
          <p:cNvGrpSpPr/>
          <p:nvPr/>
        </p:nvGrpSpPr>
        <p:grpSpPr>
          <a:xfrm>
            <a:off x="165407" y="749701"/>
            <a:ext cx="4613832" cy="1148698"/>
            <a:chOff x="5007246" y="1769916"/>
            <a:chExt cx="4914900" cy="1198685"/>
          </a:xfrm>
        </p:grpSpPr>
        <p:sp>
          <p:nvSpPr>
            <p:cNvPr id="182" name="Rectangle 181"/>
            <p:cNvSpPr/>
            <p:nvPr/>
          </p:nvSpPr>
          <p:spPr>
            <a:xfrm>
              <a:off x="5007246" y="1819843"/>
              <a:ext cx="4914900" cy="11487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3" name="Group 182"/>
            <p:cNvGrpSpPr/>
            <p:nvPr/>
          </p:nvGrpSpPr>
          <p:grpSpPr>
            <a:xfrm>
              <a:off x="5124450" y="1819844"/>
              <a:ext cx="1447214" cy="288000"/>
              <a:chOff x="5048250" y="1744351"/>
              <a:chExt cx="1447214" cy="341296"/>
            </a:xfrm>
          </p:grpSpPr>
          <p:cxnSp>
            <p:nvCxnSpPr>
              <p:cNvPr id="223" name="Straight Connector 222"/>
              <p:cNvCxnSpPr/>
              <p:nvPr/>
            </p:nvCxnSpPr>
            <p:spPr>
              <a:xfrm>
                <a:off x="5048250" y="1819275"/>
                <a:ext cx="14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a:off x="5055464" y="2085647"/>
                <a:ext cx="14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5" name="Rectangle 224"/>
              <p:cNvSpPr/>
              <p:nvPr/>
            </p:nvSpPr>
            <p:spPr>
              <a:xfrm>
                <a:off x="5267325" y="1819275"/>
                <a:ext cx="295275" cy="26637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26" name="Rectangle 225"/>
              <p:cNvSpPr/>
              <p:nvPr/>
            </p:nvSpPr>
            <p:spPr>
              <a:xfrm>
                <a:off x="5852451" y="1819275"/>
                <a:ext cx="295275" cy="26637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mc:AlternateContent xmlns:mc="http://schemas.openxmlformats.org/markup-compatibility/2006" xmlns:a14="http://schemas.microsoft.com/office/drawing/2010/main">
            <mc:Choice Requires="a14">
              <p:sp>
                <p:nvSpPr>
                  <p:cNvPr id="227" name="Rectangle 226"/>
                  <p:cNvSpPr/>
                  <p:nvPr/>
                </p:nvSpPr>
                <p:spPr>
                  <a:xfrm>
                    <a:off x="5233644" y="1744351"/>
                    <a:ext cx="361189"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i="1" dirty="0">
                              <a:latin typeface="Cambria Math" panose="02040503050406030204" pitchFamily="18" charset="0"/>
                            </a:rPr>
                            <m:t>𝑎</m:t>
                          </m:r>
                        </m:oMath>
                      </m:oMathPara>
                    </a14:m>
                    <a:endParaRPr lang="en-US" sz="1600" dirty="0"/>
                  </a:p>
                </p:txBody>
              </p:sp>
            </mc:Choice>
            <mc:Fallback xmlns="">
              <p:sp>
                <p:nvSpPr>
                  <p:cNvPr id="227" name="Rectangle 226"/>
                  <p:cNvSpPr>
                    <a:spLocks noRot="1" noChangeAspect="1" noMove="1" noResize="1" noEditPoints="1" noAdjustHandles="1" noChangeArrowheads="1" noChangeShapeType="1" noTextEdit="1"/>
                  </p:cNvSpPr>
                  <p:nvPr/>
                </p:nvSpPr>
                <p:spPr>
                  <a:xfrm>
                    <a:off x="5233644" y="1744351"/>
                    <a:ext cx="361189" cy="338554"/>
                  </a:xfrm>
                  <a:prstGeom prst="rect">
                    <a:avLst/>
                  </a:prstGeom>
                  <a:blipFill>
                    <a:blip r:embed="rId3"/>
                    <a:stretch>
                      <a:fillRect b="-212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8" name="Rectangle 227"/>
                  <p:cNvSpPr/>
                  <p:nvPr/>
                </p:nvSpPr>
                <p:spPr>
                  <a:xfrm>
                    <a:off x="5519927" y="1744351"/>
                    <a:ext cx="357469"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b="0" i="1" dirty="0" smtClean="0">
                              <a:latin typeface="Cambria Math" panose="02040503050406030204" pitchFamily="18" charset="0"/>
                            </a:rPr>
                            <m:t>𝑏</m:t>
                          </m:r>
                        </m:oMath>
                      </m:oMathPara>
                    </a14:m>
                    <a:endParaRPr lang="en-US" sz="1600" dirty="0"/>
                  </a:p>
                </p:txBody>
              </p:sp>
            </mc:Choice>
            <mc:Fallback xmlns="">
              <p:sp>
                <p:nvSpPr>
                  <p:cNvPr id="228" name="Rectangle 227"/>
                  <p:cNvSpPr>
                    <a:spLocks noRot="1" noChangeAspect="1" noMove="1" noResize="1" noEditPoints="1" noAdjustHandles="1" noChangeArrowheads="1" noChangeShapeType="1" noTextEdit="1"/>
                  </p:cNvSpPr>
                  <p:nvPr/>
                </p:nvSpPr>
                <p:spPr>
                  <a:xfrm>
                    <a:off x="5519927" y="1744351"/>
                    <a:ext cx="357469" cy="338554"/>
                  </a:xfrm>
                  <a:prstGeom prst="rect">
                    <a:avLst/>
                  </a:prstGeom>
                  <a:blipFill>
                    <a:blip r:embed="rId4"/>
                    <a:stretch>
                      <a:fillRect b="-106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9" name="Rectangle 228"/>
                  <p:cNvSpPr/>
                  <p:nvPr/>
                </p:nvSpPr>
                <p:spPr>
                  <a:xfrm>
                    <a:off x="5817250" y="1744351"/>
                    <a:ext cx="343491"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b="0" i="1" dirty="0" smtClean="0">
                              <a:latin typeface="Cambria Math" panose="02040503050406030204" pitchFamily="18" charset="0"/>
                            </a:rPr>
                            <m:t>𝑐</m:t>
                          </m:r>
                        </m:oMath>
                      </m:oMathPara>
                    </a14:m>
                    <a:endParaRPr lang="en-US" sz="1600" dirty="0"/>
                  </a:p>
                </p:txBody>
              </p:sp>
            </mc:Choice>
            <mc:Fallback xmlns="">
              <p:sp>
                <p:nvSpPr>
                  <p:cNvPr id="229" name="Rectangle 228"/>
                  <p:cNvSpPr>
                    <a:spLocks noRot="1" noChangeAspect="1" noMove="1" noResize="1" noEditPoints="1" noAdjustHandles="1" noChangeArrowheads="1" noChangeShapeType="1" noTextEdit="1"/>
                  </p:cNvSpPr>
                  <p:nvPr/>
                </p:nvSpPr>
                <p:spPr>
                  <a:xfrm>
                    <a:off x="5817250" y="1744351"/>
                    <a:ext cx="343491" cy="338554"/>
                  </a:xfrm>
                  <a:prstGeom prst="rect">
                    <a:avLst/>
                  </a:prstGeom>
                  <a:blipFill>
                    <a:blip r:embed="rId5"/>
                    <a:stretch>
                      <a:fillRect b="-2128"/>
                    </a:stretch>
                  </a:blipFill>
                </p:spPr>
                <p:txBody>
                  <a:bodyPr/>
                  <a:lstStyle/>
                  <a:p>
                    <a:r>
                      <a:rPr lang="en-US">
                        <a:noFill/>
                      </a:rPr>
                      <a:t> </a:t>
                    </a:r>
                  </a:p>
                </p:txBody>
              </p:sp>
            </mc:Fallback>
          </mc:AlternateContent>
        </p:grpSp>
        <p:sp>
          <p:nvSpPr>
            <p:cNvPr id="184" name="Rectangle 183"/>
            <p:cNvSpPr/>
            <p:nvPr/>
          </p:nvSpPr>
          <p:spPr>
            <a:xfrm>
              <a:off x="5308562" y="2376110"/>
              <a:ext cx="756000" cy="4320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85" name="Rectangle 184"/>
                <p:cNvSpPr/>
                <p:nvPr/>
              </p:nvSpPr>
              <p:spPr>
                <a:xfrm>
                  <a:off x="5472649" y="2358624"/>
                  <a:ext cx="44396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i="1" dirty="0" err="1">
                                <a:latin typeface="Cambria Math" panose="02040503050406030204" pitchFamily="18" charset="0"/>
                              </a:rPr>
                              <m:t>𝑞</m:t>
                            </m:r>
                          </m:e>
                          <m:sub>
                            <m:r>
                              <a:rPr lang="en-US" b="0" i="1" dirty="0" smtClean="0">
                                <a:latin typeface="Cambria Math" panose="02040503050406030204" pitchFamily="18" charset="0"/>
                              </a:rPr>
                              <m:t>𝑖</m:t>
                            </m:r>
                          </m:sub>
                        </m:sSub>
                      </m:oMath>
                    </m:oMathPara>
                  </a14:m>
                  <a:endParaRPr lang="en-US" dirty="0"/>
                </a:p>
              </p:txBody>
            </p:sp>
          </mc:Choice>
          <mc:Fallback xmlns="">
            <p:sp>
              <p:nvSpPr>
                <p:cNvPr id="185" name="Rectangle 184"/>
                <p:cNvSpPr>
                  <a:spLocks noRot="1" noChangeAspect="1" noMove="1" noResize="1" noEditPoints="1" noAdjustHandles="1" noChangeArrowheads="1" noChangeShapeType="1" noTextEdit="1"/>
                </p:cNvSpPr>
                <p:nvPr/>
              </p:nvSpPr>
              <p:spPr>
                <a:xfrm>
                  <a:off x="5472649" y="2358624"/>
                  <a:ext cx="443968" cy="369332"/>
                </a:xfrm>
                <a:prstGeom prst="rect">
                  <a:avLst/>
                </a:prstGeom>
                <a:blipFill>
                  <a:blip r:embed="rId6"/>
                  <a:stretch>
                    <a:fillRect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6" name="Rectangle 185"/>
                <p:cNvSpPr/>
                <p:nvPr/>
              </p:nvSpPr>
              <p:spPr>
                <a:xfrm>
                  <a:off x="7863870" y="2345600"/>
                  <a:ext cx="463204" cy="3916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dirty="0" smtClean="0">
                                <a:solidFill>
                                  <a:srgbClr val="C00000"/>
                                </a:solidFill>
                                <a:latin typeface="Cambria Math" panose="02040503050406030204" pitchFamily="18" charset="0"/>
                              </a:rPr>
                            </m:ctrlPr>
                          </m:sSubPr>
                          <m:e>
                            <m:r>
                              <a:rPr lang="en-US" i="1" dirty="0" err="1">
                                <a:solidFill>
                                  <a:srgbClr val="C00000"/>
                                </a:solidFill>
                                <a:latin typeface="Cambria Math" panose="02040503050406030204" pitchFamily="18" charset="0"/>
                              </a:rPr>
                              <m:t>𝑞</m:t>
                            </m:r>
                          </m:e>
                          <m:sub>
                            <m:r>
                              <a:rPr lang="en-US" i="1" dirty="0" err="1">
                                <a:solidFill>
                                  <a:srgbClr val="C00000"/>
                                </a:solidFill>
                                <a:latin typeface="Cambria Math" panose="02040503050406030204" pitchFamily="18" charset="0"/>
                              </a:rPr>
                              <m:t>𝑗</m:t>
                            </m:r>
                          </m:sub>
                        </m:sSub>
                      </m:oMath>
                    </m:oMathPara>
                  </a14:m>
                  <a:endParaRPr lang="en-US" dirty="0">
                    <a:solidFill>
                      <a:srgbClr val="C00000"/>
                    </a:solidFill>
                  </a:endParaRPr>
                </a:p>
              </p:txBody>
            </p:sp>
          </mc:Choice>
          <mc:Fallback xmlns="">
            <p:sp>
              <p:nvSpPr>
                <p:cNvPr id="186" name="Rectangle 185"/>
                <p:cNvSpPr>
                  <a:spLocks noRot="1" noChangeAspect="1" noMove="1" noResize="1" noEditPoints="1" noAdjustHandles="1" noChangeArrowheads="1" noChangeShapeType="1" noTextEdit="1"/>
                </p:cNvSpPr>
                <p:nvPr/>
              </p:nvSpPr>
              <p:spPr>
                <a:xfrm>
                  <a:off x="7863870" y="2345600"/>
                  <a:ext cx="463204" cy="391646"/>
                </a:xfrm>
                <a:prstGeom prst="rect">
                  <a:avLst/>
                </a:prstGeom>
                <a:blipFill>
                  <a:blip r:embed="rId7"/>
                  <a:stretch>
                    <a:fillRect b="-7692"/>
                  </a:stretch>
                </a:blipFill>
              </p:spPr>
              <p:txBody>
                <a:bodyPr/>
                <a:lstStyle/>
                <a:p>
                  <a:r>
                    <a:rPr lang="en-US">
                      <a:noFill/>
                    </a:rPr>
                    <a:t> </a:t>
                  </a:r>
                </a:p>
              </p:txBody>
            </p:sp>
          </mc:Fallback>
        </mc:AlternateContent>
        <p:cxnSp>
          <p:nvCxnSpPr>
            <p:cNvPr id="187" name="Straight Arrow Connector 186"/>
            <p:cNvCxnSpPr>
              <a:endCxn id="225" idx="2"/>
            </p:cNvCxnSpPr>
            <p:nvPr/>
          </p:nvCxnSpPr>
          <p:spPr>
            <a:xfrm flipH="1" flipV="1">
              <a:off x="5491163" y="2127557"/>
              <a:ext cx="4762" cy="21804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88" name="Group 187"/>
            <p:cNvGrpSpPr/>
            <p:nvPr/>
          </p:nvGrpSpPr>
          <p:grpSpPr>
            <a:xfrm>
              <a:off x="6643221" y="1981730"/>
              <a:ext cx="549423" cy="972000"/>
              <a:chOff x="6410177" y="3708400"/>
              <a:chExt cx="549423" cy="1256048"/>
            </a:xfrm>
          </p:grpSpPr>
          <p:grpSp>
            <p:nvGrpSpPr>
              <p:cNvPr id="216" name="Group 215"/>
              <p:cNvGrpSpPr/>
              <p:nvPr/>
            </p:nvGrpSpPr>
            <p:grpSpPr>
              <a:xfrm>
                <a:off x="6410177" y="3708400"/>
                <a:ext cx="549423" cy="1256048"/>
                <a:chOff x="6410177" y="3625234"/>
                <a:chExt cx="266373" cy="1339214"/>
              </a:xfrm>
            </p:grpSpPr>
            <p:cxnSp>
              <p:nvCxnSpPr>
                <p:cNvPr id="219" name="Straight Connector 218"/>
                <p:cNvCxnSpPr/>
                <p:nvPr/>
              </p:nvCxnSpPr>
              <p:spPr>
                <a:xfrm rot="16200000">
                  <a:off x="5744177" y="4298448"/>
                  <a:ext cx="133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a:off x="6010549" y="4291234"/>
                  <a:ext cx="133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1" name="Rectangle 220"/>
                <p:cNvSpPr/>
                <p:nvPr/>
              </p:nvSpPr>
              <p:spPr>
                <a:xfrm rot="16200000">
                  <a:off x="6395726" y="4464550"/>
                  <a:ext cx="295275" cy="26637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22" name="Rectangle 221"/>
                <p:cNvSpPr/>
                <p:nvPr/>
              </p:nvSpPr>
              <p:spPr>
                <a:xfrm rot="16200000">
                  <a:off x="6395726" y="3879424"/>
                  <a:ext cx="295275" cy="26637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mc:AlternateContent xmlns:mc="http://schemas.openxmlformats.org/markup-compatibility/2006" xmlns:a14="http://schemas.microsoft.com/office/drawing/2010/main">
            <mc:Choice Requires="a14">
              <p:sp>
                <p:nvSpPr>
                  <p:cNvPr id="217" name="Rectangle 216"/>
                  <p:cNvSpPr/>
                  <p:nvPr/>
                </p:nvSpPr>
                <p:spPr>
                  <a:xfrm>
                    <a:off x="6493553" y="4424298"/>
                    <a:ext cx="345287" cy="38734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b="0" i="1" dirty="0" smtClean="0">
                              <a:latin typeface="Cambria Math" panose="02040503050406030204" pitchFamily="18" charset="0"/>
                            </a:rPr>
                            <m:t>𝑧</m:t>
                          </m:r>
                        </m:oMath>
                      </m:oMathPara>
                    </a14:m>
                    <a:endParaRPr lang="en-US" sz="1600" dirty="0"/>
                  </a:p>
                </p:txBody>
              </p:sp>
            </mc:Choice>
            <mc:Fallback xmlns="">
              <p:sp>
                <p:nvSpPr>
                  <p:cNvPr id="217" name="Rectangle 216"/>
                  <p:cNvSpPr>
                    <a:spLocks noRot="1" noChangeAspect="1" noMove="1" noResize="1" noEditPoints="1" noAdjustHandles="1" noChangeArrowheads="1" noChangeShapeType="1" noTextEdit="1"/>
                  </p:cNvSpPr>
                  <p:nvPr/>
                </p:nvSpPr>
                <p:spPr>
                  <a:xfrm>
                    <a:off x="6493553" y="4424298"/>
                    <a:ext cx="345287" cy="387345"/>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8" name="Rectangle 217"/>
                  <p:cNvSpPr/>
                  <p:nvPr/>
                </p:nvSpPr>
                <p:spPr>
                  <a:xfrm>
                    <a:off x="6503678" y="4145047"/>
                    <a:ext cx="357597" cy="38734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b="0" i="1" dirty="0" smtClean="0">
                              <a:latin typeface="Cambria Math" panose="02040503050406030204" pitchFamily="18" charset="0"/>
                            </a:rPr>
                            <m:t>𝑥</m:t>
                          </m:r>
                        </m:oMath>
                      </m:oMathPara>
                    </a14:m>
                    <a:endParaRPr lang="en-US" sz="1600" dirty="0"/>
                  </a:p>
                </p:txBody>
              </p:sp>
            </mc:Choice>
            <mc:Fallback xmlns="">
              <p:sp>
                <p:nvSpPr>
                  <p:cNvPr id="218" name="Rectangle 217"/>
                  <p:cNvSpPr>
                    <a:spLocks noRot="1" noChangeAspect="1" noMove="1" noResize="1" noEditPoints="1" noAdjustHandles="1" noChangeArrowheads="1" noChangeShapeType="1" noTextEdit="1"/>
                  </p:cNvSpPr>
                  <p:nvPr/>
                </p:nvSpPr>
                <p:spPr>
                  <a:xfrm>
                    <a:off x="6503678" y="4145047"/>
                    <a:ext cx="357597" cy="387345"/>
                  </a:xfrm>
                  <a:prstGeom prst="rect">
                    <a:avLst/>
                  </a:prstGeom>
                  <a:blipFill>
                    <a:blip r:embed="rId9"/>
                    <a:stretch>
                      <a:fillRect/>
                    </a:stretch>
                  </a:blipFill>
                </p:spPr>
                <p:txBody>
                  <a:bodyPr/>
                  <a:lstStyle/>
                  <a:p>
                    <a:r>
                      <a:rPr lang="en-US">
                        <a:noFill/>
                      </a:rPr>
                      <a:t> </a:t>
                    </a:r>
                  </a:p>
                </p:txBody>
              </p:sp>
            </mc:Fallback>
          </mc:AlternateContent>
        </p:grpSp>
        <p:cxnSp>
          <p:nvCxnSpPr>
            <p:cNvPr id="189" name="Straight Arrow Connector 188"/>
            <p:cNvCxnSpPr/>
            <p:nvPr/>
          </p:nvCxnSpPr>
          <p:spPr>
            <a:xfrm flipV="1">
              <a:off x="6309377" y="2492120"/>
              <a:ext cx="305271" cy="287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0" name="Straight Arrow Connector 189"/>
            <p:cNvCxnSpPr/>
            <p:nvPr/>
          </p:nvCxnSpPr>
          <p:spPr>
            <a:xfrm flipH="1" flipV="1">
              <a:off x="8256503" y="2118050"/>
              <a:ext cx="4762" cy="218043"/>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nvGrpSpPr>
            <p:cNvPr id="191" name="Group 190"/>
            <p:cNvGrpSpPr/>
            <p:nvPr/>
          </p:nvGrpSpPr>
          <p:grpSpPr>
            <a:xfrm>
              <a:off x="9091740" y="1989194"/>
              <a:ext cx="549423" cy="972000"/>
              <a:chOff x="6410177" y="3708400"/>
              <a:chExt cx="549423" cy="1256048"/>
            </a:xfrm>
          </p:grpSpPr>
          <p:grpSp>
            <p:nvGrpSpPr>
              <p:cNvPr id="208" name="Group 207"/>
              <p:cNvGrpSpPr/>
              <p:nvPr/>
            </p:nvGrpSpPr>
            <p:grpSpPr>
              <a:xfrm>
                <a:off x="6410177" y="3708400"/>
                <a:ext cx="549423" cy="1256048"/>
                <a:chOff x="6410177" y="3625234"/>
                <a:chExt cx="266373" cy="1339214"/>
              </a:xfrm>
            </p:grpSpPr>
            <p:cxnSp>
              <p:nvCxnSpPr>
                <p:cNvPr id="212" name="Straight Connector 211"/>
                <p:cNvCxnSpPr/>
                <p:nvPr/>
              </p:nvCxnSpPr>
              <p:spPr>
                <a:xfrm rot="16200000">
                  <a:off x="5744177" y="4298448"/>
                  <a:ext cx="133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16200000">
                  <a:off x="6010549" y="4291234"/>
                  <a:ext cx="133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4" name="Rectangle 213"/>
                <p:cNvSpPr/>
                <p:nvPr/>
              </p:nvSpPr>
              <p:spPr>
                <a:xfrm rot="16200000">
                  <a:off x="6395726" y="4464550"/>
                  <a:ext cx="295275" cy="26637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15" name="Rectangle 214"/>
                <p:cNvSpPr/>
                <p:nvPr/>
              </p:nvSpPr>
              <p:spPr>
                <a:xfrm rot="16200000">
                  <a:off x="6395726" y="3879424"/>
                  <a:ext cx="295275" cy="26637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mc:AlternateContent xmlns:mc="http://schemas.openxmlformats.org/markup-compatibility/2006" xmlns:a14="http://schemas.microsoft.com/office/drawing/2010/main">
            <mc:Choice Requires="a14">
              <p:sp>
                <p:nvSpPr>
                  <p:cNvPr id="209" name="Rectangle 208"/>
                  <p:cNvSpPr/>
                  <p:nvPr/>
                </p:nvSpPr>
                <p:spPr>
                  <a:xfrm>
                    <a:off x="6493553" y="4424298"/>
                    <a:ext cx="345287" cy="38734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b="0" i="1" dirty="0" smtClean="0">
                              <a:latin typeface="Cambria Math" panose="02040503050406030204" pitchFamily="18" charset="0"/>
                            </a:rPr>
                            <m:t>𝑧</m:t>
                          </m:r>
                        </m:oMath>
                      </m:oMathPara>
                    </a14:m>
                    <a:endParaRPr lang="en-US" sz="1600" dirty="0"/>
                  </a:p>
                </p:txBody>
              </p:sp>
            </mc:Choice>
            <mc:Fallback xmlns="">
              <p:sp>
                <p:nvSpPr>
                  <p:cNvPr id="209" name="Rectangle 208"/>
                  <p:cNvSpPr>
                    <a:spLocks noRot="1" noChangeAspect="1" noMove="1" noResize="1" noEditPoints="1" noAdjustHandles="1" noChangeArrowheads="1" noChangeShapeType="1" noTextEdit="1"/>
                  </p:cNvSpPr>
                  <p:nvPr/>
                </p:nvSpPr>
                <p:spPr>
                  <a:xfrm>
                    <a:off x="6493553" y="4424298"/>
                    <a:ext cx="345287" cy="387345"/>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0" name="Rectangle 209"/>
                  <p:cNvSpPr/>
                  <p:nvPr/>
                </p:nvSpPr>
                <p:spPr>
                  <a:xfrm>
                    <a:off x="6503678" y="4145047"/>
                    <a:ext cx="357597" cy="38734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b="0" i="1" dirty="0" smtClean="0">
                              <a:latin typeface="Cambria Math" panose="02040503050406030204" pitchFamily="18" charset="0"/>
                            </a:rPr>
                            <m:t>𝑥</m:t>
                          </m:r>
                        </m:oMath>
                      </m:oMathPara>
                    </a14:m>
                    <a:endParaRPr lang="en-US" sz="1600" dirty="0"/>
                  </a:p>
                </p:txBody>
              </p:sp>
            </mc:Choice>
            <mc:Fallback xmlns="">
              <p:sp>
                <p:nvSpPr>
                  <p:cNvPr id="210" name="Rectangle 209"/>
                  <p:cNvSpPr>
                    <a:spLocks noRot="1" noChangeAspect="1" noMove="1" noResize="1" noEditPoints="1" noAdjustHandles="1" noChangeArrowheads="1" noChangeShapeType="1" noTextEdit="1"/>
                  </p:cNvSpPr>
                  <p:nvPr/>
                </p:nvSpPr>
                <p:spPr>
                  <a:xfrm>
                    <a:off x="6503678" y="4145047"/>
                    <a:ext cx="357597" cy="387345"/>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1" name="Rectangle 210"/>
                  <p:cNvSpPr/>
                  <p:nvPr/>
                </p:nvSpPr>
                <p:spPr>
                  <a:xfrm>
                    <a:off x="6503678" y="3852670"/>
                    <a:ext cx="361317" cy="43749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b="0" i="1" dirty="0" smtClean="0">
                              <a:solidFill>
                                <a:srgbClr val="C00000"/>
                              </a:solidFill>
                              <a:latin typeface="Cambria Math" panose="02040503050406030204" pitchFamily="18" charset="0"/>
                            </a:rPr>
                            <m:t>𝑦</m:t>
                          </m:r>
                        </m:oMath>
                      </m:oMathPara>
                    </a14:m>
                    <a:endParaRPr lang="en-US" sz="1600" dirty="0">
                      <a:solidFill>
                        <a:srgbClr val="C00000"/>
                      </a:solidFill>
                    </a:endParaRPr>
                  </a:p>
                </p:txBody>
              </p:sp>
            </mc:Choice>
            <mc:Fallback xmlns="">
              <p:sp>
                <p:nvSpPr>
                  <p:cNvPr id="211" name="Rectangle 210"/>
                  <p:cNvSpPr>
                    <a:spLocks noRot="1" noChangeAspect="1" noMove="1" noResize="1" noEditPoints="1" noAdjustHandles="1" noChangeArrowheads="1" noChangeShapeType="1" noTextEdit="1"/>
                  </p:cNvSpPr>
                  <p:nvPr/>
                </p:nvSpPr>
                <p:spPr>
                  <a:xfrm>
                    <a:off x="6503678" y="3852670"/>
                    <a:ext cx="361317" cy="437490"/>
                  </a:xfrm>
                  <a:prstGeom prst="rect">
                    <a:avLst/>
                  </a:prstGeom>
                  <a:blipFill>
                    <a:blip r:embed="rId12"/>
                    <a:stretch>
                      <a:fillRect b="-5357"/>
                    </a:stretch>
                  </a:blipFill>
                </p:spPr>
                <p:txBody>
                  <a:bodyPr/>
                  <a:lstStyle/>
                  <a:p>
                    <a:r>
                      <a:rPr lang="en-US">
                        <a:noFill/>
                      </a:rPr>
                      <a:t> </a:t>
                    </a:r>
                  </a:p>
                </p:txBody>
              </p:sp>
            </mc:Fallback>
          </mc:AlternateContent>
        </p:grpSp>
        <p:cxnSp>
          <p:nvCxnSpPr>
            <p:cNvPr id="192" name="Straight Arrow Connector 191"/>
            <p:cNvCxnSpPr/>
            <p:nvPr/>
          </p:nvCxnSpPr>
          <p:spPr>
            <a:xfrm flipV="1">
              <a:off x="8733267" y="2270351"/>
              <a:ext cx="305271" cy="2871"/>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93" name="Oval 192"/>
            <p:cNvSpPr/>
            <p:nvPr/>
          </p:nvSpPr>
          <p:spPr>
            <a:xfrm>
              <a:off x="5503863" y="2396400"/>
              <a:ext cx="402287" cy="37819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193"/>
            <p:cNvSpPr/>
            <p:nvPr/>
          </p:nvSpPr>
          <p:spPr>
            <a:xfrm>
              <a:off x="7708862" y="2376110"/>
              <a:ext cx="756000" cy="4320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p:cNvSpPr/>
            <p:nvPr/>
          </p:nvSpPr>
          <p:spPr>
            <a:xfrm>
              <a:off x="7904163" y="2396400"/>
              <a:ext cx="402287" cy="37819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195"/>
            <p:cNvSpPr/>
            <p:nvPr/>
          </p:nvSpPr>
          <p:spPr>
            <a:xfrm>
              <a:off x="6185550" y="1794444"/>
              <a:ext cx="389850" cy="338554"/>
            </a:xfrm>
            <a:prstGeom prst="rect">
              <a:avLst/>
            </a:prstGeom>
          </p:spPr>
          <p:txBody>
            <a:bodyPr wrap="none">
              <a:spAutoFit/>
            </a:bodyPr>
            <a:lstStyle/>
            <a:p>
              <a:r>
                <a:rPr lang="en-US" sz="1600" dirty="0"/>
                <a:t>…</a:t>
              </a:r>
            </a:p>
          </p:txBody>
        </p:sp>
        <p:sp>
          <p:nvSpPr>
            <p:cNvPr id="197" name="Rectangle 196"/>
            <p:cNvSpPr/>
            <p:nvPr/>
          </p:nvSpPr>
          <p:spPr>
            <a:xfrm>
              <a:off x="5017696" y="1780445"/>
              <a:ext cx="389850" cy="338554"/>
            </a:xfrm>
            <a:prstGeom prst="rect">
              <a:avLst/>
            </a:prstGeom>
          </p:spPr>
          <p:txBody>
            <a:bodyPr wrap="none">
              <a:spAutoFit/>
            </a:bodyPr>
            <a:lstStyle/>
            <a:p>
              <a:r>
                <a:rPr lang="en-US" sz="1600" dirty="0"/>
                <a:t>…</a:t>
              </a:r>
            </a:p>
          </p:txBody>
        </p:sp>
        <p:grpSp>
          <p:nvGrpSpPr>
            <p:cNvPr id="198" name="Group 197"/>
            <p:cNvGrpSpPr/>
            <p:nvPr/>
          </p:nvGrpSpPr>
          <p:grpSpPr>
            <a:xfrm>
              <a:off x="7591533" y="1809315"/>
              <a:ext cx="1447214" cy="288000"/>
              <a:chOff x="5048250" y="1744351"/>
              <a:chExt cx="1447214" cy="341296"/>
            </a:xfrm>
          </p:grpSpPr>
          <p:cxnSp>
            <p:nvCxnSpPr>
              <p:cNvPr id="201" name="Straight Connector 200"/>
              <p:cNvCxnSpPr/>
              <p:nvPr/>
            </p:nvCxnSpPr>
            <p:spPr>
              <a:xfrm>
                <a:off x="5048250" y="1819275"/>
                <a:ext cx="14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a:off x="5055464" y="2085647"/>
                <a:ext cx="14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3" name="Rectangle 202"/>
              <p:cNvSpPr/>
              <p:nvPr/>
            </p:nvSpPr>
            <p:spPr>
              <a:xfrm>
                <a:off x="5267325" y="1819275"/>
                <a:ext cx="295275" cy="26637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04" name="Rectangle 203"/>
              <p:cNvSpPr/>
              <p:nvPr/>
            </p:nvSpPr>
            <p:spPr>
              <a:xfrm>
                <a:off x="5852451" y="1819275"/>
                <a:ext cx="295275" cy="26637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mc:AlternateContent xmlns:mc="http://schemas.openxmlformats.org/markup-compatibility/2006" xmlns:a14="http://schemas.microsoft.com/office/drawing/2010/main">
            <mc:Choice Requires="a14">
              <p:sp>
                <p:nvSpPr>
                  <p:cNvPr id="205" name="Rectangle 204"/>
                  <p:cNvSpPr/>
                  <p:nvPr/>
                </p:nvSpPr>
                <p:spPr>
                  <a:xfrm>
                    <a:off x="5233644" y="1744351"/>
                    <a:ext cx="361189"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i="1" dirty="0">
                              <a:latin typeface="Cambria Math" panose="02040503050406030204" pitchFamily="18" charset="0"/>
                            </a:rPr>
                            <m:t>𝑎</m:t>
                          </m:r>
                        </m:oMath>
                      </m:oMathPara>
                    </a14:m>
                    <a:endParaRPr lang="en-US" sz="1600" dirty="0"/>
                  </a:p>
                </p:txBody>
              </p:sp>
            </mc:Choice>
            <mc:Fallback xmlns="">
              <p:sp>
                <p:nvSpPr>
                  <p:cNvPr id="205" name="Rectangle 204"/>
                  <p:cNvSpPr>
                    <a:spLocks noRot="1" noChangeAspect="1" noMove="1" noResize="1" noEditPoints="1" noAdjustHandles="1" noChangeArrowheads="1" noChangeShapeType="1" noTextEdit="1"/>
                  </p:cNvSpPr>
                  <p:nvPr/>
                </p:nvSpPr>
                <p:spPr>
                  <a:xfrm>
                    <a:off x="5233644" y="1744351"/>
                    <a:ext cx="361189" cy="338554"/>
                  </a:xfrm>
                  <a:prstGeom prst="rect">
                    <a:avLst/>
                  </a:prstGeom>
                  <a:blipFill>
                    <a:blip r:embed="rId13"/>
                    <a:stretch>
                      <a:fillRect b="-212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6" name="Rectangle 205"/>
                  <p:cNvSpPr/>
                  <p:nvPr/>
                </p:nvSpPr>
                <p:spPr>
                  <a:xfrm>
                    <a:off x="5519927" y="1744351"/>
                    <a:ext cx="357469"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b="0" i="1" dirty="0" smtClean="0">
                              <a:latin typeface="Cambria Math" panose="02040503050406030204" pitchFamily="18" charset="0"/>
                            </a:rPr>
                            <m:t>𝑏</m:t>
                          </m:r>
                        </m:oMath>
                      </m:oMathPara>
                    </a14:m>
                    <a:endParaRPr lang="en-US" sz="1600" dirty="0"/>
                  </a:p>
                </p:txBody>
              </p:sp>
            </mc:Choice>
            <mc:Fallback xmlns="">
              <p:sp>
                <p:nvSpPr>
                  <p:cNvPr id="206" name="Rectangle 205"/>
                  <p:cNvSpPr>
                    <a:spLocks noRot="1" noChangeAspect="1" noMove="1" noResize="1" noEditPoints="1" noAdjustHandles="1" noChangeArrowheads="1" noChangeShapeType="1" noTextEdit="1"/>
                  </p:cNvSpPr>
                  <p:nvPr/>
                </p:nvSpPr>
                <p:spPr>
                  <a:xfrm>
                    <a:off x="5519927" y="1744351"/>
                    <a:ext cx="357469" cy="338554"/>
                  </a:xfrm>
                  <a:prstGeom prst="rect">
                    <a:avLst/>
                  </a:prstGeom>
                  <a:blipFill>
                    <a:blip r:embed="rId14"/>
                    <a:stretch>
                      <a:fillRect b="-106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7" name="Rectangle 206"/>
                  <p:cNvSpPr/>
                  <p:nvPr/>
                </p:nvSpPr>
                <p:spPr>
                  <a:xfrm>
                    <a:off x="5817250" y="1744351"/>
                    <a:ext cx="343491"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b="0" i="1" dirty="0" smtClean="0">
                              <a:latin typeface="Cambria Math" panose="02040503050406030204" pitchFamily="18" charset="0"/>
                            </a:rPr>
                            <m:t>𝑐</m:t>
                          </m:r>
                        </m:oMath>
                      </m:oMathPara>
                    </a14:m>
                    <a:endParaRPr lang="en-US" sz="1600" dirty="0"/>
                  </a:p>
                </p:txBody>
              </p:sp>
            </mc:Choice>
            <mc:Fallback xmlns="">
              <p:sp>
                <p:nvSpPr>
                  <p:cNvPr id="207" name="Rectangle 206"/>
                  <p:cNvSpPr>
                    <a:spLocks noRot="1" noChangeAspect="1" noMove="1" noResize="1" noEditPoints="1" noAdjustHandles="1" noChangeArrowheads="1" noChangeShapeType="1" noTextEdit="1"/>
                  </p:cNvSpPr>
                  <p:nvPr/>
                </p:nvSpPr>
                <p:spPr>
                  <a:xfrm>
                    <a:off x="5817250" y="1744351"/>
                    <a:ext cx="343491" cy="338554"/>
                  </a:xfrm>
                  <a:prstGeom prst="rect">
                    <a:avLst/>
                  </a:prstGeom>
                  <a:blipFill>
                    <a:blip r:embed="rId15"/>
                    <a:stretch>
                      <a:fillRect b="-2128"/>
                    </a:stretch>
                  </a:blipFill>
                </p:spPr>
                <p:txBody>
                  <a:bodyPr/>
                  <a:lstStyle/>
                  <a:p>
                    <a:r>
                      <a:rPr lang="en-US">
                        <a:noFill/>
                      </a:rPr>
                      <a:t> </a:t>
                    </a:r>
                  </a:p>
                </p:txBody>
              </p:sp>
            </mc:Fallback>
          </mc:AlternateContent>
        </p:grpSp>
        <p:sp>
          <p:nvSpPr>
            <p:cNvPr id="199" name="Rectangle 198"/>
            <p:cNvSpPr/>
            <p:nvPr/>
          </p:nvSpPr>
          <p:spPr>
            <a:xfrm>
              <a:off x="8652633" y="1783915"/>
              <a:ext cx="389850" cy="338554"/>
            </a:xfrm>
            <a:prstGeom prst="rect">
              <a:avLst/>
            </a:prstGeom>
          </p:spPr>
          <p:txBody>
            <a:bodyPr wrap="none">
              <a:spAutoFit/>
            </a:bodyPr>
            <a:lstStyle/>
            <a:p>
              <a:r>
                <a:rPr lang="en-US" sz="1600" dirty="0"/>
                <a:t>…</a:t>
              </a:r>
            </a:p>
          </p:txBody>
        </p:sp>
        <p:sp>
          <p:nvSpPr>
            <p:cNvPr id="200" name="Rectangle 199"/>
            <p:cNvSpPr/>
            <p:nvPr/>
          </p:nvSpPr>
          <p:spPr>
            <a:xfrm>
              <a:off x="7484779" y="1769916"/>
              <a:ext cx="389850" cy="338554"/>
            </a:xfrm>
            <a:prstGeom prst="rect">
              <a:avLst/>
            </a:prstGeom>
          </p:spPr>
          <p:txBody>
            <a:bodyPr wrap="none">
              <a:spAutoFit/>
            </a:bodyPr>
            <a:lstStyle/>
            <a:p>
              <a:r>
                <a:rPr lang="en-US" sz="1600" dirty="0"/>
                <a:t>…</a:t>
              </a:r>
            </a:p>
          </p:txBody>
        </p:sp>
      </p:grpSp>
      <p:grpSp>
        <p:nvGrpSpPr>
          <p:cNvPr id="230" name="Group 229"/>
          <p:cNvGrpSpPr/>
          <p:nvPr/>
        </p:nvGrpSpPr>
        <p:grpSpPr>
          <a:xfrm>
            <a:off x="145323" y="2329483"/>
            <a:ext cx="4914900" cy="1204855"/>
            <a:chOff x="5007246" y="1769916"/>
            <a:chExt cx="4914900" cy="1198685"/>
          </a:xfrm>
        </p:grpSpPr>
        <p:sp>
          <p:nvSpPr>
            <p:cNvPr id="231" name="Rectangle 230"/>
            <p:cNvSpPr/>
            <p:nvPr/>
          </p:nvSpPr>
          <p:spPr>
            <a:xfrm>
              <a:off x="5007246" y="1819843"/>
              <a:ext cx="4914900" cy="11487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2" name="Group 231"/>
            <p:cNvGrpSpPr/>
            <p:nvPr/>
          </p:nvGrpSpPr>
          <p:grpSpPr>
            <a:xfrm>
              <a:off x="5124450" y="1819844"/>
              <a:ext cx="1447214" cy="288000"/>
              <a:chOff x="5048250" y="1744351"/>
              <a:chExt cx="1447214" cy="341296"/>
            </a:xfrm>
          </p:grpSpPr>
          <p:cxnSp>
            <p:nvCxnSpPr>
              <p:cNvPr id="272" name="Straight Connector 271"/>
              <p:cNvCxnSpPr/>
              <p:nvPr/>
            </p:nvCxnSpPr>
            <p:spPr>
              <a:xfrm>
                <a:off x="5048250" y="1819275"/>
                <a:ext cx="14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p:nvCxnSpPr>
            <p:spPr>
              <a:xfrm>
                <a:off x="5055464" y="2085647"/>
                <a:ext cx="14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74" name="Rectangle 273"/>
              <p:cNvSpPr/>
              <p:nvPr/>
            </p:nvSpPr>
            <p:spPr>
              <a:xfrm>
                <a:off x="5267325" y="1819275"/>
                <a:ext cx="295275" cy="26637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75" name="Rectangle 274"/>
              <p:cNvSpPr/>
              <p:nvPr/>
            </p:nvSpPr>
            <p:spPr>
              <a:xfrm>
                <a:off x="5852451" y="1819275"/>
                <a:ext cx="295275" cy="26637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mc:AlternateContent xmlns:mc="http://schemas.openxmlformats.org/markup-compatibility/2006" xmlns:a14="http://schemas.microsoft.com/office/drawing/2010/main">
            <mc:Choice Requires="a14">
              <p:sp>
                <p:nvSpPr>
                  <p:cNvPr id="276" name="Rectangle 275"/>
                  <p:cNvSpPr/>
                  <p:nvPr/>
                </p:nvSpPr>
                <p:spPr>
                  <a:xfrm>
                    <a:off x="5233644" y="1744351"/>
                    <a:ext cx="361189"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i="1" dirty="0">
                              <a:latin typeface="Cambria Math" panose="02040503050406030204" pitchFamily="18" charset="0"/>
                            </a:rPr>
                            <m:t>𝑎</m:t>
                          </m:r>
                        </m:oMath>
                      </m:oMathPara>
                    </a14:m>
                    <a:endParaRPr lang="en-US" sz="1600" dirty="0"/>
                  </a:p>
                </p:txBody>
              </p:sp>
            </mc:Choice>
            <mc:Fallback xmlns="">
              <p:sp>
                <p:nvSpPr>
                  <p:cNvPr id="276" name="Rectangle 275"/>
                  <p:cNvSpPr>
                    <a:spLocks noRot="1" noChangeAspect="1" noMove="1" noResize="1" noEditPoints="1" noAdjustHandles="1" noChangeArrowheads="1" noChangeShapeType="1" noTextEdit="1"/>
                  </p:cNvSpPr>
                  <p:nvPr/>
                </p:nvSpPr>
                <p:spPr>
                  <a:xfrm>
                    <a:off x="5233644" y="1744351"/>
                    <a:ext cx="361189" cy="338554"/>
                  </a:xfrm>
                  <a:prstGeom prst="rect">
                    <a:avLst/>
                  </a:prstGeom>
                  <a:blipFill>
                    <a:blip r:embed="rId16"/>
                    <a:stretch>
                      <a:fillRect b="-212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7" name="Rectangle 276"/>
                  <p:cNvSpPr/>
                  <p:nvPr/>
                </p:nvSpPr>
                <p:spPr>
                  <a:xfrm>
                    <a:off x="5519927" y="1744351"/>
                    <a:ext cx="357469"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b="0" i="1" dirty="0" smtClean="0">
                              <a:latin typeface="Cambria Math" panose="02040503050406030204" pitchFamily="18" charset="0"/>
                            </a:rPr>
                            <m:t>𝑏</m:t>
                          </m:r>
                        </m:oMath>
                      </m:oMathPara>
                    </a14:m>
                    <a:endParaRPr lang="en-US" sz="1600" dirty="0"/>
                  </a:p>
                </p:txBody>
              </p:sp>
            </mc:Choice>
            <mc:Fallback xmlns="">
              <p:sp>
                <p:nvSpPr>
                  <p:cNvPr id="277" name="Rectangle 276"/>
                  <p:cNvSpPr>
                    <a:spLocks noRot="1" noChangeAspect="1" noMove="1" noResize="1" noEditPoints="1" noAdjustHandles="1" noChangeArrowheads="1" noChangeShapeType="1" noTextEdit="1"/>
                  </p:cNvSpPr>
                  <p:nvPr/>
                </p:nvSpPr>
                <p:spPr>
                  <a:xfrm>
                    <a:off x="5519927" y="1744351"/>
                    <a:ext cx="357469" cy="338554"/>
                  </a:xfrm>
                  <a:prstGeom prst="rect">
                    <a:avLst/>
                  </a:prstGeom>
                  <a:blipFill>
                    <a:blip r:embed="rId17"/>
                    <a:stretch>
                      <a:fillRect b="-106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8" name="Rectangle 277"/>
                  <p:cNvSpPr/>
                  <p:nvPr/>
                </p:nvSpPr>
                <p:spPr>
                  <a:xfrm>
                    <a:off x="5817250" y="1744351"/>
                    <a:ext cx="343491"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b="0" i="1" dirty="0" smtClean="0">
                              <a:latin typeface="Cambria Math" panose="02040503050406030204" pitchFamily="18" charset="0"/>
                            </a:rPr>
                            <m:t>𝑐</m:t>
                          </m:r>
                        </m:oMath>
                      </m:oMathPara>
                    </a14:m>
                    <a:endParaRPr lang="en-US" sz="1600" dirty="0"/>
                  </a:p>
                </p:txBody>
              </p:sp>
            </mc:Choice>
            <mc:Fallback xmlns="">
              <p:sp>
                <p:nvSpPr>
                  <p:cNvPr id="278" name="Rectangle 277"/>
                  <p:cNvSpPr>
                    <a:spLocks noRot="1" noChangeAspect="1" noMove="1" noResize="1" noEditPoints="1" noAdjustHandles="1" noChangeArrowheads="1" noChangeShapeType="1" noTextEdit="1"/>
                  </p:cNvSpPr>
                  <p:nvPr/>
                </p:nvSpPr>
                <p:spPr>
                  <a:xfrm>
                    <a:off x="5817250" y="1744351"/>
                    <a:ext cx="343491" cy="338554"/>
                  </a:xfrm>
                  <a:prstGeom prst="rect">
                    <a:avLst/>
                  </a:prstGeom>
                  <a:blipFill>
                    <a:blip r:embed="rId18"/>
                    <a:stretch>
                      <a:fillRect b="-2128"/>
                    </a:stretch>
                  </a:blipFill>
                </p:spPr>
                <p:txBody>
                  <a:bodyPr/>
                  <a:lstStyle/>
                  <a:p>
                    <a:r>
                      <a:rPr lang="en-US">
                        <a:noFill/>
                      </a:rPr>
                      <a:t> </a:t>
                    </a:r>
                  </a:p>
                </p:txBody>
              </p:sp>
            </mc:Fallback>
          </mc:AlternateContent>
        </p:grpSp>
        <p:sp>
          <p:nvSpPr>
            <p:cNvPr id="233" name="Rectangle 232"/>
            <p:cNvSpPr/>
            <p:nvPr/>
          </p:nvSpPr>
          <p:spPr>
            <a:xfrm>
              <a:off x="5308562" y="2376110"/>
              <a:ext cx="756000" cy="4320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34" name="Rectangle 233"/>
                <p:cNvSpPr/>
                <p:nvPr/>
              </p:nvSpPr>
              <p:spPr>
                <a:xfrm>
                  <a:off x="5472649" y="2358624"/>
                  <a:ext cx="44396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i="1" dirty="0" err="1">
                                <a:latin typeface="Cambria Math" panose="02040503050406030204" pitchFamily="18" charset="0"/>
                              </a:rPr>
                              <m:t>𝑞</m:t>
                            </m:r>
                          </m:e>
                          <m:sub>
                            <m:r>
                              <a:rPr lang="en-US" b="0" i="1" dirty="0" smtClean="0">
                                <a:latin typeface="Cambria Math" panose="02040503050406030204" pitchFamily="18" charset="0"/>
                              </a:rPr>
                              <m:t>𝑖</m:t>
                            </m:r>
                          </m:sub>
                        </m:sSub>
                      </m:oMath>
                    </m:oMathPara>
                  </a14:m>
                  <a:endParaRPr lang="en-US" dirty="0"/>
                </a:p>
              </p:txBody>
            </p:sp>
          </mc:Choice>
          <mc:Fallback xmlns="">
            <p:sp>
              <p:nvSpPr>
                <p:cNvPr id="234" name="Rectangle 233"/>
                <p:cNvSpPr>
                  <a:spLocks noRot="1" noChangeAspect="1" noMove="1" noResize="1" noEditPoints="1" noAdjustHandles="1" noChangeArrowheads="1" noChangeShapeType="1" noTextEdit="1"/>
                </p:cNvSpPr>
                <p:nvPr/>
              </p:nvSpPr>
              <p:spPr>
                <a:xfrm>
                  <a:off x="5472649" y="2358624"/>
                  <a:ext cx="443968" cy="369332"/>
                </a:xfrm>
                <a:prstGeom prst="rect">
                  <a:avLst/>
                </a:prstGeom>
                <a:blipFill>
                  <a:blip r:embed="rId19"/>
                  <a:stretch>
                    <a:fillRect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5" name="Rectangle 234"/>
                <p:cNvSpPr/>
                <p:nvPr/>
              </p:nvSpPr>
              <p:spPr>
                <a:xfrm>
                  <a:off x="7863870" y="2345600"/>
                  <a:ext cx="463204" cy="3916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dirty="0" smtClean="0">
                                <a:solidFill>
                                  <a:srgbClr val="C00000"/>
                                </a:solidFill>
                                <a:latin typeface="Cambria Math" panose="02040503050406030204" pitchFamily="18" charset="0"/>
                              </a:rPr>
                            </m:ctrlPr>
                          </m:sSubPr>
                          <m:e>
                            <m:r>
                              <a:rPr lang="en-US" i="1" dirty="0" err="1">
                                <a:solidFill>
                                  <a:srgbClr val="C00000"/>
                                </a:solidFill>
                                <a:latin typeface="Cambria Math" panose="02040503050406030204" pitchFamily="18" charset="0"/>
                              </a:rPr>
                              <m:t>𝑞</m:t>
                            </m:r>
                          </m:e>
                          <m:sub>
                            <m:r>
                              <a:rPr lang="en-US" i="1" dirty="0" err="1">
                                <a:solidFill>
                                  <a:srgbClr val="C00000"/>
                                </a:solidFill>
                                <a:latin typeface="Cambria Math" panose="02040503050406030204" pitchFamily="18" charset="0"/>
                              </a:rPr>
                              <m:t>𝑗</m:t>
                            </m:r>
                          </m:sub>
                        </m:sSub>
                      </m:oMath>
                    </m:oMathPara>
                  </a14:m>
                  <a:endParaRPr lang="en-US" dirty="0">
                    <a:solidFill>
                      <a:srgbClr val="C00000"/>
                    </a:solidFill>
                  </a:endParaRPr>
                </a:p>
              </p:txBody>
            </p:sp>
          </mc:Choice>
          <mc:Fallback xmlns="">
            <p:sp>
              <p:nvSpPr>
                <p:cNvPr id="235" name="Rectangle 234"/>
                <p:cNvSpPr>
                  <a:spLocks noRot="1" noChangeAspect="1" noMove="1" noResize="1" noEditPoints="1" noAdjustHandles="1" noChangeArrowheads="1" noChangeShapeType="1" noTextEdit="1"/>
                </p:cNvSpPr>
                <p:nvPr/>
              </p:nvSpPr>
              <p:spPr>
                <a:xfrm>
                  <a:off x="7863870" y="2345600"/>
                  <a:ext cx="463204" cy="391646"/>
                </a:xfrm>
                <a:prstGeom prst="rect">
                  <a:avLst/>
                </a:prstGeom>
                <a:blipFill>
                  <a:blip r:embed="rId20"/>
                  <a:stretch>
                    <a:fillRect b="-7813"/>
                  </a:stretch>
                </a:blipFill>
              </p:spPr>
              <p:txBody>
                <a:bodyPr/>
                <a:lstStyle/>
                <a:p>
                  <a:r>
                    <a:rPr lang="en-US">
                      <a:noFill/>
                    </a:rPr>
                    <a:t> </a:t>
                  </a:r>
                </a:p>
              </p:txBody>
            </p:sp>
          </mc:Fallback>
        </mc:AlternateContent>
        <p:cxnSp>
          <p:nvCxnSpPr>
            <p:cNvPr id="236" name="Straight Arrow Connector 235"/>
            <p:cNvCxnSpPr>
              <a:endCxn id="274" idx="2"/>
            </p:cNvCxnSpPr>
            <p:nvPr/>
          </p:nvCxnSpPr>
          <p:spPr>
            <a:xfrm flipH="1" flipV="1">
              <a:off x="5491163" y="2127557"/>
              <a:ext cx="4762" cy="21804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37" name="Group 236"/>
            <p:cNvGrpSpPr/>
            <p:nvPr/>
          </p:nvGrpSpPr>
          <p:grpSpPr>
            <a:xfrm>
              <a:off x="6643221" y="1981730"/>
              <a:ext cx="549423" cy="972000"/>
              <a:chOff x="6410177" y="3708400"/>
              <a:chExt cx="549423" cy="1256048"/>
            </a:xfrm>
          </p:grpSpPr>
          <p:grpSp>
            <p:nvGrpSpPr>
              <p:cNvPr id="265" name="Group 264"/>
              <p:cNvGrpSpPr/>
              <p:nvPr/>
            </p:nvGrpSpPr>
            <p:grpSpPr>
              <a:xfrm>
                <a:off x="6410177" y="3708400"/>
                <a:ext cx="549423" cy="1256048"/>
                <a:chOff x="6410177" y="3625234"/>
                <a:chExt cx="266373" cy="1339214"/>
              </a:xfrm>
            </p:grpSpPr>
            <p:cxnSp>
              <p:nvCxnSpPr>
                <p:cNvPr id="268" name="Straight Connector 267"/>
                <p:cNvCxnSpPr/>
                <p:nvPr/>
              </p:nvCxnSpPr>
              <p:spPr>
                <a:xfrm rot="16200000">
                  <a:off x="5744177" y="4298448"/>
                  <a:ext cx="133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p:nvCxnSpPr>
              <p:spPr>
                <a:xfrm rot="16200000">
                  <a:off x="6010549" y="4291234"/>
                  <a:ext cx="133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70" name="Rectangle 269"/>
                <p:cNvSpPr/>
                <p:nvPr/>
              </p:nvSpPr>
              <p:spPr>
                <a:xfrm rot="16200000">
                  <a:off x="6395726" y="4464550"/>
                  <a:ext cx="295275" cy="26637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71" name="Rectangle 270"/>
                <p:cNvSpPr/>
                <p:nvPr/>
              </p:nvSpPr>
              <p:spPr>
                <a:xfrm rot="16200000">
                  <a:off x="6395726" y="3879424"/>
                  <a:ext cx="295275" cy="26637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mc:AlternateContent xmlns:mc="http://schemas.openxmlformats.org/markup-compatibility/2006" xmlns:a14="http://schemas.microsoft.com/office/drawing/2010/main">
            <mc:Choice Requires="a14">
              <p:sp>
                <p:nvSpPr>
                  <p:cNvPr id="266" name="Rectangle 265"/>
                  <p:cNvSpPr/>
                  <p:nvPr/>
                </p:nvSpPr>
                <p:spPr>
                  <a:xfrm>
                    <a:off x="6493553" y="4424298"/>
                    <a:ext cx="345287" cy="38734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b="0" i="1" dirty="0" smtClean="0">
                              <a:latin typeface="Cambria Math" panose="02040503050406030204" pitchFamily="18" charset="0"/>
                            </a:rPr>
                            <m:t>𝑧</m:t>
                          </m:r>
                        </m:oMath>
                      </m:oMathPara>
                    </a14:m>
                    <a:endParaRPr lang="en-US" sz="1600" dirty="0"/>
                  </a:p>
                </p:txBody>
              </p:sp>
            </mc:Choice>
            <mc:Fallback xmlns="">
              <p:sp>
                <p:nvSpPr>
                  <p:cNvPr id="266" name="Rectangle 265"/>
                  <p:cNvSpPr>
                    <a:spLocks noRot="1" noChangeAspect="1" noMove="1" noResize="1" noEditPoints="1" noAdjustHandles="1" noChangeArrowheads="1" noChangeShapeType="1" noTextEdit="1"/>
                  </p:cNvSpPr>
                  <p:nvPr/>
                </p:nvSpPr>
                <p:spPr>
                  <a:xfrm>
                    <a:off x="6493553" y="4424298"/>
                    <a:ext cx="345287" cy="387345"/>
                  </a:xfrm>
                  <a:prstGeom prst="rect">
                    <a:avLst/>
                  </a:prstGeom>
                  <a:blipFill>
                    <a:blip r:embed="rId2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7" name="Rectangle 266"/>
                  <p:cNvSpPr/>
                  <p:nvPr/>
                </p:nvSpPr>
                <p:spPr>
                  <a:xfrm>
                    <a:off x="6503678" y="4145047"/>
                    <a:ext cx="357597" cy="38734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b="0" i="1" dirty="0" smtClean="0">
                              <a:latin typeface="Cambria Math" panose="02040503050406030204" pitchFamily="18" charset="0"/>
                            </a:rPr>
                            <m:t>𝑥</m:t>
                          </m:r>
                        </m:oMath>
                      </m:oMathPara>
                    </a14:m>
                    <a:endParaRPr lang="en-US" sz="1600" dirty="0"/>
                  </a:p>
                </p:txBody>
              </p:sp>
            </mc:Choice>
            <mc:Fallback xmlns="">
              <p:sp>
                <p:nvSpPr>
                  <p:cNvPr id="267" name="Rectangle 266"/>
                  <p:cNvSpPr>
                    <a:spLocks noRot="1" noChangeAspect="1" noMove="1" noResize="1" noEditPoints="1" noAdjustHandles="1" noChangeArrowheads="1" noChangeShapeType="1" noTextEdit="1"/>
                  </p:cNvSpPr>
                  <p:nvPr/>
                </p:nvSpPr>
                <p:spPr>
                  <a:xfrm>
                    <a:off x="6503678" y="4145047"/>
                    <a:ext cx="357597" cy="387345"/>
                  </a:xfrm>
                  <a:prstGeom prst="rect">
                    <a:avLst/>
                  </a:prstGeom>
                  <a:blipFill>
                    <a:blip r:embed="rId22"/>
                    <a:stretch>
                      <a:fillRect/>
                    </a:stretch>
                  </a:blipFill>
                </p:spPr>
                <p:txBody>
                  <a:bodyPr/>
                  <a:lstStyle/>
                  <a:p>
                    <a:r>
                      <a:rPr lang="en-US">
                        <a:noFill/>
                      </a:rPr>
                      <a:t> </a:t>
                    </a:r>
                  </a:p>
                </p:txBody>
              </p:sp>
            </mc:Fallback>
          </mc:AlternateContent>
        </p:grpSp>
        <p:cxnSp>
          <p:nvCxnSpPr>
            <p:cNvPr id="238" name="Straight Arrow Connector 237"/>
            <p:cNvCxnSpPr/>
            <p:nvPr/>
          </p:nvCxnSpPr>
          <p:spPr>
            <a:xfrm flipV="1">
              <a:off x="6309377" y="2492120"/>
              <a:ext cx="305271" cy="287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9" name="Straight Arrow Connector 238"/>
            <p:cNvCxnSpPr/>
            <p:nvPr/>
          </p:nvCxnSpPr>
          <p:spPr>
            <a:xfrm flipH="1" flipV="1">
              <a:off x="8256503" y="2118050"/>
              <a:ext cx="4762" cy="218043"/>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nvGrpSpPr>
            <p:cNvPr id="240" name="Group 239"/>
            <p:cNvGrpSpPr/>
            <p:nvPr/>
          </p:nvGrpSpPr>
          <p:grpSpPr>
            <a:xfrm>
              <a:off x="9091740" y="1989194"/>
              <a:ext cx="549423" cy="972000"/>
              <a:chOff x="6410177" y="3708400"/>
              <a:chExt cx="549423" cy="1256048"/>
            </a:xfrm>
          </p:grpSpPr>
          <p:grpSp>
            <p:nvGrpSpPr>
              <p:cNvPr id="257" name="Group 256"/>
              <p:cNvGrpSpPr/>
              <p:nvPr/>
            </p:nvGrpSpPr>
            <p:grpSpPr>
              <a:xfrm>
                <a:off x="6410177" y="3708400"/>
                <a:ext cx="549423" cy="1256048"/>
                <a:chOff x="6410177" y="3625234"/>
                <a:chExt cx="266373" cy="1339214"/>
              </a:xfrm>
            </p:grpSpPr>
            <p:cxnSp>
              <p:nvCxnSpPr>
                <p:cNvPr id="261" name="Straight Connector 260"/>
                <p:cNvCxnSpPr/>
                <p:nvPr/>
              </p:nvCxnSpPr>
              <p:spPr>
                <a:xfrm rot="16200000">
                  <a:off x="5744177" y="4298448"/>
                  <a:ext cx="133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a:off x="6010549" y="4291234"/>
                  <a:ext cx="133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63" name="Rectangle 262"/>
                <p:cNvSpPr/>
                <p:nvPr/>
              </p:nvSpPr>
              <p:spPr>
                <a:xfrm rot="16200000">
                  <a:off x="6395726" y="4464550"/>
                  <a:ext cx="295275" cy="26637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64" name="Rectangle 263"/>
                <p:cNvSpPr/>
                <p:nvPr/>
              </p:nvSpPr>
              <p:spPr>
                <a:xfrm rot="16200000">
                  <a:off x="6395726" y="3879424"/>
                  <a:ext cx="295275" cy="26637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mc:AlternateContent xmlns:mc="http://schemas.openxmlformats.org/markup-compatibility/2006" xmlns:a14="http://schemas.microsoft.com/office/drawing/2010/main">
            <mc:Choice Requires="a14">
              <p:sp>
                <p:nvSpPr>
                  <p:cNvPr id="258" name="Rectangle 257"/>
                  <p:cNvSpPr/>
                  <p:nvPr/>
                </p:nvSpPr>
                <p:spPr>
                  <a:xfrm>
                    <a:off x="6493553" y="4424298"/>
                    <a:ext cx="345287" cy="38734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b="0" i="1" dirty="0" smtClean="0">
                              <a:latin typeface="Cambria Math" panose="02040503050406030204" pitchFamily="18" charset="0"/>
                            </a:rPr>
                            <m:t>𝑧</m:t>
                          </m:r>
                        </m:oMath>
                      </m:oMathPara>
                    </a14:m>
                    <a:endParaRPr lang="en-US" sz="1600" dirty="0"/>
                  </a:p>
                </p:txBody>
              </p:sp>
            </mc:Choice>
            <mc:Fallback xmlns="">
              <p:sp>
                <p:nvSpPr>
                  <p:cNvPr id="258" name="Rectangle 257"/>
                  <p:cNvSpPr>
                    <a:spLocks noRot="1" noChangeAspect="1" noMove="1" noResize="1" noEditPoints="1" noAdjustHandles="1" noChangeArrowheads="1" noChangeShapeType="1" noTextEdit="1"/>
                  </p:cNvSpPr>
                  <p:nvPr/>
                </p:nvSpPr>
                <p:spPr>
                  <a:xfrm>
                    <a:off x="6493553" y="4424298"/>
                    <a:ext cx="345287" cy="387345"/>
                  </a:xfrm>
                  <a:prstGeom prst="rect">
                    <a:avLst/>
                  </a:prstGeom>
                  <a:blipFill>
                    <a:blip r:embed="rId23"/>
                    <a:stretch>
                      <a:fillRect/>
                    </a:stretch>
                  </a:blipFill>
                </p:spPr>
                <p:txBody>
                  <a:bodyPr/>
                  <a:lstStyle/>
                  <a:p>
                    <a:r>
                      <a:rPr lang="en-US">
                        <a:noFill/>
                      </a:rPr>
                      <a:t> </a:t>
                    </a:r>
                  </a:p>
                </p:txBody>
              </p:sp>
            </mc:Fallback>
          </mc:AlternateContent>
        </p:grpSp>
        <p:cxnSp>
          <p:nvCxnSpPr>
            <p:cNvPr id="241" name="Straight Arrow Connector 240"/>
            <p:cNvCxnSpPr/>
            <p:nvPr/>
          </p:nvCxnSpPr>
          <p:spPr>
            <a:xfrm flipV="1">
              <a:off x="8761840" y="2714800"/>
              <a:ext cx="305271" cy="2871"/>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42" name="Oval 241"/>
            <p:cNvSpPr/>
            <p:nvPr/>
          </p:nvSpPr>
          <p:spPr>
            <a:xfrm>
              <a:off x="5503863" y="2396400"/>
              <a:ext cx="402287" cy="37819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Rectangle 242"/>
            <p:cNvSpPr/>
            <p:nvPr/>
          </p:nvSpPr>
          <p:spPr>
            <a:xfrm>
              <a:off x="7708862" y="2376110"/>
              <a:ext cx="756000" cy="4320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Oval 243"/>
            <p:cNvSpPr/>
            <p:nvPr/>
          </p:nvSpPr>
          <p:spPr>
            <a:xfrm>
              <a:off x="7904163" y="2396400"/>
              <a:ext cx="402287" cy="37819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Rectangle 244"/>
            <p:cNvSpPr/>
            <p:nvPr/>
          </p:nvSpPr>
          <p:spPr>
            <a:xfrm>
              <a:off x="6185550" y="1794444"/>
              <a:ext cx="389850" cy="338554"/>
            </a:xfrm>
            <a:prstGeom prst="rect">
              <a:avLst/>
            </a:prstGeom>
          </p:spPr>
          <p:txBody>
            <a:bodyPr wrap="none">
              <a:spAutoFit/>
            </a:bodyPr>
            <a:lstStyle/>
            <a:p>
              <a:r>
                <a:rPr lang="en-US" sz="1600" dirty="0"/>
                <a:t>…</a:t>
              </a:r>
            </a:p>
          </p:txBody>
        </p:sp>
        <p:sp>
          <p:nvSpPr>
            <p:cNvPr id="246" name="Rectangle 245"/>
            <p:cNvSpPr/>
            <p:nvPr/>
          </p:nvSpPr>
          <p:spPr>
            <a:xfrm>
              <a:off x="5017696" y="1780445"/>
              <a:ext cx="389850" cy="338554"/>
            </a:xfrm>
            <a:prstGeom prst="rect">
              <a:avLst/>
            </a:prstGeom>
          </p:spPr>
          <p:txBody>
            <a:bodyPr wrap="none">
              <a:spAutoFit/>
            </a:bodyPr>
            <a:lstStyle/>
            <a:p>
              <a:r>
                <a:rPr lang="en-US" sz="1600" dirty="0"/>
                <a:t>…</a:t>
              </a:r>
            </a:p>
          </p:txBody>
        </p:sp>
        <p:grpSp>
          <p:nvGrpSpPr>
            <p:cNvPr id="247" name="Group 246"/>
            <p:cNvGrpSpPr/>
            <p:nvPr/>
          </p:nvGrpSpPr>
          <p:grpSpPr>
            <a:xfrm>
              <a:off x="7591533" y="1809315"/>
              <a:ext cx="1447214" cy="288000"/>
              <a:chOff x="5048250" y="1744351"/>
              <a:chExt cx="1447214" cy="341296"/>
            </a:xfrm>
          </p:grpSpPr>
          <p:cxnSp>
            <p:nvCxnSpPr>
              <p:cNvPr id="250" name="Straight Connector 249"/>
              <p:cNvCxnSpPr/>
              <p:nvPr/>
            </p:nvCxnSpPr>
            <p:spPr>
              <a:xfrm>
                <a:off x="5048250" y="1819275"/>
                <a:ext cx="14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a:off x="5055464" y="2085647"/>
                <a:ext cx="14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52" name="Rectangle 251"/>
              <p:cNvSpPr/>
              <p:nvPr/>
            </p:nvSpPr>
            <p:spPr>
              <a:xfrm>
                <a:off x="5267325" y="1819275"/>
                <a:ext cx="295275" cy="26637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53" name="Rectangle 252"/>
              <p:cNvSpPr/>
              <p:nvPr/>
            </p:nvSpPr>
            <p:spPr>
              <a:xfrm>
                <a:off x="5852451" y="1819275"/>
                <a:ext cx="295275" cy="26637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mc:AlternateContent xmlns:mc="http://schemas.openxmlformats.org/markup-compatibility/2006" xmlns:a14="http://schemas.microsoft.com/office/drawing/2010/main">
            <mc:Choice Requires="a14">
              <p:sp>
                <p:nvSpPr>
                  <p:cNvPr id="254" name="Rectangle 253"/>
                  <p:cNvSpPr/>
                  <p:nvPr/>
                </p:nvSpPr>
                <p:spPr>
                  <a:xfrm>
                    <a:off x="5233644" y="1744351"/>
                    <a:ext cx="361189"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i="1" dirty="0">
                              <a:latin typeface="Cambria Math" panose="02040503050406030204" pitchFamily="18" charset="0"/>
                            </a:rPr>
                            <m:t>𝑎</m:t>
                          </m:r>
                        </m:oMath>
                      </m:oMathPara>
                    </a14:m>
                    <a:endParaRPr lang="en-US" sz="1600" dirty="0"/>
                  </a:p>
                </p:txBody>
              </p:sp>
            </mc:Choice>
            <mc:Fallback xmlns="">
              <p:sp>
                <p:nvSpPr>
                  <p:cNvPr id="254" name="Rectangle 253"/>
                  <p:cNvSpPr>
                    <a:spLocks noRot="1" noChangeAspect="1" noMove="1" noResize="1" noEditPoints="1" noAdjustHandles="1" noChangeArrowheads="1" noChangeShapeType="1" noTextEdit="1"/>
                  </p:cNvSpPr>
                  <p:nvPr/>
                </p:nvSpPr>
                <p:spPr>
                  <a:xfrm>
                    <a:off x="5233644" y="1744351"/>
                    <a:ext cx="361189" cy="338554"/>
                  </a:xfrm>
                  <a:prstGeom prst="rect">
                    <a:avLst/>
                  </a:prstGeom>
                  <a:blipFill>
                    <a:blip r:embed="rId24"/>
                    <a:stretch>
                      <a:fillRect b="-43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5" name="Rectangle 254"/>
                  <p:cNvSpPr/>
                  <p:nvPr/>
                </p:nvSpPr>
                <p:spPr>
                  <a:xfrm>
                    <a:off x="5519927" y="1744351"/>
                    <a:ext cx="357469"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b="0" i="1" dirty="0" smtClean="0">
                              <a:latin typeface="Cambria Math" panose="02040503050406030204" pitchFamily="18" charset="0"/>
                            </a:rPr>
                            <m:t>𝑏</m:t>
                          </m:r>
                        </m:oMath>
                      </m:oMathPara>
                    </a14:m>
                    <a:endParaRPr lang="en-US" sz="1600" dirty="0"/>
                  </a:p>
                </p:txBody>
              </p:sp>
            </mc:Choice>
            <mc:Fallback xmlns="">
              <p:sp>
                <p:nvSpPr>
                  <p:cNvPr id="255" name="Rectangle 254"/>
                  <p:cNvSpPr>
                    <a:spLocks noRot="1" noChangeAspect="1" noMove="1" noResize="1" noEditPoints="1" noAdjustHandles="1" noChangeArrowheads="1" noChangeShapeType="1" noTextEdit="1"/>
                  </p:cNvSpPr>
                  <p:nvPr/>
                </p:nvSpPr>
                <p:spPr>
                  <a:xfrm>
                    <a:off x="5519927" y="1744351"/>
                    <a:ext cx="357469" cy="338554"/>
                  </a:xfrm>
                  <a:prstGeom prst="rect">
                    <a:avLst/>
                  </a:prstGeom>
                  <a:blipFill>
                    <a:blip r:embed="rId25"/>
                    <a:stretch>
                      <a:fillRect b="-108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6" name="Rectangle 255"/>
                  <p:cNvSpPr/>
                  <p:nvPr/>
                </p:nvSpPr>
                <p:spPr>
                  <a:xfrm>
                    <a:off x="5817250" y="1744351"/>
                    <a:ext cx="343491"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b="0" i="1" dirty="0" smtClean="0">
                              <a:latin typeface="Cambria Math" panose="02040503050406030204" pitchFamily="18" charset="0"/>
                            </a:rPr>
                            <m:t>𝑐</m:t>
                          </m:r>
                        </m:oMath>
                      </m:oMathPara>
                    </a14:m>
                    <a:endParaRPr lang="en-US" sz="1600" dirty="0"/>
                  </a:p>
                </p:txBody>
              </p:sp>
            </mc:Choice>
            <mc:Fallback xmlns="">
              <p:sp>
                <p:nvSpPr>
                  <p:cNvPr id="256" name="Rectangle 255"/>
                  <p:cNvSpPr>
                    <a:spLocks noRot="1" noChangeAspect="1" noMove="1" noResize="1" noEditPoints="1" noAdjustHandles="1" noChangeArrowheads="1" noChangeShapeType="1" noTextEdit="1"/>
                  </p:cNvSpPr>
                  <p:nvPr/>
                </p:nvSpPr>
                <p:spPr>
                  <a:xfrm>
                    <a:off x="5817250" y="1744351"/>
                    <a:ext cx="343491" cy="338554"/>
                  </a:xfrm>
                  <a:prstGeom prst="rect">
                    <a:avLst/>
                  </a:prstGeom>
                  <a:blipFill>
                    <a:blip r:embed="rId26"/>
                    <a:stretch>
                      <a:fillRect b="-4348"/>
                    </a:stretch>
                  </a:blipFill>
                </p:spPr>
                <p:txBody>
                  <a:bodyPr/>
                  <a:lstStyle/>
                  <a:p>
                    <a:r>
                      <a:rPr lang="en-US">
                        <a:noFill/>
                      </a:rPr>
                      <a:t> </a:t>
                    </a:r>
                  </a:p>
                </p:txBody>
              </p:sp>
            </mc:Fallback>
          </mc:AlternateContent>
        </p:grpSp>
        <p:sp>
          <p:nvSpPr>
            <p:cNvPr id="248" name="Rectangle 247"/>
            <p:cNvSpPr/>
            <p:nvPr/>
          </p:nvSpPr>
          <p:spPr>
            <a:xfrm>
              <a:off x="8652633" y="1783915"/>
              <a:ext cx="389850" cy="338554"/>
            </a:xfrm>
            <a:prstGeom prst="rect">
              <a:avLst/>
            </a:prstGeom>
          </p:spPr>
          <p:txBody>
            <a:bodyPr wrap="none">
              <a:spAutoFit/>
            </a:bodyPr>
            <a:lstStyle/>
            <a:p>
              <a:r>
                <a:rPr lang="en-US" sz="1600" dirty="0"/>
                <a:t>…</a:t>
              </a:r>
            </a:p>
          </p:txBody>
        </p:sp>
        <p:sp>
          <p:nvSpPr>
            <p:cNvPr id="249" name="Rectangle 248"/>
            <p:cNvSpPr/>
            <p:nvPr/>
          </p:nvSpPr>
          <p:spPr>
            <a:xfrm>
              <a:off x="7484779" y="1769916"/>
              <a:ext cx="389850" cy="338554"/>
            </a:xfrm>
            <a:prstGeom prst="rect">
              <a:avLst/>
            </a:prstGeom>
          </p:spPr>
          <p:txBody>
            <a:bodyPr wrap="none">
              <a:spAutoFit/>
            </a:bodyPr>
            <a:lstStyle/>
            <a:p>
              <a:r>
                <a:rPr lang="en-US" sz="1600" dirty="0"/>
                <a:t>…</a:t>
              </a:r>
            </a:p>
          </p:txBody>
        </p:sp>
      </p:grpSp>
      <p:grpSp>
        <p:nvGrpSpPr>
          <p:cNvPr id="279" name="Group 278"/>
          <p:cNvGrpSpPr/>
          <p:nvPr/>
        </p:nvGrpSpPr>
        <p:grpSpPr>
          <a:xfrm>
            <a:off x="146158" y="3832262"/>
            <a:ext cx="4914065" cy="1126597"/>
            <a:chOff x="5007246" y="1769916"/>
            <a:chExt cx="4914900" cy="1198685"/>
          </a:xfrm>
        </p:grpSpPr>
        <p:sp>
          <p:nvSpPr>
            <p:cNvPr id="280" name="Rectangle 279"/>
            <p:cNvSpPr/>
            <p:nvPr/>
          </p:nvSpPr>
          <p:spPr>
            <a:xfrm>
              <a:off x="5007246" y="1819843"/>
              <a:ext cx="4914900" cy="11487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1" name="Group 280"/>
            <p:cNvGrpSpPr/>
            <p:nvPr/>
          </p:nvGrpSpPr>
          <p:grpSpPr>
            <a:xfrm>
              <a:off x="5124450" y="1819844"/>
              <a:ext cx="1447214" cy="288000"/>
              <a:chOff x="5048250" y="1744351"/>
              <a:chExt cx="1447214" cy="341296"/>
            </a:xfrm>
          </p:grpSpPr>
          <p:cxnSp>
            <p:nvCxnSpPr>
              <p:cNvPr id="321" name="Straight Connector 320"/>
              <p:cNvCxnSpPr/>
              <p:nvPr/>
            </p:nvCxnSpPr>
            <p:spPr>
              <a:xfrm>
                <a:off x="5048250" y="1819275"/>
                <a:ext cx="14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p:cNvCxnSpPr/>
              <p:nvPr/>
            </p:nvCxnSpPr>
            <p:spPr>
              <a:xfrm>
                <a:off x="5055464" y="2085647"/>
                <a:ext cx="14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23" name="Rectangle 322"/>
              <p:cNvSpPr/>
              <p:nvPr/>
            </p:nvSpPr>
            <p:spPr>
              <a:xfrm>
                <a:off x="5267325" y="1819275"/>
                <a:ext cx="295275" cy="26637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24" name="Rectangle 323"/>
              <p:cNvSpPr/>
              <p:nvPr/>
            </p:nvSpPr>
            <p:spPr>
              <a:xfrm>
                <a:off x="5852451" y="1819275"/>
                <a:ext cx="295275" cy="26637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mc:AlternateContent xmlns:mc="http://schemas.openxmlformats.org/markup-compatibility/2006" xmlns:a14="http://schemas.microsoft.com/office/drawing/2010/main">
            <mc:Choice Requires="a14">
              <p:sp>
                <p:nvSpPr>
                  <p:cNvPr id="325" name="Rectangle 324"/>
                  <p:cNvSpPr/>
                  <p:nvPr/>
                </p:nvSpPr>
                <p:spPr>
                  <a:xfrm>
                    <a:off x="5233644" y="1744351"/>
                    <a:ext cx="361189"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i="1" dirty="0">
                              <a:latin typeface="Cambria Math" panose="02040503050406030204" pitchFamily="18" charset="0"/>
                            </a:rPr>
                            <m:t>𝑎</m:t>
                          </m:r>
                        </m:oMath>
                      </m:oMathPara>
                    </a14:m>
                    <a:endParaRPr lang="en-US" sz="1600" dirty="0"/>
                  </a:p>
                </p:txBody>
              </p:sp>
            </mc:Choice>
            <mc:Fallback xmlns="">
              <p:sp>
                <p:nvSpPr>
                  <p:cNvPr id="325" name="Rectangle 324"/>
                  <p:cNvSpPr>
                    <a:spLocks noRot="1" noChangeAspect="1" noMove="1" noResize="1" noEditPoints="1" noAdjustHandles="1" noChangeArrowheads="1" noChangeShapeType="1" noTextEdit="1"/>
                  </p:cNvSpPr>
                  <p:nvPr/>
                </p:nvSpPr>
                <p:spPr>
                  <a:xfrm>
                    <a:off x="5233644" y="1744351"/>
                    <a:ext cx="361189" cy="338554"/>
                  </a:xfrm>
                  <a:prstGeom prst="rect">
                    <a:avLst/>
                  </a:prstGeom>
                  <a:blipFill>
                    <a:blip r:embed="rId27"/>
                    <a:stretch>
                      <a:fillRect b="-212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6" name="Rectangle 325"/>
                  <p:cNvSpPr/>
                  <p:nvPr/>
                </p:nvSpPr>
                <p:spPr>
                  <a:xfrm>
                    <a:off x="5519927" y="1744351"/>
                    <a:ext cx="357469"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b="0" i="1" dirty="0" smtClean="0">
                              <a:latin typeface="Cambria Math" panose="02040503050406030204" pitchFamily="18" charset="0"/>
                            </a:rPr>
                            <m:t>𝑏</m:t>
                          </m:r>
                        </m:oMath>
                      </m:oMathPara>
                    </a14:m>
                    <a:endParaRPr lang="en-US" sz="1600" dirty="0"/>
                  </a:p>
                </p:txBody>
              </p:sp>
            </mc:Choice>
            <mc:Fallback xmlns="">
              <p:sp>
                <p:nvSpPr>
                  <p:cNvPr id="326" name="Rectangle 325"/>
                  <p:cNvSpPr>
                    <a:spLocks noRot="1" noChangeAspect="1" noMove="1" noResize="1" noEditPoints="1" noAdjustHandles="1" noChangeArrowheads="1" noChangeShapeType="1" noTextEdit="1"/>
                  </p:cNvSpPr>
                  <p:nvPr/>
                </p:nvSpPr>
                <p:spPr>
                  <a:xfrm>
                    <a:off x="5519927" y="1744351"/>
                    <a:ext cx="357469" cy="338554"/>
                  </a:xfrm>
                  <a:prstGeom prst="rect">
                    <a:avLst/>
                  </a:prstGeom>
                  <a:blipFill>
                    <a:blip r:embed="rId28"/>
                    <a:stretch>
                      <a:fillRect b="-106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7" name="Rectangle 326"/>
                  <p:cNvSpPr/>
                  <p:nvPr/>
                </p:nvSpPr>
                <p:spPr>
                  <a:xfrm>
                    <a:off x="5817250" y="1744351"/>
                    <a:ext cx="343491"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b="0" i="1" dirty="0" smtClean="0">
                              <a:latin typeface="Cambria Math" panose="02040503050406030204" pitchFamily="18" charset="0"/>
                            </a:rPr>
                            <m:t>𝑐</m:t>
                          </m:r>
                        </m:oMath>
                      </m:oMathPara>
                    </a14:m>
                    <a:endParaRPr lang="en-US" sz="1600" dirty="0"/>
                  </a:p>
                </p:txBody>
              </p:sp>
            </mc:Choice>
            <mc:Fallback xmlns="">
              <p:sp>
                <p:nvSpPr>
                  <p:cNvPr id="327" name="Rectangle 326"/>
                  <p:cNvSpPr>
                    <a:spLocks noRot="1" noChangeAspect="1" noMove="1" noResize="1" noEditPoints="1" noAdjustHandles="1" noChangeArrowheads="1" noChangeShapeType="1" noTextEdit="1"/>
                  </p:cNvSpPr>
                  <p:nvPr/>
                </p:nvSpPr>
                <p:spPr>
                  <a:xfrm>
                    <a:off x="5817250" y="1744351"/>
                    <a:ext cx="343491" cy="338554"/>
                  </a:xfrm>
                  <a:prstGeom prst="rect">
                    <a:avLst/>
                  </a:prstGeom>
                  <a:blipFill>
                    <a:blip r:embed="rId29"/>
                    <a:stretch>
                      <a:fillRect b="-2128"/>
                    </a:stretch>
                  </a:blipFill>
                </p:spPr>
                <p:txBody>
                  <a:bodyPr/>
                  <a:lstStyle/>
                  <a:p>
                    <a:r>
                      <a:rPr lang="en-US">
                        <a:noFill/>
                      </a:rPr>
                      <a:t> </a:t>
                    </a:r>
                  </a:p>
                </p:txBody>
              </p:sp>
            </mc:Fallback>
          </mc:AlternateContent>
        </p:grpSp>
        <p:sp>
          <p:nvSpPr>
            <p:cNvPr id="282" name="Rectangle 281"/>
            <p:cNvSpPr/>
            <p:nvPr/>
          </p:nvSpPr>
          <p:spPr>
            <a:xfrm>
              <a:off x="5308562" y="2376110"/>
              <a:ext cx="756000" cy="4320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83" name="Rectangle 282"/>
                <p:cNvSpPr/>
                <p:nvPr/>
              </p:nvSpPr>
              <p:spPr>
                <a:xfrm>
                  <a:off x="5472649" y="2358624"/>
                  <a:ext cx="44396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i="1" dirty="0" err="1">
                                <a:latin typeface="Cambria Math" panose="02040503050406030204" pitchFamily="18" charset="0"/>
                              </a:rPr>
                              <m:t>𝑞</m:t>
                            </m:r>
                          </m:e>
                          <m:sub>
                            <m:r>
                              <a:rPr lang="en-US" b="0" i="1" dirty="0" smtClean="0">
                                <a:latin typeface="Cambria Math" panose="02040503050406030204" pitchFamily="18" charset="0"/>
                              </a:rPr>
                              <m:t>𝑖</m:t>
                            </m:r>
                          </m:sub>
                        </m:sSub>
                      </m:oMath>
                    </m:oMathPara>
                  </a14:m>
                  <a:endParaRPr lang="en-US" dirty="0"/>
                </a:p>
              </p:txBody>
            </p:sp>
          </mc:Choice>
          <mc:Fallback xmlns="">
            <p:sp>
              <p:nvSpPr>
                <p:cNvPr id="283" name="Rectangle 282"/>
                <p:cNvSpPr>
                  <a:spLocks noRot="1" noChangeAspect="1" noMove="1" noResize="1" noEditPoints="1" noAdjustHandles="1" noChangeArrowheads="1" noChangeShapeType="1" noTextEdit="1"/>
                </p:cNvSpPr>
                <p:nvPr/>
              </p:nvSpPr>
              <p:spPr>
                <a:xfrm>
                  <a:off x="5472649" y="2358624"/>
                  <a:ext cx="443968" cy="369332"/>
                </a:xfrm>
                <a:prstGeom prst="rect">
                  <a:avLst/>
                </a:prstGeom>
                <a:blipFill>
                  <a:blip r:embed="rId30"/>
                  <a:stretch>
                    <a:fillRect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4" name="Rectangle 283"/>
                <p:cNvSpPr/>
                <p:nvPr/>
              </p:nvSpPr>
              <p:spPr>
                <a:xfrm>
                  <a:off x="7863870" y="2345600"/>
                  <a:ext cx="463204" cy="3916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dirty="0" smtClean="0">
                                <a:solidFill>
                                  <a:srgbClr val="C00000"/>
                                </a:solidFill>
                                <a:latin typeface="Cambria Math" panose="02040503050406030204" pitchFamily="18" charset="0"/>
                              </a:rPr>
                            </m:ctrlPr>
                          </m:sSubPr>
                          <m:e>
                            <m:r>
                              <a:rPr lang="en-US" i="1" dirty="0" err="1">
                                <a:solidFill>
                                  <a:srgbClr val="C00000"/>
                                </a:solidFill>
                                <a:latin typeface="Cambria Math" panose="02040503050406030204" pitchFamily="18" charset="0"/>
                              </a:rPr>
                              <m:t>𝑞</m:t>
                            </m:r>
                          </m:e>
                          <m:sub>
                            <m:r>
                              <a:rPr lang="en-US" i="1" dirty="0" err="1">
                                <a:solidFill>
                                  <a:srgbClr val="C00000"/>
                                </a:solidFill>
                                <a:latin typeface="Cambria Math" panose="02040503050406030204" pitchFamily="18" charset="0"/>
                              </a:rPr>
                              <m:t>𝑗</m:t>
                            </m:r>
                          </m:sub>
                        </m:sSub>
                      </m:oMath>
                    </m:oMathPara>
                  </a14:m>
                  <a:endParaRPr lang="en-US" dirty="0">
                    <a:solidFill>
                      <a:srgbClr val="C00000"/>
                    </a:solidFill>
                  </a:endParaRPr>
                </a:p>
              </p:txBody>
            </p:sp>
          </mc:Choice>
          <mc:Fallback xmlns="">
            <p:sp>
              <p:nvSpPr>
                <p:cNvPr id="284" name="Rectangle 283"/>
                <p:cNvSpPr>
                  <a:spLocks noRot="1" noChangeAspect="1" noMove="1" noResize="1" noEditPoints="1" noAdjustHandles="1" noChangeArrowheads="1" noChangeShapeType="1" noTextEdit="1"/>
                </p:cNvSpPr>
                <p:nvPr/>
              </p:nvSpPr>
              <p:spPr>
                <a:xfrm>
                  <a:off x="7863870" y="2345600"/>
                  <a:ext cx="463204" cy="391646"/>
                </a:xfrm>
                <a:prstGeom prst="rect">
                  <a:avLst/>
                </a:prstGeom>
                <a:blipFill>
                  <a:blip r:embed="rId31"/>
                  <a:stretch>
                    <a:fillRect b="-7813"/>
                  </a:stretch>
                </a:blipFill>
              </p:spPr>
              <p:txBody>
                <a:bodyPr/>
                <a:lstStyle/>
                <a:p>
                  <a:r>
                    <a:rPr lang="en-US">
                      <a:noFill/>
                    </a:rPr>
                    <a:t> </a:t>
                  </a:r>
                </a:p>
              </p:txBody>
            </p:sp>
          </mc:Fallback>
        </mc:AlternateContent>
        <p:cxnSp>
          <p:nvCxnSpPr>
            <p:cNvPr id="285" name="Straight Arrow Connector 284"/>
            <p:cNvCxnSpPr>
              <a:endCxn id="323" idx="2"/>
            </p:cNvCxnSpPr>
            <p:nvPr/>
          </p:nvCxnSpPr>
          <p:spPr>
            <a:xfrm flipH="1" flipV="1">
              <a:off x="5491163" y="2127557"/>
              <a:ext cx="4762" cy="21804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86" name="Group 285"/>
            <p:cNvGrpSpPr/>
            <p:nvPr/>
          </p:nvGrpSpPr>
          <p:grpSpPr>
            <a:xfrm>
              <a:off x="6643221" y="1981730"/>
              <a:ext cx="549423" cy="972000"/>
              <a:chOff x="6410177" y="3708400"/>
              <a:chExt cx="549423" cy="1256048"/>
            </a:xfrm>
          </p:grpSpPr>
          <p:grpSp>
            <p:nvGrpSpPr>
              <p:cNvPr id="314" name="Group 313"/>
              <p:cNvGrpSpPr/>
              <p:nvPr/>
            </p:nvGrpSpPr>
            <p:grpSpPr>
              <a:xfrm>
                <a:off x="6410177" y="3708400"/>
                <a:ext cx="549423" cy="1256048"/>
                <a:chOff x="6410177" y="3625234"/>
                <a:chExt cx="266373" cy="1339214"/>
              </a:xfrm>
            </p:grpSpPr>
            <p:cxnSp>
              <p:nvCxnSpPr>
                <p:cNvPr id="317" name="Straight Connector 316"/>
                <p:cNvCxnSpPr/>
                <p:nvPr/>
              </p:nvCxnSpPr>
              <p:spPr>
                <a:xfrm rot="16200000">
                  <a:off x="5744177" y="4298448"/>
                  <a:ext cx="133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p:cNvCxnSpPr/>
                <p:nvPr/>
              </p:nvCxnSpPr>
              <p:spPr>
                <a:xfrm rot="16200000">
                  <a:off x="6010549" y="4291234"/>
                  <a:ext cx="133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19" name="Rectangle 318"/>
                <p:cNvSpPr/>
                <p:nvPr/>
              </p:nvSpPr>
              <p:spPr>
                <a:xfrm rot="16200000">
                  <a:off x="6395726" y="4464550"/>
                  <a:ext cx="295275" cy="26637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20" name="Rectangle 319"/>
                <p:cNvSpPr/>
                <p:nvPr/>
              </p:nvSpPr>
              <p:spPr>
                <a:xfrm rot="16200000">
                  <a:off x="6395726" y="3879424"/>
                  <a:ext cx="295275" cy="26637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mc:AlternateContent xmlns:mc="http://schemas.openxmlformats.org/markup-compatibility/2006" xmlns:a14="http://schemas.microsoft.com/office/drawing/2010/main">
            <mc:Choice Requires="a14">
              <p:sp>
                <p:nvSpPr>
                  <p:cNvPr id="315" name="Rectangle 314"/>
                  <p:cNvSpPr/>
                  <p:nvPr/>
                </p:nvSpPr>
                <p:spPr>
                  <a:xfrm>
                    <a:off x="6493553" y="4424298"/>
                    <a:ext cx="345287" cy="38734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b="0" i="1" dirty="0" smtClean="0">
                              <a:latin typeface="Cambria Math" panose="02040503050406030204" pitchFamily="18" charset="0"/>
                            </a:rPr>
                            <m:t>𝑧</m:t>
                          </m:r>
                        </m:oMath>
                      </m:oMathPara>
                    </a14:m>
                    <a:endParaRPr lang="en-US" sz="1600" dirty="0"/>
                  </a:p>
                </p:txBody>
              </p:sp>
            </mc:Choice>
            <mc:Fallback xmlns="">
              <p:sp>
                <p:nvSpPr>
                  <p:cNvPr id="315" name="Rectangle 314"/>
                  <p:cNvSpPr>
                    <a:spLocks noRot="1" noChangeAspect="1" noMove="1" noResize="1" noEditPoints="1" noAdjustHandles="1" noChangeArrowheads="1" noChangeShapeType="1" noTextEdit="1"/>
                  </p:cNvSpPr>
                  <p:nvPr/>
                </p:nvSpPr>
                <p:spPr>
                  <a:xfrm>
                    <a:off x="6493553" y="4424298"/>
                    <a:ext cx="345287" cy="387345"/>
                  </a:xfrm>
                  <a:prstGeom prst="rect">
                    <a:avLst/>
                  </a:prstGeom>
                  <a:blipFill>
                    <a:blip r:embed="rId3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6" name="Rectangle 315"/>
                  <p:cNvSpPr/>
                  <p:nvPr/>
                </p:nvSpPr>
                <p:spPr>
                  <a:xfrm>
                    <a:off x="6503678" y="4145047"/>
                    <a:ext cx="357597" cy="38734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b="0" i="1" dirty="0" smtClean="0">
                              <a:latin typeface="Cambria Math" panose="02040503050406030204" pitchFamily="18" charset="0"/>
                            </a:rPr>
                            <m:t>𝑥</m:t>
                          </m:r>
                        </m:oMath>
                      </m:oMathPara>
                    </a14:m>
                    <a:endParaRPr lang="en-US" sz="1600" dirty="0"/>
                  </a:p>
                </p:txBody>
              </p:sp>
            </mc:Choice>
            <mc:Fallback xmlns="">
              <p:sp>
                <p:nvSpPr>
                  <p:cNvPr id="316" name="Rectangle 315"/>
                  <p:cNvSpPr>
                    <a:spLocks noRot="1" noChangeAspect="1" noMove="1" noResize="1" noEditPoints="1" noAdjustHandles="1" noChangeArrowheads="1" noChangeShapeType="1" noTextEdit="1"/>
                  </p:cNvSpPr>
                  <p:nvPr/>
                </p:nvSpPr>
                <p:spPr>
                  <a:xfrm>
                    <a:off x="6503678" y="4145047"/>
                    <a:ext cx="357597" cy="387345"/>
                  </a:xfrm>
                  <a:prstGeom prst="rect">
                    <a:avLst/>
                  </a:prstGeom>
                  <a:blipFill>
                    <a:blip r:embed="rId33"/>
                    <a:stretch>
                      <a:fillRect/>
                    </a:stretch>
                  </a:blipFill>
                </p:spPr>
                <p:txBody>
                  <a:bodyPr/>
                  <a:lstStyle/>
                  <a:p>
                    <a:r>
                      <a:rPr lang="en-US">
                        <a:noFill/>
                      </a:rPr>
                      <a:t> </a:t>
                    </a:r>
                  </a:p>
                </p:txBody>
              </p:sp>
            </mc:Fallback>
          </mc:AlternateContent>
        </p:grpSp>
        <p:cxnSp>
          <p:nvCxnSpPr>
            <p:cNvPr id="287" name="Straight Arrow Connector 286"/>
            <p:cNvCxnSpPr/>
            <p:nvPr/>
          </p:nvCxnSpPr>
          <p:spPr>
            <a:xfrm flipV="1">
              <a:off x="6309377" y="2492120"/>
              <a:ext cx="305271" cy="287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8" name="Straight Arrow Connector 287"/>
            <p:cNvCxnSpPr/>
            <p:nvPr/>
          </p:nvCxnSpPr>
          <p:spPr>
            <a:xfrm flipH="1" flipV="1">
              <a:off x="8256503" y="2118050"/>
              <a:ext cx="4762" cy="218043"/>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nvGrpSpPr>
            <p:cNvPr id="289" name="Group 288"/>
            <p:cNvGrpSpPr/>
            <p:nvPr/>
          </p:nvGrpSpPr>
          <p:grpSpPr>
            <a:xfrm>
              <a:off x="9091740" y="1989194"/>
              <a:ext cx="549423" cy="972000"/>
              <a:chOff x="6410177" y="3708400"/>
              <a:chExt cx="549423" cy="1256048"/>
            </a:xfrm>
          </p:grpSpPr>
          <p:grpSp>
            <p:nvGrpSpPr>
              <p:cNvPr id="306" name="Group 305"/>
              <p:cNvGrpSpPr/>
              <p:nvPr/>
            </p:nvGrpSpPr>
            <p:grpSpPr>
              <a:xfrm>
                <a:off x="6410177" y="3708400"/>
                <a:ext cx="549423" cy="1256048"/>
                <a:chOff x="6410177" y="3625234"/>
                <a:chExt cx="266373" cy="1339214"/>
              </a:xfrm>
            </p:grpSpPr>
            <p:cxnSp>
              <p:nvCxnSpPr>
                <p:cNvPr id="310" name="Straight Connector 309"/>
                <p:cNvCxnSpPr/>
                <p:nvPr/>
              </p:nvCxnSpPr>
              <p:spPr>
                <a:xfrm rot="16200000">
                  <a:off x="5744177" y="4298448"/>
                  <a:ext cx="133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1" name="Straight Connector 310"/>
                <p:cNvCxnSpPr/>
                <p:nvPr/>
              </p:nvCxnSpPr>
              <p:spPr>
                <a:xfrm rot="16200000">
                  <a:off x="6010549" y="4291234"/>
                  <a:ext cx="133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12" name="Rectangle 311"/>
                <p:cNvSpPr/>
                <p:nvPr/>
              </p:nvSpPr>
              <p:spPr>
                <a:xfrm rot="16200000">
                  <a:off x="6395726" y="4464550"/>
                  <a:ext cx="295275" cy="26637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13" name="Rectangle 312"/>
                <p:cNvSpPr/>
                <p:nvPr/>
              </p:nvSpPr>
              <p:spPr>
                <a:xfrm rot="16200000">
                  <a:off x="6395726" y="3879424"/>
                  <a:ext cx="295275" cy="26637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mc:AlternateContent xmlns:mc="http://schemas.openxmlformats.org/markup-compatibility/2006" xmlns:a14="http://schemas.microsoft.com/office/drawing/2010/main">
            <mc:Choice Requires="a14">
              <p:sp>
                <p:nvSpPr>
                  <p:cNvPr id="307" name="Rectangle 306"/>
                  <p:cNvSpPr/>
                  <p:nvPr/>
                </p:nvSpPr>
                <p:spPr>
                  <a:xfrm>
                    <a:off x="6493553" y="4424298"/>
                    <a:ext cx="345287" cy="38734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b="0" i="1" dirty="0" smtClean="0">
                              <a:latin typeface="Cambria Math" panose="02040503050406030204" pitchFamily="18" charset="0"/>
                            </a:rPr>
                            <m:t>𝑧</m:t>
                          </m:r>
                        </m:oMath>
                      </m:oMathPara>
                    </a14:m>
                    <a:endParaRPr lang="en-US" sz="1600" dirty="0"/>
                  </a:p>
                </p:txBody>
              </p:sp>
            </mc:Choice>
            <mc:Fallback xmlns="">
              <p:sp>
                <p:nvSpPr>
                  <p:cNvPr id="307" name="Rectangle 306"/>
                  <p:cNvSpPr>
                    <a:spLocks noRot="1" noChangeAspect="1" noMove="1" noResize="1" noEditPoints="1" noAdjustHandles="1" noChangeArrowheads="1" noChangeShapeType="1" noTextEdit="1"/>
                  </p:cNvSpPr>
                  <p:nvPr/>
                </p:nvSpPr>
                <p:spPr>
                  <a:xfrm>
                    <a:off x="6493553" y="4424298"/>
                    <a:ext cx="345287" cy="387345"/>
                  </a:xfrm>
                  <a:prstGeom prst="rect">
                    <a:avLst/>
                  </a:prstGeom>
                  <a:blipFill>
                    <a:blip r:embed="rId3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9" name="Rectangle 308"/>
                  <p:cNvSpPr/>
                  <p:nvPr/>
                </p:nvSpPr>
                <p:spPr>
                  <a:xfrm>
                    <a:off x="6503678" y="4082428"/>
                    <a:ext cx="361317" cy="43749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b="0" i="1" dirty="0" smtClean="0">
                              <a:solidFill>
                                <a:srgbClr val="C00000"/>
                              </a:solidFill>
                              <a:latin typeface="Cambria Math" panose="02040503050406030204" pitchFamily="18" charset="0"/>
                            </a:rPr>
                            <m:t>𝑦</m:t>
                          </m:r>
                        </m:oMath>
                      </m:oMathPara>
                    </a14:m>
                    <a:endParaRPr lang="en-US" sz="1600" dirty="0">
                      <a:solidFill>
                        <a:srgbClr val="C00000"/>
                      </a:solidFill>
                    </a:endParaRPr>
                  </a:p>
                </p:txBody>
              </p:sp>
            </mc:Choice>
            <mc:Fallback xmlns="">
              <p:sp>
                <p:nvSpPr>
                  <p:cNvPr id="309" name="Rectangle 308"/>
                  <p:cNvSpPr>
                    <a:spLocks noRot="1" noChangeAspect="1" noMove="1" noResize="1" noEditPoints="1" noAdjustHandles="1" noChangeArrowheads="1" noChangeShapeType="1" noTextEdit="1"/>
                  </p:cNvSpPr>
                  <p:nvPr/>
                </p:nvSpPr>
                <p:spPr>
                  <a:xfrm>
                    <a:off x="6503678" y="4082428"/>
                    <a:ext cx="361317" cy="437490"/>
                  </a:xfrm>
                  <a:prstGeom prst="rect">
                    <a:avLst/>
                  </a:prstGeom>
                  <a:blipFill>
                    <a:blip r:embed="rId35"/>
                    <a:stretch>
                      <a:fillRect b="-5455"/>
                    </a:stretch>
                  </a:blipFill>
                </p:spPr>
                <p:txBody>
                  <a:bodyPr/>
                  <a:lstStyle/>
                  <a:p>
                    <a:r>
                      <a:rPr lang="en-US">
                        <a:noFill/>
                      </a:rPr>
                      <a:t> </a:t>
                    </a:r>
                  </a:p>
                </p:txBody>
              </p:sp>
            </mc:Fallback>
          </mc:AlternateContent>
        </p:grpSp>
        <p:cxnSp>
          <p:nvCxnSpPr>
            <p:cNvPr id="290" name="Straight Arrow Connector 289"/>
            <p:cNvCxnSpPr/>
            <p:nvPr/>
          </p:nvCxnSpPr>
          <p:spPr>
            <a:xfrm flipV="1">
              <a:off x="8733267" y="2448151"/>
              <a:ext cx="305271" cy="2871"/>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91" name="Oval 290"/>
            <p:cNvSpPr/>
            <p:nvPr/>
          </p:nvSpPr>
          <p:spPr>
            <a:xfrm>
              <a:off x="5503863" y="2396400"/>
              <a:ext cx="402287" cy="37819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Rectangle 291"/>
            <p:cNvSpPr/>
            <p:nvPr/>
          </p:nvSpPr>
          <p:spPr>
            <a:xfrm>
              <a:off x="7708862" y="2376110"/>
              <a:ext cx="756000" cy="4320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Oval 292"/>
            <p:cNvSpPr/>
            <p:nvPr/>
          </p:nvSpPr>
          <p:spPr>
            <a:xfrm>
              <a:off x="7904163" y="2396400"/>
              <a:ext cx="402287" cy="37819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Rectangle 293"/>
            <p:cNvSpPr/>
            <p:nvPr/>
          </p:nvSpPr>
          <p:spPr>
            <a:xfrm>
              <a:off x="6185550" y="1794444"/>
              <a:ext cx="389850" cy="338554"/>
            </a:xfrm>
            <a:prstGeom prst="rect">
              <a:avLst/>
            </a:prstGeom>
          </p:spPr>
          <p:txBody>
            <a:bodyPr wrap="none">
              <a:spAutoFit/>
            </a:bodyPr>
            <a:lstStyle/>
            <a:p>
              <a:r>
                <a:rPr lang="en-US" sz="1600" dirty="0"/>
                <a:t>…</a:t>
              </a:r>
            </a:p>
          </p:txBody>
        </p:sp>
        <p:sp>
          <p:nvSpPr>
            <p:cNvPr id="295" name="Rectangle 294"/>
            <p:cNvSpPr/>
            <p:nvPr/>
          </p:nvSpPr>
          <p:spPr>
            <a:xfrm>
              <a:off x="5017696" y="1780445"/>
              <a:ext cx="389850" cy="338554"/>
            </a:xfrm>
            <a:prstGeom prst="rect">
              <a:avLst/>
            </a:prstGeom>
          </p:spPr>
          <p:txBody>
            <a:bodyPr wrap="none">
              <a:spAutoFit/>
            </a:bodyPr>
            <a:lstStyle/>
            <a:p>
              <a:r>
                <a:rPr lang="en-US" sz="1600" dirty="0"/>
                <a:t>…</a:t>
              </a:r>
            </a:p>
          </p:txBody>
        </p:sp>
        <p:grpSp>
          <p:nvGrpSpPr>
            <p:cNvPr id="296" name="Group 295"/>
            <p:cNvGrpSpPr/>
            <p:nvPr/>
          </p:nvGrpSpPr>
          <p:grpSpPr>
            <a:xfrm>
              <a:off x="7591533" y="1809315"/>
              <a:ext cx="1447214" cy="288000"/>
              <a:chOff x="5048250" y="1744351"/>
              <a:chExt cx="1447214" cy="341296"/>
            </a:xfrm>
          </p:grpSpPr>
          <p:cxnSp>
            <p:nvCxnSpPr>
              <p:cNvPr id="299" name="Straight Connector 298"/>
              <p:cNvCxnSpPr/>
              <p:nvPr/>
            </p:nvCxnSpPr>
            <p:spPr>
              <a:xfrm>
                <a:off x="5048250" y="1819275"/>
                <a:ext cx="14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p:nvCxnSpPr>
            <p:spPr>
              <a:xfrm>
                <a:off x="5055464" y="2085647"/>
                <a:ext cx="14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01" name="Rectangle 300"/>
              <p:cNvSpPr/>
              <p:nvPr/>
            </p:nvSpPr>
            <p:spPr>
              <a:xfrm>
                <a:off x="5267325" y="1819275"/>
                <a:ext cx="295275" cy="26637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2" name="Rectangle 301"/>
              <p:cNvSpPr/>
              <p:nvPr/>
            </p:nvSpPr>
            <p:spPr>
              <a:xfrm>
                <a:off x="5852451" y="1819275"/>
                <a:ext cx="295275" cy="26637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mc:AlternateContent xmlns:mc="http://schemas.openxmlformats.org/markup-compatibility/2006" xmlns:a14="http://schemas.microsoft.com/office/drawing/2010/main">
            <mc:Choice Requires="a14">
              <p:sp>
                <p:nvSpPr>
                  <p:cNvPr id="303" name="Rectangle 302"/>
                  <p:cNvSpPr/>
                  <p:nvPr/>
                </p:nvSpPr>
                <p:spPr>
                  <a:xfrm>
                    <a:off x="5233644" y="1744351"/>
                    <a:ext cx="361189"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i="1" dirty="0">
                              <a:latin typeface="Cambria Math" panose="02040503050406030204" pitchFamily="18" charset="0"/>
                            </a:rPr>
                            <m:t>𝑎</m:t>
                          </m:r>
                        </m:oMath>
                      </m:oMathPara>
                    </a14:m>
                    <a:endParaRPr lang="en-US" sz="1600" dirty="0"/>
                  </a:p>
                </p:txBody>
              </p:sp>
            </mc:Choice>
            <mc:Fallback xmlns="">
              <p:sp>
                <p:nvSpPr>
                  <p:cNvPr id="303" name="Rectangle 302"/>
                  <p:cNvSpPr>
                    <a:spLocks noRot="1" noChangeAspect="1" noMove="1" noResize="1" noEditPoints="1" noAdjustHandles="1" noChangeArrowheads="1" noChangeShapeType="1" noTextEdit="1"/>
                  </p:cNvSpPr>
                  <p:nvPr/>
                </p:nvSpPr>
                <p:spPr>
                  <a:xfrm>
                    <a:off x="5233644" y="1744351"/>
                    <a:ext cx="361189" cy="338554"/>
                  </a:xfrm>
                  <a:prstGeom prst="rect">
                    <a:avLst/>
                  </a:prstGeom>
                  <a:blipFill>
                    <a:blip r:embed="rId36"/>
                    <a:stretch>
                      <a:fillRect b="-212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4" name="Rectangle 303"/>
                  <p:cNvSpPr/>
                  <p:nvPr/>
                </p:nvSpPr>
                <p:spPr>
                  <a:xfrm>
                    <a:off x="5519927" y="1744351"/>
                    <a:ext cx="357469"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b="0" i="1" dirty="0" smtClean="0">
                              <a:latin typeface="Cambria Math" panose="02040503050406030204" pitchFamily="18" charset="0"/>
                            </a:rPr>
                            <m:t>𝑏</m:t>
                          </m:r>
                        </m:oMath>
                      </m:oMathPara>
                    </a14:m>
                    <a:endParaRPr lang="en-US" sz="1600" dirty="0"/>
                  </a:p>
                </p:txBody>
              </p:sp>
            </mc:Choice>
            <mc:Fallback xmlns="">
              <p:sp>
                <p:nvSpPr>
                  <p:cNvPr id="304" name="Rectangle 303"/>
                  <p:cNvSpPr>
                    <a:spLocks noRot="1" noChangeAspect="1" noMove="1" noResize="1" noEditPoints="1" noAdjustHandles="1" noChangeArrowheads="1" noChangeShapeType="1" noTextEdit="1"/>
                  </p:cNvSpPr>
                  <p:nvPr/>
                </p:nvSpPr>
                <p:spPr>
                  <a:xfrm>
                    <a:off x="5519927" y="1744351"/>
                    <a:ext cx="357469" cy="338554"/>
                  </a:xfrm>
                  <a:prstGeom prst="rect">
                    <a:avLst/>
                  </a:prstGeom>
                  <a:blipFill>
                    <a:blip r:embed="rId37"/>
                    <a:stretch>
                      <a:fillRect b="-85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5" name="Rectangle 304"/>
                  <p:cNvSpPr/>
                  <p:nvPr/>
                </p:nvSpPr>
                <p:spPr>
                  <a:xfrm>
                    <a:off x="5817250" y="1744351"/>
                    <a:ext cx="343491"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b="0" i="1" dirty="0" smtClean="0">
                              <a:latin typeface="Cambria Math" panose="02040503050406030204" pitchFamily="18" charset="0"/>
                            </a:rPr>
                            <m:t>𝑐</m:t>
                          </m:r>
                        </m:oMath>
                      </m:oMathPara>
                    </a14:m>
                    <a:endParaRPr lang="en-US" sz="1600" dirty="0"/>
                  </a:p>
                </p:txBody>
              </p:sp>
            </mc:Choice>
            <mc:Fallback xmlns="">
              <p:sp>
                <p:nvSpPr>
                  <p:cNvPr id="305" name="Rectangle 304"/>
                  <p:cNvSpPr>
                    <a:spLocks noRot="1" noChangeAspect="1" noMove="1" noResize="1" noEditPoints="1" noAdjustHandles="1" noChangeArrowheads="1" noChangeShapeType="1" noTextEdit="1"/>
                  </p:cNvSpPr>
                  <p:nvPr/>
                </p:nvSpPr>
                <p:spPr>
                  <a:xfrm>
                    <a:off x="5817250" y="1744351"/>
                    <a:ext cx="343491" cy="338554"/>
                  </a:xfrm>
                  <a:prstGeom prst="rect">
                    <a:avLst/>
                  </a:prstGeom>
                  <a:blipFill>
                    <a:blip r:embed="rId38"/>
                    <a:stretch>
                      <a:fillRect b="-2128"/>
                    </a:stretch>
                  </a:blipFill>
                </p:spPr>
                <p:txBody>
                  <a:bodyPr/>
                  <a:lstStyle/>
                  <a:p>
                    <a:r>
                      <a:rPr lang="en-US">
                        <a:noFill/>
                      </a:rPr>
                      <a:t> </a:t>
                    </a:r>
                  </a:p>
                </p:txBody>
              </p:sp>
            </mc:Fallback>
          </mc:AlternateContent>
        </p:grpSp>
        <p:sp>
          <p:nvSpPr>
            <p:cNvPr id="297" name="Rectangle 296"/>
            <p:cNvSpPr/>
            <p:nvPr/>
          </p:nvSpPr>
          <p:spPr>
            <a:xfrm>
              <a:off x="8652633" y="1783915"/>
              <a:ext cx="389850" cy="338554"/>
            </a:xfrm>
            <a:prstGeom prst="rect">
              <a:avLst/>
            </a:prstGeom>
          </p:spPr>
          <p:txBody>
            <a:bodyPr wrap="none">
              <a:spAutoFit/>
            </a:bodyPr>
            <a:lstStyle/>
            <a:p>
              <a:r>
                <a:rPr lang="en-US" sz="1600" dirty="0"/>
                <a:t>…</a:t>
              </a:r>
            </a:p>
          </p:txBody>
        </p:sp>
        <p:sp>
          <p:nvSpPr>
            <p:cNvPr id="298" name="Rectangle 297"/>
            <p:cNvSpPr/>
            <p:nvPr/>
          </p:nvSpPr>
          <p:spPr>
            <a:xfrm>
              <a:off x="7484779" y="1769916"/>
              <a:ext cx="389850" cy="338554"/>
            </a:xfrm>
            <a:prstGeom prst="rect">
              <a:avLst/>
            </a:prstGeom>
          </p:spPr>
          <p:txBody>
            <a:bodyPr wrap="none">
              <a:spAutoFit/>
            </a:bodyPr>
            <a:lstStyle/>
            <a:p>
              <a:r>
                <a:rPr lang="en-US" sz="1600" dirty="0"/>
                <a:t>…</a:t>
              </a:r>
            </a:p>
          </p:txBody>
        </p:sp>
      </p:grpSp>
      <mc:AlternateContent xmlns:mc="http://schemas.openxmlformats.org/markup-compatibility/2006" xmlns:p14="http://schemas.microsoft.com/office/powerpoint/2010/main">
        <mc:Choice Requires="p14">
          <p:contentPart p14:bwMode="auto" r:id="rId39">
            <p14:nvContentPartPr>
              <p14:cNvPr id="5" name="Ink 4"/>
              <p14:cNvContentPartPr/>
              <p14:nvPr/>
            </p14:nvContentPartPr>
            <p14:xfrm>
              <a:off x="507960" y="5759280"/>
              <a:ext cx="360" cy="360"/>
            </p14:xfrm>
          </p:contentPart>
        </mc:Choice>
        <mc:Fallback xmlns="">
          <p:pic>
            <p:nvPicPr>
              <p:cNvPr id="5" name="Ink 4"/>
              <p:cNvPicPr/>
              <p:nvPr/>
            </p:nvPicPr>
            <p:blipFill>
              <a:blip r:embed="rId40"/>
              <a:stretch>
                <a:fillRect/>
              </a:stretch>
            </p:blipFill>
            <p:spPr>
              <a:xfrm>
                <a:off x="498600" y="5749920"/>
                <a:ext cx="19080" cy="19080"/>
              </a:xfrm>
              <a:prstGeom prst="rect">
                <a:avLst/>
              </a:prstGeom>
            </p:spPr>
          </p:pic>
        </mc:Fallback>
      </mc:AlternateContent>
    </p:spTree>
    <p:extLst>
      <p:ext uri="{BB962C8B-B14F-4D97-AF65-F5344CB8AC3E}">
        <p14:creationId xmlns:p14="http://schemas.microsoft.com/office/powerpoint/2010/main" val="33831451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par>
                          <p:cTn id="9" fill="hold">
                            <p:stCondLst>
                              <p:cond delay="0"/>
                            </p:stCondLst>
                            <p:childTnLst>
                              <p:par>
                                <p:cTn id="10" presetID="22" presetClass="entr" presetSubtype="8" fill="hold" nodeType="afterEffect">
                                  <p:stCondLst>
                                    <p:cond delay="0"/>
                                  </p:stCondLst>
                                  <p:childTnLst>
                                    <p:set>
                                      <p:cBhvr>
                                        <p:cTn id="11" dur="1" fill="hold">
                                          <p:stCondLst>
                                            <p:cond delay="0"/>
                                          </p:stCondLst>
                                        </p:cTn>
                                        <p:tgtEl>
                                          <p:spTgt spid="181"/>
                                        </p:tgtEl>
                                        <p:attrNameLst>
                                          <p:attrName>style.visibility</p:attrName>
                                        </p:attrNameLst>
                                      </p:cBhvr>
                                      <p:to>
                                        <p:strVal val="visible"/>
                                      </p:to>
                                    </p:set>
                                    <p:animEffect transition="in" filter="wipe(left)">
                                      <p:cBhvr>
                                        <p:cTn id="12" dur="500"/>
                                        <p:tgtEl>
                                          <p:spTgt spid="181"/>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22" presetClass="entr" presetSubtype="8" fill="hold" nodeType="withEffect">
                                  <p:stCondLst>
                                    <p:cond delay="0"/>
                                  </p:stCondLst>
                                  <p:childTnLst>
                                    <p:set>
                                      <p:cBhvr>
                                        <p:cTn id="22" dur="1" fill="hold">
                                          <p:stCondLst>
                                            <p:cond delay="0"/>
                                          </p:stCondLst>
                                        </p:cTn>
                                        <p:tgtEl>
                                          <p:spTgt spid="230"/>
                                        </p:tgtEl>
                                        <p:attrNameLst>
                                          <p:attrName>style.visibility</p:attrName>
                                        </p:attrNameLst>
                                      </p:cBhvr>
                                      <p:to>
                                        <p:strVal val="visible"/>
                                      </p:to>
                                    </p:set>
                                    <p:animEffect transition="in" filter="wipe(left)">
                                      <p:cBhvr>
                                        <p:cTn id="23" dur="500"/>
                                        <p:tgtEl>
                                          <p:spTgt spid="230"/>
                                        </p:tgtEl>
                                      </p:cBhvr>
                                    </p:animEffect>
                                  </p:childTnLst>
                                </p:cTn>
                              </p:par>
                              <p:par>
                                <p:cTn id="24" presetID="1"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childTnLst>
                                </p:cTn>
                              </p:par>
                              <p:par>
                                <p:cTn id="32" presetID="22" presetClass="entr" presetSubtype="8" fill="hold" nodeType="withEffect">
                                  <p:stCondLst>
                                    <p:cond delay="0"/>
                                  </p:stCondLst>
                                  <p:childTnLst>
                                    <p:set>
                                      <p:cBhvr>
                                        <p:cTn id="33" dur="1" fill="hold">
                                          <p:stCondLst>
                                            <p:cond delay="0"/>
                                          </p:stCondLst>
                                        </p:cTn>
                                        <p:tgtEl>
                                          <p:spTgt spid="279"/>
                                        </p:tgtEl>
                                        <p:attrNameLst>
                                          <p:attrName>style.visibility</p:attrName>
                                        </p:attrNameLst>
                                      </p:cBhvr>
                                      <p:to>
                                        <p:strVal val="visible"/>
                                      </p:to>
                                    </p:set>
                                    <p:animEffect transition="in" filter="wipe(left)">
                                      <p:cBhvr>
                                        <p:cTn id="34" dur="500"/>
                                        <p:tgtEl>
                                          <p:spTgt spid="279"/>
                                        </p:tgtEl>
                                      </p:cBhvr>
                                    </p:animEffect>
                                  </p:childTnLst>
                                </p:cTn>
                              </p:par>
                              <p:par>
                                <p:cTn id="35" presetID="1" presetClass="entr" presetSubtype="0" fill="hold" grpId="0"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رشته پذیرفته شده توسط آتاماتای پشته ای</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fa-IR" sz="2400" dirty="0"/>
                  <a:t>در ماشین های پشته ای به ازای اجرای هر بار یک تابع انتقال </a:t>
                </a:r>
                <a:r>
                  <a:rPr lang="fa-IR" sz="2400" dirty="0">
                    <a:solidFill>
                      <a:srgbClr val="C00000"/>
                    </a:solidFill>
                  </a:rPr>
                  <a:t>هد رشته ورودی </a:t>
                </a:r>
                <a:r>
                  <a:rPr lang="fa-IR" sz="2400" dirty="0"/>
                  <a:t>تنها یک واحد به سمت جلو حرکت میکند </a:t>
                </a:r>
              </a:p>
              <a:p>
                <a:r>
                  <a:rPr lang="fa-IR" sz="2400" dirty="0"/>
                  <a:t>در ماشین های پشته ای فرض میشود که انتهای رشته ورودی سمبل </a:t>
                </a:r>
                <a14:m>
                  <m:oMath xmlns:m="http://schemas.openxmlformats.org/officeDocument/2006/math">
                    <m:r>
                      <a:rPr lang="el-GR" sz="2400" i="1" dirty="0" smtClean="0">
                        <a:solidFill>
                          <a:srgbClr val="C00000"/>
                        </a:solidFill>
                        <a:latin typeface="Cambria Math" panose="02040503050406030204" pitchFamily="18" charset="0"/>
                      </a:rPr>
                      <m:t>𝜆</m:t>
                    </m:r>
                  </m:oMath>
                </a14:m>
                <a:r>
                  <a:rPr lang="el-GR" sz="2400" dirty="0"/>
                  <a:t> </a:t>
                </a:r>
                <a:r>
                  <a:rPr lang="fa-IR" sz="2400" dirty="0"/>
                  <a:t> قرار دارد.</a:t>
                </a:r>
              </a:p>
              <a:p>
                <a:r>
                  <a:rPr lang="fa-IR" sz="2400" dirty="0"/>
                  <a:t>الفبای پشته میتواند با الفبای ورودی ماشین یکسان باشد و یا با الفبای ورودی ماشین متفاوت باشد . (هرچند بهتر است متفاوت در نظر گرفته شود.)</a:t>
                </a:r>
              </a:p>
              <a:p>
                <a:r>
                  <a:rPr lang="fa-IR" sz="2400" b="1" dirty="0">
                    <a:solidFill>
                      <a:srgbClr val="C00000"/>
                    </a:solidFill>
                  </a:rPr>
                  <a:t>نکته:</a:t>
                </a:r>
              </a:p>
              <a:p>
                <a:r>
                  <a:rPr lang="fa-IR" sz="2400" dirty="0"/>
                  <a:t>در ماشین های پشته ای هنگامی یک رشته توسط ماشین پذیرفته میشود که ماشین در یکی از حالات پایانی بوده و هد ورودی در انتهای رشته ورودی باشد.</a:t>
                </a:r>
              </a:p>
              <a:p>
                <a:r>
                  <a:rPr lang="fa-IR" sz="2400" dirty="0"/>
                  <a:t>در این وضعیت محتوای داخل پشته اهمیتی ندارد. </a:t>
                </a: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r="-766"/>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D22F896-40B5-4ADD-8801-0D06FADFA095}" type="slidenum">
              <a:rPr lang="en-US" smtClean="0"/>
              <a:pPr/>
              <a:t>8</a:t>
            </a:fld>
            <a:endParaRPr lang="en-US" dirty="0"/>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F910CB15-EE5B-1145-3387-71B1FC90FAD6}"/>
                  </a:ext>
                </a:extLst>
              </p14:cNvPr>
              <p14:cNvContentPartPr/>
              <p14:nvPr/>
            </p14:nvContentPartPr>
            <p14:xfrm>
              <a:off x="1925280" y="226080"/>
              <a:ext cx="5674680" cy="3371400"/>
            </p14:xfrm>
          </p:contentPart>
        </mc:Choice>
        <mc:Fallback xmlns="">
          <p:pic>
            <p:nvPicPr>
              <p:cNvPr id="5" name="Ink 4">
                <a:extLst>
                  <a:ext uri="{FF2B5EF4-FFF2-40B4-BE49-F238E27FC236}">
                    <a16:creationId xmlns:a16="http://schemas.microsoft.com/office/drawing/2014/main" id="{F910CB15-EE5B-1145-3387-71B1FC90FAD6}"/>
                  </a:ext>
                </a:extLst>
              </p:cNvPr>
              <p:cNvPicPr/>
              <p:nvPr/>
            </p:nvPicPr>
            <p:blipFill>
              <a:blip r:embed="rId4"/>
              <a:stretch>
                <a:fillRect/>
              </a:stretch>
            </p:blipFill>
            <p:spPr>
              <a:xfrm>
                <a:off x="1915920" y="216720"/>
                <a:ext cx="5693400" cy="3390120"/>
              </a:xfrm>
              <a:prstGeom prst="rect">
                <a:avLst/>
              </a:prstGeom>
            </p:spPr>
          </p:pic>
        </mc:Fallback>
      </mc:AlternateContent>
    </p:spTree>
    <p:extLst>
      <p:ext uri="{BB962C8B-B14F-4D97-AF65-F5344CB8AC3E}">
        <p14:creationId xmlns:p14="http://schemas.microsoft.com/office/powerpoint/2010/main" val="18847711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گراف انتقال متناظر با توابع انتقال ماشین پشته ای</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fa-IR" sz="2400" dirty="0"/>
                  <a:t>در مورد ماشین های پشته ای نیز میتوان هر ماشین را با یک گراف وضعیت توصیف کرد به طور مثال تابع انتقال زیر به شکل زیر نمایش داده میشود:</a:t>
                </a:r>
                <a:endParaRPr lang="en-US" sz="2400" dirty="0"/>
              </a:p>
              <a:p>
                <a:endParaRPr lang="fa-IR" sz="2400" dirty="0"/>
              </a:p>
              <a:p>
                <a:endParaRPr lang="fa-IR" sz="2400" dirty="0"/>
              </a:p>
              <a:p>
                <a:r>
                  <a:rPr lang="fa-IR" sz="2400" dirty="0"/>
                  <a:t>برای طراحی یک ماشین پشته ای برای یک زبان همیشه فرض میکنیم</a:t>
                </a:r>
                <a:r>
                  <a:rPr lang="en-US" sz="2400" dirty="0"/>
                  <a:t>:</a:t>
                </a:r>
              </a:p>
              <a:p>
                <a:r>
                  <a:rPr lang="fa-IR" sz="2400" dirty="0"/>
                  <a:t>در ابتدای کار، ماشین در حالت شروع (</a:t>
                </a:r>
                <a14:m>
                  <m:oMath xmlns:m="http://schemas.openxmlformats.org/officeDocument/2006/math">
                    <m:sSub>
                      <m:sSubPr>
                        <m:ctrlPr>
                          <a:rPr lang="en-US" sz="2400" i="1" dirty="0">
                            <a:latin typeface="Cambria Math" panose="02040503050406030204" pitchFamily="18" charset="0"/>
                            <a:ea typeface="Cambria Math" panose="02040503050406030204" pitchFamily="18" charset="0"/>
                          </a:rPr>
                        </m:ctrlPr>
                      </m:sSubPr>
                      <m:e>
                        <m:r>
                          <a:rPr lang="en-US" sz="2400" i="1" dirty="0">
                            <a:latin typeface="Cambria Math" panose="02040503050406030204" pitchFamily="18" charset="0"/>
                            <a:ea typeface="Cambria Math" panose="02040503050406030204" pitchFamily="18" charset="0"/>
                          </a:rPr>
                          <m:t>𝑞</m:t>
                        </m:r>
                      </m:e>
                      <m:sub>
                        <m:r>
                          <a:rPr lang="en-US" sz="2400" b="0" i="1" dirty="0" smtClean="0">
                            <a:latin typeface="Cambria Math" panose="02040503050406030204" pitchFamily="18" charset="0"/>
                            <a:ea typeface="Cambria Math" panose="02040503050406030204" pitchFamily="18" charset="0"/>
                          </a:rPr>
                          <m:t>0</m:t>
                        </m:r>
                      </m:sub>
                    </m:sSub>
                  </m:oMath>
                </a14:m>
                <a:r>
                  <a:rPr lang="fa-IR" sz="2400" dirty="0"/>
                  <a:t>) قرار دارد و در این حالت هد پشته به سمبل </a:t>
                </a:r>
                <a14:m>
                  <m:oMath xmlns:m="http://schemas.openxmlformats.org/officeDocument/2006/math">
                    <m:sSub>
                      <m:sSubPr>
                        <m:ctrlPr>
                          <a:rPr lang="fa-IR" sz="2400" b="0" i="1" dirty="0" smtClean="0">
                            <a:latin typeface="Cambria Math" panose="02040503050406030204" pitchFamily="18" charset="0"/>
                          </a:rPr>
                        </m:ctrlPr>
                      </m:sSubPr>
                      <m:e>
                        <m:r>
                          <a:rPr lang="en-US" sz="2400" i="1" dirty="0" smtClean="0">
                            <a:latin typeface="Cambria Math" panose="02040503050406030204" pitchFamily="18" charset="0"/>
                          </a:rPr>
                          <m:t>𝑍</m:t>
                        </m:r>
                      </m:e>
                      <m:sub>
                        <m:r>
                          <a:rPr lang="fa-IR" sz="2400" b="0" i="1" dirty="0" smtClean="0">
                            <a:latin typeface="Cambria Math" panose="02040503050406030204" pitchFamily="18" charset="0"/>
                          </a:rPr>
                          <m:t>0</m:t>
                        </m:r>
                      </m:sub>
                    </m:sSub>
                  </m:oMath>
                </a14:m>
                <a:r>
                  <a:rPr lang="en-US" sz="2400" dirty="0"/>
                  <a:t> </a:t>
                </a:r>
                <a:r>
                  <a:rPr lang="fa-IR" sz="2400" dirty="0"/>
                  <a:t> (سمبل آخر پشته ) اشاره میکند.</a:t>
                </a:r>
              </a:p>
              <a:p>
                <a:r>
                  <a:rPr lang="fa-IR" sz="2400" dirty="0"/>
                  <a:t>با تنظیم توابع انتقال و استفاده از پشته ماشین طراحی میکنیم که تمامی رشته های عضو زبان را پذیرفته و رشته ای را که عضو زبان نیست نپذیرد</a:t>
                </a: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174" r="-766"/>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D22F896-40B5-4ADD-8801-0D06FADFA095}" type="slidenum">
              <a:rPr lang="en-US" smtClean="0"/>
              <a:pPr/>
              <a:t>9</a:t>
            </a:fld>
            <a:endParaRPr lang="en-US" dirty="0"/>
          </a:p>
        </p:txBody>
      </p:sp>
      <p:grpSp>
        <p:nvGrpSpPr>
          <p:cNvPr id="33" name="Group 32"/>
          <p:cNvGrpSpPr/>
          <p:nvPr/>
        </p:nvGrpSpPr>
        <p:grpSpPr>
          <a:xfrm>
            <a:off x="921210" y="1975584"/>
            <a:ext cx="3193590" cy="1513865"/>
            <a:chOff x="507999" y="2699487"/>
            <a:chExt cx="2481706" cy="1140489"/>
          </a:xfrm>
        </p:grpSpPr>
        <p:sp>
          <p:nvSpPr>
            <p:cNvPr id="6" name="Oval 5"/>
            <p:cNvSpPr/>
            <p:nvPr/>
          </p:nvSpPr>
          <p:spPr>
            <a:xfrm>
              <a:off x="617589" y="2823541"/>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2440687" y="2824297"/>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mc:AlternateContent xmlns:mc="http://schemas.openxmlformats.org/markup-compatibility/2006" xmlns:a14="http://schemas.microsoft.com/office/drawing/2010/main">
          <mc:Choice Requires="a14">
            <p:sp>
              <p:nvSpPr>
                <p:cNvPr id="9" name="TextBox 8"/>
                <p:cNvSpPr txBox="1"/>
                <p:nvPr/>
              </p:nvSpPr>
              <p:spPr>
                <a:xfrm>
                  <a:off x="684434" y="2876134"/>
                  <a:ext cx="410077" cy="34780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ea typeface="Cambria Math" panose="02040503050406030204" pitchFamily="18" charset="0"/>
                              </a:rPr>
                            </m:ctrlPr>
                          </m:sSubPr>
                          <m:e>
                            <m:r>
                              <a:rPr lang="en-US" sz="2400" i="1" dirty="0">
                                <a:latin typeface="Cambria Math" panose="02040503050406030204" pitchFamily="18" charset="0"/>
                                <a:ea typeface="Cambria Math" panose="02040503050406030204" pitchFamily="18" charset="0"/>
                              </a:rPr>
                              <m:t>𝑞</m:t>
                            </m:r>
                          </m:e>
                          <m:sub>
                            <m:r>
                              <a:rPr lang="en-US" sz="2400" b="0" i="1" dirty="0" smtClean="0">
                                <a:latin typeface="Cambria Math" panose="02040503050406030204" pitchFamily="18" charset="0"/>
                                <a:ea typeface="Cambria Math" panose="02040503050406030204" pitchFamily="18" charset="0"/>
                              </a:rPr>
                              <m:t>𝑖</m:t>
                            </m:r>
                          </m:sub>
                        </m:sSub>
                      </m:oMath>
                    </m:oMathPara>
                  </a14:m>
                  <a:endParaRPr lang="en-US" sz="2400" dirty="0"/>
                </a:p>
              </p:txBody>
            </p:sp>
          </mc:Choice>
          <mc:Fallback xmlns="">
            <p:sp>
              <p:nvSpPr>
                <p:cNvPr id="9" name="TextBox 8"/>
                <p:cNvSpPr txBox="1">
                  <a:spLocks noRot="1" noChangeAspect="1" noMove="1" noResize="1" noEditPoints="1" noAdjustHandles="1" noChangeArrowheads="1" noChangeShapeType="1" noTextEdit="1"/>
                </p:cNvSpPr>
                <p:nvPr/>
              </p:nvSpPr>
              <p:spPr>
                <a:xfrm>
                  <a:off x="684434" y="2876134"/>
                  <a:ext cx="410077" cy="347801"/>
                </a:xfrm>
                <a:prstGeom prst="rect">
                  <a:avLst/>
                </a:prstGeom>
                <a:blipFill>
                  <a:blip r:embed="rId3"/>
                  <a:stretch>
                    <a:fillRect b="-1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2486356" y="2853720"/>
                  <a:ext cx="431254" cy="37021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ea typeface="Cambria Math" panose="02040503050406030204" pitchFamily="18" charset="0"/>
                              </a:rPr>
                            </m:ctrlPr>
                          </m:sSubPr>
                          <m:e>
                            <m:r>
                              <a:rPr lang="en-US" sz="2400" i="1" dirty="0" smtClean="0">
                                <a:latin typeface="Cambria Math" panose="02040503050406030204" pitchFamily="18" charset="0"/>
                                <a:ea typeface="Cambria Math" panose="02040503050406030204" pitchFamily="18" charset="0"/>
                              </a:rPr>
                              <m:t>𝑞</m:t>
                            </m:r>
                          </m:e>
                          <m:sub>
                            <m:r>
                              <a:rPr lang="en-US" sz="2400" b="0" i="1" dirty="0" smtClean="0">
                                <a:latin typeface="Cambria Math" panose="02040503050406030204" pitchFamily="18" charset="0"/>
                                <a:ea typeface="Cambria Math" panose="02040503050406030204" pitchFamily="18" charset="0"/>
                              </a:rPr>
                              <m:t>𝑗</m:t>
                            </m:r>
                          </m:sub>
                        </m:sSub>
                      </m:oMath>
                    </m:oMathPara>
                  </a14:m>
                  <a:endParaRPr lang="en-US" sz="2400" dirty="0"/>
                </a:p>
              </p:txBody>
            </p:sp>
          </mc:Choice>
          <mc:Fallback xmlns="">
            <p:sp>
              <p:nvSpPr>
                <p:cNvPr id="10" name="TextBox 9"/>
                <p:cNvSpPr txBox="1">
                  <a:spLocks noRot="1" noChangeAspect="1" noMove="1" noResize="1" noEditPoints="1" noAdjustHandles="1" noChangeArrowheads="1" noChangeShapeType="1" noTextEdit="1"/>
                </p:cNvSpPr>
                <p:nvPr/>
              </p:nvSpPr>
              <p:spPr>
                <a:xfrm>
                  <a:off x="2486356" y="2853720"/>
                  <a:ext cx="431254" cy="370215"/>
                </a:xfrm>
                <a:prstGeom prst="rect">
                  <a:avLst/>
                </a:prstGeom>
                <a:blipFill>
                  <a:blip r:embed="rId4"/>
                  <a:stretch>
                    <a:fillRect b="-11250"/>
                  </a:stretch>
                </a:blipFill>
              </p:spPr>
              <p:txBody>
                <a:bodyPr/>
                <a:lstStyle/>
                <a:p>
                  <a:r>
                    <a:rPr lang="en-US">
                      <a:noFill/>
                    </a:rPr>
                    <a:t> </a:t>
                  </a:r>
                </a:p>
              </p:txBody>
            </p:sp>
          </mc:Fallback>
        </mc:AlternateContent>
        <p:cxnSp>
          <p:nvCxnSpPr>
            <p:cNvPr id="12" name="Straight Arrow Connector 11"/>
            <p:cNvCxnSpPr>
              <a:stCxn id="6" idx="6"/>
              <a:endCxn id="7" idx="2"/>
            </p:cNvCxnSpPr>
            <p:nvPr/>
          </p:nvCxnSpPr>
          <p:spPr>
            <a:xfrm>
              <a:off x="1166607" y="3081019"/>
              <a:ext cx="1274080" cy="7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12"/>
                <p:cNvSpPr txBox="1"/>
                <p:nvPr/>
              </p:nvSpPr>
              <p:spPr>
                <a:xfrm>
                  <a:off x="1358942" y="2699487"/>
                  <a:ext cx="889410" cy="34780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Times New Roman" panose="02020603050405020304" pitchFamily="18" charset="0"/>
                          </a:rPr>
                          <m:t>𝑎</m:t>
                        </m:r>
                        <m:r>
                          <a:rPr lang="en-US" sz="2400" b="0" i="1" smtClean="0">
                            <a:latin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cs typeface="Times New Roman" panose="02020603050405020304" pitchFamily="18" charset="0"/>
                          </a:rPr>
                          <m:t>𝑥</m:t>
                        </m:r>
                        <m:r>
                          <a:rPr lang="en-US" sz="2400" b="0" i="1" smtClean="0">
                            <a:latin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cs typeface="Times New Roman" panose="02020603050405020304" pitchFamily="18" charset="0"/>
                          </a:rPr>
                          <m:t>𝑦</m:t>
                        </m:r>
                      </m:oMath>
                    </m:oMathPara>
                  </a14:m>
                  <a:endParaRPr lang="en-US" sz="2400" dirty="0">
                    <a:latin typeface="Times New Roman" panose="02020603050405020304" pitchFamily="18" charset="0"/>
                    <a:cs typeface="Times New Roman" panose="02020603050405020304" pitchFamily="18"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1358942" y="2699487"/>
                  <a:ext cx="889410" cy="347801"/>
                </a:xfrm>
                <a:prstGeom prst="rect">
                  <a:avLst/>
                </a:prstGeom>
                <a:blipFill>
                  <a:blip r:embed="rId5"/>
                  <a:stretch>
                    <a:fillRect b="-184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507999" y="3469761"/>
                  <a:ext cx="2481705" cy="37021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l-GR" sz="2400" i="1" dirty="0">
                            <a:solidFill>
                              <a:srgbClr val="C00000"/>
                            </a:solidFill>
                            <a:latin typeface="Cambria Math" panose="02040503050406030204" pitchFamily="18" charset="0"/>
                          </a:rPr>
                          <m:t>𝛿</m:t>
                        </m:r>
                        <m:r>
                          <a:rPr lang="el-GR" sz="2400" i="1" dirty="0">
                            <a:solidFill>
                              <a:srgbClr val="C00000"/>
                            </a:solidFill>
                            <a:latin typeface="Cambria Math" panose="02040503050406030204" pitchFamily="18" charset="0"/>
                          </a:rPr>
                          <m:t>(</m:t>
                        </m:r>
                        <m:sSub>
                          <m:sSubPr>
                            <m:ctrlPr>
                              <a:rPr lang="en-US" sz="2400" i="1" dirty="0">
                                <a:solidFill>
                                  <a:srgbClr val="C00000"/>
                                </a:solidFill>
                                <a:latin typeface="Cambria Math" panose="02040503050406030204" pitchFamily="18" charset="0"/>
                              </a:rPr>
                            </m:ctrlPr>
                          </m:sSubPr>
                          <m:e>
                            <m:r>
                              <a:rPr lang="en-US" sz="2400" i="1" dirty="0" err="1">
                                <a:solidFill>
                                  <a:srgbClr val="C00000"/>
                                </a:solidFill>
                                <a:latin typeface="Cambria Math" panose="02040503050406030204" pitchFamily="18" charset="0"/>
                              </a:rPr>
                              <m:t>𝑞</m:t>
                            </m:r>
                          </m:e>
                          <m:sub>
                            <m:r>
                              <a:rPr lang="en-US" sz="2400" i="1" dirty="0" err="1">
                                <a:solidFill>
                                  <a:srgbClr val="C00000"/>
                                </a:solidFill>
                                <a:latin typeface="Cambria Math" panose="02040503050406030204" pitchFamily="18" charset="0"/>
                              </a:rPr>
                              <m:t>𝑖</m:t>
                            </m:r>
                          </m:sub>
                        </m:sSub>
                        <m:r>
                          <a:rPr lang="en-US" sz="2400" i="1" dirty="0" err="1">
                            <a:solidFill>
                              <a:srgbClr val="C00000"/>
                            </a:solidFill>
                            <a:latin typeface="Cambria Math" panose="02040503050406030204" pitchFamily="18" charset="0"/>
                          </a:rPr>
                          <m:t>,</m:t>
                        </m:r>
                        <m:r>
                          <a:rPr lang="en-US" sz="2400" i="1" dirty="0" err="1">
                            <a:solidFill>
                              <a:srgbClr val="C00000"/>
                            </a:solidFill>
                            <a:latin typeface="Cambria Math" panose="02040503050406030204" pitchFamily="18" charset="0"/>
                          </a:rPr>
                          <m:t>𝑎</m:t>
                        </m:r>
                        <m:r>
                          <a:rPr lang="en-US" sz="2400" i="1" dirty="0" err="1">
                            <a:solidFill>
                              <a:srgbClr val="C00000"/>
                            </a:solidFill>
                            <a:latin typeface="Cambria Math" panose="02040503050406030204" pitchFamily="18" charset="0"/>
                          </a:rPr>
                          <m:t>,</m:t>
                        </m:r>
                        <m:r>
                          <a:rPr lang="en-US" sz="2400" i="1" dirty="0" err="1">
                            <a:solidFill>
                              <a:srgbClr val="C00000"/>
                            </a:solidFill>
                            <a:latin typeface="Cambria Math" panose="02040503050406030204" pitchFamily="18" charset="0"/>
                          </a:rPr>
                          <m:t>𝑥</m:t>
                        </m:r>
                        <m:r>
                          <a:rPr lang="en-US" sz="2400" i="1" dirty="0">
                            <a:solidFill>
                              <a:srgbClr val="C00000"/>
                            </a:solidFill>
                            <a:latin typeface="Cambria Math" panose="02040503050406030204" pitchFamily="18" charset="0"/>
                          </a:rPr>
                          <m:t>)=(</m:t>
                        </m:r>
                        <m:sSub>
                          <m:sSubPr>
                            <m:ctrlPr>
                              <a:rPr lang="en-US" sz="2400" i="1" dirty="0">
                                <a:solidFill>
                                  <a:srgbClr val="C00000"/>
                                </a:solidFill>
                                <a:latin typeface="Cambria Math" panose="02040503050406030204" pitchFamily="18" charset="0"/>
                              </a:rPr>
                            </m:ctrlPr>
                          </m:sSubPr>
                          <m:e>
                            <m:r>
                              <a:rPr lang="en-US" sz="2400" i="1" dirty="0" err="1">
                                <a:solidFill>
                                  <a:srgbClr val="C00000"/>
                                </a:solidFill>
                                <a:latin typeface="Cambria Math" panose="02040503050406030204" pitchFamily="18" charset="0"/>
                              </a:rPr>
                              <m:t>𝑞</m:t>
                            </m:r>
                          </m:e>
                          <m:sub>
                            <m:r>
                              <a:rPr lang="en-US" sz="2400" i="1" dirty="0" err="1">
                                <a:solidFill>
                                  <a:srgbClr val="C00000"/>
                                </a:solidFill>
                                <a:latin typeface="Cambria Math" panose="02040503050406030204" pitchFamily="18" charset="0"/>
                              </a:rPr>
                              <m:t>𝑗</m:t>
                            </m:r>
                          </m:sub>
                        </m:sSub>
                        <m:r>
                          <a:rPr lang="en-US" sz="2400" i="1" dirty="0" err="1">
                            <a:solidFill>
                              <a:srgbClr val="C00000"/>
                            </a:solidFill>
                            <a:latin typeface="Cambria Math" panose="02040503050406030204" pitchFamily="18" charset="0"/>
                          </a:rPr>
                          <m:t>,</m:t>
                        </m:r>
                        <m:r>
                          <a:rPr lang="en-US" sz="2400" i="1" dirty="0">
                            <a:solidFill>
                              <a:srgbClr val="C00000"/>
                            </a:solidFill>
                            <a:latin typeface="Cambria Math" panose="02040503050406030204" pitchFamily="18" charset="0"/>
                          </a:rPr>
                          <m:t>𝑦</m:t>
                        </m:r>
                        <m:r>
                          <a:rPr lang="en-US" sz="2400" i="1" dirty="0">
                            <a:solidFill>
                              <a:srgbClr val="C00000"/>
                            </a:solidFill>
                            <a:latin typeface="Cambria Math" panose="02040503050406030204" pitchFamily="18" charset="0"/>
                          </a:rPr>
                          <m:t>)</m:t>
                        </m:r>
                      </m:oMath>
                    </m:oMathPara>
                  </a14:m>
                  <a:endParaRPr lang="en-US" sz="2400" dirty="0">
                    <a:latin typeface="Times New Roman" panose="02020603050405020304" pitchFamily="18" charset="0"/>
                    <a:cs typeface="Times New Roman" panose="02020603050405020304" pitchFamily="18" charset="0"/>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507999" y="3469761"/>
                  <a:ext cx="2481705" cy="370215"/>
                </a:xfrm>
                <a:prstGeom prst="rect">
                  <a:avLst/>
                </a:prstGeom>
                <a:blipFill>
                  <a:blip r:embed="rId6"/>
                  <a:stretch>
                    <a:fillRect b="-12500"/>
                  </a:stretch>
                </a:blipFill>
              </p:spPr>
              <p:txBody>
                <a:bodyPr/>
                <a:lstStyle/>
                <a:p>
                  <a:r>
                    <a:rPr lang="en-US">
                      <a:noFill/>
                    </a:rPr>
                    <a:t> </a:t>
                  </a:r>
                </a:p>
              </p:txBody>
            </p:sp>
          </mc:Fallback>
        </mc:AlternateContent>
      </p:grpSp>
      <mc:AlternateContent xmlns:mc="http://schemas.openxmlformats.org/markup-compatibility/2006" xmlns:p14="http://schemas.microsoft.com/office/powerpoint/2010/main">
        <mc:Choice Requires="p14">
          <p:contentPart p14:bwMode="auto" r:id="rId7">
            <p14:nvContentPartPr>
              <p14:cNvPr id="5" name="Ink 4">
                <a:extLst>
                  <a:ext uri="{FF2B5EF4-FFF2-40B4-BE49-F238E27FC236}">
                    <a16:creationId xmlns:a16="http://schemas.microsoft.com/office/drawing/2014/main" id="{E43793C4-9BEB-89FE-684C-50C96BF89784}"/>
                  </a:ext>
                </a:extLst>
              </p14:cNvPr>
              <p14:cNvContentPartPr/>
              <p14:nvPr/>
            </p14:nvContentPartPr>
            <p14:xfrm>
              <a:off x="1610280" y="2043720"/>
              <a:ext cx="1923120" cy="2359800"/>
            </p14:xfrm>
          </p:contentPart>
        </mc:Choice>
        <mc:Fallback xmlns="">
          <p:pic>
            <p:nvPicPr>
              <p:cNvPr id="5" name="Ink 4">
                <a:extLst>
                  <a:ext uri="{FF2B5EF4-FFF2-40B4-BE49-F238E27FC236}">
                    <a16:creationId xmlns:a16="http://schemas.microsoft.com/office/drawing/2014/main" id="{E43793C4-9BEB-89FE-684C-50C96BF89784}"/>
                  </a:ext>
                </a:extLst>
              </p:cNvPr>
              <p:cNvPicPr/>
              <p:nvPr/>
            </p:nvPicPr>
            <p:blipFill>
              <a:blip r:embed="rId8"/>
              <a:stretch>
                <a:fillRect/>
              </a:stretch>
            </p:blipFill>
            <p:spPr>
              <a:xfrm>
                <a:off x="1600920" y="2034360"/>
                <a:ext cx="1941840" cy="2378520"/>
              </a:xfrm>
              <a:prstGeom prst="rect">
                <a:avLst/>
              </a:prstGeom>
            </p:spPr>
          </p:pic>
        </mc:Fallback>
      </mc:AlternateContent>
    </p:spTree>
    <p:extLst>
      <p:ext uri="{BB962C8B-B14F-4D97-AF65-F5344CB8AC3E}">
        <p14:creationId xmlns:p14="http://schemas.microsoft.com/office/powerpoint/2010/main" val="33146341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33"/>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TM10001114[[fn=Gallery]]</Template>
  <TotalTime>28155</TotalTime>
  <Words>5851</Words>
  <Application>Microsoft Office PowerPoint</Application>
  <PresentationFormat>Widescreen</PresentationFormat>
  <Paragraphs>575</Paragraphs>
  <Slides>43</Slides>
  <Notes>0</Notes>
  <HiddenSlides>6</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Arial</vt:lpstr>
      <vt:lpstr>Times New Roman</vt:lpstr>
      <vt:lpstr>B Mitra</vt:lpstr>
      <vt:lpstr>Wingdings</vt:lpstr>
      <vt:lpstr>Gill Sans MT</vt:lpstr>
      <vt:lpstr>Calibri</vt:lpstr>
      <vt:lpstr>Cambria Math</vt:lpstr>
      <vt:lpstr>Gallery</vt:lpstr>
      <vt:lpstr>نظريه زبانها و ماشين ها</vt:lpstr>
      <vt:lpstr>فهرست مطالب</vt:lpstr>
      <vt:lpstr>مقدمه</vt:lpstr>
      <vt:lpstr>مقدمه</vt:lpstr>
      <vt:lpstr>مقدمه</vt:lpstr>
      <vt:lpstr>تعریف 7-1: آتاماتای پشته ای (PDA: Pushdown Automata)</vt:lpstr>
      <vt:lpstr>اعمالی که در پشته های ماشین های پشته ای صورت میگیرد</vt:lpstr>
      <vt:lpstr>رشته پذیرفته شده توسط آتاماتای پشته ای</vt:lpstr>
      <vt:lpstr>گراف انتقال متناظر با توابع انتقال ماشین پشته ای</vt:lpstr>
      <vt:lpstr>مثال</vt:lpstr>
      <vt:lpstr>مثال</vt:lpstr>
      <vt:lpstr>حرکت در ماشین پشته ای</vt:lpstr>
      <vt:lpstr>تعریف 7-2: زبان پذیرفته شده توسط آتاماتای پشته ای</vt:lpstr>
      <vt:lpstr>مثال 7-4:</vt:lpstr>
      <vt:lpstr>مثال 7-5:</vt:lpstr>
      <vt:lpstr>PowerPoint Presentation</vt:lpstr>
      <vt:lpstr>ماشین های پشته ای غیر قطعی (NPDA)</vt:lpstr>
      <vt:lpstr>ماشین های پشته ای برای زبانهای مستقل از متن</vt:lpstr>
      <vt:lpstr>مثال 7-6: </vt:lpstr>
      <vt:lpstr>مثال 7-6: </vt:lpstr>
      <vt:lpstr>قضیه 7-1: </vt:lpstr>
      <vt:lpstr>قضیه 7-1: </vt:lpstr>
      <vt:lpstr>مثال 7-7:</vt:lpstr>
      <vt:lpstr>قضیه 7-1: با فرض نرمال چامسکی </vt:lpstr>
      <vt:lpstr>گرامرهای مستقل از متن برای ماشین های پشته ای</vt:lpstr>
      <vt:lpstr>تعریف متغیرهای گرامر</vt:lpstr>
      <vt:lpstr>تعریف متغیرهای گرامر (ادامه)</vt:lpstr>
      <vt:lpstr>مثال 7-8:</vt:lpstr>
      <vt:lpstr>مثال 7-8:</vt:lpstr>
      <vt:lpstr>مثال 7-8  (ادامه)</vt:lpstr>
      <vt:lpstr>قضیه 7-2</vt:lpstr>
      <vt:lpstr>ماشین های پشته ای قطعی و زبانهای مستقل از متن قطعی</vt:lpstr>
      <vt:lpstr>تعریف 7-4</vt:lpstr>
      <vt:lpstr>مثال 7-10</vt:lpstr>
      <vt:lpstr>مثال 7-11</vt:lpstr>
      <vt:lpstr>مثال 7-11 (ادامه)</vt:lpstr>
      <vt:lpstr>Left to right Left most derivation grammars </vt:lpstr>
      <vt:lpstr>گرامرهایی برای زبانهای مستقل از متن (گرامر LL)</vt:lpstr>
      <vt:lpstr>PowerPoint Presentation</vt:lpstr>
      <vt:lpstr>مثال 7-12</vt:lpstr>
      <vt:lpstr>مثال 7-13</vt:lpstr>
      <vt:lpstr>مثال 7-13 (ادامه)</vt:lpstr>
      <vt:lpstr>پایان فصل هفتم</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نظریه زبانها و ماشین ها</dc:title>
  <dc:creator>HaghighatDoost,Vahid</dc:creator>
  <cp:lastModifiedBy>ICT-SURFACE</cp:lastModifiedBy>
  <cp:revision>683</cp:revision>
  <dcterms:created xsi:type="dcterms:W3CDTF">2020-09-08T12:40:57Z</dcterms:created>
  <dcterms:modified xsi:type="dcterms:W3CDTF">2022-12-27T13:06:30Z</dcterms:modified>
</cp:coreProperties>
</file>