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data20.xml" ContentType="application/vnd.openxmlformats-officedocument.drawingml.diagramData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327" r:id="rId9"/>
    <p:sldId id="262" r:id="rId10"/>
    <p:sldId id="265" r:id="rId11"/>
    <p:sldId id="263" r:id="rId12"/>
    <p:sldId id="266" r:id="rId13"/>
    <p:sldId id="267" r:id="rId14"/>
    <p:sldId id="276" r:id="rId15"/>
    <p:sldId id="269" r:id="rId16"/>
    <p:sldId id="268" r:id="rId17"/>
    <p:sldId id="324" r:id="rId18"/>
    <p:sldId id="270" r:id="rId19"/>
    <p:sldId id="271" r:id="rId20"/>
    <p:sldId id="277" r:id="rId21"/>
    <p:sldId id="272" r:id="rId22"/>
    <p:sldId id="325" r:id="rId23"/>
    <p:sldId id="273" r:id="rId24"/>
    <p:sldId id="274" r:id="rId25"/>
    <p:sldId id="278" r:id="rId26"/>
    <p:sldId id="264" r:id="rId27"/>
    <p:sldId id="280" r:id="rId28"/>
    <p:sldId id="279" r:id="rId29"/>
    <p:sldId id="281" r:id="rId30"/>
    <p:sldId id="298" r:id="rId31"/>
    <p:sldId id="326" r:id="rId32"/>
    <p:sldId id="282" r:id="rId33"/>
    <p:sldId id="284" r:id="rId34"/>
    <p:sldId id="285" r:id="rId35"/>
    <p:sldId id="286" r:id="rId36"/>
    <p:sldId id="289" r:id="rId37"/>
    <p:sldId id="291" r:id="rId38"/>
    <p:sldId id="292" r:id="rId39"/>
    <p:sldId id="288" r:id="rId40"/>
    <p:sldId id="294" r:id="rId41"/>
    <p:sldId id="295" r:id="rId42"/>
    <p:sldId id="296" r:id="rId43"/>
    <p:sldId id="297" r:id="rId44"/>
    <p:sldId id="299" r:id="rId45"/>
    <p:sldId id="300" r:id="rId46"/>
    <p:sldId id="301" r:id="rId47"/>
    <p:sldId id="330" r:id="rId48"/>
    <p:sldId id="329" r:id="rId49"/>
    <p:sldId id="304" r:id="rId50"/>
    <p:sldId id="305" r:id="rId51"/>
    <p:sldId id="306" r:id="rId52"/>
    <p:sldId id="307" r:id="rId53"/>
    <p:sldId id="308" r:id="rId54"/>
    <p:sldId id="309" r:id="rId55"/>
    <p:sldId id="331" r:id="rId56"/>
    <p:sldId id="323" r:id="rId57"/>
    <p:sldId id="312" r:id="rId58"/>
    <p:sldId id="313" r:id="rId59"/>
    <p:sldId id="314" r:id="rId60"/>
    <p:sldId id="322" r:id="rId61"/>
    <p:sldId id="321" r:id="rId62"/>
    <p:sldId id="315" r:id="rId63"/>
    <p:sldId id="316" r:id="rId64"/>
    <p:sldId id="317" r:id="rId65"/>
    <p:sldId id="318" r:id="rId66"/>
    <p:sldId id="310" r:id="rId67"/>
    <p:sldId id="311" r:id="rId68"/>
  </p:sldIdLst>
  <p:sldSz cx="12192000" cy="6858000"/>
  <p:notesSz cx="6858000" cy="9144000"/>
  <p:embeddedFontLst>
    <p:embeddedFont>
      <p:font typeface="B Mitra" panose="00000400000000000000" pitchFamily="2" charset="-78"/>
      <p:regular r:id="rId70"/>
      <p:bold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ambria Math" panose="02040503050406030204" pitchFamily="18" charset="0"/>
      <p:regular r:id="rId76"/>
    </p:embeddedFont>
    <p:embeddedFont>
      <p:font typeface="Gill Sans MT" panose="020B0502020104020203" pitchFamily="34" charset="0"/>
      <p:regular r:id="rId77"/>
      <p:bold r:id="rId78"/>
      <p:italic r:id="rId79"/>
      <p:boldItalic r:id="rId8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  <a:srgbClr val="3333CC"/>
    <a:srgbClr val="00B050"/>
    <a:srgbClr val="F17D09"/>
    <a:srgbClr val="E94545"/>
    <a:srgbClr val="5BF374"/>
    <a:srgbClr val="FEFE98"/>
    <a:srgbClr val="5DFFA6"/>
    <a:srgbClr val="75DB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90.png"/><Relationship Id="rId1" Type="http://schemas.openxmlformats.org/officeDocument/2006/relationships/image" Target="../media/image780.png"/><Relationship Id="rId4" Type="http://schemas.openxmlformats.org/officeDocument/2006/relationships/image" Target="../media/image82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image" Target="../media/image980.png"/><Relationship Id="rId1" Type="http://schemas.openxmlformats.org/officeDocument/2006/relationships/image" Target="../media/image890.png"/><Relationship Id="rId4" Type="http://schemas.openxmlformats.org/officeDocument/2006/relationships/image" Target="../media/image12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2734C-CE86-46A6-8EF9-214767EC23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F5CEDD13-2C06-48DA-9768-AF2A0412852F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گرامر های منظم یا باقاعده</a:t>
          </a:r>
          <a:endParaRPr lang="en-US" dirty="0">
            <a:cs typeface="B Mitra" panose="00000400000000000000" pitchFamily="2" charset="-78"/>
          </a:endParaRPr>
        </a:p>
      </dgm:t>
    </dgm:pt>
    <dgm:pt modelId="{B1017889-6A19-455A-9AA9-913566838CDB}" type="par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A5FFDFF3-6EA7-46C1-8860-A9D05ECF86A7}" type="sib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B73D7B65-3920-4589-B598-BD52F1346005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گرامرهای حساس به متن</a:t>
          </a:r>
          <a:endParaRPr lang="en-US" dirty="0">
            <a:cs typeface="B Mitra" panose="00000400000000000000" pitchFamily="2" charset="-78"/>
          </a:endParaRPr>
        </a:p>
      </dgm:t>
    </dgm:pt>
    <dgm:pt modelId="{55EF0F27-1B3C-411F-8F8C-72502B2F2DAD}" type="parTrans" cxnId="{5C20BE0C-C732-462A-A7C5-D260B7EBD9C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E590DDE3-A04F-4C7F-B5E4-5E36D34A1CDB}" type="sibTrans" cxnId="{5C20BE0C-C732-462A-A7C5-D260B7EBD9C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2847F90D-1EE6-430E-9BA7-91B1CF318B7B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گرامرهای بدون محدودیت</a:t>
          </a:r>
          <a:endParaRPr lang="en-US" dirty="0">
            <a:cs typeface="B Mitra" panose="00000400000000000000" pitchFamily="2" charset="-78"/>
          </a:endParaRPr>
        </a:p>
      </dgm:t>
    </dgm:pt>
    <dgm:pt modelId="{3000D9DA-F9E7-4625-AF7B-BA933639F799}" type="parTrans" cxnId="{80ADC518-F0D1-492F-8840-AAF63F2E1037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91F07A39-1EDC-4F1A-BE97-8CC7D82F5127}" type="sibTrans" cxnId="{80ADC518-F0D1-492F-8840-AAF63F2E1037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58D2D68E-17E0-4369-BA6B-FC23FC181914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گرامر های مستقل از متن</a:t>
          </a:r>
          <a:endParaRPr lang="en-US" dirty="0">
            <a:cs typeface="B Mitra" panose="00000400000000000000" pitchFamily="2" charset="-78"/>
          </a:endParaRPr>
        </a:p>
      </dgm:t>
    </dgm:pt>
    <dgm:pt modelId="{24C7BB4E-898A-4F93-8C96-CDD54EAFFD26}" type="parTrans" cxnId="{0F9277B2-2A4A-42AD-985F-258CA3C6A035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9A74F9D5-AB0E-4722-BA5F-DB456BF56131}" type="sibTrans" cxnId="{0F9277B2-2A4A-42AD-985F-258CA3C6A035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4355D6DB-B3CC-472C-9A74-3274684FDBD8}">
      <dgm:prSet phldrT="[Text]" custT="1"/>
      <dgm:spPr/>
      <dgm:t>
        <a:bodyPr/>
        <a:lstStyle/>
        <a:p>
          <a:pPr rtl="1"/>
          <a:r>
            <a:rPr lang="fa-IR" sz="2000" dirty="0">
              <a:cs typeface="B Mitra" panose="00000400000000000000" pitchFamily="2" charset="-78"/>
            </a:rPr>
            <a:t>یک گرامر منظم یا باقاعده خواهد بود اگروتنها اگر  خطی از راست یا خطی از چپ باشد.</a:t>
          </a:r>
          <a:endParaRPr lang="en-US" sz="2000" dirty="0">
            <a:cs typeface="B Mitra" panose="00000400000000000000" pitchFamily="2" charset="-78"/>
          </a:endParaRPr>
        </a:p>
      </dgm:t>
    </dgm:pt>
    <dgm:pt modelId="{B9E814CD-F836-424E-9D6E-CC8A468CF3F6}" type="parTrans" cxnId="{2E4CD271-0175-4453-98FF-FFE3CEC5829A}">
      <dgm:prSet/>
      <dgm:spPr/>
      <dgm:t>
        <a:bodyPr/>
        <a:lstStyle/>
        <a:p>
          <a:endParaRPr lang="en-US"/>
        </a:p>
      </dgm:t>
    </dgm:pt>
    <dgm:pt modelId="{8330CB6E-7850-4C7C-AAB7-DADEE0055CE8}" type="sibTrans" cxnId="{2E4CD271-0175-4453-98FF-FFE3CEC5829A}">
      <dgm:prSet/>
      <dgm:spPr/>
      <dgm:t>
        <a:bodyPr/>
        <a:lstStyle/>
        <a:p>
          <a:endParaRPr lang="en-US"/>
        </a:p>
      </dgm:t>
    </dgm:pt>
    <dgm:pt modelId="{5D919A6D-F053-47B1-9BF6-4D4CB6EEB526}">
      <dgm:prSet phldrT="[Text]" custT="1"/>
      <dgm:spPr/>
      <dgm:t>
        <a:bodyPr/>
        <a:lstStyle/>
        <a:p>
          <a:pPr rtl="1"/>
          <a:r>
            <a:rPr lang="fa-IR" sz="2000" dirty="0">
              <a:cs typeface="B Mitra" panose="00000400000000000000" pitchFamily="2" charset="-78"/>
            </a:rPr>
            <a:t>سمت چپ هر قاعده باید یک متغیر وجود داشته باشه و سمت راست قاعده ازاد هست</a:t>
          </a:r>
          <a:endParaRPr lang="en-US" sz="2000" dirty="0">
            <a:cs typeface="B Mitra" panose="00000400000000000000" pitchFamily="2" charset="-78"/>
          </a:endParaRPr>
        </a:p>
      </dgm:t>
    </dgm:pt>
    <dgm:pt modelId="{5D14A3F9-A19B-4359-9B18-E74E1C06735C}" type="parTrans" cxnId="{E3A44FF5-02CC-4259-8858-FFEFFB0110E2}">
      <dgm:prSet/>
      <dgm:spPr/>
      <dgm:t>
        <a:bodyPr/>
        <a:lstStyle/>
        <a:p>
          <a:endParaRPr lang="en-US"/>
        </a:p>
      </dgm:t>
    </dgm:pt>
    <dgm:pt modelId="{704C5968-F954-43DB-9FE5-EB1ED642D1D1}" type="sibTrans" cxnId="{E3A44FF5-02CC-4259-8858-FFEFFB0110E2}">
      <dgm:prSet/>
      <dgm:spPr/>
      <dgm:t>
        <a:bodyPr/>
        <a:lstStyle/>
        <a:p>
          <a:endParaRPr lang="en-US"/>
        </a:p>
      </dgm:t>
    </dgm:pt>
    <dgm:pt modelId="{472A007E-DDDF-42EB-B88E-9BB3281A42CD}">
      <dgm:prSet phldrT="[Text]" custT="1"/>
      <dgm:spPr/>
      <dgm:t>
        <a:bodyPr/>
        <a:lstStyle/>
        <a:p>
          <a:pPr rtl="1"/>
          <a:r>
            <a:rPr lang="fa-IR" sz="2000" dirty="0">
              <a:cs typeface="B Mitra" panose="00000400000000000000" pitchFamily="2" charset="-78"/>
            </a:rPr>
            <a:t>این گرامر یک مرحله بالاتر از گرامر های مستقل از متن هست بدین صورت که دیگر محدودیتی در سمت چپ وجود ندارد و علاوه بر متغیر ها میتونیم الفبا هم داشته باشیم</a:t>
          </a:r>
          <a:endParaRPr lang="en-US" sz="2000" dirty="0">
            <a:cs typeface="B Mitra" panose="00000400000000000000" pitchFamily="2" charset="-78"/>
          </a:endParaRPr>
        </a:p>
      </dgm:t>
    </dgm:pt>
    <dgm:pt modelId="{0FB0D9D5-7DDE-4521-B219-0AB502A523D5}" type="parTrans" cxnId="{927A1D37-58A5-4F0E-9337-6C83C07E6FA5}">
      <dgm:prSet/>
      <dgm:spPr/>
      <dgm:t>
        <a:bodyPr/>
        <a:lstStyle/>
        <a:p>
          <a:endParaRPr lang="en-US"/>
        </a:p>
      </dgm:t>
    </dgm:pt>
    <dgm:pt modelId="{2B917FFD-31C3-4BD2-A826-A1FFEB400DF8}" type="sibTrans" cxnId="{927A1D37-58A5-4F0E-9337-6C83C07E6FA5}">
      <dgm:prSet/>
      <dgm:spPr/>
      <dgm:t>
        <a:bodyPr/>
        <a:lstStyle/>
        <a:p>
          <a:endParaRPr lang="en-US"/>
        </a:p>
      </dgm:t>
    </dgm:pt>
    <dgm:pt modelId="{53BC2A4F-5B58-4280-AD61-1F50B2DC8CC4}">
      <dgm:prSet custT="1"/>
      <dgm:spPr/>
      <dgm:t>
        <a:bodyPr/>
        <a:lstStyle/>
        <a:p>
          <a:pPr rtl="1"/>
          <a:r>
            <a:rPr lang="fa-IR" sz="2000" dirty="0">
              <a:cs typeface="B Mitra" panose="00000400000000000000" pitchFamily="2" charset="-78"/>
            </a:rPr>
            <a:t>این قاعده دیگه هیچ محدودیتی ندارد</a:t>
          </a:r>
          <a:endParaRPr lang="en-US" sz="2000" dirty="0">
            <a:cs typeface="B Mitra" panose="00000400000000000000" pitchFamily="2" charset="-78"/>
          </a:endParaRPr>
        </a:p>
      </dgm:t>
    </dgm:pt>
    <dgm:pt modelId="{20629C2C-CC0B-432F-B2BF-B693EF77633C}" type="parTrans" cxnId="{E877CA0D-89D6-4DC3-B945-1E0622364453}">
      <dgm:prSet/>
      <dgm:spPr/>
      <dgm:t>
        <a:bodyPr/>
        <a:lstStyle/>
        <a:p>
          <a:endParaRPr lang="en-US"/>
        </a:p>
      </dgm:t>
    </dgm:pt>
    <dgm:pt modelId="{4A019819-7F51-4F0F-8CDA-3B533C29F321}" type="sibTrans" cxnId="{E877CA0D-89D6-4DC3-B945-1E062236445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A8EADF8-1B79-4D2D-8A16-1836FE9762E8}">
          <dgm:prSet phldrT="[Text]"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 →</m:t>
                  </m:r>
                  <m:r>
                    <a:rPr lang="el-GR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𝛼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𝐵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|</m:t>
                  </m:r>
                  <m:r>
                    <a:rPr lang="el-GR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𝛼</m:t>
                  </m:r>
                </m:oMath>
              </a14:m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   </a:t>
              </a:r>
              <a:r>
                <a:rPr lang="fa-IR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و یا  </a:t>
              </a:r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       </a:t>
              </a:r>
              <a14:m>
                <m:oMath xmlns:m="http://schemas.openxmlformats.org/officeDocument/2006/math"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 →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𝐵</m:t>
                  </m:r>
                  <m:r>
                    <a:rPr lang="el-GR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𝛼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|</m:t>
                  </m:r>
                  <m:r>
                    <a:rPr lang="el-GR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𝛼</m:t>
                  </m:r>
                </m:oMath>
              </a14:m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  :     </a:t>
              </a:r>
              <a14:m>
                <m:oMath xmlns:m="http://schemas.openxmlformats.org/officeDocument/2006/math"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,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𝐵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B Mitra" panose="00000400000000000000" pitchFamily="2" charset="-78"/>
                    </a:rPr>
                    <m:t>∈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𝑉</m:t>
                  </m:r>
                </m:oMath>
              </a14:m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, </a:t>
              </a:r>
              <a14:m>
                <m:oMath xmlns:m="http://schemas.openxmlformats.org/officeDocument/2006/math">
                  <m:r>
                    <a:rPr lang="en-US" sz="2000" b="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 </m:t>
                  </m:r>
                  <m:r>
                    <a:rPr lang="en-US" sz="2000" b="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𝑎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B Mitra" panose="00000400000000000000" pitchFamily="2" charset="-78"/>
                    </a:rPr>
                    <m:t>∈</m:t>
                  </m:r>
                  <m:sSup>
                    <m:sSupPr>
                      <m:ctrlP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sSupPr>
                    <m:e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</m:e>
                    <m:sup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∗</m:t>
                      </m:r>
                    </m:sup>
                  </m:sSup>
                </m:oMath>
              </a14:m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Choice>
      <mc:Fallback xmlns="">
        <dgm:pt modelId="{2A8EADF8-1B79-4D2D-8A16-1836FE9762E8}">
          <dgm:prSet phldrT="[Text]" custT="1"/>
          <dgm:spPr/>
          <dgm:t>
            <a:bodyPr/>
            <a:lstStyle/>
            <a:p>
              <a:pPr rtl="0"/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𝐴 →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𝐵|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   </a:t>
              </a:r>
              <a:r>
                <a:rPr lang="fa-IR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و یا  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      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𝐴 →𝐵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|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  :    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𝐴,𝐵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, 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𝑎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𝑇^∗</a:t>
              </a:r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Fallback>
    </mc:AlternateContent>
    <dgm:pt modelId="{224C519A-20A3-4363-8CC1-7AAD3CC8D9FF}" type="parTrans" cxnId="{B63BCA93-11DA-4E75-972D-086D694BA2C3}">
      <dgm:prSet/>
      <dgm:spPr/>
      <dgm:t>
        <a:bodyPr/>
        <a:lstStyle/>
        <a:p>
          <a:endParaRPr lang="en-US"/>
        </a:p>
      </dgm:t>
    </dgm:pt>
    <dgm:pt modelId="{3EA2742A-FA8D-413A-8B2E-8A3D11EA76C6}" type="sibTrans" cxnId="{B63BCA93-11DA-4E75-972D-086D694BA2C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D8F3A05-3DE8-4553-B4C1-1B6EB69D53B4}">
          <dgm:prSet phldrT="[Text]"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 →</m:t>
                  </m:r>
                  <m:r>
                    <a:rPr lang="el-GR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𝛼</m:t>
                  </m:r>
                </m:oMath>
              </a14:m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   :     </a:t>
              </a:r>
              <a14:m>
                <m:oMath xmlns:m="http://schemas.openxmlformats.org/officeDocument/2006/math"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B Mitra" panose="00000400000000000000" pitchFamily="2" charset="-78"/>
                    </a:rPr>
                    <m:t>∈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𝑉</m:t>
                  </m:r>
                </m:oMath>
              </a14:m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, </a:t>
              </a:r>
              <a14:m>
                <m:oMath xmlns:m="http://schemas.openxmlformats.org/officeDocument/2006/math">
                  <m:r>
                    <a:rPr lang="en-US" sz="2000" b="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 </m:t>
                  </m:r>
                  <m:r>
                    <a:rPr lang="en-US" sz="2000" b="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𝑎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B Mitra" panose="00000400000000000000" pitchFamily="2" charset="-78"/>
                    </a:rPr>
                    <m:t>∈</m:t>
                  </m:r>
                  <m:sSup>
                    <m:sSupPr>
                      <m:ctrlP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sSupPr>
                    <m:e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𝑉</m:t>
                      </m:r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∪</m:t>
                      </m:r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)</m:t>
                      </m:r>
                    </m:e>
                    <m:sup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∗</m:t>
                      </m:r>
                    </m:sup>
                  </m:sSup>
                </m:oMath>
              </a14:m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Choice>
      <mc:Fallback xmlns="">
        <dgm:pt modelId="{1D8F3A05-3DE8-4553-B4C1-1B6EB69D53B4}">
          <dgm:prSet phldrT="[Text]" custT="1"/>
          <dgm:spPr/>
          <dgm:t>
            <a:bodyPr/>
            <a:lstStyle/>
            <a:p>
              <a:pPr rtl="0"/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𝐴 →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   :    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𝐴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, 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𝑎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〖(𝑉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∪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𝑇)〗^∗</a:t>
              </a:r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Fallback>
    </mc:AlternateContent>
    <dgm:pt modelId="{E02886EE-7672-4BB8-B324-3BD743EE656F}" type="parTrans" cxnId="{2FFA33C5-AC8B-4E3C-9005-F93F2B0294E6}">
      <dgm:prSet/>
      <dgm:spPr/>
      <dgm:t>
        <a:bodyPr/>
        <a:lstStyle/>
        <a:p>
          <a:endParaRPr lang="en-US"/>
        </a:p>
      </dgm:t>
    </dgm:pt>
    <dgm:pt modelId="{5BF56A9A-666C-4D17-B135-E59ED2D6F745}" type="sibTrans" cxnId="{2FFA33C5-AC8B-4E3C-9005-F93F2B0294E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2631E15-27E0-4775-A9A3-051BF320B599}">
          <dgm:prSet phldrT="[Text]"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𝛼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→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𝛽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  :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Mitra" panose="00000400000000000000" pitchFamily="2" charset="-78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𝑉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Mitra" panose="00000400000000000000" pitchFamily="2" charset="-78"/>
                              </a:rPr>
                              <m:t>∪</m:t>
                            </m:r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+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,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𝛽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Mitra" panose="00000400000000000000" pitchFamily="2" charset="-78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𝑉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Mitra" panose="00000400000000000000" pitchFamily="2" charset="-78"/>
                              </a:rPr>
                              <m:t>∪</m:t>
                            </m:r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+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, |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𝛼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| &lt;=</m:t>
                    </m:r>
                    <m:d>
                      <m:dPr>
                        <m:begChr m:val="|"/>
                        <m:endChr m:val="|"/>
                        <m:ctrlPr>
                          <a:rPr lang="el-G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dPr>
                      <m:e>
                        <m:r>
                          <a:rPr lang="el-G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𝛽</m:t>
                        </m:r>
                      </m:e>
                    </m:d>
                  </m:oMath>
                </m:oMathPara>
              </a14:m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Choice>
      <mc:Fallback xmlns="">
        <dgm:pt modelId="{B2631E15-27E0-4775-A9A3-051BF320B599}">
          <dgm:prSet phldrT="[Text]" custT="1"/>
          <dgm:spPr/>
          <dgm:t>
            <a:bodyPr/>
            <a:lstStyle/>
            <a:p>
              <a:pPr rtl="0"/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𝛼→𝛽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  :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𝛼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az-Cyrl-AZ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(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∪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𝑇)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^+ 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, 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𝛽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az-Cyrl-AZ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(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∪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𝑇)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^+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, |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𝛼| &lt;=|𝛽|</a:t>
              </a:r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Fallback>
    </mc:AlternateContent>
    <dgm:pt modelId="{E4D950AB-4C43-4D4D-9DF6-4C4328DBB053}" type="parTrans" cxnId="{D509C6F8-D89D-4AD4-BEBA-58810B11E3CB}">
      <dgm:prSet/>
      <dgm:spPr/>
      <dgm:t>
        <a:bodyPr/>
        <a:lstStyle/>
        <a:p>
          <a:endParaRPr lang="en-US"/>
        </a:p>
      </dgm:t>
    </dgm:pt>
    <dgm:pt modelId="{D995B9CB-6208-43A5-B255-9C07DFEAD910}" type="sibTrans" cxnId="{D509C6F8-D89D-4AD4-BEBA-58810B11E3C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66E31C1-4D0F-44FB-9CE1-0C2ADC3D8F2C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𝛼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→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𝛽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  :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Mitra" panose="00000400000000000000" pitchFamily="2" charset="-78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𝑉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Mitra" panose="00000400000000000000" pitchFamily="2" charset="-78"/>
                              </a:rPr>
                              <m:t>∪</m:t>
                            </m:r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+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,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𝛽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Mitra" panose="00000400000000000000" pitchFamily="2" charset="-78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𝑉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Mitra" panose="00000400000000000000" pitchFamily="2" charset="-78"/>
                              </a:rPr>
                              <m:t>∪</m:t>
                            </m:r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∗</m:t>
                        </m:r>
                      </m:sup>
                    </m:sSup>
                  </m:oMath>
                </m:oMathPara>
              </a14:m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Choice>
      <mc:Fallback xmlns="">
        <dgm:pt modelId="{E66E31C1-4D0F-44FB-9CE1-0C2ADC3D8F2C}">
          <dgm:prSet custT="1"/>
          <dgm:spPr/>
          <dgm:t>
            <a:bodyPr/>
            <a:lstStyle/>
            <a:p>
              <a:pPr/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𝛼→𝛽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  :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𝛼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az-Cyrl-AZ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(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∪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𝑇)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^+ 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, 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𝛽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az-Cyrl-AZ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(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∪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𝑇)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^∗</a:t>
              </a:r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Fallback>
    </mc:AlternateContent>
    <dgm:pt modelId="{D370A63B-9538-42C9-869D-DDA09C598B54}" type="parTrans" cxnId="{23BB6B7F-A272-4105-A420-9D885F66FCC8}">
      <dgm:prSet/>
      <dgm:spPr/>
      <dgm:t>
        <a:bodyPr/>
        <a:lstStyle/>
        <a:p>
          <a:endParaRPr lang="en-US"/>
        </a:p>
      </dgm:t>
    </dgm:pt>
    <dgm:pt modelId="{F8B3948E-B92D-433C-86EE-ADABA0DC66EF}" type="sibTrans" cxnId="{23BB6B7F-A272-4105-A420-9D885F66FCC8}">
      <dgm:prSet/>
      <dgm:spPr/>
      <dgm:t>
        <a:bodyPr/>
        <a:lstStyle/>
        <a:p>
          <a:endParaRPr lang="en-US"/>
        </a:p>
      </dgm:t>
    </dgm:pt>
    <dgm:pt modelId="{861B1AF5-E59E-44B5-8DFA-2746912B91E4}" type="pres">
      <dgm:prSet presAssocID="{FC82734C-CE86-46A6-8EF9-214767EC23A6}" presName="Name0" presStyleCnt="0">
        <dgm:presLayoutVars>
          <dgm:dir/>
          <dgm:animLvl val="lvl"/>
          <dgm:resizeHandles val="exact"/>
        </dgm:presLayoutVars>
      </dgm:prSet>
      <dgm:spPr/>
    </dgm:pt>
    <dgm:pt modelId="{7C48DBF1-EAFE-4171-8AEC-A975B2A44420}" type="pres">
      <dgm:prSet presAssocID="{F5CEDD13-2C06-48DA-9768-AF2A0412852F}" presName="linNode" presStyleCnt="0"/>
      <dgm:spPr/>
    </dgm:pt>
    <dgm:pt modelId="{86D8EC63-1699-45EF-BD88-56E2D5B2BB02}" type="pres">
      <dgm:prSet presAssocID="{F5CEDD13-2C06-48DA-9768-AF2A0412852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CDD127D-A95A-4617-8C4E-2EA51233D6C0}" type="pres">
      <dgm:prSet presAssocID="{F5CEDD13-2C06-48DA-9768-AF2A0412852F}" presName="descendantText" presStyleLbl="alignAccFollowNode1" presStyleIdx="0" presStyleCnt="4" custScaleY="112847" custLinFactNeighborY="1391">
        <dgm:presLayoutVars>
          <dgm:bulletEnabled val="1"/>
        </dgm:presLayoutVars>
      </dgm:prSet>
      <dgm:spPr/>
    </dgm:pt>
    <dgm:pt modelId="{F082450A-4509-4F3A-ADC7-89A380679ED9}" type="pres">
      <dgm:prSet presAssocID="{A5FFDFF3-6EA7-46C1-8860-A9D05ECF86A7}" presName="sp" presStyleCnt="0"/>
      <dgm:spPr/>
    </dgm:pt>
    <dgm:pt modelId="{55557EDC-D5E9-4379-8640-DD357379D274}" type="pres">
      <dgm:prSet presAssocID="{58D2D68E-17E0-4369-BA6B-FC23FC181914}" presName="linNode" presStyleCnt="0"/>
      <dgm:spPr/>
    </dgm:pt>
    <dgm:pt modelId="{4AD14607-AE16-4F37-88B6-1218BC1F8478}" type="pres">
      <dgm:prSet presAssocID="{58D2D68E-17E0-4369-BA6B-FC23FC18191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0327AC2-9886-4C30-9D5E-07CADECA07D1}" type="pres">
      <dgm:prSet presAssocID="{58D2D68E-17E0-4369-BA6B-FC23FC181914}" presName="descendantText" presStyleLbl="alignAccFollowNode1" presStyleIdx="1" presStyleCnt="4" custScaleY="112847" custLinFactNeighborY="1391">
        <dgm:presLayoutVars>
          <dgm:bulletEnabled val="1"/>
        </dgm:presLayoutVars>
      </dgm:prSet>
      <dgm:spPr/>
    </dgm:pt>
    <dgm:pt modelId="{C7D0DD40-0FCB-4B62-97E7-D366A1029892}" type="pres">
      <dgm:prSet presAssocID="{9A74F9D5-AB0E-4722-BA5F-DB456BF56131}" presName="sp" presStyleCnt="0"/>
      <dgm:spPr/>
    </dgm:pt>
    <dgm:pt modelId="{10E3D1E5-E78B-432B-83A3-B57534CA345F}" type="pres">
      <dgm:prSet presAssocID="{B73D7B65-3920-4589-B598-BD52F1346005}" presName="linNode" presStyleCnt="0"/>
      <dgm:spPr/>
    </dgm:pt>
    <dgm:pt modelId="{83F4C5FD-F6C5-4D4F-9201-72A751586729}" type="pres">
      <dgm:prSet presAssocID="{B73D7B65-3920-4589-B598-BD52F134600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A19EC71-9437-4839-9343-879EF585FE6E}" type="pres">
      <dgm:prSet presAssocID="{B73D7B65-3920-4589-B598-BD52F1346005}" presName="descendantText" presStyleLbl="alignAccFollowNode1" presStyleIdx="2" presStyleCnt="4" custScaleY="112847" custLinFactNeighborY="1391">
        <dgm:presLayoutVars>
          <dgm:bulletEnabled val="1"/>
        </dgm:presLayoutVars>
      </dgm:prSet>
      <dgm:spPr/>
    </dgm:pt>
    <dgm:pt modelId="{DAFC5B18-21BB-4F82-95AF-DDD36726E55A}" type="pres">
      <dgm:prSet presAssocID="{E590DDE3-A04F-4C7F-B5E4-5E36D34A1CDB}" presName="sp" presStyleCnt="0"/>
      <dgm:spPr/>
    </dgm:pt>
    <dgm:pt modelId="{856F046D-F357-4024-AF88-35380CB5435E}" type="pres">
      <dgm:prSet presAssocID="{2847F90D-1EE6-430E-9BA7-91B1CF318B7B}" presName="linNode" presStyleCnt="0"/>
      <dgm:spPr/>
    </dgm:pt>
    <dgm:pt modelId="{EDC4ECAE-A398-46D4-9122-7E91BDD41974}" type="pres">
      <dgm:prSet presAssocID="{2847F90D-1EE6-430E-9BA7-91B1CF318B7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E0BA68C-6374-4542-ABE1-4E022D945452}" type="pres">
      <dgm:prSet presAssocID="{2847F90D-1EE6-430E-9BA7-91B1CF318B7B}" presName="descendantText" presStyleLbl="alignAccFollowNode1" presStyleIdx="3" presStyleCnt="4" custScaleY="112847">
        <dgm:presLayoutVars>
          <dgm:bulletEnabled val="1"/>
        </dgm:presLayoutVars>
      </dgm:prSet>
      <dgm:spPr/>
    </dgm:pt>
  </dgm:ptLst>
  <dgm:cxnLst>
    <dgm:cxn modelId="{5C20BE0C-C732-462A-A7C5-D260B7EBD9CC}" srcId="{FC82734C-CE86-46A6-8EF9-214767EC23A6}" destId="{B73D7B65-3920-4589-B598-BD52F1346005}" srcOrd="2" destOrd="0" parTransId="{55EF0F27-1B3C-411F-8F8C-72502B2F2DAD}" sibTransId="{E590DDE3-A04F-4C7F-B5E4-5E36D34A1CDB}"/>
    <dgm:cxn modelId="{E877CA0D-89D6-4DC3-B945-1E0622364453}" srcId="{2847F90D-1EE6-430E-9BA7-91B1CF318B7B}" destId="{53BC2A4F-5B58-4280-AD61-1F50B2DC8CC4}" srcOrd="0" destOrd="0" parTransId="{20629C2C-CC0B-432F-B2BF-B693EF77633C}" sibTransId="{4A019819-7F51-4F0F-8CDA-3B533C29F321}"/>
    <dgm:cxn modelId="{7E387310-BE80-4077-85E4-33EFDD6970A9}" type="presOf" srcId="{B73D7B65-3920-4589-B598-BD52F1346005}" destId="{83F4C5FD-F6C5-4D4F-9201-72A751586729}" srcOrd="0" destOrd="0" presId="urn:microsoft.com/office/officeart/2005/8/layout/vList5"/>
    <dgm:cxn modelId="{80ADC518-F0D1-492F-8840-AAF63F2E1037}" srcId="{FC82734C-CE86-46A6-8EF9-214767EC23A6}" destId="{2847F90D-1EE6-430E-9BA7-91B1CF318B7B}" srcOrd="3" destOrd="0" parTransId="{3000D9DA-F9E7-4625-AF7B-BA933639F799}" sibTransId="{91F07A39-1EDC-4F1A-BE97-8CC7D82F5127}"/>
    <dgm:cxn modelId="{25AEF61B-B6F7-4C93-8A2B-2FFECDAF247E}" type="presOf" srcId="{53BC2A4F-5B58-4280-AD61-1F50B2DC8CC4}" destId="{DE0BA68C-6374-4542-ABE1-4E022D945452}" srcOrd="0" destOrd="0" presId="urn:microsoft.com/office/officeart/2005/8/layout/vList5"/>
    <dgm:cxn modelId="{927A1D37-58A5-4F0E-9337-6C83C07E6FA5}" srcId="{B73D7B65-3920-4589-B598-BD52F1346005}" destId="{472A007E-DDDF-42EB-B88E-9BB3281A42CD}" srcOrd="0" destOrd="0" parTransId="{0FB0D9D5-7DDE-4521-B219-0AB502A523D5}" sibTransId="{2B917FFD-31C3-4BD2-A826-A1FFEB400DF8}"/>
    <dgm:cxn modelId="{6DC19140-E589-417E-9DD6-C287334A34C7}" type="presOf" srcId="{2847F90D-1EE6-430E-9BA7-91B1CF318B7B}" destId="{EDC4ECAE-A398-46D4-9122-7E91BDD41974}" srcOrd="0" destOrd="0" presId="urn:microsoft.com/office/officeart/2005/8/layout/vList5"/>
    <dgm:cxn modelId="{03BDBA65-55C5-4E18-BF26-B660643B9C6D}" type="presOf" srcId="{58D2D68E-17E0-4369-BA6B-FC23FC181914}" destId="{4AD14607-AE16-4F37-88B6-1218BC1F8478}" srcOrd="0" destOrd="0" presId="urn:microsoft.com/office/officeart/2005/8/layout/vList5"/>
    <dgm:cxn modelId="{A5A8D34D-D8C1-4122-97DC-4AAAE0F510CC}" type="presOf" srcId="{4355D6DB-B3CC-472C-9A74-3274684FDBD8}" destId="{ECDD127D-A95A-4617-8C4E-2EA51233D6C0}" srcOrd="0" destOrd="0" presId="urn:microsoft.com/office/officeart/2005/8/layout/vList5"/>
    <dgm:cxn modelId="{2E4CD271-0175-4453-98FF-FFE3CEC5829A}" srcId="{F5CEDD13-2C06-48DA-9768-AF2A0412852F}" destId="{4355D6DB-B3CC-472C-9A74-3274684FDBD8}" srcOrd="0" destOrd="0" parTransId="{B9E814CD-F836-424E-9D6E-CC8A468CF3F6}" sibTransId="{8330CB6E-7850-4C7C-AAB7-DADEE0055CE8}"/>
    <dgm:cxn modelId="{DB58DB5A-D003-4C6B-8CDD-6C9614434683}" type="presOf" srcId="{2A8EADF8-1B79-4D2D-8A16-1836FE9762E8}" destId="{ECDD127D-A95A-4617-8C4E-2EA51233D6C0}" srcOrd="0" destOrd="1" presId="urn:microsoft.com/office/officeart/2005/8/layout/vList5"/>
    <dgm:cxn modelId="{23BB6B7F-A272-4105-A420-9D885F66FCC8}" srcId="{2847F90D-1EE6-430E-9BA7-91B1CF318B7B}" destId="{E66E31C1-4D0F-44FB-9CE1-0C2ADC3D8F2C}" srcOrd="1" destOrd="0" parTransId="{D370A63B-9538-42C9-869D-DDA09C598B54}" sibTransId="{F8B3948E-B92D-433C-86EE-ADABA0DC66EF}"/>
    <dgm:cxn modelId="{5401678C-704A-48BF-B90F-F16840C235A7}" type="presOf" srcId="{B2631E15-27E0-4775-A9A3-051BF320B599}" destId="{2A19EC71-9437-4839-9343-879EF585FE6E}" srcOrd="0" destOrd="1" presId="urn:microsoft.com/office/officeart/2005/8/layout/vList5"/>
    <dgm:cxn modelId="{B63BCA93-11DA-4E75-972D-086D694BA2C3}" srcId="{F5CEDD13-2C06-48DA-9768-AF2A0412852F}" destId="{2A8EADF8-1B79-4D2D-8A16-1836FE9762E8}" srcOrd="1" destOrd="0" parTransId="{224C519A-20A3-4363-8CC1-7AAD3CC8D9FF}" sibTransId="{3EA2742A-FA8D-413A-8B2E-8A3D11EA76C6}"/>
    <dgm:cxn modelId="{474F0E9D-9899-4187-B97A-9B921DDDA264}" srcId="{FC82734C-CE86-46A6-8EF9-214767EC23A6}" destId="{F5CEDD13-2C06-48DA-9768-AF2A0412852F}" srcOrd="0" destOrd="0" parTransId="{B1017889-6A19-455A-9AA9-913566838CDB}" sibTransId="{A5FFDFF3-6EA7-46C1-8860-A9D05ECF86A7}"/>
    <dgm:cxn modelId="{7EE990AC-C588-4CDD-A4D1-643242CB6879}" type="presOf" srcId="{FC82734C-CE86-46A6-8EF9-214767EC23A6}" destId="{861B1AF5-E59E-44B5-8DFA-2746912B91E4}" srcOrd="0" destOrd="0" presId="urn:microsoft.com/office/officeart/2005/8/layout/vList5"/>
    <dgm:cxn modelId="{0F9277B2-2A4A-42AD-985F-258CA3C6A035}" srcId="{FC82734C-CE86-46A6-8EF9-214767EC23A6}" destId="{58D2D68E-17E0-4369-BA6B-FC23FC181914}" srcOrd="1" destOrd="0" parTransId="{24C7BB4E-898A-4F93-8C96-CDD54EAFFD26}" sibTransId="{9A74F9D5-AB0E-4722-BA5F-DB456BF56131}"/>
    <dgm:cxn modelId="{2FFA33C5-AC8B-4E3C-9005-F93F2B0294E6}" srcId="{58D2D68E-17E0-4369-BA6B-FC23FC181914}" destId="{1D8F3A05-3DE8-4553-B4C1-1B6EB69D53B4}" srcOrd="1" destOrd="0" parTransId="{E02886EE-7672-4BB8-B324-3BD743EE656F}" sibTransId="{5BF56A9A-666C-4D17-B135-E59ED2D6F745}"/>
    <dgm:cxn modelId="{C94A78D1-5110-446D-AFE7-6F0B33E1DD1E}" type="presOf" srcId="{472A007E-DDDF-42EB-B88E-9BB3281A42CD}" destId="{2A19EC71-9437-4839-9343-879EF585FE6E}" srcOrd="0" destOrd="0" presId="urn:microsoft.com/office/officeart/2005/8/layout/vList5"/>
    <dgm:cxn modelId="{DEC0B6E2-6FD8-4F87-870B-C8BC602716FB}" type="presOf" srcId="{F5CEDD13-2C06-48DA-9768-AF2A0412852F}" destId="{86D8EC63-1699-45EF-BD88-56E2D5B2BB02}" srcOrd="0" destOrd="0" presId="urn:microsoft.com/office/officeart/2005/8/layout/vList5"/>
    <dgm:cxn modelId="{7D6337E5-696B-42AB-86C3-BA2D95A0CFFD}" type="presOf" srcId="{5D919A6D-F053-47B1-9BF6-4D4CB6EEB526}" destId="{50327AC2-9886-4C30-9D5E-07CADECA07D1}" srcOrd="0" destOrd="0" presId="urn:microsoft.com/office/officeart/2005/8/layout/vList5"/>
    <dgm:cxn modelId="{8D6039EE-07B0-468C-8193-8C243028373B}" type="presOf" srcId="{1D8F3A05-3DE8-4553-B4C1-1B6EB69D53B4}" destId="{50327AC2-9886-4C30-9D5E-07CADECA07D1}" srcOrd="0" destOrd="1" presId="urn:microsoft.com/office/officeart/2005/8/layout/vList5"/>
    <dgm:cxn modelId="{E3A44FF5-02CC-4259-8858-FFEFFB0110E2}" srcId="{58D2D68E-17E0-4369-BA6B-FC23FC181914}" destId="{5D919A6D-F053-47B1-9BF6-4D4CB6EEB526}" srcOrd="0" destOrd="0" parTransId="{5D14A3F9-A19B-4359-9B18-E74E1C06735C}" sibTransId="{704C5968-F954-43DB-9FE5-EB1ED642D1D1}"/>
    <dgm:cxn modelId="{D509C6F8-D89D-4AD4-BEBA-58810B11E3CB}" srcId="{B73D7B65-3920-4589-B598-BD52F1346005}" destId="{B2631E15-27E0-4775-A9A3-051BF320B599}" srcOrd="1" destOrd="0" parTransId="{E4D950AB-4C43-4D4D-9DF6-4C4328DBB053}" sibTransId="{D995B9CB-6208-43A5-B255-9C07DFEAD910}"/>
    <dgm:cxn modelId="{215717F9-3B3A-43D9-BE94-3F2C50E47F11}" type="presOf" srcId="{E66E31C1-4D0F-44FB-9CE1-0C2ADC3D8F2C}" destId="{DE0BA68C-6374-4542-ABE1-4E022D945452}" srcOrd="0" destOrd="1" presId="urn:microsoft.com/office/officeart/2005/8/layout/vList5"/>
    <dgm:cxn modelId="{ED3CE647-1402-4FF9-B499-AA74CC5807E9}" type="presParOf" srcId="{861B1AF5-E59E-44B5-8DFA-2746912B91E4}" destId="{7C48DBF1-EAFE-4171-8AEC-A975B2A44420}" srcOrd="0" destOrd="0" presId="urn:microsoft.com/office/officeart/2005/8/layout/vList5"/>
    <dgm:cxn modelId="{CEC471BA-3E6E-45CE-BD6A-ED14EB74B088}" type="presParOf" srcId="{7C48DBF1-EAFE-4171-8AEC-A975B2A44420}" destId="{86D8EC63-1699-45EF-BD88-56E2D5B2BB02}" srcOrd="0" destOrd="0" presId="urn:microsoft.com/office/officeart/2005/8/layout/vList5"/>
    <dgm:cxn modelId="{B544CA2A-9775-46C5-B7DB-B7230542D2A9}" type="presParOf" srcId="{7C48DBF1-EAFE-4171-8AEC-A975B2A44420}" destId="{ECDD127D-A95A-4617-8C4E-2EA51233D6C0}" srcOrd="1" destOrd="0" presId="urn:microsoft.com/office/officeart/2005/8/layout/vList5"/>
    <dgm:cxn modelId="{AD871FF6-A43A-430F-9AA0-3200418C028F}" type="presParOf" srcId="{861B1AF5-E59E-44B5-8DFA-2746912B91E4}" destId="{F082450A-4509-4F3A-ADC7-89A380679ED9}" srcOrd="1" destOrd="0" presId="urn:microsoft.com/office/officeart/2005/8/layout/vList5"/>
    <dgm:cxn modelId="{4FDD7FF0-A274-4632-8CA9-C667C5320D5C}" type="presParOf" srcId="{861B1AF5-E59E-44B5-8DFA-2746912B91E4}" destId="{55557EDC-D5E9-4379-8640-DD357379D274}" srcOrd="2" destOrd="0" presId="urn:microsoft.com/office/officeart/2005/8/layout/vList5"/>
    <dgm:cxn modelId="{BB911566-2F45-472A-A157-D1708EE9C5F5}" type="presParOf" srcId="{55557EDC-D5E9-4379-8640-DD357379D274}" destId="{4AD14607-AE16-4F37-88B6-1218BC1F8478}" srcOrd="0" destOrd="0" presId="urn:microsoft.com/office/officeart/2005/8/layout/vList5"/>
    <dgm:cxn modelId="{13A94F47-4E50-4835-B7CC-D972062E2016}" type="presParOf" srcId="{55557EDC-D5E9-4379-8640-DD357379D274}" destId="{50327AC2-9886-4C30-9D5E-07CADECA07D1}" srcOrd="1" destOrd="0" presId="urn:microsoft.com/office/officeart/2005/8/layout/vList5"/>
    <dgm:cxn modelId="{15F2F6AF-BE37-4300-B43D-570A31852819}" type="presParOf" srcId="{861B1AF5-E59E-44B5-8DFA-2746912B91E4}" destId="{C7D0DD40-0FCB-4B62-97E7-D366A1029892}" srcOrd="3" destOrd="0" presId="urn:microsoft.com/office/officeart/2005/8/layout/vList5"/>
    <dgm:cxn modelId="{306CBC62-AF7F-4951-B48E-DBFCB2CFEC51}" type="presParOf" srcId="{861B1AF5-E59E-44B5-8DFA-2746912B91E4}" destId="{10E3D1E5-E78B-432B-83A3-B57534CA345F}" srcOrd="4" destOrd="0" presId="urn:microsoft.com/office/officeart/2005/8/layout/vList5"/>
    <dgm:cxn modelId="{BC91D57D-861D-416D-B3E6-90A8FFECAD19}" type="presParOf" srcId="{10E3D1E5-E78B-432B-83A3-B57534CA345F}" destId="{83F4C5FD-F6C5-4D4F-9201-72A751586729}" srcOrd="0" destOrd="0" presId="urn:microsoft.com/office/officeart/2005/8/layout/vList5"/>
    <dgm:cxn modelId="{BB7BB160-76CA-496A-A415-A5BD7A09DE08}" type="presParOf" srcId="{10E3D1E5-E78B-432B-83A3-B57534CA345F}" destId="{2A19EC71-9437-4839-9343-879EF585FE6E}" srcOrd="1" destOrd="0" presId="urn:microsoft.com/office/officeart/2005/8/layout/vList5"/>
    <dgm:cxn modelId="{24EB6DF1-C950-4BFC-8652-E24607B5A87D}" type="presParOf" srcId="{861B1AF5-E59E-44B5-8DFA-2746912B91E4}" destId="{DAFC5B18-21BB-4F82-95AF-DDD36726E55A}" srcOrd="5" destOrd="0" presId="urn:microsoft.com/office/officeart/2005/8/layout/vList5"/>
    <dgm:cxn modelId="{D102926D-0A11-4155-BF17-3C234E069DAE}" type="presParOf" srcId="{861B1AF5-E59E-44B5-8DFA-2746912B91E4}" destId="{856F046D-F357-4024-AF88-35380CB5435E}" srcOrd="6" destOrd="0" presId="urn:microsoft.com/office/officeart/2005/8/layout/vList5"/>
    <dgm:cxn modelId="{208C511B-9977-4DA7-95C2-85450E9A6BAA}" type="presParOf" srcId="{856F046D-F357-4024-AF88-35380CB5435E}" destId="{EDC4ECAE-A398-46D4-9122-7E91BDD41974}" srcOrd="0" destOrd="0" presId="urn:microsoft.com/office/officeart/2005/8/layout/vList5"/>
    <dgm:cxn modelId="{2BE2FB3D-E99C-4A1A-B637-8506430FC64A}" type="presParOf" srcId="{856F046D-F357-4024-AF88-35380CB5435E}" destId="{DE0BA68C-6374-4542-ABE1-4E022D9454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A034F-9C09-47E6-8D83-139C5813803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B1F79-84C6-4717-A052-9E1D693DCF31}">
      <dgm:prSet phldrT="[Text]" custT="1"/>
      <dgm:spPr>
        <a:solidFill>
          <a:srgbClr val="005426"/>
        </a:solidFill>
      </dgm:spPr>
      <dgm:t>
        <a:bodyPr/>
        <a:lstStyle/>
        <a:p>
          <a:pPr rtl="1"/>
          <a:r>
            <a:rPr lang="fa-IR" sz="2400" dirty="0">
              <a:cs typeface="B Mitra" panose="00000400000000000000" pitchFamily="2" charset="-78"/>
            </a:rPr>
            <a:t>هدف ما دراین فصل تبديل گرامرهاي مستقل از متن به گرامرهاي معادلي كه محدوديت هاي خاصي را رعايت نمايند، میباشد</a:t>
          </a:r>
          <a:endParaRPr lang="en-US" sz="2400" dirty="0">
            <a:cs typeface="B Mitra" panose="00000400000000000000" pitchFamily="2" charset="-78"/>
          </a:endParaRPr>
        </a:p>
      </dgm:t>
    </dgm:pt>
    <dgm:pt modelId="{EF24E8A2-FDFD-4608-926C-C804EBDC6438}" type="par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7ECC75DD-5ED6-4D0A-8E09-16EF8592ACF4}" type="sib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6449A16B-CF94-46C2-8D60-CA0B4FD92998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در تعریف گرامرهای مستقل از متن، هیچ محدودیتی برای سمت راست قانون درنظر گرفته نشده است.</a:t>
          </a:r>
          <a:endParaRPr lang="en-US" dirty="0">
            <a:cs typeface="B Mitra" panose="00000400000000000000" pitchFamily="2" charset="-78"/>
          </a:endParaRPr>
        </a:p>
      </dgm:t>
    </dgm:pt>
    <dgm:pt modelId="{D631E063-C54B-4DA0-80E5-4CD56F86637A}" type="par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575AA90-B131-4033-BADC-3AE193BAB64A}" type="sib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B397CE15-D34C-45A1-B278-0F5D0929875A}">
          <dgm:prSet custT="1"/>
          <dgm:spPr/>
          <dgm:t>
            <a:bodyPr/>
            <a:lstStyle/>
            <a:p>
              <a:pPr rtl="1"/>
              <a:r>
                <a:rPr lang="fa-IR" sz="1800" dirty="0">
                  <a:cs typeface="B Mitra" panose="00000400000000000000" pitchFamily="2" charset="-78"/>
                </a:rPr>
                <a:t>در قضیه 5-2 دیدیم که میتوان برخی فرم های جمله ای را بصورتی محدود کرد. حذف قوانین به فرم </a:t>
              </a:r>
              <a14:m>
                <m:oMath xmlns:m="http://schemas.openxmlformats.org/officeDocument/2006/math">
                  <m:r>
                    <a:rPr lang="en-US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𝐴</m:t>
                  </m:r>
                  <m:r>
                    <a:rPr lang="en-US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lang="el-GR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𝜆</m:t>
                  </m:r>
                </m:oMath>
              </a14:m>
              <a:r>
                <a:rPr lang="fa-IR" sz="1800" dirty="0">
                  <a:cs typeface="B Mitra" panose="00000400000000000000" pitchFamily="2" charset="-78"/>
                </a:rPr>
                <a:t> و </a:t>
              </a:r>
              <a14:m>
                <m:oMath xmlns:m="http://schemas.openxmlformats.org/officeDocument/2006/math">
                  <m:r>
                    <a:rPr lang="en-US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𝐴</m:t>
                  </m:r>
                  <m:r>
                    <a:rPr lang="en-US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lang="en-US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𝐵</m:t>
                  </m:r>
                </m:oMath>
              </a14:m>
              <a:r>
                <a:rPr lang="fa-IR" sz="1800" dirty="0">
                  <a:cs typeface="B Mitra" panose="00000400000000000000" pitchFamily="2" charset="-78"/>
                </a:rPr>
                <a:t>  استدلال ها را ساده تر میکند.</a:t>
              </a:r>
            </a:p>
          </dgm:t>
        </dgm:pt>
      </mc:Choice>
      <mc:Fallback xmlns="">
        <dgm:pt modelId="{B397CE15-D34C-45A1-B278-0F5D0929875A}">
          <dgm:prSet custT="1"/>
          <dgm:spPr/>
          <dgm:t>
            <a:bodyPr/>
            <a:lstStyle/>
            <a:p>
              <a:pPr rtl="1"/>
              <a:r>
                <a:rPr lang="fa-IR" sz="1800" dirty="0" smtClean="0">
                  <a:cs typeface="B Mitra" panose="00000400000000000000" pitchFamily="2" charset="-78"/>
                </a:rPr>
                <a:t>در قضیه 5-2 دیدیم که میتوان برخی فرم های جمله ای را بصورتی محدود کرد. حذف قوانین به فرم </a:t>
              </a:r>
              <a:r>
                <a:rPr lang="en-US" sz="1800" i="0" dirty="0">
                  <a:solidFill>
                    <a:srgbClr val="C00000"/>
                  </a:solidFill>
                  <a:latin typeface="Cambria Math" panose="02040503050406030204" pitchFamily="18" charset="0"/>
                </a:rPr>
                <a:t>𝐴→</a:t>
              </a:r>
              <a:r>
                <a:rPr lang="el-GR" sz="1800" i="0" dirty="0">
                  <a:solidFill>
                    <a:srgbClr val="C00000"/>
                  </a:solidFill>
                  <a:latin typeface="Cambria Math" panose="02040503050406030204" pitchFamily="18" charset="0"/>
                </a:rPr>
                <a:t>𝜆</a:t>
              </a:r>
              <a:r>
                <a:rPr lang="fa-IR" sz="1800" dirty="0">
                  <a:cs typeface="B Mitra" panose="00000400000000000000" pitchFamily="2" charset="-78"/>
                </a:rPr>
                <a:t> و </a:t>
              </a:r>
              <a:r>
                <a:rPr lang="en-US" sz="1800" i="0" dirty="0">
                  <a:solidFill>
                    <a:srgbClr val="C00000"/>
                  </a:solidFill>
                  <a:latin typeface="Cambria Math" panose="02040503050406030204" pitchFamily="18" charset="0"/>
                </a:rPr>
                <a:t>𝐴→𝐵</a:t>
              </a:r>
              <a:r>
                <a:rPr lang="fa-IR" sz="1800" dirty="0">
                  <a:cs typeface="B Mitra" panose="00000400000000000000" pitchFamily="2" charset="-78"/>
                </a:rPr>
                <a:t>  </a:t>
              </a:r>
              <a:r>
                <a:rPr lang="fa-IR" sz="1800" dirty="0" smtClean="0">
                  <a:cs typeface="B Mitra" panose="00000400000000000000" pitchFamily="2" charset="-78"/>
                </a:rPr>
                <a:t>استدلال ها را ساده تر میکند.</a:t>
              </a:r>
            </a:p>
          </dgm:t>
        </dgm:pt>
      </mc:Fallback>
    </mc:AlternateContent>
    <dgm:pt modelId="{0D89EFAB-1F06-4C8F-8C01-2A957F451297}" type="parTrans" cxnId="{88C6E4D7-FFBC-487D-A5C7-B78B7EEA182A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02D48C6-B3CF-4C18-A313-13CA58B61B76}" type="sibTrans" cxnId="{88C6E4D7-FFBC-487D-A5C7-B78B7EEA182A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4C6387B-313E-443D-BD53-BD235FFC4097}">
      <dgm:prSet custT="1"/>
      <dgm:spPr/>
      <dgm:t>
        <a:bodyPr/>
        <a:lstStyle/>
        <a:p>
          <a:r>
            <a:rPr lang="fa-IR" sz="1800">
              <a:cs typeface="B Mitra" panose="00000400000000000000" pitchFamily="2" charset="-78"/>
            </a:rPr>
            <a:t>با این وجود، این همه آزادی کامل هم پسندیده نیست</a:t>
          </a:r>
          <a:endParaRPr lang="fa-IR" sz="1800" dirty="0">
            <a:cs typeface="B Mitra" panose="00000400000000000000" pitchFamily="2" charset="-78"/>
          </a:endParaRPr>
        </a:p>
      </dgm:t>
    </dgm:pt>
    <dgm:pt modelId="{DFFB8E85-C52F-42AA-90EB-6A4BE009D361}" type="parTrans" cxnId="{84B4F715-6700-4446-A6C6-529AAA060421}">
      <dgm:prSet/>
      <dgm:spPr/>
      <dgm:t>
        <a:bodyPr/>
        <a:lstStyle/>
        <a:p>
          <a:endParaRPr lang="en-US"/>
        </a:p>
      </dgm:t>
    </dgm:pt>
    <dgm:pt modelId="{88EDAF34-E5EE-4412-984B-40C3EC6D8DF4}" type="sibTrans" cxnId="{84B4F715-6700-4446-A6C6-529AAA060421}">
      <dgm:prSet/>
      <dgm:spPr/>
      <dgm:t>
        <a:bodyPr/>
        <a:lstStyle/>
        <a:p>
          <a:endParaRPr lang="en-US"/>
        </a:p>
      </dgm:t>
    </dgm:pt>
    <dgm:pt modelId="{B6B623EC-D5D3-4613-8C7C-C304D6C4FDC5}">
      <dgm:prSet phldrT="[Text]" custT="1"/>
      <dgm:spPr>
        <a:solidFill>
          <a:srgbClr val="5BF374"/>
        </a:solidFill>
      </dgm:spPr>
      <dgm:t>
        <a:bodyPr/>
        <a:lstStyle/>
        <a:p>
          <a:pPr rtl="1"/>
          <a:r>
            <a:rPr lang="fa-IR" sz="2400" dirty="0">
              <a:solidFill>
                <a:schemeClr val="tx1"/>
              </a:solidFill>
              <a:cs typeface="B Mitra" panose="00000400000000000000" pitchFamily="2" charset="-78"/>
            </a:rPr>
            <a:t>فرم نرمال، فرمی است که در عین وجود محدودیت، آنقدر جامع است که هر گرامری یک نسخه فرم نرمال معادل دارد. </a:t>
          </a:r>
          <a:r>
            <a:rPr lang="fa-IR" sz="2400" dirty="0">
              <a:solidFill>
                <a:schemeClr val="accent1">
                  <a:lumMod val="50000"/>
                </a:schemeClr>
              </a:solidFill>
              <a:cs typeface="B Mitra" panose="00000400000000000000" pitchFamily="2" charset="-78"/>
            </a:rPr>
            <a:t>فرم نرمال چامسکی و فرم نرمال گریباخ</a:t>
          </a:r>
          <a:endParaRPr lang="en-US" sz="2400" dirty="0">
            <a:solidFill>
              <a:schemeClr val="accent1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F6F5899B-6AAA-4D0E-999C-6949D8A191D5}" type="parTrans" cxnId="{5DA8A299-5C81-49C9-8719-76B916B38E70}">
      <dgm:prSet/>
      <dgm:spPr/>
      <dgm:t>
        <a:bodyPr/>
        <a:lstStyle/>
        <a:p>
          <a:endParaRPr lang="en-US"/>
        </a:p>
      </dgm:t>
    </dgm:pt>
    <dgm:pt modelId="{D998CC44-6884-41B1-A61F-EA2DAAF06875}" type="sibTrans" cxnId="{5DA8A299-5C81-49C9-8719-76B916B38E70}">
      <dgm:prSet/>
      <dgm:spPr/>
      <dgm:t>
        <a:bodyPr/>
        <a:lstStyle/>
        <a:p>
          <a:endParaRPr lang="en-US"/>
        </a:p>
      </dgm:t>
    </dgm:pt>
    <dgm:pt modelId="{6EC53E12-17F3-47AB-B2FB-8815DF4E528B}" type="pres">
      <dgm:prSet presAssocID="{76AA034F-9C09-47E6-8D83-139C5813803E}" presName="Name0" presStyleCnt="0">
        <dgm:presLayoutVars>
          <dgm:dir/>
          <dgm:animLvl val="lvl"/>
          <dgm:resizeHandles val="exact"/>
        </dgm:presLayoutVars>
      </dgm:prSet>
      <dgm:spPr/>
    </dgm:pt>
    <dgm:pt modelId="{5BB40EF3-F9AE-4060-B42D-2451E305B377}" type="pres">
      <dgm:prSet presAssocID="{A14B1F79-84C6-4717-A052-9E1D693DCF31}" presName="boxAndChildren" presStyleCnt="0"/>
      <dgm:spPr/>
    </dgm:pt>
    <dgm:pt modelId="{B418D8F7-ED8A-4911-92E9-01D1168CB8FD}" type="pres">
      <dgm:prSet presAssocID="{A14B1F79-84C6-4717-A052-9E1D693DCF31}" presName="parentTextBox" presStyleLbl="node1" presStyleIdx="0" presStyleCnt="2" custScaleY="57393"/>
      <dgm:spPr/>
    </dgm:pt>
    <dgm:pt modelId="{1F17AAD8-8195-460F-905B-137E5C97661F}" type="pres">
      <dgm:prSet presAssocID="{A14B1F79-84C6-4717-A052-9E1D693DCF31}" presName="entireBox" presStyleLbl="node1" presStyleIdx="0" presStyleCnt="2"/>
      <dgm:spPr/>
    </dgm:pt>
    <dgm:pt modelId="{4103EDBD-457A-43F7-987F-0243261A8FBC}" type="pres">
      <dgm:prSet presAssocID="{A14B1F79-84C6-4717-A052-9E1D693DCF31}" presName="descendantBox" presStyleCnt="0"/>
      <dgm:spPr/>
    </dgm:pt>
    <dgm:pt modelId="{0E2BA06B-97EC-4313-A57D-AC42E8BC3F34}" type="pres">
      <dgm:prSet presAssocID="{B6B623EC-D5D3-4613-8C7C-C304D6C4FDC5}" presName="childTextBox" presStyleLbl="fgAccFollowNode1" presStyleIdx="0" presStyleCnt="3">
        <dgm:presLayoutVars>
          <dgm:bulletEnabled val="1"/>
        </dgm:presLayoutVars>
      </dgm:prSet>
      <dgm:spPr/>
    </dgm:pt>
    <dgm:pt modelId="{073652D0-D4DA-46C3-A4BD-3742684F5D9A}" type="pres">
      <dgm:prSet presAssocID="{E575AA90-B131-4033-BADC-3AE193BAB64A}" presName="sp" presStyleCnt="0"/>
      <dgm:spPr/>
    </dgm:pt>
    <dgm:pt modelId="{C9FF8664-FE91-4E69-BBCC-269494DB9953}" type="pres">
      <dgm:prSet presAssocID="{6449A16B-CF94-46C2-8D60-CA0B4FD92998}" presName="arrowAndChildren" presStyleCnt="0"/>
      <dgm:spPr/>
    </dgm:pt>
    <dgm:pt modelId="{6EF372E3-5DEF-45CF-96D0-93BDED3811CA}" type="pres">
      <dgm:prSet presAssocID="{6449A16B-CF94-46C2-8D60-CA0B4FD92998}" presName="parentTextArrow" presStyleLbl="node1" presStyleIdx="0" presStyleCnt="2"/>
      <dgm:spPr/>
    </dgm:pt>
    <dgm:pt modelId="{4F592578-0BF2-40A4-B374-B3F9C1D55496}" type="pres">
      <dgm:prSet presAssocID="{6449A16B-CF94-46C2-8D60-CA0B4FD92998}" presName="arrow" presStyleLbl="node1" presStyleIdx="1" presStyleCnt="2"/>
      <dgm:spPr/>
    </dgm:pt>
    <dgm:pt modelId="{69ADECD8-EE78-4B37-9494-ECC664DBDBAE}" type="pres">
      <dgm:prSet presAssocID="{6449A16B-CF94-46C2-8D60-CA0B4FD92998}" presName="descendantArrow" presStyleCnt="0"/>
      <dgm:spPr/>
    </dgm:pt>
    <dgm:pt modelId="{492FF1CC-69ED-42F2-B2E4-A7BD2AEB39BA}" type="pres">
      <dgm:prSet presAssocID="{B397CE15-D34C-45A1-B278-0F5D0929875A}" presName="childTextArrow" presStyleLbl="fgAccFollowNode1" presStyleIdx="1" presStyleCnt="3">
        <dgm:presLayoutVars>
          <dgm:bulletEnabled val="1"/>
        </dgm:presLayoutVars>
      </dgm:prSet>
      <dgm:spPr/>
    </dgm:pt>
    <dgm:pt modelId="{D0C5BAC2-7867-48C6-8048-FAB7B780AB80}" type="pres">
      <dgm:prSet presAssocID="{54C6387B-313E-443D-BD53-BD235FFC4097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84B4F715-6700-4446-A6C6-529AAA060421}" srcId="{6449A16B-CF94-46C2-8D60-CA0B4FD92998}" destId="{54C6387B-313E-443D-BD53-BD235FFC4097}" srcOrd="1" destOrd="0" parTransId="{DFFB8E85-C52F-42AA-90EB-6A4BE009D361}" sibTransId="{88EDAF34-E5EE-4412-984B-40C3EC6D8DF4}"/>
    <dgm:cxn modelId="{B234EB26-B9F1-46A9-8F48-53DA3FCEAD3F}" srcId="{76AA034F-9C09-47E6-8D83-139C5813803E}" destId="{6449A16B-CF94-46C2-8D60-CA0B4FD92998}" srcOrd="0" destOrd="0" parTransId="{D631E063-C54B-4DA0-80E5-4CD56F86637A}" sibTransId="{E575AA90-B131-4033-BADC-3AE193BAB64A}"/>
    <dgm:cxn modelId="{75EA7E42-EDCB-4E06-9782-47F94886CC5C}" srcId="{76AA034F-9C09-47E6-8D83-139C5813803E}" destId="{A14B1F79-84C6-4717-A052-9E1D693DCF31}" srcOrd="1" destOrd="0" parTransId="{EF24E8A2-FDFD-4608-926C-C804EBDC6438}" sibTransId="{7ECC75DD-5ED6-4D0A-8E09-16EF8592ACF4}"/>
    <dgm:cxn modelId="{8E10FA4B-887C-4EEA-8CDA-55946BBEB774}" type="presOf" srcId="{B6B623EC-D5D3-4613-8C7C-C304D6C4FDC5}" destId="{0E2BA06B-97EC-4313-A57D-AC42E8BC3F34}" srcOrd="0" destOrd="0" presId="urn:microsoft.com/office/officeart/2005/8/layout/process4"/>
    <dgm:cxn modelId="{1C84916D-16CC-427A-ABBB-024F65C6E7F7}" type="presOf" srcId="{6449A16B-CF94-46C2-8D60-CA0B4FD92998}" destId="{4F592578-0BF2-40A4-B374-B3F9C1D55496}" srcOrd="1" destOrd="0" presId="urn:microsoft.com/office/officeart/2005/8/layout/process4"/>
    <dgm:cxn modelId="{65B87481-D494-4E22-8E70-DC53F8B47B5D}" type="presOf" srcId="{76AA034F-9C09-47E6-8D83-139C5813803E}" destId="{6EC53E12-17F3-47AB-B2FB-8815DF4E528B}" srcOrd="0" destOrd="0" presId="urn:microsoft.com/office/officeart/2005/8/layout/process4"/>
    <dgm:cxn modelId="{DE719D8F-A979-42F9-8C56-FDD2818642EF}" type="presOf" srcId="{6449A16B-CF94-46C2-8D60-CA0B4FD92998}" destId="{6EF372E3-5DEF-45CF-96D0-93BDED3811CA}" srcOrd="0" destOrd="0" presId="urn:microsoft.com/office/officeart/2005/8/layout/process4"/>
    <dgm:cxn modelId="{EEED8B94-697D-4587-BCC7-E288B6E5B881}" type="presOf" srcId="{A14B1F79-84C6-4717-A052-9E1D693DCF31}" destId="{1F17AAD8-8195-460F-905B-137E5C97661F}" srcOrd="1" destOrd="0" presId="urn:microsoft.com/office/officeart/2005/8/layout/process4"/>
    <dgm:cxn modelId="{5DA8A299-5C81-49C9-8719-76B916B38E70}" srcId="{A14B1F79-84C6-4717-A052-9E1D693DCF31}" destId="{B6B623EC-D5D3-4613-8C7C-C304D6C4FDC5}" srcOrd="0" destOrd="0" parTransId="{F6F5899B-6AAA-4D0E-999C-6949D8A191D5}" sibTransId="{D998CC44-6884-41B1-A61F-EA2DAAF06875}"/>
    <dgm:cxn modelId="{AF21E4A1-F67C-48ED-A21D-B9A0BD4C26A0}" type="presOf" srcId="{54C6387B-313E-443D-BD53-BD235FFC4097}" destId="{D0C5BAC2-7867-48C6-8048-FAB7B780AB80}" srcOrd="0" destOrd="0" presId="urn:microsoft.com/office/officeart/2005/8/layout/process4"/>
    <dgm:cxn modelId="{480D0DA5-E0FB-4EF3-931B-74618811C8FF}" type="presOf" srcId="{B397CE15-D34C-45A1-B278-0F5D0929875A}" destId="{492FF1CC-69ED-42F2-B2E4-A7BD2AEB39BA}" srcOrd="0" destOrd="0" presId="urn:microsoft.com/office/officeart/2005/8/layout/process4"/>
    <dgm:cxn modelId="{88C6E4D7-FFBC-487D-A5C7-B78B7EEA182A}" srcId="{6449A16B-CF94-46C2-8D60-CA0B4FD92998}" destId="{B397CE15-D34C-45A1-B278-0F5D0929875A}" srcOrd="0" destOrd="0" parTransId="{0D89EFAB-1F06-4C8F-8C01-2A957F451297}" sibTransId="{E02D48C6-B3CF-4C18-A313-13CA58B61B76}"/>
    <dgm:cxn modelId="{840E99E3-8F17-463F-9513-CD76D146301B}" type="presOf" srcId="{A14B1F79-84C6-4717-A052-9E1D693DCF31}" destId="{B418D8F7-ED8A-4911-92E9-01D1168CB8FD}" srcOrd="0" destOrd="0" presId="urn:microsoft.com/office/officeart/2005/8/layout/process4"/>
    <dgm:cxn modelId="{8F4B6445-5E46-4D28-B142-FA91B5406195}" type="presParOf" srcId="{6EC53E12-17F3-47AB-B2FB-8815DF4E528B}" destId="{5BB40EF3-F9AE-4060-B42D-2451E305B377}" srcOrd="0" destOrd="0" presId="urn:microsoft.com/office/officeart/2005/8/layout/process4"/>
    <dgm:cxn modelId="{BE1063CD-48ED-41B3-91D6-61768174B4E9}" type="presParOf" srcId="{5BB40EF3-F9AE-4060-B42D-2451E305B377}" destId="{B418D8F7-ED8A-4911-92E9-01D1168CB8FD}" srcOrd="0" destOrd="0" presId="urn:microsoft.com/office/officeart/2005/8/layout/process4"/>
    <dgm:cxn modelId="{A4D30B42-7ACD-46D4-8C97-C6A8A6CFA2E7}" type="presParOf" srcId="{5BB40EF3-F9AE-4060-B42D-2451E305B377}" destId="{1F17AAD8-8195-460F-905B-137E5C97661F}" srcOrd="1" destOrd="0" presId="urn:microsoft.com/office/officeart/2005/8/layout/process4"/>
    <dgm:cxn modelId="{7B6554BF-58C8-47A2-9004-DBDC38AA7B2F}" type="presParOf" srcId="{5BB40EF3-F9AE-4060-B42D-2451E305B377}" destId="{4103EDBD-457A-43F7-987F-0243261A8FBC}" srcOrd="2" destOrd="0" presId="urn:microsoft.com/office/officeart/2005/8/layout/process4"/>
    <dgm:cxn modelId="{7DEBE134-6D6E-4322-BC29-5589BB6D5745}" type="presParOf" srcId="{4103EDBD-457A-43F7-987F-0243261A8FBC}" destId="{0E2BA06B-97EC-4313-A57D-AC42E8BC3F34}" srcOrd="0" destOrd="0" presId="urn:microsoft.com/office/officeart/2005/8/layout/process4"/>
    <dgm:cxn modelId="{12CA13F6-9DEB-4207-BB24-2D3AD2C5AA9E}" type="presParOf" srcId="{6EC53E12-17F3-47AB-B2FB-8815DF4E528B}" destId="{073652D0-D4DA-46C3-A4BD-3742684F5D9A}" srcOrd="1" destOrd="0" presId="urn:microsoft.com/office/officeart/2005/8/layout/process4"/>
    <dgm:cxn modelId="{69F56E83-0F3F-40E2-A55A-F46296444E04}" type="presParOf" srcId="{6EC53E12-17F3-47AB-B2FB-8815DF4E528B}" destId="{C9FF8664-FE91-4E69-BBCC-269494DB9953}" srcOrd="2" destOrd="0" presId="urn:microsoft.com/office/officeart/2005/8/layout/process4"/>
    <dgm:cxn modelId="{FA0D82F3-6CF5-4A7E-AFEE-09102D259347}" type="presParOf" srcId="{C9FF8664-FE91-4E69-BBCC-269494DB9953}" destId="{6EF372E3-5DEF-45CF-96D0-93BDED3811CA}" srcOrd="0" destOrd="0" presId="urn:microsoft.com/office/officeart/2005/8/layout/process4"/>
    <dgm:cxn modelId="{AE1CBB1C-641C-4AB2-97C8-584EF30F2B44}" type="presParOf" srcId="{C9FF8664-FE91-4E69-BBCC-269494DB9953}" destId="{4F592578-0BF2-40A4-B374-B3F9C1D55496}" srcOrd="1" destOrd="0" presId="urn:microsoft.com/office/officeart/2005/8/layout/process4"/>
    <dgm:cxn modelId="{664E40CD-E945-4FE6-B679-A1D3A5D67834}" type="presParOf" srcId="{C9FF8664-FE91-4E69-BBCC-269494DB9953}" destId="{69ADECD8-EE78-4B37-9494-ECC664DBDBAE}" srcOrd="2" destOrd="0" presId="urn:microsoft.com/office/officeart/2005/8/layout/process4"/>
    <dgm:cxn modelId="{32B6CF0C-3DF5-447E-A261-B8A88A7049CF}" type="presParOf" srcId="{69ADECD8-EE78-4B37-9494-ECC664DBDBAE}" destId="{492FF1CC-69ED-42F2-B2E4-A7BD2AEB39BA}" srcOrd="0" destOrd="0" presId="urn:microsoft.com/office/officeart/2005/8/layout/process4"/>
    <dgm:cxn modelId="{66F9457C-446A-4FFA-9C07-32A8DC6F9F38}" type="presParOf" srcId="{69ADECD8-EE78-4B37-9494-ECC664DBDBAE}" destId="{D0C5BAC2-7867-48C6-8048-FAB7B780AB8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6AA034F-9C09-47E6-8D83-139C5813803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B1F79-84C6-4717-A052-9E1D693DCF31}">
      <dgm:prSet phldrT="[Text]" custT="1"/>
      <dgm:spPr>
        <a:solidFill>
          <a:srgbClr val="005426"/>
        </a:solidFill>
      </dgm:spPr>
      <dgm:t>
        <a:bodyPr/>
        <a:lstStyle/>
        <a:p>
          <a:pPr rtl="1"/>
          <a:r>
            <a:rPr lang="fa-IR" sz="2400" dirty="0" smtClean="0">
              <a:cs typeface="B Mitra" panose="00000400000000000000" pitchFamily="2" charset="-78"/>
            </a:rPr>
            <a:t>هدف ما دراین فصل تبديل گرامرهاي مستقل از متن به گرامرهاي معادلي كه محدوديت هاي خاصي را رعايت نمايند، میباشد</a:t>
          </a:r>
          <a:endParaRPr lang="en-US" sz="2400" dirty="0">
            <a:cs typeface="B Mitra" panose="00000400000000000000" pitchFamily="2" charset="-78"/>
          </a:endParaRPr>
        </a:p>
      </dgm:t>
    </dgm:pt>
    <dgm:pt modelId="{EF24E8A2-FDFD-4608-926C-C804EBDC6438}" type="par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7ECC75DD-5ED6-4D0A-8E09-16EF8592ACF4}" type="sib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6449A16B-CF94-46C2-8D60-CA0B4FD92998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در تعریف گرامرهای مستقل از متن، هیچ محدودیتی برای سمت راست قانون درنظر گرفته نشده است.</a:t>
          </a:r>
          <a:endParaRPr lang="en-US" dirty="0">
            <a:cs typeface="B Mitra" panose="00000400000000000000" pitchFamily="2" charset="-78"/>
          </a:endParaRPr>
        </a:p>
      </dgm:t>
    </dgm:pt>
    <dgm:pt modelId="{D631E063-C54B-4DA0-80E5-4CD56F86637A}" type="par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575AA90-B131-4033-BADC-3AE193BAB64A}" type="sib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B397CE15-D34C-45A1-B278-0F5D0929875A}">
      <dgm:prSet custT="1"/>
      <dgm:spPr>
        <a:blipFill>
          <a:blip xmlns:r="http://schemas.openxmlformats.org/officeDocument/2006/relationships" r:embed="rId1"/>
          <a:stretch>
            <a:fillRect t="-10067" b="-1677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D89EFAB-1F06-4C8F-8C01-2A957F451297}" type="parTrans" cxnId="{88C6E4D7-FFBC-487D-A5C7-B78B7EEA182A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02D48C6-B3CF-4C18-A313-13CA58B61B76}" type="sibTrans" cxnId="{88C6E4D7-FFBC-487D-A5C7-B78B7EEA182A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4C6387B-313E-443D-BD53-BD235FFC4097}">
      <dgm:prSet custT="1"/>
      <dgm:spPr/>
      <dgm:t>
        <a:bodyPr/>
        <a:lstStyle/>
        <a:p>
          <a:r>
            <a:rPr lang="fa-IR" sz="1800" smtClean="0">
              <a:cs typeface="B Mitra" panose="00000400000000000000" pitchFamily="2" charset="-78"/>
            </a:rPr>
            <a:t>با این وجود، این همه آزادی کامل هم پسندیده نیست</a:t>
          </a:r>
          <a:endParaRPr lang="fa-IR" sz="1800" dirty="0" smtClean="0">
            <a:cs typeface="B Mitra" panose="00000400000000000000" pitchFamily="2" charset="-78"/>
          </a:endParaRPr>
        </a:p>
      </dgm:t>
    </dgm:pt>
    <dgm:pt modelId="{DFFB8E85-C52F-42AA-90EB-6A4BE009D361}" type="parTrans" cxnId="{84B4F715-6700-4446-A6C6-529AAA060421}">
      <dgm:prSet/>
      <dgm:spPr/>
      <dgm:t>
        <a:bodyPr/>
        <a:lstStyle/>
        <a:p>
          <a:endParaRPr lang="en-US"/>
        </a:p>
      </dgm:t>
    </dgm:pt>
    <dgm:pt modelId="{88EDAF34-E5EE-4412-984B-40C3EC6D8DF4}" type="sibTrans" cxnId="{84B4F715-6700-4446-A6C6-529AAA060421}">
      <dgm:prSet/>
      <dgm:spPr/>
      <dgm:t>
        <a:bodyPr/>
        <a:lstStyle/>
        <a:p>
          <a:endParaRPr lang="en-US"/>
        </a:p>
      </dgm:t>
    </dgm:pt>
    <dgm:pt modelId="{B6B623EC-D5D3-4613-8C7C-C304D6C4FDC5}">
      <dgm:prSet phldrT="[Text]" custT="1"/>
      <dgm:spPr>
        <a:solidFill>
          <a:srgbClr val="5BF374"/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tx1"/>
              </a:solidFill>
              <a:cs typeface="B Mitra" panose="00000400000000000000" pitchFamily="2" charset="-78"/>
            </a:rPr>
            <a:t>فرم نرمال، فرمی است که در عین وجود محدودیت، آنقدر جامع است که هر گرامری یک نسخه فرم نرمال معادل دارد. </a:t>
          </a:r>
          <a:r>
            <a:rPr lang="fa-IR" sz="2400" dirty="0" smtClean="0">
              <a:solidFill>
                <a:schemeClr val="accent1">
                  <a:lumMod val="50000"/>
                </a:schemeClr>
              </a:solidFill>
              <a:cs typeface="B Mitra" panose="00000400000000000000" pitchFamily="2" charset="-78"/>
            </a:rPr>
            <a:t>فرم نرمال چامسکی و فرم نرمال گریباخ</a:t>
          </a:r>
          <a:endParaRPr lang="en-US" sz="2400" dirty="0">
            <a:solidFill>
              <a:schemeClr val="accent1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F6F5899B-6AAA-4D0E-999C-6949D8A191D5}" type="parTrans" cxnId="{5DA8A299-5C81-49C9-8719-76B916B38E70}">
      <dgm:prSet/>
      <dgm:spPr/>
      <dgm:t>
        <a:bodyPr/>
        <a:lstStyle/>
        <a:p>
          <a:endParaRPr lang="en-US"/>
        </a:p>
      </dgm:t>
    </dgm:pt>
    <dgm:pt modelId="{D998CC44-6884-41B1-A61F-EA2DAAF06875}" type="sibTrans" cxnId="{5DA8A299-5C81-49C9-8719-76B916B38E70}">
      <dgm:prSet/>
      <dgm:spPr/>
      <dgm:t>
        <a:bodyPr/>
        <a:lstStyle/>
        <a:p>
          <a:endParaRPr lang="en-US"/>
        </a:p>
      </dgm:t>
    </dgm:pt>
    <dgm:pt modelId="{6EC53E12-17F3-47AB-B2FB-8815DF4E528B}" type="pres">
      <dgm:prSet presAssocID="{76AA034F-9C09-47E6-8D83-139C581380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B40EF3-F9AE-4060-B42D-2451E305B377}" type="pres">
      <dgm:prSet presAssocID="{A14B1F79-84C6-4717-A052-9E1D693DCF31}" presName="boxAndChildren" presStyleCnt="0"/>
      <dgm:spPr/>
    </dgm:pt>
    <dgm:pt modelId="{B418D8F7-ED8A-4911-92E9-01D1168CB8FD}" type="pres">
      <dgm:prSet presAssocID="{A14B1F79-84C6-4717-A052-9E1D693DCF31}" presName="parentTextBox" presStyleLbl="node1" presStyleIdx="0" presStyleCnt="2" custScaleY="57393"/>
      <dgm:spPr/>
      <dgm:t>
        <a:bodyPr/>
        <a:lstStyle/>
        <a:p>
          <a:endParaRPr lang="en-US"/>
        </a:p>
      </dgm:t>
    </dgm:pt>
    <dgm:pt modelId="{1F17AAD8-8195-460F-905B-137E5C97661F}" type="pres">
      <dgm:prSet presAssocID="{A14B1F79-84C6-4717-A052-9E1D693DCF31}" presName="entireBox" presStyleLbl="node1" presStyleIdx="0" presStyleCnt="2"/>
      <dgm:spPr/>
      <dgm:t>
        <a:bodyPr/>
        <a:lstStyle/>
        <a:p>
          <a:endParaRPr lang="en-US"/>
        </a:p>
      </dgm:t>
    </dgm:pt>
    <dgm:pt modelId="{4103EDBD-457A-43F7-987F-0243261A8FBC}" type="pres">
      <dgm:prSet presAssocID="{A14B1F79-84C6-4717-A052-9E1D693DCF31}" presName="descendantBox" presStyleCnt="0"/>
      <dgm:spPr/>
    </dgm:pt>
    <dgm:pt modelId="{0E2BA06B-97EC-4313-A57D-AC42E8BC3F34}" type="pres">
      <dgm:prSet presAssocID="{B6B623EC-D5D3-4613-8C7C-C304D6C4FDC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652D0-D4DA-46C3-A4BD-3742684F5D9A}" type="pres">
      <dgm:prSet presAssocID="{E575AA90-B131-4033-BADC-3AE193BAB64A}" presName="sp" presStyleCnt="0"/>
      <dgm:spPr/>
    </dgm:pt>
    <dgm:pt modelId="{C9FF8664-FE91-4E69-BBCC-269494DB9953}" type="pres">
      <dgm:prSet presAssocID="{6449A16B-CF94-46C2-8D60-CA0B4FD92998}" presName="arrowAndChildren" presStyleCnt="0"/>
      <dgm:spPr/>
    </dgm:pt>
    <dgm:pt modelId="{6EF372E3-5DEF-45CF-96D0-93BDED3811CA}" type="pres">
      <dgm:prSet presAssocID="{6449A16B-CF94-46C2-8D60-CA0B4FD92998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4F592578-0BF2-40A4-B374-B3F9C1D55496}" type="pres">
      <dgm:prSet presAssocID="{6449A16B-CF94-46C2-8D60-CA0B4FD92998}" presName="arrow" presStyleLbl="node1" presStyleIdx="1" presStyleCnt="2"/>
      <dgm:spPr/>
      <dgm:t>
        <a:bodyPr/>
        <a:lstStyle/>
        <a:p>
          <a:endParaRPr lang="en-US"/>
        </a:p>
      </dgm:t>
    </dgm:pt>
    <dgm:pt modelId="{69ADECD8-EE78-4B37-9494-ECC664DBDBAE}" type="pres">
      <dgm:prSet presAssocID="{6449A16B-CF94-46C2-8D60-CA0B4FD92998}" presName="descendantArrow" presStyleCnt="0"/>
      <dgm:spPr/>
    </dgm:pt>
    <dgm:pt modelId="{492FF1CC-69ED-42F2-B2E4-A7BD2AEB39BA}" type="pres">
      <dgm:prSet presAssocID="{B397CE15-D34C-45A1-B278-0F5D0929875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5BAC2-7867-48C6-8048-FAB7B780AB80}" type="pres">
      <dgm:prSet presAssocID="{54C6387B-313E-443D-BD53-BD235FFC409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4F715-6700-4446-A6C6-529AAA060421}" srcId="{6449A16B-CF94-46C2-8D60-CA0B4FD92998}" destId="{54C6387B-313E-443D-BD53-BD235FFC4097}" srcOrd="1" destOrd="0" parTransId="{DFFB8E85-C52F-42AA-90EB-6A4BE009D361}" sibTransId="{88EDAF34-E5EE-4412-984B-40C3EC6D8DF4}"/>
    <dgm:cxn modelId="{5DA8A299-5C81-49C9-8719-76B916B38E70}" srcId="{A14B1F79-84C6-4717-A052-9E1D693DCF31}" destId="{B6B623EC-D5D3-4613-8C7C-C304D6C4FDC5}" srcOrd="0" destOrd="0" parTransId="{F6F5899B-6AAA-4D0E-999C-6949D8A191D5}" sibTransId="{D998CC44-6884-41B1-A61F-EA2DAAF06875}"/>
    <dgm:cxn modelId="{480D0DA5-E0FB-4EF3-931B-74618811C8FF}" type="presOf" srcId="{B397CE15-D34C-45A1-B278-0F5D0929875A}" destId="{492FF1CC-69ED-42F2-B2E4-A7BD2AEB39BA}" srcOrd="0" destOrd="0" presId="urn:microsoft.com/office/officeart/2005/8/layout/process4"/>
    <dgm:cxn modelId="{8E10FA4B-887C-4EEA-8CDA-55946BBEB774}" type="presOf" srcId="{B6B623EC-D5D3-4613-8C7C-C304D6C4FDC5}" destId="{0E2BA06B-97EC-4313-A57D-AC42E8BC3F34}" srcOrd="0" destOrd="0" presId="urn:microsoft.com/office/officeart/2005/8/layout/process4"/>
    <dgm:cxn modelId="{75EA7E42-EDCB-4E06-9782-47F94886CC5C}" srcId="{76AA034F-9C09-47E6-8D83-139C5813803E}" destId="{A14B1F79-84C6-4717-A052-9E1D693DCF31}" srcOrd="1" destOrd="0" parTransId="{EF24E8A2-FDFD-4608-926C-C804EBDC6438}" sibTransId="{7ECC75DD-5ED6-4D0A-8E09-16EF8592ACF4}"/>
    <dgm:cxn modelId="{65B87481-D494-4E22-8E70-DC53F8B47B5D}" type="presOf" srcId="{76AA034F-9C09-47E6-8D83-139C5813803E}" destId="{6EC53E12-17F3-47AB-B2FB-8815DF4E528B}" srcOrd="0" destOrd="0" presId="urn:microsoft.com/office/officeart/2005/8/layout/process4"/>
    <dgm:cxn modelId="{AF21E4A1-F67C-48ED-A21D-B9A0BD4C26A0}" type="presOf" srcId="{54C6387B-313E-443D-BD53-BD235FFC4097}" destId="{D0C5BAC2-7867-48C6-8048-FAB7B780AB80}" srcOrd="0" destOrd="0" presId="urn:microsoft.com/office/officeart/2005/8/layout/process4"/>
    <dgm:cxn modelId="{88C6E4D7-FFBC-487D-A5C7-B78B7EEA182A}" srcId="{6449A16B-CF94-46C2-8D60-CA0B4FD92998}" destId="{B397CE15-D34C-45A1-B278-0F5D0929875A}" srcOrd="0" destOrd="0" parTransId="{0D89EFAB-1F06-4C8F-8C01-2A957F451297}" sibTransId="{E02D48C6-B3CF-4C18-A313-13CA58B61B76}"/>
    <dgm:cxn modelId="{DE719D8F-A979-42F9-8C56-FDD2818642EF}" type="presOf" srcId="{6449A16B-CF94-46C2-8D60-CA0B4FD92998}" destId="{6EF372E3-5DEF-45CF-96D0-93BDED3811CA}" srcOrd="0" destOrd="0" presId="urn:microsoft.com/office/officeart/2005/8/layout/process4"/>
    <dgm:cxn modelId="{EEED8B94-697D-4587-BCC7-E288B6E5B881}" type="presOf" srcId="{A14B1F79-84C6-4717-A052-9E1D693DCF31}" destId="{1F17AAD8-8195-460F-905B-137E5C97661F}" srcOrd="1" destOrd="0" presId="urn:microsoft.com/office/officeart/2005/8/layout/process4"/>
    <dgm:cxn modelId="{B234EB26-B9F1-46A9-8F48-53DA3FCEAD3F}" srcId="{76AA034F-9C09-47E6-8D83-139C5813803E}" destId="{6449A16B-CF94-46C2-8D60-CA0B4FD92998}" srcOrd="0" destOrd="0" parTransId="{D631E063-C54B-4DA0-80E5-4CD56F86637A}" sibTransId="{E575AA90-B131-4033-BADC-3AE193BAB64A}"/>
    <dgm:cxn modelId="{840E99E3-8F17-463F-9513-CD76D146301B}" type="presOf" srcId="{A14B1F79-84C6-4717-A052-9E1D693DCF31}" destId="{B418D8F7-ED8A-4911-92E9-01D1168CB8FD}" srcOrd="0" destOrd="0" presId="urn:microsoft.com/office/officeart/2005/8/layout/process4"/>
    <dgm:cxn modelId="{1C84916D-16CC-427A-ABBB-024F65C6E7F7}" type="presOf" srcId="{6449A16B-CF94-46C2-8D60-CA0B4FD92998}" destId="{4F592578-0BF2-40A4-B374-B3F9C1D55496}" srcOrd="1" destOrd="0" presId="urn:microsoft.com/office/officeart/2005/8/layout/process4"/>
    <dgm:cxn modelId="{8F4B6445-5E46-4D28-B142-FA91B5406195}" type="presParOf" srcId="{6EC53E12-17F3-47AB-B2FB-8815DF4E528B}" destId="{5BB40EF3-F9AE-4060-B42D-2451E305B377}" srcOrd="0" destOrd="0" presId="urn:microsoft.com/office/officeart/2005/8/layout/process4"/>
    <dgm:cxn modelId="{BE1063CD-48ED-41B3-91D6-61768174B4E9}" type="presParOf" srcId="{5BB40EF3-F9AE-4060-B42D-2451E305B377}" destId="{B418D8F7-ED8A-4911-92E9-01D1168CB8FD}" srcOrd="0" destOrd="0" presId="urn:microsoft.com/office/officeart/2005/8/layout/process4"/>
    <dgm:cxn modelId="{A4D30B42-7ACD-46D4-8C97-C6A8A6CFA2E7}" type="presParOf" srcId="{5BB40EF3-F9AE-4060-B42D-2451E305B377}" destId="{1F17AAD8-8195-460F-905B-137E5C97661F}" srcOrd="1" destOrd="0" presId="urn:microsoft.com/office/officeart/2005/8/layout/process4"/>
    <dgm:cxn modelId="{7B6554BF-58C8-47A2-9004-DBDC38AA7B2F}" type="presParOf" srcId="{5BB40EF3-F9AE-4060-B42D-2451E305B377}" destId="{4103EDBD-457A-43F7-987F-0243261A8FBC}" srcOrd="2" destOrd="0" presId="urn:microsoft.com/office/officeart/2005/8/layout/process4"/>
    <dgm:cxn modelId="{7DEBE134-6D6E-4322-BC29-5589BB6D5745}" type="presParOf" srcId="{4103EDBD-457A-43F7-987F-0243261A8FBC}" destId="{0E2BA06B-97EC-4313-A57D-AC42E8BC3F34}" srcOrd="0" destOrd="0" presId="urn:microsoft.com/office/officeart/2005/8/layout/process4"/>
    <dgm:cxn modelId="{12CA13F6-9DEB-4207-BB24-2D3AD2C5AA9E}" type="presParOf" srcId="{6EC53E12-17F3-47AB-B2FB-8815DF4E528B}" destId="{073652D0-D4DA-46C3-A4BD-3742684F5D9A}" srcOrd="1" destOrd="0" presId="urn:microsoft.com/office/officeart/2005/8/layout/process4"/>
    <dgm:cxn modelId="{69F56E83-0F3F-40E2-A55A-F46296444E04}" type="presParOf" srcId="{6EC53E12-17F3-47AB-B2FB-8815DF4E528B}" destId="{C9FF8664-FE91-4E69-BBCC-269494DB9953}" srcOrd="2" destOrd="0" presId="urn:microsoft.com/office/officeart/2005/8/layout/process4"/>
    <dgm:cxn modelId="{FA0D82F3-6CF5-4A7E-AFEE-09102D259347}" type="presParOf" srcId="{C9FF8664-FE91-4E69-BBCC-269494DB9953}" destId="{6EF372E3-5DEF-45CF-96D0-93BDED3811CA}" srcOrd="0" destOrd="0" presId="urn:microsoft.com/office/officeart/2005/8/layout/process4"/>
    <dgm:cxn modelId="{AE1CBB1C-641C-4AB2-97C8-584EF30F2B44}" type="presParOf" srcId="{C9FF8664-FE91-4E69-BBCC-269494DB9953}" destId="{4F592578-0BF2-40A4-B374-B3F9C1D55496}" srcOrd="1" destOrd="0" presId="urn:microsoft.com/office/officeart/2005/8/layout/process4"/>
    <dgm:cxn modelId="{664E40CD-E945-4FE6-B679-A1D3A5D67834}" type="presParOf" srcId="{C9FF8664-FE91-4E69-BBCC-269494DB9953}" destId="{69ADECD8-EE78-4B37-9494-ECC664DBDBAE}" srcOrd="2" destOrd="0" presId="urn:microsoft.com/office/officeart/2005/8/layout/process4"/>
    <dgm:cxn modelId="{32B6CF0C-3DF5-447E-A261-B8A88A7049CF}" type="presParOf" srcId="{69ADECD8-EE78-4B37-9494-ECC664DBDBAE}" destId="{492FF1CC-69ED-42F2-B2E4-A7BD2AEB39BA}" srcOrd="0" destOrd="0" presId="urn:microsoft.com/office/officeart/2005/8/layout/process4"/>
    <dgm:cxn modelId="{66F9457C-446A-4FFA-9C07-32A8DC6F9F38}" type="presParOf" srcId="{69ADECD8-EE78-4B37-9494-ECC664DBDBAE}" destId="{D0C5BAC2-7867-48C6-8048-FAB7B780AB8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A034F-9C09-47E6-8D83-139C5813803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B1F79-84C6-4717-A052-9E1D693DCF31}">
      <dgm:prSet phldrT="[Text]" custT="1"/>
      <dgm:spPr>
        <a:solidFill>
          <a:srgbClr val="005426"/>
        </a:solidFill>
      </dgm:spPr>
      <dgm:t>
        <a:bodyPr/>
        <a:lstStyle/>
        <a:p>
          <a:pPr rtl="1"/>
          <a:r>
            <a:rPr lang="fa-IR" sz="3600" dirty="0">
              <a:cs typeface="B Mitra" panose="00000400000000000000" pitchFamily="2" charset="-78"/>
            </a:rPr>
            <a:t>قابل دستیابی نبودن متغیر از طریق متغیر شروع گرامر</a:t>
          </a:r>
          <a:endParaRPr lang="en-US" sz="3600" dirty="0">
            <a:cs typeface="B Mitra" panose="00000400000000000000" pitchFamily="2" charset="-78"/>
          </a:endParaRPr>
        </a:p>
      </dgm:t>
    </dgm:pt>
    <dgm:pt modelId="{EF24E8A2-FDFD-4608-926C-C804EBDC6438}" type="par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7ECC75DD-5ED6-4D0A-8E09-16EF8592ACF4}" type="sib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6449A16B-CF94-46C2-8D60-CA0B4FD92998}">
      <dgm:prSet phldrT="[Text]"/>
      <dgm:spPr/>
      <dgm:t>
        <a:bodyPr/>
        <a:lstStyle/>
        <a:p>
          <a:pPr rtl="1"/>
          <a:r>
            <a:rPr lang="fa-IR">
              <a:cs typeface="B Mitra" panose="00000400000000000000" pitchFamily="2" charset="-78"/>
            </a:rPr>
            <a:t>بی فایده بودن متغیرها</a:t>
          </a:r>
          <a:endParaRPr lang="en-US" dirty="0">
            <a:cs typeface="B Mitra" panose="00000400000000000000" pitchFamily="2" charset="-78"/>
          </a:endParaRPr>
        </a:p>
      </dgm:t>
    </dgm:pt>
    <dgm:pt modelId="{D631E063-C54B-4DA0-80E5-4CD56F86637A}" type="par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575AA90-B131-4033-BADC-3AE193BAB64A}" type="sib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B6B623EC-D5D3-4613-8C7C-C304D6C4FDC5}">
      <dgm:prSet phldrT="[Text]" custT="1"/>
      <dgm:spPr>
        <a:solidFill>
          <a:srgbClr val="5BF374"/>
        </a:solidFill>
      </dgm:spPr>
      <dgm:t>
        <a:bodyPr/>
        <a:lstStyle/>
        <a:p>
          <a:pPr rtl="1"/>
          <a:r>
            <a:rPr lang="fa-IR" sz="3600" dirty="0">
              <a:solidFill>
                <a:schemeClr val="tx1"/>
              </a:solidFill>
              <a:cs typeface="B Mitra" panose="00000400000000000000" pitchFamily="2" charset="-78"/>
            </a:rPr>
            <a:t>ناتوانی در اشتقاق یک رشته پایانی</a:t>
          </a:r>
          <a:endParaRPr lang="en-US" sz="3600" dirty="0">
            <a:solidFill>
              <a:schemeClr val="accent1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F6F5899B-6AAA-4D0E-999C-6949D8A191D5}" type="parTrans" cxnId="{5DA8A299-5C81-49C9-8719-76B916B38E70}">
      <dgm:prSet/>
      <dgm:spPr/>
      <dgm:t>
        <a:bodyPr/>
        <a:lstStyle/>
        <a:p>
          <a:endParaRPr lang="en-US"/>
        </a:p>
      </dgm:t>
    </dgm:pt>
    <dgm:pt modelId="{D998CC44-6884-41B1-A61F-EA2DAAF06875}" type="sibTrans" cxnId="{5DA8A299-5C81-49C9-8719-76B916B38E70}">
      <dgm:prSet/>
      <dgm:spPr/>
      <dgm:t>
        <a:bodyPr/>
        <a:lstStyle/>
        <a:p>
          <a:endParaRPr lang="en-US"/>
        </a:p>
      </dgm:t>
    </dgm:pt>
    <dgm:pt modelId="{6EC53E12-17F3-47AB-B2FB-8815DF4E528B}" type="pres">
      <dgm:prSet presAssocID="{76AA034F-9C09-47E6-8D83-139C5813803E}" presName="Name0" presStyleCnt="0">
        <dgm:presLayoutVars>
          <dgm:dir/>
          <dgm:animLvl val="lvl"/>
          <dgm:resizeHandles val="exact"/>
        </dgm:presLayoutVars>
      </dgm:prSet>
      <dgm:spPr/>
    </dgm:pt>
    <dgm:pt modelId="{5BB40EF3-F9AE-4060-B42D-2451E305B377}" type="pres">
      <dgm:prSet presAssocID="{A14B1F79-84C6-4717-A052-9E1D693DCF31}" presName="boxAndChildren" presStyleCnt="0"/>
      <dgm:spPr/>
    </dgm:pt>
    <dgm:pt modelId="{B418D8F7-ED8A-4911-92E9-01D1168CB8FD}" type="pres">
      <dgm:prSet presAssocID="{A14B1F79-84C6-4717-A052-9E1D693DCF31}" presName="parentTextBox" presStyleLbl="node1" presStyleIdx="0" presStyleCnt="2" custScaleY="57393"/>
      <dgm:spPr/>
    </dgm:pt>
    <dgm:pt modelId="{1F17AAD8-8195-460F-905B-137E5C97661F}" type="pres">
      <dgm:prSet presAssocID="{A14B1F79-84C6-4717-A052-9E1D693DCF31}" presName="entireBox" presStyleLbl="node1" presStyleIdx="0" presStyleCnt="2"/>
      <dgm:spPr/>
    </dgm:pt>
    <dgm:pt modelId="{4103EDBD-457A-43F7-987F-0243261A8FBC}" type="pres">
      <dgm:prSet presAssocID="{A14B1F79-84C6-4717-A052-9E1D693DCF31}" presName="descendantBox" presStyleCnt="0"/>
      <dgm:spPr/>
    </dgm:pt>
    <dgm:pt modelId="{0E2BA06B-97EC-4313-A57D-AC42E8BC3F34}" type="pres">
      <dgm:prSet presAssocID="{B6B623EC-D5D3-4613-8C7C-C304D6C4FDC5}" presName="childTextBox" presStyleLbl="fgAccFollowNode1" presStyleIdx="0" presStyleCnt="1">
        <dgm:presLayoutVars>
          <dgm:bulletEnabled val="1"/>
        </dgm:presLayoutVars>
      </dgm:prSet>
      <dgm:spPr/>
    </dgm:pt>
    <dgm:pt modelId="{073652D0-D4DA-46C3-A4BD-3742684F5D9A}" type="pres">
      <dgm:prSet presAssocID="{E575AA90-B131-4033-BADC-3AE193BAB64A}" presName="sp" presStyleCnt="0"/>
      <dgm:spPr/>
    </dgm:pt>
    <dgm:pt modelId="{C9FF8664-FE91-4E69-BBCC-269494DB9953}" type="pres">
      <dgm:prSet presAssocID="{6449A16B-CF94-46C2-8D60-CA0B4FD92998}" presName="arrowAndChildren" presStyleCnt="0"/>
      <dgm:spPr/>
    </dgm:pt>
    <dgm:pt modelId="{6EF372E3-5DEF-45CF-96D0-93BDED3811CA}" type="pres">
      <dgm:prSet presAssocID="{6449A16B-CF94-46C2-8D60-CA0B4FD92998}" presName="parentTextArrow" presStyleLbl="node1" presStyleIdx="1" presStyleCnt="2"/>
      <dgm:spPr/>
    </dgm:pt>
  </dgm:ptLst>
  <dgm:cxnLst>
    <dgm:cxn modelId="{B234EB26-B9F1-46A9-8F48-53DA3FCEAD3F}" srcId="{76AA034F-9C09-47E6-8D83-139C5813803E}" destId="{6449A16B-CF94-46C2-8D60-CA0B4FD92998}" srcOrd="0" destOrd="0" parTransId="{D631E063-C54B-4DA0-80E5-4CD56F86637A}" sibTransId="{E575AA90-B131-4033-BADC-3AE193BAB64A}"/>
    <dgm:cxn modelId="{75EA7E42-EDCB-4E06-9782-47F94886CC5C}" srcId="{76AA034F-9C09-47E6-8D83-139C5813803E}" destId="{A14B1F79-84C6-4717-A052-9E1D693DCF31}" srcOrd="1" destOrd="0" parTransId="{EF24E8A2-FDFD-4608-926C-C804EBDC6438}" sibTransId="{7ECC75DD-5ED6-4D0A-8E09-16EF8592ACF4}"/>
    <dgm:cxn modelId="{8E10FA4B-887C-4EEA-8CDA-55946BBEB774}" type="presOf" srcId="{B6B623EC-D5D3-4613-8C7C-C304D6C4FDC5}" destId="{0E2BA06B-97EC-4313-A57D-AC42E8BC3F34}" srcOrd="0" destOrd="0" presId="urn:microsoft.com/office/officeart/2005/8/layout/process4"/>
    <dgm:cxn modelId="{65B87481-D494-4E22-8E70-DC53F8B47B5D}" type="presOf" srcId="{76AA034F-9C09-47E6-8D83-139C5813803E}" destId="{6EC53E12-17F3-47AB-B2FB-8815DF4E528B}" srcOrd="0" destOrd="0" presId="urn:microsoft.com/office/officeart/2005/8/layout/process4"/>
    <dgm:cxn modelId="{DE719D8F-A979-42F9-8C56-FDD2818642EF}" type="presOf" srcId="{6449A16B-CF94-46C2-8D60-CA0B4FD92998}" destId="{6EF372E3-5DEF-45CF-96D0-93BDED3811CA}" srcOrd="0" destOrd="0" presId="urn:microsoft.com/office/officeart/2005/8/layout/process4"/>
    <dgm:cxn modelId="{EEED8B94-697D-4587-BCC7-E288B6E5B881}" type="presOf" srcId="{A14B1F79-84C6-4717-A052-9E1D693DCF31}" destId="{1F17AAD8-8195-460F-905B-137E5C97661F}" srcOrd="1" destOrd="0" presId="urn:microsoft.com/office/officeart/2005/8/layout/process4"/>
    <dgm:cxn modelId="{5DA8A299-5C81-49C9-8719-76B916B38E70}" srcId="{A14B1F79-84C6-4717-A052-9E1D693DCF31}" destId="{B6B623EC-D5D3-4613-8C7C-C304D6C4FDC5}" srcOrd="0" destOrd="0" parTransId="{F6F5899B-6AAA-4D0E-999C-6949D8A191D5}" sibTransId="{D998CC44-6884-41B1-A61F-EA2DAAF06875}"/>
    <dgm:cxn modelId="{840E99E3-8F17-463F-9513-CD76D146301B}" type="presOf" srcId="{A14B1F79-84C6-4717-A052-9E1D693DCF31}" destId="{B418D8F7-ED8A-4911-92E9-01D1168CB8FD}" srcOrd="0" destOrd="0" presId="urn:microsoft.com/office/officeart/2005/8/layout/process4"/>
    <dgm:cxn modelId="{8F4B6445-5E46-4D28-B142-FA91B5406195}" type="presParOf" srcId="{6EC53E12-17F3-47AB-B2FB-8815DF4E528B}" destId="{5BB40EF3-F9AE-4060-B42D-2451E305B377}" srcOrd="0" destOrd="0" presId="urn:microsoft.com/office/officeart/2005/8/layout/process4"/>
    <dgm:cxn modelId="{BE1063CD-48ED-41B3-91D6-61768174B4E9}" type="presParOf" srcId="{5BB40EF3-F9AE-4060-B42D-2451E305B377}" destId="{B418D8F7-ED8A-4911-92E9-01D1168CB8FD}" srcOrd="0" destOrd="0" presId="urn:microsoft.com/office/officeart/2005/8/layout/process4"/>
    <dgm:cxn modelId="{A4D30B42-7ACD-46D4-8C97-C6A8A6CFA2E7}" type="presParOf" srcId="{5BB40EF3-F9AE-4060-B42D-2451E305B377}" destId="{1F17AAD8-8195-460F-905B-137E5C97661F}" srcOrd="1" destOrd="0" presId="urn:microsoft.com/office/officeart/2005/8/layout/process4"/>
    <dgm:cxn modelId="{7B6554BF-58C8-47A2-9004-DBDC38AA7B2F}" type="presParOf" srcId="{5BB40EF3-F9AE-4060-B42D-2451E305B377}" destId="{4103EDBD-457A-43F7-987F-0243261A8FBC}" srcOrd="2" destOrd="0" presId="urn:microsoft.com/office/officeart/2005/8/layout/process4"/>
    <dgm:cxn modelId="{7DEBE134-6D6E-4322-BC29-5589BB6D5745}" type="presParOf" srcId="{4103EDBD-457A-43F7-987F-0243261A8FBC}" destId="{0E2BA06B-97EC-4313-A57D-AC42E8BC3F34}" srcOrd="0" destOrd="0" presId="urn:microsoft.com/office/officeart/2005/8/layout/process4"/>
    <dgm:cxn modelId="{12CA13F6-9DEB-4207-BB24-2D3AD2C5AA9E}" type="presParOf" srcId="{6EC53E12-17F3-47AB-B2FB-8815DF4E528B}" destId="{073652D0-D4DA-46C3-A4BD-3742684F5D9A}" srcOrd="1" destOrd="0" presId="urn:microsoft.com/office/officeart/2005/8/layout/process4"/>
    <dgm:cxn modelId="{69F56E83-0F3F-40E2-A55A-F46296444E04}" type="presParOf" srcId="{6EC53E12-17F3-47AB-B2FB-8815DF4E528B}" destId="{C9FF8664-FE91-4E69-BBCC-269494DB9953}" srcOrd="2" destOrd="0" presId="urn:microsoft.com/office/officeart/2005/8/layout/process4"/>
    <dgm:cxn modelId="{FA0D82F3-6CF5-4A7E-AFEE-09102D259347}" type="presParOf" srcId="{C9FF8664-FE91-4E69-BBCC-269494DB9953}" destId="{6EF372E3-5DEF-45CF-96D0-93BDED3811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2734C-CE86-46A6-8EF9-214767EC23A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F5CEDD13-2C06-48DA-9768-AF2A0412852F}">
          <dgm:prSet phldrT="[Text]"/>
          <dgm:spPr/>
          <dgm:t>
            <a:bodyPr/>
            <a:lstStyle/>
            <a:p>
              <a:pPr rtl="1"/>
              <a:r>
                <a:rPr lang="fa-IR" dirty="0">
                  <a:cs typeface="B Mitra" panose="00000400000000000000" pitchFamily="2" charset="-78"/>
                </a:rPr>
                <a:t>حذف قوانین </a:t>
              </a:r>
              <a:r>
                <a:rPr lang="el-GR" dirty="0">
                  <a:cs typeface="B Mitra" panose="00000400000000000000" pitchFamily="2" charset="-78"/>
                </a:rPr>
                <a:t>λ</a:t>
              </a:r>
              <a:r>
                <a:rPr lang="fa-IR" dirty="0">
                  <a:cs typeface="B Mitra" panose="00000400000000000000" pitchFamily="2" charset="-78"/>
                </a:rPr>
                <a:t>، حذف قوانین یکه مانند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i="1" dirty="0" smtClean="0"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→</m:t>
                  </m:r>
                  <m:r>
                    <a:rPr lang="en-US" i="1" dirty="0" smtClean="0"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𝐵</m:t>
                  </m:r>
                </m:oMath>
              </a14:m>
              <a:r>
                <a:rPr lang="fa-IR" dirty="0">
                  <a:cs typeface="B Mitra" panose="00000400000000000000" pitchFamily="2" charset="-78"/>
                </a:rPr>
                <a:t> و حذف متغیر غیر مفید</a:t>
              </a:r>
              <a:endParaRPr lang="en-US" dirty="0">
                <a:cs typeface="B Mitra" panose="00000400000000000000" pitchFamily="2" charset="-78"/>
              </a:endParaRPr>
            </a:p>
          </dgm:t>
        </dgm:pt>
      </mc:Choice>
      <mc:Fallback xmlns="">
        <dgm:pt modelId="{F5CEDD13-2C06-48DA-9768-AF2A0412852F}">
          <dgm:prSet phldrT="[Text]"/>
          <dgm:spPr/>
          <dgm:t>
            <a:bodyPr/>
            <a:lstStyle/>
            <a:p>
              <a:pPr rtl="1"/>
              <a:r>
                <a:rPr lang="fa-IR" dirty="0" smtClean="0">
                  <a:cs typeface="B Mitra" panose="00000400000000000000" pitchFamily="2" charset="-78"/>
                </a:rPr>
                <a:t>حذف قوانین </a:t>
              </a:r>
              <a:r>
                <a:rPr lang="el-GR" dirty="0" smtClean="0">
                  <a:cs typeface="B Mitra" panose="00000400000000000000" pitchFamily="2" charset="-78"/>
                </a:rPr>
                <a:t>λ</a:t>
              </a:r>
              <a:r>
                <a:rPr lang="fa-IR" dirty="0" smtClean="0">
                  <a:cs typeface="B Mitra" panose="00000400000000000000" pitchFamily="2" charset="-78"/>
                </a:rPr>
                <a:t>، حذف قوانین یکه مانند </a:t>
              </a:r>
              <a:r>
                <a:rPr lang="en-US" i="0" dirty="0" smtClean="0">
                  <a:latin typeface="Cambria Math" panose="02040503050406030204" pitchFamily="18" charset="0"/>
                  <a:cs typeface="B Mitra" panose="00000400000000000000" pitchFamily="2" charset="-78"/>
                </a:rPr>
                <a:t>𝐴→𝐵</a:t>
              </a:r>
              <a:r>
                <a:rPr lang="fa-IR" dirty="0" smtClean="0">
                  <a:cs typeface="B Mitra" panose="00000400000000000000" pitchFamily="2" charset="-78"/>
                </a:rPr>
                <a:t> و حذف </a:t>
              </a:r>
              <a:r>
                <a:rPr lang="fa-IR" dirty="0">
                  <a:cs typeface="B Mitra" panose="00000400000000000000" pitchFamily="2" charset="-78"/>
                </a:rPr>
                <a:t>متغیر غیر مفید</a:t>
              </a:r>
              <a:endParaRPr lang="en-US" dirty="0">
                <a:cs typeface="B Mitra" panose="00000400000000000000" pitchFamily="2" charset="-78"/>
              </a:endParaRPr>
            </a:p>
          </dgm:t>
        </dgm:pt>
      </mc:Fallback>
    </mc:AlternateContent>
    <dgm:pt modelId="{B1017889-6A19-455A-9AA9-913566838CDB}" type="par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A5FFDFF3-6EA7-46C1-8860-A9D05ECF86A7}" type="sib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CB424F8E-60CA-4E63-9016-B6E69B92A352}">
      <dgm:prSet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فاز اول: تعریف متغیر بجای نمادهای پایانی در قوانینی که سمت راست، شامل نماد پایانی بوده و طولی بیشتر از یک دارند.</a:t>
          </a:r>
          <a:endParaRPr lang="en-US" dirty="0">
            <a:cs typeface="B Mitra" panose="00000400000000000000" pitchFamily="2" charset="-78"/>
          </a:endParaRPr>
        </a:p>
      </dgm:t>
    </dgm:pt>
    <dgm:pt modelId="{7B2AEFA5-0BC0-4A65-8B0B-2993E2B0A813}" type="parTrans" cxnId="{896E6F45-F91F-45F8-A4D5-9EA1A500AA4E}">
      <dgm:prSet/>
      <dgm:spPr/>
      <dgm:t>
        <a:bodyPr/>
        <a:lstStyle/>
        <a:p>
          <a:pPr rtl="1"/>
          <a:endParaRPr lang="en-US"/>
        </a:p>
      </dgm:t>
    </dgm:pt>
    <dgm:pt modelId="{7A8D97F6-88F5-44BD-B6C6-2473BA71D9B5}" type="sibTrans" cxnId="{896E6F45-F91F-45F8-A4D5-9EA1A500AA4E}">
      <dgm:prSet/>
      <dgm:spPr/>
      <dgm:t>
        <a:bodyPr/>
        <a:lstStyle/>
        <a:p>
          <a:pPr rtl="1"/>
          <a:endParaRPr lang="en-US"/>
        </a:p>
      </dgm:t>
    </dgm:pt>
    <dgm:pt modelId="{9D50FC03-5479-4B64-9722-C3BA027619D1}">
      <dgm:prSet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فاز دوم: تعریف متغیر بجای دو متغیر متوالی در قوانین خروجی فاز اول که سمت راست، طولی بیشتر از 2 دارند.</a:t>
          </a:r>
          <a:endParaRPr lang="en-US" dirty="0">
            <a:cs typeface="B Mitra" panose="00000400000000000000" pitchFamily="2" charset="-78"/>
          </a:endParaRPr>
        </a:p>
      </dgm:t>
    </dgm:pt>
    <dgm:pt modelId="{736BAB5B-79E0-4C86-804E-C42E45E789DC}" type="parTrans" cxnId="{4DFFE017-50B4-4461-A0CE-B0464CECC292}">
      <dgm:prSet/>
      <dgm:spPr/>
      <dgm:t>
        <a:bodyPr/>
        <a:lstStyle/>
        <a:p>
          <a:endParaRPr lang="en-US"/>
        </a:p>
      </dgm:t>
    </dgm:pt>
    <dgm:pt modelId="{46F305AF-395C-46FF-8E0D-3228AA5D4227}" type="sibTrans" cxnId="{4DFFE017-50B4-4461-A0CE-B0464CECC292}">
      <dgm:prSet/>
      <dgm:spPr/>
      <dgm:t>
        <a:bodyPr/>
        <a:lstStyle/>
        <a:p>
          <a:endParaRPr lang="en-US"/>
        </a:p>
      </dgm:t>
    </dgm:pt>
    <dgm:pt modelId="{861B1AF5-E59E-44B5-8DFA-2746912B91E4}" type="pres">
      <dgm:prSet presAssocID="{FC82734C-CE86-46A6-8EF9-214767EC23A6}" presName="Name0" presStyleCnt="0">
        <dgm:presLayoutVars>
          <dgm:dir/>
          <dgm:animLvl val="lvl"/>
          <dgm:resizeHandles val="exact"/>
        </dgm:presLayoutVars>
      </dgm:prSet>
      <dgm:spPr/>
    </dgm:pt>
    <dgm:pt modelId="{7C48DBF1-EAFE-4171-8AEC-A975B2A44420}" type="pres">
      <dgm:prSet presAssocID="{F5CEDD13-2C06-48DA-9768-AF2A0412852F}" presName="linNode" presStyleCnt="0"/>
      <dgm:spPr/>
    </dgm:pt>
    <dgm:pt modelId="{86D8EC63-1699-45EF-BD88-56E2D5B2BB02}" type="pres">
      <dgm:prSet presAssocID="{F5CEDD13-2C06-48DA-9768-AF2A0412852F}" presName="parentText" presStyleLbl="node1" presStyleIdx="0" presStyleCnt="3" custScaleX="263842">
        <dgm:presLayoutVars>
          <dgm:chMax val="1"/>
          <dgm:bulletEnabled val="1"/>
        </dgm:presLayoutVars>
      </dgm:prSet>
      <dgm:spPr/>
    </dgm:pt>
    <dgm:pt modelId="{F082450A-4509-4F3A-ADC7-89A380679ED9}" type="pres">
      <dgm:prSet presAssocID="{A5FFDFF3-6EA7-46C1-8860-A9D05ECF86A7}" presName="sp" presStyleCnt="0"/>
      <dgm:spPr/>
    </dgm:pt>
    <dgm:pt modelId="{EE27758B-DA42-4940-B230-D7F2B6BB4614}" type="pres">
      <dgm:prSet presAssocID="{CB424F8E-60CA-4E63-9016-B6E69B92A352}" presName="linNode" presStyleCnt="0"/>
      <dgm:spPr/>
    </dgm:pt>
    <dgm:pt modelId="{92567A8E-C0BC-416B-9624-84FA0D9260FD}" type="pres">
      <dgm:prSet presAssocID="{CB424F8E-60CA-4E63-9016-B6E69B92A352}" presName="parentText" presStyleLbl="node1" presStyleIdx="1" presStyleCnt="3" custScaleX="263842">
        <dgm:presLayoutVars>
          <dgm:chMax val="1"/>
          <dgm:bulletEnabled val="1"/>
        </dgm:presLayoutVars>
      </dgm:prSet>
      <dgm:spPr/>
    </dgm:pt>
    <dgm:pt modelId="{D26A51F7-85CC-4D8B-88C6-9F3D719BAE8F}" type="pres">
      <dgm:prSet presAssocID="{7A8D97F6-88F5-44BD-B6C6-2473BA71D9B5}" presName="sp" presStyleCnt="0"/>
      <dgm:spPr/>
    </dgm:pt>
    <dgm:pt modelId="{A7DEA617-B2AA-4096-9F76-EB31DAB86BEF}" type="pres">
      <dgm:prSet presAssocID="{9D50FC03-5479-4B64-9722-C3BA027619D1}" presName="linNode" presStyleCnt="0"/>
      <dgm:spPr/>
    </dgm:pt>
    <dgm:pt modelId="{D9F4FD69-BDA0-475B-AE16-3B79662B80D0}" type="pres">
      <dgm:prSet presAssocID="{9D50FC03-5479-4B64-9722-C3BA027619D1}" presName="parentText" presStyleLbl="node1" presStyleIdx="2" presStyleCnt="3" custScaleX="263842">
        <dgm:presLayoutVars>
          <dgm:chMax val="1"/>
          <dgm:bulletEnabled val="1"/>
        </dgm:presLayoutVars>
      </dgm:prSet>
      <dgm:spPr/>
    </dgm:pt>
  </dgm:ptLst>
  <dgm:cxnLst>
    <dgm:cxn modelId="{4DFFE017-50B4-4461-A0CE-B0464CECC292}" srcId="{FC82734C-CE86-46A6-8EF9-214767EC23A6}" destId="{9D50FC03-5479-4B64-9722-C3BA027619D1}" srcOrd="2" destOrd="0" parTransId="{736BAB5B-79E0-4C86-804E-C42E45E789DC}" sibTransId="{46F305AF-395C-46FF-8E0D-3228AA5D4227}"/>
    <dgm:cxn modelId="{896E6F45-F91F-45F8-A4D5-9EA1A500AA4E}" srcId="{FC82734C-CE86-46A6-8EF9-214767EC23A6}" destId="{CB424F8E-60CA-4E63-9016-B6E69B92A352}" srcOrd="1" destOrd="0" parTransId="{7B2AEFA5-0BC0-4A65-8B0B-2993E2B0A813}" sibTransId="{7A8D97F6-88F5-44BD-B6C6-2473BA71D9B5}"/>
    <dgm:cxn modelId="{16462C9A-1113-4DB9-BD73-0E7B897E5DF6}" type="presOf" srcId="{9D50FC03-5479-4B64-9722-C3BA027619D1}" destId="{D9F4FD69-BDA0-475B-AE16-3B79662B80D0}" srcOrd="0" destOrd="0" presId="urn:microsoft.com/office/officeart/2005/8/layout/vList5"/>
    <dgm:cxn modelId="{474F0E9D-9899-4187-B97A-9B921DDDA264}" srcId="{FC82734C-CE86-46A6-8EF9-214767EC23A6}" destId="{F5CEDD13-2C06-48DA-9768-AF2A0412852F}" srcOrd="0" destOrd="0" parTransId="{B1017889-6A19-455A-9AA9-913566838CDB}" sibTransId="{A5FFDFF3-6EA7-46C1-8860-A9D05ECF86A7}"/>
    <dgm:cxn modelId="{7EE990AC-C588-4CDD-A4D1-643242CB6879}" type="presOf" srcId="{FC82734C-CE86-46A6-8EF9-214767EC23A6}" destId="{861B1AF5-E59E-44B5-8DFA-2746912B91E4}" srcOrd="0" destOrd="0" presId="urn:microsoft.com/office/officeart/2005/8/layout/vList5"/>
    <dgm:cxn modelId="{BB8111B5-FAC5-43C4-AA4D-DB653F365A4E}" type="presOf" srcId="{CB424F8E-60CA-4E63-9016-B6E69B92A352}" destId="{92567A8E-C0BC-416B-9624-84FA0D9260FD}" srcOrd="0" destOrd="0" presId="urn:microsoft.com/office/officeart/2005/8/layout/vList5"/>
    <dgm:cxn modelId="{DEC0B6E2-6FD8-4F87-870B-C8BC602716FB}" type="presOf" srcId="{F5CEDD13-2C06-48DA-9768-AF2A0412852F}" destId="{86D8EC63-1699-45EF-BD88-56E2D5B2BB02}" srcOrd="0" destOrd="0" presId="urn:microsoft.com/office/officeart/2005/8/layout/vList5"/>
    <dgm:cxn modelId="{ED3CE647-1402-4FF9-B499-AA74CC5807E9}" type="presParOf" srcId="{861B1AF5-E59E-44B5-8DFA-2746912B91E4}" destId="{7C48DBF1-EAFE-4171-8AEC-A975B2A44420}" srcOrd="0" destOrd="0" presId="urn:microsoft.com/office/officeart/2005/8/layout/vList5"/>
    <dgm:cxn modelId="{CEC471BA-3E6E-45CE-BD6A-ED14EB74B088}" type="presParOf" srcId="{7C48DBF1-EAFE-4171-8AEC-A975B2A44420}" destId="{86D8EC63-1699-45EF-BD88-56E2D5B2BB02}" srcOrd="0" destOrd="0" presId="urn:microsoft.com/office/officeart/2005/8/layout/vList5"/>
    <dgm:cxn modelId="{42C4B4CA-9F49-4B79-968E-C2B40047DEA3}" type="presParOf" srcId="{861B1AF5-E59E-44B5-8DFA-2746912B91E4}" destId="{F082450A-4509-4F3A-ADC7-89A380679ED9}" srcOrd="1" destOrd="0" presId="urn:microsoft.com/office/officeart/2005/8/layout/vList5"/>
    <dgm:cxn modelId="{DC851B7B-6D98-4A11-9C29-9AFFCA442BB1}" type="presParOf" srcId="{861B1AF5-E59E-44B5-8DFA-2746912B91E4}" destId="{EE27758B-DA42-4940-B230-D7F2B6BB4614}" srcOrd="2" destOrd="0" presId="urn:microsoft.com/office/officeart/2005/8/layout/vList5"/>
    <dgm:cxn modelId="{EC5ADCEE-9936-46A6-A69D-C934E5EF8660}" type="presParOf" srcId="{EE27758B-DA42-4940-B230-D7F2B6BB4614}" destId="{92567A8E-C0BC-416B-9624-84FA0D9260FD}" srcOrd="0" destOrd="0" presId="urn:microsoft.com/office/officeart/2005/8/layout/vList5"/>
    <dgm:cxn modelId="{F3A76072-E995-4E85-92C3-37FBAA4235E0}" type="presParOf" srcId="{861B1AF5-E59E-44B5-8DFA-2746912B91E4}" destId="{D26A51F7-85CC-4D8B-88C6-9F3D719BAE8F}" srcOrd="3" destOrd="0" presId="urn:microsoft.com/office/officeart/2005/8/layout/vList5"/>
    <dgm:cxn modelId="{CADFB020-AAD6-4028-BA34-295D47E91B19}" type="presParOf" srcId="{861B1AF5-E59E-44B5-8DFA-2746912B91E4}" destId="{A7DEA617-B2AA-4096-9F76-EB31DAB86BEF}" srcOrd="4" destOrd="0" presId="urn:microsoft.com/office/officeart/2005/8/layout/vList5"/>
    <dgm:cxn modelId="{B2D5D4A7-B585-4C9F-A63B-E7E5AC65C5A8}" type="presParOf" srcId="{A7DEA617-B2AA-4096-9F76-EB31DAB86BEF}" destId="{D9F4FD69-BDA0-475B-AE16-3B79662B80D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82734C-CE86-46A6-8EF9-214767EC23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F5CEDD13-2C06-48DA-9768-AF2A0412852F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گرامر های منظم یا باقاعده</a:t>
          </a:r>
          <a:endParaRPr lang="en-US" dirty="0">
            <a:cs typeface="B Mitra" panose="00000400000000000000" pitchFamily="2" charset="-78"/>
          </a:endParaRPr>
        </a:p>
      </dgm:t>
    </dgm:pt>
    <dgm:pt modelId="{B1017889-6A19-455A-9AA9-913566838CDB}" type="par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A5FFDFF3-6EA7-46C1-8860-A9D05ECF86A7}" type="sib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B73D7B65-3920-4589-B598-BD52F1346005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گرامرهای حساس به متن</a:t>
          </a:r>
          <a:endParaRPr lang="en-US" dirty="0">
            <a:cs typeface="B Mitra" panose="00000400000000000000" pitchFamily="2" charset="-78"/>
          </a:endParaRPr>
        </a:p>
      </dgm:t>
    </dgm:pt>
    <dgm:pt modelId="{55EF0F27-1B3C-411F-8F8C-72502B2F2DAD}" type="parTrans" cxnId="{5C20BE0C-C732-462A-A7C5-D260B7EBD9C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E590DDE3-A04F-4C7F-B5E4-5E36D34A1CDB}" type="sibTrans" cxnId="{5C20BE0C-C732-462A-A7C5-D260B7EBD9C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2847F90D-1EE6-430E-9BA7-91B1CF318B7B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گرامرهای بدون محدودیت</a:t>
          </a:r>
          <a:endParaRPr lang="en-US" dirty="0">
            <a:cs typeface="B Mitra" panose="00000400000000000000" pitchFamily="2" charset="-78"/>
          </a:endParaRPr>
        </a:p>
      </dgm:t>
    </dgm:pt>
    <dgm:pt modelId="{3000D9DA-F9E7-4625-AF7B-BA933639F799}" type="parTrans" cxnId="{80ADC518-F0D1-492F-8840-AAF63F2E1037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91F07A39-1EDC-4F1A-BE97-8CC7D82F5127}" type="sibTrans" cxnId="{80ADC518-F0D1-492F-8840-AAF63F2E1037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58D2D68E-17E0-4369-BA6B-FC23FC181914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گرامر های مستقل از متن</a:t>
          </a:r>
          <a:endParaRPr lang="en-US" dirty="0">
            <a:cs typeface="B Mitra" panose="00000400000000000000" pitchFamily="2" charset="-78"/>
          </a:endParaRPr>
        </a:p>
      </dgm:t>
    </dgm:pt>
    <dgm:pt modelId="{24C7BB4E-898A-4F93-8C96-CDD54EAFFD26}" type="parTrans" cxnId="{0F9277B2-2A4A-42AD-985F-258CA3C6A035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9A74F9D5-AB0E-4722-BA5F-DB456BF56131}" type="sibTrans" cxnId="{0F9277B2-2A4A-42AD-985F-258CA3C6A035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4355D6DB-B3CC-472C-9A74-3274684FDBD8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9E814CD-F836-424E-9D6E-CC8A468CF3F6}" type="parTrans" cxnId="{2E4CD271-0175-4453-98FF-FFE3CEC5829A}">
      <dgm:prSet/>
      <dgm:spPr/>
      <dgm:t>
        <a:bodyPr/>
        <a:lstStyle/>
        <a:p>
          <a:endParaRPr lang="en-US"/>
        </a:p>
      </dgm:t>
    </dgm:pt>
    <dgm:pt modelId="{8330CB6E-7850-4C7C-AAB7-DADEE0055CE8}" type="sibTrans" cxnId="{2E4CD271-0175-4453-98FF-FFE3CEC5829A}">
      <dgm:prSet/>
      <dgm:spPr/>
      <dgm:t>
        <a:bodyPr/>
        <a:lstStyle/>
        <a:p>
          <a:endParaRPr lang="en-US"/>
        </a:p>
      </dgm:t>
    </dgm:pt>
    <dgm:pt modelId="{5D919A6D-F053-47B1-9BF6-4D4CB6EEB526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D14A3F9-A19B-4359-9B18-E74E1C06735C}" type="parTrans" cxnId="{E3A44FF5-02CC-4259-8858-FFEFFB0110E2}">
      <dgm:prSet/>
      <dgm:spPr/>
      <dgm:t>
        <a:bodyPr/>
        <a:lstStyle/>
        <a:p>
          <a:endParaRPr lang="en-US"/>
        </a:p>
      </dgm:t>
    </dgm:pt>
    <dgm:pt modelId="{704C5968-F954-43DB-9FE5-EB1ED642D1D1}" type="sibTrans" cxnId="{E3A44FF5-02CC-4259-8858-FFEFFB0110E2}">
      <dgm:prSet/>
      <dgm:spPr/>
      <dgm:t>
        <a:bodyPr/>
        <a:lstStyle/>
        <a:p>
          <a:endParaRPr lang="en-US"/>
        </a:p>
      </dgm:t>
    </dgm:pt>
    <dgm:pt modelId="{472A007E-DDDF-42EB-B88E-9BB3281A42CD}">
      <dgm:prSet phldrT="[Text]" custT="1"/>
      <dgm:spPr>
        <a:blipFill>
          <a:blip xmlns:r="http://schemas.openxmlformats.org/officeDocument/2006/relationships" r:embed="rId3"/>
          <a:stretch>
            <a:fillRect t="-6215" b="-791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FB0D9D5-7DDE-4521-B219-0AB502A523D5}" type="parTrans" cxnId="{927A1D37-58A5-4F0E-9337-6C83C07E6FA5}">
      <dgm:prSet/>
      <dgm:spPr/>
      <dgm:t>
        <a:bodyPr/>
        <a:lstStyle/>
        <a:p>
          <a:endParaRPr lang="en-US"/>
        </a:p>
      </dgm:t>
    </dgm:pt>
    <dgm:pt modelId="{2B917FFD-31C3-4BD2-A826-A1FFEB400DF8}" type="sibTrans" cxnId="{927A1D37-58A5-4F0E-9337-6C83C07E6FA5}">
      <dgm:prSet/>
      <dgm:spPr/>
      <dgm:t>
        <a:bodyPr/>
        <a:lstStyle/>
        <a:p>
          <a:endParaRPr lang="en-US"/>
        </a:p>
      </dgm:t>
    </dgm:pt>
    <dgm:pt modelId="{53BC2A4F-5B58-4280-AD61-1F50B2DC8CC4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0629C2C-CC0B-432F-B2BF-B693EF77633C}" type="parTrans" cxnId="{E877CA0D-89D6-4DC3-B945-1E0622364453}">
      <dgm:prSet/>
      <dgm:spPr/>
      <dgm:t>
        <a:bodyPr/>
        <a:lstStyle/>
        <a:p>
          <a:endParaRPr lang="en-US"/>
        </a:p>
      </dgm:t>
    </dgm:pt>
    <dgm:pt modelId="{4A019819-7F51-4F0F-8CDA-3B533C29F321}" type="sibTrans" cxnId="{E877CA0D-89D6-4DC3-B945-1E0622364453}">
      <dgm:prSet/>
      <dgm:spPr/>
      <dgm:t>
        <a:bodyPr/>
        <a:lstStyle/>
        <a:p>
          <a:endParaRPr lang="en-US"/>
        </a:p>
      </dgm:t>
    </dgm:pt>
    <dgm:pt modelId="{2A8EADF8-1B79-4D2D-8A16-1836FE9762E8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24C519A-20A3-4363-8CC1-7AAD3CC8D9FF}" type="parTrans" cxnId="{B63BCA93-11DA-4E75-972D-086D694BA2C3}">
      <dgm:prSet/>
      <dgm:spPr/>
      <dgm:t>
        <a:bodyPr/>
        <a:lstStyle/>
        <a:p>
          <a:endParaRPr lang="en-US"/>
        </a:p>
      </dgm:t>
    </dgm:pt>
    <dgm:pt modelId="{3EA2742A-FA8D-413A-8B2E-8A3D11EA76C6}" type="sibTrans" cxnId="{B63BCA93-11DA-4E75-972D-086D694BA2C3}">
      <dgm:prSet/>
      <dgm:spPr/>
      <dgm:t>
        <a:bodyPr/>
        <a:lstStyle/>
        <a:p>
          <a:endParaRPr lang="en-US"/>
        </a:p>
      </dgm:t>
    </dgm:pt>
    <dgm:pt modelId="{1D8F3A05-3DE8-4553-B4C1-1B6EB69D53B4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E02886EE-7672-4BB8-B324-3BD743EE656F}" type="parTrans" cxnId="{2FFA33C5-AC8B-4E3C-9005-F93F2B0294E6}">
      <dgm:prSet/>
      <dgm:spPr/>
      <dgm:t>
        <a:bodyPr/>
        <a:lstStyle/>
        <a:p>
          <a:endParaRPr lang="en-US"/>
        </a:p>
      </dgm:t>
    </dgm:pt>
    <dgm:pt modelId="{5BF56A9A-666C-4D17-B135-E59ED2D6F745}" type="sibTrans" cxnId="{2FFA33C5-AC8B-4E3C-9005-F93F2B0294E6}">
      <dgm:prSet/>
      <dgm:spPr/>
      <dgm:t>
        <a:bodyPr/>
        <a:lstStyle/>
        <a:p>
          <a:endParaRPr lang="en-US"/>
        </a:p>
      </dgm:t>
    </dgm:pt>
    <dgm:pt modelId="{B2631E15-27E0-4775-A9A3-051BF320B599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E4D950AB-4C43-4D4D-9DF6-4C4328DBB053}" type="parTrans" cxnId="{D509C6F8-D89D-4AD4-BEBA-58810B11E3CB}">
      <dgm:prSet/>
      <dgm:spPr/>
      <dgm:t>
        <a:bodyPr/>
        <a:lstStyle/>
        <a:p>
          <a:endParaRPr lang="en-US"/>
        </a:p>
      </dgm:t>
    </dgm:pt>
    <dgm:pt modelId="{D995B9CB-6208-43A5-B255-9C07DFEAD910}" type="sibTrans" cxnId="{D509C6F8-D89D-4AD4-BEBA-58810B11E3CB}">
      <dgm:prSet/>
      <dgm:spPr/>
      <dgm:t>
        <a:bodyPr/>
        <a:lstStyle/>
        <a:p>
          <a:endParaRPr lang="en-US"/>
        </a:p>
      </dgm:t>
    </dgm:pt>
    <dgm:pt modelId="{E66E31C1-4D0F-44FB-9CE1-0C2ADC3D8F2C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370A63B-9538-42C9-869D-DDA09C598B54}" type="parTrans" cxnId="{23BB6B7F-A272-4105-A420-9D885F66FCC8}">
      <dgm:prSet/>
      <dgm:spPr/>
      <dgm:t>
        <a:bodyPr/>
        <a:lstStyle/>
        <a:p>
          <a:endParaRPr lang="en-US"/>
        </a:p>
      </dgm:t>
    </dgm:pt>
    <dgm:pt modelId="{F8B3948E-B92D-433C-86EE-ADABA0DC66EF}" type="sibTrans" cxnId="{23BB6B7F-A272-4105-A420-9D885F66FCC8}">
      <dgm:prSet/>
      <dgm:spPr/>
      <dgm:t>
        <a:bodyPr/>
        <a:lstStyle/>
        <a:p>
          <a:endParaRPr lang="en-US"/>
        </a:p>
      </dgm:t>
    </dgm:pt>
    <dgm:pt modelId="{861B1AF5-E59E-44B5-8DFA-2746912B91E4}" type="pres">
      <dgm:prSet presAssocID="{FC82734C-CE86-46A6-8EF9-214767EC23A6}" presName="Name0" presStyleCnt="0">
        <dgm:presLayoutVars>
          <dgm:dir/>
          <dgm:animLvl val="lvl"/>
          <dgm:resizeHandles val="exact"/>
        </dgm:presLayoutVars>
      </dgm:prSet>
      <dgm:spPr/>
    </dgm:pt>
    <dgm:pt modelId="{7C48DBF1-EAFE-4171-8AEC-A975B2A44420}" type="pres">
      <dgm:prSet presAssocID="{F5CEDD13-2C06-48DA-9768-AF2A0412852F}" presName="linNode" presStyleCnt="0"/>
      <dgm:spPr/>
    </dgm:pt>
    <dgm:pt modelId="{86D8EC63-1699-45EF-BD88-56E2D5B2BB02}" type="pres">
      <dgm:prSet presAssocID="{F5CEDD13-2C06-48DA-9768-AF2A0412852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D127D-A95A-4617-8C4E-2EA51233D6C0}" type="pres">
      <dgm:prSet presAssocID="{F5CEDD13-2C06-48DA-9768-AF2A0412852F}" presName="descendantText" presStyleLbl="alignAccFollowNode1" presStyleIdx="0" presStyleCnt="4" custScaleY="112847" custLinFactNeighborY="1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2450A-4509-4F3A-ADC7-89A380679ED9}" type="pres">
      <dgm:prSet presAssocID="{A5FFDFF3-6EA7-46C1-8860-A9D05ECF86A7}" presName="sp" presStyleCnt="0"/>
      <dgm:spPr/>
    </dgm:pt>
    <dgm:pt modelId="{55557EDC-D5E9-4379-8640-DD357379D274}" type="pres">
      <dgm:prSet presAssocID="{58D2D68E-17E0-4369-BA6B-FC23FC181914}" presName="linNode" presStyleCnt="0"/>
      <dgm:spPr/>
    </dgm:pt>
    <dgm:pt modelId="{4AD14607-AE16-4F37-88B6-1218BC1F8478}" type="pres">
      <dgm:prSet presAssocID="{58D2D68E-17E0-4369-BA6B-FC23FC18191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27AC2-9886-4C30-9D5E-07CADECA07D1}" type="pres">
      <dgm:prSet presAssocID="{58D2D68E-17E0-4369-BA6B-FC23FC181914}" presName="descendantText" presStyleLbl="alignAccFollowNode1" presStyleIdx="1" presStyleCnt="4" custScaleY="112847" custLinFactNeighborY="1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0DD40-0FCB-4B62-97E7-D366A1029892}" type="pres">
      <dgm:prSet presAssocID="{9A74F9D5-AB0E-4722-BA5F-DB456BF56131}" presName="sp" presStyleCnt="0"/>
      <dgm:spPr/>
    </dgm:pt>
    <dgm:pt modelId="{10E3D1E5-E78B-432B-83A3-B57534CA345F}" type="pres">
      <dgm:prSet presAssocID="{B73D7B65-3920-4589-B598-BD52F1346005}" presName="linNode" presStyleCnt="0"/>
      <dgm:spPr/>
    </dgm:pt>
    <dgm:pt modelId="{83F4C5FD-F6C5-4D4F-9201-72A751586729}" type="pres">
      <dgm:prSet presAssocID="{B73D7B65-3920-4589-B598-BD52F134600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9EC71-9437-4839-9343-879EF585FE6E}" type="pres">
      <dgm:prSet presAssocID="{B73D7B65-3920-4589-B598-BD52F1346005}" presName="descendantText" presStyleLbl="alignAccFollowNode1" presStyleIdx="2" presStyleCnt="4" custScaleY="112847" custLinFactNeighborY="1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C5B18-21BB-4F82-95AF-DDD36726E55A}" type="pres">
      <dgm:prSet presAssocID="{E590DDE3-A04F-4C7F-B5E4-5E36D34A1CDB}" presName="sp" presStyleCnt="0"/>
      <dgm:spPr/>
    </dgm:pt>
    <dgm:pt modelId="{856F046D-F357-4024-AF88-35380CB5435E}" type="pres">
      <dgm:prSet presAssocID="{2847F90D-1EE6-430E-9BA7-91B1CF318B7B}" presName="linNode" presStyleCnt="0"/>
      <dgm:spPr/>
    </dgm:pt>
    <dgm:pt modelId="{EDC4ECAE-A398-46D4-9122-7E91BDD41974}" type="pres">
      <dgm:prSet presAssocID="{2847F90D-1EE6-430E-9BA7-91B1CF318B7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BA68C-6374-4542-ABE1-4E022D945452}" type="pres">
      <dgm:prSet presAssocID="{2847F90D-1EE6-430E-9BA7-91B1CF318B7B}" presName="descendantText" presStyleLbl="alignAccFollowNode1" presStyleIdx="3" presStyleCnt="4" custScaleY="112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44FF5-02CC-4259-8858-FFEFFB0110E2}" srcId="{58D2D68E-17E0-4369-BA6B-FC23FC181914}" destId="{5D919A6D-F053-47B1-9BF6-4D4CB6EEB526}" srcOrd="0" destOrd="0" parTransId="{5D14A3F9-A19B-4359-9B18-E74E1C06735C}" sibTransId="{704C5968-F954-43DB-9FE5-EB1ED642D1D1}"/>
    <dgm:cxn modelId="{927A1D37-58A5-4F0E-9337-6C83C07E6FA5}" srcId="{B73D7B65-3920-4589-B598-BD52F1346005}" destId="{472A007E-DDDF-42EB-B88E-9BB3281A42CD}" srcOrd="0" destOrd="0" parTransId="{0FB0D9D5-7DDE-4521-B219-0AB502A523D5}" sibTransId="{2B917FFD-31C3-4BD2-A826-A1FFEB400DF8}"/>
    <dgm:cxn modelId="{474F0E9D-9899-4187-B97A-9B921DDDA264}" srcId="{FC82734C-CE86-46A6-8EF9-214767EC23A6}" destId="{F5CEDD13-2C06-48DA-9768-AF2A0412852F}" srcOrd="0" destOrd="0" parTransId="{B1017889-6A19-455A-9AA9-913566838CDB}" sibTransId="{A5FFDFF3-6EA7-46C1-8860-A9D05ECF86A7}"/>
    <dgm:cxn modelId="{5C20BE0C-C732-462A-A7C5-D260B7EBD9CC}" srcId="{FC82734C-CE86-46A6-8EF9-214767EC23A6}" destId="{B73D7B65-3920-4589-B598-BD52F1346005}" srcOrd="2" destOrd="0" parTransId="{55EF0F27-1B3C-411F-8F8C-72502B2F2DAD}" sibTransId="{E590DDE3-A04F-4C7F-B5E4-5E36D34A1CDB}"/>
    <dgm:cxn modelId="{DB58DB5A-D003-4C6B-8CDD-6C9614434683}" type="presOf" srcId="{2A8EADF8-1B79-4D2D-8A16-1836FE9762E8}" destId="{ECDD127D-A95A-4617-8C4E-2EA51233D6C0}" srcOrd="0" destOrd="1" presId="urn:microsoft.com/office/officeart/2005/8/layout/vList5"/>
    <dgm:cxn modelId="{DEC0B6E2-6FD8-4F87-870B-C8BC602716FB}" type="presOf" srcId="{F5CEDD13-2C06-48DA-9768-AF2A0412852F}" destId="{86D8EC63-1699-45EF-BD88-56E2D5B2BB02}" srcOrd="0" destOrd="0" presId="urn:microsoft.com/office/officeart/2005/8/layout/vList5"/>
    <dgm:cxn modelId="{2E4CD271-0175-4453-98FF-FFE3CEC5829A}" srcId="{F5CEDD13-2C06-48DA-9768-AF2A0412852F}" destId="{4355D6DB-B3CC-472C-9A74-3274684FDBD8}" srcOrd="0" destOrd="0" parTransId="{B9E814CD-F836-424E-9D6E-CC8A468CF3F6}" sibTransId="{8330CB6E-7850-4C7C-AAB7-DADEE0055CE8}"/>
    <dgm:cxn modelId="{0F9277B2-2A4A-42AD-985F-258CA3C6A035}" srcId="{FC82734C-CE86-46A6-8EF9-214767EC23A6}" destId="{58D2D68E-17E0-4369-BA6B-FC23FC181914}" srcOrd="1" destOrd="0" parTransId="{24C7BB4E-898A-4F93-8C96-CDD54EAFFD26}" sibTransId="{9A74F9D5-AB0E-4722-BA5F-DB456BF56131}"/>
    <dgm:cxn modelId="{6DC19140-E589-417E-9DD6-C287334A34C7}" type="presOf" srcId="{2847F90D-1EE6-430E-9BA7-91B1CF318B7B}" destId="{EDC4ECAE-A398-46D4-9122-7E91BDD41974}" srcOrd="0" destOrd="0" presId="urn:microsoft.com/office/officeart/2005/8/layout/vList5"/>
    <dgm:cxn modelId="{25AEF61B-B6F7-4C93-8A2B-2FFECDAF247E}" type="presOf" srcId="{53BC2A4F-5B58-4280-AD61-1F50B2DC8CC4}" destId="{DE0BA68C-6374-4542-ABE1-4E022D945452}" srcOrd="0" destOrd="0" presId="urn:microsoft.com/office/officeart/2005/8/layout/vList5"/>
    <dgm:cxn modelId="{7EE990AC-C588-4CDD-A4D1-643242CB6879}" type="presOf" srcId="{FC82734C-CE86-46A6-8EF9-214767EC23A6}" destId="{861B1AF5-E59E-44B5-8DFA-2746912B91E4}" srcOrd="0" destOrd="0" presId="urn:microsoft.com/office/officeart/2005/8/layout/vList5"/>
    <dgm:cxn modelId="{8D6039EE-07B0-468C-8193-8C243028373B}" type="presOf" srcId="{1D8F3A05-3DE8-4553-B4C1-1B6EB69D53B4}" destId="{50327AC2-9886-4C30-9D5E-07CADECA07D1}" srcOrd="0" destOrd="1" presId="urn:microsoft.com/office/officeart/2005/8/layout/vList5"/>
    <dgm:cxn modelId="{B63BCA93-11DA-4E75-972D-086D694BA2C3}" srcId="{F5CEDD13-2C06-48DA-9768-AF2A0412852F}" destId="{2A8EADF8-1B79-4D2D-8A16-1836FE9762E8}" srcOrd="1" destOrd="0" parTransId="{224C519A-20A3-4363-8CC1-7AAD3CC8D9FF}" sibTransId="{3EA2742A-FA8D-413A-8B2E-8A3D11EA76C6}"/>
    <dgm:cxn modelId="{215717F9-3B3A-43D9-BE94-3F2C50E47F11}" type="presOf" srcId="{E66E31C1-4D0F-44FB-9CE1-0C2ADC3D8F2C}" destId="{DE0BA68C-6374-4542-ABE1-4E022D945452}" srcOrd="0" destOrd="1" presId="urn:microsoft.com/office/officeart/2005/8/layout/vList5"/>
    <dgm:cxn modelId="{80ADC518-F0D1-492F-8840-AAF63F2E1037}" srcId="{FC82734C-CE86-46A6-8EF9-214767EC23A6}" destId="{2847F90D-1EE6-430E-9BA7-91B1CF318B7B}" srcOrd="3" destOrd="0" parTransId="{3000D9DA-F9E7-4625-AF7B-BA933639F799}" sibTransId="{91F07A39-1EDC-4F1A-BE97-8CC7D82F5127}"/>
    <dgm:cxn modelId="{03BDBA65-55C5-4E18-BF26-B660643B9C6D}" type="presOf" srcId="{58D2D68E-17E0-4369-BA6B-FC23FC181914}" destId="{4AD14607-AE16-4F37-88B6-1218BC1F8478}" srcOrd="0" destOrd="0" presId="urn:microsoft.com/office/officeart/2005/8/layout/vList5"/>
    <dgm:cxn modelId="{2FFA33C5-AC8B-4E3C-9005-F93F2B0294E6}" srcId="{58D2D68E-17E0-4369-BA6B-FC23FC181914}" destId="{1D8F3A05-3DE8-4553-B4C1-1B6EB69D53B4}" srcOrd="1" destOrd="0" parTransId="{E02886EE-7672-4BB8-B324-3BD743EE656F}" sibTransId="{5BF56A9A-666C-4D17-B135-E59ED2D6F745}"/>
    <dgm:cxn modelId="{7D6337E5-696B-42AB-86C3-BA2D95A0CFFD}" type="presOf" srcId="{5D919A6D-F053-47B1-9BF6-4D4CB6EEB526}" destId="{50327AC2-9886-4C30-9D5E-07CADECA07D1}" srcOrd="0" destOrd="0" presId="urn:microsoft.com/office/officeart/2005/8/layout/vList5"/>
    <dgm:cxn modelId="{D509C6F8-D89D-4AD4-BEBA-58810B11E3CB}" srcId="{B73D7B65-3920-4589-B598-BD52F1346005}" destId="{B2631E15-27E0-4775-A9A3-051BF320B599}" srcOrd="1" destOrd="0" parTransId="{E4D950AB-4C43-4D4D-9DF6-4C4328DBB053}" sibTransId="{D995B9CB-6208-43A5-B255-9C07DFEAD910}"/>
    <dgm:cxn modelId="{C94A78D1-5110-446D-AFE7-6F0B33E1DD1E}" type="presOf" srcId="{472A007E-DDDF-42EB-B88E-9BB3281A42CD}" destId="{2A19EC71-9437-4839-9343-879EF585FE6E}" srcOrd="0" destOrd="0" presId="urn:microsoft.com/office/officeart/2005/8/layout/vList5"/>
    <dgm:cxn modelId="{7E387310-BE80-4077-85E4-33EFDD6970A9}" type="presOf" srcId="{B73D7B65-3920-4589-B598-BD52F1346005}" destId="{83F4C5FD-F6C5-4D4F-9201-72A751586729}" srcOrd="0" destOrd="0" presId="urn:microsoft.com/office/officeart/2005/8/layout/vList5"/>
    <dgm:cxn modelId="{E877CA0D-89D6-4DC3-B945-1E0622364453}" srcId="{2847F90D-1EE6-430E-9BA7-91B1CF318B7B}" destId="{53BC2A4F-5B58-4280-AD61-1F50B2DC8CC4}" srcOrd="0" destOrd="0" parTransId="{20629C2C-CC0B-432F-B2BF-B693EF77633C}" sibTransId="{4A019819-7F51-4F0F-8CDA-3B533C29F321}"/>
    <dgm:cxn modelId="{23BB6B7F-A272-4105-A420-9D885F66FCC8}" srcId="{2847F90D-1EE6-430E-9BA7-91B1CF318B7B}" destId="{E66E31C1-4D0F-44FB-9CE1-0C2ADC3D8F2C}" srcOrd="1" destOrd="0" parTransId="{D370A63B-9538-42C9-869D-DDA09C598B54}" sibTransId="{F8B3948E-B92D-433C-86EE-ADABA0DC66EF}"/>
    <dgm:cxn modelId="{A5A8D34D-D8C1-4122-97DC-4AAAE0F510CC}" type="presOf" srcId="{4355D6DB-B3CC-472C-9A74-3274684FDBD8}" destId="{ECDD127D-A95A-4617-8C4E-2EA51233D6C0}" srcOrd="0" destOrd="0" presId="urn:microsoft.com/office/officeart/2005/8/layout/vList5"/>
    <dgm:cxn modelId="{5401678C-704A-48BF-B90F-F16840C235A7}" type="presOf" srcId="{B2631E15-27E0-4775-A9A3-051BF320B599}" destId="{2A19EC71-9437-4839-9343-879EF585FE6E}" srcOrd="0" destOrd="1" presId="urn:microsoft.com/office/officeart/2005/8/layout/vList5"/>
    <dgm:cxn modelId="{ED3CE647-1402-4FF9-B499-AA74CC5807E9}" type="presParOf" srcId="{861B1AF5-E59E-44B5-8DFA-2746912B91E4}" destId="{7C48DBF1-EAFE-4171-8AEC-A975B2A44420}" srcOrd="0" destOrd="0" presId="urn:microsoft.com/office/officeart/2005/8/layout/vList5"/>
    <dgm:cxn modelId="{CEC471BA-3E6E-45CE-BD6A-ED14EB74B088}" type="presParOf" srcId="{7C48DBF1-EAFE-4171-8AEC-A975B2A44420}" destId="{86D8EC63-1699-45EF-BD88-56E2D5B2BB02}" srcOrd="0" destOrd="0" presId="urn:microsoft.com/office/officeart/2005/8/layout/vList5"/>
    <dgm:cxn modelId="{B544CA2A-9775-46C5-B7DB-B7230542D2A9}" type="presParOf" srcId="{7C48DBF1-EAFE-4171-8AEC-A975B2A44420}" destId="{ECDD127D-A95A-4617-8C4E-2EA51233D6C0}" srcOrd="1" destOrd="0" presId="urn:microsoft.com/office/officeart/2005/8/layout/vList5"/>
    <dgm:cxn modelId="{AD871FF6-A43A-430F-9AA0-3200418C028F}" type="presParOf" srcId="{861B1AF5-E59E-44B5-8DFA-2746912B91E4}" destId="{F082450A-4509-4F3A-ADC7-89A380679ED9}" srcOrd="1" destOrd="0" presId="urn:microsoft.com/office/officeart/2005/8/layout/vList5"/>
    <dgm:cxn modelId="{4FDD7FF0-A274-4632-8CA9-C667C5320D5C}" type="presParOf" srcId="{861B1AF5-E59E-44B5-8DFA-2746912B91E4}" destId="{55557EDC-D5E9-4379-8640-DD357379D274}" srcOrd="2" destOrd="0" presId="urn:microsoft.com/office/officeart/2005/8/layout/vList5"/>
    <dgm:cxn modelId="{BB911566-2F45-472A-A157-D1708EE9C5F5}" type="presParOf" srcId="{55557EDC-D5E9-4379-8640-DD357379D274}" destId="{4AD14607-AE16-4F37-88B6-1218BC1F8478}" srcOrd="0" destOrd="0" presId="urn:microsoft.com/office/officeart/2005/8/layout/vList5"/>
    <dgm:cxn modelId="{13A94F47-4E50-4835-B7CC-D972062E2016}" type="presParOf" srcId="{55557EDC-D5E9-4379-8640-DD357379D274}" destId="{50327AC2-9886-4C30-9D5E-07CADECA07D1}" srcOrd="1" destOrd="0" presId="urn:microsoft.com/office/officeart/2005/8/layout/vList5"/>
    <dgm:cxn modelId="{15F2F6AF-BE37-4300-B43D-570A31852819}" type="presParOf" srcId="{861B1AF5-E59E-44B5-8DFA-2746912B91E4}" destId="{C7D0DD40-0FCB-4B62-97E7-D366A1029892}" srcOrd="3" destOrd="0" presId="urn:microsoft.com/office/officeart/2005/8/layout/vList5"/>
    <dgm:cxn modelId="{306CBC62-AF7F-4951-B48E-DBFCB2CFEC51}" type="presParOf" srcId="{861B1AF5-E59E-44B5-8DFA-2746912B91E4}" destId="{10E3D1E5-E78B-432B-83A3-B57534CA345F}" srcOrd="4" destOrd="0" presId="urn:microsoft.com/office/officeart/2005/8/layout/vList5"/>
    <dgm:cxn modelId="{BC91D57D-861D-416D-B3E6-90A8FFECAD19}" type="presParOf" srcId="{10E3D1E5-E78B-432B-83A3-B57534CA345F}" destId="{83F4C5FD-F6C5-4D4F-9201-72A751586729}" srcOrd="0" destOrd="0" presId="urn:microsoft.com/office/officeart/2005/8/layout/vList5"/>
    <dgm:cxn modelId="{BB7BB160-76CA-496A-A415-A5BD7A09DE08}" type="presParOf" srcId="{10E3D1E5-E78B-432B-83A3-B57534CA345F}" destId="{2A19EC71-9437-4839-9343-879EF585FE6E}" srcOrd="1" destOrd="0" presId="urn:microsoft.com/office/officeart/2005/8/layout/vList5"/>
    <dgm:cxn modelId="{24EB6DF1-C950-4BFC-8652-E24607B5A87D}" type="presParOf" srcId="{861B1AF5-E59E-44B5-8DFA-2746912B91E4}" destId="{DAFC5B18-21BB-4F82-95AF-DDD36726E55A}" srcOrd="5" destOrd="0" presId="urn:microsoft.com/office/officeart/2005/8/layout/vList5"/>
    <dgm:cxn modelId="{D102926D-0A11-4155-BF17-3C234E069DAE}" type="presParOf" srcId="{861B1AF5-E59E-44B5-8DFA-2746912B91E4}" destId="{856F046D-F357-4024-AF88-35380CB5435E}" srcOrd="6" destOrd="0" presId="urn:microsoft.com/office/officeart/2005/8/layout/vList5"/>
    <dgm:cxn modelId="{208C511B-9977-4DA7-95C2-85450E9A6BAA}" type="presParOf" srcId="{856F046D-F357-4024-AF88-35380CB5435E}" destId="{EDC4ECAE-A398-46D4-9122-7E91BDD41974}" srcOrd="0" destOrd="0" presId="urn:microsoft.com/office/officeart/2005/8/layout/vList5"/>
    <dgm:cxn modelId="{2BE2FB3D-E99C-4A1A-B637-8506430FC64A}" type="presParOf" srcId="{856F046D-F357-4024-AF88-35380CB5435E}" destId="{DE0BA68C-6374-4542-ABE1-4E022D9454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82734C-CE86-46A6-8EF9-214767EC23A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</dgm:pt>
    <dgm:pt modelId="{F5CEDD13-2C06-48DA-9768-AF2A0412852F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1017889-6A19-455A-9AA9-913566838CDB}" type="par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A5FFDFF3-6EA7-46C1-8860-A9D05ECF86A7}" type="sib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CB424F8E-60CA-4E63-9016-B6E69B92A352}">
      <dgm:prSet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فاز اول: تعریف متغیر بجای نمادهای پایانی در قوانینی که سمت راست، شامل نماد پایانی بوده و طولی بیشتر از یک دارند.</a:t>
          </a:r>
          <a:endParaRPr lang="en-US" dirty="0">
            <a:cs typeface="B Mitra" panose="00000400000000000000" pitchFamily="2" charset="-78"/>
          </a:endParaRPr>
        </a:p>
      </dgm:t>
    </dgm:pt>
    <dgm:pt modelId="{7B2AEFA5-0BC0-4A65-8B0B-2993E2B0A813}" type="parTrans" cxnId="{896E6F45-F91F-45F8-A4D5-9EA1A500AA4E}">
      <dgm:prSet/>
      <dgm:spPr/>
      <dgm:t>
        <a:bodyPr/>
        <a:lstStyle/>
        <a:p>
          <a:pPr rtl="1"/>
          <a:endParaRPr lang="en-US"/>
        </a:p>
      </dgm:t>
    </dgm:pt>
    <dgm:pt modelId="{7A8D97F6-88F5-44BD-B6C6-2473BA71D9B5}" type="sibTrans" cxnId="{896E6F45-F91F-45F8-A4D5-9EA1A500AA4E}">
      <dgm:prSet/>
      <dgm:spPr/>
      <dgm:t>
        <a:bodyPr/>
        <a:lstStyle/>
        <a:p>
          <a:pPr rtl="1"/>
          <a:endParaRPr lang="en-US"/>
        </a:p>
      </dgm:t>
    </dgm:pt>
    <dgm:pt modelId="{9D50FC03-5479-4B64-9722-C3BA027619D1}">
      <dgm:prSet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فاز دوم: تعریف متغیر بجای دو متغیر متوالی در قوانین خروجی فاز اول که سمت راست، طولی بیشتر از 2 دارند.</a:t>
          </a:r>
          <a:endParaRPr lang="en-US" dirty="0">
            <a:cs typeface="B Mitra" panose="00000400000000000000" pitchFamily="2" charset="-78"/>
          </a:endParaRPr>
        </a:p>
      </dgm:t>
    </dgm:pt>
    <dgm:pt modelId="{736BAB5B-79E0-4C86-804E-C42E45E789DC}" type="parTrans" cxnId="{4DFFE017-50B4-4461-A0CE-B0464CECC292}">
      <dgm:prSet/>
      <dgm:spPr/>
      <dgm:t>
        <a:bodyPr/>
        <a:lstStyle/>
        <a:p>
          <a:endParaRPr lang="en-US"/>
        </a:p>
      </dgm:t>
    </dgm:pt>
    <dgm:pt modelId="{46F305AF-395C-46FF-8E0D-3228AA5D4227}" type="sibTrans" cxnId="{4DFFE017-50B4-4461-A0CE-B0464CECC292}">
      <dgm:prSet/>
      <dgm:spPr/>
      <dgm:t>
        <a:bodyPr/>
        <a:lstStyle/>
        <a:p>
          <a:endParaRPr lang="en-US"/>
        </a:p>
      </dgm:t>
    </dgm:pt>
    <dgm:pt modelId="{861B1AF5-E59E-44B5-8DFA-2746912B91E4}" type="pres">
      <dgm:prSet presAssocID="{FC82734C-CE86-46A6-8EF9-214767EC23A6}" presName="Name0" presStyleCnt="0">
        <dgm:presLayoutVars>
          <dgm:dir/>
          <dgm:animLvl val="lvl"/>
          <dgm:resizeHandles val="exact"/>
        </dgm:presLayoutVars>
      </dgm:prSet>
      <dgm:spPr/>
    </dgm:pt>
    <dgm:pt modelId="{7C48DBF1-EAFE-4171-8AEC-A975B2A44420}" type="pres">
      <dgm:prSet presAssocID="{F5CEDD13-2C06-48DA-9768-AF2A0412852F}" presName="linNode" presStyleCnt="0"/>
      <dgm:spPr/>
    </dgm:pt>
    <dgm:pt modelId="{86D8EC63-1699-45EF-BD88-56E2D5B2BB02}" type="pres">
      <dgm:prSet presAssocID="{F5CEDD13-2C06-48DA-9768-AF2A0412852F}" presName="parentText" presStyleLbl="node1" presStyleIdx="0" presStyleCnt="3" custScaleX="2638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2450A-4509-4F3A-ADC7-89A380679ED9}" type="pres">
      <dgm:prSet presAssocID="{A5FFDFF3-6EA7-46C1-8860-A9D05ECF86A7}" presName="sp" presStyleCnt="0"/>
      <dgm:spPr/>
    </dgm:pt>
    <dgm:pt modelId="{EE27758B-DA42-4940-B230-D7F2B6BB4614}" type="pres">
      <dgm:prSet presAssocID="{CB424F8E-60CA-4E63-9016-B6E69B92A352}" presName="linNode" presStyleCnt="0"/>
      <dgm:spPr/>
    </dgm:pt>
    <dgm:pt modelId="{92567A8E-C0BC-416B-9624-84FA0D9260FD}" type="pres">
      <dgm:prSet presAssocID="{CB424F8E-60CA-4E63-9016-B6E69B92A352}" presName="parentText" presStyleLbl="node1" presStyleIdx="1" presStyleCnt="3" custScaleX="2638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A51F7-85CC-4D8B-88C6-9F3D719BAE8F}" type="pres">
      <dgm:prSet presAssocID="{7A8D97F6-88F5-44BD-B6C6-2473BA71D9B5}" presName="sp" presStyleCnt="0"/>
      <dgm:spPr/>
    </dgm:pt>
    <dgm:pt modelId="{A7DEA617-B2AA-4096-9F76-EB31DAB86BEF}" type="pres">
      <dgm:prSet presAssocID="{9D50FC03-5479-4B64-9722-C3BA027619D1}" presName="linNode" presStyleCnt="0"/>
      <dgm:spPr/>
    </dgm:pt>
    <dgm:pt modelId="{D9F4FD69-BDA0-475B-AE16-3B79662B80D0}" type="pres">
      <dgm:prSet presAssocID="{9D50FC03-5479-4B64-9722-C3BA027619D1}" presName="parentText" presStyleLbl="node1" presStyleIdx="2" presStyleCnt="3" custScaleX="2638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111B5-FAC5-43C4-AA4D-DB653F365A4E}" type="presOf" srcId="{CB424F8E-60CA-4E63-9016-B6E69B92A352}" destId="{92567A8E-C0BC-416B-9624-84FA0D9260FD}" srcOrd="0" destOrd="0" presId="urn:microsoft.com/office/officeart/2005/8/layout/vList5"/>
    <dgm:cxn modelId="{16462C9A-1113-4DB9-BD73-0E7B897E5DF6}" type="presOf" srcId="{9D50FC03-5479-4B64-9722-C3BA027619D1}" destId="{D9F4FD69-BDA0-475B-AE16-3B79662B80D0}" srcOrd="0" destOrd="0" presId="urn:microsoft.com/office/officeart/2005/8/layout/vList5"/>
    <dgm:cxn modelId="{DEC0B6E2-6FD8-4F87-870B-C8BC602716FB}" type="presOf" srcId="{F5CEDD13-2C06-48DA-9768-AF2A0412852F}" destId="{86D8EC63-1699-45EF-BD88-56E2D5B2BB02}" srcOrd="0" destOrd="0" presId="urn:microsoft.com/office/officeart/2005/8/layout/vList5"/>
    <dgm:cxn modelId="{474F0E9D-9899-4187-B97A-9B921DDDA264}" srcId="{FC82734C-CE86-46A6-8EF9-214767EC23A6}" destId="{F5CEDD13-2C06-48DA-9768-AF2A0412852F}" srcOrd="0" destOrd="0" parTransId="{B1017889-6A19-455A-9AA9-913566838CDB}" sibTransId="{A5FFDFF3-6EA7-46C1-8860-A9D05ECF86A7}"/>
    <dgm:cxn modelId="{896E6F45-F91F-45F8-A4D5-9EA1A500AA4E}" srcId="{FC82734C-CE86-46A6-8EF9-214767EC23A6}" destId="{CB424F8E-60CA-4E63-9016-B6E69B92A352}" srcOrd="1" destOrd="0" parTransId="{7B2AEFA5-0BC0-4A65-8B0B-2993E2B0A813}" sibTransId="{7A8D97F6-88F5-44BD-B6C6-2473BA71D9B5}"/>
    <dgm:cxn modelId="{4DFFE017-50B4-4461-A0CE-B0464CECC292}" srcId="{FC82734C-CE86-46A6-8EF9-214767EC23A6}" destId="{9D50FC03-5479-4B64-9722-C3BA027619D1}" srcOrd="2" destOrd="0" parTransId="{736BAB5B-79E0-4C86-804E-C42E45E789DC}" sibTransId="{46F305AF-395C-46FF-8E0D-3228AA5D4227}"/>
    <dgm:cxn modelId="{7EE990AC-C588-4CDD-A4D1-643242CB6879}" type="presOf" srcId="{FC82734C-CE86-46A6-8EF9-214767EC23A6}" destId="{861B1AF5-E59E-44B5-8DFA-2746912B91E4}" srcOrd="0" destOrd="0" presId="urn:microsoft.com/office/officeart/2005/8/layout/vList5"/>
    <dgm:cxn modelId="{ED3CE647-1402-4FF9-B499-AA74CC5807E9}" type="presParOf" srcId="{861B1AF5-E59E-44B5-8DFA-2746912B91E4}" destId="{7C48DBF1-EAFE-4171-8AEC-A975B2A44420}" srcOrd="0" destOrd="0" presId="urn:microsoft.com/office/officeart/2005/8/layout/vList5"/>
    <dgm:cxn modelId="{CEC471BA-3E6E-45CE-BD6A-ED14EB74B088}" type="presParOf" srcId="{7C48DBF1-EAFE-4171-8AEC-A975B2A44420}" destId="{86D8EC63-1699-45EF-BD88-56E2D5B2BB02}" srcOrd="0" destOrd="0" presId="urn:microsoft.com/office/officeart/2005/8/layout/vList5"/>
    <dgm:cxn modelId="{42C4B4CA-9F49-4B79-968E-C2B40047DEA3}" type="presParOf" srcId="{861B1AF5-E59E-44B5-8DFA-2746912B91E4}" destId="{F082450A-4509-4F3A-ADC7-89A380679ED9}" srcOrd="1" destOrd="0" presId="urn:microsoft.com/office/officeart/2005/8/layout/vList5"/>
    <dgm:cxn modelId="{DC851B7B-6D98-4A11-9C29-9AFFCA442BB1}" type="presParOf" srcId="{861B1AF5-E59E-44B5-8DFA-2746912B91E4}" destId="{EE27758B-DA42-4940-B230-D7F2B6BB4614}" srcOrd="2" destOrd="0" presId="urn:microsoft.com/office/officeart/2005/8/layout/vList5"/>
    <dgm:cxn modelId="{EC5ADCEE-9936-46A6-A69D-C934E5EF8660}" type="presParOf" srcId="{EE27758B-DA42-4940-B230-D7F2B6BB4614}" destId="{92567A8E-C0BC-416B-9624-84FA0D9260FD}" srcOrd="0" destOrd="0" presId="urn:microsoft.com/office/officeart/2005/8/layout/vList5"/>
    <dgm:cxn modelId="{F3A76072-E995-4E85-92C3-37FBAA4235E0}" type="presParOf" srcId="{861B1AF5-E59E-44B5-8DFA-2746912B91E4}" destId="{D26A51F7-85CC-4D8B-88C6-9F3D719BAE8F}" srcOrd="3" destOrd="0" presId="urn:microsoft.com/office/officeart/2005/8/layout/vList5"/>
    <dgm:cxn modelId="{CADFB020-AAD6-4028-BA34-295D47E91B19}" type="presParOf" srcId="{861B1AF5-E59E-44B5-8DFA-2746912B91E4}" destId="{A7DEA617-B2AA-4096-9F76-EB31DAB86BEF}" srcOrd="4" destOrd="0" presId="urn:microsoft.com/office/officeart/2005/8/layout/vList5"/>
    <dgm:cxn modelId="{B2D5D4A7-B585-4C9F-A63B-E7E5AC65C5A8}" type="presParOf" srcId="{A7DEA617-B2AA-4096-9F76-EB31DAB86BEF}" destId="{D9F4FD69-BDA0-475B-AE16-3B79662B80D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D127D-A95A-4617-8C4E-2EA51233D6C0}">
      <dsp:nvSpPr>
        <dsp:cNvPr id="0" name=""/>
        <dsp:cNvSpPr/>
      </dsp:nvSpPr>
      <dsp:spPr>
        <a:xfrm rot="5400000">
          <a:off x="7591168" y="-3219201"/>
          <a:ext cx="1059819" cy="76433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Mitra" panose="00000400000000000000" pitchFamily="2" charset="-78"/>
            </a:rPr>
            <a:t>یک گرامر منظم یا باقاعده خواهد بود اگروتنها اگر  خطی از راست یا خطی از چپ باشد.</a:t>
          </a:r>
          <a:endParaRPr lang="en-US" sz="2000" kern="1200" dirty="0">
            <a:cs typeface="B Mitra" panose="00000400000000000000" pitchFamily="2" charset="-7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→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𝐵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|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</m:oMath>
          </a14:m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   </a:t>
          </a:r>
          <a:r>
            <a:rPr lang="fa-IR" sz="2000" kern="1200" dirty="0">
              <a:solidFill>
                <a:srgbClr val="0070C0"/>
              </a:solidFill>
              <a:cs typeface="B Mitra" panose="00000400000000000000" pitchFamily="2" charset="-78"/>
            </a:rPr>
            <a:t>و یا  </a:t>
          </a:r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      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→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𝐵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|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</m:oMath>
          </a14:m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  :    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,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𝐵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𝑉</m:t>
              </m:r>
            </m:oMath>
          </a14:m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𝑎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𝑇</m:t>
                  </m:r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∗</m:t>
                  </m:r>
                </m:sup>
              </m:sSup>
            </m:oMath>
          </a14:m>
          <a:endParaRPr lang="en-US" sz="2000" kern="1200" dirty="0">
            <a:solidFill>
              <a:srgbClr val="0070C0"/>
            </a:solidFill>
            <a:cs typeface="B Mitra" panose="00000400000000000000" pitchFamily="2" charset="-78"/>
          </a:endParaRPr>
        </a:p>
      </dsp:txBody>
      <dsp:txXfrm rot="-5400000">
        <a:off x="4299394" y="124309"/>
        <a:ext cx="7591631" cy="956347"/>
      </dsp:txXfrm>
    </dsp:sp>
    <dsp:sp modelId="{86D8EC63-1699-45EF-BD88-56E2D5B2BB02}">
      <dsp:nvSpPr>
        <dsp:cNvPr id="0" name=""/>
        <dsp:cNvSpPr/>
      </dsp:nvSpPr>
      <dsp:spPr>
        <a:xfrm>
          <a:off x="0" y="2440"/>
          <a:ext cx="4299394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Mitra" panose="00000400000000000000" pitchFamily="2" charset="-78"/>
            </a:rPr>
            <a:t>گرامر های منظم یا باقاعده</a:t>
          </a:r>
          <a:endParaRPr lang="en-US" sz="4100" kern="1200" dirty="0">
            <a:cs typeface="B Mitra" panose="00000400000000000000" pitchFamily="2" charset="-78"/>
          </a:endParaRPr>
        </a:p>
      </dsp:txBody>
      <dsp:txXfrm>
        <a:off x="57308" y="59748"/>
        <a:ext cx="4184778" cy="1059340"/>
      </dsp:txXfrm>
    </dsp:sp>
    <dsp:sp modelId="{50327AC2-9886-4C30-9D5E-07CADECA07D1}">
      <dsp:nvSpPr>
        <dsp:cNvPr id="0" name=""/>
        <dsp:cNvSpPr/>
      </dsp:nvSpPr>
      <dsp:spPr>
        <a:xfrm rot="5400000">
          <a:off x="7591168" y="-1986547"/>
          <a:ext cx="1059819" cy="76433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Mitra" panose="00000400000000000000" pitchFamily="2" charset="-78"/>
            </a:rPr>
            <a:t>سمت چپ هر قاعده باید یک متغیر وجود داشته باشه و سمت راست قاعده ازاد هست</a:t>
          </a:r>
          <a:endParaRPr lang="en-US" sz="2000" kern="1200" dirty="0">
            <a:cs typeface="B Mitra" panose="00000400000000000000" pitchFamily="2" charset="-7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→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</m:oMath>
          </a14:m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   :    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𝑉</m:t>
              </m:r>
            </m:oMath>
          </a14:m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𝑎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(</m:t>
                  </m:r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𝑉</m:t>
                  </m:r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B Mitra" panose="00000400000000000000" pitchFamily="2" charset="-78"/>
                    </a:rPr>
                    <m:t>∪</m:t>
                  </m:r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𝑇</m:t>
                  </m:r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)</m:t>
                  </m:r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∗</m:t>
                  </m:r>
                </m:sup>
              </m:sSup>
            </m:oMath>
          </a14:m>
          <a:endParaRPr lang="en-US" sz="2000" kern="1200" dirty="0">
            <a:solidFill>
              <a:srgbClr val="0070C0"/>
            </a:solidFill>
            <a:cs typeface="B Mitra" panose="00000400000000000000" pitchFamily="2" charset="-78"/>
          </a:endParaRPr>
        </a:p>
      </dsp:txBody>
      <dsp:txXfrm rot="-5400000">
        <a:off x="4299394" y="1356963"/>
        <a:ext cx="7591631" cy="956347"/>
      </dsp:txXfrm>
    </dsp:sp>
    <dsp:sp modelId="{4AD14607-AE16-4F37-88B6-1218BC1F8478}">
      <dsp:nvSpPr>
        <dsp:cNvPr id="0" name=""/>
        <dsp:cNvSpPr/>
      </dsp:nvSpPr>
      <dsp:spPr>
        <a:xfrm>
          <a:off x="0" y="1235094"/>
          <a:ext cx="4299394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Mitra" panose="00000400000000000000" pitchFamily="2" charset="-78"/>
            </a:rPr>
            <a:t>گرامر های مستقل از متن</a:t>
          </a:r>
          <a:endParaRPr lang="en-US" sz="4100" kern="1200" dirty="0">
            <a:cs typeface="B Mitra" panose="00000400000000000000" pitchFamily="2" charset="-78"/>
          </a:endParaRPr>
        </a:p>
      </dsp:txBody>
      <dsp:txXfrm>
        <a:off x="57308" y="1292402"/>
        <a:ext cx="4184778" cy="1059340"/>
      </dsp:txXfrm>
    </dsp:sp>
    <dsp:sp modelId="{2A19EC71-9437-4839-9343-879EF585FE6E}">
      <dsp:nvSpPr>
        <dsp:cNvPr id="0" name=""/>
        <dsp:cNvSpPr/>
      </dsp:nvSpPr>
      <dsp:spPr>
        <a:xfrm rot="5400000">
          <a:off x="7591168" y="-753893"/>
          <a:ext cx="1059819" cy="76433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Mitra" panose="00000400000000000000" pitchFamily="2" charset="-78"/>
            </a:rPr>
            <a:t>این گرامر یک مرحله بالاتر از گرامر های مستقل از متن هست بدین صورت که دیگر محدودیتی در سمت چپ وجود ندارد و علاوه بر متغیر ها میتونیم الفبا هم داشته باشیم</a:t>
          </a:r>
          <a:endParaRPr lang="en-US" sz="2000" kern="1200" dirty="0">
            <a:cs typeface="B Mitra" panose="00000400000000000000" pitchFamily="2" charset="-7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→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𝛽</m:t>
              </m:r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  :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d>
                    <m:dPr>
                      <m:ctrlPr>
                        <a:rPr lang="az-Cyrl-AZ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dPr>
                    <m:e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𝑉</m:t>
                      </m:r>
                      <m:r>
                        <a:rPr lang="en-US" sz="2000" b="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∪</m:t>
                      </m:r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</m:e>
                  </m:d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+</m:t>
                  </m:r>
                </m:sup>
              </m:sSup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, 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𝛽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d>
                    <m:dPr>
                      <m:ctrlPr>
                        <a:rPr lang="az-Cyrl-AZ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dPr>
                    <m:e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𝑉</m:t>
                      </m:r>
                      <m:r>
                        <a:rPr lang="en-US" sz="2000" b="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∪</m:t>
                      </m:r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</m:e>
                  </m:d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+</m:t>
                  </m:r>
                </m:sup>
              </m:sSup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, |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| &lt;=</m:t>
              </m:r>
              <m:d>
                <m:dPr>
                  <m:begChr m:val="|"/>
                  <m:endChr m:val="|"/>
                  <m:ctrlPr>
                    <a:rPr lang="el-GR" sz="200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dPr>
                <m:e>
                  <m:r>
                    <a:rPr lang="el-GR" sz="200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𝛽</m:t>
                  </m:r>
                </m:e>
              </m:d>
            </m:oMath>
          </a14:m>
          <a:endParaRPr lang="en-US" sz="2000" kern="1200" dirty="0">
            <a:solidFill>
              <a:srgbClr val="0070C0"/>
            </a:solidFill>
            <a:cs typeface="B Mitra" panose="00000400000000000000" pitchFamily="2" charset="-78"/>
          </a:endParaRPr>
        </a:p>
      </dsp:txBody>
      <dsp:txXfrm rot="-5400000">
        <a:off x="4299394" y="2589617"/>
        <a:ext cx="7591631" cy="956347"/>
      </dsp:txXfrm>
    </dsp:sp>
    <dsp:sp modelId="{83F4C5FD-F6C5-4D4F-9201-72A751586729}">
      <dsp:nvSpPr>
        <dsp:cNvPr id="0" name=""/>
        <dsp:cNvSpPr/>
      </dsp:nvSpPr>
      <dsp:spPr>
        <a:xfrm>
          <a:off x="0" y="2467748"/>
          <a:ext cx="4299394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Mitra" panose="00000400000000000000" pitchFamily="2" charset="-78"/>
            </a:rPr>
            <a:t>گرامرهای حساس به متن</a:t>
          </a:r>
          <a:endParaRPr lang="en-US" sz="4100" kern="1200" dirty="0">
            <a:cs typeface="B Mitra" panose="00000400000000000000" pitchFamily="2" charset="-78"/>
          </a:endParaRPr>
        </a:p>
      </dsp:txBody>
      <dsp:txXfrm>
        <a:off x="57308" y="2525056"/>
        <a:ext cx="4184778" cy="1059340"/>
      </dsp:txXfrm>
    </dsp:sp>
    <dsp:sp modelId="{DE0BA68C-6374-4542-ABE1-4E022D945452}">
      <dsp:nvSpPr>
        <dsp:cNvPr id="0" name=""/>
        <dsp:cNvSpPr/>
      </dsp:nvSpPr>
      <dsp:spPr>
        <a:xfrm rot="5400000">
          <a:off x="7591168" y="465697"/>
          <a:ext cx="1059819" cy="76433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Mitra" panose="00000400000000000000" pitchFamily="2" charset="-78"/>
            </a:rPr>
            <a:t>این قاعده دیگه هیچ محدودیتی ندارد</a:t>
          </a:r>
          <a:endParaRPr lang="en-US" sz="2000" kern="1200" dirty="0">
            <a:cs typeface="B Mitra" panose="00000400000000000000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→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𝛽</m:t>
              </m:r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  :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d>
                    <m:dPr>
                      <m:ctrlPr>
                        <a:rPr lang="az-Cyrl-AZ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dPr>
                    <m:e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𝑉</m:t>
                      </m:r>
                      <m:r>
                        <a:rPr lang="en-US" sz="2000" b="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∪</m:t>
                      </m:r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</m:e>
                  </m:d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+</m:t>
                  </m:r>
                </m:sup>
              </m:sSup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, 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𝛽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d>
                    <m:dPr>
                      <m:ctrlPr>
                        <a:rPr lang="az-Cyrl-AZ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dPr>
                    <m:e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𝑉</m:t>
                      </m:r>
                      <m:r>
                        <a:rPr lang="en-US" sz="2000" b="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∪</m:t>
                      </m:r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</m:e>
                  </m:d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∗</m:t>
                  </m:r>
                </m:sup>
              </m:sSup>
            </m:oMath>
          </a14:m>
          <a:endParaRPr lang="en-US" sz="2000" kern="1200" dirty="0">
            <a:solidFill>
              <a:srgbClr val="0070C0"/>
            </a:solidFill>
            <a:cs typeface="B Mitra" panose="00000400000000000000" pitchFamily="2" charset="-78"/>
          </a:endParaRPr>
        </a:p>
      </dsp:txBody>
      <dsp:txXfrm rot="-5400000">
        <a:off x="4299394" y="3809207"/>
        <a:ext cx="7591631" cy="956347"/>
      </dsp:txXfrm>
    </dsp:sp>
    <dsp:sp modelId="{EDC4ECAE-A398-46D4-9122-7E91BDD41974}">
      <dsp:nvSpPr>
        <dsp:cNvPr id="0" name=""/>
        <dsp:cNvSpPr/>
      </dsp:nvSpPr>
      <dsp:spPr>
        <a:xfrm>
          <a:off x="0" y="3700402"/>
          <a:ext cx="4299394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Mitra" panose="00000400000000000000" pitchFamily="2" charset="-78"/>
            </a:rPr>
            <a:t>گرامرهای بدون محدودیت</a:t>
          </a:r>
          <a:endParaRPr lang="en-US" sz="4100" kern="1200" dirty="0">
            <a:cs typeface="B Mitra" panose="00000400000000000000" pitchFamily="2" charset="-78"/>
          </a:endParaRPr>
        </a:p>
      </dsp:txBody>
      <dsp:txXfrm>
        <a:off x="57308" y="3757710"/>
        <a:ext cx="4184778" cy="1059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AAD8-8195-460F-905B-137E5C97661F}">
      <dsp:nvSpPr>
        <dsp:cNvPr id="0" name=""/>
        <dsp:cNvSpPr/>
      </dsp:nvSpPr>
      <dsp:spPr>
        <a:xfrm>
          <a:off x="0" y="2948662"/>
          <a:ext cx="9807848" cy="1934642"/>
        </a:xfrm>
        <a:prstGeom prst="rect">
          <a:avLst/>
        </a:prstGeom>
        <a:solidFill>
          <a:srgbClr val="00542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Mitra" panose="00000400000000000000" pitchFamily="2" charset="-78"/>
            </a:rPr>
            <a:t>هدف ما دراین فصل تبديل گرامرهاي مستقل از متن به گرامرهاي معادلي كه محدوديت هاي خاصي را رعايت نمايند، میباشد</a:t>
          </a:r>
          <a:endParaRPr lang="en-US" sz="2400" kern="1200" dirty="0">
            <a:cs typeface="B Mitra" panose="00000400000000000000" pitchFamily="2" charset="-78"/>
          </a:endParaRPr>
        </a:p>
      </dsp:txBody>
      <dsp:txXfrm>
        <a:off x="0" y="2948662"/>
        <a:ext cx="9807848" cy="1044706"/>
      </dsp:txXfrm>
    </dsp:sp>
    <dsp:sp modelId="{0E2BA06B-97EC-4313-A57D-AC42E8BC3F34}">
      <dsp:nvSpPr>
        <dsp:cNvPr id="0" name=""/>
        <dsp:cNvSpPr/>
      </dsp:nvSpPr>
      <dsp:spPr>
        <a:xfrm>
          <a:off x="0" y="3954676"/>
          <a:ext cx="9807848" cy="889935"/>
        </a:xfrm>
        <a:prstGeom prst="rect">
          <a:avLst/>
        </a:prstGeom>
        <a:solidFill>
          <a:srgbClr val="5BF374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chemeClr val="tx1"/>
              </a:solidFill>
              <a:cs typeface="B Mitra" panose="00000400000000000000" pitchFamily="2" charset="-78"/>
            </a:rPr>
            <a:t>فرم نرمال، فرمی است که در عین وجود محدودیت، آنقدر جامع است که هر گرامری یک نسخه فرم نرمال معادل دارد. </a:t>
          </a:r>
          <a:r>
            <a:rPr lang="fa-IR" sz="2400" kern="1200" dirty="0">
              <a:solidFill>
                <a:schemeClr val="accent1">
                  <a:lumMod val="50000"/>
                </a:schemeClr>
              </a:solidFill>
              <a:cs typeface="B Mitra" panose="00000400000000000000" pitchFamily="2" charset="-78"/>
            </a:rPr>
            <a:t>فرم نرمال چامسکی و فرم نرمال گریباخ</a:t>
          </a:r>
          <a:endParaRPr lang="en-US" sz="2400" kern="1200" dirty="0">
            <a:solidFill>
              <a:schemeClr val="accent1">
                <a:lumMod val="50000"/>
              </a:schemeClr>
            </a:solidFill>
            <a:cs typeface="B Mitra" panose="00000400000000000000" pitchFamily="2" charset="-78"/>
          </a:endParaRPr>
        </a:p>
      </dsp:txBody>
      <dsp:txXfrm>
        <a:off x="0" y="3954676"/>
        <a:ext cx="9807848" cy="889935"/>
      </dsp:txXfrm>
    </dsp:sp>
    <dsp:sp modelId="{4F592578-0BF2-40A4-B374-B3F9C1D55496}">
      <dsp:nvSpPr>
        <dsp:cNvPr id="0" name=""/>
        <dsp:cNvSpPr/>
      </dsp:nvSpPr>
      <dsp:spPr>
        <a:xfrm rot="10800000">
          <a:off x="0" y="2203"/>
          <a:ext cx="9807848" cy="29754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cs typeface="B Mitra" panose="00000400000000000000" pitchFamily="2" charset="-78"/>
            </a:rPr>
            <a:t>در تعریف گرامرهای مستقل از متن، هیچ محدودیتی برای سمت راست قانون درنظر گرفته نشده است.</a:t>
          </a:r>
          <a:endParaRPr lang="en-US" sz="2600" kern="1200" dirty="0">
            <a:cs typeface="B Mitra" panose="00000400000000000000" pitchFamily="2" charset="-78"/>
          </a:endParaRPr>
        </a:p>
      </dsp:txBody>
      <dsp:txXfrm rot="-10800000">
        <a:off x="0" y="2203"/>
        <a:ext cx="9807848" cy="1044393"/>
      </dsp:txXfrm>
    </dsp:sp>
    <dsp:sp modelId="{492FF1CC-69ED-42F2-B2E4-A7BD2AEB39BA}">
      <dsp:nvSpPr>
        <dsp:cNvPr id="0" name=""/>
        <dsp:cNvSpPr/>
      </dsp:nvSpPr>
      <dsp:spPr>
        <a:xfrm>
          <a:off x="0" y="1046596"/>
          <a:ext cx="4903924" cy="889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Mitra" panose="00000400000000000000" pitchFamily="2" charset="-78"/>
            </a:rPr>
            <a:t>در قضیه 5-2 دیدیم که میتوان برخی فرم های جمله ای را بصورتی محدود کرد. حذف قوانین به فرم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𝐴</m:t>
              </m:r>
              <m:r>
                <a:rPr lang="en-US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→</m:t>
              </m:r>
              <m:r>
                <a:rPr lang="el-GR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𝜆</m:t>
              </m:r>
            </m:oMath>
          </a14:m>
          <a:r>
            <a:rPr lang="fa-IR" sz="1800" kern="1200" dirty="0">
              <a:cs typeface="B Mitra" panose="00000400000000000000" pitchFamily="2" charset="-78"/>
            </a:rPr>
            <a:t> و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𝐴</m:t>
              </m:r>
              <m:r>
                <a:rPr lang="en-US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→</m:t>
              </m:r>
              <m:r>
                <a:rPr lang="en-US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𝐵</m:t>
              </m:r>
            </m:oMath>
          </a14:m>
          <a:r>
            <a:rPr lang="fa-IR" sz="1800" kern="1200" dirty="0">
              <a:cs typeface="B Mitra" panose="00000400000000000000" pitchFamily="2" charset="-78"/>
            </a:rPr>
            <a:t>  استدلال ها را ساده تر میکند.</a:t>
          </a:r>
        </a:p>
      </dsp:txBody>
      <dsp:txXfrm>
        <a:off x="0" y="1046596"/>
        <a:ext cx="4903924" cy="889668"/>
      </dsp:txXfrm>
    </dsp:sp>
    <dsp:sp modelId="{D0C5BAC2-7867-48C6-8048-FAB7B780AB80}">
      <dsp:nvSpPr>
        <dsp:cNvPr id="0" name=""/>
        <dsp:cNvSpPr/>
      </dsp:nvSpPr>
      <dsp:spPr>
        <a:xfrm>
          <a:off x="4903924" y="1046596"/>
          <a:ext cx="4903924" cy="889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>
              <a:cs typeface="B Mitra" panose="00000400000000000000" pitchFamily="2" charset="-78"/>
            </a:rPr>
            <a:t>با این وجود، این همه آزادی کامل هم پسندیده نیست</a:t>
          </a:r>
          <a:endParaRPr lang="fa-IR" sz="1800" kern="1200" dirty="0">
            <a:cs typeface="B Mitra" panose="00000400000000000000" pitchFamily="2" charset="-78"/>
          </a:endParaRPr>
        </a:p>
      </dsp:txBody>
      <dsp:txXfrm>
        <a:off x="4903924" y="1046596"/>
        <a:ext cx="4903924" cy="889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AAD8-8195-460F-905B-137E5C97661F}">
      <dsp:nvSpPr>
        <dsp:cNvPr id="0" name=""/>
        <dsp:cNvSpPr/>
      </dsp:nvSpPr>
      <dsp:spPr>
        <a:xfrm>
          <a:off x="0" y="2943407"/>
          <a:ext cx="11942762" cy="1931193"/>
        </a:xfrm>
        <a:prstGeom prst="rect">
          <a:avLst/>
        </a:prstGeom>
        <a:solidFill>
          <a:srgbClr val="00542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Mitra" panose="00000400000000000000" pitchFamily="2" charset="-78"/>
            </a:rPr>
            <a:t>قابل دستیابی نبودن متغیر از طریق متغیر شروع گرامر</a:t>
          </a:r>
          <a:endParaRPr lang="en-US" sz="3600" kern="1200" dirty="0">
            <a:cs typeface="B Mitra" panose="00000400000000000000" pitchFamily="2" charset="-78"/>
          </a:endParaRPr>
        </a:p>
      </dsp:txBody>
      <dsp:txXfrm>
        <a:off x="0" y="2943407"/>
        <a:ext cx="11942762" cy="1042844"/>
      </dsp:txXfrm>
    </dsp:sp>
    <dsp:sp modelId="{0E2BA06B-97EC-4313-A57D-AC42E8BC3F34}">
      <dsp:nvSpPr>
        <dsp:cNvPr id="0" name=""/>
        <dsp:cNvSpPr/>
      </dsp:nvSpPr>
      <dsp:spPr>
        <a:xfrm>
          <a:off x="0" y="3947627"/>
          <a:ext cx="11942762" cy="888349"/>
        </a:xfrm>
        <a:prstGeom prst="rect">
          <a:avLst/>
        </a:prstGeom>
        <a:solidFill>
          <a:srgbClr val="5BF374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solidFill>
                <a:schemeClr val="tx1"/>
              </a:solidFill>
              <a:cs typeface="B Mitra" panose="00000400000000000000" pitchFamily="2" charset="-78"/>
            </a:rPr>
            <a:t>ناتوانی در اشتقاق یک رشته پایانی</a:t>
          </a:r>
          <a:endParaRPr lang="en-US" sz="3600" kern="1200" dirty="0">
            <a:solidFill>
              <a:schemeClr val="accent1">
                <a:lumMod val="50000"/>
              </a:schemeClr>
            </a:solidFill>
            <a:cs typeface="B Mitra" panose="00000400000000000000" pitchFamily="2" charset="-78"/>
          </a:endParaRPr>
        </a:p>
      </dsp:txBody>
      <dsp:txXfrm>
        <a:off x="0" y="3947627"/>
        <a:ext cx="11942762" cy="888349"/>
      </dsp:txXfrm>
    </dsp:sp>
    <dsp:sp modelId="{6EF372E3-5DEF-45CF-96D0-93BDED3811CA}">
      <dsp:nvSpPr>
        <dsp:cNvPr id="0" name=""/>
        <dsp:cNvSpPr/>
      </dsp:nvSpPr>
      <dsp:spPr>
        <a:xfrm rot="10800000">
          <a:off x="0" y="2199"/>
          <a:ext cx="11942762" cy="29701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200" kern="1200">
              <a:cs typeface="B Mitra" panose="00000400000000000000" pitchFamily="2" charset="-78"/>
            </a:rPr>
            <a:t>بی فایده بودن متغیرها</a:t>
          </a:r>
          <a:endParaRPr lang="en-US" sz="6200" kern="1200" dirty="0">
            <a:cs typeface="B Mitra" panose="00000400000000000000" pitchFamily="2" charset="-78"/>
          </a:endParaRPr>
        </a:p>
      </dsp:txBody>
      <dsp:txXfrm rot="10800000">
        <a:off x="0" y="2199"/>
        <a:ext cx="11942762" cy="1929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8EC63-1699-45EF-BD88-56E2D5B2BB02}">
      <dsp:nvSpPr>
        <dsp:cNvPr id="0" name=""/>
        <dsp:cNvSpPr/>
      </dsp:nvSpPr>
      <dsp:spPr>
        <a:xfrm>
          <a:off x="299577" y="2354"/>
          <a:ext cx="11343607" cy="1553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700" kern="1200" dirty="0">
              <a:cs typeface="B Mitra" panose="00000400000000000000" pitchFamily="2" charset="-78"/>
            </a:rPr>
            <a:t>حذف قوانین </a:t>
          </a:r>
          <a:r>
            <a:rPr lang="el-GR" sz="3700" kern="1200" dirty="0">
              <a:cs typeface="B Mitra" panose="00000400000000000000" pitchFamily="2" charset="-78"/>
            </a:rPr>
            <a:t>λ</a:t>
          </a:r>
          <a:r>
            <a:rPr lang="fa-IR" sz="3700" kern="1200" dirty="0">
              <a:cs typeface="B Mitra" panose="00000400000000000000" pitchFamily="2" charset="-78"/>
            </a:rPr>
            <a:t>، حذف قوانین یکه مانند </a:t>
          </a:r>
          <a14:m xmlns:a14="http://schemas.microsoft.com/office/drawing/2010/main">
            <m:oMath xmlns:m="http://schemas.openxmlformats.org/officeDocument/2006/math">
              <m:r>
                <a:rPr lang="en-US" sz="3700" i="1" kern="1200" dirty="0" smtClean="0"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3700" i="1" kern="1200" dirty="0" smtClean="0">
                  <a:latin typeface="Cambria Math" panose="02040503050406030204" pitchFamily="18" charset="0"/>
                  <a:cs typeface="B Mitra" panose="00000400000000000000" pitchFamily="2" charset="-78"/>
                </a:rPr>
                <m:t>→</m:t>
              </m:r>
              <m:r>
                <a:rPr lang="en-US" sz="3700" i="1" kern="1200" dirty="0" smtClean="0">
                  <a:latin typeface="Cambria Math" panose="02040503050406030204" pitchFamily="18" charset="0"/>
                  <a:cs typeface="B Mitra" panose="00000400000000000000" pitchFamily="2" charset="-78"/>
                </a:rPr>
                <m:t>𝐵</m:t>
              </m:r>
            </m:oMath>
          </a14:m>
          <a:r>
            <a:rPr lang="fa-IR" sz="3700" kern="1200" dirty="0">
              <a:cs typeface="B Mitra" panose="00000400000000000000" pitchFamily="2" charset="-78"/>
            </a:rPr>
            <a:t> و حذف متغیر غیر مفید</a:t>
          </a:r>
          <a:endParaRPr lang="en-US" sz="3700" kern="1200" dirty="0">
            <a:cs typeface="B Mitra" panose="00000400000000000000" pitchFamily="2" charset="-78"/>
          </a:endParaRPr>
        </a:p>
      </dsp:txBody>
      <dsp:txXfrm>
        <a:off x="375428" y="78205"/>
        <a:ext cx="11191905" cy="1402107"/>
      </dsp:txXfrm>
    </dsp:sp>
    <dsp:sp modelId="{92567A8E-C0BC-416B-9624-84FA0D9260FD}">
      <dsp:nvSpPr>
        <dsp:cNvPr id="0" name=""/>
        <dsp:cNvSpPr/>
      </dsp:nvSpPr>
      <dsp:spPr>
        <a:xfrm>
          <a:off x="299577" y="1633853"/>
          <a:ext cx="11343607" cy="1553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700" kern="1200" dirty="0">
              <a:cs typeface="B Mitra" panose="00000400000000000000" pitchFamily="2" charset="-78"/>
            </a:rPr>
            <a:t>فاز اول: تعریف متغیر بجای نمادهای پایانی در قوانینی که سمت راست، شامل نماد پایانی بوده و طولی بیشتر از یک دارند.</a:t>
          </a:r>
          <a:endParaRPr lang="en-US" sz="3700" kern="1200" dirty="0">
            <a:cs typeface="B Mitra" panose="00000400000000000000" pitchFamily="2" charset="-78"/>
          </a:endParaRPr>
        </a:p>
      </dsp:txBody>
      <dsp:txXfrm>
        <a:off x="375428" y="1709704"/>
        <a:ext cx="11191905" cy="1402107"/>
      </dsp:txXfrm>
    </dsp:sp>
    <dsp:sp modelId="{D9F4FD69-BDA0-475B-AE16-3B79662B80D0}">
      <dsp:nvSpPr>
        <dsp:cNvPr id="0" name=""/>
        <dsp:cNvSpPr/>
      </dsp:nvSpPr>
      <dsp:spPr>
        <a:xfrm>
          <a:off x="299577" y="3265353"/>
          <a:ext cx="11343607" cy="15538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Mitra" panose="00000400000000000000" pitchFamily="2" charset="-78"/>
            </a:rPr>
            <a:t>فاز دوم: تعریف متغیر بجای دو متغیر متوالی در قوانین خروجی فاز اول که سمت راست، طولی بیشتر از 2 دارند.</a:t>
          </a:r>
          <a:endParaRPr lang="en-US" sz="3600" kern="1200" dirty="0">
            <a:cs typeface="B Mitra" panose="00000400000000000000" pitchFamily="2" charset="-78"/>
          </a:endParaRPr>
        </a:p>
      </dsp:txBody>
      <dsp:txXfrm>
        <a:off x="375428" y="3341204"/>
        <a:ext cx="11191905" cy="140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1-23T11:41:02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12506 7673 0,'0'18'125,"0"-1"-125,0 1 16,-18-1-1,18 19 1,-17-36 0,-1 17-1,18 1 1,0 0 0</inkml:trace>
  <inkml:trace contextRef="#ctx0" brushRef="#br0" timeOffset="975.74">12418 7743 0,'35'0'125,"-17"0"-94,-1 0-15,1 0 0,0 18-1,17-18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4T07:42:28.9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11225 12309 188 0,'-3'-6'71'0,"3"6"-55"0,0 6 9 0,-4-6-1 15,4 3-14-15,-3 3-3 16,-1-6-5-16,-3 7 1 16,7-4-2-16,-7-3-1 15,7 6 1-15,-3-3-4 16,6 4 2-16,-3-4-1 16,0 6 0-16,0 1 0 15,4 5 0-15,-1-5 2 16,1-1 0-16,-4 0 4 15,0 7-2-15,-4-6-1 16,4-1 0-16,-3 0-1 16,-1 7 0-16,1-3 2 0,-4-4-6 15,0 7 1 1,3-7 1-16,-7 0 3 16,4 1 0-16,-7-4-3 15,7 4 1-15,-10-1 3 16,2 0-1-16,-2-2-1 15,3-4 1-15,-4 6-4 16,4-3 2-16,-7-2 3 16,7 2-1-16,-7 3-1 0,3 1 1 0,-3-4-4 15,3 3 2-15,-3 1-1 16,3-1 0-16,-3 1 4 16,3-1-1-16,1-3-1 15,3 4 1-15,0-7-1 16,-8 6 0-16,1-3 0 15,7 4 0-15,-28 6-3 47,3-4 7-47,4 4-1 16,6-7-1-16,-2 1 2 16,10 5-3-16,-4-5 2 15,7 2-2-15,-3-2-1 16,7 5 1-16,-4-5 1 15,4 9-1-15,-3-4-1 16,2 4 1-16,-2 0-6 16,6 6 3-16,-3-6-6 15,7 6 5-15,-7-6 3 16,7-1 1-16,-4 8 2 16,8-8-2-16,-1 1 2 15,4 0-2-15,0 3-1 16,0 0 1-16,-3 6-1 15,-1 7 0-15,-3-1 0 16,7 4 0-16,-7-4 2 0,7 1-1 16,-7 2-1-1,7-2 1-15,-7-1-1 0,7 4 0 0,-7-4 2 16,7 4-1-16,-4-3 2 16,4 2-2-1,-3 7-1-15,6-3 1 0,-6 3-1 16,3-7 0-16,-4 10 0 15,1-6 0-15,-4 3-3 16,7-13 2-16,-7 10 3 16,7-9-1-16,-7 8-1 15,7-2 1-15,-7 0-1 16,7 6 0-16,-4-4 0 16,8-2 0-16,-4 6 0 15,0 0 0-15,0 0 2 16,0-4-1-16,-4 4-3 15,4 0 1-15,-7 6-1 16,4-3 0-16,-8 7 2 16,4-7 0-16,-4 12 0 15,4-5 0-15,-7-1 0 16,7 0 0-16,-4 4-3 16,4-7 2-16,-3 3-1 15,3-6 0-15,-4 7 2 16,4-11 0-16,-3 11 0 15,2-1 0-15,1 3 2 0,-3-2-8 16,-1-10-7 0,8 6 6-16,-8-6 1 15,8-7 4-15,-8 1 0 16,8 3 0-16,-5-4 4 0,5 1-1 0,-4 3-1 16,3-4 1-16,-3 1-1 15,4-3 0-15,-4 2 0 16,3 4 0-16,-6-3 0 15,6-1 0-15,-6 4 0 16,2-3 0-16,-2-1 2 16,6 4-1-16,-6-3-1 15,6-1 1-15,-6-2-4 16,6-7 2-16,-6 6 1 16,6-5 0-16,-7 5 4 15,8 1-2-15,-8-7 4 16,8 6-4-16,-8-5-1 15,8 2 0-15,-8-3 1 16,8-6-1-16,-8 3 2 16,4 0-2-16,-4 4-1 15,4-4 1-15,-7 0-1 16,4-3 0-16,-5 3-5 16,5-6 3-16,-8 6-1 15,8-7 1-15,-11 8-3 16,6-8 3-16,-6 11-3 15,4-11 2-15,-8 8-5 16,7-8 5-16,-6 1-3 16,2-3 3-16,-6-1 2 15,7-2 1-15,-7 3-3 0,7-1 2 16,-8-11-4-16,8 5 3 0,-7-3 1 16,7-3 1-16,-7-3 4 15,10 0-2-15,-3-9 4 16,7 6-4-16,-11-13 1 15,11 0-1-15,-7-6 3 16,7 7-3-16,-4-10 8 16,4 12-6-16,-7-12 1 15,7 9-3-15,-8-2 1 16,8-1-2-16,-3-6-1 16,3 6 1-16,-4-9 3 15,4 3-2-15,0-4 6 16,3 4-5-16,-3-9 6 15,7 12-6-15,-7-13 6 16,7 10-6-16,-4-3 17 16,4 3-12-16,-3-10 1 15,3 17-5-15,-4-20-5 16,4 19 0-16,-7-15 10 16,7 9-6-16,-4-13-13 15,4 13 4-15,-4-13 16 16,8 4-5-16,-4-1 23 0,0 4-14 15,0 0-4 1,0-4-6-16,3-3-4 0,-6 4 1 16,3-10-6-1,3 13 3-15,-3-19 1 0,7 12 1 16,-7-15 2-16,7 15-1 0,-7-12 2 16,7 12-2-16,-4-6 2 15,-3 0 0-15,0 7 3 16,7-4-3-16,-7 0 0 15,4 0-1-15,-4-2-2 16,7 5 1-16,-7-9-1 16,3 6 0-16,-3-6 2 15,7 13-1-15,-7-13 2 16,7 6-2-16,-4-13 2 16,4 14-2-16,-3-20-3 15,6 16 1-15,-3-22-1 16,4 16 0-16,-1-13 4 15,1 16-1-15,-1-12-1 16,5 12 1-16,-5-13 1 16,1 13-1-16,-1-12 26 15,4 12-15-15,0-16 2 16,-7 13-9-16,4-7-3 16,3 13-1-16,-4-3 12 15,1 7-7-15,-1-4-3 16,1 12-1-16,-1-27 2 15,1 12-2-15,-1-22-3 16,1 15 0-16,0-8-1 16,-1 8 0-16,1 1 0 15,-1 9 0-15,-3-9 0 16,0 15 0-16,0-15-3 16,0 18 3-16,0-18-1 15,7 9 1-15,-7 7 2 0,7-36 0 0,0 17 2 16,0-4 3-16,-3 16 0 15,-1 1-3 1,1-1-14-16,-1 6 6 0,1-6 9 16,0 7-1-16,3-17 9 15,3 17-7-15,-6-23-3 16,6 16-2-16,1-12-4 16,-1 12 3-16,5-10-3 15,2 11 2-15,-3 8 6 16,15-21-3-16,-5 5 0 15,1 4 0-15,3-6 4 16,0 9-2-16,1-9-5 16,-5 18 1-16,5-9-1 15,-1 13 1-15,7-10-3 16,-7 13 3-16,4-6-10 16,0 5 7-16,3 1 15 15,-3 3-5-15,3-9 9 16,0 15-7-16,4-9-4 15,-4 9-2-15,4-6-15 16,0 6 8-16,0-6-13 16,0 9 11-16,3-3 2 15,-3 0 3-15,3 4 3 16,-3 5 0-16,3-2 0 16,-3 6 0-16,-4-4 2 0,11 7-6 0,-7-10 21 15,3 10-10 1,1-3-1-16,3 6-3 0,-4-9-3 15,0 6 1-15,4-7-1 16,0 4 0-16,0 3 2 16,0-4-1-16,3 4-1 15,-3 3 1-15,0-6-4 16,-7 6 2-16,-1 0 3 16,-6 0-1-16,0 6-23 15,0-3 13-15,-1-3 20 16,1 10-5-16,0-4 1 15,-4-3-4-15,0 7-3 16,1-1 1-16,-8-3-1 16,0 4 0-16,-4-1 0 15,1 7 0-15,10 3 0 16,4 9 0-16,-7-9-3 16,-4 6 2-16,-3-6 1 15,-1-1 0-15,-3-2 0 16,4 0 0-16,7 6 0 15,3 3 0-15,-7 3-16 16,0-3 9-16,-7 3 3 16,0-3 3-16,-7 13-2 15,4-3 2-15,-7 12-114 16,3 3 63-16,-4-6-89 0,-6 31 76 16,-1-16 31-16</inkml:trace>
  <inkml:trace contextRef="#ctx0" brushRef="#br0" timeOffset="9218">11790 12758 88 0,'-14'0'35'0,"14"0"-27"0,-4 0 7 0,1 0 2 15,6 0-9-15,-6 0-2 16,3 0-4-16,-4 0-2 16,1 6 1-16,-4-6-1 15,7 3 0-15,-7-3 6 16,7 6-3-16,-8-6 8 15,8 0-7-15,-3 0 5 16,6 3-5-16,-3-3 2 0,8 7 4 0,-5-1 3 16,8-6-3-16,-1 0 2 15,4 0-7-15,0-6 1 16,4 6-3-16,-4-7-2 16,4 4 0-16,-4-3 1 15,4 6-1-15,-4-9-1 16,3 9 1-16,1 0-1 15,0 0 0-15,-4 0 4 16,7 0-2-16,-7 6 1 16,7-3-3-16,-3 3-1 15,6 4 1-15,-6-4 2 16,3-3-1-16,-3 3-1 16,3-3 1-16,-3 4-1 15,3-4 0-15,-3 3 0 16,3-3 0-16,-4-3 0 15,5 6 0-15,-5-2 0 16,1 2 0-16,-4-6-3 0,7 0 2 16,-7 0 3-16,4 0-1 15,-4 0 2 1,4 0-2-16,-4 0 4 16,0 0-3-16,-4 0 1 15,4 3-1-15,-3 3 1 0,3 1-4 16,0-4 0-1,0-3 1-15,1 6 0 16,2-3 0-16,-3-3-3 0,4 0 2 16,0 0 3-16,-1 0-1 15,1 0-1 1,3 0 1-16,0 0-1 0,0 0 0 0,-3 0 0 16,10 0 0-16,-3-3 0 15,3 3 0-15,0-6 0 16,1 6 0-16,23-10 0 47,-13 1 0-47,-7-7 2 15,3 7-1-15,-6-1 2 16,-5 7-2-16,-3-3-1 16,1-3-2-16,-5 2 1 15,4 7 1-15,-7-3 2 0,4 3-3 16,-4-6 2-1,0 12 0-15,-3-6 2 16,3 0-2-16,-3 0-3 16,-1 0 1-16,-3 0 5 15,4 0-2-15,-4 0 4 16,0 0-4-16,-4 0 1 16,5 0-1-16,-5-6 1 15,1 6-2-15,-1 0-1 0,1 0-2 16,-1-9 4-1,1 9-2-15,-4 0 5 16,3 0-3-16,-3 0-34 16,0 0 18-16,0 0-28 0,0 6 21 0</inkml:trace>
  <inkml:trace contextRef="#ctx0" brushRef="#br0" timeOffset="17189.34">9578 11660 80 0,'3'-3'30'0,"-3"3"-24"0,7-6 2 16,-7 6-3-1,8 0-3-15,-8 0 1 0,7 0-4 16,0-4 0 0,0-2 1-16,0 3 0 15,0 3 0-15,0-6 6 0,0 6-3 16,0-7 12-16,4 7-8 0,-1-3 10 15,1 3-10-15,-1 0 7 16,4-6-7-16,1 3 0 16,2 3-4-16,1-6-2 15,3 6 0-15,0-10-1 16,4 10 0-16,0-9 0 16,3 9 0-16,0-10 0 15,0 7 0-15,0-3 0 16,1 6 0-16,-5-6 2 15,8 3 8 17,17 3-6-32,-10-7 5 15,4 7-5-15,-1-9 5 16,-7 9-6-16,-3-3-1 16,0 3-1-16,-4-6-1 15,-3 6 0-15,-4 0-3 16,4 6 2-16,6-3-1 15,1-3 0-15,0 6 4 16,-4-3-1-16,0 4-1 16,0-4 1-16,-3 3 1 0,7 3-1 15,-4-2-1 1,0-4 1-16,1 6-6 16,-1-2 3-16,4-4 1 15,-4 3 1-15,3-3 4 16,1-3-2-16,0 0-1 0,0 0 0 15,-4 0 1-15,-3 0-1 0,-1 0-5 16,1 0 2-16,3 0 1 16,4 0 1-16,-7 0 2 15,3 0-1-15,7 0-1 16,4 0 1-16,-4 0-4 16,1 0 2-16,-5 0-1 15,1 0 0-15,0 0 2 16,0 0 0-16,-1 0 2 15,1 0-1-15,0 0-1 16,0 6 1-16,-1-6-1 16,-2 10 0-16,2-4 0 15,1-3 0-15,0 3 2 16,0-2-1-16,3-4 8 16,-3 6-5-16,3-3 3 15,-3-3-4-15,6 0-2 16,-2 6 0-16,3-6-4 15,-4 0 2-15,4 0 1 16,-8 0 0-16,1 0 2 16,-4 0-1-16,15 0-1 15,-1 0 1-15,4 0 3 16,-4 0-2-16,4 0 6 16,-7 0-5-16,0 0 3 15,-8 0-3-15,1 0 0 16,0 3-1-16,0-3-2 0,-1 7 1 15,-9-7 1-15,-1 3-1 16,-4 3-3-16,5-6 1 0,-1 6 1 16,0-3 0-16,11-3 0 15,3 10 0-15,-7-10 2 16,0 0-1 0,-3 0-1-16,0 0 1 0,-8 0-4 15,1 6 2-15,-4-6 1 16,4 3 0-16,-1-3 2 15,5 0-1-15,-8 0-1 16,3 0 1-16,4 0-1 16,1 7 0-16,-5-7 0 15,1 3 0-15,-4-3-3 16,4 0 2-16,-4 6 3 16,0-3-1-16,-4-3-1 15,5 6 1-15,-5-2-1 16,4 2 0-16,0-6 0 15,1 6 0-15,-5-6 0 16,1 3 0-16,-4-3 2 16,3 6-1-16,4-2-1 15,4 5 1-15,-4-3-1 16,4-3 0-16,-4 4 0 16,0-7 0-16,-3 3 0 15,-1 3 0-15,4 3 0 16,0 7 0-16,-3-6 2 0,3-1-1 15,-3 0-1-15,-1 7 1 16,-3-7-1-16,4 1 0 0,-4-1 2 16,4 1-1-16,-4-7 4 15,3 9-3-15,-3-2 1 16,0 2-1-16,-3-2-2 16,-1 5 1-16,-3 1-1 15,0-3 0-15,0 2 0 16,0-2 0-16,0 3-3 15,0-1 2-15,-3 4 1 16,3 0 0-16,-4 6 0 16,8-6 0-16,-4 0 0 15,0-4 0-15,0-2 0 16,0 6 0-16,-4-4-3 16,4 4 2-16,-3-3 3 15,3 3-1-15,-4-1-1 16,8-2 1-16,-4-7-1 15,0 1 0-15,0-1 0 16,0 1 0-16,-4-1 2 16,4 7-1-16,-7-1-1 15,7-2 1-15,-3 3-4 16,3-4 2-16,-7 4 1 16,3 0 0-16,-3-4 0 15,4 4 0-15,-5-7 0 16,8 1 0-16,-3-1 2 0,-1 0-3 15,1-2 0-15,-1-4 1 16,-3 3 0-16,7 4 0 0,-7-1 0 16,7-3 0-1,-7-3 0-15,7 7 0 0,-7-10 0 16,7 9 0-16,-7-9 0 16,7 6 0-1,-7-2 0-15,7-4 0 0,-4 6 0 16,1-6 0-16,-1 3 0 15,1 3 0-15,-4-6 0 16,7 7 0-16,-7-4-3 16,7-3 2-16,-7 6 3 15,3-3-1-15,-3 3 2 16,4-3-2-16,-8-3 2 16,4 10-2-16,-4-10-1 15,4 6 1-15,-3-6-1 16,3 10 0-16,-7-10 0 15,7 9 0-15,-4-3 0 0,0-3 30 16,1 7-16 0,-1-4-5-16,-3-3-37 15,7 7 14-15,-4-4 8 0,-3-3 2 16,0 3 3 0,4 4 1-16,-4-1-3 15,3-3 2-15,-7-2-1 16,8 5 0-16,-8-3-3 15,8 4 3-15,-8-1-1 0,4 0 1 16,-4-2 2 0,4-4 0-16,-7 3 0 0,7-3 0 15,0 3 2-15,-8 4-3 0,1-10-2 16,4 9 2-16,-8-2-2 16,7-4 1-16,-6 6 0 15,2-3 0-15,5-2 4 16,-8 5-3-16,0-9-2 15,8 6 2-15,-1-6 0 16,-3 3 3-16,0-3-1 16,3 7-1-16,1-7 1 15,-5 0-1-15,5 0 2 16,-4 0-3-16,-1 0 0 16,5 6 1-16,-8-6 2 15,7 0-1-15,-6 0-1 16,6 3 1-16,-7 6-4 15,8-2 2-15,-8-4 1 16,7-3 0-16,-6 6 0 16,3-3 0-16,-8-3 0 15,8 10 0-15,-7-10-5 16,7 6 3-16,-7-3-3 16,6 3 2-16,1-6 2 0,-7 0-2 31,-14 0 2-16,10 7 1-15,-7-4-3 16,11-3 2-16,-4 6-4 16,7-3 1-16,4-3 2 0,-3 6 1 15,2-2 1-15,1-4 0 16,4 0 0-16,-1 0 4 16,-7 0-4-16,1-4 0 15,6 8 0-15,-3-8 2 16,3 4-1-16,-3-6 4 15,7 6-3-15,-11 0 1 16,8 0-1-16,-8 0-4 16,7 0 1-16,-7 0 1 15,8 0 0-15,-4 0 0 16,-4 0 2 15,-21 0 1-31,7 0-1 16,8 6-2-16,-1-2 1 15,7-4-1-15,4 0 2 0,-11 6-3 16,0-3-2 0,8-3 2-16,-4 6 2 15,6-6 0-15,-6 3 2 16,7 4-2-16,-11-7-1 16,8 9 1-16,-15-9-1 15,14 9 0-15,-7-2-3 16,8 2 2-16,-8 1 1 15,11-1 0-15,-8 0 0 16,8 1 0-16,-3-1 0 0,9 1 0 16,-6-1 2-16,7 7-1 0,-14-1-1 15,-4 4-2-15,4-6 1 16,7 9 1-16,0-10 2 16,0 7-1-16,-1 3-1 15,8-3 1-15,-3 0 1 16,6-1-1-16,-3 7-3 15,7-6 1-15,-4 10 1 16,8-4 0-16,-4 0 2 16,3-3-1-16,-3-4-3 15,7 8 1-15,-7-8 1 16,7 1 0-16,-7 6 2 16,7-6-1-16,-7 6-1 15,7 3 1-15,-7-3-1 16,7 4 0-16,-7 5 0 15,7-6 0-15,-4 7 2 16,4-7-1-16,-3 7-1 16,3-7 1-16,-4 3-1 15,4-3 0-15,-3 7 0 16,3-7 0-16,-4 0 0 16,4 1 0-16,-7 5 0 15,4 1 0-15,-8 2 0 16,8-2 0-16,-8-1 2 15,4 4-1-15,-4 6 4 16,8-10-3-16,-8 4 4 16,8 3-4-16,-4-4 1 0,3 1-1 15,-3 3-2-15,3-10 1 16,-3 3 1-16,7 1-1 0,-7 3-1 16,4 2 1-16,-8-2-4 15,8 6 2-15,-4-6 1 16,7 2 0-16,-7-2 2 15,7 0-1-15,-7 2-1 16,7-2 1-16,-8 6 1 16,8-7-1-1,-7 7-3-15,7 3 1 0,-7 4 1 16,4-4 0-16,-4 12 2 16,3-12-1-16,-6 7-3 15,6-1 1-15,-6 0 1 16,6-9 0-16,-7 0 0 15,8-6 0-15,-8-1 0 16,8 4 0-16,-4-3 0 16,3-4 0-16,-3 4-3 15,4 3 2-15,-8-4 1 16,4 7 0-16,-4 0 0 16,4-6 0-16,-3 9 0 15,3-13 0-15,-11 1 0 16,11-1 0-16,-4-6 0 15,4 7 0-15,-3-7 0 16,3 0 0-16,-7 7 0 16,3-7 0-16,-7 6 0 15,8-5 0-15,-8 5 0 0,4 1 0 16,-4-7-3-16,4 0 2 0,-3 7 3 16,3-10-1-16,-4 0-1 15,7-3 1-15,-6 9-4 16,6-9 2-1,-6 9-1-15,2-2 0 0,-6-1 2 16,7 6 0-16,-4-5 2 16,4-4-1-16,-3 3-1 15,6-9 1-15,-3 6-1 16,3-6 0-16,-6 6 0 16,6-6 0-16,-10 9 0 15,7-3 0-15,-11 0 0 16,8 3 0-16,-8-9-3 15,7 6 2-15,-10-6-1 16,7 0 0-16,-7-1 2 16,7-2 0-16,-8 3-3 15,5 0 2-15,-8-4 3 16,4 4-1-16,-8-9-1 16,12 8 1-16,-12-8-1 15,12 6 0-15,-12-10 4 16,8-3-2-16,-4-3 1 15,8 0-1-15,-8-3-2 16,11-3 1-16,-7-10-4 16,10 6 2-16,-7-8 1 15,8 5 0-15,-8-9 2 16,7 10-1-16,-3-7 2 0,4 3-2 16,-5 0 4-16,8 4-3 15,-3-13 6-15,6 9-5 16,-3-6 1-16,7 3-2 0,-4-12-2 15,8 9 1-15,-8-9 18 16,8 3-10-16,-4-10-3 16,7 3-4-16,-8-9-22 15,8 10 11-15,-7-10 3 16,7 6 5-16,-3 1 1 16,6 2 0-16,-3-2 2 15,0 2-1-15,0-9 4 16,0 10-3-16,0-10 12 15,0 6-7-15,0-12 7 16,0 12-7-16,0-15-7 16,0 16 0-16,0-17-2 15,0 10 0-15,0-12 4 16,0 12-1-16,0-19-1 16,4 4 1-16,-4-7-1 15,3 6 0-15,-3-2 4 16,4 2-2-16,-4-6 1 15,0 13-1-15,0-16 5 16,0 6-4-16,0-9-3 16,0 16-1-16,0-13 1 15,0 15 0-15,0-8 4 16,0 8-2-16,0-9-1 0,0 10 0 16,0-19 1-16,0 19-1 0,0-16-5 15,0 19 2-15,-4-10 1 16,4 7 1-16,-3-4 6 15,3 7-3-15,-4-6-1 16,1 5-1-16,-4-11 1 16,7 8-1-16,-4 1-3 15,4 6 1-15,-3-6-1 16,6 15 0-16,-3-15 4 16,4 9-1-16,-4-16-5 15,3 7 2-15,1 6 1 16,-1 3 1-16,1 0-18 15,-1 7 10-15,1-32 1 16,3 6 4-16,-3 0 20 16,-1 16-9-16,4-12-10 15,-3 15 1-15,-1-10-1 16,4 7 2-16,0-6 2 16,0 15-1-16,0-12-5 15,1 6 2-15,-1-3 3 16,3 13 0-16,1-20-12 15,-1 17 7-15,1-16 3 16,3 9 1-16,11-63 14 31,-1 29-6-15,-6 15-8-16,0 10 0 16,-4-1-1-1,3 14 1-15,-2-11 4 0,2 7-2 0,-6 1-5 16,3 5 1-16,-4-9 3 15,5 12 0-15,-5-5-16 16,1 11 8-16,-4 1 3 16,3 3 3-16,-3 3 12 15,4 6-6-15,-4 1-9 16,4 2 2-16,3-18-2 16,7 12 2-16,-7-3 2 15,4 6 0-15,-11-2 4 16,7 2-2-16,0-3-5 15,0 3 1-15,4-2 3 16,-1-1 0-16,5 0 2 16,2 3-2-16,1-3-3 15,0 1 1-15,-1-1 5 16,5 3-2-16,2-9-5 16,-3 6 1-16,-3 7 1 15,-4 2 1-15,1-5 4 16,2 8-2-16,22-11-69 15,0 8 36-15,0-9-51 16,-4 13 47-16</inkml:trace>
  <inkml:trace contextRef="#ctx0" brushRef="#br0" timeOffset="23542.36">10125 11810 36 0,'-4'10'16'0,"4"-10"-12"0,-7 16 3 0,0-13 5 16,7 6-7-16,-7 1 2 15,0 5-4-15,-7-5 3 16,7-1-4-16,-11 0 1 16,8 7-1-16,-8-6 1 15,7-1-2-15,-3 0-3 16,7 1 1-16,-7-4-8 16,7 3 5-16,0-5-7 15,0 2-7-15,0-6-4 16,7 6 12-16</inkml:trace>
  <inkml:trace contextRef="#ctx0" brushRef="#br0" timeOffset="23811.41">9945 11901 80 0,'3'-9'30'0,"-3"9"-24"0,7 0 4 15,-7-3 5 1,4 3-9-16,-1-6 6 15,1 12-7-15,0-6 0 16,-1 0-3-16,1 0 1 16,-1 3-2-16,4-3 2 15,0 9-2-15,-3-9 4 16,3 10-3-16,0 6 1 0,0-7-1 16,-4 7 1-1,1-7-2-15,-1 10-1 16,1-3 1-16,0-4-48 15,3 7 26-15,-4 3-35 0,1-3 32 0</inkml:trace>
  <inkml:trace contextRef="#ctx0" brushRef="#br0" timeOffset="24908.21">12121 11839 532 0,'7'15'200'0,"-7"-15"-155"0</inkml:trace>
  <inkml:trace contextRef="#ctx0" brushRef="#br0" timeOffset="25237.33">12136 11848 64 0,'-4'-3'27'0,"4"3"-21"0,0-6-1 0,0 3-3 15,0 6-2-15,0-6 2 16,0 3-1-16,0-7-3 16,0 14 1-16,0-7-1 15,0 3 0-15,-4-3 2 16,4 6 0-16,-7 3 8 15,0 1-4-15,-3 5 19 16,3-2-14-16,-7-4 21 16,7 1-17-16,-8 2 7 15,5 1-12-15,-8-4-5 16,8 1-1-16,-4-1-7 16,3 7 3-16,-3-7-25 15,7 1 14-15,-4-4-18 16,4 3 17-16,0-6 201 15,4 4-101-15,-1-7 165 0,4-7-146 32,7-5-49-1</inkml:trace>
  <inkml:trace contextRef="#ctx0" brushRef="#br0" timeOffset="25404.43">11977 11873 132 0,'-4'-9'52'0,"4"9"-41"0,0 0 4 15,0 0-3 1,0 0-9-16,0 0-3 0,4 9-1 0,-1-3-1 16,1 4 0-16,-1-1-3 15,4 1 3-15,1-1-1 16,2 7 1-16,1-4-36 16,3-2 21-16,3 5-26 15,1 4 25-15</inkml:trace>
  <inkml:trace contextRef="#ctx0" brushRef="#br0" timeOffset="27413.53">9465 13755 96 0,'0'3'38'0,"0"-3"-29"0,-3 6 19 16,3-6 11-1,0 0-21-15,-4 0 4 0,0 0-13 0,-3 3-6 16,4 4-1-16,-8 2-7 16,8-3 3-16,-8 4 8 15,8-1-4-15,-8 0-2 16,4 1-1-16,-4 5-8 15,4-2 5-15,-3 3-14 16,6-4 10-16,-6 4-14 16,10-7 13-16,-14 7-7 15,10-7 10-15,-3-5-13 16,7 8 11-16,-4-9-5 16,1 4-5-16,-1-7-17 15,4 3 18-15,-3-3-2 16,6 0 12-16</inkml:trace>
  <inkml:trace contextRef="#ctx0" brushRef="#br0" timeOffset="27687.81">9324 13817 104 0,'-4'0'38'0,"4"0"-29"0,-3-6 6 16,-1 3 5-1,8 3-12-15,-4-6 3 16,0 6-7-16,0-3 5 16,0 6-6-16,0-3-3 15,0 0-1-15,0 0-1 16,0 0 0-16,0 0 4 0,7 9-1 0,0-3-1 16,0 13 1-16,0-9-4 15,4 8 2-15,-1-2-10 16,4 0 6-16,4-4-7 15,3 13 7-15</inkml:trace>
  <inkml:trace contextRef="#ctx0" brushRef="#br0" timeOffset="29786.18">12411 13739 104 0,'-7'-3'38'0,"7"3"-29"0,-4-6 6 15,1 6 5 1,3 0-12-16,-4 0-4 15,4 0-2-15,-3 0-5 16,-1 6 2-16,-3-3 1 16,3-3 0-16,-6 9 2 15,6-2-1-15,-6-4 4 16,6 6-3-16,-6 4 6 16,3-4-5-16,-4-6-1 0,7 7-1 15,-6-1-4 1,6-3 2-16,-6 4-6 0,6 5 4 0,-6-5-1 15,6 2 2-15,-3-5 2 16,4 2 0-16,-4-6 0 16,3 4 0-16,-3 2 0 47,0-9 2-47,0 0 1 15,7 6-1-15,-7-6-4 16,7 0 1-16,-4-6-1 15,8 6 0-15,-4-3 0 16,7-3 0-16,-4-4 8 16,4 4-3-16,0-13 10 15,4 10-7-15,-4-10 1 16,4 3-4-16,-4-3-2 16,3 7 0-16,-3-4-37 15,4 7 20-15,0-1-31 16,-1 4 27-16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1-28T12:00:17.9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32650 1870 0,'0'0'16,"0"-36"62</inkml:trace>
  <inkml:trace contextRef="#ctx0" brushRef="#br0" timeOffset="1249.1">32738 1570 0,'0'0'15,"0"-18"1,0 1 15,-18 17 47,0 17-46,1-17-17,-1 36 1,-35-1-1,18-18 1,17 1 0,1 0-16,-1-1 15,-35 19 1,53-19-16,-35 1 16,35 0-1,-18-1 1,18 1-1,0-1-15,18 1 32,-18 0-17,18-18-15,-1 17 32,1-17-17,17 0 1,-17 0-1,-1 0 1,19 0 0,-19-17-1,1 17-15,0 0 16,-1-18 0,1 0 15,-36 1-16,1-1 17,-1 18-17,18-17 1,-18 17 31,-17 17-32,0-17 1,-1 18 0,1-18-1,0 0 1,17 17 0,1 1-1,-1-18-15,-17 18 31,17-1-15,0 1-16,1 0 31,-1-1-15,1 1-16,-19 17 31,1 0-15,-18 1-1,18-19 1,-18 1 0,53 0-16,-35-1 15,-1 1 1,19-18-16,-1 18 0,0-18 16,18 17-1,-17-17-15,34-35 16</inkml:trace>
  <inkml:trace contextRef="#ctx0" brushRef="#br0" timeOffset="1686.97">32385 1376 0,'0'0'16,"0"-18"31,18 18-32,-1-17 1,1 17 0,17 0-16,18-18 31,0 0-16,-18 18-15,1-17 16,-19 17 0,-105 35-1</inkml:trace>
  <inkml:trace contextRef="#ctx0" brushRef="#br0" timeOffset="2639.95">31856 1570 0,'-18'18'94,"-17"17"-79,0-18 1,-1 1 0,1-18-16,-18 0 31,36-18-15,-19 18-16,36-17 31,-17 17-16,17-18 1,17 18 0,-17 18 46,0 17-46,0 0-1,-17 18 1,-1-35-16,0 17 16,1-17-1,-1 35-15,-17-18 32,17 0-17,-35 1 1,18-19-1,-18 1 1,0-1 0,0-17-1,36 0-15,-19 0 16,-34-17 0,70-1-16,-18 18 15,0-17 1,1-19-16,17 19 15,0-19 1,17-17-16,1-17 31,0 52-15,-18-17-16,0 17 31,17 1-15,19-36-1</inkml:trace>
  <inkml:trace contextRef="#ctx0" brushRef="#br0" timeOffset="2890.27">31238 1323 0,'0'-18'16,"0"36"-16,0-53 93,18 52-93</inkml:trace>
  <inkml:trace contextRef="#ctx0" brushRef="#br0" timeOffset="3405.32">31274 2275 0,'0'0'15,"0"18"1,17-18-1,1 0 1,0 0 0,-1 0-1,36 0 1,-18 0 0,1 18 15,-19-18-16,1 0 1,-18-18-16</inkml:trace>
  <inkml:trace contextRef="#ctx0" brushRef="#br1" timeOffset="14734">32738 4110 0,'0'18'125,"-18"-18"-78,-17 0-32,17-18 1,1 18 0,17-18-16,0 1 31,0-1-16,17 0 1,1 1 0,-1-1 15,1 18 0,0 18 16,-18-1-16,17-17-15,-17 18-16,0 0 31,-17-1-15,17 1-1,-18 0 1,0 17 0,1-18-16,-1 1 15,1 17 1,-1-17 0,-17 0-1,17-1 1,-17 1-1,17-18-15,0 0 16,1 18 0,-18-18-16,17-18 31,0 18-15,1 0-16,34-35 31,1-1 0,0 36-15,-18-17-16,17 17 15,1-18 1,-1 18 0,1 18-1,-18-1 16,0 1-15,0 0-16,0 17 31,-18-17-15,18-1-16,0 1 16,-35-1-1,18 19 1,-19-19-1,-17 1 1,36 17 0,-19-35-1,36 18-15,-17-18 16,-1 18 0,1-36-1</inkml:trace>
  <inkml:trace contextRef="#ctx0" brushRef="#br1" timeOffset="15265.08">32508 3810 0,'18'-18'47,"0"18"-16,-1-17-15,19 17-1,34 0 1,-52 0 0,-1-18-1,1 18-15,-71 18 31</inkml:trace>
  <inkml:trace contextRef="#ctx0" brushRef="#br1" timeOffset="15733.34">32173 3792 0,'0'0'16,"0"36"46,0-1-46,0 0-1,-35 53 1,35-52 0,-35 34-1,0-17 1,17-18 0,18-17-16</inkml:trace>
  <inkml:trace contextRef="#ctx0" brushRef="#br1" timeOffset="17148.54">31891 4022 0,'-18'0'62,"1"35"-46,17-17-16,-18 17 15,1-17 1,-1-1 0,18 1-16,-18-18 15,18 17 1,-35 1-16,17-36 31,1 1 0,-1-1-15,18 1 0,0-1-1,0 0-15,18 1 16,-18-1 0,0 0-1,-18 36 63,0-18-62,1 35 0,-1-17-1,-17 17 1,17-35-1,1 18 1,-1-36 0,0 18-1,1-17 1,17-1 0,0 0 15,0 36 47,0 0-62,0-1-1,0 1 1,0 17-1,-18-17 1,0 17 0,1 0-1,-1 1 1,18-19-16,-18 1 16,1-1-1,-1 1-15,-17 0 31,17-1-15,1-17-16,-1 18 16,0 0-1,-17-18-15,0 17 32,-18-17-17,18 0 1,-1 0-1,1-17 1,17-1 0,1 18-1,17-18-15,-18 1 16,18-1 0,0-17-1,0 0 1,18 17-16,-18 0 0,0 1 15,17-19 1,1 1-16,0 17 31,-18 1-15,0-1 46,17 1-46</inkml:trace>
  <inkml:trace contextRef="#ctx0" brushRef="#br1" timeOffset="17436.77">31309 3898 0,'0'0'16,"0"-17"93,18-1-109</inkml:trace>
  <inkml:trace contextRef="#ctx0" brushRef="#br1" timeOffset="17795.93">31785 3528 0,'36'0'141</inkml:trace>
  <inkml:trace contextRef="#ctx0" brushRef="#br1" timeOffset="18233.26">31521 4533 0,'0'0'16,"0"18"-1,17-18 32,19 0-31,-1-18-1,0 18 1,-17 0 15</inkml:trace>
  <inkml:trace contextRef="#ctx0" brushRef="#br1" timeOffset="19452.5">30798 4145 0,'-18'0'62,"18"35"-46,-18-17 0,18 0-1,-17-18 1,-19 0 15,19-18-15,-1 0-16,18-17 31,0 18-15,-18-19-16,18 1 31,0 17-15,0 1-16,18-1 31,-36 18 47,18 18-62,0-1-1,0 19 1,0-1-16,-17 18 31,-1-18-15,-17 0-16,35-17 15,-35 0 1,17-1-16,0 1 31,1-18-15,-1 0-1,0-18 1,1 1 0,-19-1 15,19 18-15,-1 0-1,1 0 1,-1 0-1,0 0 1,1 18 0,-1-1-1,0 1-15,1-18 32,-1 35-17,18-17 1,0-1 62</inkml:trace>
  <inkml:trace contextRef="#ctx0" brushRef="#br1" timeOffset="19764.66">30480 4586 0,'0'0'16,"18"18"0,-1-18 15,19-18-15,-19 18-1,1-18 1,17 18-16,0-17 15</inkml:trace>
  <inkml:trace contextRef="#ctx0" brushRef="#br1" timeOffset="20390.18">31115 3404 0,'18'-17'16,"-36"34"-16,18-17 62,-35 0-46,35 18-16,-53 17 16,-18 18-1,36 0-15,17-35 16,-70 70-1,35-35-15,18-18 16,-53 36 0,70-54-16,0 1 0,1 0 15,-36 17 1,0 0-16,18-17 31</inkml:trace>
  <inkml:trace contextRef="#ctx0" brushRef="#br1" timeOffset="20827.44">30039 4269 0,'-18'0'15,"36"0"-15,-36 35 47,1-17-31,17-1-16,-18 1 16,0 17-1,1-17-15,-1-1 16,1 1-1,17 0-15,-18-1 32,0-52-1</inkml:trace>
  <inkml:trace contextRef="#ctx0" brushRef="#br1" timeOffset="21343.07">29739 3881 0,'0'0'0,"0"17"94,0 36-79,0 0 1,0 0 0,0-35-16,0 17 15,0 35 1,0-34-1,0-19 1,0 1-16,0 0 16,-17-18-1,-1-18 17</inkml:trace>
  <inkml:trace contextRef="#ctx0" brushRef="#br1" timeOffset="21774.41">29351 3916 0,'0'-18'31,"-18"36"16,36 17-32,-18-17-15,0 17 16,18 18 0,-18-18-16,0-17 15,0 52 1,0-52-16,-18 17 15,18 1 1,-18-19-16</inkml:trace>
  <inkml:trace contextRef="#ctx0" brushRef="#br1" timeOffset="22124.47">29175 4198 0,'0'-18'31,"-18"36"-15,0-18-1,-17 35 1,35-17-16,-17-18 0,-1 53 31,-17-18-15,17 0-16,0-35 15,1 36 1,-1-36-16,18 17 47,0-52-47</inkml:trace>
  <inkml:trace contextRef="#ctx0" brushRef="#br1" timeOffset="22377.89">29087 3969 0,'0'-18'32,"0"0"46</inkml:trace>
  <inkml:trace contextRef="#ctx0" brushRef="#br1" timeOffset="23624.32">28363 4004 0,'0'18'94,"18"17"-78,-18-17-1,18 17 1,-18-17-16,0-1 16,-18 1-1,0-18 1,-17 17 0,17-17 15,-34 18-16,34 0 1,0-1 0,1 1-16,-1 0 15,-17 17 1,35-17-16,-18-1 16,0 1-1,1-1-15,-19 1 16,1 17-1,0-17-15,0 17 32,-1-17-17,19 0-15,-1-1 32,0-17-17,18-17-15,18-1 16</inkml:trace>
  <inkml:trace contextRef="#ctx0" brushRef="#br1" timeOffset="24108.52">28681 3598 0,'0'0'0,"17"0"63,-52 18-16,-18 35-32,-35 17 1,35-34-1,-17 17-15,52-36 16,-53 19 0,54-1-16,-1-35 15,-35 35 1,36-17-16,34-54 47</inkml:trace>
  <inkml:trace contextRef="#ctx0" brushRef="#br1" timeOffset="24311.97">28399 3687 0,'0'0'15,"-18"35"32,0-18-31,1 19-16,17-19 0,-53 36 15</inkml:trace>
  <inkml:trace contextRef="#ctx0" brushRef="#br1" timeOffset="24655.05">27975 3828 0,'0'0'16,"-17"17"15,17 1-15,-18 17-16,0 18 31,18 18-15,-17-18-1,17-18 1,-18 0-16</inkml:trace>
  <inkml:trace contextRef="#ctx0" brushRef="#br1" timeOffset="25311.3">27711 4128 0,'-18'-18'16,"18"0"0,0 1-1,0-1 1,18 18 15,-18 18 0,17-1-15,-17 1 0,-17 0 30,-1-1-30,-17-17-16,-1 0 31,19 18-15,-18-1-16,-1 1 31,19 0-15,-1-1-1,0 1 1,18 0 0,-17-18-16,17 35 15,-36 0 1,36-17-16,-17-18 0,17 17 16,-53 36-1,35-35-15,-17 0 16,-18 17-1,35-17-15,-17-1 16,-18 18 0,0 1-16,36-1 0,-54-17 15</inkml:trace>
  <inkml:trace contextRef="#ctx0" brushRef="#br1" timeOffset="26389.58">27058 4092 0,'0'18'15,"0"0"16,0-1-15,18-17 0,-18 18-1,17-1 17,-17-34 14,-17 17-30,-19 17 15,19 1-15,-1 0-16,-17-1 31,-18 19-15,0-1-1,35-17-15,1-18 16,-1 17-16,-35 1 16,36-18-16,-1 0 15,-35-35 1,35 35 0,18-36-1,0 19-15,0-1 16,18-17-1,0 17-15,-18 0 0,17 18 16,19-17 0,-19-1-16,1 36 31,-18-1-15,0 1-16,0 0 0,-18-1 31,-17 19-16,17-19-15,1 1 16,-19 17 0,19-17-16,-1-18 15,-17 0 1,17 0-16,1 0 16,-1-18-1,0 1-15,1-1 16,-1 0-1,18-17-15,-18-18 32,36 0-17,-18 36-15,18-36 32,-18 17-17,17 19 1,1-19-1,-18-17-15</inkml:trace>
  <inkml:trace contextRef="#ctx0" brushRef="#br1" timeOffset="26639.41">26688 3792 0,'0'0'0,"17"0"16,1 0 15,17-17-15,0-1-16,-17 18 15,17-18 1,-17 18-1</inkml:trace>
  <inkml:trace contextRef="#ctx0" brushRef="#br1" timeOffset="27404.86">26335 4110 0,'0'0'0,"-18"18"47,1-1-31,-1 1-1,0-18 1,1 17 0,-1-17-1,18-17 1,-18 17-16,18-18 16,-17 1-1,-1-1-15,18 0 16,0-35-1,0 18-15,0 0 32,0 70 46,0 0-63,0 18 1,-18 18 0,18-36-16,-17 18 15,-18 53 1,35-89-16,-18 36 16,0-17-16,18-19 15,-53 19 1,36-19-16,-19 1 15,-16-18 1,34 0-16,-17 0 16,-1-18-1,19-17-15,-1 0 32,18-1-17,35-17 1,18 18-1,-17 0 1,-1 17-16</inkml:trace>
  <inkml:trace contextRef="#ctx0" brushRef="#br1" timeOffset="27639.23">26282 4586 0,'0'0'0,"0"18"15,0-36 63,0 0-78</inkml:trace>
  <inkml:trace contextRef="#ctx0" brushRef="#br1" timeOffset="29077.09">25259 4251 0,'0'0'15,"0"-18"1,18 1 15,-1-19-15,18 1-1,-17 0 1,0 0-16,-1-1 16,-17 19-16,18 17 15,0 0 1,-1 35 15,1-17-15,0-1-16,17 1 31,-18-18-15,1 0-16,0 0 31,-36 0 16,-17 18-32,17-1 1,-35 36 0,18-18-1,0 1 1,17-36-16,0 17 0,-17 1 16,-18 17-1,18-35-15,0 18 16,-1-36-1,19 18-15,-1-17 16,-17-19 0,35 19-16,0-54 31,0 53-15,0-17-16,0 18 31,17 17-16,-52 17 32,35 1-31,-17-1-16,-1 19 16,0-19-1,1 19-15,-1-1 16,-35 0-1,18 0-15,0 1 32,-1-19-17,36 1-15,-17-53 16</inkml:trace>
  <inkml:trace contextRef="#ctx0" brushRef="#br1" timeOffset="29295.5">24994 3898 0,'18'0'15,"-36"0"-15,36-17 16,0 17 31</inkml:trace>
  <inkml:trace contextRef="#ctx0" brushRef="#br1" timeOffset="29983.16">24730 4251 0,'0'0'16,"0"18"-1,-18-18 16,0-18-15,18 0 0,0 1-1,18-1-15,-18-17 32,18 17-17,-1 1 1,1-1 15,-18 36-15,18-18-1,-18 17 1,-18 1-16,0 17 31,1 0-15,-1-17-16,18 0 15,-53 17 1,18-17-16,17-1 16,-52 18-1,34-35-15,-34 36 32,17-36-17,0 0 1,-18-18-1,19 0 1,-1-17 0,35 18-1,18-1-15,0 0 16,18-35 0,-18 36-16,17-19 15,36 1-15</inkml:trace>
  <inkml:trace contextRef="#ctx0" brushRef="#br1" timeOffset="30208.55">24448 3845 0,'0'0'0,"0"-17"16,17 17 0,-34 0-1,17-18 1,0 36 0</inkml:trace>
  <inkml:trace contextRef="#ctx0" brushRef="#br1" timeOffset="30967.54">23971 4057 0,'0'0'0,"0"-18"16,0 1 0,-17 34 30,-19 1-30,1 17-16,17-17 16,-35 35-1,18 0-15,18-36 16,-1 19 0,18 17-16,18-36 31,-1 1-16,1-36 1,-1 1 0,1 17-16,-18-18 15,0-17 1,0 17 0,-18 0-1,1 1-15,-18 17 31,-1 0-15,19 0-16,-19 0 31,19 0-15,-19-18-16,19 0 31,-1-17-15,18 0-1,18 0 1,-1-1 0,-17 1-1,18 17-15,-18-17 16,18 17 0,-18-34-16</inkml:trace>
  <inkml:trace contextRef="#ctx0" brushRef="#br1" timeOffset="31170.99">23795 3616 0,'0'-18'16,"0"36"-16,-18-36 47</inkml:trace>
  <inkml:trace contextRef="#ctx0" brushRef="#br1" timeOffset="32139.38">23407 4004 0,'0'0'0,"0"-18"16,-18 36 31,18 0-32,-17-1-15,17 1 0,-18 0 16,0-1-1,1 1 1,-1-18 31,0-18-31,1 1-16,17-1 46,-18 36-14,0-1-17,18 1-15,0 0 16,-35-1 0,35 1-16,-17-1 15,-19 19 1,19-19-16,-1-17 15,0 0 1,1 0-16,-1 0 16,0-35-1,18 17 1,0-34 0,0 16 15,0 19-16,0-1 1,-17 36 47,-1 35-48,0-36 1,-34 36-1,34-18-15,0-35 16,-35 53 0,18-17-16,17-36 15,-17 17 1,0 1-16,53-18 62</inkml:trace>
  <inkml:trace contextRef="#ctx0" brushRef="#br1" timeOffset="32468.01">22895 4604 0,'0'0'0,"18"0"31,17-18-15,18 0 0,-18 18-1,-17 0 1,0 0 0,17 0-16</inkml:trace>
  <inkml:trace contextRef="#ctx0" brushRef="#br1" timeOffset="32691.4">23319 4604 0,'0'0'15,"17"0"1,19 0-1,16-18 1,1 0 0,-17 1-1,-19 17 1,-34 0-16</inkml:trace>
  <inkml:trace contextRef="#ctx0" brushRef="#br1" timeOffset="33154.67">22490 4233 0,'-18'18'47,"18"-36"-31,-18 18-1,36 0 32</inkml:trace>
  <inkml:trace contextRef="#ctx0" brushRef="#br1" timeOffset="42311.35">11430 4463 0,'0'17'31,"0"1"16,18-18-31,-1 18 15,-17-1-15,18-17-1,-36 0 95,18-17 77,-17-1-171,-1 0 15,18-17-15,-18 17-1,18 1 1,-17 17-16,-1 0 16,-17-36-1,17 36 1,-17-35-1,17 35-15,18-17 16,-35-1 0,17 0-16,1 18 15,-19-17 1,1-1-16,0 0 31,-18 1-15,18 17-1,-1 0 1,-34 0 0,17 17-1,18-17 1,17 0-16,-53 18 31,19 0-15,16-1-16,19 1 15,-36 17 1,35-17-16,18-1 16,-53 19-1,36-19-15,-19 36 32,1-35-17,0 35 1,17-36-1,18 19 1,-18-19 0,18 19-1,0-19-15,0 1 16,0 17 0,0 0-1,0 1 1,0-19-16,18 36 31,0-35-15,-1 17-16,1 1 31,0-19-15,17 18-16,0-17 31,-17 17-16,-1-35 1,19 36 0,-19-36-1,19 17 1,-36 1-16,35-18 16,-17 18-1,-1-18-15,1 17 16,17-17-1,-17 18-15,17-18 32,18 0-17,-18 0-15,18 0 32,0-18-17,-18 1 1,1 17-1,16-18 1,-34 18-16,0-18 16,-1 18-16,1-17 15,0 17 1,-1-18-16,19 0 16,-19 1-1,1 17-15,17-18 31,-17 0-15,-1-17-16,19 0 31,-19 0-15,-17 17-16,18-17 31,0-1-15,-18 19-1,17-1 1,-17-17 0,0 17-16,0 1 15,0-19 1,0 19-16,0-19 16,0 19-1,0-1 1,0-17-1,-17 35-15,-1 0 47</inkml:trace>
  <inkml:trace contextRef="#ctx0" brushRef="#br1" timeOffset="43108.21">11042 4568 0,'-18'-17'31,"1"-1"63,-1 36-78,0-18-1,1 0 1,-19 17-16,19-17 15,-36 18 1,35 0-16,-17-1 31,17 1-15,36 0 15,35-1-15,0-17-1,-18 18 1,-17-18-16,17 18 16,-17-1-1,-1-17 1,1 18 0,-18 17-1,-18-17 1,1-1-1,-19 19-15,-17-19 32,18 1-17,18-18-15,-19-18 32,36 1-17,0-1-15</inkml:trace>
  <inkml:trace contextRef="#ctx0" brushRef="#br1" timeOffset="45842.8">11501 4639 0,'17'0'141,"1"0"-126,-1 0 1,19-18-1,-19 18-15,1 0 16,35 0 0,0-17-1,-18 17 1,0 0-16,1 0 16,-1 0-1,-17-18-15,17 18 16,18 0-1,-18 0-15,-17 0 16,70-18 0,-53 18-16,71-17 31,-53 17-15,35-18-16,-17 18 31,-36 0-16,-17 0-15,35-17 16,-36 17-16,18 0 16,-17 0-16,35-18 15,0 18 1,-35 0-16,17 0 16,35-18-1,-52 18-15,53-17 31,-18 17-15,-1 0-16,-34 0 16,35-18-1,-18 18-15,-17 0 16,17 0 0,-17 0-16,-36-18 62,1 18-46,-1 0-16,0-17 15,1 17 1,-1 0-16,0-18 16,-35 0-1,18 18 1,-18-17-1,36 17 1,-1 0 0,0-18-16,1 1 31,17 34 16,17-17-16,19 18-15,-19-18-16,1 17 15,52-17 1,-34 0 0,34 18-1,-52-18-15,17 0 16,0 0-1,1 0-15,-19 0 16,1 0 0,-36 0 77,1 18-77,-36 17 0,0-17-1,35-1-15,1 1 16,-36 35 0,17-36-16,1 19 31,18-19-16,-1-17 17,36 36 15,17-72-47</inkml:trace>
  <inkml:trace contextRef="#ctx0" brushRef="#br1" timeOffset="47529.67">14728 4427 0,'0'0'0,"0"-17"15,18 17-15,-36-18 32,18 0-17,0 1-15,-17-18 32,-1 17-17,1-35 1,-19 18-1,1-18 1,17 35-16,18 1 16,-17 17-16,-19-36 15,1 19 1,18-1-16,-1 18 16,-35-35-1,35 35-15,-35 0 31,18-18-15,0 18-16,17 0 16,-17 18-1,0-18-15,-1 17 32,1-17-17,0 18 1,17 0-1,-17-1 1,0 1 0,-1 17-1,19 0 1,-19-17 0,19 17-16,-1-17 15,-17 17 1,35-17-16,-18 0 15,1 34 1,-1-34-16,0 35 31,1-18-15,17 1-16,0-1 31,0 18-15,17-18-1,-17 0 1,36 1 0,-36-19-16,17 1 15,-17-1 1,18 1-16,0 0 16,-1-1-1,1 1-15,-1 0 16,1-1-1,17 1-15,1 0 32,-1-1-17,0-17-15,-17 0 16,17 0 0,53 0 15,-35 0-16,-17 0 1,-1 0 0,0 0-1,-17 0-15,-1-17 16,36-1 0,-17 18-1,-1-18 1,0 1-1,-17 17 1,-1-18-16,-17 0 16,18 1-1,0-1-15,-1 0 32,1-17-17,0 18 1,-1-19-1,1 19 1,-18-1-16,0 0 16,0 1-1,0-1 1,-18-17 0,18 17-16,0-17 15,0 17 1,0 1-16,0-1 0,-17 0 31,-36 1-31</inkml:trace>
  <inkml:trace contextRef="#ctx0" brushRef="#br1" timeOffset="48592.81">14058 4445 0,'0'0'15,"0"18"64,18 17-64,-18 0 1,0 0-1,0 1 1,-18-1 0,18-70 46,0-1-46,0 1-1,18-35 1,-18 34-16,17 19 16,1-54-1,0 36-15,-1 0 32,1 17-17,0 18 1,17 18-1,-17-1 1,-1 1 0,1 17-1,-18-17 1,0-1-16,-18 1 16,1 17-1,-1-17-15,-17 0 16,17-1-1,0-17 17,36 0-17,-18-17-15,35-1 32,18 18-17,-17 0 1,-1 18-1,0-1 1,-17 1-16,-1 0 16,-17-1-1,0 1-15,0-1 16,0 1 0,-17 0-16,17-1 15,-36 1 1,19 0-16,-18-18 15,-1 17 1,1-17-16,17 0 16,-17 0-1,17 0-15,-17 0 32,17-17-32</inkml:trace>
  <inkml:trace contextRef="#ctx0" brushRef="#br1" timeOffset="51217.78">11624 6562 0,'0'0'15,"0"-18"63,0 0-62,0 1 15,-18-1-15,1 0-1,-1 1 1,18-1 0,-18 1-16,1-1 15,-1 0 1,1 1-16,-1-1 16,0-17-1,-17 35-15,35-18 16,-35 0-1,17 1-15,0 17 16,-34-18 0,34 1-16,-35 17 31,18 0-15,-1 0-16,-17 0 31,18 17-16,0-17 1,0 18 0,17-18-16,0 17 15,-17 1 1,17-18-16,-17 18 16,-18 17-1,36-17 1,-19 17-1,1-17-15,35-1 16,-35 1 0,17 17-16,1-35 15,-1 18 1,0 17-16,1-17 16,-1 17-1,0 0 1,18-17-16,0 0 15,0-1-15,18 18 16,-18 1 0,0-1-1,0 36 1,18-71-16,-18 35 16,17 18-1,-17-36-15,18 19 16,0-1-1,-18 0-15,17-17 16,1 17 0,-1-17-16,1-1 0,0 1 31,17 17-15,18-17-16,-18 17 31,36-17-16,-36-18 1,18 0 0,-35 0-16,52 0 15,-17-18 1,-35 18-16,17-17 16,36-1-1,-36 0-15,18 1 16,-18-1-1,0 0-15,1 1 32,-1-19-17,-18 19-15,1-18 32,0-1-17,17 1 1,-35-18-1,0 0 1,0 18 0,0 0-1,0 17-15,-18 0 16,18 36 0,-17-53-16</inkml:trace>
  <inkml:trace contextRef="#ctx0" brushRef="#br1" timeOffset="68544.89">13705 4921 0,'0'0'15,"0"-17"1,-17-1 31,-1 36 0,0-18-32,-17 35 1,0 0 0,0 0-16,-1 1 31,-34 17-15,17-18-16,0 18 31,-18 17-16,54-70-15,-18 36 16,17-19-16,-53 36 16,18-17-1,36-19-15,-18 18 16,-36 18 0,53-35-16,1 0 15,-54 52 1,53-52-16,1-18 15,-36 53 1,18-36-16,17 1 16,-17 17-1,-1 1-15,19-36 16,-36 35 0,-18 18-16,36-18 31,-36 18-16,36-35 1,-18 34 0,18-34-1,17 0 1,1-1-16,-1 1 16,0-18-1,1 18-15,-1-1 16,1 1-1,-1-18-15,-17 18 32,17-1-17,0 1-15,-17 17 32,0-17-17,17-18 1,18 17-1,-17-17 1,-1 0 0,0 0-1,18-17 32,0-1-31,18 1-16,-18-1 15,18-17 1,-1 17-16,1 0 16,-18 1-1,17-1-15,-17 0 32,18 18-1,-36 18 47,1-18-62,17 18-16,-18-1 15,1 1 1,-1 17-16,0-17 15,1 17 1,17 0-16,-18 1 31,18-19-15,18-17 31,17 0-32,-17 0-15,-1 0 16,1 0-16,17-17 16,0 17-1,-17 0-15,17 0 16,-17-18 0,0 18 15,-1-18-16,-17 1 1,18 17-16,-18-35 16</inkml:trace>
  <inkml:trace contextRef="#ctx0" brushRef="#br1" timeOffset="69669.87">11218 7020 0,'0'18'16,"0"-36"-16,0 18 93,0-17-77,0-1 0,0 0-1,-17-17-15,17 17 16,0-52-1,0 17-15,0 18 16,0-36 0,17 18-16,-17 18 31,0 17-15,18 1-16,0 17 62,-18 17-46,17-17-16,1 18 15,0 17 1,-1 18 0,1-18-1,-1-17-15,-17 0 0,0-1 16,36 1-16,-36 0 15,17-1 1,1 19-16,-18-19 31,18-17-15,-36 18 0,0-18 30,1 0-30,-1 0 0,-17 0-16</inkml:trace>
  <inkml:trace contextRef="#ctx0" brushRef="#br1" timeOffset="70107.2">11218 6914 0,'0'0'16,"0"-17"62,18 17-62,-18-18-16,35 1 15,1-1 1,-19 0 0,36-17-1,-35 35 1,-18-35 93,-18 70-109</inkml:trace>
  <inkml:trace contextRef="#ctx0" brushRef="#br1" timeOffset="73638.75">11836 6932 0,'0'0'0,"0"-18"16,-18 18 62,36-17 16,17 17-79,18 0 1,0 0-1,-18-18-15,-17 18 16,35 0 0,17 0-16,-52 0 15,70-17 1,18-1-16,-71 18 0,53-18 31,1 1-15,52 17-1,-36-18 1,-16 0 0,17 1-1,-71 17-15,0 0 0,18-18 16,-35 18-16,35 0 16,35-18-1,-53 1-15,18 17 16,0-18-1,-18 18-15,18 0 16,0 0 0,0-17-16,-36 17 15,89 0 1,-88-18-16,70 18 31,-35 0-15,-18 0-1,1 0 1,-19 0 0,1 0-1,0 0 17,-36 0 30,0-18-46,18 1-16,-17 17 15,-19-18 1,19 0-16,-19 1 31,1-1-15,0 0-1,17 18 1,1 0 31,34 0 0,1 0-32,17 18 1,0 0 0,1-18-16,17 17 31,0-17-15,-18 0-1,0 0 1,-17 0-1,-18 18 32,-18 0-31,18-1-16,-18 1 16,-17 17-1,35-17-15,-17-18 16,-1 35-16,-17-17 15,-1 17 1,36-17-16,-17-1 0,-19 1 31,19-18-15,17 18-16,-18-18 47,36-18-32,-36 0-15</inkml:trace>
  <inkml:trace contextRef="#ctx0" brushRef="#br1" timeOffset="75373.1">15293 6544 0,'18'0'16,"-18"-18"-1,0 1 16,-18-1-15,0-17 15,1 17-15,-1-17-16,-17 17 31,-18-35-15,18 18-1,17 35-15,-17-18 16,-18-17 0,53 18-16,-36 17 15,-17-18 1,18 0 0,0 18-1,17 0-15,1 0 0,-1 0 16,0 18-1,-35-18-15,36 0 16,-18 18 0,-1 17-16,19-35 15,-19 17 1,1 1-16,0 17 31,0 1-15,-1-1-1,1 18 1,0 0 0,17-18-1,18-17-15,0-1 0,0 1 16,-35 35 0,35-18-16,0 18 31,0-18-16,0 1-15,17 17 32,1-36-17,0 18-15,-1 1 32,19-1-17,-19-17 1,19 17-1,-1-17 1,-18-1-16,1 1 16,17-1-1,-17 1 1,17 0 0,-17-18-16,17 0 15,-17 17 1,35-17-16,-36 0 15,19-17 1,34-1-16,-52 18 16,35-18-1,-18 18-15,0-17 32,1-1-17,-19 1 1,19-1-1,-1-35 1,-18 35 0,19-35-1,-36 18 1,17 0 0,-17 0-16,-17 17 15,17-35 1,0 18-16,0 17 15,0-17 1,0 0-16,0-1 31,0 19-15,-36 17 31</inkml:trace>
  <inkml:trace contextRef="#ctx0" brushRef="#br1" timeOffset="76123.08">14852 6509 0,'0'0'0,"-18"-18"47,18 0-31,-17 18-16,-1-17 31,0 17-15,1 17-1,-1-17-15,18 18 16,-53 0 0,36-1-16,-19 19 15,19 17 1,17-18 0,17 18 15,1 0-16,35-18 1,0 0 0,-36-35-16,36-17 15,0 17 1,-35 0-16,-1-18 16,1 18-1</inkml:trace>
  <inkml:trace contextRef="#ctx0" brushRef="#br1" timeOffset="81263.8">17551 4251 0,'0'-18'63,"-18"18"-48,0 0 17,1 0-17,-19 0 1,1 18-1,0 0 1,0-18 0,35 17-16,-18 1 15,0-18 1,18 18-16,0-1 31,36 18-15,-19-35-16,-17 18 15,36 0 1,-1-18-16,-18 17 16,36 1-1,-17 0-15,-19 17 32,19-17-17,-36 17 1,-18 0 15,0-17-15,-17-1-1,-18 1 1,35-18-16,1 0 16,-54 0-1,54 0 1,-1-18-1,18 1-15</inkml:trace>
  <inkml:trace contextRef="#ctx0" brushRef="#br1" timeOffset="82076.63">17780 4533 0,'18'0'78,"17"0"-63,0 0 1,36 0 0,-18 0-1,-18 0 1,-17-17-16,17 17 16,18 0-1,-36 0-15,1 0 16,0 0-1,-18-53 48,-36 53-63</inkml:trace>
  <inkml:trace contextRef="#ctx0" brushRef="#br1" timeOffset="82607.2">17780 4445 0,'0'-18'32,"-18"18"-17,36 0 63,0 0-62,-1 0-16,19 0 16,16 0-1,-16 0-15,-1 0 16,53 0 0,-70 0-16,0 0 15,34 0 1,-16 0-1,-19 0 1,1 0-16,-18-17 31,0-1-15,-18 53 0,1-70-1</inkml:trace>
  <inkml:trace contextRef="#ctx0" brushRef="#br1" timeOffset="83138.78">18045 4269 0,'0'0'16,"0"17"15,17 1-16,1 0 1,0-1 0,-1-17-1,18 18-15,1-1 32,34 19-17,-34-36 1,16 17-1,-34-17 1,0 0-16,-18 18 16,-18 0 31,18-1-32,-18-17-15,1 18 0,-1-18 16,-17 35-1,17-17-15,1-18 16,-36 53 0,35-36-16,0 1 15,-17 0 1,18-1-16,-1 1 31,18-36 0,-18 1-31</inkml:trace>
  <inkml:trace contextRef="#ctx0" brushRef="#br1" timeOffset="83638.45">18150 3881 0,'0'0'15,"-17"0"1,-1 0 15,1 17-15,-1 1-16,0 35 31,-17-18-15,17 0-16,1-35 15,-1 36 1,18-19-16,0 1 31</inkml:trace>
  <inkml:trace contextRef="#ctx0" brushRef="#br1" timeOffset="84013.43">17939 3898 0,'0'-17'16,"0"34"-16,0-17 47,17 0-32,1 18 1,0-1-1,17 19 1,-17-36-16,-1 35 16,19-17-1,-19 17 1,1-35 0,-18 18-16,0-1 46,-35-17-46</inkml:trace>
  <inkml:trace contextRef="#ctx0" brushRef="#br1" timeOffset="84341.1">17886 3986 0,'0'18'16,"17"-18"0,1 0-1,17 0-15,-17 0 16,35 0-1,-18-18-15,-17 18 16,52-17 0,-34-1-16,-1 18 31,-35 18-15</inkml:trace>
  <inkml:trace contextRef="#ctx0" brushRef="#br1" timeOffset="86153.71">18680 4216 0,'0'0'16,"-18"0"-1,18 17 17,0 1-17,18 17 1,-18-17 0,0 35-1,0 0 1,0-36-16,-18 1 31,18 0-15,18-18-16,-18-18 47,0-17-32,-18-1 1,36-52-1,-18 53 1,0 17-16,17-35 16,1 1-1,17 16 1,0 19 0,-17-1-16,0 18 15,17 0 1,-17 18-16,-1-18 15,1 35 1,-18-17-16,-18-18 0,1 52 31,-19 1-15,19-35-16,-36 0 31,35-1-15,36-17 31,35 0-32,-18 0 1,18 18 0,-35-18-16,-1 0 15,36 35 1,-53-17-16,18-1 15,-36 19 1,0-1-16,-34 0 31,-19 1-15,36-36-16,17 17 0,-35-17 31,0 0-15,36-17-1,-1 17 1,0-18-16</inkml:trace>
  <inkml:trace contextRef="#ctx0" brushRef="#br1" timeOffset="87040.34">17727 4992 0,'18'0'16,"-36"-18"31,0 18-32,1 0 1,-1 0 0,-17 18-1,17-18-15,-17 17 16,0 1-1,17 0 1,0-1 0,18 1-16,18-18 31,0 35-15,17-17-16,0 0 31,1 17-16,-19-35-15,1 17 16,-1 1 0,-34 17-1,-1-35 1,-17 36 0,17-19-1,-35 1 1,18-18-16,17-18 31,-17 18-15,70-17-16</inkml:trace>
  <inkml:trace contextRef="#ctx0" brushRef="#br1" timeOffset="87419.83">17956 5292 0,'0'0'16,"18"0"-1,17 0 1,1 0 0,17 0-16,-36 0 15,18 0 1,36-18-16,-36 18 31,18 0-15,-70 0 31,-19-18-47</inkml:trace>
  <inkml:trace contextRef="#ctx0" brushRef="#br1" timeOffset="87779.45">17868 5168 0,'0'0'0,"35"0"62,1 0-46,17-17 0,0 17-1,-18 0-15,-17 0 0,34-18 16,-34 18-16,17 0 16,18 0-1,-35 0-15,-18 53 47,-35-88-47</inkml:trace>
  <inkml:trace contextRef="#ctx0" brushRef="#br1" timeOffset="88185.36">18098 5045 0,'17'0'62,"18"17"-46,1 1 0,34-18-1,-52 0-15,0 18 0,-1-18 16,18 0-1,1 35-15,-19-35 32,-34 53-17,-1-36 17,-35 36-17,0-17 1,0-1-1,18 0 1,17-35 0,1 71-1,-1-124-15</inkml:trace>
  <inkml:trace contextRef="#ctx0" brushRef="#br1" timeOffset="88591.78">18168 4798 0,'0'0'15,"-18"0"1,18 17 0,-17 1-1,17 0 1,-18-1-1,1 1-15,-19 17 32,19 1-17,17-19-15</inkml:trace>
  <inkml:trace contextRef="#ctx0" brushRef="#br1" timeOffset="88888.98">18009 4815 0,'18'-17'47,"-18"34"-32,18 1-15,-1 0 32,19 17-17,-19 0-15,1 1 32,-1-19-17,54-52 16,-89 35-31</inkml:trace>
  <inkml:trace contextRef="#ctx0" brushRef="#br1" timeOffset="89123.35">17974 4904 0,'0'0'0,"18"17"16,-1-34 15,19 17-15,-1 0-16,53 0 31,-53 0-15,18 17-16</inkml:trace>
  <inkml:trace contextRef="#ctx0" brushRef="#br1" timeOffset="89810.5">18609 5327 0,'0'0'16,"0"18"0,18-36 15,-18-17-15,0 17 15,0-35-16,0 0-15,17 36 16,1-54 0,0 0-16,-18 36 15,17-18 1,1 18-16,-1 35 31,1 35 0,0 1-15,-1-1 0,19 18-1,-36-18 1,17 18 0,-17-35-16,0-1 15,-17 18 1,17-17-16,0 0 31,0-36-15,-36 18-1</inkml:trace>
  <inkml:trace contextRef="#ctx0" brushRef="#br1" timeOffset="90090.75">18627 5203 0,'0'0'16,"17"0"15,1 0-15,0-17-16,17 17 31,18-18-15,-36 1-16,1 17 31,17 0-15,-52-18-16</inkml:trace>
  <inkml:trace contextRef="#ctx0" brushRef="#br1" timeOffset="91138.93">17709 5786 0,'0'-18'78,"-17"18"-62,-1-18 15,-17 36-15,17-18 0,-35 18-1,36 17 1,-19-18-1,54 19 1,-18-19 0,35 19-1,-35-19-15,36 1 16,17 0 0,-18-1-1,0 18 1,-17 1-16,-1-36 15,-17 35 1,-17-17-16,17-1 16,-36 1-1,1 0-15,-18-1 32,18-17-17,17-17 1,36-1-1,0 0-15</inkml:trace>
  <inkml:trace contextRef="#ctx0" brushRef="#br1" timeOffset="91482.02">17974 6191 0,'18'0'31,"-1"0"-15,1 0-1,17 0 1,18-17-1,18 17 1,-18-18 0,-18 18-1,-17 0 1,-71-18 15</inkml:trace>
  <inkml:trace contextRef="#ctx0" brushRef="#br1" timeOffset="91778.73">17956 6068 0,'36'0'78,"-1"0"-63,-17 0-15,-1 0 0,19-18 16,34 18 0,-35 0-16,1 0 15,-1 0 1,-17 0-16,-89-18 31,53 18-31</inkml:trace>
  <inkml:trace contextRef="#ctx0" brushRef="#br1" timeOffset="92200.59">18062 5944 0,'0'0'16,"-17"18"-1,34-18 1,1 0 0,-18 18-16,18-18 15,34 0 1,-34 17-16,0-17 16,35 18-1,-18-18-15,-17 0 0,-1 17 16,36 1-1,-35-18-15,-1 0 16,1 18 0,-18-18 15,-18 35-15,-17 0-16,17-17 31,-34 35-16,16-18 1,1 0 0,17-17-16,1 0 31,-19-54-31</inkml:trace>
  <inkml:trace contextRef="#ctx0" brushRef="#br1" timeOffset="92591.05">18186 5627 0,'0'0'16,"17"0"-1,-34 0 32,-1 17-31,0 19-16,1 17 31,-18-18-15,17 0-16,0-17 31,36-106-15</inkml:trace>
  <inkml:trace contextRef="#ctx0" brushRef="#br1" timeOffset="92841.38">18062 5609 0,'0'0'0,"0"18"32,18 17-17,0-17 1,-18-1-1,0 1-15,17 0 16,1 17 0,-18-17-16,0-1 31,0-52-15</inkml:trace>
  <inkml:trace contextRef="#ctx0" brushRef="#br1" timeOffset="93023.89">18027 5750 0,'18'0'32,"-1"0"-17,1 0-15,35 0 16,0-17-1,-36 17 1,19 0-16</inkml:trace>
  <inkml:trace contextRef="#ctx0" brushRef="#br1" timeOffset="93747.95">18821 5891 0,'0'-17'47,"-18"17"-31,18-18-1,-18 18 1,-17 18 0,17-18-1,-34 35 1,34-17-1,-35 35 1,53-18-16,0-18 16,-18 36-1,18-17-15,18-19 16,0 19 0,35-1-1,-1-35 1,1 0-1,-35 0 1,0 0 0,-36 18 62</inkml:trace>
  <inkml:trace contextRef="#ctx0" brushRef="#br1" timeOffset="97091.63">20197 5221 0,'0'18'78,"0"-1"-63,0 19 1,0-19 0,-18 1-16,18 17 15,0-17 1,0 17-1,18-35 1,-36 0 31,18-35-31,0 0-1,18-18 1,-1-18-1,1 36 1,35-18 0,-36 53-16,-17-18 15,53 18 1,-53 18-16,18-18 16,0 18-1,-1-1-15,-17 1 16,-17-1-1,17 1-15,-18-18 16,-17 35 0,-1-17-16,19-18 31,-1 0-15,36 0 15,35 0-16,-18 0 1,0 0 0,-17 0-16,17 18 15,-35-1 1,18-17-16,-18 18 16,-18 17-1,18-17-15,-18-18 0,-17 35 31,-18-17-15,18-1-16,17-17 16,1 0-1,-19-17-15,19 17 32,17-18-32</inkml:trace>
  <inkml:trace contextRef="#ctx0" brushRef="#br1" timeOffset="97474.11">20655 5415 0,'0'18'16,"18"-18"31,35-18-32,0 1 1,35 17-1,-18-18 1,-34 18-16,-1 0 16,18 0-1,-88 0 17,-18-18-17</inkml:trace>
  <inkml:trace contextRef="#ctx0" brushRef="#br1" timeOffset="97791.25">20673 5327 0,'-18'0'15,"36"0"-15,-18 0 63,53 0-48,-36 0-15,19 0 16,34-18 0,-17 18-16,-18 0 15,54-17 1,-72-1-16,1 18 15,-1 0 1,-34 0-16,-36 0 16</inkml:trace>
  <inkml:trace contextRef="#ctx0" brushRef="#br1" timeOffset="98172.74">20796 5203 0,'0'0'15,"18"0"1,0 0 15,17 18-15,-18-18-16,19 18 16,34-1-1,-52-17-15,0 18 0,52-18 16,-52 0-1,17 0-15,-17 0 16,17 0 0,-35 18-1,-35-1 1,17 19-16,0-19 0,-35 19 31,-17 16-15,35-16-1,-1-19 1,36 19 0,-17-72-16</inkml:trace>
  <inkml:trace contextRef="#ctx0" brushRef="#br1" timeOffset="98529.28">20920 4815 0,'0'0'0,"-18"0"47,-17 36-31,17-19-16,1 36 15,-1-17 1,0-19-16,18 18 16,-35 1-1,17-54 32</inkml:trace>
  <inkml:trace contextRef="#ctx0" brushRef="#br1" timeOffset="98778.63">20761 4798 0,'0'0'0,"71"106"78,-54-71-62,18 0-1,-17 0-15,0-35 16,-1 18-1,-34 0-15,-1-36 16</inkml:trace>
  <inkml:trace contextRef="#ctx0" brushRef="#br1" timeOffset="98998.03">20726 4957 0,'17'0'31,"19"17"-15,-19-17-16,19-17 16,16 17-1,1-18-15,36-17 16</inkml:trace>
  <inkml:trace contextRef="#ctx0" brushRef="#br1" timeOffset="101007.29">21361 5433 0,'0'0'16,"0"17"-1,0-34 64,0-18-64,17 35-15,-17-36 16,18 1-16,-18 0 15,18-36 1,-1 36-16,-17 0 0,36-36 31,-36 36-15,0 17-16,17 18 31,1 35 0,17 36-15,-17-18 0,-1 17-1,1-34 1,-18-19 0,0 1-16,0 0 31,-35-36-16</inkml:trace>
  <inkml:trace contextRef="#ctx0" brushRef="#br1" timeOffset="101207.77">21378 5292 0,'18'0'47,"35"0"-32,-18-18 1,0 18 0,-17 0-16</inkml:trace>
  <inkml:trace contextRef="#ctx0" brushRef="#br1" timeOffset="102324.27">20373 6015 0,'-18'17'94,"18"1"-79,18 17 1,-18 36-1,0-36 1,-18 1 0,18-19-16,-17-17 47,17-35-32,-18-18 1,18 0-1,18-35 1,17 35 0,-17 18-1,-1 35-15,18-18 16,1 18 0,-19 18-16,1-18 15,0 17 1,-18 1-16,0 0 15,-18-1 1,0 18-16,-17-17 31,0 0-15,52-36 15,1 18-15,17-18-1,1 18 1,-19 18-16,19-18 16,-1 18-1,-17-1-15,-1 1 16,-34 35 0,-1-35-16,0-1 15,-52 19 1,34-1-16,19-35 15,-54 0 1,54 0-16,-1-35 31,0 17-15,54-17-16</inkml:trace>
  <inkml:trace contextRef="#ctx0" brushRef="#br1" timeOffset="102653.89">20796 6279 0,'0'0'0,"18"0"15,35 0 17,-18 0-17,0 0-15,-17-17 16,70 17 0,-35-18-1,-18 18 1,-52-17 15,-36 17-31</inkml:trace>
  <inkml:trace contextRef="#ctx0" brushRef="#br1" timeOffset="102966.56">20761 6138 0,'18'0'16,"-1"0"-1,19 18 1,-1-36-16,35 18 31,-17 0-15,18-17-1,-54-1-15,36 18 16,-35 0 0,-18-18-1,-35 89 1,-18-106 0</inkml:trace>
  <inkml:trace contextRef="#ctx0" brushRef="#br1" timeOffset="103388.43">20973 6015 0,'0'0'0,"-18"0"15,0 0 17,36 0-1,0 17-15,17-17-1,35 18 1,-34 0-1,34-18 1,1 17 0,-54-17-16,19 0 15,-19 0 1,-34 18-16,-19 35 31,-16-18-15,16 1-16,1 16 15,-18 1 1,18-17-16,17-19 0,-35 36 31,36-35-15,-1-1-16,36-34 47,-1-18-32</inkml:trace>
  <inkml:trace contextRef="#ctx0" brushRef="#br1" timeOffset="104278.8">21696 6085 0,'0'0'15,"17"-17"1,-17-1 15,-17 0 0,-1 18-15,1 0 0,-19 18 15,-17 17-16,36 1 1,-1 17 0,18-36-16,0 1 15,18 35 1,-1-53-16,1 17 16,35-17-1,-18 0-15,-17-17 16,17-1-1,-17 18-15,-1 18 16,-34-53 0</inkml:trace>
  <inkml:trace contextRef="#ctx0" brushRef="#br1" timeOffset="104810.37">21202 5750 0,'0'0'15,"0"-17"1,-18 34 31,1 1-31,-1 0-16,18-1 15,-53 18 1,35-17-16,1 0 15,-1 17 1,1-17 15,17-36-31</inkml:trace>
  <inkml:trace contextRef="#ctx0" brushRef="#br1" timeOffset="105028.78">21008 5750 0,'0'0'16,"18"0"0,-18 18 15,35 0-15,-35-1-16,17 1 15,1 17 1,0 0-16,17-17 31,-35 0-31</inkml:trace>
  <inkml:trace contextRef="#ctx0" brushRef="#br1" timeOffset="105247.7">20990 5856 0,'36'0'47,"-1"-18"-32,18 18-15,35-17 16,-18-1-16</inkml:trace>
  <inkml:trace contextRef="#ctx0" brushRef="#br1" timeOffset="107887.71">23389 5609 0,'-17'0'16,"17"-17"93,17-1-93,1-35-1,-18 0 1,17 0-1,1-53 1,0 71 0,-1-36-1,-17 54-15,18-1 16,0 1 0,-1 34 15,19 1-16,-19 17-15,18 36 32,-17-36-17,0 18-15,-1 0 32,1-36-17,-36 19 1,18-1-1,-35-35-15</inkml:trace>
  <inkml:trace contextRef="#ctx0" brushRef="#br1" timeOffset="108122.08">23319 5468 0,'0'0'0,"0"18"16,0-36 15,35 18-15,18-18-16,35 1 31,-17 34-15,-1-52-16</inkml:trace>
  <inkml:trace contextRef="#ctx0" brushRef="#br1" timeOffset="108497.07">24024 5486 0,'0'0'16,"18"0"15,-1 0-15,19 0-1,-1-18 1,-17 0-16,35 18 16,88-17-1,-71 17 1,-17 0 0,-88 317 15,-18-370-31</inkml:trace>
  <inkml:trace contextRef="#ctx0" brushRef="#br1" timeOffset="109638.53">23954 5345 0,'0'0'0,"35"0"63,53-18-48,-70 18-15,35-18 16,52 1 0,-69 17-16,-1 0 15,0-18 1,-52 36-1,-36-18 1,17 0-16,19 0 0,-36-18 31,35 18-15,1-18-16,17 1 125,0-1-78,-18 18 0,18-18-32,0 1 1,0-1 15,-18 18-15,18-17-1,0-1 17,-17 36-1,34-18-15,1 17-16,0-17 15,52 18 1,-52-18-16,17 17 15,53 19 1,-70-36-16,0 17 0,-1-17 16,19 36-1,-1-19-15,-18 1 32,1 0-17,0-18 1,-36 0 93,0 17-93,-17 1-1,0 17 1,-18 0-16,53 1 16,-53-1-1,18 0-15,35-17 16,-36 17 0,1 0-16,18-17 31,52 0-16,-53-18-15</inkml:trace>
  <inkml:trace contextRef="#ctx0" brushRef="#br1" timeOffset="110155.14">24253 4868 0,'18'-17'16,"-36"34"-16,36-52 31,-36 35 16,1 35-32,-18 1 1,-1 17 0,-17-18-16,36-18 31,52-17 0,-53-35-31</inkml:trace>
  <inkml:trace contextRef="#ctx0" brushRef="#br1" timeOffset="110358.59">24148 4833 0,'0'-18'16,"0"36"-16,17 0 47,19 17-32,-19-17-15,1 35 32,17-36-17,-70 1 1</inkml:trace>
  <inkml:trace contextRef="#ctx0" brushRef="#br1" timeOffset="110559.56">24077 4957 0,'0'0'0,"18"0"15,17-18-15,-17 18 16,52-18 0,-17 1-16,35-1 15</inkml:trace>
  <inkml:trace contextRef="#ctx0" brushRef="#br1" timeOffset="111217.3">25135 5151 0,'0'0'16,"-17"-18"-1,-1 18 1,0-18-1,-17 18-15,18 0 16,-36 18 0,17 17-16,-34 18 31,35 18-15,17-1-16,53-34 31,0-1-16,36 0 1,0-35 0,-36 0-16,18 0 15,-18 0 1,-17 0-16,-36-18 16</inkml:trace>
  <inkml:trace contextRef="#ctx0" brushRef="#br1" timeOffset="121294.08">3404 9737 0,'-35'0'234,"17"0"-218,-17 0-1,17 0 1,-17 17 15,18 1-15,-19 0-1,19 17 1,-1-35-16,18 17 16,-18 1-1,36 17 17,17-17-17,-17-18-15,-18 18 16,35-1-16,18 1 31,0 0-15,-35-1-16,-1-17 15,54 18 1,-36 0-16,0-1 31,-17 1-15,-18-1-1,0 36 1,-18-35 0,-17 17-1,17-17-15,1 0 16,-18-1 0,-1 1-16,1-18 15,0 0 1,-1 0-16,19 0 15,-18-18 1,17 1-16,0-1 16</inkml:trace>
  <inkml:trace contextRef="#ctx0" brushRef="#br1" timeOffset="122981.56">3916 10125 0,'0'0'15,"17"-18"110,1 18-109,35-18 0,18 18-1,17-17 1,-35 17-1,35 0 1,-18 0 0,1-18-1,-18 18-15,-18 0 16,18-17 0,-35 17-16,17 0 15,-35-18 48,-35 18-48,17 0 1,-17 0 0,0-18-16,17 1 31,-35-1-16,35 0 1,1 18 0,-1-17-1,18-1 1,-18 18-16,36 18 62,17-1-46,-17 1 0,53 0-1,-54-18-15,1 17 16,35 1 0,0 0-1,-18-18 1,18 0-1,-36 0 1,-34 17 62,-18 1-62,-1 17-1,1 0 1,-18 18-16,-17 0 31,17-18-15,35-17-16,0 0 31,18-36 94</inkml:trace>
  <inkml:trace contextRef="#ctx0" brushRef="#br1" timeOffset="124323.61">5062 10195 0,'0'18'31,"18"-18"47,0-18-31,17 1-32,-35-1-15,35-35 16,-35 35-16,18-17 16,17-71-1,0 36 1,-17-18 0,0 70-16,-1-35 15,1 0 1,0 18-16,-1 35 15,-17-18 1,18 36 31,0-1-31,-1 19-16,1 17 31,-1 17-16,1 1 1,0-1 0,-18-52-16,0 17 15,17 53 1,-17-70-16,18 17 16,-18 18-1,18-53-15,-18 18 16,-18-36 31,-17-17-32,-1 17 1</inkml:trace>
  <inkml:trace contextRef="#ctx0" brushRef="#br1" timeOffset="124590.4">5186 10072 0,'0'0'0,"17"-18"16,19 18 15,-1-17-15,0 17-16,36 0 31,-36-18-15,18 18-16</inkml:trace>
  <inkml:trace contextRef="#ctx0" brushRef="#br1" timeOffset="125591.32">6015 10107 0,'17'-18'15,"-17"1"17,0-1-17,0 1-15,0-1 16,-17-17 0,-1 17-1,-17 0 1,17-17-16,1 35 15,-1-18 1,0 18-16,-17 0 31,0 18-15,0 0-16,17 17 31,0-17-15,1 17-1,-1 35 1,36-34 0,-18-1-1,17 0-15,-17-17 16,18 0 0,0-1-16,-1-17 31,1-35-16,17 35-15,-35-18 0,18 18 16,-1-17-16,54-89 31,-36 53-15,-17 18-16,-1 17 31,-17 0-15,-17 36 46,17 0-46,-18 35 0,18-36-1,0 18-15,0-17 16,0 17-1,18 1-15,-18-19 32,17-17-17,1 18-15,0-18 32,-18-18-32</inkml:trace>
  <inkml:trace contextRef="#ctx0" brushRef="#br1" timeOffset="126543.76">6720 9666 0,'0'0'15,"-17"-18"1,-1 18 0,1-17-1,-1 17 1,18-18 0,-18 18-16,1-17 15,-19 17 1,19 17-1,-1-17 1,18 18 0,-35-1-1,17 1-15,-17 35 32,17-35-17,1 35 1,-1-18-1,18 35 1,0-34 0,0 17-1,0-18-15,18-17 16,-1 34 0,1-34-16,-1 0 15,19 17 1,-19-35-16,1 0 15,53 0 1,-54 0-16,19-18 16,16 1-1,-16 17-15,-36-18 32,-18 18 61,18 18-15,0-36-46</inkml:trace>
  <inkml:trace contextRef="#ctx0" brushRef="#br1" timeOffset="128256.75">3157 11236 0,'0'0'16,"0"18"46,0 17-46,0 0-1,18 36 1,-18-1-16,0-17 31,18 0-15,-18-18-1,0-17 1,0-36 15,0-17-15,0 17-16,0 1 16,-18-71-1,18 35-15,18 35 16,-1-70-1,-17 70-15,18 1 0,-18-1 16,18 0-16,34-35 31,-34 53-15,17 0-16,1 18 31,17 0-15,-36 17-1,-17 0 1,-17-35-16,-1 53 16,0-35-1,1-1-15,-19 19 16,1-19 0,17-17-1,18-17 1,-17 17-16,52-18 31,0 18-15,1-18-16,-19 18 15,54 0 1,-18 18-16,17 17 31,-52 1-15,0-1-1,-36 0 1,-17 18 0,-36-35-1,18 17-15,36-35 16,-72 18 0,54-18-16,0 0 31,35-18-16,17-35-15</inkml:trace>
  <inkml:trace contextRef="#ctx0" brushRef="#br1" timeOffset="129247.11">4022 11536 0,'0'0'16,"17"0"62,36 0-62,-17 0-1,52-18 1,-18 18 0,18 0-1,-35-17-15,18 17 16,17 0 0,-53 0-16,1 0 15,17 0 1,-36 0-16,-52 0 62,17 0-46,1 0-16,-1-36 16,-17 19-1,17-1 1,0 0-16,-17-17 15,18 17 1,-1 1 0,53 34 31,-17 1-32,17 0-15,-17-18 16,17 17-1,18-17-15,-35 0 16,17 0 0,0 0-16,-35 18 47,-35 17-32,17 1 1,-17-19-1,-18 36 1,35-18 0,-35 1-1,36-36-15,17 17 0,-18-17 16,1 18 0,17-36 15</inkml:trace>
  <inkml:trace contextRef="#ctx0" brushRef="#br1" timeOffset="130434.42">5062 11148 0,'0'0'15,"0"17"63,0 19-62,18 17 0,-18 17-1,18-35-15,-18 18 16,0 18-1,0-18-15,0-18 32,0 0-17,0-52 32,17-1-31,1-17-1,35-18 1,-18 18 0,36-1-1,-54 19-15,19 17 16,17 17 0,-18 1-1,-18 17 1,1-17-16,0 0 15,-18 17 1,-18 0-16,18-17 16,-35 17-1,0-17-15,-18-1 32,-18 1-17,18-18 1,35-18-16,1 1 15,-1 17-15,1-18 16,17-35 0,35-17-1</inkml:trace>
  <inkml:trace contextRef="#ctx0" brushRef="#br1" timeOffset="131247.26">5715 11077 0,'0'0'16,"18"18"31,-18-1-32,17 19-15,-17-19 0,0 19 16,0-1-16,-17 88 31,-1-17-15,0-53-16,18 18 31,-17-36-15,17-53 31,17-17-32,1 17-15,0-17 16,17-18 0,-17 53-16,-18-17 15,70-36 1,-52 53-16,-1-18 15,19 36 1,-1-18-16,18 17 31,-18 19-15,0-19-16,-70 19 31,17-1-15,-34 0-1,-1 18 1,35-53-16,-17 18 16,-36-1-1,54-17-15,-1 0 16,-35-17 0,53-1-16,-18 0 31,18-17-31</inkml:trace>
  <inkml:trace contextRef="#ctx0" brushRef="#br1" timeOffset="132806.94">3140 12982 0,'0'18'15,"0"-36"-15,17 54 32,-17-19-17,18 1 16,0-36 1,-1 1-17,19-19 1,-19 1 0,36-71-1,-35 53-15,-1 18 16,19-71-1,17 18-15,-53 53 16,35-1 0,-18 19-16,1 17 47,0 35-32,-1 0 1,19 53-1,-36-52 1,0-19-16,17 72 16,1-19-1,-18-17-15,18-35 16,-1 52 0,-17-52-16,18 0 15,-18 17 1,0-70 31,0 17-32,-35-17-15</inkml:trace>
  <inkml:trace contextRef="#ctx0" brushRef="#br1" timeOffset="133073.74">3316 12894 0,'35'0'46,"1"0"-30,17 0-16,52-18 31,-69 18-15,17 0-16</inkml:trace>
  <inkml:trace contextRef="#ctx0" brushRef="#br1" timeOffset="134137.37">4004 12965 0,'-18'0'15,"36"0"48,35 0-48,0-18 1,35 18 0,-35 0-1,35 0 1,0 0-16,-70-18 15,70 18 1,-35 0-16,-35 0 16,17 0-1,-35-17 32,-35 17-31,35-18-1,-53 0 1,35 18 0,-17-35-1,17 35-15,1 0 16,-1-18 0,0 1-16,1 17 31,34 0 0,1 0-15,0 17-16,-1-17 15,19 18 1,16-18-16,19 18 31,-36-1-15,18-34-1,-18 17 1,-17 0-16,0 0 16,-54 17 31,1 1-32,18 17-15,-1-35 16,-35 36-1,18-1-15,17-17 16,-17-1 0,0 1-16,17-1 15,0-17 1,1 18-16,-1-36 62</inkml:trace>
  <inkml:trace contextRef="#ctx0" brushRef="#br1" timeOffset="135371.57">5203 12912 0,'0'-18'16,"0"36"-16,18-36 16,-18 0-1,0 1 1,0-19-1,0 1 1,-18 18-16,-17-19 31,0 19-15,0 34 0,-1 1 15,36 0-16,-17-1-15,-1 1 16,0 17 0,1-17-16,-1-1 15,18 36 1,0-35 0,0 17-1,18-35-15,-1 18 16,19 0-1,-19-18 1,1 0-16,35-18 31,-18 0-15,0-17-16,18-18 31,-35 0-15,0 18-1,-18 17 1,0 1-16,0-1 31,0 36 16,-18 17-31,18-18-1,0 19 1,18-1-16,-18 0 31,17-17-15,1-18-16,17-18 31,-17-17-15,17 17-16</inkml:trace>
  <inkml:trace contextRef="#ctx0" brushRef="#br1" timeOffset="135941.04">5697 12365 0,'18'0'32,"-18"17"-17,18 1 1,-18 0-16,0-1 15,0 54 1,0-53-16,-18 52 16,18 36-1,-18 17-15,1-17 32,-19 18-17,36-54 1,0-52-16,0 35 15,0-18 1,18-52 15,-18-1-15,18-35-16</inkml:trace>
  <inkml:trace contextRef="#ctx0" brushRef="#br1" timeOffset="136622.23">6015 12400 0,'0'0'16,"0"18"31,0 35-32,17-53-15,-17 53 16,-17 52 0,17-87-16,-18 53 15,18 17 1,-17-35-16,-1-18 15,18 0 1,0-17-16,18-71 63,-1 35-48,-17 1-15,35-19 16,1 1-1,-19 35-15,36-35 16,0 35 0,-35-18-16,17 18 15,36 0 1,-54 0 0,19 36-1,-36-19-15,0 1 16,-18 17-1,-17 0-15,17-17 16,-35 17 0,-17-17-16,-1-18 31,18-18-15,35 1-1,1-19 1</inkml:trace>
  <inkml:trace contextRef="#ctx0" brushRef="#br1" timeOffset="137121.87">6756 12665 0,'0'-18'15,"-18"18"1,0 0-1,1-18 1,-1 18-16,-17 0 31,17 18-15,1 0 0,-19 35-1,1 0-15,0 17 31,17 1-15,18-36-16,0-17 16,35 17-1,-17-17-15,0-18 0,35-18 32,0 0-17,-18 18 1,18-35-16</inkml:trace>
  <inkml:trace contextRef="#ctx0" brushRef="#br1" timeOffset="137747.24">7197 12259 0,'0'35'47,"0"18"-32,-18 18-15,18 35 32,-18 17-17,-17 1-15,35-89 0,-18 71 16,-34 70 31,52-123-32,0-35 1,0-1 0,17-17-1,-17-17 48,-17-1-63</inkml:trace>
  <inkml:trace contextRef="#ctx0" brushRef="#br1" timeOffset="139981.27">3387 14093 0,'17'-17'78,"-17"-1"-62,0 1 15,-17-1-15,17 0-16,-18 18 15,18-17 1,-18-1-16,1 36 31,-19-1-15,1 36-16,0 0 31,0 35-15,17-35-1,36 18 1,17-36 0,-17-17-1,-1-1-15,18 1 16,1 0 0,-19-18-16,1 0 15,17-18-15</inkml:trace>
  <inkml:trace contextRef="#ctx0" brushRef="#br1" timeOffset="141090.31">3881 14358 0,'0'0'16,"-18"0"15,18 18-15,35-36 31,18 18-32,0-18 1,18 1 0,-36 17-16,35-18 15,19 18 1,-54 0-16,53 0 16,18-17-1,-53 17-15,-18 0 16,18 0-1,-18 0-15,-17 0 16,17-18 0,-52 18 15,-1-18-15,0 18-1,-35-17 1,36 17-1,-19-18 1,1 0 0,0 18-1,17-17 1,1 17 15,34 17-15,1-17-1,0 0 1,17 18 0,0-18-16,-17 18 15,17-18 1,18 17-16,-18-17 31,18 0-15,-88 36 62,17-19-62,-17 36-1,-18 0 1,35-35-16,-17 35 31,17-71 32</inkml:trace>
  <inkml:trace contextRef="#ctx0" brushRef="#br1" timeOffset="141950.44">5345 14146 0,'0'0'16,"17"0"-1,-17-17-15,-17 17 32,-1-18-17,0 18 1,1-18-1,-1 18-15,18 18 0,-35-18 32,-18 35-17,35-17-15,-35 35 32,36 0-17,-1 17 1,36-34-1,17-19 1,-35 1-16,35-18 16,18 0-1,-35 0-15,17 0 16,18-35-16</inkml:trace>
  <inkml:trace contextRef="#ctx0" brushRef="#br1" timeOffset="142825.26">5786 14252 0,'0'0'15,"0"-17"1,0-1 15,0 0-15,-18 1-16,0-1 31,1 0-15,-1 18-16,0 0 15,-17 18 1,17 0 0,1-1-16,-18 36 31,17 0-15,0 0-1,18-18 1,18-17-1,0-18-15,-1 18 16,1-36 0,-1 18-16,19-35 15,-1-18 1,-17 35-16,17-35 16,35-53-1,-17 36-15,18-107 31,-18 72-15,0 16-16,-36 72 16,1-1-1,-36 36 17,-17 17-17,17 18 1,1 0-1,-18 17 1,17 1 0,-17 17-1,35-53-15,-18 36 16,0 0 0,18-36-16,0 0 15,0-17 1,0-1-16,0 1 15,18-18 1,0 0 0,-1 0-1,1-35-15,-18 17 16</inkml:trace>
  <inkml:trace contextRef="#ctx0" brushRef="#br2" timeOffset="158377.59">7302 9313 0,'0'0'15,"0"-17"48,-17 34 77,17 1-124,0 17 0,-18 1-1,18-19 1,0 18-1,0 1 1,0 17 0,0-18-1,0-17-15,-17-1 16,17 18 0,0 1-16,0-1 31,0-17-16,0 17-15,-18 0 32,18 0-17,0 1-15,0-19 32,0 19-17,0-19 1,0 1-1,-18 0 1,18-1 0,0 1-1,0 0 1,0-1-16,-17 18 31,17-17-15,0 0-1,0-1-15,0 1 32,0 0-17,0-1 32,0 1-31,-18-18-1,18 35 1,0-17 0,0-1-1,0 1 1,0 0 15,0-1 0,0 1 16,0 0 16,0-1-48,0 1 95,-18 0-32,18-1-62,-17 1-1,17 0 1,0-1-1,-18-17 220,-17-17-235</inkml:trace>
  <inkml:trace contextRef="#ctx0" brushRef="#br2" timeOffset="162777.9">13106 9507 0,'0'0'16,"0"-17"124,-36-1-124,1 0 15,0 18-15,17 18-16,-17-18 15,-18 18 1,35-1-16,-17 1 16,0 0-1,35-1-15,-18-17 16,18 36-1,18-19-15,-1 18 32,36 1-17,-35-1-15,0-35 0,35 53 32,0-18-17,-36-17 1,18 17-1,-35-17 1,-17 17 0,-18-17-1,-1-1-15,1 1 16,-18 0 0,35-1-16,1-17 15,-54-17 1,54 17-16,-1-18 15,0 0 1,18-17-16</inkml:trace>
  <inkml:trace contextRef="#ctx0" brushRef="#br2" timeOffset="164105.44">13335 9860 0,'0'0'16,"-18"0"15,18-18 47,53 18-62,0 0 0,18 0-1,-18 0-15,0 18 16,17-18-1,-17 18-15,-35-18 0,-1 0 16,54 0 0,-1 0-16,-17 0 31,-17 0-15,-19-18-1,-52 18 16,17 0-15,1 0-16,-1 0 16,-35-18-1,36 18-15,-1-17 16,-17-1 0,-1 1-1,19-1 1,17 0-1,-18 18 1,36 18 31,-1-18-31,1 18-1,53-1 1,-36-17-1,-18 18-15,36-18 16,-17 17 0,-19-17-16,1 0 0,0 0 15,-1 18 1,1-18 0,-36 18 77,1-18-77,-1 0 0,0 0-1,-17 17 1,0 1-1,17 0-15,-35 17 16,-17 0 0,52-17-16,-17-18 15,-1 35 1,19-17-16,-19-53 156</inkml:trace>
  <inkml:trace contextRef="#ctx0" brushRef="#br2" timeOffset="166699.56">14340 9437 0,'18'0'110,"-18"35"-95,0-17 1,0 17-1,0 36 1,0-36 0,0-18-16,0 1 0,0 0 15,0 35 1,0-18-16,0-17 16,0 17-1,18-18-15,-18 1 31,0-36 48,0 1-64,17-1 1,1-17-1,0 35-15,-1-35 16,19 35 0,-19-18-16,18 18 15,1 18 1,-19-18-16,1 35 31,0-35-15,-1 18-16,-34-1 15,17 1 1,-18 17-16,0 0 31,-17 1-15,-35-19-16,34 1 31,-17-18-15,0-18-1,36 18 1,17-17-16,-18-1 16,36-35-1,17-17 1</inkml:trace>
  <inkml:trace contextRef="#ctx0" brushRef="#br2" timeOffset="167740.37">14817 9384 0,'0'0'15,"0"-18"1,0 1 15,-18 34-15,18 1 15,0 35-15,18 17-1,-18-17 1,0 18 0,17-18-1,-34-18-15,17 18 16,-18-18 0,18 0-16,0-17 15,0 35 1,-18-35-1,18-1 1,0-34 31,18-19-31,-18 19-1,18-19 1,-1-16-1,19 34 1,-1-17 0,0 17-1,0 18 1,-17 0-16,0 0 16,17 0-1,-17 0-15,-1 18 16,1-18-1,0 17-15,-18 19 32,0-19-17,-18 18-15,18-17 0,-18 17 32,-17-17-17,17 17 1,-17-17-1,0 0 1,-18-18 0,35 0-16,1 0 0,-19 0 15,1-18 1,0 18-16,17 0 16,0-18-1,18-17 1</inkml:trace>
  <inkml:trace contextRef="#ctx0" brushRef="#br2" timeOffset="170636.65">15487 9349 0,'0'0'16,"0"-18"0,0 0 93,0 1-46,-18 17-1,18 17-46,0 19 15,0-1-15,0 18-1,0 0 1,0-18-1,18 0 1,-18 18 0,0 0-1,0-35-15,0 17 16,0 18 0,0-35-16,0-1 15,0 18 1,0-17-16,0 17 15,0-17 1,0 17-16,0-17 16,0 0-1,0 17-15,0-17 32,0 17-17,0 18 1,-18-53-16,18 35 15,0 0 1,0-17 0,0 17-1,0 0 1,0-17 0,0 0-1,18-1 1,-18 1 15,-18-36 63,18 1-79,-35-19-15</inkml:trace>
  <inkml:trace contextRef="#ctx0" brushRef="#br2" timeOffset="173293.03">16069 9737 0,'0'0'15,"0"-18"63,-18 0-62,18 1 0,0-1-1,-35 0 1,17 1-1,1 17 1,-18-18-16,17 36 31,-35-1-15,0 19-16,18-1 31,17 18-15,1 0-1,17-18 1,17-17-16,1-1 16,-1 19-1,1-36-15,17-18 32,1 0-17,-1 1-15,18-36 31,-18 18-15,0-1-16,-35 19 16,18-1-1,-18 36 63,0-1-62,0 1 0,0 17-1,0-17-15,18 17 32,-1-35-17,1 0-15,17 0 31,-17-18-15,-1 1-16,-17-18 16</inkml:trace>
  <inkml:trace contextRef="#ctx0" brushRef="#br2" timeOffset="173965.24">16475 9296 0,'0'-18'16,"0"36"-16,0-54 15,-18 36 32,18 36-31,0-1-1,0 18 1,0 0-16,0 0 16,-18 35-1,18-18-15,0-17 16,0 18-1,0-18-15,0-18 16,0 36 0,0-36-16,0-17 15,0 35 1,0-18-16,0-18 31,0 1-15,0-36 62,0 1-62,0-54-16</inkml:trace>
  <inkml:trace contextRef="#ctx0" brushRef="#br2" timeOffset="174652.89">16722 9260 0,'0'-17'16,"-18"34"15,36 19-15,-18-19-16,0 1 16,0 70-1,0-70-15,0 35 16,0 35-1,0-35-15,0-36 0,0 19 16,-18 17 0,18-18-16,0 0 31,0-52 16,18-1-32,-1 0-15,19-35 16,17 18 0,-36 17-16,18 18 15,1-17 1,-1 34 0,-17 1-1,-1 17-15,1-17 16,-36 17-1,1 1-15,17-19 16,-36 18 0,1 1-16,-35-19 31,17-17-15,0-35-1,35 0 1,36 0-1,-1-1 1,1-17-16</inkml:trace>
  <inkml:trace contextRef="#ctx0" brushRef="#br2" timeOffset="175214.9">17427 9613 0,'0'-17'15,"0"34"-15,-17-34 16,17-1-16,0 0 31,-18 18-15,0 0 0,1 0-1,-1 0-15,18 18 16,-18 0-1,-17 34-15,17-34 16,1 35 0,-1 0-16,18 17 31,18-34-15,35-1-1,0-17 1,0-18-1,-1 0 1,-16 0 0,-36-18-1,-53 0 17</inkml:trace>
  <inkml:trace contextRef="#ctx0" brushRef="#br2" timeOffset="176152.39">16457 10089 0,'18'0'31,"-18"-17"-15,17 17 31,-34 0 15,17 17-46,-18 1 0,18 0-1,0-1 1,18 19 0,-18-19-16,0 1 0,0 0 15,0 17 1,0 0-16,-18-17 15,18 17 1,0 0-16,0 1 31,0-36-15,-18 0 31,18-36-32,18 19 1,-36-1-16</inkml:trace>
  <inkml:trace contextRef="#ctx0" brushRef="#br2" timeOffset="177902.11">17868 9243 0,'0'-18'31,"0"1"1,0-1-1,-17 53 47,17 0-62,0 18-1,17 18 1,-17 17-16,18 18 31,-1-18-15,-17-17-16,18-36 15,-18 18 1,18 53-16,-1-53 31,-17 17-15,0 1-1,0-18 1,0 0 0,0-1-1,0-34-15,0 17 32,18 1-17,-18-19 1,0 1-1,0 0-15,0-54 125,0 19-109,0-19-16</inkml:trace>
  <inkml:trace contextRef="#ctx0" brushRef="#br2" timeOffset="179043.04">18433 9490 0,'17'0'47,"-34"0"0,17-18-32,-18 18 1,0 0 0,1 18-1,-19 17 1,1 0-1,35-17-15,0 17 16,-17 18 0,34-35-16,1 35 15,-1-18 1,1-35-16,0 18 16,17-1-1,-17-17-15,-1 0 16,19 0-1,-1-17-15,0-1 32,0-17-32</inkml:trace>
  <inkml:trace contextRef="#ctx0" brushRef="#br2" timeOffset="179964.6">18927 9631 0,'0'0'0,"17"-18"15,-17 1 16,0-1-15,-17 0-16,17 1 31,-18-1-15,0 18-16,-17-18 31,17 18-15,1 18-1,-19 0 1,36-1-16,-17 1 16,-19 52-1,19-34 1,17 17 0,17-36-16,-17 1 15,18 0-15,0-18 31,-1 0-15,19-18-16,17-35 31,0-18-15,-1-17-16,-16 0 31,17-53-15,-18 53-1,-17 17 1,-18 54-16,0-1 16,0 0-1,-18 36 1,0 0 0,18-1-16,-17 19 15,17-1 1,-18 0-16,18 0 15,-18 36 1,1-18-16,-1 53 31,0-71-15,1 53-16,34-35 31,-17 0-15,18-35-1,0-1 1,-1-17 15,-17-17-15,-17 17 0</inkml:trace>
  <inkml:trace contextRef="#ctx0" brushRef="#br2" timeOffset="182402.09">16545 8237 0,'0'0'16,"-17"-17"31,34-1-31,-17 0-16,0 1 15,18-36 1,0-18-1,-18 36 1,17 0 0,1 52 15,17 19-15,-17-19-16,-1 1 15,1 17-15,0-35 16,17 36-1,-17-36-15,-1 0 16,-52 17 31,-18 18-31,0 1-1,0-1 1,-17 0-1,52-35 1,-35 0 0,35 0-16,1 0 15,-1-17-15,1-1 16,-19-17 0,19 17-1,-1 0 1,18 1-16,0 34 47,-18 19-32,1-1-15,-19 18 32,-17-18-17,1-17 1,34-1-1,36-34 1</inkml:trace>
  <inkml:trace contextRef="#ctx0" brushRef="#br2" timeOffset="182590.1">16404 8502 0,'0'0'15,"-53"-35"64</inkml:trace>
  <inkml:trace contextRef="#ctx0" brushRef="#br2" timeOffset="183105.22">15928 8167 0,'0'0'16,"-18"-18"-1,1 18 17,17 35-17,-18 1-15,0-19 32,1 1-17,17 0 1,-18-36-1,0 0 1,1 1 0,17-19-1,0 19 1,-18-1-16,18 36 47,-35 17-32,17 0-15,1-35 16,-36 36 0,35-19-16,-17 1 31,17 0 0</inkml:trace>
  <inkml:trace contextRef="#ctx0" brushRef="#br2" timeOffset="183355.75">15681 8608 0,'0'0'0,"18"0"15,-1 0-15,19 17 32,-1-34-17,0 17-15,18-18 32,-53-17-17</inkml:trace>
  <inkml:trace contextRef="#ctx0" brushRef="#br2" timeOffset="184090.28">15064 8184 0,'0'0'0,"17"0"63,36 0-48,18 0 1,-18 18-1,-18 0 1,-17 17 0,-18-17-16,-18-18 15,-35 35 1,35-35-16,-17 18 16,-35-1-1,17-17-15,17-17 16,1-1-1,17 0-15,18-17 32,18 0-17,17 17-15,1 0 32,-19 36-17,1 17 1,-36 1-1,-17 17 1,-18-36 0,0 1-1,35-18-15,-17 0 16,0-18 0,17 1-16,18-1 0,0 0 15,-17-35 1,34 0-16,1 1 31,-18 34-15,0 36 15,0 34-15,0-16-16</inkml:trace>
  <inkml:trace contextRef="#ctx0" brushRef="#br2" timeOffset="185199.01">14076 8802 0,'17'0'15,"-34"0"-15,52 0 16,0-18-1,18 18 1,18-17 0,17 17-1,-35 0-15,-18-18 16,159 0 0,-106 18-1,89-17 1,-124 17-16,17 0 15,71 0 1,-17-18-16,-71 18 16,70 0-1,18 0-15,-35 0 32,53 0-17,-18 0 1,-88 0-1,106 0 1,-124-18-16,36 18 16,70-17-1,-35 17 1,-1-18 0,-87 18-16,17 0 0,-17 0 15,88-18 1,-36 18-16,-34 0 15,34 0 1,-35 0-16,-17 0 31,-18 18 110,-70-18-141</inkml:trace>
  <inkml:trace contextRef="#ctx0" brushRef="#br2" timeOffset="186620.9">12771 10936 0,'17'-18'47</inkml:trace>
  <inkml:trace contextRef="#ctx0" brushRef="#br2" timeOffset="190793.41">12823 10936 0,'-17'0'156,"17"-18"-140,-18 36 62,1 17-63,17-17 1,0 35 0,0 0-1,-18-18 1,18 0-16,0 1 31,0-19-15,0 1 15,-18-18 31,18-35-46,0-1 15,18 1-15,-18 17-16,0-17 16,18 0-1,-18 0-15,0 17 16,17-35-1,1 35-15,-18 1 0,0-1 16,17-17 0,1 17-16,0 1 31,-1 17-15,1 17-1,35 1 1,-35 0-1,-1-18-15,1 17 16,-36 1 0,18-1-16,-17 1 15,-19 17 1,19-17-16,-1-18 16,-17 18-1,17-18 16,53-18 16,1 0-31,34 18-16,-17 0 31,-18 18-15,36 17-1,-53 1 1,-54-1 0,19 18-1,-36 0 1,0-36 0,18 1-16,17-18 15,-70 0 1,52 0-16,-16-35 31,34 35-15,18-53-16</inkml:trace>
  <inkml:trace contextRef="#ctx0" brushRef="#br2" timeOffset="192511.6">13388 11201 0,'0'17'125,"0"-34"-110,18 17 1,17 17 31,-18-17-32,36 0 1,18-17 0,-53 17-16,-1 0 15,71 0 1,-52-18-16,-19 36 16,36-18-1,-35 0-15,0 0 16,34 0-1,-34 17-15,17-17 32,-52-17 77,-19 17-93,19-18-1,-18 0 1,-1-17 0,1 17-1,17 1-15,1 17 16,-1-18-1,0 18-15,36 0 94,0 18-78,-1-1-1,54 1 1,-36-18 0,18 18-1,-18-18-15,18 17 32,-35-17-17,0 0 1,-36 0 62,0 18-62,-35 0-1,18 17 1,17-35-16,-17 35 15,18-17-15,-54 35 16,36-18 0,17-17-1,-17-36 63</inkml:trace>
  <inkml:trace contextRef="#ctx0" brushRef="#br2" timeOffset="200433">14640 11112 0,'0'18'46,"18"-36"48,0 1-78,-18-1-1,0-17 17,-18 17-17,0 1 1,-17-1 0,17 18-1,-17 0 1,17 18-16,1-18 15,-18 17 1,-1 19-16,19-19 16,-19 18-1,19 1-15,17 17 32,17-18-17,1 0 1,0-17-1,35 17 1,-36-35 0,36-35-1,-35 17-15,17 1 16,0-36 0,1 17-16,-19 19 15,18-36 1,-17 35-16,-18 1 31,0 34-15,-18 1-1,1-1 1,17 19 15,17 17-15,1-36-1,0 1 1,17-36 0,0-17-1</inkml:trace>
  <inkml:trace contextRef="#ctx0" brushRef="#br2" timeOffset="201136.64">15258 10760 0,'0'0'0,"17"-18"15,-34 18-15,17 18 47,-18-1-31,18 19-1,0 17 1,0-36-16,-18 36 16,18 35-1,0-70-15,-17 52 16,17 19 0,0-54-16,-18 18 15,18 17 1,0-34-16,0-19 15,0 36 1,0-35-16,0 0 16,0-1-1,0-34 48,-18-36-48</inkml:trace>
  <inkml:trace contextRef="#ctx0" brushRef="#br2" timeOffset="201902.1">15575 10866 0,'0'-18'31,"0"36"-31,0-54 32,0 19-17,0 34 17,0 36-17,0-35-15,0-1 16,0 72-1,0-54-15,0 0 16,0 36 0,-17-36-16,17-17 0,0-1 15,-18 1 17,36-36-1,-1 1-16,-17-1-15,18 0 16,35-52 0,-36 70-16,19-35 15,34 17 1,-52 18-16,17 0 16,-17 18-1,-1-1-15,-17 1 16,0 17-1,-17 0-15,-1-17 16,0 17 0,-34-17-16,16 0 31,-17-1-15,18-17-1,17-17-15,1 17 16,17-18-16,-18 0 15,36-17 1,-18-18-16</inkml:trace>
  <inkml:trace contextRef="#ctx0" brushRef="#br2" timeOffset="202464.61">16245 11024 0,'0'0'15,"18"0"1,-18-17-1,18-1 1,-18 0 0,-18 18-1,18-17 1,-18 17 0,1 17-16,-1-17 15,-17 18 1,17 0-16,1-18 15,-36 70 1,35-52-16,18-1 16,-18 36-1,18 0-15,18-17 32,0 17-17,35-36 1,17 1-1,-35-18 1,-17 0-16,0 0 16,-1 0-1,1 0-15,-53 0 32</inkml:trace>
  <inkml:trace contextRef="#ctx0" brushRef="#br2" timeOffset="206401.67">16792 10760 0,'18'0'16,"-36"0"-1,18-18 1,-17 18 93,17 53-93,-18-18-1,0 89 1,18-54 0,0 18-1,0-35-15,0 0 16,0 18 0,0-36-16,0 18 15,0 0 1,0-35-16,-17-1 15,17 36 1,-18-35-16,18-1 16,0 1-1,18 0 48,-1-54-32</inkml:trace>
  <inkml:trace contextRef="#ctx0" brushRef="#br2" timeOffset="206886.87">17321 10936 0,'0'0'16,"-17"0"31,-1 0-32,0 0 1,1 18-16,17-1 16,-71 19-1,54-19-15,-1 19 16,-17 16-1,17 1-15,36 0 32,-1 0-17,-17-35-15,53 0 32,0-36-17,0 0 1,-18-17-1,18 0-15</inkml:trace>
  <inkml:trace contextRef="#ctx0" brushRef="#br2" timeOffset="207729.64">17745 11148 0,'0'0'16,"0"-18"-1,17 18-15,-17-35 32,-17 0-17,17 17 1,-18 0-1,-17-17 1,17 35 0,-17 18-1,17-18-15,18 17 16,-53 19 0,36-19-16,17 1 15,-36 35 1,36-36-16,-17-17 0,17 18 15,0 0-15,17 17 32,1-17-17,0-18-15,17-18 32,18-17-17,0-18 1,0 0-1,-53 35-15,35-52 16,18-19 0,-35 72-16,17-71 15,18 17 1,-53 53-16,17 1 0,-17-1 16,18 1-16,-18-1 31,-18 36-16,1-1-15,17 1 16,-36 52 0,19-34-16,17-19 0,-35 54 31,-1 17-15,1-17-1,35-1 1,0-35-1,0 1 1,18-19 0,-1-17-1,-17 18 1,18-18-16,0 0 31,-36-18-31</inkml:trace>
  <inkml:trace contextRef="#ctx0" brushRef="#br2" timeOffset="211886.31">12753 12541 0,'0'0'15,"0"18"1,0 0 0,0-1 46,0 1-15,0-1-16,-18-17-15,18 18-16,0 0 47,0-1-32,0 1 1,-17 0 0,17-1-16,0 1 15,-18 0 1,18 17 0,0-18 15,18-34 31,17-1-46,-17-17 0,34-36-1,19-52 1,-53 70-1,17-18 1,-17 36 0,-1 0-1,-17 17-15,0 1 16,18 17 0,0 17 671,-18 1-671,17-18-16,1 35 15,-18-17-15,17 17 16,1 53 0,0-52-16,-18-1 15,17 35 1,1-34-16,-18-1 0,18-35 15,-1 53 1,1-36-16,0 1 31,-36-18 47,-35-18-78</inkml:trace>
  <inkml:trace contextRef="#ctx0" brushRef="#br2" timeOffset="212183.34">12841 12753 0,'-18'0'16,"36"0"15,0-18-15,-1 18-1,36-35 1,-35 35 0,35-18-1,-35 1-15,-1 17 0</inkml:trace>
  <inkml:trace contextRef="#ctx0" brushRef="#br2" timeOffset="213183.19">13511 12718 0,'0'17'15,"0"-34"-15,-17 34 16,-1-17 0,0 0-1,18-17 1,-17 17 31,34 0-16,19 0-15,-1 0-16,-17 0 0,52 0 31,54-18-15,-18 18-1,17-18 1,-17 1-1,-36 17 1,-17-18 0,-35 18-16,0 0 15,-36 0 17,-17 18-17,17-18-15,0-18 16,-35 0-1,18 18-15,0-35 32,0 18-17,17-1-15,0 18 32,36 0-1,0 18-16,-1-18-15,1 0 16,35 17 0,-36-17-16,19 18 15,34-18 1,-52 0 0,35 0-1,-53 17 32,-35 19-31,-1-1-16,19-17 0,-19 17 31,-17 18-15,18-18-1,18-17 1,17-1-1,0 1 32,-18-36-47</inkml:trace>
  <inkml:trace contextRef="#ctx0" brushRef="#br2" timeOffset="-214469.87">14764 12506 0,'0'0'15,"0"18"32,0-36 109,17 0-109,1 18-31,-18-17 31,0-1 0,-18 0-32,1 18 17,-1 18-17,-17 0 1,17-18-16,1 17 15,-36 36 1,53-17-16,-18-1 16,18 53-1,35-35 1,1-18 0,-1-17-16,-18-18 15,36 0 1,0-18-16,-35 1 15,17-1 1,0-17-16</inkml:trace>
  <inkml:trace contextRef="#ctx0" brushRef="#br2" timeOffset="-213626.13">15275 12629 0,'0'0'0,"18"0"16,-18-17 0,18 17-1,-18-18-15,-18 1 31,18-19-15,-18 19-16,1 17 31,-19-18-15,1 18-16,0 18 31,-18 17-15,35-17-16,-17 17 15,17 18 1,1-36-16,17 36 16,17-17-1,1-19 1,17 1 0,-17-18-1,17 0 1,0-53-16,-17 35 15,35-52 1,0-18-16,-18 52 16,18-52-1,0-18-15,-18 18 32,-17 53-17,-36 17 1,18 36 15,-17 35-15,-1-53-16,18 35 15,-18 35 1,1-34-16,-1 17 16,0 35-1,1-35-15,-1 0 16,18 0-1,18-18-15,17 0 32,-17-17-17,-1-18-15,1-18 47,-53 1-31</inkml:trace>
  <inkml:trace contextRef="#ctx0" brushRef="#br2" timeOffset="-211079.07">21449 10760 0,'0'0'16,"0"-18"46,35 18-46,36-18-1,35 1 1,35-1-16,35 18 31,-52 0-15,-107 0-16,71 18 15,-52-18 1,-107-18 15</inkml:trace>
  <inkml:trace contextRef="#ctx0" brushRef="#br2" timeOffset="-210266.87">21308 10601 0,'17'-18'32,"19"18"-17,34-17 1,54-1-1,-36 18 1,71-18 0,-106 18-16,17 0 15,36-17 1,-71 17-16,-17 0 16,0 0-1,-36 0-15,18-18 16,-53 1-1,0-19-15,18 36 16,-36-17 0,1-19-16,34 19 31,-17-1-15,36 18-1,34 0 16,19 18-15,-19-1-16,19-17 16,105 36-1,-106-19-15,36 1 16,87 17 0,-122-17-16,34-1 15,18 1 1,-52 0-16,-19-18 15,1 17 1,-18 1-16,-35 0 31,-54 35-15,-16 17 0,-1 1-1,-53 34 1,124-69-1,-36 34 1,54-52 0,34-18 46,-17-18-62</inkml:trace>
  <inkml:trace contextRef="#ctx0" brushRef="#br2" timeOffset="-208641.75">24571 8273 0,'0'0'16,"0"-18"15,0 0 16,0 1-32,-18 17 17,1 0-17,-1 0 1,-17 17-1,-36 1-15,54-18 16,-54 35 0,18-17-16,-17 35 31,52-36-15,18 1-1,35 0 1,18 17-1,35-17 1,-35-1 0,-17 19-16,-1-19 15,0 18 1,-17-17-16,-18 0 16,0 17-1,-18-17-15,18-1 16,-70 19-1,34-19-15,1-17 16,-53 18 0,52-18-16,1-18 31,53-17-15,-1 17-1,54-17-15</inkml:trace>
  <inkml:trace contextRef="#ctx0" brushRef="#br2" timeOffset="-207939.12">24677 8608 0,'17'0'15,"-34"0"-15,52 17 47,-17-17-31,35-17-16,-36 17 0,54 0 31,52-18-15,-17 18-1,-35 0 1,-18 0-1,-71-18 32,-35 1-31,53-1-16,-35 18 16,-1-17-1,1-1-15,0 18 16,0-18-1,17 18-15,18-17 47,35 34-31,1-17 0,-19 0-16,54 18 15,-54-18-15,19 18 16,-19-18-16,36 17 15,-17 1 1,-19-18 0,-34 35-1,-1-17 1,-35 17 0,35-17-16,1-18 15,-36 35 1,17-17-16,19-1 15,-1 1 1,18 0-16,35-54 31</inkml:trace>
  <inkml:trace contextRef="#ctx0" brushRef="#br2" timeOffset="-207324.09">25700 8661 0,'0'0'0,"0"17"16,0 1-16,18-36 94,-18-17-79,17 35-15,1-53 16,-1 0-1,1-35 1,-18 70-16,35-87 16,-17-1-1,0 88-15,-1-52 16,1 34 0,0 19-16,-18-1 31,35 53-16,-18 1-15,1-19 16,0 54 0,-1-1-16,-17-34 0,18 52 31,0 0-15,-1-35-1,1-18 1,-18-17-1,-18-36 17,1 18-17,-19-53-15</inkml:trace>
  <inkml:trace contextRef="#ctx0" brushRef="#br2" timeOffset="-207110.68">25770 8520 0,'18'0'16,"-36"0"-16,54 0 15,17-18 1,-36 0 0,54 1-1,-18 17 1,-36 0-1,72 0-15</inkml:trace>
  <inkml:trace contextRef="#ctx0" brushRef="#br2" timeOffset="-206453.93">26441 8520 0,'17'0'31,"1"-36"-15,-18 19-1,0-19 1,-18 1-1,1 0 1,-19 35 0,1-18-1,17 36-15,1-18 16,-18 53 0,17-36-16,0 1 15,-17 70 1,35-70-16,0-1 0,-18 1 15,36 35 1,-18-35-16,35-18 31,18-18-15,-18-17 0,18-36-1,-17 18 1,-36 36-16,35-36 15,-35 35 1,0 0-16,18 18 16,-36 0-1,18 36 1,-18 17 0,18-18-1,18-17-15,-18-1 16,18 36-1,-1-53-15,1 0 32,35-18-32</inkml:trace>
  <inkml:trace contextRef="#ctx0" brushRef="#br2" timeOffset="-205891.66">27023 8273 0,'0'0'0,"0"-18"15,0 0-15,0 1 16,-18-19-1,1 36-15,-1-17 32,-35 34-17,35 1-15,-35 17 32,0 18-17,18 0 1,0 18-1,35-54-15,0 36 16,35 18 0,-17-71-16,17 35 15,36 0 1,-18-17 0,0-18-1,-1-18-15,-34 18 31,-18-17-15,18 17 15,-36 0 16</inkml:trace>
  <inkml:trace contextRef="#ctx0" brushRef="#br2" timeOffset="-205298.26">27464 7849 0,'0'0'15,"0"53"48,17 0-47,-17-18-16,0 1 15,18 87 1,-36-52-16,18 70 31,0-53-15,0 0-16,-17-53 0,17 54 15,0 34 1,0-52 15,0-18-15,0-18-1,0-70 48,-18-1-63</inkml:trace>
  <inkml:trace contextRef="#ctx0" brushRef="#br2" timeOffset="-204438.54">27711 8061 0,'0'-18'15,"0"54"48,0 17-47,17 52-1,-17-16 1,0-54-16,0-18 0,0 36 31,0-17-15,36-72 31,-1 1-32,18 0 1,35 0-1,-70 35-15,17-18 16,18 53 0,-36-17-16,-17-1 15,-35 36 1,-18-17 0,18-1-1,17-35-15,-17 18 0,17-18 16,-34 0-1,16-36-15,19 36 16,17-35 0,17-18-16,-34 35 0,70-52 15</inkml:trace>
  <inkml:trace contextRef="#ctx0" brushRef="#br2" timeOffset="-203814.22">28275 7955 0,'0'0'16,"18"18"-1,-18 17 1,0 0 0,0 36-16,0-53 15,0 34 1,-18 72-16,-17-36 31,17-17-15,1-18-1,17-36 1,0-34 0,0-1-1,35-17 1,-17-1 0,34-17-1,-16 36-15,-19 17 16,54-18-1,-18 36-15,-36-18 16,1 17 0,0 19-16,-18-19 0,-18 19 31,-17-1-15,-36 0-1,1-17 1,-1-36-1,36 18 1,0-35 0,35 17-16,0 1 15,35-72-15</inkml:trace>
  <inkml:trace contextRef="#ctx0" brushRef="#br2" timeOffset="-203340.97">28804 7885 0,'-17'17'47,"17"19"-31,0-1-16,0 0 15,0 53 1,0 18-16,0-71 15,0 71 1,0-53-16,0-18 16,0 89-1,0-54-15,0 1 32,17-36-17,-17-17 1,0-36 15,-17 18-15,52-35-16</inkml:trace>
  <inkml:trace contextRef="#ctx0" brushRef="#br2" timeOffset="-202672.76">29228 8326 0,'0'0'0,"0"-36"16,0 1-1,0 0 1,-18 35-16,18-36 16,-35 19-1,17 17 1,-35 17 0,36-17-16,-1 18 15,-17 17 1,-1 18-16,19-35 15,17 35 1,0-18-16,0-17 16,35 17-1,0-17-15,1-18 32,-1-18-17,35-35 1,-34 0-1,-1 18 1,-17 0 0,-18 35 31,-18 35-32,18 0 1,0 0-1,18-17-15,-1 0 16,1-1 0,-1 1-16,36-36 31,-17 1-31</inkml:trace>
  <inkml:trace contextRef="#ctx0" brushRef="#br2" timeOffset="-202235.55">29686 7814 0,'-17'35'47,"-1"18"-32,18 0-15,18 71 32,-18-36-17,35 53 1,-17-53-1,-1 0 1,-17 0 0,0-70-16,0 0 0,0 17 15,0 0 1,0-17-16,-17-18 47,17-18-32,17-17-15,-17-36 0</inkml:trace>
  <inkml:trace contextRef="#ctx0" brushRef="#br2" timeOffset="-201557.32">30021 7796 0,'0'0'0,"-17"-17"15,34 34 32,-17 19-31,18 52 0,-18 0-1,0 36 1,0-72-1,-18 19 1,18-36 0,36-70 31,-19 0-32,19 17-15,16 0 16,1 1-1,0 34-15,-35-17 16,17 36 0,-17-1-16,-36 0 31,1-17-15,-72 17-1,36-17 1,-35-36-1,71 18-15,-1-17 16,0-1 0,18-17-1,0 70 1,36-106-16</inkml:trace>
  <inkml:trace contextRef="#ctx0" brushRef="#br2" timeOffset="-201110.53">30709 8184 0,'18'0'16,"-36"0"-16,36-17 15,0 17-15,-18-18 0,-18-17 32,18 17-17,-18 1 1,1 17 0,-1 17-16,0 1 15,-35 17 1,18 0-16,35-17 15,-53 53 1,36-36-16,17-17 16,17 34-1,1-34-15,52 0 32,-17-36-17,0 18 1,-17-18-1,-1 1-15</inkml:trace>
  <inkml:trace contextRef="#ctx0" brushRef="#br2" timeOffset="-200641.79">31203 7638 0,'0'17'31,"18"1"-15,-18 35-1,0 0 1,0-18-16,0-17 0,0 52 16,0 18-1,17 1-15,-17-19 16,-17 54 0,17-54-16,-18-35 15,1 71 1,17-70-16,0-19 15,-18 18 1,18-52 62,18-18-78</inkml:trace>
  <inkml:trace contextRef="#ctx0" brushRef="#br2" timeOffset="-200204.95">31768 8079 0,'0'-18'16,"0"36"-16,-18-54 15,-17 36 16,-1 18-15,1 0 0,-18 35-1,36-18-15,-19 0 16,19 18 0,17-18-16,0-17 15,35 35 1,0-53-16,-17 17 15,52-34 1,-52 17-16,70-35 16</inkml:trace>
  <inkml:trace contextRef="#ctx0" brushRef="#br2" timeOffset="-199564.17">32244 7726 0,'0'0'15,"0"35"1,0 36-1,0 17 1,0 0-16,0-53 16,0 54-1,0-19-15,18 18 32,-18-70-17,-18-36 16,0 1-15,-17-1 0,-36-17-1,54 35-15,-1 0 16,-35 0 0,36 17-16,-1 1 15,-17 17 1,17-17-16,18 0 0,-18-1 15,18 18 1,0 1-16,18-1 31,0-35-15,35-18-16,17 18 31,-17-17-15,-35 17-1,-1 0 1,-70-18 15</inkml:trace>
  <inkml:trace contextRef="#ctx0" brushRef="#br2" timeOffset="-197985.4">24324 9701 0,'0'0'16,"0"18"46,0 0-46,0 17 0,0 35-1,0-52-15,0 35 16,-18 71-1,1-72-15,17-34 16,-18 53 0,18-54-16,0-52 47,-18-18-32,36-53 1,0 18-1,17-18 1,36 36 0,-36 34-16,-17 19 15,52-1 1,-52 18-16,-1 0 16,1 35-1,-36-17 1,1 17-1,-19 1-15,19-36 16,-18 35 0,-1-18-16,72-17 47,34 0-32,1 18 1,17 0-1,-71-18-15,1 17 16,0 19 0,-54-1-1,-34 0 1,52-17-16,1-18 0,-36 18 16,0-1-1,-18-17 1,54-17-1,-1 17-15,36-18 0</inkml:trace>
  <inkml:trace contextRef="#ctx0" brushRef="#br2" timeOffset="-197329.64">25030 9948 0,'-36'0'16,"72"0"-16,-107 36 16,89-36 30,17 0-30,53 0-16,-53 0 16,54-18-1,34 18-15,-35-18 32,-17 18-17,-106-17 32,-1-1-31,19 0-16,-19 18 15,19-35 1,-1 35 0,53-18 30,-17 36-30,17-18-16,-17 18 16,17-18-1,-17 17-15,-18 1 32,-18 0-17,-52 17 1,34 0-1,1-17 1,17 17 0,18-17-16</inkml:trace>
  <inkml:trace contextRef="#ctx0" brushRef="#br2" timeOffset="-196564.19">26247 9948 0,'0'0'16,"0"-17"-1,0-1 1,-18 0-1,18-17-15,-18 0 32,18 17-17,-53-17-15,18 35 32,-35 18-17,17-1 1,0 36-1,0 35 1,35-70-16,18 0 16,0 17-16,18-17 15,17 17 1,0-35-16,18-18 16,18 1-1,-36-19-15,-17 19 16,35-19-1,-36 1-15,-17 17 32,0 54 15,0-19-32,18 36 1,0-35-1,-1-18-15,1 18 16,0-18 0,-1-18-16,1 18 15,-18-18-15</inkml:trace>
  <inkml:trace contextRef="#ctx0" brushRef="#br2" timeOffset="-195970.28">26705 9454 0,'0'0'0,"0"36"47,0-19-31,18 72-1,-18-54-15,0 35 16,0 89-1,-18-18 1,1-17 0,-1-89-16,0 71 15,18-53 1,0-36-16,0 1 0,0 17 16,18-52 46,0-54-62</inkml:trace>
  <inkml:trace contextRef="#ctx0" brushRef="#br2" timeOffset="-195392.32">27093 9490 0,'0'0'16,"0"-18"-1,0 36 17,0 17-17,0-17-15,0 35 16,0 52-1,0-34-15,0-53 16,-17 70 0,-1-18-16,18-34 31,0-19-15,0-34-1,18-1 1,17-17-1,36-1 1,-54 19-16,54-1 16,-18 18-1,-36 0-15,36 18 16,-18-1 0,-35 19-16,-17-1 31,-36 0-16,-18 1-15,54-36 16,-36 0 0,0 0-16,35-18 15,-17 0 1,17-17 0,54 0-1,-1-18-15</inkml:trace>
  <inkml:trace contextRef="#ctx0" brushRef="#br2" timeOffset="-194990.4">27852 9790 0,'0'-18'16,"0"36"-16,0-54 15,0 19 1,-35-1 0,17 18-1,-35 18 1,18-1-1,35 1-15,-53 35 16,35 17 0,0-52-16,36 35 15,0 0 1,-1-53-16,1 18 0,0-18 16,70 0-1,-70-18-15,17 18 16,35-53-1,-52 35-15</inkml:trace>
  <inkml:trace contextRef="#ctx0" brushRef="#br2" timeOffset="-194466.79">28487 9296 0,'0'17'63,"17"54"-48,-17 17 1,18-17 0,-18 52-1,0-88-15,18 36 16,-36 70-1,18-123-15,-18 35 16,-17 0 0,35-36-16,-17 18 15,-1-17 1,0 0 15,1-36 32</inkml:trace>
  <inkml:trace contextRef="#ctx0" brushRef="#br2" timeOffset="-193724.28">29069 9648 0,'0'-17'47,"-18"17"-31,18-18 0,-17 18-1,-1-17 1,-17 34-1,-1 1 1,-17 35 0,18 0-1,35-18-15,-17-17 16,34 52 0,1-35-16,-18-17 15,70 17 1,-52-35-16,0 0 0,-1 0 15,1 0 1,53-35-16</inkml:trace>
  <inkml:trace contextRef="#ctx0" brushRef="#br2" timeOffset="-192985.76">29898 9225 0,'0'0'0,"18"18"31,-36 35-15,18-36-16,0 1 0,0 70 31,18 36-15,-18-36-1,17-18 1,1-17-1,-1-35 1,-34-18 15,-18-35-15,35 17-16,-36 0 16,1 1-1,0-1-15,-1 36 16,-34-18-1,-1 35-15,54-35 16,-19 35 0,1 18-16,0 0 31,53-18-15,34 1-1,-34-19-15,17-17 16,54-35-1,-54 35-15,0-18 16,0 1 0,-17-1-16,0 0 15,-1 18 48,-17 18-48</inkml:trace>
  <inkml:trace contextRef="#ctx0" brushRef="#br2" timeOffset="-191079.41">24289 11483 0,'0'18'16,"0"-36"-16,0 53 15,-18-35-15,18 18 31,0-1-15,0 1 0,0 0-1,0-1 1,18 1 0,-18 0 30,17-36-30,1 18-16,-18-18 16,53-35-1,-18 1-15,36-72 32,-18 18-17,-36 53 1,36-70-1,-35 105 1,-18 1 0,0-1-16,35 18 31,-17 18-15,-18 17-16,17-35 15,19 88 1,-36-53-16,0-17 0,0 17 15,17 124 1,-17-88-16,18 17 31,0-35-15,-18-18-16,-18-70 62,-17 17-46,17 0 0,0-17-16</inkml:trace>
  <inkml:trace contextRef="#ctx0" brushRef="#br2" timeOffset="-190814.12">24359 11553 0,'0'18'15,"18"-36"17,0 18-17,35-17 1,17-1-1,-35 18 1,18-17 0,-35 17-16,-36 0 0,71-18 15</inkml:trace>
  <inkml:trace contextRef="#ctx0" brushRef="#br2" timeOffset="-189751.45">25047 11536 0,'0'0'16,"-17"0"0,-1 0-1,0 0 1,54 17 46,34-34-46,54-1 0,-1 1-1,18 17 1,36-36-1,-107 36 1,1 0 0,-89 0 31,0 0-32,1-17-15,-18 17 16,-1-18-1,1 0-15,17 18 16,1-17 0,-1-19-16,0 19 31,18 34 16,18 1-32,17 0 1,18-1 0,0 1-1,0-18 1,-35 0-16,-1 0 0,1 0 16,17 0-1,-52 18 32,-1-1-31,-17 1-16,-1 17 31,19 0-15,-18 1-1,17-1 1,18-17-1,0 17 95,-18-70-110</inkml:trace>
  <inkml:trace contextRef="#ctx0" brushRef="#br2" timeOffset="-188361">26423 11271 0,'-18'-17'47,"18"-1"-31,-17 0-1,-1 18 1,18-17-16,-18 17 16,1 17-16,-1-17 15,-35 36 1,36-19-16,-36 89 31,35-35-15,36-1-16,-18-52 0,35 17 31,18-17-15,17-1-1,-17-34 1,-17-1-1,-36 0-15</inkml:trace>
  <inkml:trace contextRef="#ctx0" brushRef="#br2" timeOffset="-187360.68">26917 11430 0,'18'0'16,"-1"-18"15,1-17-16,-18 0 1,0 17 0,-18 1-1,1-1 1,-19-17 15,19 35-15,-1-18-16,0 18 15,-17 0 1,0 0-16,-18 18 31,18-1-15,-1 19-16,19-1 31,17 18-15,-18 17-1,18-34 1,0-19-16,18 1 0,-18-1 16,17 19-1,1-19-15,0-17 16,17-17 0,-17 17-16,17-18 15,18-35 1,-18 18-16,-17 0 15,52-71 1,-52 53-16,35-106 31,-18 71-15,-17 17 0,-18 54-1,0-1 1,-18 53 15,18-17-15,-18 17-1,1 18 1,-1-35-16,18-1 0,-17 19 16,-1 17-1,0 35-15,18-53 16,0 53-1,18 1-15,-18-72 16,35 18 0,-17-17-16,-18 0 0,17-1 31,1-17 0,-18-17 0,18-54-15</inkml:trace>
  <inkml:trace contextRef="#ctx0" brushRef="#br2" timeOffset="-183877.01">30533 9384 0,'0'0'16,"0"-18"-1,0 1-15,0-1 16,0 0 31,0 1-32,-18 17-15,18-18 32,0 0-1,-17 36 31,34 35-46,-17 35 0,0-17-1,18-1-15,-18-34 16,18 52-1,-18 18-15,0-71 16,17 53 0,-17 0-16,0-52 0,0 16 31,0-16-15,-17-19-1,17 19 1,0-89-16</inkml:trace>
  <inkml:trace contextRef="#ctx0" brushRef="#br2" timeOffset="-183220.48">30886 9296 0,'0'0'0,"0"35"78,-18 53-62,18-17-1,-18 35 1,18-89-16,-17 36 16,17-18-1,-18-17-15,18 0 16,18-36 15,-1 0-15,36-17-16,-17 17 31,17 18-15,17 0-1,-52 18 1,-18 17-1,0-17 1,-71 35 0,54-53-16,-36 18 15,-18-1 1,53-17-16,-17 0 16,0-17-1,17 17-15,1-18 16,17 0-1,35-52 1</inkml:trace>
  <inkml:trace contextRef="#ctx0" brushRef="#br2" timeOffset="-182595.16">31344 9260 0,'0'0'16,"0"36"30,-35 34-30,35-17-16,0-35 16,-18 70-1,-17 0-15,17-17 32,1-18-17,17-36 1,17-34 31,19-19-32,-19 19-15,1-1 16,70-17 0,-70 17-16,17 18 15,18 18 1,-35-18-16,-1 17 15,1 19 1,-18-1-16,0 0 31,-35 18-15,-1-53 0,-34 35-1,-1-35 1,54 0-16,-19 0 15,-17-17 1,-17-18-16</inkml:trace>
  <inkml:trace contextRef="#ctx0" brushRef="#br2" timeOffset="-180360.73">27393 10989 0,'0'-18'31,"18"18"31,-18 18-46,17 53 0,-17 17-1,0-53-15,0 18 16,18 106 0,-18-106-16,0-18 15,18 53 1,-18-35-16,0-35 15,17 52 1,-17-34-16,18-19 16,-18 18-1,0 1-15,0-19 47,88-52-16,-123 17-31</inkml:trace>
  <inkml:trace contextRef="#ctx0" brushRef="#br2" timeOffset="-179642.02">28169 11359 0,'0'-17'16,"18"-18"15,-18 17-16,-18 0-15,1 1 16,-1-19 0,0 19-1,-17-19 1,17 36-16,-34 0 31,16 18-15,19 0-16,-1-1 15,-17 19 1,17 34-16,0 1 31,36-18-15,0-18 0,-1-17-1,36-36 1,-17 0-1,34-52 1,-35 17 0,-17 0-1,17 18-15,-35 17 16,0 0 0,0 1-16,0 52 46,0 0-30,18 1-16,17-1 31,-17 0-15,0-35 0,17 0-1,35-35-15</inkml:trace>
  <inkml:trace contextRef="#ctx0" brushRef="#br2" timeOffset="-179236.1">28663 10830 0,'0'18'47,"0"17"-31,0 18-1,0 35 1,0-17-1,18 17 1,-18 18 0,0-18-16,17-35 15,1 35 1,-18-53-16,18-17 16,-18 35-1,17-35 1,-17-18-1,18-53-15</inkml:trace>
  <inkml:trace contextRef="#ctx0" brushRef="#br2" timeOffset="-178623.75">29051 10813 0,'0'0'15,"-17"-18"1,17 53 31,17 36-32,-17-54-15,18 72 16,-18-1 0,0 18-16,0-89 0,0 54 15,0-18 17,0-36-17,0-52 16,18-18-15,-1 18-16,1 17 16,17-17-16,0 0 15,36 17 1,-36 0-16,18 36 16,-18 0-1,-17-1-15,0 19 16,-36-1-1,0 0-15,-35-17 32,1 0-17,-19-1-15,18-17 32,18-17-17,17-1 1,36 0-1,-1-17-15</inkml:trace>
  <inkml:trace contextRef="#ctx0" brushRef="#br2" timeOffset="-178157.99">29774 11042 0,'0'0'15,"18"0"1,-18-18-16,0 1 31,-18 17 16,-17 35-31,0 0-16,35-17 15,-35 52 1,17-52-16,0 17 16,18 18-1,0-35-15,18 17 16,35-17-1,-35-18 1,34 0 0,-16-18-16,-19 18 31,-17 18-15</inkml:trace>
  <inkml:trace contextRef="#ctx0" brushRef="#br2" timeOffset="-176841">24800 12823 0,'0'0'16,"0"-17"15,-17-1-15,17 1-16,-18 17 0,-17-18 31,17 18-15,0 18-16,1-18 15,-18 17 1,-18 36-16,35-35 16,-17 52-1,17 36-15,36-53 32,35 0-17,0-18 1,17-17-1,36-36 1,0-17 0</inkml:trace>
  <inkml:trace contextRef="#ctx0" brushRef="#br2" timeOffset="-176142.88">25382 13053 0,'0'0'0,"-17"0"16,70 0 62,0 0-63,35 0 1,71-18 0,-71 1-1,70-1 1,-105 18-16,-17 0 15,17 0 1,-71 0 15,-35-18-15,18 1 0,-1-1-1,-16 0 1,52 1 31,52 17-32,-16 17-15,-19-17 16,54 0 0,-53 18-16,17-18 15,-18 18 1,1-1-16,-36 1 31,-17 0-15,0 17-16,17-35 15,-35 35 1,53-17 0,0-1-1</inkml:trace>
  <inkml:trace contextRef="#ctx0" brushRef="#br2" timeOffset="-175658.32">26705 12947 0,'18'-18'47,"0"18"-31,-18-17 0,0-1-1,-18 18 1,-17-18-1,-1 18 1,19 18 0,-19 0-1,1-1-15,18 19 16,-19 17 0,36-18-16,-17-18 15,17 72 1,17-54-16,-17-17 15,36 17 1,-1-35-16,-18 0 16,72-18-1,16-17-15,-52 17 32,53-52-32</inkml:trace>
  <inkml:trace contextRef="#ctx0" brushRef="#br2" timeOffset="-174939.57">27234 13000 0,'0'0'15,"18"-18"1,-18 1-1,-18-1 1,18-17-16,-17 35 16,-1-36-1,-17 19-15,17-1 32,1 36-17,-19-1 1,1 36-1,0 0 1,0 18 0,35-54-16,-18 19 15,36-1 1,-1-17-16,-17-1 16,53-34-1,-35 17-15,17-36 16,53-17-1,-53 1-15,-17 34 16,17-53 0,1-17-16,-19 53 15,1-36 1,35-70 0,-36 71-1,-17 34 1,-35 107 31,0-1-32,35-52-15,-18 70 16,-17 0 0,17-17-16,18-53 15,-17 70 1,17-35-16,35 17 31,0-52-15,1-18-16,-1-18 15</inkml:trace>
  <inkml:trace contextRef="#ctx0" brushRef="#br2" timeOffset="-173173.78">29510 15064 0,'18'17'16,"-36"-17"-1,0 0 48,1-17-48,17-1 17,17 0-17,19 1-15,-1-1 31,0 0-15,-17 18-16,-1 0 31,-34 36 1,-1-19-17,0 19 1,1-19-1,-36 1 1,35 0 0,1-18-1,-1 0-15,-17 0 16,17-18 0,0 18-16,18-18 15,-17 18 1,17-17-16,0-1 15,0 0 1,17-17-16,1-18 31,-18 18-15,18-36-16</inkml:trace>
  <inkml:trace contextRef="#ctx0" brushRef="#br2" timeOffset="-172955.26">29633 14570 0,'0'0'16,"18"0"-1,-18-36 17,-35 54-32</inkml:trace>
  <inkml:trace contextRef="#ctx0" brushRef="#br2" timeOffset="-172142.44">29051 15117 0,'0'0'0,"-17"17"16,-1 1 15,0-18-15,1-18 15,-1 1-15,18-1-1,0 0-15,18-17 16,17 17-1,-35 1-15,18 17 16,-1-18 0,-17 0-16,18 36 15,0 0 1,-18-1 0,0 1-1,-18 0 1,0 17-16,-17 0 31,17-17-15,1-1-16,-1 1 0,-17-18 47,-1 0-32,19-18 1,-1-17-1,1 0 1,17 17 0,0 1-16,0-1 15,0 0 1,0 1-16,0 34 47,-18 1-32,18 17-15,0-17 16,-18 17 0,-17 0-16,-36 36 31,36-36-15,-18-17-1,36-36-15</inkml:trace>
  <inkml:trace contextRef="#ctx0" brushRef="#br2" timeOffset="-171908.07">28857 14764 0,'0'0'16,"35"-18"-1,1 18 1,34-18 0,-17 1-16</inkml:trace>
  <inkml:trace contextRef="#ctx0" brushRef="#br2" timeOffset="-171048.85">28328 15134 0,'-18'0'63,"1"-17"-32,17-1-16,17 0 1,1-17 0,-18 17-16,18 1 15,-1 17 1,-17-18-16,18 18 16,0 18-1,-18-1 1,-18 19-1,0-19-15,1 1 16,-1 17 0,-17-17-16,17-1 31,-17-17-15,17-17-1,-17-1 1,17-17-1,1 0 1,34 17-16,-17-17 16,18-1-1,0 19-15,-18-1 16,17-52-16</inkml:trace>
  <inkml:trace contextRef="#ctx0" brushRef="#br2" timeOffset="-170829.93">28328 14623 0,'0'0'15,"35"-18"1,-17-17-1,53 17 1,-54 0-16,1 36 16</inkml:trace>
  <inkml:trace contextRef="#ctx0" brushRef="#br2" timeOffset="-170240.51">27993 14940 0,'0'0'16,"-18"18"-1,18-1 1,0 1 0,0 0-16,-17-1 15,-1 36 1,0-53-16,18 18 16,-35 17-1,17-35-15,1 0 16,-18 0-1,-1-17-15,19-1 32,17-17-17,17 17-15,1 0 32,0 18-17,-1 0 1,1 18-1,-1 0 1,-34 52 0,-1-52-1,-17 35 1,17-53-16,-17 35 16,0 0-1,17-17-15,0 0 16,1-36-1,-1 0-15</inkml:trace>
  <inkml:trace contextRef="#ctx0" brushRef="#br2" timeOffset="-170049.03">27834 14781 0,'18'0'16,"-36"0"-16,1 0 47</inkml:trace>
  <inkml:trace contextRef="#ctx0" brushRef="#br2" timeOffset="-169548.38">27534 14958 0,'-17'17'15,"34"-34"-15,-34 52 16,17-17 15,0-1-15,0 1-16,0 17 16,0 1-1,0-19-15,-18 18 16,0 18-1,-17-17-15,35-19 16,-53 1 0,18 0-16,17-1 15,-52-17 1,34 0 0,-34 0-1,52-17 1,1 17-16,-1-18 15,18-17 1,18 35-16,-1-36 16,19-34-1,-36 52-15,17 1 16,36-54-16</inkml:trace>
  <inkml:trace contextRef="#ctx0" brushRef="#br2" timeOffset="-169360.88">27340 14781 0,'0'0'16,"18"-17"-1,-36 17 32</inkml:trace>
  <inkml:trace contextRef="#ctx0" brushRef="#br2" timeOffset="-168564">26952 15046 0,'0'0'0,"-17"0"16,-1 18 15,0-1-15,1 1-1,-1 0 1,0-18 0,1 0-1,-1 0 1,0-18 0,1 0-1,-1 1 1,18-19-16,0-17 31,18 36-15,-18-1-16,17 36 62,-17 35-46,-17-18-1,-1 36 1,1-36 0,-1 0-1,0-17 1,1-18 0,-1 0-16,0 0 15,1-18 1,-1 18-16,18-18 15,-35 18 1,17-17-16,-17 34 31,17-17-15,1 18 0,-1 0-16,-17-1 31,35 19-16,-18-19 1,0 19 0,18-19-16,0 1 15</inkml:trace>
  <inkml:trace contextRef="#ctx0" brushRef="#br2" timeOffset="-168282.76">26529 15540 0,'0'0'0,"18"18"31,-1-18-16,1 17 1,17-17 0,0-17-16,-17 17 15,53-18 1,-54 0-16,36 1 16</inkml:trace>
  <inkml:trace contextRef="#ctx0" brushRef="#br2" timeOffset="-167877.34">27411 14182 0,'0'17'31,"-53"19"-15,18-19-16,17 1 16,-53 52-1,-70 72-15,18-19 32,-54 18-17,89-70 1,53-36-16</inkml:trace>
  <inkml:trace contextRef="#ctx0" brushRef="#br2" timeOffset="-166986.72">25559 15117 0,'0'0'16,"17"-18"15,-17 36 32,18 17-48,-18 0 1,18 0-1,-18-17 1,0 0 0,17-36 15,1-35-15,0 35-16,-1-17 15,107-124 1,-18 54-16,123-89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8T06:53:04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3771 1039 96 0,'0'-9'38'0,"0"2"-29"0,4 4-5 16,-4-3-5-16,0 3 2 16,0-3 3-16,0-4 16 15,0 10 7-15,0-9 9 16,-4-1 4-16,4 4-8 16,0 3-2-16,0-3-17 15,0 2-1-15,0-2-1 0,0-3 2 16,-7 9 5-16,4-13-10 0,-4 7-4 15,3-3 3-15,-10-1 3 16,3 1-8-16,1 2 0 16,-4-2 4-16,3 9 4 15,-10 0-5-15,3-9-1 16,-3 9-2-16,0 9-2 16,3-9 1-16,-10 9 1 15,3 1-6-15,1 6-1 16,-1 2 6-16,0 7 4 15,1-6-5-15,2 10-1 0,5 2 0 16,-8 0 0-16,7 1 3 16,4 5 1-16,0-9-6 15,0 10-2-15,4 3 4 16,-5-13 2-16,5 0-2 16,3-3 1-16,3 4-2 15,1-11-2-15,3 7 5 16,0 1 3-16,0-8-6 15,3 1 0-15,-3 6 0 16,11-9 1-16,-8-3 1 16,4 5 2-16,8-8-3 15,-5-1 0-15,8-3 5 16,3-6 5-16,4 0-10 16,6-6-3-16,-6-3 6 15,10 6 5-15,-10-13-5 0,3 7-3 16,4-1 0-16,-7 7 2 15,-1-10 2-15,-6 10 1 16,0-3-7-16,-4 3 0 16,7-3 3-16,-7-4 2 15,-3 1-3-15,-1 6 1 16,4-4 0-16,-3-2 2 16,-4 0 1-16,0-1 3 15,-7-6-3-15,4 7-2 16,3 9 4-16,-14-3 1 15,3-10-2-15,-3 13-1 16,0-3-1-16,-4 3 1 0,4 0-2 16,0 0-1-16,-14-6-2 15,10 6-1-15,8 6 4 16,-4-6 1-16,3-6-3 16,-10 6 1-16,14-3 0 15,-7 3 2-15,7 0-3 16,0 3 0-16,-3-3-1 15,13 6-2-15,4 4 3 16,-10-4 2-16,10-3 2 16,4-3 3-16,-4 0-3 15,7 0-2-15,7-3 0 16,-3-10 1-16,-4 4-3 16,4 0 0-16,-4-1 3 0,-3 7 3 15,-1-3-4-15,-10 6-1 16,0-3-2-16,-7 6 0 15,-7 16 2-15,4-10 2 16,-11 0-3-16,3 7-2 16,-3 3 2-16,3-3 2 15,-3 2 0-15,-3 1 2 16,-1-3-2-16,7 3 2 16,4 0-2-16,0-4 2 15,-10-2-2-15,13-4 2 16,4 4-2-16,0-4-1 15,0-6 3-15,0-3 0 16,4 0-1-16,6 0-2 0,4 0-10 16,4 0-6-1,-4 10 5-15,0-4 6 0</inkml:trace>
  <inkml:trace contextRef="#ctx0" brushRef="#br0" timeOffset="2119.01">4396 1509 184 0,'3'-6'68'0,"1"3"-52"0,3 3-5 15,-7 0-4-15,0 0-6 16,0 3-1-16,10-3 1 16,-6 0-1-16,6 0 0 15,1 0-3-15,3 0 2 0,7 0 3 16,-3-3 1-16,14 3 3 15,-8-6 1-15,12-1 3 0,-1 7 1 16,-7 0-3-16,7 7 0 16,1-7-5-16,-1 0 0 15,0 0-1-15,4 0-2 16,3-7 1-16,8 7-1 16,-1 0 0-16,-3 0 0 15,7 0 0-15,3 0 2 16,-3-3 1-16,4 3 1 15,-8-9-2-15,8 3-2 16,-8-4 1-16,-3 10 1 16,3-3-1-16,1-3-1 15,-12 6 1-15,-2 0-1 16,-5 0 0-16,-2 0 0 0,-5 0 2 16,-2 0 1-16,-12 0-1 15,-3 0-2-15,-3-3 1 16,-8-4-1-16,-3 7-3 15,-3-6 0-15,-8 3 2 16,-3-3 2-16,0 6-2 16,-11 0 0-16,4 0-4 15,3 0 1-15,-7 0-5 16,4-3-1-16,-4 3 2 16,4-7 3-16,3-2 0 15,1-1 1-15,-8 1 5 16,4 6 3-16,3-3-3 15,4-1-1-15,-4 4 4 0,7 3 5 16,4 0-3-16,4 0-1 16,3 0-5-16,7 3-2 15,0 4 3-15,3-1 1 16,8-3 0-16,3 6-2 16,7-9 3-16,4 10 0 15,-1-4-1-15,5-3 1 16,-1 4-4-16,4-7 0 15,-1 3 1-15,5-3 0 16,-8 6 0-16,7-3 2 16,-3-3-1-16,-4 0-1 15,-3 0 1-15,-8 0-1 16,-2 0 0-16,-1 0 2 16,-4 0 3-16,1 0 2 0,-11 0 10 15,-7 0 6-15,0 0-14 16,-4 0-5-16,1 0-5 15,-12 6-1-15,5-6 0 16,-4 10-2-16,-4 9 3 16,-7-4 2-16,4 4 0 15,-4 16-1-15,4-1 1 16,-7 4-1-16,-1 6 0 16,1-7 0-16,0 4-3 15,7-10 2-15,-8-6-1 16,12 4 0-16,-5-14 4 15,12 1 1-15,3-13-1 16,3 7 1-16,11-10-13 16,0-4-6-16,11-5 22 15,6-7 9-15</inkml:trace>
  <inkml:trace contextRef="#ctx0" brushRef="#br0" timeOffset="3423.39">6643 1340 108 0,'10'-6'41'0,"-6"-4"-32"0,3 4 6 0,-3 3 3 15,-1-3-4-15,4 3 2 16,-7-4-9-16,4-2-2 16,-1-4-3-16,1 4-2 0,-1-7 3 15,-3 1-4-15,0-7 0 0,0-3 10 16,0-1 3-16,-3 1 8 15,-4-3 4-15,3 9-1 16,-10 1 0-16,-4-8 8 16,1 14 2-16,-4-1-33 15,-4 4-15-15,0 6 3 16,-10-3 6-16,0 6-1 16,-4 6 3-16,4-3-3 15,-1 13 0-15,-6 2-1 16,3 11 2-16,0 5 2 15,4 7 2-15,-4-3 1 16,4-1 3-16,3 4-3 16,7-10-2-16,4 4 4 15,4-1 1-15,6 4-3 16,-3-10-1-16,14 7 1 0,0-4 2 16,0 0 2-16,7 1 1 15,4-1-2-15,6-6 1 16,8 10-2-16,0-17-1 15,3-2 1-15,4-3 1 16,3-7 1-16,0-6 3 16,4-6-3-16,-4-13 0 15,1 3-1-15,-5-3 1 16,1-3-2-16,-4 0 2 16,0 4 18-16,-3-11 8 15,-11 14-32-15,0-4-15 0,-3 10 20 16,-4-4 11-16,-3 0-8 15,-1 10-3 1,-3-6-2-16,-3 9-1 0,-4 0-6 16,-1 0 0-16,-2 0 9 15,-1 3 8-15,1 3-6 16,-1-6-5-16,4 0 3 16,4 0 0-16,-1 0 0 15,0 0-2-15,4 0-8 16,0 0-5-16,8 0 15 15,2 0 10-15,1 0-7 16,3 0-5-16,3 0 2 16,-6 0 0-16,7-6 0 15,3 3-2-15,-4 3-2 16,1-6 1-16,0 6 5 0,-1-10 5 16,-10 10-23-16,4 0-7 15,-4 0 23-15,-3 10 14 16,-4-4-7-16,-4 6-4 15,-10 10-8-15,3 7-3 16,-6-1 7-16,6 6 6 16,4-5-5-16,-7-1-3 15,7-6 0-15,3 0 2 16,4-7-5-16,0-5-1 16,7-4-53-16,4-3-24 15,3-6 39-15,4-3 22 16</inkml:trace>
  <inkml:trace contextRef="#ctx0" brushRef="#br0" timeOffset="3679.23">6922 1619 184 0,'-4'6'71'0,"4"-2"-55"0,-7 5 13 15,7-9 2-15,0 0-7 16,0 9-2-16,-4 1-1 16,1-1-1-16,-1 7-11 15,1 9-10-15,-1-6-2 0,1 9 1 16,-1 0 3-16,1-3-16 0,3 4-4 16,-7-4-44-16,3 0-17 15,1-7 42-15,-1 1 19 16</inkml:trace>
  <inkml:trace contextRef="#ctx0" brushRef="#br0" timeOffset="5750.35">7228 1538 160 0,'-3'-16'60'0,"3"7"-47"0,0-1 19 15,0 10 5-15,0-3 12 16,0 3 9-16,0 0-55 15,0 3-24-15,0 3 8 16,3 7 29-16,4-4 19 0,8 1-49 16,2 5-23-16,11 1 17 15,8-3 8-15,6-7 7 16,7-6 4-16,1 0 1 16,6-16 0-16,4 7 0 15,7-1 0-15,0 1 2 16,0 3 1-16,-3 6 1 0,-4 0 0 15,-4 0-2-15,-3 0-2 16,4 0 1-16,-1 0-1 16,4-3-3-16,0 3 2 15,-4-10-6-15,-3 4-3 16,-10-3-1-16,-4-1 1 16,-4 1 4-16,-7-1 1 15,-10 1 5 1,-1 3 0-16,-6-4 0 15,-4 7 1-15,-7-3-1 16,-4-4-7-16,-3 4 0 16,-7 3 3-16,0-3 0 0,-4 3 2 15,-3-7-9-15,-3 4-3 0,-1 6 18 16,0-10 8-16,1 10-7 16,-1-3-2-16,0-3 2 15,4 6 4-15,3-3 6 16,8 3 3-16,-4 0-1 15,3 0 0-15,8 0 10 16,3 0 5-16,3 0-36 16,8 0-18-16,6 0 12 15,8 0 6-15,7 0-1 16,-1 3 2-16,5 3 3 16,-1-3 2-16,0 7-3 15,1 6 1-15,-1-13 20 16,0 6 8-16,0-3-33 0,-3 1-17 15,-4-4 7-15,-3 6 7 16,-4 1 8-16,-7-10 3 16,-3 6-1-16,-11 3-2 15,-7 1-2-15,-7 5-1 16,-11 7-1-16,-10 3 3 16,-8 4 0-16,-6-4 3 15,-7 3-3-15,3 0 0 16,0 7 18-16,7-4 11 15,7-9-27-15,4 3-14 16,10-6 8-16,8 0 3 16,9-4-30-16,12-11-13 0,10-8 20 15,7-21 12-15</inkml:trace>
  <inkml:trace contextRef="#ctx0" brushRef="#br0" timeOffset="10538.97">11352 1045 228 0,'0'-6'85'0,"4"6"-66"0,-8 0 19 0,4 0 3 16,0 0-41-16,0 0-15 15,0 0 1-15,0 0 4 16,0 0 7-16,4 0 0 0,-4-3 1 15,0 3 0-15,0-6 0 16,0-1 4-16,-4 7 3 16,1-3 0-16,-1-6 0 15,1 3 8-15,-1-4 3 16,-3 1-5-16,4-1-4 16,-4 4 4-16,-7-3 3 15,-1 5-14-15,-2 4-6 16,-8-6 4-16,-3 6 3 15,0 6-3-15,-1-2 0 0,-2 2-13 16,-1 3-2-16,0 10 21 16,0 6 13-16,1 0-23 15,2 7-8-15,1 12 14 16,4-4 7-16,-1 7-10 16,7 7-5-16,1-7 10 15,2 12 8-15,5-2-3 16,6 2-1-16,1-5-12 15,10-1-6-15,3-6 12 16,5-13 9-16,6 4-6 16,7-13-4-16,7 3 3 15,4-9 2-15,3-3-6 16,4-7 0-16,7-9-2 0,-3-3 2 16,-1-13 1-1,-3 1 3-15,0-13-3 0,-4 2 0 16,-3-11 5-16,-4 9 5 15,0-7-10-15,-6 7-1 16,-8 0 1-16,-7 6 0 16,-4 3-2-16,-10 6 2 15,-7 4 3-15,-7 9 3 16,-3 0-4-16,-5 3-3 16,-2 3 1-16,3 7 0 15,-1-13-2-15,1 9 2 16,4-2 1-16,2-7 2 15,1 0-3-15,4 0 0 0,-1 0-6 16,4 0-3 0,0 0 14-16,4 0 9 15,-1 0-8-15,4 0-3 0,4-7-6 16,3 4 0-16,3-3 2 16,1 6 3-16,3-9 0 15,4 5 2-15,-1-2-4 16,1 6 0-16,-1 0 1 15,-2 0 2-15,-1 0-1 16,-4 10-1-16,-3 8 3 16,-7 7 0-16,-3 10-12 15,-4-1-7-15,-4 4 17 16,-3 0 8-16,3-7-69 16,1-9-31-16,3-3 43 15,3-10 23-15</inkml:trace>
  <inkml:trace contextRef="#ctx0" brushRef="#br0" timeOffset="11154.08">11024 512 240 0,'-10'-6'90'0,"6"6"-70"0,-6 0-3 15,6 6-5-15,-3 4-14 16,-4 8-3-16,-3-2 3 16,0 9 0-16,-3 3 2 15,2 1 0-15,1 8 0 0,4-2-9 0,-1-10-2 16,4-6-1-16,4 6-13 15,3-13 2 1,0-2 10-16,3-4 5 16,4-12 3-16,4-4 1 15,-1-2 0-15,1-13 3 16,0-4 6-16,3-5 5 16,0 6 10-16,0-13 5 15,4 13 0-15,3-7 2 16,0 7-2-16,0 3 0 15,-3 6-8-15,-1 0 0 16,1 16-12-16,0 3-6 16,-4 13-2-16,0 12 2 0,0 3-7 15,0 16-2-15,0 9-65 16,4 4-30-16,6-4 51 16</inkml:trace>
  <inkml:trace contextRef="#ctx0" brushRef="#br0" timeOffset="38885.93">17082 638 252 0,'0'0'96'0,"3"0"-75"0,1 0 8 16,-1 0-3-16,-3-4-12 16,0-2-1-16,0-3-7 15,-3-1-2-15,-1-5-2 16,1 2-15-16,-5-2-4 0,1 5 9 0,-3-6 4 16,-4 7 3-1,0-4 3-15,-4 7 3 0,-3 0 2 16,-4 6-8-16,0 0-4 15,-3 6 0-15,0 4 3 16,3 8 3-16,1-8 2 16,-1-1 3-16,4 7 1 15,0 3-10-15,3-4-5 16,4 4 8-16,0 0 6 16,7 0-9-16,7 0-2 15,7 6 0-15,7-6 2 16,3 6 8-16,8-7 5 15,3-2 1-15,8 3 3 0,-1 0-9 16,0-4-3-16,-3-2-4 16,0 12-2-16,-8-16 5 15,-2 7 3-15,-1-6-8 16,-11-1-4-16,-6 10-1 16,-4-4 3-16,-7-2 1 15,-11 3 3-15,-3 3 1 16,-4-1 1-16,-3-2 0 15,0 3 2-15,3-3-6 16,4-13-1-16,7 6-29 16,7-9-10-16,7 0-46 15,7 0-18 1,7-9 59-16</inkml:trace>
  <inkml:trace contextRef="#ctx0" brushRef="#br0" timeOffset="39544.61">17600 957 272 0,'0'0'104'0,"7"4"-81"0,0-4-6 15,0 6 35-15,4-3-28 16,-4-3-12-16,3 6-8 0,1 1-4 16,-4-4-5-16,18 6-6 15,3 1 2-15,4-10 2 16,7 6 2-16,3-6 0 16,11 0 1-16,7 0 7 15,0 0 3-15,7-6 1 16,-7 6 1-16,-7 0 2 15,-4 0 4-15,-7-10-13 16,-3 1-4-16,-7 6-13 16,-4-4-2-16,-7 1-20 15,-7-3-5-15,-3 5-9 16,-4-2-3-16,-7-3 15 16,-3-4 9-16,-4 1 24 15,-1 9 14-15,-2-4 20 0,-1 4 10 16,-3-6 14-16,4 9 8 15,-1-7-30-15,0 7-11 16,1-9-10-16,3 9-1 16,0 0 2-16,3 9 2 15,4-9-16-15,4 0-9 16,3 7 13-16,3-4 7 16,5-3-5-16,6 0-1 15,7 0-6-15,4 0-1 16,3-3 10-16,0 3 5 15,0 0-28-15,1 3-12 16,-12 3 41-16,-6-3 23 0,-18-3-16 31,-25 44-5-15,-6-9-4-16,-1 9-50 16,0-7-23-16,4-2 30 15,0-7 16-15</inkml:trace>
  <inkml:trace contextRef="#ctx0" brushRef="#br0" timeOffset="40736.37">19427 942 244 0,'4'-13'93'0,"0"7"-72"0,-1-3 25 16,1 2 7-16,-4 4-29 15,-4-13-12-15,4 7-16 16,-3 0-6-16,-5-7 6 16,-2 7-8-16,-8-1-1 0,-3 1 2 15,-4 9 4-15,-3 0 4 16,3 0 4-16,-3 9-11 16,-4 1-6-16,-3 5 22 15,0 20 11-15,0-7-12 16,-1 10-3-16,5 12-8 15,2-3 1-15,5-13 3 0,6 10 1 16,7-6-17-16,8-10-5 16,10-3-7-16,7 0 1 15,11-22 11-15,10-3 8 16,4-3 11-16,7-12 5 16,3-7 5-16,1-3 4 15,-5-10 18-15,-6 1 9 16,-7-4-22-16,-4 0-11 15,-3 7 2-15,-7 3 4 16,-8 9-5-16,-3 3-3 16,0 7 4-16,-7-1 3 0,-3 1-10 15,-1 9-4 1,1 9 0-16,3 1-1 0,3 5 1 16,1-2 2-16,3 3-6 15,3 3-1-15,4-1 4 16,4-2 2-16,0-7-2 15,-1 1 1-15,1 6-38 16,0-13-16-16,-1 3 27 16,1-3 15-16</inkml:trace>
  <inkml:trace contextRef="#ctx0" brushRef="#br0" timeOffset="41211.92">20002 1130 192 0,'-10'16'71'0,"6"-7"-55"0,-3 0 35 0,7 1 12 15,-3-1-39-15,-1 1-14 16,1-1-8-16,3-3-3 16,0 1-19-1,7-7 11-15,0-7 17 0,3-8 11 16,5 2-13-16,2-12-7 15,1 0 0-15,3-13-1 16,0 4 6-16,0-10 5 16,4-3-3-16,3-6-1 15,8-16 11-15,-5 3 4 16,5-3 25-16,-5 6 11 0,5 10-56 16,-8 15-23-16,-7 4 21 15,4 9 12-15,-4 6 0 16,0 9 0-16,-3 10-28 15,-1 10-11-15,-3 15-1 16,-3 3 1-16,0 10 5 16,-4 6 2-16,-4 15 10 15,-3-6 7-15,-3 1 6 16,-1-7 2-16,1 15-4 16,-5-18 1-16,1 7 2 15,0-11 1-15,0-5-28 16,0-7-12-16,-3-12-75 15,-1 3-30 1,1-13 74-16</inkml:trace>
  <inkml:trace contextRef="#ctx0" brushRef="#br0" timeOffset="41443.31">20151 942 228 0,'-25'15'85'0,"18"-15"-66"0,0 10 14 0,3-7 2 16,4-3-16-16,0 0-5 16,0 0-27-16,4 0-11 15,6 0 12-15,8-3 32 0,10-3 16 16,11-4-23-16,7 1-13 0,3-4-9 16,4 1-3-16,0-1-73 15,4-3-32 1,-4-12 59-16</inkml:trace>
  <inkml:trace contextRef="#ctx0" brushRef="#br0" timeOffset="41677.68">21107 569 280 0,'-7'25'104'0,"10"-16"-81"0,-3 16-2 16,0-15-7-16,4 8-6 0,-4 1 2 16,0 6-3-16,0 0 1 15,0 4-5-15,-4-1-11 0,1 3-4 16,-4 1-1-16,0 2 0 16,-8-6-69-1,5 7-33-15,-4-10 59 16</inkml:trace>
  <inkml:trace contextRef="#ctx0" brushRef="#br0" timeOffset="42187.13">21001 1023 132 0,'14'-18'49'0,"-7"-11"-38"0,11 10 28 0,-11 4 11 15,0-10 7-15,3-4 3 16,1-14-29-16,3-4-13 16,4 0-11-16,3-4-28 0,4 14-10 0,3 2 41 15,4 10 23-15,3-3-15 16,0 12-6-16,4 13-10 15,-4 3-5-15,0 3 4 16,-6 7 1-16,-8 5-9 16,-7 4-3-16,-7-3-6 15,-11 3-1-15,-10 9 1 16,-14-3 0-16,-7 3-13 16,-7-3-4-16,3-6-1 15,3 6 3-15,8-15 29 16,7-1 12-16,7 0 16 15,10-9 7-15,11 0 11 16,8 0 7-16,9-9-18 16,4 9-7-16,4-6-12 15,0 12-4-15,3-6-5 16,-3 9-2-16,0 10-1 0,-8-9-2 16,-6-1-8-16,-4 16-3 15,-7 0-3-15,0-6-1 16,-7 9 5-16,-7-3 6 15,-3 4-2-15,-8-11 0 16,-7 7 7-16,-6 4 6 16,-5-4 1-16,-6 0 3 15,14-13-6-15,-15 4-3 16,5 3 1-16,-1-13 2 16,7 4-11-16,4-10-5 15,3-7-64-15,4-2-27 16,10-13 52-16,8-9 25 0</inkml:trace>
  <inkml:trace contextRef="#ctx0" brushRef="#br0" timeOffset="45340.16">18867 1478 112 0,'-4'0'44'0,"4"6"-35"0,-3-6 16 0,3 0 4 15,0 0-10-15,0 0-1 16,0 0-17-16,0 0-5 15,0 3 1-15,3 4 8 0,4-1 4 16,0-3 0-16,4 7 2 16,3-10 7-16,7 9 6 0,7-9 13 15,7 0 9-15,4-9-24 16,4 9-12-16,3 0-27 16,-1 0-10-16,-2 0 12 15,3 0 7-15,-4 0 4 16,0 0 0-16,-3 0-15 15,0-4-7-15,-4-2 13 16,0 6 6-16</inkml:trace>
  <inkml:trace contextRef="#ctx0" brushRef="#br0" timeOffset="45761.59">19868 1422 244 0,'15'-26'93'0,"-5"26"-72"0,-3-9 9 0,-7 9 2 15,4 0-14-15,-1 0-2 16,4 0-31-16,-3 6-15 16,3-3 15-16,-4 13 22 0,4-6 16 15,1-1-16-15,-1 0-5 0,3 1-7 16,4-1-2-16,4 1 8 16,3-4 6-16,4-6-5 15,3 3-3-15,4 3 0 16,0-6 2-16,3 0-2 15,0 0 0-15,0 0 3 16,1-6 3-16,2 3-42 16,1-13-17-16,4 7 27 15,-5-1 13-15,12 17 154 16,-15-23 70-16</inkml:trace>
  <inkml:trace contextRef="#ctx0" brushRef="#br0" timeOffset="46165.45">20786 1425 536 0,'17'-10'200'0,"36"51"-155"0,-67-72-136 0,14 28-74 16,0-4 89-16,4 4 52 16,-1-3 24-16,1 6 7 15,3 0-4-15,0 9-5 0,0-2 1 0,3-4-4 16,1 6 1-16,3 7-9 16,4 3-4-16,3-4 0 15,7-5 2-15,4-4 7 16,7-6 2-16,3 0 4 15,7-13 3-15,4 10 6 16,0-12 4-16,-3-4-4 16,3 3 1-16,0 4 6 15,-11-4 5-15,-3-6-7 16,-8 6-2-16,-6 7-37 16,-4 3-16-16</inkml:trace>
  <inkml:trace contextRef="#ctx0" brushRef="#br0" timeOffset="58717.75">24261 672 176 0,'17'-9'68'0,"-13"2"-52"0,6-2 14 0,-6 9 6 0,-1-9-16 16,1 5-3-16,-1-2-13 16,1 0-3-16,-4-3-1 15,0-1-14-15,0 1-3 0,0-1 0 16,-4-5 0-16,1 5 7 15,-1 1 6-15,1-1 1 16,-1 1 1-16,1 0 8 16,-11-1 8-1,0 10-5-15,-4-6 0 16,0 6 1-16,-3 0-1 16,0 6 0-16,0 0-3 15,-7 7-1-15,6-4-3 16,1 7-2-16,0 3-2 15,3 0-1-15,4 9-1 16,4-3 0-16,6 3 0 0,8-3 0 16,6 4 0-16,8-4 0 15,3 0 3-15,4-3 2 16,3 3 0-16,4-6-1 16,-4-4 3-16,0 13 0 15,-3-9 1-15,-4-3 0 16,-3 3-2-16,-4 6-2 15,-4-6 1-15,-6 6-1 16,-8 0-3-16,-3-3 2 16,-3-3-4-16,-11 3 1 15,-4-10-5-15,-7 13-1 16,-3-15 5-16,-7-1 2 0,3 0 3 16,0 1 0-16,7-10 0 15,4 0 2-15,7 0-3 16,7-10-2-16,7 7-9 15,10-3-3-15,8-3 8 16,6-1 3-16</inkml:trace>
  <inkml:trace contextRef="#ctx0" brushRef="#br0" timeOffset="59573.92">24850 1048 232 0,'7'-3'88'0,"-4"3"-69"0,4 0 13 0,-7 0 2 15,7 3-16-15,-3-3-2 16,3 10-26-16,0-10-8 16,0 0 9-16,4 9-3 0,6-9 4 15,4 7-9-15,11-7-2 16,7 0 5-16,3 3 6 0,11-3 7 16,-3 6 5-16,-1-6 10 15,4 0 3-15,3-6 7 16,8 6 2-16,3-3-16 15,0-4-7-15,-4-2-6 16,1-1-1-16,-8 7 5 16,-6-3 1-16,-4-3-14 15,-8 2-4-15,-6 4-5 16,-4-6-1-16,-6 3 2 16,-8-4 2-16,-4 1 8 15,-6 6 5-15,-4-4 2 16,-7 1-1-16,-4 6 3 15,-6-3 2-15,-5-3 9 16,5 2 3-16,-1-2 5 16,-3-3 1-16,0 9-4 0,3-10-1 15,4 1 5 1,-4 9 5-16,4-6-13 0,-3 6-6 16,3 0-14-16,-4 0-5 15,4 6 11-15,3 3 6 16,4 1 6-16,4-1 5 15,6 1-30-15,8-1-13 16,6-3 16-16,5 4 8 16,2-1 24-16,4 1 11 15,1-4-22-15,-5 3-10 16,-3-6-4-16,1 4 3 16,-1-1 6-16,-4-3 6 0,-2-3-7 15,-5 9-1 1,-6 1-3-16,-8-1-2 0,-3 1-6 15,-7-1-4-15,-11 7 19 16,-3 3 10-16,0-4-9 16,-4-5-3-16,0-1-4 15,1 10-3-15,2-10 11 16,5 1 5-16,3 5-1 16,3-5-1-16,4-1-13 15,3 7-3-15,8-7-35 16,3 1-13-16,0-10 28 15,3-10 13-15</inkml:trace>
  <inkml:trace contextRef="#ctx0" brushRef="#br0" timeOffset="61811.14">26945 1146 124 0,'7'6'46'0,"-7"-3"-35"0,7-3 18 0,-7 0 7 0,0 0-25 16,0 0-7-16,0 0-2 15,0 0 0-15,4 0 0 16,-4 0-4-16,0 0 1 0,-11 9-19 16,1 1-11-1,-8-4-7 1,-3 4 21-16</inkml:trace>
  <inkml:trace contextRef="#ctx0" brushRef="#br0" timeOffset="62232.01">26536 1268 64 0,'-42'3'27'0,"24"-6"-21"0,0 3 25 16,8 0 9-16,-4-13-7 16,-4 10-2-16,0-12-12 15,1-4-1-15,-1 0-7 0,-3-6-1 16,3-13-6-16,4 1-5 0,4-4-2 15,-1 3-3-15,7-6 1 16,4-3-2-16,8-3 0 16,-1 6 8-16,7-3 4 15,3-3 4-15,8 3 2 16,0 3-3-16,3 6-3 16,4-2 0-16,3 11 1 15,7 1 1-15,4 9 3 16,4 4-5-16,2 5-3 15,5 10 3-15,-4 10 1 0,-4-1 0 16,-3 7 1-16,-4-1 13 16,-3 14 7-16,0-7-18 15,-11 12-7-15,-7 1-4 16,-6 9-3-16,-8-1 8 16,-11 4 5-16,-7 7-6 15,-6-1-1-15,-8 0-1 16,0 1 2-16,-3-4-14 15,4-9-5-15,2 3-97 16,1-19-44 0,4-16 81-16</inkml:trace>
  <inkml:trace contextRef="#ctx0" brushRef="#br0" timeOffset="71914.57">10975 6787 160 0,'-11'-3'63'0,"4"3"-49"0,0 0 3 0,4 0-1 16,-1 3-19-16,-3-3-5 16,-3 9-3-16,-5-2-1 15,1-4-7-15,-3 3 0 16,-1 3-3-16,-3 1 0 15,-7-1 8-15,-1 1 6 16,-2-1 16-16,-5 0 7 16,-2 7 8-16,-1-6 6 15,-4-1-5-15,1 0-2 16,0 1-10-16,-1-1-3 16,1-3-5-16,0 4-3 0,-4-4 2 0,-3-3-2 15,-1 4-1 1,-3-4 3-16,-3-3 0 15,3 0-4-15,-4 0 1 0,1 0 0 16,3 6 0-16,-3-6-3 16,3-6 2-16,-4 6 1 15,4-10 0-15,0 1 2 16,8-1 1-16,-8-5 5 16,3 2 3-16,1-2 0 15,3-4 3-15,4 3-7 16,-4-3-4-16,-7 0-5 15,0 1-1-15,0-1 2 16,4-3 2-16,-1 3 2 16,4 6 1-16,4-5-2 15,3-7-2-15,4 0 5 16,3-4 1-16,4 1 4 0,3-3 1 16,4-7 6-16,4 4 3 15,-1-1-12-15,4 4-5 16,3-1-2-16,4-5-1 15,0 2 2-15,7 1 1 16,4 6-26-16,3-1-9 16,3-5 14-16,4 6 6 15,8-7 6-15,2 1 2 16,8-4 3-16,3 3 0 16,1-2 1-16,6 2 0 15,4 1 2-15,3 6 1 0,-7-7-1 16,4 7 1-16,4 0-4 15,-1-1-2-15,8-2-1 16,-5 12 3-16,1-6-2 16,4 16-1-16,3-10-2 15,0 6 1-15,0-8 5 16,0 8 2-16,0-3-3 16,3 7 1-16,1-7-2 15,3 7 0-15,0-1 4 16,-4 1 1-16,-3 6-1 15,4-3-2-15,-18-4 3 16,21 4 0-16,3 12-1 16,15-15 1-16,-1 9-4 15,-9-7 0-15,-8 14 3 16,-4-7 3-16,-6 0-2 0,-1 3 0 16,-3 9-3-16,0-8-1 15,-4 5-1-15,1 0-2 16,-5 7 3-16,8-7 0 15,-7 7 1-15,-3-3 2 16,-5-4-1-16,1 1 2 16,0-1-4-16,0 7 0 15,0-7 1-15,-4 7 0 16,0-4 0-16,0 10 0 16,4 0 4-16,-4 3 2 15,-3 3-5-15,0 1 0 16,0 5 1-16,-8 1 1 15,1 2 23-15,-11 7 10 0,-3-9-36 16,-11 9-17-16,-7-7 7 16,-4 7 5-16,-6 0 18 15,-5 3 9-15,-6 6-27 16,-4 7-9-16,-6-7 18 16,-1 1 12-16,0-7-22 15,0-4-8-15,4 1 5 16,0-6 4-16,-1 3 17 15,5-10 7-15,-8 0-23 16,0-2-10-16,0-4 17 16,-3-3 10-16,-8 3-16 15,-2 9-9-15,-12-5 12 0,8-1 8 16,13-13-27 0,-34 20-14-16,20-16 17 0,-34 15 7 15</inkml:trace>
  <inkml:trace contextRef="#ctx0" brushRef="#br0" timeOffset="81778.1">26772 907 120 0,'-3'7'46'0,"3"-7"-35"0,0 0 27 16,0 0 10-16,0 0-3 0,0 0 0 16,0 0-14-16,0 0-4 15,3 0-16-15,1-7-7 0,-1 7-2 16,1 0-7-16,-1 0 1 16,1-3 2-16,-4 3 3 15,0-6 2-15,0 3 1 16,-4-4-5-16,1-2-1 15,-4 0 1-15,0-1 0 16,-4 4 1-16,1-3 2 16,-4-1-3-16,3 1 0 15,-3 9 3-15,0-10 1 16,0 10-6-16,-1 0 0 0,-2 0 3 16,-1 10 4-16,1-10-3 15,-1 15-1-15,0-11 0 16,1 11 0-16,-1 4-3 15,0-3 2-15,1-4 1 16,3 4 0-16,3 3 0 16,0 6 0-16,4-6 0 15,0 6 2-15,4 0-1 16,-1-3-1-16,4-6-2 16,4 2 1-16,-1-2-1 15,4-3 0-15,0-4 6 16,4-3 2-16,0-3-2 15,-1-3-1-15,1-3-1 16,-1-3 1-16,1-3 2 0,0-10 4 16,-1 0-11-16,1 3-5 15,3-12 9-15,0 9 5 16,-3 4-5-16,-1-4-2 16,1 0 1-16,-4 3 1 15,0 7 4-15,0-4 3 16,-4 1-6-16,1 9-4 15,-1-4 4-15,1 7 3 16,-1-3-10-16,5 3-2 16,-1 0 1-16,7 0 2 15,0 0 4-15,3 3 4 16,-2-3-7-16,2 7 0 0,-3-4 0 16,-3 9 3-16,-4 1 0 15,0 6-1-15,-3-4-2 16,-1 4 1-16,1 0 3 15,3-3 1-15,0-7-4 16,7 0-1-16,7 1 5 16,4-20 5-16,-1 7-6 15,5-6-1-15,2-4-32 16,-2 1-14-16,-1-4 42 16,-4 7 23-16</inkml:trace>
  <inkml:trace contextRef="#ctx0" brushRef="#br0" timeOffset="84001.77">16341 11723 68 0,'3'-13'27'0,"1"7"-21"0,3-4-6 0,-4 7-2 0,4-9 0 15,0 2 3-15</inkml:trace>
  <inkml:trace contextRef="#ctx0" brushRef="#br0" timeOffset="84999.69">16556 11651 84 0,'28'-4'33'0,"-7"-2"-26"0,7 3 7 16,-10-3 3-16,3-1-5 16,4 4-2-16,7-6-5 0,-4 3-2 15,4-4-3-15,3 10-1 16,0-3 1-16,1 3 2 15,-1 3-1-15,-7-3-1 16,11 7-6-16,0 2-4 16,-1 0 1-16,1 1 3 15,0-1 3-15,0 1 2 16,-4-4 3-16,0-3 1 16,1-3 7-16,-1 0 6 15,0 0-2-15,4 0 0 16,0 0-8-16,0 0-2 15,-1-3-4-15,1-3-1 0,4 6 1 16,2-10 0-16,-6 1 0 0,0-7 0 16,0 4 0-16,0-4 13 15,-4 3 6-15,0-2-5 16,1 5-3-16,-1 1-6 16,0-1-4-16,0 4 0 15,-3 3-1-15,0-3 0 16,3 6 0-16,-7 0-3 15,4 0 0-15,-4 6-7 16,1-3-4-16,6 7 3 16,-3-4 2-16,-4-3-2 15,4 6 2-15,-4-2-4 16,4-4 1-16,-4 3 1 16,0 3 5-16,4-2 3 0,-1-4 2 15,5 6 1-15,-4-9 0 16,3 0 2-16,0 0 1 15,4 0 5-15,0 0 5 16,-1-3 4-16,1-3 2 16,-3 6-6-16,-1 0 0 15,0 6-8-15,0-3-3 16,4-3-8-16,-4 10-1 16,1-4-4-16,-1-3 2 15,-3 3 5-15,0 4 4 16,-4-10 1-16,3 9-1 15,-2-9 1-15,-1 6 1 16,-3-2 10-16,-1 5 7 16,1-3-21-16,0-3-10 0,-4 7-1 15,0 2 2-15,0-2 1 16,4-7 4-16,0 3 2 16,-1-6 2-16,1-6 3 15,0 6 2-15,-1-10 1 16,1 1 2-16,-4 0-3 15,0-1-2-15,1-5 0 16,-5 5 1-16,1 1-1 16,-1-1 2-16,-2 4 7 15,-5-3 5-15,-3 6 6 16,0-4 2-16,0 7-6 16,-7 0-2-16,0 0-12 15,0 0-3-15,0 0-6 16,-3 0-1-16,-1 7 4 0,1-4 1 15,-4 3-1-15,0-3 0 16,0-3-5-16,0 6 0 16,-4 4 4-16,0-4 4 15</inkml:trace>
  <inkml:trace contextRef="#ctx0" brushRef="#br0" timeOffset="91520.79">857 7286 236 0,'-3'-10'90'0,"-4"4"-70"0,7 6 10 0,0 0-1 15,0 0-20-15,0 0-6 16,0 0-1-16,0 0 0 15,0 0 0-15,0 0-2 0,0 0 1 16,-4 6 1-16,4 4 3 16,-7-1-15-16,7 0-8 15,-3 7 6-15,3-3 7 0,0 9 14 16,0-1 9-16,0 14-20 16,0-7-10-16,3 7 19 15,4-1 8-15,-7 1-20 16,4-4-7-16,6 4 3 15,-6-4 3-15,13-3 16 16,-6-6 8-16,3 3-22 16,0-6-9-16,-3-10 19 15,14-2 9-15,-4-7-22 16,3-7-8-16,1-2 17 16,0-19 9-16,-1 0-4 15,1-16-1-15,7-10-6 16,-4-2-1-16,7-4-1 0,4 7 0 15,4 0 0-15,-12 15 0 16,1 4 4-16,-4 5 1 16,0 4-1-16,-10 10 1 15,3 11-66-15,-10 4-27 16,3 4 43-16,-14 5 23 16</inkml:trace>
  <inkml:trace contextRef="#ctx0" brushRef="#br0" timeOffset="92091.26">1588 7750 212 0,'-8'0'82'0,"8"-7"-64"0,8 14-4 0,-8-7-6 16,0 0-7-16,-8 9-1 15,8-3 1-15,-3 4 1 16,-1 2-1-16,-6 4-3 0,10 3 1 15,-11 6 1-15,1 3 0 16,-4 10 0-16,3 6 2 16,-3-1 27-16,3-2 16 15,-3 0-41-15,-7-6-16 16,7-1 14-16,-4 1 8 16,11-7-14-16,-3-9-8 0,3-1 16 15,3-2 8-15,4-7-3 16,11 1-2-16,-1-13-51 15,4-7-20-15,0-5 34 16,0-10 17-16</inkml:trace>
  <inkml:trace contextRef="#ctx0" brushRef="#br0" timeOffset="93412.58">741 10014 156 0,'0'0'57'0,"0"0"-44"0,7 3 3 15,-7 3 0-15,0-3-15 16,0 7-4-16,0 5 3 16,-7 4 4-16,3 6-2 15,4 3-1-15,-3 1 2 0,-4-4 11 16,3 9 6-16,4-6-2 15,-7 7 2-15,4-7-5 16,-8 7-1-16,7-1-8 0,-6 4-4 16,3-1-1-16,0 4 1 15,-4-3 14-15,1-4 9 16,6-5-32-16,-3-11-13 16,-4 1 10-16,8-9 7 15,-4-10 20-15,7-10 10 16,0-9-34-16,7-9-16 15,7-6 8-15,-3-4 5 16,-1-6 7-16,4-3 4 16,0-3 0-16,-3 6 2 15,0-3 15-15,3 3 9 16,0-3-19-16,7 3-6 16,0-6-2-16,4 12-1 0,0 4-2 15,10-1 2-15,0 7 1 16,-7 9 2-16,4 0-1 15,-7 4 2-15,-1 5-11 16,1 4-4-16,0 6 14 16,-4 6 8-16,-3 1-15 15,-1 5-8-15,-6 7 1 16,-8 0 4-16,-3 12 22 16,-3-3 11-16,-8 7-30 15,-6-1-14-15,-1 4 10 16,-7-10 6-16,-6 0 18 15,6-2 8-15,0-8-27 16,1-2-10-16,-1-13 16 16,11-3 9-16,-4-3-20 0,15-3-7 15,-1-13-11-15,8 0-1 16,-1 0-60 0,8 4-24-16,3-4 57 15</inkml:trace>
  <inkml:trace contextRef="#ctx0" brushRef="#br0" timeOffset="93788.51">1192 10509 248 0,'-10'0'93'0,"10"0"-72"0,0 6 7 16,0-6 0-16,0 0-22 15,3 0-4-15,4 10-14 16,-7-1-3-16,0 1 8 15,0 15 17-15,0 3 10 0,-7 0-25 16,4 16-9-16,-11-9 14 16,3 2 7-16,1 4 7 0,-1-10 5 15,4 1-13 1,0-10-6-16,-4 3-69 0,8-6-31 16,3-10 51-16</inkml:trace>
  <inkml:trace contextRef="#ctx0" brushRef="#br0" timeOffset="96058.8">2452 7659 220 0,'0'-7'85'0,"0"7"-66"0,0 0-3 16,0 0-7-16,0 0-7 15,3 0-2-15,8 7-2 16,-8-4 1-16,4 3 1 15,4-3-3-15,3 4 0 0,7-7 2 16,-3 0 0-16,7 0 1 16,-1 0 2-16,8 0-1 15,-7-7-1-15,-4 4 1 16,4-3 1-16,-8-4-1 16,8 10-1-16,-7-9-48 15,-1 6-20-15,-6-10 34 16,-1 4 17-16</inkml:trace>
  <inkml:trace contextRef="#ctx0" brushRef="#br0" timeOffset="96327.09">2441 7518 204 0,'11'-16'77'0,"-8"6"-60"0,18 1 4 0,-10 0-1 0,7-1 14 15,6 1 8-15,8-1-41 16,3-5-20-16,1-4 7 16,-1 3 4-16,7-3 7 0,4 10-2 15,0 0 0-15,-7-1-31 16,7 1-15-16,-11 9 25 15,0-6 12-15</inkml:trace>
  <inkml:trace contextRef="#ctx0" brushRef="#br0" timeOffset="96895.11">3320 7179 272 0,'-4'-3'104'0,"4"3"-81"0,0 3-4 0,0-3-8 15,0 0-12-15,0 0-1 16,0 9-2-16,0 1 3 15,0-1 0-15,0 7-2 0,0 3 2 16,0 9 1-16,0 3 2 16,0 1-1-16,0 11 2 0,0 1-2 15,4 0-1-15,-4 3 1 16,7-3 1-16,-4 0-3 16,-3-9-2-16,4-1-1 15,3-6 3-15,-4-3 2 16,4-6 2-16,8-3-1 15,-5-4 1-15,4-12-4 16,7 0 0-16,4-9 3 16,3 0 3-16,4-16-4 15,3-4-1-15,4-15 4 16,-4-3 5-16,1-12-27 16,2 5-10-16,-6-2 38 15,0 3 18-15,-4-1-10 16,-3 17-6-16,-7 2-6 0,-1 4-2 15,-3 12-2-15,-3 0-2 16,-8 10-8-16,-3 9-5 16,0 9 0-16,-3 1 0 15,3-1-76 1,-7 7-33-16,3 9 64 16</inkml:trace>
  <inkml:trace contextRef="#ctx0" brushRef="#br0" timeOffset="119479.86">23805 12839 60 0,'0'0'24'0,"4"0"-18"0,-1 6-7 0,-3-6-1 16,0 0-18-1,0 0-4-15,0 0 7 0,4 0 5 16,0 7 25-16,-1-4 11 16,4-3 13-16,0 0 4 15,0 6-19-15,0-6-10 16,0 0-8-16,0 3-4 16,4-3 1-16,0 6-1 15,-4-6-3-15,0 4 2 16,3-4 1-16,-3 6 2 15,4-3 1-15,0-3 1 16,-1 6-2-16,1-6 1 0,-1 0-2 16,1 0 2-1,-1 0-4-15,1 3 0 0,0 4 1 16,-1-7 0-16,1 6 2 16,-4-3 1-16,3-3 5 15,1 6 5-15,0-6-7 16,3 0-3-16,3 0 0 15,-3-6 2-15,4 6-2 16,7 0 5-16,-8 0 2 0,1-3-3 16,0 3-2-16,-1 0 0 15,1 3-1-15,-4-3-5 16,0 9 1-16,0-9 0 16,0 7 2-16,0-4-1 15,1-3 2-15,-1 6-9 16,3-6-1-16,1 0 8 0,0 0 4 15,-4-6 2-15,0 6 3 16,0 0-5-16,4 0-3 16,-1 0-1-16,1 6 1 15,0-3-3-15,-1-3-2 16,-3 10-1-16,4-4 3 16,0-6 2-16,-1 3 2 15,1-3 1-15,-1 6 0 16,5-12-2-16,-1 6 1 15,0-3-4-15,4 3 0 16,-4-6 1-16,0 6 2 16,0-3-3-16,0-4 0 15,0 7-1-15,1-3 0 0,-1-3 2 16,4 6 2-16,-1-3-1 16,1-4 2-16,0 7-2 15,-1-3 2-15,1-3-2 16,-4 6-1-16,0-3-2 15,0-3-1-15,4-1 6 16,-4 4 3-16,1-3-3 16,-1-3-2-16,0 5 2 15,0-2 2-15,-3-3 4 16,-1 6 5-16,-3-4-2 16,1 7 1-16,-1-9-7 15,-4 9-4-15,1-6 14 0,-4 6 6 16,0 0-13-16,0 0-4 15,-4-4-2-15,1 4 2 16,0 0-4-16,-4 0-3 16,3 4-94-1</inkml:trace>
  <inkml:trace contextRef="#ctx0" brushRef="#br0" timeOffset="122359.46">19611 1566 96 0,'7'-3'38'0,"0"-4"-29"0,4 7 6 0,-4-6 0 16,3 6-2-16,1-3 2 16,-1-3 1-16,1 3-1 15,0 3 4-15,-4-10 0 16,0 4-10-16,-4 6 1 0,1 0 3 16,-4-9-12-16,-4 9-2 15,-3 0-11-15,0 0-5 0,-3 9 13 16,-1-9 6-16,4 0-10 15,0 0-7-15,0 0 16 16,0 0 10-16,0 0 7 16,3 0 2-16,-3-9-3 15,0 9 0-15,0-4 21 16,-4-2 10-16,1 6-51 16,-4 0-22-16,-4 0 8 15,0 0 4-15,1 6 10 16,-1-2 4-16,-3-4-2 15,3 9 0-15,1-9 1 16,-1 0 0-16,0 6-3 0,1-6 2 16,-4 0 1-16,3 0 0 15,0 0 4 1,1 0-2-16,-1 0-1 16,0 0 0-16,4 0-1 15,0 0 0-15,4 0 2 16,-1 0-3-16,4 0-2 15,0-6-1-15,3 6 3 16,1 0 2-16,3 0 2 16,0 0 25-16,0 0 13 15,0 0-49-15,7 0-23 16,0 6 13-16,0-3 7 16,0-3 6-16,7 7 2 15,0-7 2-15,0 3 0 16,4-3 3-16,0 0-1 15,-1 6-1-15,-3-6 1 16,1 0-1-16,-1 0-3 16,-4-6 2-16,1 6 3 15,-1-3 1-15,1 3-1 16,0-7-2-16,-4 4-2 16,0 3 1-16,0 0 1 15,-4 0 0-15,4 0 0 16,-3 0 0-16,-4 0 0 15,0 0 0-15,0 0 0 16,3 0 2-16,-3 0-1 16,0 0 2-16,0 0-2 15,0 0-1-15,-3 0 27 0,-1 0 11 16,1-6-71 0,-4 6 16-16,0 0 4 15,-4 0 8-15,-3 6 7 16,0-3-3-16,-4 4-2 15,1-7 2-15,-1 3 0 16,4 3 1-16,-4-3 2 16,4-3-3-16,0 6-2 15,3-6 2-15,1 0 2 16,3 0 0-16,0 0 2 16,0 0-4-16,3 0-2 0,1 0 2 15,3 0 0 1,0 0-10-16,0 0-5 0,0 0-3 15,0 0-1-15,0 0-7 16,3 10 0-16,1-10 12 16,3 6 8-16</inkml:trace>
  <inkml:trace contextRef="#ctx0" brushRef="#br0" timeOffset="133618.23">16637 2093 116 0,'0'-3'46'0,"-4"3"-35"0,8-7 7 16,-4 7 2-16,-4 0-12 16,4 0-2-16,-3 0-6 15,-1 0-1-15,1 0 1 16,-1 0 0-16,1 0 0 0,-1 0 0 15,1 0 2-15,-4 0-3 16,3 0-2-16,1 0 6 0,-1 0 5 16,1 0 7-16,-1 0 3 15,1 7-5-15,-1-4 0 16,1-3-6-16,-1 9 1 16,0-9-5-16,1 9 0 15,-1 1 1-15,1 6 0 16,-4-1-5-16,0 7 1 15,-4 0 0-15,1 9 2 16,-5-5-1-16,-2 8 2 16,3-6-4-16,0 1-2 15,-1-4 2-15,1 3 2 16,0-3-2-16,4 3 0 16,-1-12-1-16,4 3 0 0,0-1 4 15,0-2 1-15,0-6-4 16,3-1 1-16,1-3 0 15,-1-3 2-15,4-6-6 16,0-3-1-16,4 0-16 16,3 3-4-16,0-13 13 15,4 3 6-15,-1-9 5 16,4 10 3-16,0-13-6 16,0 0 1-16,1 6 23 15,2-9 13-15,1 3-14 16,-4-4-5-16,0 1-11 15,0 3-3-15,0 0 0 16,0 6 0-16,1-3 0 16,2-3 0-16,1 6-3 0,3-3 2 15,-3 10 1-15,-1-4 2 16,1-6-3-16,7 6-2 16,-4 1 2-16,0 2 0 15,0-2 3-15,0-1 1 16,0 6 1-16,1 1 0 15,-5 9 28-15,-3-9 14 16,0 5-48-16,1 4-19 16,-5 0 0-16,1 4 6 15,-4 5 9-15,0 0 4 16,0 1-1-16,-4 6 2 16,-3-7 3-16,0 10 1 0,-3 0-1 15,-4 3-2 1,-4-1 1-16,-3 5 1 0,0-8-3 15,-4 7 0-15,1-6 1 16,-4 0 0-16,3-3-3 16,0-4 0-16,1 1 2 15,3-1 2-15,3-2-2 16,0-4 0-16,1-6 1 16,3 0 2-16,0 0 1 15,3 0 3-15,4-6-3 16,0 6-2-16,4 0 0 15,-1 0-1-15,1 0-3 16,3 0 0-16,-4 6 2 16,4-3 0-16,4 3 1 15,0-2 0-15,3-4-3 0,3 6 2 16,4-6 3-16,1 6 3 16,-1-3-2-16,0 4 0 15,0-4-3-15,-3 6-1 16,-1 7 3-16,-3-7 3 15,-3 1-4-15,0 8-1 16,-4-2 0-16,-4-3 0 16,-3 2 0-16,-3 4 2 15,-4-3 19-15,0-4 10 16,-4 4-37-16,0 3-16 16,-3-3 29-16,0-7 16 0,0 7-27 15,0-4-14 1,-4-6 10-16,1 4 5 0,-4-7 9 15,3 6 5-15,-3-2-4 16,3-1 1-16,0-3-7 16,1-3-3-16,3-3 1 15,-4-3 2-15,-3-4 2 16,7 1 3-16,-4-7 3 16,4 7 5-16,0-4-10 15,0 1-5-15,0 2-6 16,-4 7-1-16,0-3-1 15,1-4 3-15,3 10-20 16,0 0-8-16,3 0-67 16,4 0-26-16,3 0 67 15</inkml:trace>
  <inkml:trace contextRef="#ctx0" brushRef="#br0" timeOffset="136546.69">17138 2877 532 0,'-4'-7'200'0,"100"95"-155"0,-142-132-438 31,39 32 224-15,0 2 66-16,0-2 88 16,0 2 44-16,3 7 2 15,1-3 1-15,-1-3 2 16,0 5 2-16,1-2-12 0,-1-3-1 15,1 9-14-15,-1-7-1 0,4-2-1 16,0 6 1-16,0-3 0 16,0-4-2-16,0 1 1 15,-3-1-4-15,3 1 0 16,-4 0-1-16,4-1 1 16,-3 4-2-16,-1-7 2 15,1-2 2-15,-1 8 2 16,1-2 3-16,-4 0 4 15,0-1-8-15,0 1-1 16,-4 6-3-16,-3-4 1 0,-4 7-4 16,1 7-2-1,-1-4 2-15,-3 6 0 0,0-3 3 16,-4 7 3-16,4-4-4 16,0 7-3-16,-1 9-2 15,5-12 0-15,-1 9 3 16,4-4 0-16,3 1 5 15,4 0 2-15,0 0-5 16,4-3 0-16,3-7-6 16,3 10-1-16,4-10 5 15,4 1 2-15,0-4 3 16,6-3 2-16,1-3-3 16,6-3-2-16,5 3-3 15,-1-16-1-15,4 7-7 16,-1-10-4-16,1 3 21 0,0-2 11 15,0-1-15-15,-4 0-5 16,-3 3 2-16,-4-3 1 16,-4 4 1-16,-6 2 1 15,0 7-15-15,-8-7-7 16,1 7 25-16,-4 3 12 16,-4 3-24-16,-3 3-8 15,0 6 11-15,0 7 10 16,0-6 0-16,3 5 1 15,1-2-9-15,-1 6-4 16,4-1 5-16,4-2 1 16,-4 9-2-16,7-12 1 15,7 2 2-15,4 4 3 0,3-13-2 16,11 4 0-16,10-20-100 16,14 4-44-1,-3-22 72-15</inkml:trace>
  <inkml:trace contextRef="#ctx0" brushRef="#br0" timeOffset="138166.51">17731 2450 532 0,'0'-9'198'0,"67"53"-154"0,-103-63-11 31,22 13-17 1,-7-4-431-17,-7 10 252 1,3 0 88-16,4-9 76 16,-4 9 38-16,8 0-11 15,-1 0-3-15,4 0-14 16,3 0-7-16,1 0-2 15,3 0-2-15,3 9 2 0,4-9-3 16,7 0-2-16,4 0 4 16,3 0 3-16,0 0 3 15,7 6 3-15,4-2-7 16,0 2-2-16,-1-3-1 16,4 3 2-16,1-3-1 15,2-3 2-15,5 0 0 16,3 0 3-16,3 0-1 15,4 0 2-15,3 0-2 16,-3 0 0-16,3 0-3 0,-3 0-2 16,-3 0-2-16,-5 7 1 15,-2-7 3-15,-5 6 1 16,-2-3-4-16,-5 3 1 16,-2-6 0-16,-5 0 2 15,1 0-1-15,-4 0 2 16,0 0-4-16,-3 0 0 15,-4 0 3-15,-4 0 3 16,-3 0-4-16,0 0-1 16,-3 0-2-16,-4 0 0 15,-4 0 2-15,-3 3 0 16,3-3-7-16,-3 0 0 16,-3 0 1-16,2 0 3 0,5 0 2 15,-8-3 3-15,4-6-3 16,0 3-2-16,0-1 2 15,0-2 0-15,0 9 1 16,0-3 0-16,3-3-3 16,4 2 2-16,0-2 5 15,0 6 2-15,3 0 0 16,1 0-1-16,3 0 1 16,3 0 3-16,4 0-4 15,-3 0-3-15,3 0-4 16,3 0-1-16,-2 0-1 15,6 10 3-15,0-4 0 16,3-3 1-16,1 3 2 0,3-3 1 16,0-3 23-16,1 0 12 15,2 0-43-15,1 7-19 16,0-7 10-16,-4 0 6 16,0 0 3-16,0 0 4 15,0 0 3-15,-3 0 1 16,0 0 18-16,-4 0 11 15,3 6-36-15,-6-6-17 16,-4 0 24-16,-7 0 12 16,0 0-1-16,0 0-2 15,-7 0-25-15,0 0-11 0,-4 0 25 16,-6 3 14-16,3 3-22 16,-4-3-7-1,0 7 18-15,-3-1 10 0,-4 1-8 16,1 5-2-16,-1 4-8 15,0-3-2-15,1-4 5 16,-1 4 2-16,4-7 3 16,3 7 2-16,0-6-3 15,8-7-2-15,-1 3-3 16,8 3-1-16,3-9-27 16,0 0-10-16,10 0 20 15,8-3 12-15</inkml:trace>
  <inkml:trace contextRef="#ctx0" brushRef="#br0" timeOffset="139414.65">19269 2466 164 0,'3'0'63'0,"-3"0"-49"0,4 0 5 0,-4 0-2 16,0 0-10-16,3 0-2 16,-3-6-3-16,4 2 1 0,-1-2-2 15,1-3-3-15,-1 6 1 0,1-7 3 16,-1-2 3-16,-3 8 9 15,4-11 3-15,-4 2 0 16,0-2 0-16,-4-1 6 16,4 3 5-16,-3-5-17 15,-1 2-8-15,-3-3-3 16,0 3 1-16,0-2-9 16,-3 8-4-16,-4 1 10 15,-4 2 7-15,-3 4 8 16,0 3 2-16,-4 3-13 15,0 4-3-15,1 2-16 16,-1-6-6-16,0 10 9 16,4-1 6-16,0 4 7 15,3 3 3-15,-3 0 13 0,3 6 7 16,1 0-24-16,-1 3-10 16,4-9 14-16,3 9 6 15,4-9 2-15,4-3 0 16,-1 2-20-16,8 1-7 15,-1-9 19-15,8 2 9 16,3-9-7-16,4 4-3 16,3-7-1-16,7-7 1 15,0 4 0-15,4-3-1 16,3-3 1-16,1-1 1 16,-1-9-6-16,0 4 1 15,0-1 3-15,-3-3 4 0,0 0-1 16,-7 4-2-16,-4 2-14 15,-4-6-4-15,-6 4 29 16,0 5 14-16,-8 1-18 16,-3 3-10-16,-7 2 4 15,0 8 2-15,0 2-4 16,0 3-1-16,0 1-18 16,0-1-5-16,3 0 25 15,1 7 15-15,-1-7-23 16,1 7-7-16,3-3 20 15,3 6 12-15,1-4-6 16,3 1-3-16,3 6-9 16,1-13 0-16,3 1 2 15,4-4 3-15,-1-6-9 0,4 6-2 16,1-6-35-16,2-6-13 16,1 6 30-16,0 0 14 15</inkml:trace>
  <inkml:trace contextRef="#ctx0" brushRef="#br0" timeOffset="143681.59">18874 12704 64 0,'0'-3'27'0,"3"3"-21"0,-3 0-4 0,0 0-3 15,0 0 0-15,0 0 2 16</inkml:trace>
  <inkml:trace contextRef="#ctx0" brushRef="#br0" timeOffset="144291.96">18898 12723 144 0,'0'0'55'0,"7"6"-43"0,-3-6 12 0,-4 0 5 15,3 7-15-15,1-4-5 0,-1 6-5 16,1 1-1 0,3-1-2-16,-3 7-1 0,-1-1 1 15,1 4-4-15,-1 0 0 0,1 0-1 16,3 0 0-16,0 6 0 15,0-7 3-15,0 1 0 16,0 0 1-16,0-3 0 16,0 3 2-16,0-4-3 15,4-5 0-15,3-1 1 16,0 0 0-16,0 1 6 16,4-4 4-16,-1-3 3 15,1-3 5-15,0 7-10 16,-1-4-4-16,1 3-1 15,0-3 0-15,-1 3-4 16,1 4 1-16,-1-4-2 16,-2 3-2-16,-1 1 3 0,0-7 0 15,0 3 1-15,4 4 0 16,-4-4 0-16,3-3 0 16,1-3 0-16,0 0 0 15,-1 0 0-15,1-3 2 16,-1-3 1-16,1-4 1 15,3-5-5-15,0 5 1 16,4-2 0-16,0-4 0 16,0 7 0-16,-1-7 0 15,1 6-3-15,3 1 2 16,0 0 3-16,1-7 1 16,-1 7-4-16,0-1 1 15,0 1 0-15,-3-1 0 0,0 1 2 16,-4 0 3-16,-4-7 4 15,1 6 5-15,-4 1 14 16,-3 0-13 0,-1-1-3-16,-3 4-18 15,0 3-7-15,-3-3 2 16,0 2 4-16,-4-2-12 16,0 6-4-16,0 6 9 15,-4 4 8-15</inkml:trace>
  <inkml:trace contextRef="#ctx0" brushRef="#br0" timeOffset="153602.47">10446 12864 32 0,'-7'0'13'0,"3"0"-10"0,-6 0-7 0,6 0-2 16,1 0 2-16,-5 0 2 16</inkml:trace>
  <inkml:trace contextRef="#ctx0" brushRef="#br0" timeOffset="154399.07">10389 12852 44 0,'4'-7'16'0,"-1"-2"-12"0,1 9 18 0,-4 0 10 15,0 0-5-15,0 0-1 16,0 0-11-16,3 0-2 15,-3 0-7-15,4 0-4 16,3 0-1-16,0 0 1 16,0 0-1-16,0 3-1 0,-3 3 3 15,-1-6-4-15,1 10 0 0,-1-4 1 16,1 3 2-16,-1 1 1 16,-3-7 1-16,0 6 0 15,0 4 0-15,4-10 2 16,-1 6 3-16,1-2 0 15,-1-4 2-15,5 6-4 16,-1-2-2-16,3-4-2 16,1 3-3-16,-1 3 3 15,4-2 0-15,-3-4-4 16,3 6-1-16,0-3 1 16,0-2 2-16,-3 5 0 15,3-3-1-15,-3 4-2 16,3-1 1-16,0-3 1 0,0-3 2 15,0 7 1-15,0-10 1 16,0 6 2-16,4-3 1 16,0-3-1-16,-1 0 1 15,1 0-6-15,-1 7-1 16,1-4 2-16,0-3 1 16,-4 6-4-16,0-3 1 15,0 3 0-15,0 4 0 16,0-4 0-16,-3-3 0 15,-1 7-3-15,1-10 2 16,0 6 3-16,3-3 1 16,0-3-4-16,0 0-1 0,4 0 3 15,-1 0 1 1,1 0 0-16,0 0-2 0,-1 0 1 16,-3 6-1-16,0-6 0 15,4 3 0-15,-4 4 0 16,0-7 0-16,0 0 0 15,0-7 2-15,1 4-3 16,2 3 0-16,1-6 1 16,0-3 0-16,-1 5 0 15,1-2 2-15,-4-3-1 16,-4 6-1-16,-2-10 1 16,2 10 1-16,-3-3-3 15,0 6-2-15,-3-3 2 16,-1-4 2-16,1 7 0 0,-4 0-1 15,3-3 1-15,-3 3-1 16,0 0 0-16,0 0 0 16,-3 0 2-16,3 0 1 15,0 0-4-15,0 0 1 16,-4 0-11-16,4 0-5 16</inkml:trace>
  <inkml:trace contextRef="#ctx0" brushRef="#br0" timeOffset="155868.88">12171 12874 544 0,'10'9'203'0,"40"79"-158"0,-61-126-17 32,8 32-384-17,3 3 189 1,-4-4 69-16,4 7 66 15,-3 0 35-15,3 0 9 16,0 0 4-16,-4 0 1 16,1-3 2-16,3 3-12 15,0-6-5-15,0 6-1 16,0 0-1-16,0 0 0 0,0 0 0 16,0 0 0-16,0 0-3 15,3 6 2-15,-3-6 12 16,7 3 7-16,0 7-11 15,0-4-4-15,-3-3 0 16,3 4 0-16,0-4-1 16,0 3-2-16,0 3-2 0,0-2-1 15,4-4 4-15,-1 6 1 16,1-3-3-16,-1-2-1 16,1 5 1-16,3-3 0 15,0 4 1-15,0-4 0 16,0-3 0-16,1-3 0 15,-1 0 2-15,3 0 1 16,1 0-4-16,0 0 1 16,3-3 2-16,0 3 3 15,0-6-2-15,0 6-2 16,0 0-3-16,1 0 1 16,-5 0 3-16,4 0 1 15,-3-7-4-15,0 4-1 0,-1 3 3 16,-3-6 1-16,1 3 2 15,-1-3 0-15,-4 2 0 16,-3-2 0-16,0 6 0 16,-3 0 2-16,-1-3-5 15,-3 3-1-15,0-6 0 16,0 6 0-16,0 0-5 16,-3 0-1-16,-1 0 3 15,1 6 3-15,-1-6 1 16,4 0-1-16,-3 0-2 15,3 0 1-15,0 0-1 16,0 0 0-16,0 0-36 0,0 0-16 16,-4 3 27-16,-6-3 13 15</inkml:trace>
  <inkml:trace contextRef="#ctx0" brushRef="#br0" timeOffset="163840.79">8266 12811 536 0,'-4'0'200'0,"18"132"-155"0,-21-186-13 32,7 48-20-1,-7 3-13 0</inkml:trace>
  <inkml:trace contextRef="#ctx0" brushRef="#br0" timeOffset="163989.38">8269 12826 524 0,'7'-9'198'0,"4"119"-154"0,-18-173-6 31,14 44-21 0,-4 13-17 0</inkml:trace>
  <inkml:trace contextRef="#ctx0" brushRef="#br0" timeOffset="165311.07">6826 12971 532 0,'0'9'198'0,"43"51"-154"16,-65-95-17 0,22 26-15 15</inkml:trace>
  <inkml:trace contextRef="#ctx0" brushRef="#br0" timeOffset="176063.37">22617 1836 184 0,'3'-4'71'0,"1"-5"-55"0,-1 3 9 0,4 6-1 0,-3 0-10 16,3 0-3-16,-4-10-2 16,-3 10 1-16,4-3-5 15,-4-3 15-15,0 3 6 0,0-4-31 16,-4 7-12-16,-3-6 5 15,0 6 5-15,-3-3 3 16,-4 3 2-16,-1 0 2 16,-2 3 0-16,-1-3 2 15,0 6 3-15,1 4 11 16,-1-1 7-16,4 1-25 16,0-1-12-16,3 1 23 15,1 5 12-15,3 4-27 0,0-3-13 16,3-4 23-16,4 4 12 15,0 3-6-15,4-4-3 16,6 4-22-16,1 6-8 16,7-3 27-16,3-6 13 15,7 9-12-15,-3-6-6 16,-1 0 0-16,1 6-1 16,-7-6 8-16,-4 9 4 15,-4-9-5-15,-3 3-1 16,-7-1-7-16,-7 5-2 15,-10 2 4-15,-8-3 2 16,-3-6-4-16,-4 6 0 16,0-13-4-16,1 4 2 0,2-7 7 15,5 1 4-15,2-4-8 16,5-6 0-16,6-6 0 16,8-4 1-16,10 1-43 15,3 0-18-15,8-7 31 16,3 3 15-16</inkml:trace>
  <inkml:trace contextRef="#ctx0" brushRef="#br0" timeOffset="176840.79">22994 2253 276 0,'7'0'104'0,"0"0"-81"0,4-7 5 0,-4 7-4 16,0 0-16-16,0-3-4 15,3-3-1-15,1 6 2 16,0 0-2-16,3 0-6 0,0 0-3 16,0 9-4-16,4-2 1 15,-1 2 7-15,1 0 6 16,3 1-24-16,7-4-9 15,4-6 43-15,3 3 21 16,4-6-12-16,7 3-4 16,3 0 21-16,-6 0 10 0,-1-6-52 15,-3 6-24-15,-7-10 36 16,-1 10 21-16,-2-3-46 16,-8-3-21-16,0-3 11 15,-3 2 8-15,-4-2 4 16,0 6 4-16,-4-13 7 15,1 7 3-15,-4-1-4 16,-3 7 0-16,-4-9 5 16,0 2 4-16,-4 1-3 15,-3-1-2-15,3 7 0 16,-6-3-1-16,3 6 0 16,0-3 2-16,0-3-6 15,0 6 1-15,3 6 1 0,1-3 3 16,3-3 0-16,0 0-1 15,7 0-2-15,3 0 1 16,4 0 5-16,0 0 2 16,1 0-5-16,2 6-2 15,1 7 2-15,-1-7 3 16,1 3-3-16,3 1-1 16,-3-4-5-16,3 4 1 15,0 2 4-15,-3-12 4 16,0 9-6-16,-4-2-3 15,-4-4 5-15,-3-3 4 16,-3 9 0-16,-11-2 1 16,-7 2-8-16,-11 10 0 15,-3 6 3-15,-4-6 4 0,-3 0-6 16,3-1-3-16,7 7 5 16,1-9 4-16,6-7-7 15,4-5-2-15,7 2-11 16,7 3-4-16,7-9-37 15,7 0-12-15,4 0 33 16,6-3 18-16</inkml:trace>
  <inkml:trace contextRef="#ctx0" brushRef="#br0" timeOffset="177546.8">24560 2403 224 0,'7'-6'85'0,"-3"-7"-66"0,-1 13 21 0,-3-6 7 15,4-3-45-15,-4 2-15 16,4-2 21-16,-4-4 12 16,0-2-8-16,0 2-10 0,0-3-7 15,-4-9-1-15,0 7 4 0,-3 2 5 16,0-3 3-16,-3 0-20 16,-1 4-8-16,-3 11 31 15,0-5 14-15,-4 9-17 16,-3 0-6-16,0 0-4 15,-4 9 1-15,4 7 4 16,-4-3 2-16,1 5-17 16,3 1-7-16,-1 6 23 15,5 0 11-15,3 1-7 16,3 2-2-16,4-9-12 16,4-1-5-16,3 7 13 15,3-6 7-15,1 0-3 16,3-3 0-16,0-7 0 15,3 1 0-15,8-10-7 0,3-7-2 16,4-2 4 0,3 6 5-16,4-13-4 0,0-12-2 15,-1 9 1-15,-3-6 2 16,-3 0 2-16,0-3 1 16,-4 9 2-16,-7 3 1 15,-3 7-3-15,-4-4-3 16,-7 7 0-16,-4 15 1 15,-3 1-6-15,0 5 1 16,0 1 3-16,0 6 2 16,7-3-5-16,4-3-2 15,6 2-1-15,4 7 4 16,7-6-17-16,8 0-4 0,2-9-7 16,1-1 1-16,0-9 14 15,0-3 8-15</inkml:trace>
  <inkml:trace contextRef="#ctx0" brushRef="#br0" timeOffset="178087.07">25125 2002 276 0,'3'-16'104'0,"1"16"-81"0,-1-9 7 15,-3 9-3-15,0 0-15 16,0 0-4-16,0 0-5 15,7 9-3-15,-3 0 1 0,0 1-4 0,-1 12 0 16,-3 6-25-16,0 0-9 16,-3 10 34-16,-1 6 19 15,-3-10-8-15,0 10-5 16,-4-6-14-16,1-4-6 16,-1 1 24-16,-3-7 14 15,3 6-19-15,1-15-6 16,-1 6 2-16,4-12 5 15,4 3-3-15,10-16 0 16,7 0 2 0,3-7 5-16,12-2 4 15,-1 0-11-15,0-1-4 16,4 1 8-16,0-1 6 0,-1-5-6 16,1 11-2-16,-4-2-7 15,-3 6 1-15,-4 0 6 16,-10 10-5-1,-8 5-7-15,-6 4 10 16,-8 0 5-16,-6 3-3 16,-8 0-1-16,0-6-6 15,-3-1-1-15,3-2 9 16,1-4 5-16,2 1-10 16,5-4-5-16,3-6 11 15,0-6 7-15,3 2-3 16,4-11 0-16,3-4-33 15,1 3-15-15,3-12 42 16,0 3 19-16</inkml:trace>
  <inkml:trace contextRef="#ctx0" brushRef="#br0" timeOffset="178687.98">26031 2237 280 0,'11'-3'107'15,"-7"3"-83"-15,-1 0-5 0,-3 0-6 0,4-7-15 16,-4-2-3-16,0 9 9 16,-4-12 4-16,1 2-3 15,-1-2-12-15,1-1-3 0,-5-6 7 16,-2 4 6-16,-1 5 1 16,1 1 3-16,-1-7-2 15,-3 16 2-15,-4-9 0 16,1 9 1-16,-8 9-9 15,-3-3-4-15,0 7 5 16,-4 12 4-16,-3 9-2 16,-1 4-1-16,5-3-7 0,2 2-1 15,8-2 9-15,4-7 6 16,9 3-12-16,8-3-7 16,8 1 10-16,6-4 4 15,7-6 6-15,4 9 2 16,6-12 1-16,1-13 2 15,0 3-1-15,-4-6 2 16,0 0 12-16,0 0 7 16,1-6-23-16,-5 3-9 15,-2-4 3-15,-1 4 3 16,-4-3-3-16,1-4-1 16,-7 10-46-16,-1-3-19 15,1 3-41-15,-4-6-13 0,0 3 61 16,0-3 29-16</inkml:trace>
  <inkml:trace contextRef="#ctx0" brushRef="#br0" timeOffset="179438.94">26409 2209 96 0,'7'-13'38'0,"-3"7"-29"0,-4-4 30 15,0 10 12-15,0-9-1 16,0 3 0-16,0-4-14 16,0 10-7-16,0-3-17 0,-4-3-14 0,0 6-7 15,1 6 13-15,-1 7 9 16,-3-7-2-16,4 7-1 16,-1 2-8-16,4 10-3 15,-3-3 4-15,6 3 3 16,-3 4-8-16,7-4 0 15,0 3 2-15,0 3 4 16,-3-3 1-16,0 1 0 16,-4-4-8-16,0-6-2 15,0-1 4-15,-4 1 2 16,0-9-8-16,1 2-3 16,3-9 9-16,0-3 5 15,0-3-17-15,0-9-8 0,0-1 22 16,0-21 9-16,0 9-3 15,0-13-1-15,0 3 2 16,0 1 3-16,0 3-4 16,-4-1 1-16,4 4-1 15,-3 3 1-15,-1 6-2 16,4 0-1-16,4 4-1 16,-1 5 2-16,12 1-10 15,2-1 3 1,8 7 1-16,7-3 1 15,10-3-1-15,7 9 1 16,4 0 1-16,4 0 5 16,-4 9 6-16,-8 0-5 0,1 10 0 15,-3 3 13 1,-8 0 6-16,-7 6-31 0,-3 7-15 16,-15-4 27-16,-10 7 17 15,-7-4-35-15,-17-2-18 16,-8 2 37-16,-7-9 19 15,-10 3-11-15,-4 1-8 16,-4-4-33-16,8 0-12 16,0-13 18-16,10 1 11 15,4-10 6-15,6 3 4 16,1-6-4-16,10 0 0 16,-3-6-6-16,7 6 0 15,0-3-98-15,0-3-44 16,-4 6 75-16</inkml:trace>
  <inkml:trace contextRef="#ctx0" brushRef="#br0" timeOffset="192929.06">28469 1857 164 0,'-3'-6'63'16,"3"6"-49"-16,3 0 14 0,-3 0 2 0,0 0-11 15,0 0-3 1,0-3-9-16,0 3-5 16,0-6-1-16,0 0 1 0,0 6-1 15,0 0 2-15,0 0 2 16,0 0 2-16,0 0 3 15,0 12 10 1,0-9-2-16,-3 7-9 16,3 5-5-16,-4-5-6 15,1 2 1-15,-1 1-1 16,1-1 0-16,-1 7 4 16,-3 3 1-16,0-9 1 15,0 2 0-15,0-2-16 0,-4 3-6 16,4-1 9-16,0-2 4 15,-3-7 1-15,2 3 1 16,1-5 2-16,-3-4 2 16,-1 0 15-16,1-4 7 15,-1-5-11-15,4 3-5 16,3-13-22-16,1 3-10 16,3 4 13-16,7-13 5 15,4 12 8-15,3-12 4 16,3-3 9-16,1 3 3 15,3 0-13-15,4 0-4 16,0 6 1-16,-1 0 1 0,-3 9-3 16,1 1 1-16,-1 3 2 15,-4 3 1-15,1 3-6 16,0 3-2-16,-4 6 4 16,0-3 5-16,-4 4 0 15,-2 9 1-15,-5-4-8 16,-3 1 0-16,-3-3 3 15,-5 12 2-15,-2-13-3 16,-1 4-1-16,-3-7-13 16,0 7-2-16,0-7 1 15,0 7 5-15,0-13 1 16,3 3 2-16,1-2 2 16,3-4 4-16,3 9-4 0,4-9 2 15,7 0 0-15,7 0 2 16,4 0 1-16,3 0 3 15,-3 0 1-15,10 0 1 16,0 0 4-16,0 0 5 16,-3 6-1-16,-4 4 1 15,-3-1 8-15,-4 1 4 16,-4 8-29-16,-6 1-10 16,-8 3 18-16,-6 0 10 15,-8 3-19-15,-6 0-7 16,-8 3 3-16,-7-9 3 15,-3 6 16-15,-1-6 6 16,1-3-19-16,-4-4-7 0,7-2-3 16,4-4 0-16,7-12 1 15,10-4 2-15,8-8-7 16,10-1-4-16,7-6-71 16,10-4-31-1,4 4 65-15</inkml:trace>
  <inkml:trace contextRef="#ctx0" brushRef="#br0" timeOffset="193655.94">29023 2375 228 0,'0'0'85'0,"-3"-6"-66"0,6 6 3 0,1 0-3 15,-4-7-15-15,0 4-4 16,0-6-5-16,0-1-2 0,-4 4 4 16,4-13-1-16,-3 10 2 0,-1-1 4 15,0 1 3 1,1-7 11-16,-4 7 5 0,0 0-18 16,-4-1-8-16,1 4 13 15,-8 6 7-15,-3 0-19 16,-4 9-11-16,-3-2 20 15,-4 8 9-15,-3 4-8 16,3-6-2-16,4 2-8 16,3 4 0-16,4 0 4 15,7-3 4-15,3-1-1 16,4 4 0-16,4-10-3 16,6 1-3-16,8-1 8 15,3 1 4-15,7-1-13 16,4-9-4-16,0 0 7 15,-1-9 7-15,4-1-2 0,-3 1 0 16,0-1-4 0,0-15-1-16,-4 7 3 0,0-1 3 15,-3-6-9-15,-4 6-2 16,0 9 7-16,-4 1 6 16,1 3-8-16,-4-4-1 15,-7 10-1-15,0 10 1 16,0 5 5-16,0-5 6 15,0 9-12-15,0 6-2 16,4-13 6-16,3 10 4 16,3-3-5-16,4-6 1 0,7 2-1 15,8-5 0-15,2-10-40 16,5 0-18-16,2-3 30 16,-2-19 13-16</inkml:trace>
  <inkml:trace contextRef="#ctx0" brushRef="#br0" timeOffset="195157.51">28487 2670 224 0,'0'-10'85'0,"0"4"-66"0,3 6 14 16,-3 0 2-16,0 0-20 15,0 0-8-15,4 9-3 16,-1 1-1-16,-3-1-1 15,0 10-4-15,4 6-1 0,-1 3 2 16,-3 4 0-16,0-4 1 0,0 6 2 16,0-2-1-16,0-7-1 15,0 0 1-15,-3 3-1 16,-1-9-3-16,1 0 0 16,-1-7 6-16,-3-2 3 15,0-7-3-15,0 6 0 16,0-9-8-16,4-9-4 15,-1 6 9-15,4-7 4 16,0-5-1-16,4-10-2 16,3-13-3-16,0 3-1 15,7-8 4-15,0 5 3 16,4 3-12-16,-1 7-7 16,1 0 21-16,3 6 9 0,-3 3-6 15,3 10-5-15,0 9-5 16,0 0-2-16,-3 9 4 15,-1 7 3-15,-2-4-17 16,-5 4-8-16,1 3 22 16,-4-3 11-16,-4-1-6 15,-3-2-5-15,-3 2-4 16,-1-5 2-16,-3 2 2 16,0 1 4-16,4-10-7 15,-1 7 0-15,1-10 2 16,-1 9 2-16,4-9-3 15,7 0-1-15,4 0 1 16,3 6 2-16,7-6-2 16,0 3 0-16,0-3 1 15,7 10 2-15,-3 2 3 0,-4-2 2 16,-3 2-1-16,-7 4-4 16,-11-4-1-1,-7 10 2-15,-15-3 2 16,-9 0-9-16,-12 9-4 15,1-9 6-15,0 6 5 16,3-6-3-16,4-10 0 16,3 1-13-16,7-4-7 15,4-6 19-15,7-6 9 16,3-4-42-16,8-8-20 16,3-1 26-16,7 3 15 15</inkml:trace>
  <inkml:trace contextRef="#ctx0" brushRef="#br0" timeOffset="195803.98">28974 3134 280 0,'3'-10'104'0,"-3"4"-81"0,0 6 3 0,0 0-6 15,0 0-5-15,0 0 1 16,0 0-17-16,-3 0-9 15,-1 0 5-15,1 9-1 0,-1 1 4 16,1-1 0-16,3 7 0 16,0 3-3-16,3 9-1 15,-3-9 9-15,4 6 5 16,-1 0-8-16,1 0-4 16,-4-3 6-16,0-6 3 0,-4 3-5 15,-3-1 1 1,-4-8-12-16,1-1-3 0,-1 4 11 15,1-4 6-15,3-6-22 16,3-3-10-16,8-3 8 16,3-6 4-16,7-7 8 15,3 0 6-15,5 4 8 16,2-4 7-16,1 7 9 16,-4-1 7-16,-3 4-6 15,-1 6-1-15,-2 6-19 16,-5 7-5-16,-3 3 6 15,-3 9 5-15,-4 0-10 16,-7-7-5-16,0 4 3 16,-4 0 3-16,0-9 2 15,-3 6-1-15,0-13-15 16,-3 3-7-16,-5-9 19 0,-6-9 11 16,-4 0-54-16,1-16-22 15,3-19 33-15,6-19 17 16</inkml:trace>
  <inkml:trace contextRef="#ctx0" brushRef="#br0" timeOffset="196883.03">29281 2206 172 0,'-7'-10'66'0,"3"4"-52"0,-3-4 3 0,3 10 0 16,1-9-9-16,-1 3 0 0,1-4-4 15,-1 7-1-15,1-3-1 16,3 6-4-16,0-3 1 0,7-3 7 16,3 6 4-16,5 6 28 15,2-3 12-15,8 6-30 16,7 1-14-16,3-4-20 16,7 3-6-16,4 1 27 15,3-4 14-15,8-3-12 16,6-3-5-16,4 7-4 15,4-7 1-15,-8 0 4 16,-3 0 4-16,-3 0-11 16,-8-7-3-16,-6 7 6 15,-8-3 6-15,-7 3-3 16,-7-6-2-16,-3 0 3 0,-4 2 1 16,-7-2-2-16,-7 3-1 15,-3-3-10-15,-8-4-3 16,-3 1 9-16,-4 0 5 15,1-1-4-15,-5 1-1 16,1 2 0-16,4-2 2 16,-1 9 2-16,4-9 3 15,0-1-12-15,3 10-3 16,4-3 10-16,0 3 9 16,4-6-7-16,3 6-1 15,7 0-4-15,3 0 0 16,4 6 2-16,7-3 2 0,1 4-3 15,2-4 0-15,5 6 5 16,-5-9 2 0,1 6-5-16,-4-3-2 0,-3 4-3 15,-1-7 3-15,-6 3 2 16,0 6 2-16,-8-2-6 16,-3 2 0-16,-3 0 5 15,-8 7 4-15,0-3-3 16,-3-1-2-16,0-9-5 15,-3 16 0-15,-1-13 0 16,0 4-1-16,1-1-7 16,-1 1-5-16,-3-1-104 15,3 0-44-15,1 7 84 16</inkml:trace>
  <inkml:trace contextRef="#ctx0" brushRef="#br0" timeOffset="197619.74">30618 2246 160 0,'7'-3'60'0,"-4"-3"-47"0,4-4 35 16,-7 1 13-16,0 0-22 15,-3-1-7-15,-1-5-15 16,1 2-4-16,-4-6-7 15,-4-3-4-15,0 10-1 0,1-13-4 16,-1 12 2-16,-3-3 3 16,0 1 3-16,-4 2-11 15,1 4-5-15,-1 3 9 16,-3-1 5-16,0 7-5 0,-4 7 0 16,0 8-13-16,1 4-6 15,3-6 29-15,3 12 15 16,4 0-30-16,7 0-13 15,3 3 29-15,4-3 13 16,4-3-29-16,3 3-15 16,3-6 25-16,1 6 12 15,3-12-5-15,4 2-3 16,-1-5-22-16,8-1-8 16,0-9 36-16,3 0 16 15,0-19-19-15,0 4-9 16,-3-4 0-16,3-9 0 15,-3 2 1-15,0-2-2 0,-4 0-24 16,-3 3-9-16,-1 6 41 16,-6 3 21-16,-4 7-14 15,-7-3-9-15,-4 5-3 16,-3 14-1-16,0 5-3 16,-3-3 1-16,-1 10-2 15,4 3-2-15,3 6 7 16,4-9 3-16,0 9-6 15,11-2 1-15,3-8-1 16,7 11 2-16,0-7-8 16,4-4-1-16,3-5-3 15,4-4 1-15</inkml:trace>
  <inkml:trace contextRef="#ctx0" brushRef="#br0" timeOffset="198655">29259 3046 172 0,'-3'0'66'0,"6"0"-52"0,4 0 21 0,4 0 7 16,3 0-6-16,4 0-1 16,3 0-22-16,4 0-9 15,3 0-4-15,0 3 1 0,0 6 4 16,4-2-2-16,0-1-2 15,0 3 0-15,6-5-1 16,5 5 0-16,6-9 0 16,4 0-5-16,11 0 1 0,-5 0 13 15,-2 0 6-15,-8-9-3 16,-3 9-2-16,-3-4 1 16,-8-2 0-16,-7-3-10 15,-7 9-5-15,-7-7-16 16,-7 7-5-16,-7-9-11 15,-10 6-3-15,-4-6 16 16,-4 2 9-16,0-2 11 16,1 6 4-16,-1-4 12 15,4-2 6-15,0 3 5 16,3 6 5-16,1-10-15 16,3 7-8-16,3-3-7 15,1 6-2-15,-1 0-1 16,1 0 0-16,-1 6 5 0,4-3 1 15,4 7 0-15,3 2 1 16,3 1 0-16,8-4 1 16,3 7-2-16,7-7-2 15,4-6 5-15,0-3 4 16,-1 0-3-16,1 0 2 16,-7 0-5-16,-4 0 0 15,-3 0-1-15,-15 7-8 16,-10 2-6-1,-3 10-2-15,-8-10 0 16,-3 13 14-16,0 0 7 16,-1-6-9-16,5-4-3 0,-1 4 4 15,4-6 5-15,7 5-20 16,0-5-8-16,7-7 12 16,3-3 5-16</inkml:trace>
  <inkml:trace contextRef="#ctx0" brushRef="#br0" timeOffset="199466.33">30515 2735 276 0,'-3'-12'104'0,"3"6"-81"0,0-1 12 15,0 7-2-15,0-3-18 16,0-3-3-16,0 6 29 16,0-3 17-16,0 3-29 15,3 3-55-15,-3 13-25 0,7 2 18 16,-3 8 13-16,3 11 14 16,0-9 4-16,4 13 2 15,-4-13 2-15,-7 7-3 16,3-7-2-16,1 7 2 0,-4-10 2 15,3 3 0-15,-6-9 2 16,-1-4-7-16,1-2 1 16,-1-4 1-16,1-9 1 15,-1 0-10-15,4 0-5 16,7-9-8-16,7 0 0 16,4-1 22-16,3 1 9 15,7-1-10-15,0 1-5 16,1-7 24-16,-1 16 12 15,-3-9-18-15,3 9-6 16,-3 9 2-16,-4 7 3 16,-7 3-9-16,-4 0-2 0,-6 9 1 15,-4 6 0-15,-7-9 1 16,-4 4 2-16,-3-11-8 16,-3 7-1-16,-5-15 4 15,1-1 3-15,-4-9 3 16,1 0 3-16,-8-12-14 15,4-10-5-15,0 3 11 16,-1-16 5-16</inkml:trace>
  <inkml:trace contextRef="#ctx0" brushRef="#br0" timeOffset="207079.41">22366 2519 108 0,'0'-6'44'0,"0"6"-35"0,0 0 3 0,0 0-3 15,0 0-1-15,0 0 0 16,0 0 0-16,0 0 0 16,0 0-7-16,0 0 0 15,4 0-1-15,3 6 0 0,0 4 0 0,0-1-3 16,0 0 0-16,7 10 2 16,0-9 2-16,4-1 13 15,3 7 8-15,4-7-5 16,6 0 1-16,5 1-5 15,-1-4 0-15,4-3-10 16,3 4-1-16,4 2-2 16,3 0 2-16,4 1-1 15,0-1-1-15,4 1-2 16,-1-1 1-16,0 0 3 16,1-2 1-16,-1 2-4 15,4 10-1-15,4-10 1 16,-1 1 2-16,-3 2 2 15,7 1 3-15,-3-4 3 0,-1 7 2 16,4-13 1-16,0 6 0 16,0-2-9-16,0 2-3 15,0 1 1-15,0 5 1 16,-3-5 0-16,-1-1-2 16,5 0-2-16,-5 1 1 15,4-1-1-15,0-9 0 16,0 6 0-16,0 4-2 15,-3-10 3-15,-4 0 2 16,0 0 2-16,-4 0 3 16,0 0-5-16,1 0-3 15,3 0 1-15,-4 0 2 0,1 0-2 16,3 0 0-16,-4 0 1 16,-3 0 2-16,-4 0-1 15,1 0-1-15,-4 0-2 16,0 3-1-16,-1 3 4 15,1-3 3-15,4-3-3 16,-4 7-3-16,3-1 1 16,0-3 2-16,1-3 0 15,-1 0-1-15,-3 0 1 16,0 0-1-16,0 0 2 16,0 0 1-16,3 0 14 15,0 0 6-15,-3 6-27 16,4-2-10-16,-5-4 5 15,1 0 4-15,-3-4 17 0,-1-2 9 16,0 6-23-16,-3-9-12 16,0 2 19-16,0 4 9 15,0-6-5-15,-1 3-5 16,-2-4-18-16,-1 1-6 16,-3-10 23-16,3 10 13 15,-3-7-22-15,-1-3-8 16,1 3 18-16,0-6 10 15,-4-3-8-15,0 7-2 16,1-11-5-16,6-2-1 16,-3 0 2-16,-1-1 2 15,1 4-6-15,0 0 1 16,3 0 5-16,0 3 4 0,1-1-6 16,-5 1 1-16,-2 3-1 15,-5-6 2-15,-6 3 5 16,0 0 4-16,-4 0-4 15,-4 6-2-15,-6-9-7 16,3 9-3-16,-4-6 4 16,1 0 2-16,-4 6-2 15,0-3 1-15,0 0-5 16,0 3 1-16,-4 1 11 16,-3-1 4-16,-3 3-9 15,-4-3-3-15,-7 4 2 16,-4 2 3-16,-7-6-1 15,0 4-2-15,-3 5-5 16,-4 1 0-16,-3-1 6 0,0 4 4 16,-8-7-12-16,-3 4-3 15,-7-3 6-15,0-1 4 16,-3 7 0-16,-8-13 2 16,4 9-7-16,-7 4-1 15,-3-3 6-15,-5-4 4 16,-2-2-7-16,-4 5-3 15,6-5 9-15,-2 2 4 16,-4-3-3-16,6 4-3 16,-2-10-4-16,3 9-1 15,-1-2 4-15,5-4 3 16,-4 0-6-16,3 0-3 16,-3-3 5-16,0 10 1 0,-4-13 1 15,-3 12-2-15,3-3-2 16,1 1-1-16,-5-4 4 15,-2 9 1-15,-1 1-3 16,4 3-1-16,0-4-2 16,-1 1 3-16,1 0 2 15,-3-1 4-15,-5 7-9 16,12 3-2-16,2 0 5 16,1 0 5-16,4 0-4 15,-1-13 0-15,0 10-5 16,1 3 1-16,3-9 6 15,3 9 6-15,-3-6-9 16,4-4-1-16,-1 1 1 0,4-1 2 16,0 4-2-16,7 3-2 15,0-3-1-15,7 3 0 16,4-13 7-16,3 6 5 16,4-2-6-16,-1-1-3 15,4 10 4-15,4-6 3 16,0-7-3-16,0 13-2 15,-1-6-7-15,1 2-1 16,0 1 7-16,3 6 7 16,0-3-12-16,0 6-3 15,1-3 5-15,-1 6 6 16,4 4-1-16,0-1 1 0,3 7-21 16,0-7-10-16,0 7 33 15,1-4 17-15,-1 14-16 16,7-14-8-16,1 10-1 15,6 0 0-15,1 0 7 16,3 0 2-16,-1 6-11 16,5 7-4-16,-1-1 8 15,1 4 5-15,-1-4-4 16,4 7-1-16,-3-13-9 16,3 0-4-16,-4 7 16 15,4-10 8-15,0-3-7 16,0 3 0-16,-3-6-1 15,3 6 3-15,0-12-4 16,0 8-1-16,0-8-2 0,3 6-2 16,-3 3 7-16,0 0 5 15,0-7-9-15,0 4-1 16,0 0-4-16,4 6 1 16,-1-6-4-16,1 6-1 15,-1 0 18-15,4-12 11 16,1 12-27-16,6-13-10 15,0 10 21-15,0-3 10 16,0-6-2-16,4 9-3 16,-1-10-23-16,1 13-8 15,0-6 27-15,-1 6 13 16,4-12-23-16,1 12-11 16,-1 0 23-16,7-6 11 0,11-1-29 15,7 8-13 1,10-11-43-16,11-5-20 15,11 2 47-15</inkml:trace>
  <inkml:trace contextRef="#ctx0" brushRef="#br0" timeOffset="212242.59">17336 4441 64 0,'17'-9'27'0,"-6"0"-21"0,6-4 18 15,-6 7 9 1,0 3-4-16,-1-4-2 0,1 1-4 15,-1-3 0-15,1-1-24 0,-1 7-8 16,-3-3 3 0,1-4-2-16,-5 7 3 0,1-3 9 0,-1 3 7 15,-3-10 8-15,0 10 3 16,-3-3-5-16,-1-3-2 16,-3 9-7-16,-4 0 0 15,-6 0-7-15,-1 0-1 16,-7 0 0-16,-3 15 2 15,-3-12-1-15,-5 13 2 16,1-7-2-16,0 10-1 16,3 0 1-16,4-3-1 15,7 3-3-15,6-10 2 16,8-3-1-16,11 10-2 0,10-4 9 16,4-2 4-16,6-1 0 15,5 1 2-15,-1-1-6 16,0 7-1-16,0-7-2 15,0 7-2-15,-3-4 1 16,-4 4 1-16,-3 3-8 16,-4 0-1-16,-7-4 2 15,-7 4 2-15,-3 0 2 16,-4 3 1-16,-8-3-3 16,1 0 2-16,-3-7 1 15,-8 4 2-15,-3 3-1 16,-4-10 2-16,0 0-4 15,0 4 0-15,8-4-6 16,-4-5-3-16,3-4-36 16,7 0-15-16,4 0 29 0,4-4 16 15</inkml:trace>
  <inkml:trace contextRef="#ctx0" brushRef="#br0" timeOffset="213308.02">17731 4752 168 0,'3'0'66'0,"8"0"-52"0,-8-3 14 16,-3 3 3-16,7 0-16 15,0 0-3-15,0 3-8 16,0-3-1-16,4 6-1 16,0-3-4-16,6-3 1 0,4 10 1 15,8-10 0-15,2 0 2 0,5 6 1 16,2-3 25-16,5 3 11 16,3-6-26-16,0 0-13 15,-1 0-11-15,1 0-2 16,0 0 22-16,0-6 13 15,-4 3-15-15,1-3-7 16,-5 6-6-16,-2 0-2 16,-5-10-9-16,-2 10-3 15,-5-3 5-15,-2 3 4 16,-1-6 4-16,-7 6 5 16,-4 0 1-16,-2-3 1 15,-8-4-3-15,-4 7 2 0,0-6-1 16,-3 6-2-16,-3-3 5 15,-4-3 1-15,3 3-3 16,1-4-1-16,-1 7 1 16,0 0 2-16,-3 0-2 15,4 0 0-15,-1 0 1 16,0 0 0-16,4 0 0 16,0-3 2-16,4-3-8 15,3 6-1-15,0-3 6 16,7-4 5-16,0 4-2 15,4-3 1-15,-1 3 1 16,1-3 0-16,-1 6-2 16,1 0 1-16,-1 6-4 0,5-3 0 15,-1 3 1-15,7-3 0 16,0 7 0-16,4-4 0 16,-1-3 0-16,5 7 2 15,2-10 1-15,1 0 3 16,0 0 17-16,-4 0 9 15,-3 0-21-15,-4 6-9 16,-3-3-3-16,-1-3 1 16,-6 6-4-16,-1-6 1 15,-3 7 1-15,1-4 3 16,-8-3 2-16,0 0 3 16,0 0-3-16,-4 9-2 0,-3 1-3 15,-7-10-1 1,-4 15 4-16,-6-12 3 0,-5 13-12 15,-10 0-7-15,-3-4 14 16,0 7 9-16,-1-3-1 16,5 3-1-16,2-4-6 15,8-5 0-15,7-1 0 16,7 1 2-16,3-4-1 16,8-3 2-16,6-3-9 15,8-3-1-15,3-3 10 16,0-4 5-16</inkml:trace>
  <inkml:trace contextRef="#ctx0" brushRef="#br0" timeOffset="-212555.08">19410 4645 212 0,'-4'0'79'0,"1"0"-61"0,6 10-1 0,-3-10-2 16,0 9-11-16,-3 0-2 15,-1 7-1-15,1-7 1 16,-1 7-1-16,-3-3-1 0,4-4 1 16,-4 7-6-16,0 3 1 15,-4-4-3-15,0 10 0 16,1-3 1-16,-1 3 2 0,1 4-1 16,-5-14 1-16,5 1 3 15,-1-3 0-15,4-4 3 16,0 0 3-16,4 1 2 15,-4-4 3-15,3-12-3 16,4 3-2-16,0-13-2 16,4-3-3-16,3-6 1 15,0-6-1-15,0-4-3 16,3 1 0-16,4 9 2 16,1-10 2-16,2 7-2 15,1 0 0-15,0-7 3 16,-1 16 1-16,1-6 5 0,-1 6 3 15,1 7 13-15,0-4 10 16,-1 10-38-16,1-3-15 16,7-1 6-16,-8 10 3 15,1-3 26-15,0 3 12 16,-1 3-35-16,-3-3-18 16,0 10 8-16,-3-4 6 15,-4 3 3-15,-3-9 3 16,-4 10 1-16,-4-1 2 15,-3-3 1-15,-4 4 1 16,-3-1 2-16,0-6 1 16,0 7-4-16,4-4 1 15,-1-3 0-15,4 3 2 0,0 1-3 16,3-4 0-16,1-3 1 16,3 0 0-16,7 6 2 15,3-3 3-15,8-3-4 16,3 10-3-16,4-10 3 15,3 9 1-15,0 0-3 16,1 4-1-16,-5-1 3 16,-3 4 1-16,-3-3 2 15,-4 2 2-15,-7 4 17 16,-7 6 9-16,-7 0-34 16,-7 4-13-16,-7-1 3 15,-7-3 5-15,-4 0 20 16,-3-3 12-16,-1-3-26 0,1-4-12 15,0-5 13-15,3-1 8 16,-3 1 2-16,7-10 2 16,3-10-9-16,7-2-2 15,4-4 3-15,4-9 5 16,3 6-12-16,3 0-4 16,4-6-17-16,7 6-5 15,4 4-71 1,3 2-31-16,10-2 67 15</inkml:trace>
  <inkml:trace contextRef="#ctx0" brushRef="#br0" timeOffset="-212344.68">20077 5009 124 0,'3'3'49'0,"1"3"-38"0,-4-6 23 15,0 0 8-15</inkml:trace>
  <inkml:trace contextRef="#ctx0" brushRef="#br0" timeOffset="-211775.18">20084 5018 308 0,'-4'-6'25'0,"1"-3"-14"16,3 9-5-16,0-10-3 0,0 1 21 0,0-1 11 16,0 1-31-16,0-7-13 15,0 7 9-15,0 0 6 16,0-1 9-16,-4 1 5 16,-3-1-17-16,-4 10-8 15,-3 0 6-15,0 0 5 16,-3 3-4-16,-5 10-3 15,-2-4-5-15,3 4 1 16,-1-4 5-16,5 7 4 16,-1 3-6-16,4 0-3 15,0-4 7-15,3-5 3 16,1 5-5-16,3-2 1 0,0-4-6 16,3 1 1-16,4-1 2 15,4-3 3-15,3 4-2 16,3-10-2-16,4 0-1 15,4 0 3-15,3-3 0 16,0-4 1-16,0-2 0 16,4 0 0-16,-4-7-3 15,0 7 2-15,-3-4-1 16,-4 0 0-16,0 4 4 16,-3 0 3-16,-4 9 4 15,0-10 5-15,-3 7-32 16,-1-3-12-16,1 6 38 15,-1 0 19-15,-3 0-18 16,0 6-10-16,0-3-1 0,-3 16 1 16,-1-3 4-1,1 3-6-15,-1-1-2 16,4-2 4-16,4-7 5 16,3 1 0-16,3-1 3 15,4 1-9-15,4-10 0 16,3 6 4-16,4-6 4 15,0 3-80-15,3-3-35 16,-7 0 55-16</inkml:trace>
  <inkml:trace contextRef="#ctx0" brushRef="#br0" timeOffset="-210116.79">20595 4350 188 0,'-3'0'71'0,"3"0"-55"0,0-3 31 16,0 3 11-16,0-6-42 15,0 6-19-15,0 0 18 16,0-3 10-16,0 3-11 16,-4 3-14-16,1 16-8 0,-1 0 1 15,-3 12 4-15,0 0 2 16,0 10 3-16,3-3-12 15,1-4-3-15,-1 4 17 16,1-4 8-16,-1 1-2 16,-3 2-3-16,0 1-2 0,0-3 1 15,0-1-3 1,-4 4 0-16,-3-7-10 0,4-3-5 16,-1-9 3-16,4 0 3 15,4 0-5-15,-1-19-12 16,8-10 4-1,3-2-2-15,7-13 4 16,0-10 7-16,3-2 3 16,5-7 5-16,-1 0 1 15,0 0 1-15,0 0 0 16,0 0 11-16,1 13 5 16,2-4 14-16,1 10 6 15,0 0-35-15,3 3-15 0,0-3 22 16,0 9 12-16,0 7-26 15,1 0-11-15,-5-1 22 16,1 10 14-16,-4 0-24 16,0 10-11-16,-3-1 4 15,-4 7 6-15,-7-1 21 16,-3 4 11-16,-8 0-29 16,-10 0-13-16,-4 0 22 15,-6-4 11-15,-8 1-10 16,0-4-4-16,1 4-6 15,2-3-1-15,5-4-15 16,2-3-7-16,8 1 32 16,4-4 17-16,3-3-10 15,3 0-6-15,4 0-3 0,0 0 1 16,7 6-7-16,4-3-3 16,3 7 5-16,4-4 1 15,3 3-17-15,0 1-7 16,0-1 10-16,4 0 6 15,-4 7 22-15,0-3 11 16,-3-4-31-16,-1 7-12 16,-10 3 24-16,0-1 13 15,-10 8-26-15,-8 2-11 16,-10-3 20-16,-7 9 13 16,-7-15-9-16,-4 6-3 15,-3-6-14-15,-1 0-4 0,4-10 18 16,4 1 8-16,3-1-9 15,4-12-3-15,3-3 1 16,1-4 1-16,3-9-38 16,6 4-17-16,5-4 23 15,3 6 14-15</inkml:trace>
  <inkml:trace contextRef="#ctx0" brushRef="#br0" timeOffset="-209386.43">21008 5062 160 0,'-7'-6'63'0,"7"-3"-49"0,3 9 11 0,-3 0 2 15,0 0-7-15,0 0-1 16,0 0-9-16,4 0-4 0,-4 0-3 15,0 0-7-15,3 9 0 0,1 0 6 16,-4 1 4-16,-4 5 1 16,4 1 1-16,-3-3-2 15,-1 6-1-15,-3 6 14 16,0 0 8-16,0 0-14 16,0 3-5-16,0-3-23 15,0-3-8-15,0-6 27 16,3-4 13-16,1 4-27 15,-1-7-11-15,4 1 0 16,0-10 4-16,4-10-1 16,7 7 1-16,3-6 8 15,3-7 4-15,4 0 2 16,4 4 1-16,0-4 2 0,3 7 0 16,4-7 6-16,0 7 6 15,-1-1-6-15,-2 10-3 16,-1 0 0-16,-4 10 2 15,-6-4-4-15,-4 3-3 16,-7 7 3-16,-7 3 1 16,-7 0 2-16,-7 6 2 15,-7-3-1-15,0-7 0 16,-4 4-1-16,-3-3 0 16,-4-7 0-16,0-6 2 15,-3 4 8-15,3-14 3 16,4 4-4-16,3-12-3 15,8 2-5-15,3-9-4 0,10-6-16 16,11-7-7-16,11-2 26 16,14-1 15-16</inkml:trace>
  <inkml:trace contextRef="#ctx0" brushRef="#br0" timeOffset="-208441.78">21886 4570 200 0,'-10'-6'74'0,"3"6"-58"0,0 0 12 0,3 0-1 15,1 0-11-15,-4-7-4 16,-1 4 8-16,-2 3 4 16,-4 0-12-16,-4-6-11 0,-3 3-4 0,-4 3 3 15,-3 9 2-15,-4-9-3 16,-6 10 1-16,-1 5 0 16,0-2 0-16,0 6 0 15,4 3 2-15,0 0 3 16,3 12 4-16,7-6-22 15,4 7-10-15,7-1 28 16,7-5 17-16,0-1-17 16,7 3-5-16,10-3-2 15,4-3 0-15,4-6 2 16,3 0 2-16,11-10-3 16,0 1 0-16,3-1-30 15,4-12-14-15,0-6 23 0,3-7 13 16</inkml:trace>
  <inkml:trace contextRef="#ctx0" brushRef="#br0" timeOffset="-208110.89">22211 4564 168 0,'14'-10'66'0,"-3"4"-52"0,-1 3 23 0,-3-3 6 16,-7 6-6-16,4 0-2 16,-4 0-15-16,0 0-5 15,0 6-9-15,-4 3-11 0,-3 1-4 0,-3 5 5 16,-1 4 3-16,0 3 4 16,4 13 3-16,-3-1-8 15,3 4-3-15,0 6 5 16,0-10 4-16,0 10-7 15,3-6 1-15,1-4 0 16,-1-6 3-16,4-9-11 16,0 3-3-16,0-9-47 15,-4-7-20-15,1-12 41 16,3-4 19-16</inkml:trace>
  <inkml:trace contextRef="#ctx0" brushRef="#br0" timeOffset="-207733.38">22165 4589 184 0,'-7'-7'68'0,"3"-2"-52"0,1 9 12 0,3 0 5 16,0 0-17-16,-4 0-6 16,4 0-6-16,4 0-1 15,7 0-2-15,6-3-1 0,8-3 1 16,7 6-4-16,6-7 2 15,8 7-1-15,0 0 0 16,4 0 4-16,2 0 1 16,-2 0 3-16,-1 0 1 15,1 7 8-15,-5-1 4 16,-6 3-9-16,-7 4-6 0,-11 6 0 16,-14 6 1-16,-14 9-13 15,-14 4-7-15,-14 6 25 16,-11 0 12-16,-14 0-10 15,-11 3-6-15,-6-13-2 16,3 4 1-16,-4-4-7 16,15-9 0-16,6-6-84 15,8-3-39 1,3-13 61-16</inkml:trace>
  <inkml:trace contextRef="#ctx0" brushRef="#br0" timeOffset="-198381.62">23333 14087 524 0,'-4'0'198'0,"18"41"-154"0,-21-63-365 32,4 19 193-32,-1 3 60 15,1 0 67-15,-1-7 34 0,1 7-16 16,-1 0-8-16,4-3-5 16,-3 3-4-16,3 0 1 0,0 0-4 15,3 3 0-15,4-3 2 16,0 7 0-16,0 2-2 15,4-6 0-15,-1 4 4 16,5 2 1-16,-1-9-3 16,3 6-1-16,1-3 3 15,3-3 1-15,0 0-3 16,0 0 1-16,1 7 0 16,-1-4 0-16,0-3 0 15,0 9 0-15,0-3 0 16,4-2 0-16,0 2-3 0,-1-6 0 15,-2 0 2-15,2-6 0 16,-3 2-2-16,1 4 2 16,-1-6 3-16,0 6 1 15,0 0-4-15,0 0-1 16,-3 0 1-16,-1 6 2 16,1-6-2-16,0 4 0 15,3 2-1-15,-3-6 0 16,-1 6 4-16,1-3 1 15,3-3-4-15,0 0 1 16,0 0 0-16,-3 0 2 16,3 0-1-16,0 0-1 15,-3 0-2-15,0 0-1 0,6 0-1 16,-3 0 0-16,-3 0 0 16,0 7 3-16,-1-7-9 15,5 0-1-15,-5 0 12 16,4 0 9-16,-3 0-14 15,3-7-4-15,0 7 13 16,0 0 5-16,1 0-13 16,-1 0-7-16,0 0 13 15,0 0 7-15,0 0-7 16,-3 0 0-16,3 0-3 16,0 0 2-16,0 7-12 15,1-7-3-15,-1 0 15 16,0 0 9-16,0 0-15 0,0 0-6 15,0-7 15 1,4 7 7-16,-4-3-7 0,0 3-2 16,1-6 0-16,-1 6 0 15,-4 0-15-15,5 0-6 16,-5 0 20-16,1 0 11 16,0 0-18-16,-1 0-8 15,1-6 19-15,-1 6 9 16,1-4-6-16,0 4-2 15,-1 0-3-15,1-6 0 16,3 6-5-16,-3 0 1 16,3-3 2-16,4-3 1 15,-8 6-4-15,4 0-1 16,-3 0 1-16,0 0 0 0,-1 0 1 16,-2 0 2-16,-1 0-3 15,0 0 0-15,0 6 1 16,0-3 2-16,0-3-3 15,0 6-2-15,0-2-1 16,0 2 3-16,-3-6 0 16,3 0 3-16,0 0-3 15,0 0 0-15,0 0 3 16,1 0 3-16,-1-6-4 16,0 2-1-16,0 4 0 15,4 0 2-15,-1 0-1 16,1-6-1-16,-1 6 1 15,1-3 1-15,0 3-1 0,-1 0-1 16,1-6 1-16,-4 6 1 16,4 0-1-16,-4 0 2 15,0 0 2-15,0 0 2 16,0 0-3-16,0 0-1 16,-3 0-1-16,-1 0 1 15,1 6-4-15,0-6 0 16,-1 0 1-16,1 3 2 15,-1-3-1-15,1 0 2 16,0 0 0-16,3 0 1 16,0-3 2-16,0-3 3 15,3 6-4-15,1-3-1 16,0-4-2-16,-1 4 1 0,5-3-2 16,-1 6 2-16,0-3 15 15,0-3 9-15,4 6-32 16,-1-7-12-16,-2 4 24 15,2 3 13-15,1 0-28 16,0 0-12-16,-1 0 8 16,-2 0 5-16,-1 0 23 15,3 0 10-15,-2 0-31 16,-1 0-14-16,0 0 25 16,0-6 16-16,-3 6-30 15,3 0-12 1,0 0 9-16,-3 0 2 15,3 0 4-15,-3 0 6 16,-1 0 1-16,1-3-3 0,-1 3 1 16,1-7 2-16,0 7 1 15,-1-3-4-15,5-3 1 16,-5 6-2-16,4-3 0 16,1-3 2-16,-1 6 0 15,0 0 0-15,0 0 0 16,-3 0 0-16,3 0 0 15,0 0 0-15,0-3 2 16,0-4-3-16,0 7-2 16,1-3 4-16,-1 3 3 15,0-6-1-15,0 6-2 0,0 0 0 16,0 0 1 0,-3 0-3-16,3 6-2 0,-3-3-1 15,0-3 3-15,-1 7 0 16,1-4 1-16,-1-3 0 15,1 6 2-15,0-6-1 16,-1 0 2-16,-2 0-2 16,2 0 2-16,1 0 11 15,-1 0 6-15,1 0-13 16,0 3-5-16,-1-3-13 16,1 0-4-16,0 6 19 15,-4-3 11-15,3 4-18 16,-3-7-9-16,1 3 17 15,-1 3 7-15,0-6-19 16,0 3-6-16,0-3 6 0,0 7 5 16,4-7 11-16,-1 0 6 15,1 6-18-15,0-3-9 16,-4-3 16-16,0 6 10 16,0-3-8-16,0-3-3 15,4 0-2-15,-1 0-1 16,-2 0 2-16,2 0 1 15,1 0-12-15,3 0-7 16,-3-3 20-16,-1-3 10 16,1 6-19-16,-4-3-8 15,0 3 15-15,0 0 8 16,-3 0-5-16,-1 0-5 16,1 0-3-16,0-6 2 0,-1 6 2 15,1 0 2-15,-1-7-6 16,1 7-2-16,-1-3 4 15,1 3 5-15,0 0-2 16,-1 0 1-16,1 0-3 16,-1 0-3-16,1 0 4 15,-4 0 1-15,7 0-3 16,-3 0-1-16,-4 0 1 16,0 0 2-16,0-6-2 15,0 3 0-15,4 3 1 16,-4-7 2-16,0-2-3 15,3 0 0-15,1-1 1 16,-1 1 0-16,1-1-3 0,0 4 2 16,-4-3 1-1,0-1 2-15,0 1-1 0,0-7 2 16,-4 7-4-16,1-4 0 16,-1-2 3-16,1 5 1 15,-4-9-1-15,0 4 1 16,0-4-7-16,0 0-1 15,3 0 6-15,1-6 4 16,-4 0-7-16,0 3-3 16,0-3 5-16,0 0 1 15,0 6 1-15,0-6-2 16,0 3-8-16,0-3-3 16,0 9 15-16,0-2 6 15,0-8-4-15,0 14-3 0,0-7 2 16,0-3 4-16,0 3-5 15,0 7-2-15,0-7-6 16,-4 3-2-16,4 1 9 16,-3 2 5-16,-1-3-10 15,1 7-5-15,-1-7 5 16,1 7 3-16,-1 0 0 16,1-1-1-16,-4 1-4 15,0-1 0-15,0 4 4 16,-4 3 2-16,0-3-5 15,1-4 0-15,-4 7-10 16,0-3-2-16,-1-4 21 16,-2 1 10-16,-4 3-21 15,-8-4-7-15,5 1 18 0,-4 0 9 16,-4-1-9-16,-3 1-2 16,-1-1-8-16,-3 4 0 15,1-3 6-15,-1 5 6 16,-4-2-20-16,1-3-6 15,-4 6 20-15,-3-4 11 16,-4 1-10-16,0 6-2 16,-3 6-13-16,-1 1-3 15,-3-4 8-15,0 6 6 16,4-3 7-16,-1-2 7 16,-3 2-5-16,4-3-2 15,-1-3-12-15,1 6-6 0,0-6 14 16,3 0 8-1,3 0-7-15,4 0-3 0,1 0 0 16,-1-6-1-16,3 6 3 16,1-9 1-16,-4 5-4 15,4-2 1-15,-4 6 0 16,4-3 2-16,-1-3-3 16,1 6 0-16,-11-3 1 15,-3-4 0-15,6 7 0 16,4-6 0-16,4 6-3 15,0 0 2-15,-4 0 1 16,0 0 0-16,0 0-3 16,0 0 2-16,4 0 1 15,0 0 0-15,-1 0 0 0,4 0 0 16,1 0 0-16,-1-3 2 16,4 3-1-16,-1-6 2 15,1-4-2-15,0 1 2 16,-1-1-2-16,1 7 2 15,-4-3-4-15,-3-3 0 16,3 2-1-16,0 4 0 16,-3 3 0-16,3 0 0 15,0 0 0-15,1 0 0 16,-1 0 2-16,0 0 0 16,0-6 0-16,-3 6 0 15,0-9 2-15,-1 9 3 16,1-4-4-16,0-2-1 0,-1 6 0 15,4 0 0-15,1 0 0 16,-1 0 2-16,4 0-3 16,-4 0-2-16,0-3 4 15,4 3 1-15,-4 0-5 16,-3 0 0-16,3 0 1 16,0 3 3-16,0 3 0 15,0-2-1-15,1 5-2 16,2-3 1-16,1-3 1 15,0 4 2-15,-1 2-1 16,5-3 2-16,-1-3-4 16,0-3 0-16,4 0 3 15,-4 7 3-15,4-4-7 16,-4-3 0-16,4 6 4 0,0-3 4 16,-4-3-8-16,4 7 0 15,-4-4 0-15,4 3 3 16,0-6 0-16,3 3-1 15,4-3-2-15,0 6-1 16,3-6 2-16,4 0 2 16,0 0-9-16,3 0-2 15,1 7 11-15,2-4 6 16,1-3-2-16,0 9-1 16,4-3-4-16,-1 7-3 15,4 3 4-15,0-1 1 16,0 4 0-16,0 0 1 0,0 0-7 15,0 0 1 1,0 6 5-16,0 3 4 0,0-3-8 16,4 3-3-16,-1-3 5 15,-3 4 4-15,0-1-2 16,0 3-1-16,0-3-5 16,0 1 0-16,-3-1 4 15,-1 6 4-15,1-5-6 16,-1 5-3-16,1 1 5 15,-1-7 1-15,1-3 3 16,-1 3 0-16,1-9-7 16,-1 6 2-1,1 3 2 1,3 4 0-16,0-11-1 0,-4 5 3 16,4-1-2-16,0-7-1 15,0-8-4-15,0 9 0 16,0-10 6-16,0-3 6 15,0-3-15-15,0-3-7 16,0 0 18-16,0 0 8 16,0 0-21-16,4 7-7 15</inkml:trace>
  <inkml:trace contextRef="#ctx0" brushRef="#br0" timeOffset="-192768.18">16260 14238 72 0,'3'-7'27'0,"1"7"-21"0,-1-3 1 0,-3 3 0 16,7 0-9-16,0 0 0 16,0-6 0-16,0 3 1 15,-3 3 1-15,-1-6 0 16,1 6 2-16,-1 0 3 15,5 6 0-15,-1-6 2 16,0 3 0-16,3 3 1 16,1 4 7-16,-1-10 4 15,4 6 2-15,4-3 2 16,3-3-7-16,0 0 1 0,4 0-8 16,3 0-1-16,1 0-4 15,2 0-3-15,1 0 2 0,0 0-2 16,0 0 2-16,-1 6-2 15,5-3-1-15,-5-3-15 16,5 7-5-16,2-7 25 16,5 0 15-16,-4 0-5 15,3 0 0-15,-3 0-3 16,-4 0 2-16,-3 3-7 16,3-3-2-16,0 6-3 15,-3-3 1-15,0 4-4 16,0-4 0-16,-1 3 1 15,1-6 0-15,3 0 0 16,1 0 0-16,-1 0-3 0,0 0 2 16,0 0 1-16,1-6 0 15,-1 3 0-15,0 3 0 16,1-7 0-16,6 4 2 16,-7-3-3-16,0 3 0 15,1-4 1-15,-1 4 0 16,-3-3 0-16,3 6 2 15,0-9-1-15,1 9 2 16,-1-7-4-16,4 4-2 16,-4 3 4-16,-3 0 1 15,-1 0-3-15,1 3 1 16,0 4 0-16,0-7 2 16,-1 6-1-16,1-3-1 0,0 3 1 15,-4-3-1-15,0-3 0 16,1 7 0-16,-1-4 0 15,0-3 0-15,0 6 0 16,0-3 0-16,-3-3 0 16,3 7 0-16,-3-7 0 15,7 3 0-15,-7 3 0 16,-1 0 0-16,4-3 0 16,-3 4 2-16,0-4-3 15,3-3 0-15,-3 0 3 16,3 0 1-16,-3 0-6 15,-1 0 0-15,5 0 3 0,-1 0 4 16,4-3-3-16,-1-4-1 16,8-2 26-16,0 3 15 15,0 3-48-15,0-4-21 16,-4-2 9-16,4 9 9 16,-8-3 7-16,5-4 3 15,-5 7 2-15,1 0 1 16,0 7-4-16,0-4-1 15,-1 6 3-15,1-2 1 16,3-4-3-16,8 3 1 16,-4 0 0-16,-1-3 2 15,1-3-1-15,0 0 2 16,0 0 15-16,0-3 11 16,-1-3-31-16,-2 6-11 0,-1-6 5 15,-3 3 3-15,3-4 4 16,-3 4 1-16,3-3-3 15,0-4 2-15,-3 7 1 16,0-3 0-16,0-3 0 16,-1-1 2-16,-2 1 10 15,-1 3 7-15,-4-4-12 16,1 10-4-16,-4-3-2 16,0-3-1-16,-3 6-3 15,0 0 2-15,-1 0-6 16,1 0-3-16,0 0 3 15,3 0 4-15,0-3 8 16,-3-4 7-16,-1 7-15 16,-3 0-7-16,0 0 16 15,-3-3 6-15,0 3-15 0,-1 0-7 16,1 3 13-16,-1-3 8 16,-3 7-2-16,1-7-2 15,-1 3-20-15,3-3-8 16,-3 6 27-16,4-3 14 15,-1-3-26-15,-3 0-13 16,4 0 5-16,0 6 7 16,-1-6 20-16,1 0 12 15,3-6-29-15,0 6-10 16,-3 0 21-16,-1-3 11 16,1-3-22-16,-1 6-9 0,-3-3 16 15,0-4 8 1,0 7-7-16,1-3-3 0,-1-3-10 15,0 6-5-15,0-6 19 16,0 2 7-16,0-2-7 16,-4-3-4-16,1-1-1 15,-4 1 1-15,0 0 4 16,3-7 4-16,1 6-6 16,-1-2-4-16,1-4-14 15,3-9-5-15,-3 6 24 16,3-6 10-16,-4-3-10 15,4 0-3-15,-3-10 4 16,-1 4 4-16,1-1-4 16,3 1-1-16,0-4-9 0,0 10-2 15,-3-7 8-15,3 7 6 16,-4-3-5-16,4 3-3 16,0-1 4-16,-3 1 5 15,-1 3-2-15,1-3-1 16,-4-4-5-16,3 14-2 15,-3-4 5-15,0 0 3 16,0 9-10-16,0-2-2 16,-3-4 7-16,3 9 4 15,-4 4-7-15,1-3 0 16,-4 5-2-16,0 4-1 16,0 0 4-16,-4 4 0 0,0-4-4 15,-3 0 1 1,0 6-3-16,-3-3 2 0,-8-3 9 15,0 0 5-15,-3 6-11 16,-4-3-5-16,-3 10 7 16,-4 0 4-16,0-4-6 15,-3-3 0-15,0-3-16 16,-1 4-5-16,-3-4 27 16,-3-3 15-16,0 0-26 15,-1-3-10-15,-3 3 22 16,0 0 14-16,1 0-10 15,-5 3-4-15,-3-3-9 16,4 6 0-16,-4-3 8 16,0 3 5-16,0-6-13 0,0 7-4 15,0-7 7-15,3 3 5 16,1 3-1-16,-4-6-2 16,3-6-9-16,5 6-3 15,2 0 8-15,1 0 6 16,-1-3-10-16,1-4-4 15,0-2 13-15,3 3 8 16,3 3-4-16,1-4-3 16,3-2-5-16,0 6 1 15,1-3 3-15,2-4 1 16,5 1-1-16,2 2-2 16,-2-2-2-16,2 6-1 15,-2-3 4-15,-1-4 1 16,0 1-9-16,0-1-5 0,-3 1 19 15,3 0 11-15,1 2-10 16,-1-2-4-16,-3 6-1 16,3-3 0-16,-3 6-1 15,-1-4-2-15,1 4-4 16,0-6-2-16,-1 6 7 16,-2-3 6-16,-1-3-5 15,-3 6-3-15,-4-7-3 16,0 7 3-16,3 0 2 15,1 7 4-15,-4-7-9 16,0 0-4-16,1 6 10 16,-1-3 5-16,0-3-7 15,-4 6-4-15,1-6-3 0,3 0 1 16,0 0 6-16,4-6 4 16,0 6-14-16,-1-3-8 15,-2-3 22-15,-1 6 10 16,0 0-8-16,-4 0-4 15,5 6-5-15,-1-3 2 16,0-3 2-16,0 0 4 16,4 0-7-16,-1-3-3 15,4-3 3-15,4-1 0 16,0 4 4-16,3-3 1 16,-3-3-12-16,7 5-4 15,-8-2 17-15,5-3 8 16,-1 6-9-16,0-4-3 15,4-2 1-15,0 3 1 0,-1-4 2 16,1 7 0-16,0-3-9 16,3-4-4-16,4 7 11 15,0-3 5-15,0 6-7 16,0-3-4-16,0 3 2 16,-1 0 0-16,5 0 2 15,-1 3 2-15,0 3-10 16,4-3-2-16,4 4 9 15,-1-4 7-15,1 3-4 16,3-3-1-16,-1 7-1 16,5-4 2-16,-1 10-3 15,4-4 0-15,0 7 3 16,0 6 3-16,0 0-4 0,0 3-1 16,0 1-2-16,0 11 0 15,-3-8 4-15,-1 2 3 16,1 1-7-16,-1 2-3 15,1-2 7-15,-1-1 3 16,1-5-5-16,3 5-1 16,0-6-3-16,3 7 3 15,1-7 2-15,3-3 2 16,-4 3-12-16,4 7-4 16,-3-7 15-16,-1 7 9 15,1-1-6-15,-4 4-3 16,0-4-10-16,0 4-5 15,0-13 15-15,0 9 10 0,4-5-16 16,-1-4-6-16,1-7 2 16,-1 8 3-16,1-14 15 15,-1 4 6-15,1-4-8 16,-1 4-4-16,-3-7-6 16,0 1-1-16,0-1 4 15,0 7 1-15,4-7-5 16,-4 7 0-16,0-3 5 15,3-7 6-15,-3 3-37 16,4 1-17-16,-4-4-63 16</inkml:trace>
  <inkml:trace contextRef="#ctx0" brushRef="#br0" timeOffset="-184669.44">17935 14407 84 0,'0'-9'33'0,"4"9"-26"0,-1-7 0 16,-3 7-1-16,4 0-4 15,-1 0-2-15,1-3 1 16,-1-3-1-16,-3 6 2 0,0 0 1 15,0 0-4-15,0 0 1 16,0 0-2-16,0 6 0 16,-3 4 2-16,-1-1 2 15,1 0-1-15,-4 1 2 16,0-1 0-16,0 1 1 16,0-1 13-16,0 0 6 15,-1-2-5-15,1 2 0 16,0-9-11-16,0 6-4 15,0-3-2-15,0-3-1 0,0 0 0 16,0-3 2-16,4-3 1 16,-4 3 5-16,3-3 3 15,0-10-4-15,4 7 1 0,-3-1-3 16,6 1 0-16,-3-1-6 16,8 1 1-16,-1-7-2 15,3 7 0-15,1-4 2 16,3 4 0-16,0-4-3 15,-3 4 2-15,-1 6-1 16,1-3 0-16,-1 2 2 16,-3 4 2-16,0 4-3 15,0 2 0-15,-3 3-4 16,-1 1 1-16,-3 8-5 16,-3-2 1-16,-1-3-3 15,1 2 0-15,-1 1-5 16,1-3-1-16,-4-7 8 0,0-3 4 15</inkml:trace>
  <inkml:trace contextRef="#ctx0" brushRef="#br0" timeOffset="-179496.18">30244 15094 124 0,'-4'0'46'0,"4"0"-35"0,0 0 3 0,0 0-1 15,0 0-8-15,0 0-3 16,4 0-4-16,-4-7-1 16,0 7 2-16,0 0 2 0,0-3 2 15,0 3 1-15,0 0 2 16,0 0-3-16,0 0-2 15,3 3 0-15,1 4 1 0,-1-4 1 16,4 3 1-16,0-6 0 16,4 0 0-16,0 0 13 15,-1 0 6-15,4 0-7 16,0 0-2-16,0 0-6 16,-3 0 0-16,3 0-7 15,-3 6-1-15,-1-3 0 16,1 7 2-16,3-4-1 15,0-3 2-15,0 7-4 16,0-4 0-16,4-3 5 16,0 3 2-16,-4-6 2 15,3 7 2-15,-3-4-3 16,1-3-2-16,-1 6-2 0,0-3-3 16,-4-3 16-16,1 10 9 15,0-4-31-15,-1 3-11 16,1-6 5-16,3 4 5 15,-4 2 20-15,5-3 12 16,-5-2-29-16,8 5-12 16,-8-9 22-16,4 6 13 15,-3-3-26-15,0-3-10 16,-1 7 7-16,1-4 4 16,-1-3 20-16,1 6 8 15,0-6-26-15,-1 9-10 16,1-9 20-16,-1 10 12 15,1-10-26-15,-1 6-10 0,5-3 23 16,-1-3 14 0,0 0-10-16,0-3-4 0,0-3-6 15,0 6-3-15,0-3 3 16,0 3 2-16,0 0-2 16,1-7-2-16,-1 7 2 15,0 0 2-15,0-6 0 16,0 6-1-16,0-3-2 15,0 3 1-15,0-6 1 16,-3 6 0-16,-1-10-3 16,1 7 2-16,0-3-1 15,-1-3 0-15,1 5 2 16,-1-2 0-16,1-3 0 16,-4 2 2-16,0 4-1 0,0-3-1 15,0-3 3-15,0 5 0 16,0-5-1-16,0 0-2 15,-3-7 1-15,3 7 1 16,-4-7 1-16,1 6 1 16,0-8-7-16,-1 2-2 15,1 3 6-15,-4-2 4 16,0-4-2-16,-4 3 0 16,1-3-3-16,-1 1-3 15,0 2 6-15,1-3 5 16,-1 0-24-16,1 1-11 15,3-1 33-15,-4-3 18 16,1 3-10-16,-1 0-4 16,1 0-7-16,-1 4-3 0,1 2 1 15,-1-6 1-15,1 4-8 16,-1-1-1-16,1 3 8 16,-1-2 6-16,1 5-10 15,-4-5-2-15,3 5 2 16,0-2 1-16,1-4 6 15,-4 7 2-15,0-1-5 16,0 1-2-16,0-7 4 16,0 7 5-16,-4-1-6 15,4-5-1-15,-4 5 1 16,1-9 1 0,-1 10 1-16,-3-7-9 15,4 4-2-15,-5-4 10 0,1 7 5 16,0-10-12-16,-3 9-4 15,-1-5 7-15,0 5 7 16,1 7-4-16,-4-9-1 16,3 2-3-16,-3 7-2 15,3-3 5-15,0-4 3 16,1 7-3-16,3-3-3 16,-4 3 1-1,4-3-2-15,0 6 1 16,0-7-3-16,0 4-1 15,-1 3 5-15,5 0 5 16,-4 0-4-16,3 0-2 16,-3 0-4-16,4 0 1 0,-1 0 7 15,-3 0 6-15,0 0-6 16,0 0-3-16,-1 0 0 16,1 0 0-16,0 0 3 15,0 0 3-15,0 0-7 16,0 3-3-16,0 4 5 15,0-7 4-15,0 9-4 16,-1-3 0-16,1-3 0 16,0 7 0-16,0-1 0 15,0 1 0-15,0 2-7 16,3-2-3-16,1-1 10 16,-1-6 6-16,1 7-7 15,-1-1-3-15,0 7-1 0,1-7 3 16,3 0 7-16,0 1 5 15,0-1-10-15,0 1-4 16,0 2 4-16,0 1 4 16,-1-4-2-16,1 7-1 15,0-7-5-15,0 7-2 16,0-4 7-16,0-2 4 16,0 6-9-16,0-7-4 15,4 0 6-15,-1 1 5 16,0-4-1-16,1-3 1 15,-1 7-19-15,1-4-9 16,-1-3 28-16,4 3 15 0,-3-6-51 16,3 7-23-16,0-7 25 15,0 3 14-15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8T06:58:31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4445 970 104 0,'0'0'38'0,"0"0"-29"0,0 0 10 15,0 0 5-15,0 0-9 16,0 0-3-16,0 0-7 16,0 0-4-16,0 0 0 15,0 0-1-15,4 6 0 0,3 1 0 16,-7-4 2-16,3 6-3 15,1-9 0-15,3 10 1 16,-7-4 0-16,3-6 0 16,4 3 0-16,0-3 2 0,0 0 3 15,4-3 9-15,-8 3 5 16,5-6 0-16,6-4-2 16,-4-9-7-16,4 10-4 15,-3-7-3-15,3-3 0 16,7 4-2-16,-3-7-1 15,0-3 5-15,-1-4 1 16,4-5-2-16,0 6-3 16,4-7 0-16,0 1-1 15,0-1 0-15,-1-2 2 16,-6 8-3-16,3-5 0 16,0 6 1-16,-3 3 0 15,0 9 0-15,-4 3 0 0,0-2 0 16,-4 5 0-16,1 7 0 15,-1 3 0-15,1 0 0 16,3 3 0-16,-3 16 0 16,-4-3 0-16,3-1 0 15,1 14 0-15,-4-7 0 16,0 18 0-16,0-2 2 16,-3-3 1-16,3 2-1 15,-7-5-2-15,0-1 1 16,0-6 1-16,0 9-1 15,0-15-1-15,-7 16 1 16,3-13 1-16,-3 3-1 16,0-6 2-16,0 6-2 15,3-6 2-15,-6-4 0 0,10 1 1 16,-7-13-2-16,3 6-2 16,1-9-10-16,3 0-6 15,0 0-61 1,0-9-26-16,0 6 53 15</inkml:trace>
  <inkml:trace contextRef="#ctx0" brushRef="#br0" timeOffset="210.43">4784 860 56 0,'10'0'22'0,"-17"0"-18"0,7 0 0 16,0 0-2-16</inkml:trace>
  <inkml:trace contextRef="#ctx0" brushRef="#br0" timeOffset="449.79">4748 888 136 0,'4'7'52'0,"-11"-7"-41"0,7 0 22 16,0 0 6-16,3 3-13 15,-3-3-4-15,7 6-13 0,0-6-6 16,4 3-2 0,0-3-1-16,-1 7 0 0,-6-4 0 0,6-3 2 15,4 0-3-15,4 0 0 16,-4 0 1-16,0-3 2 15,8-4-3-15,2 7 0 16,-10 0 1-16,18 0 0 16,-7-3 0-16,3 3 0 15,-3-6-9-15,-1 3-2 16,-2 3 6-16,-8 0 4 16</inkml:trace>
  <inkml:trace contextRef="#ctx0" brushRef="#br0" timeOffset="1442.42">5383 879 132 0,'11'-9'52'0,"-11"-1"-41"0,11 10 13 0,-8 0 2 15,8 10-8-15,-11-20-3 16,10 20-8-16,-10-10-5 16,7 9-1-16,-7-9-1 0,7 9 2 15,4-2-3-15,0 2 0 16,-4 1 1-16,10-1 0 16,1 0 0-16,14 1 0 15,-8-1 2-15,12-3 3 16,-1-6 9-16,4 4 3 15,-1-4-4-15,5 6 0 16,-1-6-8-16,0 0-3 0,-6-6-1 16,-1 6-1-16,4-4 0 15,-4-2 2-15,0-3-3 16,1-1-2-16,-1 10-3 16,-10-3 1-16,-1-3 5 15,-6 6 2-15,0-6-3 16,-11 6 1-16,0-3-2 15,-7 3-2-15,-4 0-2 16,-3 0-1-16,4 0 1 16,-8 0 2-16,-3 0 2 15,3 0 3-15,1-7 6 16,-1 7 4-16,1-3 2 16,-1 3 5-16,4-6 1 15,-4 3 1-15,-3 3-11 0,7-7-5 16,4 7-6-16,-8-9 1 15,4 9 5-15,3 0 2 16,1 0-5-16,3 0-2 16,0 0-16-16,0 0-4 15,0 0 9-15,3 0 6 16,8 0 4-16,0 9 2 16,6-9 0-16,1 0 0 15,7 0 0-15,-1 0 2 16,1 7-1-16,3-7 2 15,4 0 15-15,-7 0 11 16,-1 0-33-16,1 0-14 0,-4 0 20 16,-7 0 13-16,-3 0-6 15,0 0-2-15,-11 0-20 16,-8 0-6-16,-2 0 24 16,-8 3 13-16,-3 3-24 15,-7 4-11-15,-4-1 19 16,-3 0 10-16,0 16-9 15,-1-12-2-15,8 12-2 16,3-9 2-16,1 3-2 16,2-1-2-16,8 1-69 15,4-9-31 1,6-4 54-16</inkml:trace>
  <inkml:trace contextRef="#ctx0" brushRef="#br0" timeOffset="5810">7063 613 156 0,'0'0'57'0,"0"0"-44"0,3 0 18 0,-3 0 6 16,0 0-13-16,0 0-3 15,0 0-6-15,0 0 0 16,0 0-8-16,0 0 11 0,0 0 5 15,0 0-25-15,0 0-11 16,0 9 0-16,0-3 4 16,0 4 4-16,0-1 3 15,0 7 1-15,0-4 3 16,0 4 16-16,0 12 9 16,0-9-32-16,0 6-14 15,-3 3 23-15,3-3 14 16,-7 4-20-16,3 5-11 0,1-9 13 15,-5-6 11-15,5 0-5 16,-4 0 0-16,0-4-15 16,3 4-4-16,1-9 12 15,-1-4 10-15,-3-6-4 16,4 0 0-16,3 0-12 16,0-16-3-16,0 7 16 15,0-7 7-15,0-3-19 16,7-9-7-16,0 0 4 15,7-13 1-15,4 3 6 16,6 1 1-16,4-7 1 16,4 0 0-16,3 0 15 15,4 6 7-15,-3 4-26 0,-1 6-10 16,0 3 16-16,4 6 11 16,3 3-3-16,-10-3-2 15,-4 10-23-15,0 3-8 16,-13 6 10-16,-1 0 6 15,-4 6 5-15,-6 3 2 16,-8 10-3-16,-6 0 2 16,-8 6-1-16,-7 3-2 15,-3 7-2-15,-4-7 1 16,-6 6-6-16,6-5-3 16,-3-4 5-16,-1 3 3 15,12-3 6-15,-8-9 2 16,11-4-3-16,3 4-1 0,4-7 1 15,7 1 2 1,7-10 2-16,7 0 1 0,7-10-2 16,4 7 1-16,10-3 0 15,0 0 3-15,4-4-5 16,-4 10-3-16,4 0 1 16,-4 0 0-16,7 10 3 15,-6-4 1-15,-1 3-4 16,-4 10 1-16,1-13 2 15,-11 4 3-15,0-1 0 16,-7 10 0-16,-3-3 3 16,-8-4 3-16,-6 13 9 15,-11 0 5-15,-8 4-18 0,-6 8-5 16,-7-2-14-16,-11-1-5 16,4 1 22-16,-4-7 10 15,3-9-17-15,8 0-10 16,-4-10 12-16,7-9 8 15,4-3 8-15,7-6 3 16,3-7-8-16,11-6-4 16,7-3-35-16,7 0-14 15,7 6 21-15,7 3 12 16</inkml:trace>
  <inkml:trace contextRef="#ctx0" brushRef="#br0" timeOffset="7025.2">4424 2184 220 0,'-4'0'85'0,"4"0"-66"0,4-4-3 0,-4 4-7 0,0 0-7 15,10 4-2-15,-6 2 1 16,3 3-1-16,4-2 0 16,3 5-3-16,-4-12 2 0,8 0-8 15,3 0-2-15,4-19 8 16,7 0 4-16,-1-15 4 15,5 6 2-15,-1-7 5 16,7 1 5-16,-10-13 2 16,10-7 3-16,-6 1-21 15,6-6-9-15,4-7 11 16,0 3 9-16,-1 10-18 0,-2 2-10 16,-1 14 8-1,-7 9 5-15,-10 3 1 0,3 25-3 16,-7 18 2-1,1 7 2-15,-8 19 3 16,-4 3-1-16,-10 7-1 16,0-1 1-16,0-9-1 15,0 9 15-15,0-6 7 16,-7 7-15-16,4-1-8 16,-8-3 2-16,1-3 0 15,-1-12-2-15,0 2-1 16,4-12-13-16,-3 0-2 15,-4-12-71 1,3-7-30-16,11-12 61 16</inkml:trace>
  <inkml:trace contextRef="#ctx0" brushRef="#br0" timeOffset="7281.69">4674 2234 156 0,'11'-7'57'0,"-1"4"-44"0,15-3 5 0,-11 6-1 15,0-9-10-15,18-1-4 16,-7 7-9-1,10-13-1-15,7-9-41 0,4 7-16 16,0-1 33-16,0-6 15 16</inkml:trace>
  <inkml:trace contextRef="#ctx0" brushRef="#br0" timeOffset="8106.04">5500 2064 204 0,'3'0'77'0,"8"0"-60"0,-1 0-1 16,5 4-1-16,-5-4-9 16,8 6-1-16,7-6-2 15,3 6-3-15,4-6 1 16,10 3-1-16,-7-3 0 0,7 7 0 16,1-7 0-16,-1-7-3 15,11 7 2-15,-4-3 1 0,-3-9 2 16,7 8 1-16,-3-2 1 15,-5 3-2-15,1 3-2 16,-7 0 1-16,-7 0-1 16,-4 0-3-16,-7 0 0 15,-7-6-1-15,-3 6 0 16,-11-10-4 0,-7 10-5-16,-4-3-1 15,-6-3-9-15,-5 3 0 16,-2-3 10-16,-1 6 7 15,-3 0 10-15,0 0 6 16,-1 6 6-16,5-3 4 16,-1 6-4-16,11 1-1 0,-4-4-9 15,8-3-4-15,3 3-6 16,7-6 0-16,3 0 2 16,8-6 3-16,10 3 0 15,-3-3 2-15,6-4-2 16,8 7 2-16,-14-3-2 15,13 6 2-15,1-3-4 16,0-3 0-16,0 6 1 16,-4 0 2-16,-7 0-1 15,0 6 2-15,-3-3-4 16,0 3 0-16,-11-3 1 16,0 7 0-16,3-4 0 15,-6 3 2-15,-4-9 3 16,0 0 2-16,-4 4-6 0,-3-4 0 15,0 0 1-15,0 0 3 16,-4 0 2-16,-3 0 1 16,0 0-4-16,-3 6-1 15,-1 3-1-15,0 1 1 16,1-1-4-16,3 7 0 16,3-4-12-16,4 1-5 15,3-1 12-15,1-2 5 16</inkml:trace>
  <inkml:trace contextRef="#ctx0" brushRef="#br0" timeOffset="9577.98">6978 1638 200 0,'0'-9'77'0,"0"18"-60"0,0-9-1 0,0 0-4 0,0 6-8 15,3 4-3-15,-3 2 2 16,4 1 2-16,-4-1-2 15,0 13 0-15,-4-6 3 0,1 9 1 16,-4 4 1-16,-4-1-4 16,-3 4-1-16,-3 2-1 15,-1 4-2-15,4-3 3 16,0-1 2-16,3-2 11 16,1-4 7-16,6-3-30 15,-3-6-11-15,7 3 25 16,0-6 13-16,7-3-30 15,-3 0-14-15,3-4 0 0,7-3 3 16,-4-2-1-16,4-7 1 16,4 0-10-16,0-10-3 15,-1 4-6 1,1-13-3-16,-7 4 26 16</inkml:trace>
  <inkml:trace contextRef="#ctx0" brushRef="#br0" timeOffset="9833.79">6720 1986 244 0,'-7'0'90'0,"7"0"-70"0,0 0-1 15,0 0-3-15,4 0 3 16,6 0 6-16,5 0-20 16,6-9-9-16,7 9 1 15,4-4 5-15,10-2 6 0,11 6-20 16,0-3-6-16,14 3 20 16,-7 0 11-16</inkml:trace>
  <inkml:trace contextRef="#ctx0" brushRef="#br0" timeOffset="12102.12">13219 280 148 0,'-4'0'57'0,"4"0"-44"0,0 0 21 0,0 0 5 15,0 0-17-15,0 10-7 16,0-1-1-16,0-9 1 15,-3 9-8-15,-1-2 16 0,0 2 6 16,1 0-21-16,-4 1-8 16,0-1-2-16,-4 10 2 15,-3 0 3 1,0 6-1-16,-4 9 1 16,-3 10-13-16,-3-6 5 15,6 6 3-15,-3 3 1 16,7-6 1-16,-4-4-5 15,7 1 3-15,1-4 8 16,3-15-4-16,3 6 0 0,4-6 1 16,0-9 0-16,7-1-4 15,0-3-12 1,0 4 7-16,0-10-58 16,4 9 36-16,0-18-36 0,-1 9 36 15</inkml:trace>
  <inkml:trace contextRef="#ctx0" brushRef="#br0" timeOffset="12404.31">12905 503 228 0,'-4'0'85'0,"4"0"-66"0,7 3 12 0,-3-3 5 16,3 0-21-16,7 6-5 15,11-6 2-15,6-6 3 16,1 6-7-16,17-3 0 15,4-7-18-15,-3 10-6 0,-1-6 14 16,-3 6 8-16</inkml:trace>
  <inkml:trace contextRef="#ctx0" brushRef="#br0" timeOffset="13189.72">13903 522 248 0,'-4'-4'93'0,"1"-2"-72"0,3 6 7 16,0 0-2-16,-4-6-27 15,1 6-11-15,-4-3 17 16,0 3 7-16,-4-10-5 16,1 4-6-16,-5 6-3 0,-2-9-2 15,-1 18 3-15,-3-3-2 16,-4 4 1-16,-3 5 2 16,0 7 0-16,0 7 0 0,-1 5 2 15,5-9-8-15,3 13-1 16,3-4 10-1,4-5 5-15,3 5-6 0,4-6 0 16,4-3-11-16,3 0-2 16,7-6 15-16,3 0 8 15,4-3-3-15,4-4-2 16,3-5 0-16,4-4 0 16,0 3-3-16,-1-6-3 15,1 0-18-15,0 0-9 16,-4 0 22-16,0-6 11 15,-3 6-27-15,-1-3-12 16,-3-4-15-16,-3 4-5 16,-7 3-13-16,-4-6-4 15,-4 6 37-15</inkml:trace>
  <inkml:trace contextRef="#ctx0" brushRef="#br0" timeOffset="13482.34">13543 791 204 0,'0'0'77'0,"4"-12"-60"0,-1 12 13 0,1-7 1 16,3 7-7-16,3-9 0 15,1 9-11-15,3 0-5 16,0-9-5-16,4 9-5 0,3 0 1 16,0 0-1-16,4 0-2 15,3 0 0-15,0 9 3 16,1-9-22-16,2-9-9 16,1 6-11-16,0-10-1 15,-4 4 33-15,7-10 17 16</inkml:trace>
  <inkml:trace contextRef="#ctx0" brushRef="#br0" timeOffset="14141.17">14143 468 228 0,'3'-3'85'0,"1"3"-66"0,7 0 12 16,-4 0 3-16,0 0-29 15,3 0-9-15,1 3 12 16,3-3 7-16,0 10-6 16,7-10-5-16,4 0-2 0,0 0-16 15,6-10-3-15,1 10 20 16,3-9 11-16,4 3-11 0,0-4-4 15,0-2 1-15,0-4 4 16,-1 7-4 0,-2-7-2-16,-5 6-10 0,-2 1-3 15,-5 0 19-15,-3-1 11 16,-6 7-7-16,-5-3-4 16,-6 6-29-16,-8 0-11 15,-6 9-17-15,-5 1-5 16,-6-1-2-1,0 0-3-15,-4 7 33 16,1 3 36-16,-1-3 22 16,0-4 7-16,4 4 3 0,0 3-5 15,3-4 0-15,4-5-8 16,0-1-1-16,4 1-13 16,3-1 7-16,3-9 2 0,0 9-2 15,4-9 2-15,0 0-7 16,4 7 0-16,0-7-8 15,3 0-1-15,-7 0-4 16,3 3-1-16,1 6 1 16,-4 7 2-16,-4 3-3 15,-3 6-2-15,0 3 6 16,-4 10 5-16,4 2-2 16,-3-11 2-16,-1 5 1 15,1-9 2-15,-1 3-3 0,-3-9 0 16,0 9-18-16,0-12-6 15,0-3 10-15,-4 2 7 16</inkml:trace>
  <inkml:trace contextRef="#ctx0" brushRef="#br0" timeOffset="15606.17">12605 1638 192 0,'0'-9'71'0,"0"9"-55"0,0-4 28 15,0 4 12-15,0 0-40 0,0 0-14 16,0 0 5-16,0 0 5 16,3 4-5-16,1 5-3 0,-1 7-1 15,1-4-7-15,-1 10-1 16,1-3 8 0,-1 0-1-16,-3 9-1 15,4-9 0-15,-1 6-1 16,-3 0 2-16,0 0 1 15,0-3-1-15,-3-6-15 0,-4 2-6 16,0 1 25-16,-4 0 12 16,1 3-15-16,-1-9-5 15,1-4-13 1,6 7 7-16,-3-16-16 16,0 0 12-16,3-10 5 0,4 4 5 15,4-13 4-15,3 0-1 16,0-9 2-16,4-3 0 0,-4 3 1 31,7 3-2-31,3-4 1 0,5 1 13 16,-1 3 7-16,3-3-29 15,-2 9-12 1,2 3 8-16,5-3 22 16,2 13-6-16,8 3 17 0,0-3-31 15,0 3-13-15,-1-7 23 16,5 4 13-16,-11-3-6 15,-4 9 1-15,-7 0 0 0,-7 9-6 16,-10 0-2-16,-11 10-19 0,-8 6-6 16,-6 0 9-16,-7 4 7 15,0-4-22 1,0-7 17-16,-4 11 3 16,0-14 8-16,4 1 5 15,3-3-1-15,0-4 3 16,8 7 0-16,3-13 4 15,3 6-3-15,8 4-2 16,6-4 13-16,4 4-12 16,4-7-3-16,6 3-2 15,8-5-1-15,7 8 17 16,0-9-13-16,-8 3-4 16,5-2 0-16,-5 5 1 15,-6 7 0-15,-8-4 2 16,-2 10-2-16,-12 0-12 15,0 3 7-15,-17 0-4 16,-3-3 5-16,-12 3 9 0,-6 0-2 16,-4-6 1-16,-7 0-5 15,4-13-6 1,-1 4 2-16,-3-7-4 0,4-3-95 16,7-3-41-16,14-7 71 15</inkml:trace>
  <inkml:trace contextRef="#ctx0" brushRef="#br0" timeOffset="18245.64">13942 1804 188 0,'3'-16'71'0,"-3"10"-55"0,0 3 9 0,0 3-1 15,0-6-8-15,0 3-1 16,-3-13-7-16,-1 7 0 15,-3-1-5-15,0 7 0 0,-3-10 1 16,-12 10 11-16,1 3 7 16,-3 3-33-16,-5 10-14 15,1 0 10-15,0 12 6 16,0 0 5-16,3 3 2 16,4-3 2-16,0-3 2 15,3 3-3-15,4 3-2 16,3-3-1-1,8 4 3-15,-1 5 2 16,8-6 0-16,3 7 2 0,3-7-2 16,5 0-1-16,6-6 1 15,7-3-1-15,0-10 2 0,4-5-6 16,0-4-1-16,3 0-14 16,-3-10-5-16,-1 1-9 15,1-4-5-15,-11-2 18 16,0-1 11-16</inkml:trace>
  <inkml:trace contextRef="#ctx0" brushRef="#br0" timeOffset="18510.93">13688 2005 228 0,'-4'-3'85'0,"8"3"-66"0,3-7 14 0,0 4 4 15,0-3-21-15,4 6-6 16,3-9-1-16,3-1 2 16,4 7-6-16,4-3-5 0,3 0-1 15,4 2-4-15,3 4 1 16,4 0-71-16,-4 0-29 15,1 4 52-15,-4 8 28 16</inkml:trace>
  <inkml:trace contextRef="#ctx0" brushRef="#br0" timeOffset="19637.93">14954 1638 244 0,'4'0'90'0,"-4"0"-70"0,0 0 8 0,0 0 0 0,0 0-19 16,0 0-7-16,0 0 2 16,0 16 4-16,0-7-4 15,-4 7-6-15,4 6-4 0,0-4 3 16,0 8 3-16,4 8 1 15,-1-6-1-15,1 1-10 16,3-4-4-16,0 9 16 16,0-6 9-16,-3 7-4 15,-1-7-3-15,4 7-3 16,-3-7-1-16,-1 3 2 16,1-9 1-16,-4-3-12 15,3-3-4-15,1-1 10 16,3-12 8-16,0-3-3 0,7-12-3 15,4-10 2-15,-1-6 1 16,4-1-3-16,4-5 1 16,0-10 0-16,0-3 0 15,3-6 4-15,-4 3 5 16,-2 12-5-16,-1 3-2 16,-7 7-4-16,0 12-1 15,-3 4-12-15,-4 12-2 16,-4 9-38-16,-3 7-15 15,-3-3 37-15,-1 2 17 16</inkml:trace>
  <inkml:trace contextRef="#ctx0" brushRef="#br0" timeOffset="28209.62">15766 1522 60 0,'-7'0'24'0,"3"0"-18"0,1 0 24 0,-1 6 10 16,0-3-7-16,1 4-2 15,-4-4-14-15,0 3-5 16,0 3-5-16,-4 1-2 16,1 9-3-16,-4-4 1 0,-1 10 2 15,1 4-2-15,-3-1-2 16,-1 6 0 0,7 4-1-16,-3-4 2 15,4 1-1-15,-4 3-1 16,3 5 7-16,4-8 12 15,3 3-11-15,4 6 6 0,4 3-4 16,7-4 1-16,-1 1-6 16,4 0-1-16,4 0-2 15,0 0-2-15,-4-6 1 0,3-1-34 16,1-2-15-16,-4-10 24 16,4-6 12-16</inkml:trace>
  <inkml:trace contextRef="#ctx0" brushRef="#br0" timeOffset="28689.77">16097 1754 280 0,'0'-19'107'0,"4"19"-83"0,-1-3-3 0,-3 3-4 15,4 0-11-15,-4 0-5 16,0 0-1-16,0 0-5 16,0 0-12-16,0 3-5 15,0 16 16-15,0-3 10 16,0 9-1-16,0 3-8 0,0-3-1 0,0-3 8 31,3 6 0-31,1 7 6 0,-1-4-7 16,1-9 0-1,3-3-1-15,0-3 0 0,0-1 4 16,0-12 2-16,4-3-13 16,-4-3 3-1,7-3 2-15,4-19 9 0,-1 6-5 16,4-15-3-16,1 2 3 15,-5 1 0-15,1 12 0 16,-4-3 1-16,-3 6 0 0,-4 1-6 16,0 2 0-16,0 7-21 15,-7 6-9-15,0 0 17 16,0 6 10-16</inkml:trace>
  <inkml:trace contextRef="#ctx0" brushRef="#br0" timeOffset="29995.77">16605 1456 148 0,'0'0'55'0,"0"0"-43"0,4 3 12 15,-4-3 5-15,0 0-11 16,3 0 0-16,1 10-6 16,3-4 0-16,3 3-7 15,5 1-3-15,-1-1 1 0,3 10-2 0,1 0 2 16,3 3-2-16,-3 6 2 15,-4 0-4-15,0 10 0 16,-7 12 3-16,-7-3 1 16,-7 6-1-16,0 10-2 15,-7-10 3-15,-7 10 0 16,-8 6-1-16,1-13-2 16,0 4-4-16,-4-13 0 15,1-6-16-15,-1-4-4 16,4-8 12-16,-1-4 6 15</inkml:trace>
  <inkml:trace contextRef="#ctx0" brushRef="#br0" timeOffset="30432.73">16969 1456 168 0,'7'-6'66'0,"-4"6"-52"0,1 0 12 0,-4 0 1 16,3 0-11-16,4 6-4 16,0-6-7-16,0 3-2 15,4-3-1-15,0 0-2 0,3 10 3 16,0-10-2-16,3 0 2 16,5 0-2-16,-1 0-1 15,0 0 1-15,0 6-1 16,-3-6 2-16,-1 0 1 15,-3 0-6-15,1 0 0 16,-1 0-12-16,0 0-6 16,-4 0-59-16,1-6-25 15,-4-4 56 1</inkml:trace>
  <inkml:trace contextRef="#ctx0" brushRef="#br0" timeOffset="30776.81">17131 1396 248 0,'-4'-3'93'0,"4"-3"-72"0,4 6 11 0,-4 0 1 15,0 0-18-15,0 0-6 16,3 0-3-16,1-3-2 16,-4 3-2-16,3 0-10 0,1 0-3 15,-4 0 8-15,4 3 4 16,-4-3-3-16,3 9 2 16,-3 1-5-16,4 6 1 15,-1-4 8-15,1 10 5 16,-1 0-11-16,1 9-5 15,-4 7-22-15,0 6-8 16,-4 3 19-16,-13-6 11 16</inkml:trace>
  <inkml:trace contextRef="#ctx0" brushRef="#br0" timeOffset="43027.07">10710 1005 196 0,'0'-10'74'0,"-3"10"-58"0,6-9-21 0,-3 9-13 16,4-3 10-16,-4-4 11 15,3 1 2-15,-3 3 3 16,4-3-5-16,-4-4 11 0,0 1 8 16,-4 9 0-16,4-10 1 15,-3 1 3-15,-1 0 3 16,1-1-17-16,-1 1-9 15,-3-7-6 1,-3-3 4-16,3 10 3 16,-4-1-3-16,-3-5-1 0,0 5 2 15,-4 1 3-15,-3 9-4 16,-4 0-3-16,-3 9 1 16,0 1 0-16,3-1-4 31,0 7 3-31,-3 3 5 0,0 15-5 15,0-6-1-15,0 16 3 16,3 3 2-16,0 4-3 16,0-4-1-1,8 6 1-15,-4 0 0 0,3-3 3 16,7-3 1-16,1 0 1 16,6 4 2-16,1-17-3 15,3-3-22-15,7-5-7 0,0-1 50 31,7-13-13-31,4 4-3 0,-1-10-22 0,4-6-9 16,4-6 28-16,0-4 15 16,0-5-8-16,-1 5-26 0,1-8-11 15,0 5 27-15,-1-9 16 16,-2 3-7-16,-5 7-5 16,1-1-20-16,-4 4-6 15,-4-1 25-15,-2 1 13 16,-5-1-24-16,1 10-8 15,-8-9 3-15,1 9 5 16,-5-3 17-16,-2 3 8 16,-1 0-14-16,1 3-4 15,-1-3 0-15,1 0 1 0,-1 6-5 16,4-3 0-16,0-3 3 16,3 0 4-16,1 0 3 15,3 0 1-15,7 0-24 16,0-3-9-16,4-3 32 15,3 6 15-15,0-3-29 16,3 3-15-16,1 0 10 16,3 0 4-16,0-6 4 15,4 6 3-15,-4 0 21 32,4 0-12-32,-7 0 13 0,-1 6-16 15,-3-6-5-15,-3 0-12 16,-4 3-3-16,-7-3 41 15,-11 6-15-15,-3-3-2 16,4 7-4-16,-4-1-24 0,3-2-9 16,0-4 62-1,4 3-26-15,0-3-6 16,0-3-5-16,4 6 0 16,3 1 2-16,0-4 3 15,3 6-17-15,1 7-6 16,3-7 23-16,0 7 11 15,0-3-70-15,0 5-32 16,0 1 43-16,-3 3 22 16</inkml:trace>
  <inkml:trace contextRef="#ctx0" brushRef="#br0" timeOffset="43344.78">10968 1522 272 0,'-11'0'101'0,"8"0"-78"0,3 9 0 0,3-2-4 16,-3 2-18-16,0 0-2 16,4 10 0-16,-1 6 2 15,1-6-7-15,-4 6-3 16,0 3-99-16,-4 1-45 16,1 2 78-16,-1-9 37 15</inkml:trace>
  <inkml:trace contextRef="#ctx0" brushRef="#br0" timeOffset="43690.37">11335 1202 340 0,'-7'0'129'0,"0"0"-100"0,7 6-15 0,-4-6-12 16,4 7-92-16,-3 2-34 15,-1 10 60-15,-3-7 32 16</inkml:trace>
  <inkml:trace contextRef="#ctx0" brushRef="#br0" timeOffset="43836.97">11359 1431 352 0,'-10'3'132'0,"6"3"-103"0,4 1-8 16,-3 15-110-16,-15 9 44 0</inkml:trace>
  <inkml:trace contextRef="#ctx0" brushRef="#br0" timeOffset="59601.71">21696 1309 532 0,'3'0'200'0,"15"62"-155"0,-25-93-176 16,7 22-91-16,0 2 130 15,0 1 73-15,-4-3 34 16,1 6 10-16,-1-13-15 15,-3 6 16-15,0 1 9 0,-3 6-40 16,-1-10-19-16,1 4 13 16,-5 6 6-16,1-3 20 15,-3 6 8-15,-5 0-25 32,5 9 2-32,-8 0 13 0,0 13-9 15,4-3-3-15,0 0-4 16,7 0 2-16,3 0 0 0,4-4-17 15,7 4-5-15,4 0 15 16,3-3 4 0,11 2 4-16,3 1 1 0,3 6 1 15,1-6 1-15,3 0 3 16,1 0-3-16,-5 6 11 0,1 0 6 16,-7-6-24-16,-4 0-8 15,-4 6 16-15,-6-7 10 16,-8 1-26-16,-3 6-10 15,-7-6 10-15,-3 0 7 16,-8 0 5-16,0-4 0 16,-3 4 1-16,3-3 1 15,4-7 14-15,0-5 9 0,3-4-12 16,4 0-5-16,7-4-40 16,4-2-19-16,6-3 28 15,8-10 13-15</inkml:trace>
  <inkml:trace contextRef="#ctx0" brushRef="#br0" timeOffset="60261.96">21967 1754 540 0,'11'28'200'0,"-11"-28"-155"0,4 6-167 0,3-6-85 15,-4 10 111-15,1-4 65 16,3-3 32-16,0 7 11 16,7-4-8-16,-4 3-3 0,8-5 0 15,0 2-1-15,3 0 0 16,0-3 0-16,7-3 0 16,4 6 33-16,3-6 15 15,4 0-57-15,3 0-27 16,8 0 12-16,-8 0 9 15,1-6 11-15,-5 6 5 16,1 0 0-16,-7 0 2 16,-4-3-2-16,-7 3-1 15,-3 0 1-15,-4 0 1 0,-3-6-19 16,-4 0-8-16,-4 2-38 16,1-5-28-1,-4 3 37-15,3-13 56 16,-3 9 31-16,4-5 20 15,-1 5 7-15,1 1-12 16,-4 0-7-16,0-1-10 16,0 10-3-16,0-3-15 15,0 3-3-15,0 0-3 0,0 0-6 16,3 3 0-16,4 3-3 16,4-2-2-16,7-4 7 15,3 9 3-15,0-9-6 16,4 6-1-16,-1 4 2 15,1-7 1-15,-4 6 2 16,0-3 2-16,-3 4-19 16,-4-1-8-16,-3 7 24 0,-4-7-5 15,-7 7-12 1,-4-7 5-16,-6 4 2 16,-4-4 23-16,-4 1 12 15,-3-1-38-15,-4-3-15 16,0 4-1-16,4-1 2 15,0 1 11-15,3-4 6 16</inkml:trace>
  <inkml:trace contextRef="#ctx0" brushRef="#br0" timeOffset="60848.95">23132 1977 160 0,'-14'15'63'0,"10"-12"-49"0,0 4 16 15,1-4 3-15,3-3-16 16,0 0-7-16,0 0-4 15,0 6 0-15,0-6-3 16,0 0-2-16,7 0 0 0,4 0-4 16,3-6 0-16,0 3-3 0,3-13 1 15,5 7 3-15,-1-4 1 16,7-3 18-16,0-9 9 16,0-3-13-16,1-6-5 15,2-1 12-15,-2-9 9 16,-1-3-17-16,-3 13-6 15,-1-10 1-15,-3 16 3 16,1 2-8-16,-5 14-2 16,1-7-4-16,-1 3 0 15,1 10 5-15,0 3 3 16,-1 6-12-16,1 3-5 16,-4 13 9-16,-3 6 4 15,-1 4 5-15,-3 5 2 0,-3 10-12 16,-1-6-4-16,-3-1 10 15,0 4 6-15,0-13-7 16,0 0-2-16,4-9-1 16,-4 6-2-16,4-6 1 15,-1 3 3-15,-3-13-16 16,0 4-5-16,0-13-31 16,0 9-14-16,0-9 36 15,-7 0 18-15</inkml:trace>
  <inkml:trace contextRef="#ctx0" brushRef="#br0" timeOffset="61073.39">23396 1933 196 0,'-24'0'74'0,"20"0"-58"0,0 0 29 0,4 0 11 16,0 0-49-16,0 0-18 15,0 0 34-15,8 0 18 16,2 0-19-16,4 0-15 0,7-10-10 15,4 7-11-15,7-3-4 16,0-4-41-16,6 4-16 16,5-3 14-16,3-1 10 15,3-8 10 1,4 5 2-16,0-3 21 16</inkml:trace>
  <inkml:trace contextRef="#ctx0" brushRef="#br0" timeOffset="61823.74">24148 1657 176 0,'0'6'68'0,"0"-3"-52"0,0 10 14 16,3-10 6-16,1 6-14 15,-4 7-2-15,0-4 3 16,0 10 3-16,0 7-14 15,0-4-7-15,-4 3-3 0,1-3-16 16,-1-3-5-16,1-3 25 0,-1 6 12 16,1-6-26-16,-1-4-12 15,0 1 4-15,4-3 6 16,0-4 23-16,0-3 12 16,0-6-23-16,0-6-10 15,0 6 9-15,0-13 6 16,0 4-3-16,0-13 0 15,0-6-11-15,4 3-5 16,0-7 19-16,3 7 11 16,7-9-6-16,7 6-3 15,-3-1-6-15,6 7-3 16,1 4 3-16,0 5 0 0,3 4-23 16,0 2-12-16,0 7 36 15,-3 10 17-15,-4-1-11 16,-3 1-3-16,-8 5-13 15,-6 1-1-15,-8-3 1 16,-3 12 1-16,-7-13-17 16,0 10-6-16,0-3 8 15,3-10 4-15,1 1 10 16,6-4 5-16,4-3 4 16,4 7 1-16,6-10 22 15,4 9 10-15,8-9-16 16,-1 6-8-16,4 4-13 15,-1-1-2-15,1 0 7 16,-4 7 5-16,-3-3-13 16,-8 2-7-16,-3 4 14 0,-10 0 9 15,-8-3-10-15,-10-4-4 16,-7 10-3-16,-7-3 3 16,-4-6-4-16,0 2 2 15,0-5 2-15,7-10 3 16,4 0 4-16,7-10 4 15,7-5-4-15,10 2-1 16,8-12 0-16,10 0 2 16,4 6-8-16,6-3 0 15,-3-3-73-15,15 0-29 16,3 9 52-16,-8 4 26 16</inkml:trace>
  <inkml:trace contextRef="#ctx0" brushRef="#br0" timeOffset="62393.89">24783 2218 284 0,'0'0'107'0,"0"0"-83"0,3 0-7 16,-3-9-7-16,0 6-7 15,-3-7 1-15,-1-2-2 16,1 2 1-16,-4-9-2 16,-1 7-23-16,1-1-7 0,0 1 34 15,4-4 18-15,-1 7-9 0,1 6-6 16,-4-4-13-16,0 7-2 16,-4 7 7-16,1 5 5 15,-5 4-20-15,1-4-9 16,4 13 27-16,-1 4 13 15,1-7-6-15,6-1-3 16,4-2-20-16,4-3-8 16,6 3 21-16,4-4 10 15,7-11-6-15,4-4-1 16,3-4-4-16,1-5-1 16,-1-7 6-16,-4-2 2 15,-2-1 4-15,-1-6 1 16,-4 6 3-16,-2 0 4 15,-8-6 21-15,0 9 11 16,-4 7-27-16,1-4-15 0,-4 7-31 16,0-3-13-16,-4 9 43 15,1 9 21-15,-1-3-38 16,4 7-16-16,-3 3 5 16,6 2 6-16,4 11 5 15,0-4 2-15,4 0-13 16,6-13-6-16,8 4-11 15,3-10-3-15,4-6 19 16,7-6 13-16</inkml:trace>
  <inkml:trace contextRef="#ctx0" brushRef="#br0" timeOffset="62829.77">25587 1842 532 0,'11'15'200'0,"13"23"-155"0,-27-57-145 0,3 13-75 16,0 6 104-16,3-9 59 16,1-1 29-16,-4-5 10 15,0 5-16-15,0-9-15 0,0 0-6 16,-4 4 9-16,-3-4 5 15,0 0-6-15,-3 3 0 0,-5 13-9 16,-2-3-3-16,-4 12 12 16,-4 10 5-16,0-3-5 15,1 15 0-15,-1-3 0 16,0 9 3-16,4-5 2 16,7 5 3-16,3-6-10 15,1 13-4-15,6-13 8 16,4 1 6-16,4-1-7 15,3 3-1-15,3-9 1 16,4 6 2-16,4 7 0 16,3-10 2-16,0-6-24 15,4-1-11-15,3-8-23 16,4-13-8-16,7-13 33 16,-4-3 16-16</inkml:trace>
  <inkml:trace contextRef="#ctx0" brushRef="#br0" timeOffset="63370.57">25912 1861 188 0,'0'9'71'0,"0"-22"-55"0,3 13 31 0,-3 0 11 16,0 0-18-16,0 0-7 15,0 0-14-15,0 0-4 16,0 0-18-1,-3 13 1-15,-1 6 5 0,0 3 2 16,1-10-4-16,-1 29-2 16,4-13 0-16,0 7 2 15,4 2 0-15,-1-11 2 16,1 2-9-16,0-16-3 16,-4 4 5-16,3 3 1 15,-3-13-72-15,0-12-34 16,0-4 55-16,0-2 29 15</inkml:trace>
  <inkml:trace contextRef="#ctx0" brushRef="#br0" timeOffset="63701.35">25933 1832 296 0,'-4'-15'110'0,"4"5"-86"0,4 1 7 15,-1 9-2-15,-3 0 8 16,0 0 7-16,0 0-45 15,0 0-22-15,7 0 10 16,7 0-4-16,8 0 2 0,9 9 11 16,12 1 4-16,-1-1-4 15,4 1-1-15,3 5 2 16,1 4 1-16,-5 0 4 0,-2-10 3 16,-8 13-9-1,-7-3-4-15,-10 9 6 0,-15 10 5 16,-13 6-3-16,-15-3-2 15,-14 6-6-15,-10 0 0 16,-7-4 2-16,3-8 3 16,7-10-5-16,7-12 1 15,11-1 5-15,10-18 3 16,8-4-15-16,13-18-7 16</inkml:trace>
  <inkml:trace contextRef="#ctx0" brushRef="#br0" timeOffset="66537.95">26762 2761 220 0,'-11'-7'82'0,"8"4"-64"0,-15-3 7 16,7-4-3-16,-6 7-3 16,-8-6 1-16,-10-4-9 15,-8 4-4-15,-6 0-4 16,-7-10-3-16,-15 6 1 0,-14 1-12 16,-6 9-3-16,-12-4 18 15,-6 4 8-15,-14 3-9 16,-1 10-5-16,-3-7 4 0,-3-3 5 15,-8 0-10-15,0 0-4 16,-3-3 9-16,-7-7 8 16,0 4 1-16,-4-7 4 15,-7-2-8-15,-6-1-2 16,-1 7-5-16,-7-1-1 16,4-9 3-16,3 10 3 15,0 0-4-15,0-1-3 16,4 4-2-16,7 6 3 15,0-10 2-15,-1 10 4 16,12 0-9-16,3 0-4 16,-4-3 10-16,4 3 5 15,3 3-9-15,8-3-3 0,3 0 2 16,0 10 3-16,10-4 3 16,11-6 3-16,8 0-12 15,17 0-3-15,-4-16 10 16,14-2 9-16,18-1-5 15,15-9-2-15,9-4 2 16,12-12 1-16,6-6 33 16,4-9 14-16,4 2-30 15,-1-2-13-15,8 12-11 16,-8-4 0-16,-3-2-22 16,3 6-9-16,4-3 40 15,-3-7 19-15,-1-2-36 16,1 5-17-16,6-2 8 0,-6 3 9 15,3 6 30 1,-4-3 16-16,4-4-45 0,0 1-18 16,7 6 34-16,-7-13 20 15,4 4-38-15,-1 6-16 16,8 3 36-16,-4 3 22 16,4 16-45-16,-1-7-19 15,1 16 4-15,6-6 7 16,5 13 8-16,6-1 7 15,0 10 1-15,7-3 0 16,11 6-3-16,7 9 0 16,4-3 6-16,3 13 3 15,3 0-2-15,4 3 1 0,-3-10-2 32,3 7 0-32,24 0 4 0,5-3-6 15,-1 9-1-15,4-16 4 16,6 1 2-16,8-4 1 15,0-3 1-15,4 6 0 0,-4-9-21 16,3 10-8-16,4-10 28 16,-4 0 14-16,-3 0-6 15,7 0-5-15,4-10-8 16,3 1-1-16,-4 0 8 16,4-1 5-16,7-5-11 15,-3 5-5-15,-8 1 7 16,1 6 6-16,3 3-2 15,-7 3-2-15,-4 16-6 0,-7-4-2 16,-6 4 7-16,2 9 6 16,1-3-23-16,-3 4-8 15,-5-4 26-15,1-7 14 16,-4 8-6-16,4-14-5 16,7 4-19-16,-4-7-8 15,-3 7 28-15,3-13 14 16,4 3-15-16,0-3-6 15,3-3 3-15,-10 7 5 16,-4-7-3-16,1 6 0 16,-5-6-7-16,-6 3 0 15,-11 6 5-15,-7 1 6 0,-10 6-13 16,-4-4-6 0,-8 4 10-16,-9 3 6 15,-8 6-3-15,0 3-3 0,-3-3-16 16,-4 3-6-16,0 7 27 15,0-1 15-15,-3 1-26 16,0 2-10-16,-4 1 22 16,-4 6 14-16,-6 6-8 15,-8-3-3-15,-3 16-10 16,0 9-1-16,0 9 5 16,0-2 4-16,4-7-6 15,3-9-1-15,0-1 0 16,3 1 0-16,1-10 3 15,-1 1 1-15,1-1-8 16,-1-9-2-16,-3 0 10 16,0-16 5-16,0 0-6 0,0-12-2 15,0 0 1-15,0-4 1 16,-3-6 4-16,3 4 1 16,0-7-8-16,0-3-4 15,0 0 7-15,0 0 5 16,-4 6-5-16,4-6-1 15,-3 3 3-15,3-6 5 16,-4 3-5-16,-6-6-4 16,-5 6-3-1,-2 9 4-15,-4-9 3 16,-8 0-8-16,-9 16-4 16,-1-6 6-16,-7 5 3 0,-3-5-3 15,-8-1 2-15,-6 0-5 16,-1 10-1-16,-10-13 5 15,-11 4 2-15,-13-10-87 16,-15 0-39 0,-14-16 64-16</inkml:trace>
  <inkml:trace contextRef="#ctx0" brushRef="#br0" timeOffset="114115.32">21174 9964 120 0,'-4'0'46'0,"4"0"-35"0,0-4 14 16,0 4 4-16,0-6-8 16,0 6-1-16,0-6-4 15,0 3 0-15,0 3-8 16,0-7-1-16,0 7 3 0,0 0-6 16,0 0 0-16,0 0-2 15,4 7-2-15,-1 2 1 16,1-3-1-16,3-2 0 15,0 5 2-15,0-9-1 16,4 0-1-16,-1 0 1 16,1-9 1-16,3 5-3 15,0-8-2-15,4-1 4 16,-1-2 3-16,1-4-3 16,3-6-3-16,0-4-4 0,7-5 1 15,1-10 1-15,2 3 2 16,1-9-1-16,-4 6 1 15,1 0 2-15,-5 7 0 16,1 2-3-16,-4 7 2 16,-3 3-1-16,-1 6 0 15,-2 10-3-15,-1-1-1 16,-4 17-2-16,1 5 0 16,-1 4 7-16,1 3 2 15,0 9-2-15,-1 0 1 16,1 7 2-16,-1-1 3 0,-3 1 2 15,0-1 3-15,0-3-5 16,-3 1-1-16,-1-4-2 16,1-3-2-16,-4-3 1 15,0-6 1-15,0 2-1 16,0-2 2-16,0-3-4 16,0-7-2-16,-4 3-67 15,1-2-30 1,-4-4 51-16</inkml:trace>
  <inkml:trace contextRef="#ctx0" brushRef="#br0" timeOffset="114325.81">21562 9813 148 0,'0'0'55'0,"0"0"-43"0,7 0-45 0,-4 6-22 16,-3-6 24-16,7 0 15 16</inkml:trace>
  <inkml:trace contextRef="#ctx0" brushRef="#br0" timeOffset="114415.57">21654 9794 152 0,'14'-9'57'0,"-4"9"-44"0,11-10 10 0,-10 10 0 16,3 0-18-16,0-6-6 0,4 3-1 16,-1 3 0-16</inkml:trace>
  <inkml:trace contextRef="#ctx0" brushRef="#br0" timeOffset="115195.61">22154 9697 204 0,'-3'0'77'0,"3"0"-60"0,0 0-1 0,0 0-4 15,3 6-15-15,1-3-3 16,0 4-6-16,-4-7-3 15,3 3 9-15,1 3 0 0,3 3 2 16,0-2-4-16,0-4-2 16,0 6 18-16,3 1 9 15,1-4-8-15,3 3-2 16,4 1-1-16,-1-4 3 16,4-3-6-16,8 7-4 15,-1-4 2-15,4-3 1 16,3 3-3-16,0-3 1 15,4 4 0-15,-4-14 0 0,-3 4 0 16,0-3 2-16,-4 6-3 16,-3-9-2-1,-4-1-5-15,-3 1-2 0,-4-1-11 16,-4 4-4-16,-3 3 9 16,-3-3 4-16,-4-4 5 15,0 7 3-15,-4-3 2 16,-3 6 3-16,0-10 0 15,-3 10-1-15,-1 0 1 16,-3-3 1-16,0 3 1 16,3 0 3-16,1 3 6 15,-1-3 2-15,0 0-3 16,4 0-1-16,4 0-6 16,3 0-1-16,0 0-1 15,10 10-2-15,5-10 1 0,-1 9-1 16,3-9 0-16,1 7 2 15,3-4 5-15,0-3 6 16,4 0-3-16,0 0 0 16,-1 0-6-16,1 0-3 15,-4 0 0-15,0 6-1 16,-3-3 2-16,-4-3 1 16,-7 0 1-16,-7 0 0 15,-3 6 2-15,-8 4 1 16,-7-1-6-16,-3 1 0 15,-3-1-1-15,-1 7 0 16,4-7 0-16,0 7 0 0,3-4-3 16,0-2 0-16,4 5-75 15,4-5-33 1,3-1 56-16</inkml:trace>
  <inkml:trace contextRef="#ctx0" brushRef="#br0" timeOffset="116111.93">23488 9587 160 0,'0'0'63'0,"0"-6"-49"0,0 3 7 0,0-3 2 16,0 6-14-16,0-10-2 15,-4 1-7-15,1 6-1 16,-1-10 1-16,1 10 0 0,-4-3 2 15,-4-4 5-15,1 10 6 16,-1 0-7-16,-3 0-3 16,0 10 0-16,-4-1 0 0,1 7-4 15,-5 3-1-15,1-1 1 16,7 4 0-16,0-3-2 16,0 0 2-16,3 6-1 15,4-3-2-15,0-3 5 16,4 6 1-16,3-6 0 15,3 3 1-15,1-10-2 16,3 7 2-16,3-3-4 16,1-7 0-16,3-3 1 15,4-3 2-15,-1-3-3 16,4-3 0-16,1-3-15 16,-1-3-4-16,0-1-65 15,0-5-29 1,-3 2 59-16</inkml:trace>
  <inkml:trace contextRef="#ctx0" brushRef="#br0" timeOffset="116428.05">23686 9794 216 0,'7'-9'82'0,"3"18"-64"0,-3-3 0 0,-3-2-3 16,-1-4-11-16,1 6-2 0,-4-6-6 15,3 3 0-15,1 3 2 16,-4 4 1-16,0-1 1 0,0 0 2 16,0 1 3-16,0 6 20 15,-4-7 10-15,4 10-30 16,0-4-16-16,0-2 15 15,-3 6 7-15,3-3-20 16,0 2-9-16,0-8-12 16,0-1-2-16,0-3 17 15,0 1 8-15</inkml:trace>
  <inkml:trace contextRef="#ctx0" brushRef="#br0" timeOffset="117253.24">24328 9568 120 0,'3'-15'46'0,"-3"15"-35"0,0-10 20 0,0 10 8 16,0 0-15-16,0-6-3 16,-3 3-13-16,-1 3-5 15,0-6-2-15,-3 6-4 0,0 0 0 16,-3 0-3-16,-1 6-1 0,-3 3-1 16,-4 1 2-16,-3-1 4 15,4 7 3-15,-4-4 0 16,3 10 2-16,-3-3 4 15,7 0 4-15,-1 6-6 16,5 3-3-16,3-3-1 16,3-3-1-16,4 3-3 15,4 4 2-15,6-11 1 16,1 7 0-16,3-6 0 16,7-3 0-16,0-7 0 15,1-2 0-15,-1-4-14 16,0-6-5-16,0-4 14 15,0-2 9-15</inkml:trace>
  <inkml:trace contextRef="#ctx0" brushRef="#br0" timeOffset="117870.56">24578 9863 148 0,'-4'-6'57'0,"4"12"-44"0,-3-12 12 16,-1 6 4-16,1 0-15 16,-1 0-2-16,1 0-4 15,-1-3 0-15,4-4-4 16,0 7 8-16,4-9 5 0,3 3 8 16,3 3 5-16,1-4-21 15,3 4-7-15,0-3 4 16,4 6 3-16,0 0-9 15,-1 0-2-15,-3 6 1 16,4 4-2-16,-4-1-1 16,-10 0 3-16,-4 7 2 15,-7-3 0-15,-4 2-1 16,-3 4-6-16,-4-3-4 16,1-4 12-1,2 4 8-15,1 3-14 0,4-10-4 16,-1 1 10-16,4-1 5 15,4-3-2-15,3 1-3 16,0-7-1-16,7 3-1 16,0-3 0-16,3 0 0 15,1 0 0-15,3 0 0 16,0 6 0-16,0-3 0 16,0-3 0-16,0 6 2 0,1-2-43 15,2 2-19-15,-3-3 23 16,0-3 12-16</inkml:trace>
  <inkml:trace contextRef="#ctx0" brushRef="#br0" timeOffset="118619.37">25400 9515 44 0,'0'-6'19'0,"0"6"-15"0,4-10 21 15,-4 10 9-15,0 0-1 16,0-3 3-16,-4-3-14 16,0 6-3-16,-3-6-9 15,0 3-4-15,0 3-3 0,0 0-5 0,-3 3 1 16,-1 3 1-16,-3 0 2 16,0 4 1-16,0-1 1 15,-4 4 2-15,4 9 3 16,-7 0 2-16,3 3 1 15,4 3-9-15,4 0-1 16,2 3-4-16,1-2-2 16,7-4 3-16,7-3 0 15,4-7 1-15,3 4 2 16,4-9 8-16,-1 5 3 16,1-5-2-16,0-7 1 15,-1 3-12-15,1-6-2 16,-4 0 1-16,0-9 0 0</inkml:trace>
  <inkml:trace contextRef="#ctx0" brushRef="#br0" timeOffset="119294.19">25548 9901 188 0,'0'0'71'0,"4"0"-55"0,-4 0 20 0,0 0 6 15,0-3-19-15,0-4-7 16,3 1-4-16,1 3-1 15,-1-6-5-15,4-1-6 0,0 1-1 16,0-1 1-16,4-2 0 16,3 9 0-16,0-7 0 15,0 4-3-15,4 6 2 16,0 0 3-16,-4 0 1 16,0 6-1-16,0-3-2 15,-3 4 1-15,-4 2 1 0,-4 0-14 16,-6 7-5-16,-4-3 7 15,-4-4 2-15,-3 7-3 16,0-7-3-16,0 1-1 16,0-1 1-16,3-3 6 15,0 4 4-15,4-7 9 16,4 3 7-16,3-6-2 16,7 0 2-16,3 0 15 15,5 0 9-15,-1 0-38 16,0 0-16-16,3 0 24 15,-2 6 16-15,-1-2-30 16,-4 5-14-16,-3 0 10 16,-3 1 4-16,-1-1 4 15,-6 7 3-15,-4 3 1 16,-4-4 0-16,1 4 22 0,-5 0 10 16,-2-3-38-16,-1 2-16 15,1-8 7-15,-1 6 6 16,4-7 0-16,0-6 2 15,3 3-15-15,4-6-3 16,0-6 11-16,3-3 7 16</inkml:trace>
  <inkml:trace contextRef="#ctx0" brushRef="#br0" timeOffset="120150.24">26391 9509 124 0,'4'-3'46'0,"-1"3"-35"0,-3 0 9 15,0 0 3-15,0-7-11 16,0 7-2-16,0-3 0 15,-3-3 4-15,3 0-8 16,0 3 3-16,0-4 4 0,-4 4 10 16,1-3 8-16,-4 3-3 15,0-3 0-15,0 2-20 16,-4 4-6-16,-3 0-12 0,0 4-4 16,-4 2-1-16,-3 3 1 15,0 1 3-15,0 8 5 16,0 1 1-16,-1 0 3 15,5 6 5-15,3 0 3 16,3 0 0-16,0-3 1 16,8 3 18-16,-1 0 8 15,8 4-36-15,3-4-18 16,0-3 4-16,4-7 6 16,3 4 5-16,0-3 1 15,3-7 4-15,5-6 0 16,-5-3-4-16,11 0-1 15,-6-3-74-15,6-12-34 16,-3 5 58-16</inkml:trace>
  <inkml:trace contextRef="#ctx0" brushRef="#br0" timeOffset="120600.04">26617 9731 224 0,'7'0'85'0,"-7"10"-66"0,4-13 14 15,-4 3 2-15,0 0-18 0,0 3-5 16,-4 6-12-16,1 1-5 15,-1-4 3-15,-3 3 0 0,0 1 4 16,-4-1-3-16,1 7-2 16,-1-4 4-16,1 4 1 15,-1 3-3-15,0 0-1 16,1 3 1-16,-1-4 2 16,4 1 0-16,0-6-1 15,4 3 1-15,3-1-1 16,3-5 0-16,4-7 2 15,4 3-1-15,3-6-1 16,4-6 3-16,6 6 2 16,1-10-4-16,3 7-3 0,0-3 3 15,1-3 3-15,-5 5-3 16,-2-2-1-16,-8 6-46 16,0-6-22-16,-4 3 35 15,-6-4 16-15</inkml:trace>
  <inkml:trace contextRef="#ctx0" brushRef="#br0" timeOffset="120830.43">26723 9910 216 0,'-7'0'82'0,"7"0"-64"0,0 0 22 16,0 0 7-16,0 0-40 16,0 6-14-16,0-2 10 15,-4 5 7-15,4-3-3 16,0 4-3-16,0 5-1 0,0-2-13 0,0 6-6 15,0-4 20-15,0 10 10 16,0-6-13-16,0 6-6 16,0-3 6-16,4 3 3 15,-1-6-30-15,1 0-14 16,-4-10 20-16,3-2 11 16</inkml:trace>
  <inkml:trace contextRef="#ctx0" brushRef="#br0" timeOffset="121412.52">27563 9474 184 0,'0'0'68'0,"3"-3"-52"0,-6-3 3 0,3 6-1 15,0-3-11-15,-4-3-2 16,4 2-3-16,-4-2-2 16,1-3 1-16,-4-1-1 0,0 1 2 15,-4 3-1-15,1 6-1 16,-4-4-6-16,-4 4-4 16,0 4 3-16,-3 2 4 15,0 3 2-15,0 1 3 16,0 9 8-16,-4 6 5 15,4 3-1-15,0-3 2 16,3 13-9-16,0-10-4 0,8 6-2 16,3-2 1-16,3-4-1 15,4-6-1-15,4 3 1 16,3 0-1-16,3-6-5 16,4-4-1-16,4-2-4 15,3-4 1-15,4-2 3 16,3-4 1-16,0-3-2 15,1 0 2-15,-1-3-65 16,-3-7-31 0,-1 4 52-16</inkml:trace>
  <inkml:trace contextRef="#ctx0" brushRef="#br0" timeOffset="122043.4">27739 9684 448 0,'14'22'167'0,"35"-50"-129"0,-59 53-291 31,17-15 145-31,-4-1 41 16,1 0 47-16,-1-2 22 15,1-4 5-15,-4 3 5 16,0-3-6-16,0 4 17 0,-4-4 8 15,1 3 0-15,-4-3 2 16,0 3-4-16,0-6 0 16,0 7-27-16,-4-7-11 0,1 0 15 15,-1 0 9-15,4 3-20 16,0-6-10-16,0-4 20 16,0 7 9-16,3 0-8 15,1 0-4-15,-1 0-13 16,4 0-6-16,0 0 6 15,0 0 4-15,0 7 5 16,0-4 1-16,0 6 1 16,0 1 0-16,-3-1-3 15,-1 0 2-15,-3 7-1 16,0-7 0-16,0 7 0 16,0-6 0-16,0-1 2 15,0-6 0-15,0 3 0 16,3 1 0-16,1-7-3 0,3 0 2 15,0 0-1-15,3-7-2 16,1 7 0-16,3-6 3 16,0 3 2-16,0 3 2 15,0 0 3-15,4 3 1 16,-1 3-6-16,1 4 0 16,-1-1 1-16,1 1 1 15,-1-1 10-15,-2 7 6 16,-1-7-12-16,-7 10-6 15,-4-3-1-15,-7 2 1 16,-3 1-44-16,-7 0-21 16,-4 6 33-16,-3 0 15 0</inkml:trace>
  <inkml:trace contextRef="#ctx0" brushRef="#br0" timeOffset="127266.24">26056 9785 132 0,'4'-16'52'0,"-4"13"-41"0,3-3 0 16,-3 6-2-16,0 0-4 15,0 0 0-15,0 0-8 16,-3 6 0-16,-1-6 1 16,-3 3 3-16,4 3 4 0,-1-6 0 15,1 10 2-15,-1-10 7 16,0 0 5-16,1 6 6 15,3-6 2-15,0 0-3 16,0 0-1-16,0 0-10 16,0 0-3-16,0 3 0 15,-7-3 1-15,3 0-5 16,4 0-2-16,0 0-11 0,0 0-3 16,0 0 11-16,0 10 9 15,0-4-14-15,0-6-4 16,4 3 8-16,-4-3 6 15,7 6-4-15,-4-3-1 16,5 4-1-16,-5 2 2 16,1-3-1-16,-1 4-1 15,1-7 1-15,-1 6-1 16,1 1 0-16,-1-1 0 16,1 4 0-16,-1-4 2 15,1 0-3-15,-1 1-2 16,-3-1 2-16,4 1 2 15,-4-1-2-15,3 1 0 0,1-1 3 16,-1 0 1-16,-3 1-4 16,4-1 1-16,0 7 0 15,-1-7 2-15,-3 1-3 16,4-1-2-16,-1-3 4 16,1 4 1-16,-1-1-7 15,1 7-4-15,-1-7 11 16,1 4 5-16,-1 2-5 15,1-5 0-15,3 6-2 16,0-4 2-16,0-3-3 16,0 7-2-16,4-6 2 15,-1-1 2-15,1 0-7 16,3 1-3-16,-4-4 11 16,5 10 5-16,-1-7-5 0,0 4 2 31,3 2 1-31,1 4-7 0,3-9 0 15,-3 5 2-15,3-2 2 16,-3-7-3-16,3 3 1 16,-4-2 0-16,1-4 0 15,3 6 0-15,-3-2 0 16,3-4 0-16,0 6 0 16,0-3 0-16,1-2 2 15,-1 2-1-15,0 3-1 16,0-9 1-16,0 6-1 15,0-2 0-15,4 2 0 16,-4-3-3-16,0 3 0 16,1-3 4-16,2 4 1 15,1-4 0-15,-4-3-2 0,4 6 1 16,-4-6-1-16,0 0-3 16,0 0 2-16,1 0 1 15,-5 0 2-15,8 0-1 16,-7 0-1-16,-1 0 1 15,1 0-1-15,-1 0 0 16,5-6 0-16,-1 6 0 16,0-3 0-16,0-4 0 15,4 7 0-15,-1-3 0 16,1-3 2-16,0 6-3 16,0-3 0-16,-1-3 1 15,1 6 2-15,0-4-3 0,-1-2 0 16,5 6 1-16,-1-3 2 15,-4-3-1-15,1-4-1 16,0 4-2-16,0 3 1 16,-4-6 3-16,0-1 1 15,0 4-4-15,0-4-1 16,-3 1 5-16,0 3 3 16,-1-4-8-16,1 1 0 15,-1 6-9-15,-2-3-3 16,-1-4 19-16,0 1 10 15,0-1-12-15,0 1-4 16,0 0 3-16,0-1 3 16,0 1-2-16,0-4-2 0,-3 4-3 15,3-1 1-15,0-2 1 16,0-4 2-16,0 7-14 16,-3-7-5-16,7 7 20 15,-8-10 11-15,1 9-19 16,-1-5-10-16,1-4 18 15,0 10 10-15,-1-4-1 16,1-3-1-16,-4 7-13 16,3-7-4-16,1 7 12 15,-4-1 5-15,0 1-5 16,-3 3-1-16,3 3 3 16,-7-4 3-16,0 7-6 15,0-3-3-15,-4 3-8 16,4 0-4-16,0 3-27 0,0 4-14 15,0-4 24-15,-7 3 14 16</inkml:trace>
  <inkml:trace contextRef="#ctx0" brushRef="#br0" timeOffset="129668.36">27058 10631 148 0,'4'0'57'0,"-4"0"-44"0,0 0 5 0,0 0-1 0,0 0-13 15,0 0-1-15,0 0-3 16,0 0 2-16,0 4-1 15,0 2-5-15,0 3-2 0,-4 1 3 16,4-1 3-16,0 7 10 16,0-7 5-16,-3 7-1 15,3-4 0-15,-4 7-2 16,4-3 0-16,0 3 0 16,-4-1 0-16,1-2-4 15,-4 3-3-15,0 0 17 16,0 0 10-16,0-4-36 15,0 1-17-15,0-3 6 16,3-4 7-16,-3-3-1 0,4-6-1 16,-1 3-5-16,4-6-4 15,0-3-7-15,0 3-1 16,0-7-4-16,4-5 2 16,-4 5-2-1,0 1 2-15,0-7 16 16,0 7 11-16,0-4 10 15,0-2 9-15,0-1 4 16,3 6 1-16,-3-8-2 16,4 8-6-16,-1-5-1 15,4 5-6-15,-3-2 1 16,3 2-5-16,0 1-6 0,0-4-1 0,3 4 11 16,1-1 4-16,3 1 0 15,4-3-1-15,3-10-2 16,0 9 0-16,7-3 0 15,1 4 0-15,-1-4-2 16,0 7 1-16,0-1-6 16,0 4-1-16,-3-3 0 15,3 9 0-15,-3 0 4 16,-4 0 2-16,-3 9 2 16,-1 0 0-16,1 1-2 15,-7 12-1-15,-4-3-6 16,0-1 1-16,-4 11 0 15,-3-1 0-15,-3 3 2 16,-4-3 1-16,-7-2-4 16,0-5 1-16,-4 5 0 0,-3-8 2 15,-4 1 12-15,-3-3 6 16,0 3-24-16,-4-10-8 16,0 7 11-16,0-7 9 15,1-6 3-15,-1 4 2 16,4-7-5-16,3-7-3 15,0 4-5-15,8-3-2 16,-1-3-6-16,4-1 0 16,7-2 4-16,3-4 2 15</inkml:trace>
  <inkml:trace contextRef="#ctx0" brushRef="#br0" timeOffset="132310.4">27513 10989 48 0,'0'0'19'0,"0"0"-15"0,0 0 4 16,0 0 2-16,0 0-6 16,0 0-2-16,4-6 5 15,-1 3 3-15,-3 3 8 16,4-7 3-16,-1 7 1 15,-3-3-2-15,4-3-6 16,-1-4-1-16,1 7-6 16,-1-3 1-16,1 3-5 15,3-3 0-15,0-4 1 0,4 4-5 16,-1 3 1-16,4-3 0 16,0-4 0-16,1 10 6 15,-1-3 4-15,0 3-5 16,-4 0-1-16,1 0-9 0,-1 3-4 15,-2-3 9-15,-1 10 6 16,0-4-2-16,-4 3-2 16,-3-6-1-16,0 10-1 15,-3-4 0-15,-4 1 0 16,-4 2-5-16,0-2-1 16,-3 5 9-16,0-5 5 15,0-1-10-15,4 1-5 16,-1-4 7-16,0-3 4 15,4 3-1-15,4-6 0 16,-1 0-10-16,4 0-3 0,4-6 16 16,3 6 7-16,0-3-8 15,3 3-4-15,1 0 1 16,0 3 0-16,-1-3-3 16,1 6-1-16,3 4-2 15,-4-4 3-15,1-3 0 16,0 6 3-16,-4 1-1 15,0 6-1-15,-4-7 3 16,-3 7 2-16,0-4-4 16,-3 4-3-16,-1-7-10 15,-3 7-3-15,-3-4 19 16,-1 4 11-16,0-6-5 16,-3-1 0-16,0 7 9 15,0-7 5-15,0-6-6 16,0 7-3-16,3-4-4 15,1-6-2-15,3 0 3 0,0 0 3 16,0-6-26-16,3 6-9 16,4-10-35-16,0 7-15 15,4-6 37-15,-1-7 17 16</inkml:trace>
  <inkml:trace contextRef="#ctx0" brushRef="#br0" timeOffset="135508.43">25125 9731 144 0,'0'-3'55'0,"3"-9"-43"0,1 9 10 15,-1-4 1-15,1 4-9 16,-4-3-1-16,0 6 2 16,0-9 2-16,0 9-9 0,0 0 2 0,0 0 3 15,-4 0-9-15,1 6-2 16,3 3-2-16,-4 1 0 16,1-1-3-16,3 0 2 15,0 10 1-15,0-9 2 16,0 5-1-16,0 1 2 15,0-3 0-15,0 2 1 16,0 4-2-16,0 6 1 16,0-3-2-16,0 9-1 15,0-2 1-15,0 8-1 0,0 4 0 16,0-3 0-16,3-1 0 16,1 7 0-16,-1-9 0 15,1 2 0-15,-1-2 0 16,1-1 0-16,0-5 2 15,-1 5 1-15,-3-6-4 16,0 7 1-16,-3-7-2 31,6-3 0-31,1 10 2 0,-1-7 0 16,1 0 0-16,-1-3 0 16,4 3 2-16,0-9-1 15,0 6-1-15,0 0 1 0,0-6 18 16,1 0 10-16,-1 0-34 15,3-4-17-15,1 1 10 16,-1-3 4-16,1-4 4 16,3 0 3-16,0 1 1 0,0-4 0 15,-3-6-3-15,3 3 2 16,0 4 1-16,-3-7 2 16,3 9-1-1,0-3-3-15,0-3 1 16,0 7 1-16,0-4 0 15,0-3-3-15,4 3 2 16,0-2 3-16,-1 2 1 16,1 3-4-16,-1-2 1 15,5-4 0-15,-5 3 0 16,4-3 0-16,-3 7 0 16,3-4 0-16,-3 3 0 0,3 1 0 15,-3-1 2-15,3 0-1 16,-3-2-1-16,3 2-2 15,-4 1 1-15,4-1 1 16,-3-3 2-16,3 4-1 16,-3-1-1-16,0 4-2 15,-1-4 1-15,1 7 1 16,-4-1 2-16,4-2-3 16,-4 3 0-16,3-7 1 15,-3 7 0-15,1-4 0 16,2-2 0-16,-3 5 0 15,7-5 2-15,-6-1-3 16,2 7 0-16,1-4 3 16,0-2 1-16,-1 5-4 0,4-5 1 15,0 5 0-15,1-2 0 16,-1-7-5-16,4 4 1 16,-1-1 2-16,4-3 1 15,1-3 1-15,2 7 0 16,-2-4 0-16,2-3 0 15,1 4 0-15,0-4 2 16,0 3-3-16,3-6 0 16,0 6 3-16,4-6 1 15,0 0-4-15,3 0-1 16,-3 0 1-16,3-6 0 16,-3 6 1-16,0-6 0 0,0 3 0 15,-4-4 0-15,0 7 0 16,4-3 2-16,0-3-3 15,-4 6 0-15,0 0 1 16,1 6 0-16,-1-3 0 16,0 4 0-16,-3 2-3 15,0 0 2-15,-1 1 1 16,-2-1 2-16,2-3-1 16,-2-2 2-16,-1-4 0 15,0 0 3-15,-3 0 12 16,0-4 8-16,-4-2-15 15,0 6-6-15,0-3-15 16,0-3-4-16,0 6 18 16,1-3 8-16,-1-4-20 0,0 7-10 15,0-9 8-15,4 0 4 16,-4 2 5-16,4-5 1 16,-1-4 2-16,1-3 3 15,-4 0 7-15,0-6 4 16,-3 7-8-16,0-8-4 15,3-2-3-15,-4 3 1 16,-3 3-1-16,1-3-1 16,-1 0 1-16,0 6 1 15,-4-6-6-15,1 6 1 16,0 1 3-16,-4 2 4 16,-4 6-6-16,1 7 0 0,-8-3 4 15,1 12 4-15,-4 4-102 16,0 2-47-1,-8 4 72-15</inkml:trace>
  <inkml:trace contextRef="#ctx0" brushRef="#br0" timeOffset="136229.01">26215 11478 148 0,'3'-9'57'0,"1"2"-44"0,0 4-4 15,-1-3-4-15,1 6 1 16,-1 0 6-16,1-6 9 16,-1 3 7-16,-3 3-15 15,4 0 0-15,-4 0 0 0,0 0-5 16,3 9 0-16,-3 0-2 0,0 1-1 16,0-1-6-16,0 10 1 15,-3-3 2-15,-1 3 1 16,1 6-4-16,-1 0-1 15,-3-3 3-15,0 3 3 16,0 3-3-16,0-9-1 16,0 3-2-16,0-10-2 15,0 4-2-15,3-13 1 16,1 3-10-16,-1-6-3 16,4-6-64-1,0-6-25-15,4-7 54 0</inkml:trace>
  <inkml:trace contextRef="#ctx0" brushRef="#br0" timeOffset="136650.22">26229 11516 176 0,'4'-7'68'0,"-4"7"-52"0,3-3 1 16,-3 3-2-16,4 0-10 16,-1 0-1-16,4 0-2 15,0 0-2-15,4 0 1 16,-1-6-4-16,1 6 2 0,0-3 5 15,3-3 2-15,3 6 9 16,1-3 2-16,0-4-4 16,6 4 0-16,-3-3 7 15,4 3 7-15,0-4-16 16,0 7-6-16,-4-3-17 16,0 3-6-16,-3 3 23 0,-4 4 10 15,-4 2-20-15,-3 1-7 16,-7 2 14-16,-3 10 8 15,-4 0-12-15,-7 12-7 16,-4 1 1-16,-3-1 4 16,-7-2 12-16,-1 2 6 15,1 1-8-15,0-7-6 16,0-3 0-16,-1-6 1 16,5 0 0-16,-1-10 2 15,4-3-4-15,0-2-2 16,3 2-23-16,4-12-7 15,0 2-66-15,3 4-25 16,4-9 66-16</inkml:trace>
  <inkml:trace contextRef="#ctx0" brushRef="#br0" timeOffset="137325.53">26578 11807 224 0,'0'-6'85'0,"0"6"-66"0,7-6-3 0,-3 3-5 16,3 3-13-16,4-7-3 0,-1-2-8 16,1 6-5-16,3-3 10 15,0-4 1-15,4 7 3 0,-1-3 3 16,1-4 0-16,-1 4 3 16,1 3 1-16,0-3-1 15,-4 6 1-15,0 0 0 16,-3 6 3-16,-1 3-3 15,-6 1-2-15,-4-1 0 16,-4 7 1-16,-3 3-3 16,-4-1 0-16,-3 1 3 15,0 0 3-15,-3-3-4 16,3 3-3-16,-1-1 1 16,5-8 2-16,-1 6-2 0,4-7 0 15,7 0 1-15,4 1 0 16,3-4 0-16,7-6 0 15,0 0 6-15,7 0 4 16,0 0 1-16,0-6 3 16,1 6 8-16,-1 0 4 15,0 0-83-15,0 0-34 16,-3-3 44-16,-1-13 23 16</inkml:trace>
  <inkml:trace contextRef="#ctx0" brushRef="#br0" timeOffset="139412.04">24035 9518 144 0,'3'-9'55'0,"-3"6"-43"0,-3-4 16 0,3 7 5 16,0 0-14-16,0 0-5 15,0 0-12-15,-4 0-1 16,1 10-1-16,-1-1-3 0,1 1 0 15,-1 5 4-15,1 10 1 16,3-6 0-16,0 0 1 16,0 9 7-16,0-3 5 0,0 0 17 15,0-3 9-15,0 10-28 16,0-10-13-16,0 3-2 16,0 3 1-16,0-3 2 15,0 10 2-15,0-1-2 16,0 4 2-16,0-1-4 15,0 7 0-15,0 0 1 16,0 3 2-16,0-3-3 16,0-3 0-16,0-4 1 15,0 1 0-15,0-3 0 16,0-1 2-16,-4 10-3 16,1 0-2-16,-1 3 2 15,0 6 2-15,1-6 0 16,-4 7-1-16,3-1-2 0,1-9 1 15,-1 0 1-15,1-10 0 16,3 4 0-16,3-4 2 16,1 4-12-16,3-4-3 15,0 1 6-15,0 3 3 16,0-4 15-16,4 4 5 16,-1-4-19-16,1 1-9 15,-1 2 16-15,4-2 10 16,1-10-8-16,-1 0-3 15,-4-3-13-15,1-3-4 16,-1 3 18-16,1-10 8 16,0 7-15-16,3-3-7 15,-7-7 13-15,0 7 6 0,-4-4-14 16,4-2-6-16,1 5 11 16,-5 1 9-16,1-3-2 15,-1-4-1-15,1 7-12 16,-1-7-4-16,4 10 11 15,-3-3 9-15,-1-1-5 16,4-2-2-16,0 6-11 16,0-4-5-16,-3 1 15 15,-1-3 10-15,5 5-14 16,-1-8-7-16,0 2 10 16,0-2 8-16,0-1-6 15,0-6-1-15,3 7-4 16,1-10 0-16,-4 6 2 15,4-3 0-15,-4-3 2 0,0 0 1 16,0 6-4-16,0-2-1 16,0 2 1-16,3 3 2 15,-2-3 0-15,2-2 2 16,1 5-4-16,-1 0-2 16,1-2 4-16,3 2 1 15,0 7-3-15,0-4 1 16,0-2 0-16,0 5 2 15,1-5-1-15,2 5-1 16,1-2-2-16,-1-4-1 16,1 7 2-16,3-6 2 15,0 5-2-15,1-2 0 0,-1-4 1 16,3 7 0-16,1 0 0 16,0-4 0-1,0-3-3-15,-1 7 2 0,1-6 1 16,3-1 0-16,0 0 0 15,1 1 2-15,-1-1-1 16,0 7 2-16,4-7-2 16,0 7-1-16,-1-4 1 15,1 4-1-15,3-6 0 16,-3 8 2-16,0-8-3 16,3-1-2-16,0 1 4 15,1-4 3-15,2 0-12 16,1-3-7-16,4-3 19 0,-1 0 8 15,4 0-8-15,0 0-1 16,-1 0-13-16,1 0-6 16,4 0 1-16,-1-3 4 15,1-3 6-15,-1 6 3 16,4-6-1-16,0 2 2 16,3-2 1-16,4 3 2 15,-3-3-1-15,-4 6-1 16,-1-10 1-16,-2 7-1 15,-1-3 4-15,-3 6 5 16,-4-3 4-16,1-3 4 16,-4 6-11-16,-1 6-4 15,-2-3 1-15,-5-3 2 0,1 6-7 16,-4-6-3-16,-3 0 3 16,-4 0 2-16,0-6 1 15,-3 6 2-15,-4-3-4 16,0-3-2-16,-3 6 6 15,-1-4 5-15,-3-2-9 16,1 6-3-16,-8 0 2 16,3 0 2-16,-3 0-109 15</inkml:trace>
  <inkml:trace contextRef="#ctx0" brushRef="#br0" timeOffset="140598.47">23693 11428 64 0,'0'0'27'0,"0"0"-21"0,0-3 21 0,0 3 9 15,0 0-8-15,0 0-4 16,0 0-5-16,0 0 0 16,0 0-10-16,3 3-3 15,1 3-4-15,-1 4-8 0,-3-1-1 16,4 10 7-16,-1-3 7 0,1 2 1 16,-4 1 1-16,0 0-1 15,3 6 2-15,1 0-3 16,-1-3 1-16,-3 3-7 15,0-6-1-15,0 6-20 16,0-6-7-16,0-10-8 16,0 1-4-16,4-1-11 15,-4-9-4 1,0 0 31-16,3-9 28 31,-3-20 6-15,0 4 3-16,0 3-3 15,0-3 0-15,0 7 7 16,0-1 6-16,0-3-2 16,0 3-1-16,0 6 2 15,-3-2 2-15,3-1-4 0,0 7-1 16,0-1-11-16,0 1-3 0,0-1 0 16,3 7-5-16,4-3-1 15,4-3 0-15,3 2 2 16,0 4-1-16,4-3-1 15,3 6 5-15,4-3 4 16,3-3-3-16,0 6 2 16,0 0-3-16,1 6 2 15,-5-3-4-15,1 6-2 16,-4-2 2-16,-3 8 0 16,-4-2-4-16,-4 6 1 15,-2-4 0-15,-1 4 2 0,-4 6-1 16,-3 0-1-16,-3-3 23 15,-4 3 9-15,-4 4-38 16,-3-11-16-16,-4 7 29 16,-3-6 14-16,-4 0-33 15,4 3-16-15,0-9-3 16,0-4 2-16,3-3-36 16,4-3-15-1,4-3 44-15</inkml:trace>
  <inkml:trace contextRef="#ctx0" brushRef="#br0" timeOffset="140931.2">24172 11955 272 0,'4'0'104'0,"-4"0"-81"0,0 0 9 0,0 0-2 0,0 0-21 16,0 0-6-16,3 0-12 15,1 6-3-15,-1 3 7 16,5 1 2-16,-1-1 3 0,0 1-22 16,0 8-8-16,-4-2 37 15,-6 9 17-15</inkml:trace>
  <inkml:trace contextRef="#ctx0" brushRef="#br0" timeOffset="160176.44">28970 9631 144 0,'0'0'55'15,"-3"0"-43"-15,3-6-1 0,0 6-4 0,0 0-10 16,0 0 0-16,-4 6 3 16,4-3 4-16,-3 7-1 15,-1-4 9-15,0-3 5 0,1 3-1 16,-1 4 1-16,1-4-5 15,3-3 0-15,0 7-1 16,0-10 1-16,0 0-2 16,0 0-1-16,3 0-5 15,1-10-1-15,-1 7-1 16,5-6 1-16,-1-7 15 16,0 0 9-16,0 4-25 0,0-10-12 15,0 0 8-15,3-6 7 16,1-4 0-16,3 4 3 15,0 0-7-15,7-7-3 16,1 7 1-16,-1-6 2 16,0 8 0-16,0-8-1 15,0 12-2-15,-3-3-1 16,-1 9 4-16,1 7 3 16,-4-1-10-16,0 7-5 15,-3-3 11-15,0 6 7 16,-1 9-12-16,-3 1-3 15,0 6 12-15,0-1 6 16,-3 4-7-16,-1 0 0 16,1 0-3-16,-1 6 0 0,1-3-3 15,-4 3 2-15,0 3 1 16,0 7 2-16,-4-7-1 16,-3 6 2-16,0 1-4 15,-3 2 0-15,-1-5-15 16,1-4-4-16,-1-9 1 15,4 0 3-15,0-4-6 16,3-5-3-16,4-1-35 16,0-9-16-1,0-6 40-15</inkml:trace>
  <inkml:trace contextRef="#ctx0" brushRef="#br0" timeOffset="160527.1">29072 9528 124 0,'15'-10'49'0,"-12"7"-38"0,4-3 19 0,-3 6 8 0,-1-3-15 16,1 3-4-16,3 0-8 15,-4 0-2-15,4 0-5 16,-3 3 2-16,3-3 3 0,4 6-3 16,-1-3-1-16,4-3-2 15,0 6 0-15,4-2 0 16,0-4 1-16,3 6-38 15,0-6-14-15,0 0 24 16,0-6 12-16</inkml:trace>
  <inkml:trace contextRef="#ctx0" brushRef="#br0" timeOffset="161558.78">29647 9484 228 0,'0'6'85'16,"0"-6"-66"-16,0 0 12 0,0 0 3 0,0 0-18 15,0 0-6-15,0 0-9 16,0 0-1-16,0 0 0 16,0 0-14-16,8 0-5 0,-1 6 10 15,0-3 4-15,3-3 17 16,1 10 7-16,3-10-12 15,0 0-5-15,4 0 6 16,6 0 4-16,1-10-5 16,3 10-2-16,0-9-8 15,1 3 0-15,-1 3 5 16,0 3 4-16,-3-7-8 16,0 7 0-16,-1-3 2 15,1-3 4-15,0 6-3 0,-4-3-3 16,0-3-17-16,0-4-5 15,-3 10 25-15,-1-3 15 16,-2-3-12-16,-5 3-2 16,1-4-3-16,-4 7 2 15,-4-6 0-15,1 3 2 16,-4 3-9-16,-4 0-1 16,1-6 4-16,-1 6 3 15,-3-4 1-15,0 4-1 16,0-6-2-16,4 6 1 15,-1-3 3-15,0-3 1 16,-3 6-1-16,4-3-2 16,-1 3 1-16,1 0-1 0,-1 0 2 15,4 0 1-15,0 0-12 16,0 0-4-16,0 0 17 16,-3 0 11-16,3-7-12 15,0 7-4-15,0 0 1 16,0 0 1-16,0 0 1 15,0 0 1-15,0 0-15 16,7 7-7-16,0-4 25 16,0-3 12-16,4 6-24 15,-1-3-11-15,1-3 23 16,3 6 13-16,0-2-8 16,4-4-5-16,-1 0-9 15,4 0-1-15,1 0 13 0,-1-4 8 16,0-2-13-16,0 6-3 15,-3 0 7-15,-4-3 3 16,-4 3-7-16,1 0-4 16,-4 0 0-16,-7 0 1 15,-4 3-2-15,-3-3 0 16,-3 10-1-16,-4-4-2 16,-4 3 3-16,0 1 2 15,1-1-2-15,-1 1 0 16,4-1-1-16,0 0 0 15,3 7 6-15,-3-7 5 16,4-2-10-16,3 2-1 16,0 0-32-16,3 1-15 0,4-1 25 15,0-9 12-15</inkml:trace>
  <inkml:trace contextRef="#ctx0" brushRef="#br0" timeOffset="163779.79">30861 9311 124 0,'11'-9'46'0,"-8"3"-35"0,1 2 29 0,-1 4 14 16,-3 0 6-16,4-6 4 16,-1 6-51-16,-3 0-20 0,0-3 0 15,0-3 13-15,0 6 9 0,0 0-10 16,-3 0-2-16,-1 0-4 15,1-3-1-15,-4-4 4 16,0 7 1-16,-1 0-6 16,1 0 0-16,-7 0 1 15,4 10 1-15,-4-4 1 16,0 3 0-16,-4 1 0 16,0-1 2-16,1 1-3 15,2-1-2-15,1 7 4 16,0-7 1-16,4 1-3 15,-1 5-1-15,4-2 3 16,4 6 1-16,-1-4-3 0,4 10 1 16,0-3 0-1,4 0 2-15,3 0-6 0,3-6 1 16,1 3 5-16,-1 0 6 16,4-10-6-16,1-3-3 15,2-6-11-15,4 0-5 16,1-9-5-16,2-1 1 15,-3-5-81 1,1-1-36-16,-1 7 70 16</inkml:trace>
  <inkml:trace contextRef="#ctx0" brushRef="#br0" timeOffset="164215.17">31150 9452 216 0,'4'0'82'0,"3"4"-64"0,-4-4 24 16,-3 0 6-16,0 0-34 16,0 6-11-16,-3-3-2 0,-1 6 5 15,1-2-3-15,-1 8 1 16,1-2-15-16,-1 6-8 16,1 3 23-16,-1 0 12 15,4-7-6-15,0 10-18 0,0-6-10 16,0 0 20-16,0-3 9 15,0 2-7-15,0-5-1 16,-3 3-4-16,-1-7-1 16,1 0 4-16,3 1 1 15,-4-1-19-15,1-9-7 16,-1 7-65 0,0-14-28-16,1 4 60 15</inkml:trace>
  <inkml:trace contextRef="#ctx0" brushRef="#br0" timeOffset="165760.21">31408 9302 196 0,'0'-6'74'0,"0"6"-58"0,3 0 3 16,-3 0-2-16,0 0-9 15,0 0 0-15,0 0 22 0,4 6 12 16,-1-6-21 0,1 3-15-16,-4-3-8 0,3 6 2 0,1 1 2 15,0-4 4-15,-4 6 1 16,0 0 1-16,0 10 0 15,0-3-11-15,0 3-3 16,-4 0 9-16,4 6 7 16,-4-6-11-16,1-1-3 15,-1 4 1-15,4-9 3 16,0 2-1-16,0-5 0 16,-3-1-8-16,3 1-2 15,-4-10 6-15,1 0 4 16,-1 0-22-16,1-10-10 15,3 1 10-15,-4-7 5 0,4-3 5 16,0 1 3-16,0-1 1 16,4-6 3-16,-1 6 8 15,4 0 6-15,0 0 5 16,0 4 4-16,1-1 15 16,2-3 7-16,1 10-25 15,-1-7-9-15,-3 13-7 16,0-7 0-16,0 4 1 15,4 3 3-15,3 3-10 16,0 0-4-16,0 3 14 16,4 3 8-16,3-2-9 15,0 2-2-15,4 3 2 16,-7 1 1-16,-1-1-9 0,-3 0-3 16,-3 7 11-16,0-6 9 15,-8 5-14-15,1-2-4 16,-4-4 13-16,0 7 5 15,-4 3-7-15,-3-4-3 16,0 4 2-16,0-6 0 16,-4 2-3-16,1 4 1 15,-4-3 0-15,-4 0 0 16,-3-4 2-16,3-2 1 16,1-1-15-16,-1-3-4 15,0-3-3-15,4-3 1 16,0-3-32-16,3-3-12 15,1-7 32-15,6-2 15 0</inkml:trace>
  <inkml:trace contextRef="#ctx0" brushRef="#br0" timeOffset="166243.07">31835 9553 176 0,'10'6'66'0,"-10"-12"-52"0,7 6 21 0,-7 0 7 16,0 0-3-16,0 0-1 16,4 0-32-16,-4 0-13 15,3 9 2-15,-3 1 8 0,4 5 8 16,-4-2-7-16,0 9-2 15,0-3-2-15,3-1 2 16,-3 1-8-16,4 0-3 0,-4-3 13 16,0 2 0-1,0-2-5-15,0-3 4 16,0-7 3-16,0 3-6 16,0-2 1-16,0-4-54 15,0-3-24-15,0-10 39 16,0 1 18-16</inkml:trace>
  <inkml:trace contextRef="#ctx0" brushRef="#br0" timeOffset="168403.52">29168 10133 184 0,'-4'0'71'0,"4"0"-55"0,0-3 6 0,0 3 2 0,0 0-11 16,0 0-2-16,0 0-4 15,0 0-2-15,0 0-3 16,0 0-2-16,0 3 3 0,-3 6 0 15,3 1 1-15,0-1 0 16,-4 7 0-16,1 3-5 16,-1-1-1-16,4 7 1 15,0 4 0-15,0-4 1 16,0 0 2-16,0-3-1 16,-3 3-1-16,-1 3 1 15,0-3-1-15,1-6-3 16,-1 6 2-16,1-6 1 15,-1 0 2-15,1-4-3 0,-1 4 0 16,1-9-6 0,-1-1 0-16,1-3-6 0,-1-6-2 15,1-6-2-15,3-3-3 16,0-1 9-16,0-9 4 16,3 4-9-16,4-7-4 15,0-3 0-15,4 0 1 16,-1 0 0-1,5 3 6-15,-5-4 14 16,1 1 22-16,-1 3 12 16,-3 0 5-16,0 10 0 15,0-4-19-15,-3-3-10 16,0 10-7-16,-1-7-1 0,1 7 2 0,3-4-4 16,0-2-1-16,3 5 6 15,1-5 4-15,3 5-5 16,0 1-1-16,4-1 15 15,-1 1 10-15,1 3-33 16,3 3-14-16,0 3 4 16,1 9 5-16,-1-6 21 15,0 10 12-15,0-4-25 16,0 4-10-16,-3-4 13 16,-4 7 6-16,-3-1 0 15,-1 4 0-15,-3 0-9 16,-3 0-1-16,-4 6 2 15,-4-6 2-15,1 0-3 16,-4-1-1-16,0 1 3 0,-4-3 1 16,0 3-3-16,-6-4-1 15,-1-5 3-15,-3 5 3 16,-4-2-6-16,4-4 0 16,0 1 2-16,0-1 4 15,3-2-6-15,4 2 0 16,0-9-40-16,0 0-14 15,3 0 28-15,1-3 14 16,6 3 297 0</inkml:trace>
  <inkml:trace contextRef="#ctx0" brushRef="#br0" timeOffset="168945.14">29591 10540 200 0,'0'0'77'0,"4"4"-60"0,-1-4 6 0,-3 0 1 16,0 6-13-16,0-6-1 0,4 9-4 16,-1 1-1-16,1-1-3 15,-1 10-2-15,-3-3 1 0,0 2-1 16,0 8 0-16,0-5 0 15,0-2 2-15,0 3-3 16,0-3-2-16,0-6 2 16,0 2 0-16,0 1-15 15,4-7-4-15,-1-6 10 16,4-3 5-16</inkml:trace>
  <inkml:trace contextRef="#ctx0" brushRef="#br0" timeOffset="169769.08">30025 10453 96 0,'-7'3'38'0,"7"-3"-29"0,-4 0 21 0,4 0 10 15,0 0 1-15,0 0 2 16,0 0-14-16,0 0-6 16,4 0-13-16,3 6-2 0,0-6 2 0,4 3-6 15,3 4-2-15,3-1 10 16,4-3 4-16,4-3-17 15,0 6-6-15,3-6 9 16,0 0 8-16,1 0-7 16,-1 0-1-16,0-6-2 15,0 6 2-15,0 0 1 16,1 0 1-16,-5-3-13 16,-2 3-4-16,-1-6 17 15,0 6 11-15,-7-7-36 16,0 4-16-16,-3 3 13 15,-1-6 10-15,-3 6 9 16,-3-3 6-16,-4-4-2 16,-4-2 0-16,-3 6-15 15,0-3-6-15,0-4-14 0,-3 1-4 16,2-1 10 0,1 4 18-16,0-3 21 15,0-1 16-15,4 1 10 16,-1 6-5-16,1-4-3 15,-1 7-18-15,1 0-5 16,3 0-3-16,0 0 3 0,0 0 5 16,0 0-1-16,0 0 3 15,7 0-2-15,3 7 2 16,1-4-6-16,3-3-1 16,4 6 15-16,3-3 10 15,-4 4-33-15,5-4-14 16,-5 6 26-16,1-3 15 0,-4-6-30 15,-3 4-13-15,-4 2 22 16,-4 0 13-16,-6-3-8 16,-1 7-5-16,-3-1-5 15,-7 0-1-15,-4 7 5 16,1-6 3-16,-4 8-3 16,-4-2-3-16,4 3 3 15,-1 0 1-15,5-4-20 16,-1-2-10-16,8 3-37 15,3-7-14-15,3-9 42 16,4 0 21-16</inkml:trace>
  <inkml:trace contextRef="#ctx0" brushRef="#br0" timeOffset="170339.64">30942 10340 532 0,'11'0'198'0,"-1"44"-154"0,-6-63-283 32,3 16 132-17,0-10 39-15,0 4 44 16,4-1 24-16,-4-2-2 16,0-4 0-16,-4 7 2 15,1-1 24-15,-4 4 11 0,0-3-26 16,-4 6-13-16,1-4 19 15,-4 7 11-15,-4 7-21 16,-3-4-9-16,0 6 5 16,0 7 3-16,-4-7-1 15,0 10-2-15,1 0-3 0,-1-4-1 16,1 11 2-16,2-8 2 16,1 7-5-16,7-6-1 15,0 0 4-15,4 0 2 16,3-3 1-16,3-4 1 15,4-2-15-15,0 2-7 16,4-9 21-16,3 3 11 16,0-6-7-16,4 0-3 15,-1-6 0-15,1 6 0 16,0-9-94 0,-1-1-40-16,-3 4 65 15</inkml:trace>
  <inkml:trace contextRef="#ctx0" brushRef="#br0" timeOffset="170925.87">31238 10569 148 0,'4'0'55'0,"-4"0"-43"0,0-7 16 0,0 7 7 15,4 0-6 1,-1 0-2-16,1 0 4 0,-4-3 3 16,0-3-18-16,3 6-9 0,-3-3-3 15,0-3-3-15,0 6-1 16,7 0 1-16,0 0 1 15,0 0-12-15,4-4-6 16,-1-2 17-16,5 6 10 16,-1-3-4-16,-4-3-1 15,1 6-15-15,-1 0-4 16,-3 0 17-16,-3 9 8 16,-4 1-9-16,-4-1-3 15,1 7-3-15,-4-4-2 16,0 10 4-16,-4-3 0 15,1-6-4-15,-1 12-1 16,1-7 9-16,-5-2 5 0,5 3-14 16,-1 0-8-16,1-4 2 15,3 1 4-15,7-3 3 16,0 5 0-16,3-8 1 16,4-4 3-16,0 4 0 15,0-1 3-15,4-9-1 16,-1 0-1-16,1 6 23 15,0-6 9-15,-1-6-41 16,1 6-16-16,-1-9-51 16,1-1-22-1,0-6 52-15</inkml:trace>
  <inkml:trace contextRef="#ctx0" brushRef="#br0" timeOffset="171353.67">31775 10139 284 0,'0'-6'107'0,"-4"3"-83"0,4 6-5 16,0-3-8-16,0 0-14 16,0 0-2-16,-3 6 8 15,-1 4 5-15,1 2-3 16,-1 4-7-16,-3 3-2 0,0-1 2 15,0 14 1-15,3-10 1 16,1 3 2-16,-1 0-6 16,1-3-1-16,-1 0 6 15,1-3 4-15,-1-1-5 16,-3-2-1-16,0-3-9 0,0 2-2 16,0-2-20-1,0-7-9-15,0 4-55 16</inkml:trace>
  <inkml:trace contextRef="#ctx0" brushRef="#br0" timeOffset="171827.4">31725 10258 144 0,'0'-3'55'0,"7"-3"-43"0,-3-4 10 0,-4 10 1 0,3-6-11 16,1 3-2-16,-1-3-4 15,1-4 1-15,7 7-4 16,-1-3 5-16,4-3 4 0,0 9 7 16,4-4 5-16,0 4 3 15,3 0 1-15,0 0-18 16,4 4-5-16,-1-4-2 15,1 0 0-15,0 6-4 16,-1-3 1-16,-2 3 4 16,-1 4 2-16,-4-1-18 15,-2 7-9-15,-8-4 28 16,-7 7 15-16,-4 6-18 16,-6-6-10-16,-5 6 8 15,-6-6 5-15,-3 6-6 0,-5-6-1 16,1 6-6-16,-4-3-1 15,1-6 4-15,-1 2 1 16,4-8 2-16,3-1 0 16,4-3 2-16,3-6 1 15,8 0-39-15,2-6-17 16,8-3 26-16,4-1 15 16</inkml:trace>
  <inkml:trace contextRef="#ctx0" brushRef="#br0" timeOffset="172803.21">32103 10572 88 0,'3'0'33'0,"-3"0"-26"0,4-10-2 0,-1 10-2 0,1-3 5 16,-4-3 7-16,3 6 21 15,-3-3 10-15,4-3-9 16,-1 6-4-16,-3-4-17 16,4-2-5-16,0 3-7 15,3-3 2-15,0-4 0 0,0 4 24 16,3 3 10-16,4-3-47 15,1-4-22-15,2 7 37 16,1-3 17-16,-1 3-34 16,1-3-15-16,0 6 12 15,-1 0 7-15,-3 6 24 16,1-3 13-16,-5 6-38 16,1 1-18-16,-4-1 29 15,-4-3 18-15,1 4-29 16,-4-1-13-16,-4 7 8 15,-3-4 6-15,-3-2 25 16,-4 6 9-16,-1-7-41 0,-2 7-19 16,-1-7 11-16,4 0 8 15,0 1 5-15,3-1 3 16,4 1 0-16,4-4 0 16,3-3 3-16,3 6 0 15,4-9-2-15,0 7 2 16,4-4 5-16,0-3 2 15,-1 0 24-15,1 0 12 16,-1 0-37-16,-3 0-15 16,0 0 9-16,-3 0 8 15,-4 0 0-15,0 0 1 0,0 0-15 16,-4 0-6-16,1 0 16 16,3 0 8-16,-4 0-4 15,1 0-3-15,-1 0-12 16,4 0 6-1,0 0 5-15,0 0-6 16,4 0 1-16,-1-3-40 16,1-4-14-16,-1 7 19 15,1-9 10-15</inkml:trace>
  <inkml:trace contextRef="#ctx0" brushRef="#br0" timeOffset="176676.12">29259 11290 128 0,'4'-6'49'0,"-1"6"-38"0,1 0 23 0,-4 0 11 0,0 0-14 15,0 0-3 1,0 0-10-16,0 0-1 0,0 0-10 16,0 0-2-16,4 9 1 0,-4 0 8 15,0 1 5-15,0 6-11 16,0 2-5-16,-4 7-2 16,0 4-1-16,1-1 0 15,-4 6 0-15,0 4-3 16,0 3 2-16,0-7-1 15,3-2 0-15,1-7 2 16,-1 0 2-16,4-13-21 16,4-5-9-16,3-7 14 15,0-16 6-15</inkml:trace>
  <inkml:trace contextRef="#ctx0" brushRef="#br0" timeOffset="177125.94">29362 11312 148 0,'0'0'57'0,"0"0"-44"0,0 0 10 0,0 0 2 15,0-3-16-15,0-4-7 16,0 4-5-16,3-3-1 16,1 3 3-16,-1-3-5 0,1-4 0 15,-1 4 14-15,4 3 8 16,0-3-1-16,8-4 0 15,2 7-5-15,1-3 1 16,3-4-6-16,4 10-3 0,6 0 3 16,1 0 1-16,-4 7 20 15,1-4 7-15,-5 3-30 16,-2 3-14-16,-1 4 4 16,-4-4 2-16,-3 7 15 15,-3 3 8-15,-4 0-14 16,-7 6-3-16,-3-6-2 15,-5 6 2-15,-6 3-9 16,-7 3-4-16,-7-2 3 16,-4-1 5-16,-3 0 14 15,0 3 6-15,-1-2-19 16,1-8-9-16,3 5 2 16,8-8 5-16,-1-8-3 0,7 2-2 15,4-9-43-15,4-6-20 16,3-9 35-16,3 2 20 15</inkml:trace>
  <inkml:trace contextRef="#ctx0" brushRef="#br0" timeOffset="177801.96">29806 11632 172 0,'-3'-7'66'0,"3"7"-52"0,3-3 6 15,1 3-1-15,-1 0-11 0,1-6-4 16,3 3 1-16,0-3 1 15,0-4-2-15,0 7-1 0,4-3 3 16,-1-4 1-16,4 7 1 16,0-3-2-16,4-3-1 15,0 9-1-15,-1-7 0 16,4 7-5-16,-3 0 1 16,0 7 0-16,-4-7 0 15,0 9 0-15,-3-3 0 16,-4 4 0-16,-4-1 0 15,-3 4 0-15,-3 2 2 16,-4 4-1-16,-4 0-1 0,-3 0 25 16,-4 6 10-16,1 3-42 15,-1-3-17-15,0 3 8 16,1-3 4-16,3-6 9 16,3 0 2-16,4-3 1 15,0-1 0-15,7-2-3 16,0-4 2-16,7-2-1 15,0 2 0-15,4-9 2 16,3 6 2-16,3-6-17 16,4 0-4-16,1-6 9 15,2-3 7-15</inkml:trace>
  <inkml:trace contextRef="#ctx0" brushRef="#br0" timeOffset="178252.14">30388 11569 192 0,'0'0'74'0,"4"0"-58"0,-1 6 7 0,-3-6 1 0,7 3-13 15,0-3-1 1,4 0-6-16,3 0-1 0,0 0-1 16,4 0-4-16,3 0-1 0,4 0 4 15,3 0 1-15,4 0-3 16,3-3 1-16,-3-3-2 15,3 6 0-15,0-9-3 16,-3 2-1-16,-4-2-6 16,-3 6 0-16,-7-3 8 15,-4-4 5-15,-4 10 2 16,1-3 1-16,-8-3-7 16,-3 6-2-16,0-7-20 15,-3 4-7-15,-1-3-25 16,1 3-9-16,-1-3 35 15</inkml:trace>
  <inkml:trace contextRef="#ctx0" brushRef="#br0" timeOffset="178538.81">30812 11419 96 0,'0'9'35'0,"3"-3"-27"0,8-3 7 0,-8-3 2 16,4 0-5-16,4 7 1 15,-1-7-4-15,1 3 0 16,0-3 6-16,3 6 4 16,-4-6-9-16,1 0 12 0,0 0 5 0,-4 6-12 15,-4-3-3-15,-3 4-6 16,-3 2 1-16,-4 4-6 16,-4-4-3-16,-3 7 1 15,0 3 0-15,0-1 1 16,-4 4 2-16,0-3-3 15,4 0 0-15,0-7-12 16,4 4-5-16,2 0 10 16,5-13 4-16</inkml:trace>
  <inkml:trace contextRef="#ctx0" brushRef="#br0" timeOffset="179100.46">31436 11356 252 0,'-3'-3'93'0,"3"3"-72"0,3-7 14 15,-3 7 0-15,0-3-25 16,0-9-9-16,0 9-2 15,0-4 1-15,0-2 1 16,0-1 2-16,-3 10 0 0,-5-3-4 16,1 6 1-16,-3 4 4 15,-4 5 2-15,-4 4-5 16,0 3-2-16,-3 0 2 16,0 6 3-16,-7 3-1 15,3-3-2-15,0 10-5 16,4-7 0-16,4 6 2 0,3-6 3 15,3 1-7-15,4 2-1 16,3-9-1-16,8-6 0 16,3 2 0-16,4-8 0 15,6-10-17-15,4 0-7 16,1-3-49 0,2-7-23-16,1-5 57 15</inkml:trace>
  <inkml:trace contextRef="#ctx0" brushRef="#br0" timeOffset="179750.72">31496 11795 296 0,'-11'6'112'0,"11"-12"-87"0,-3 6-7 16,3 0-7-16,0 0-12 16,0-3-2-16,0 3 6 15,0-7 5-15,3 7-4 16,1-3-31-16,3-3-11 0,4 3 42 15,3-3 24-15,3 6-17 0,1-10-5 16,0 10-15-16,3-3-5 16,3-3 10-16,-2 6 6 15,-1-6-5-15,0 6-2 16,-7 0 0-16,-3 6 3 16,-4 0 1-16,-4-3 3 15,-10 7-8-15,-3 5-1 16,-4-2 8-16,-1 2 6 15,-2-5-3-15,-1 6 0 16,4-7-18-16,0 0-5 16,3 1-2-16,8-4 0 15,3-3 5-15,3 3 5 16,8-2 4-16,3-4 4 16,0 0 2-16,4 9 3 0,-1-9-3 15,5 9 0-15,-5-2 1 16,4 2 2-16,-7 1-1 15,-3-1-1-15,-4 0 3 16,-3 7 0-16,-4-7-4 16,-7 7-1-16,0-3 5 15,-8 2 5-15,-6-5 0 16,-3 9 1-16,-1-4-3 16,-3-2 1-16,-1-4-20 15,8 1-8-15,4-4 11 16,3-6 4-16</inkml:trace>
  <inkml:trace contextRef="#ctx0" brushRef="#br0" timeOffset="180263.16">32050 11400 148 0,'3'0'55'0,"1"0"-43"0,-1 0 23 15,-3 0 7-15,0 0-9 16,0 0-4-16,0 0 0 15,4 0 2-15,0 9-17 16,-1 1-6-16,-3-1-3 0,0 7-10 0,0 2-4 16,0 1 9-16,-3 0 6 15,-1 6-4-15,0 0-3 16,1 0-3-16,-1-3 0 16,1-3 7-16,-1 3 5 15,1-9-22-15,-1 2-7 16,1-5-36-16,-4-10-19 15,3-7 40 1</inkml:trace>
  <inkml:trace contextRef="#ctx0" brushRef="#br0" timeOffset="180751.76">32085 11328 220 0,'0'0'82'0,"4"0"-64"0,3-7 2 16,0 7-4-16,0-3-14 16,0-3 0-16,3 3-2 15,1-4 0-15,3-2 0 16,0 0 2-16,4 2 1 0,0 4 14 15,3-3 6-15,0-3-7 16,4 5-4-16,-4-2-5 16,3 6-2-16,-2 0-19 0,2 6-7 15,-3-2 23-15,1 5 14 16,-5 0-12-16,1 7-5 16,-4 0-3-16,0-4 2 15,-7 10 3-15,-3 0 2 16,-4-3-1-16,-4 6-2 15,-6 3 1-15,-1-3-1 16,-7 4-14-16,-3 2-3 16,-3-3 20-16,-8-3 9 15,-3 4-3-15,-1-1 0 16,-3-3-7-16,1-3-4 16,-1 0-17-16,0-3-5 15,4-7-10-15,-1 4-4 0,5-10 18 16,2-3 9-1</inkml:trace>
  <inkml:trace contextRef="#ctx0" brushRef="#br0" timeOffset="182110.04">32470 11713 108 0,'-4'7'41'0,"4"-7"-32"0,4 3 15 15,-4-3 5-15,0 0-5 16,0 0 0-16,0 0-4 16,0 0-1-16,0 0-10 15,0-3 6-15,3-4 2 0,1 7 15 0,-1-3 7 16,4-3-23-16,0-4-10 16,4 1-21-16,3 0-8 15,4 2 5-15,6-2 5 16,-2 0 1-16,-1 5 3 15,0-2 7-15,-3 6 3 16,-4 0-2-16,-4 0-1 16,-3 10-6-16,-7-1 0 15,-3 0 4-15,-4 7 2 16,-7 0 2-16,-1 3 0 16,-2-1 2-16,-4 1 3 15,3 0-2-15,0-3-2 16,-3-7 0-16,7 0-1 0,4 1-18 15,2-1-5-15,5-2-11 16,3-4-4-16,3-3 10 16,5 6-12-1,2-6 8-15,4 3 6 16,4 3 5-16,-4-6 22 16,0 4 10-16,0 2 24 15,-3-6 11-15,-4 6-13 16,-4-3-5-16,-3 7-16 15,-7-1-5-15,-3 0-5 16,-4 1-2-16,-4 6 1 16,-10-1 14-16,3-2 7 0,-3 2-13 15,3 4-6-15,-3 0-1 16,7-3 0-16,3-7-3 0,4 1 1 16,3-1-13-16,8-12-2 15,3-3 9 1</inkml:trace>
  <inkml:trace contextRef="#ctx0" brushRef="#br0" timeOffset="185247.68">29259 12391 132 0,'4'6'49'0,"-4"-3"-38"0,0-3 15 15,0 0 5-15,0 0-11 16,0 0-1-16,0 0-5 16,0 0-1-16,0 0-7 15,0 0 3-15,0 0 3 0,0 9-2 16,0 1 2-16,0-4 8 15,-4 10 7-15,1-4-27 16,-1 13-11-16,1 4 15 0,-1 5 8 16,-3 4-19-16,0-4-6 15,4 4 8-15,-1-4 6 16,1-5 10-16,3-7 3 16,0-10-23-16,0 4-8 15,0-7-43-15,0-9-18 16,0 0 37-16,7-15 22 15</inkml:trace>
  <inkml:trace contextRef="#ctx0" brushRef="#br0" timeOffset="185668.87">29217 12541 100 0,'-3'-6'38'0,"3"-4"-29"0,3 7 10 15,1-3 5 1,-1 3 2-16,4-3 4 0,0-4-7 16,4 1-2-16,-1-7-12 15,5 7 6-15,2-4 2 0,4-2-1 16,8 5 1-16,2-6-9 16,5 13-5-16,-1-3-2 15,0 6 1-15,0 6 12 16,-3 7 6-16,-7-4-13 15,-4 7-3-15,-3 3 3 16,-4 0 3-16,-7 6-10 0,-4-7-4 16,-6 1 4-16,-8 6 1 15,-6-6 5-15,-5 6 3 16,-6 3-4-16,0-2-1 16,-4 2 0-16,0 0 0 15,1-3-5-15,3 0-1 16,-1 0-4-16,5-3-1 15,2 3-3-15,5-9 1 16,3-3-48-16,3-4-19 16,8-18 38-1</inkml:trace>
  <inkml:trace contextRef="#ctx0" brushRef="#br0" timeOffset="186383.68">29782 12776 308 0,'-15'32'115'0,"12"-29"-89"0,-1-3-3 0,4 0-6 16,0 0-11-16,0 0-1 15,-3-3-13-15,3-4-5 16,0 7 6-16,0-3-1 0,0-3 1 15,3 6 6-15,4 0 5 16,0-3-4-16,4-3-2 16,3 6 1-16,4-7 2 15,-1 4 0-15,5 3 2 16,-5-6-9-16,1 6-3 0,-4 0 11 16,0 6 5-16,-7-3-5 15,-3 10-2-15,-4-1-4 16,-7 4 3-16,-4 3 4 15,0-3 3-15,-3-4-9 16,0 4-3-16,4-7 5 16,-1 7 5-1,4-7-20-15,3 1-8 0,4-7 1 16,4 3 2-16,7-3 13 16,3-3 4-16,3-3 1 15,5 3 2-15,-1-6 1 16,0 12 2-16,0-3 8 15,-3 4 3-15,-4-4 2 16,-4 6 1-16,-6 4 0 16,-8-1 3-16,-6 4-18 15,-4-4-4-15,-4 4 4 0,-3 3 4 16,-4-3-5-16,4-7-1 16,0 7-3-16,3-7 0 15,1-6-107 1,6-3-50-16,7-3 81 15</inkml:trace>
  <inkml:trace contextRef="#ctx0" brushRef="#br0" timeOffset="186973.87">30325 12773 200 0,'-4'19'74'0,"4"-19"-58"0,4 0 1 16,-4 0-3-16,3 0-10 15,4 0-2-15,0 0 1 16,4 0 2-16,3 0-2 16,0 0 20-16,4 6 12 0,3-3-14 15,7-3-4-15,4 0-10 16,7-3-5-16,3-3 3 15,0 3 1-15,1-10-9 16,-1 4-5-16,-7 0 10 16,-3-1 8-16,-7 1-12 15,-4-1-2-15,-3 4-1 0,-4 3 2 16,-7-3 0-16,-4-4 1 16,-3 1 2-16,0 6 2 15,-3-7-39-15,-1 1-14 16,1-7 12-16,-4 7 9 15,0-7 7-15,3 7 5 16,1-1 8-16,-1 1 3 16,4 3 5-16,4 6 3 15,-1-4-2-15,1 4 0 16,3 0 1-16,3 0 2 16,1 0 12-16,3 0 8 15,4 0 4-15,-1 0 4 0,1 0-5 16,-4 0-1-16,0 0 2 15,-3 4 3-15,-4 2-20 16,-7 3-7-16,-7 7-4 16,-4 3 0-16,-3 6 3 15,-4 3 4-15,1-6-4 16,-1 3-3-16,4 0-59 16,0-6-26-16,3-10 44 15,8-9 21-15</inkml:trace>
  <inkml:trace contextRef="#ctx0" brushRef="#br0" timeOffset="187394.63">31376 12507 184 0,'-3'0'68'0,"-1"0"-52"0,4 0 14 0,0 0 4 16,0 0-17-16,-4 0-7 16,1 0 11-16,-1-3 6 15,1-4-14-15,-1 7-7 0,1 0-2 0,-1 0 1 16,-3 0 2-16,0 0-6 15,0 10 0-15,-3-1 3 16,-1 0 5-16,0 7-10 16,1 0-3-16,-1 3 4 15,4-1 4-15,0 1-4 16,0 9 0-16,4-2-18 16,3-1-8-16,7-3 22 15,0-7 11-15,3-5-22 16,1-1-9-16,3-9-85 15,4-3-38 1,3-6 77-16</inkml:trace>
  <inkml:trace contextRef="#ctx0" brushRef="#br0" timeOffset="187799.92">31581 12682 184 0,'3'3'68'0,"1"-3"-52"0,-1 7-3 0,-3-7-5 16,0 0 7-16,0 0 5 16,0 0 16-16,4 3 7 15,-4 6-22-15,-4 1-7 0,-3-1-3 16,-7 7-1-16,0 3 2 15,0 6-13-15,-4-7-4 0,1 1 8 16,2 6 5-16,1-6-6 16,4 0-2-16,3-10-1 15,7 7 0 1,3 3 1-16,4-10-9 16,4 7-4-16,3-7 4 15,4 1 3-15,6-4-1 16,5-6 0-16,-1 0 8 15,4-6 4-15,-1 3-29 16,1-10-13-16,0 4-50 16,-4-1-19-1,-7-2 55-15</inkml:trace>
  <inkml:trace contextRef="#ctx0" brushRef="#br0" timeOffset="188040.28">31701 12899 200 0,'-7'18'77'0,"7"-18"-60"0,0 7 10 0,0-4 4 15,0 6-17-15,0-2-2 16,0-4 5-16,-4 3 4 16,4 3-11-16,0 1-8 0,0 5-4 15,0-2-2-15,0-4 3 16,0 7 0-16,0-7 1 15,0 7-16-15,0-6-4 0,4-7-56 16,-1-3-25 0,1 0 52-16</inkml:trace>
  <inkml:trace contextRef="#ctx0" brushRef="#br0" timeOffset="188460.45">32198 12444 272 0,'-3'0'101'0,"3"0"-78"0,-4 0 6 0,4 0 0 16,0 0-20-16,-4 0-7 16,-3 0 4-16,4 0 3 15,-8 6-4-15,1-3-7 0,-4-3-4 16,-1 10 5-16,1-1 2 16,4-3 3-16,-4 7 0 15,0 9-11-15,3 0-3 16,0 3 11-16,4 3 6 15,4-3-5-15,3 0 0 0,3-6-7 16,4 6-1-16,4-6 3 16,3-6 3-16,0 2-12 15,4-5-5-15,3-1-75 16,0-9-34 0,4-9 62-16</inkml:trace>
  <inkml:trace contextRef="#ctx0" brushRef="#br0" timeOffset="189120.75">32621 12535 296 0,'0'6'112'0,"-3"-6"-87"0,3 0 9 0,0 0-1 16,-4 3 7-16,1 4 10 16,-4-1-57-16,0-3-27 15,-4 6 15-15,1-2 36 0,-5-4 22 16,-2 6-47-16,3 1-23 16,0-4 13-16,3-3 9 15,-3 3-1-15,7 1 0 16,0-4 0-16,3-3 4 15,1 6 5-15,-1-3 3 16,1-3-5-16,-1 6 0 16,4-3 5-16,-3 7 6 0,-1-4-6 15,1 10-1-15,-5-4-3 16,1 4-2-16,0 3 7 16,-3-10 3-16,-1 7-10 15,1-3-2-15,6-4 7 16,-3-3 6-16,3-3-8 15,1-3-3-15,-1 0 2 16,8-3 0-16,-1-3 2 16,5 3 0-16,6-3-9 15,0 2-2-15,0-2 10 16,4 6 7-16,-1 0-4 16,1 6-3-16,-1-2 0 15,1 5 2-15,0 7 2 0,3-7 1 16,-7 7 42-16,-3-4 21 15,-4 4-47-15,-7 3-21 16,-4-4 1-16,-6-2 5 16,-5 9-26-16,-6-3-12 15,0 3 33-15,0-7 19 16,0 4-31-16,3-3-14 16,4-4-2-16,3 4 2 15,1-7-114 1,3 1-51-16,0-10 97 15</inkml:trace>
  <inkml:trace contextRef="#ctx0" brushRef="#br0" timeOffset="195636.2">32978 13435 148 0,'7'0'57'0,"-7"-3"-44"0,0 3 12 0,0-7 4 16,0 7-19-16,0-6-5 16,-4 6-9-16,-3 0-2 0,0 0 3 15,0 6 8-15,-4-6 6 0,-3 10 12 16,-3-1 8-16,-4 1 1 16,-4-1 3-16,-3-3-17 15,-4 4-8-15,0-1-24 16,-3 1-11-16,-4-1 28 15,0-3 15-15,0-3-12 16,1 7-6-16,-1-4-1 16,-4 3 1-16,5-2 1 15,-5-4 2-15,1 6 0 16,-4-2 1-16,0-4-9 16,0 6-4-16,4-9 11 15,3 6 5-15,0-6-7 16,4 0-2-16,0 0 1 15,0 0 0-15,-1 0 3 16,1 0 3-16,-7 0-18 0,-4 0-8 16,-3 0 26-16,-1 0 14 15,-3 3-10-15,4 4-4 16,-1-7-6-16,5 6-3 16,2-3 7-16,1-3 5 15,0 0-11-15,-1 0-2 16,-3 0 6-16,1 0 6 15,-5 0-8-15,-3 0-3 16,-3 6 2-16,3-2 0 16,0-4 6-16,0 9 2 15,4-3-2-15,-1-3-3 0,-3-3 4 16,0 0 1 0,0 0-5-16,-3 0-2 15,0-3 2-15,-1 3 1 0,4 0 0 16,0 0-2-16,4-6-2 15,-4 6-1-15,0-3 6 16,4-3 3-16,-4 2-3 16,0-2 0-16,0 6-3 15,4-3-1-15,3-3 1 16,0 6 2-16,4-7-3 16,3 4-2-16,3 3 6 15,1 0 3-15,0-6-6 16,-4 6-1-16,11-9 0 15,0 9 2-15,3-3-2 16,0-4 0-16,1 7-1 0,2 0-2 16,1 0 5-16,0 0 3 15,3-3-3-15,1 3-1 16,-1-6 0-16,0 6 0 16,1-3 0-16,-1-4 2 15,4 7-3-15,0 0-2 16,-4 0 2-16,4 0 0 15,0-6 3-15,4 3 1 16,-1 3-6-16,0-6 0 16,4 6 7-16,0-10 5 15,-3 1-9-15,3 0-2 16,0-1 3-16,-4 1 3 0,0-7-1 16,1 4-2-16,-4-4-3 15,3-3 1-15,1 3 5 16,-5-15 5-1,5 0-1-15,3 2 3 16,0 1 0-16,0 0-8 16,3-3-1-16,1 9 0 15,-4 0 1-15,3 3 10 16,-3 0 6-16,-4 0-23 16,1 4-11-16,-1 2 22 15,-3-3 11-15,0-2-24 16,0 2-11-16,3-3 21 15,-3 0 9-15,4-6-7 16,-4 0-4-16,-1-3 0 0,1 0 0 16,0 3-11-16,-3-4-7 15,-5-5 22-15,1 6 9 16,0-1-20-16,3-2-9 16,1 3 17-16,-1 0 10 15,4 2-10-15,0-2-2 16,3 9-2-16,1-6 0 15,-1 7 1-15,1-1 2 16,-1 0 1-16,0-6 1 16,1 9-7-16,-4-6-2 15,0-9-5-15,-1 12 1 16,5 0 9-16,-8-6 5 16,4-3-2-16,0 9 0 15,3 0 1-15,1 0-2 16,-4 4 1-16,-4-1-2 15,4 4-1-15,3 2-4 16,-3-2 0-16,4 8 2 16,-1-5 3-16,1 3-5 15,3 6 1-15,3 0 5 16,-3-3 4-16,0-4-6 16,3 7 1-16,1 0-1 15,-1 0 2-15,1 0-3 16,-1 0 0-16,1 0 1 15,3 0 2-15,0 0-1 16,-4 0-1-16,1 0-13 0,3 0-4 16,0 0 22-16,0 0 12 15,0 0-7-15,0 0-5 16,-4 7-30 0,4-4 29-16,-3 3 11 15,-1-6-9-15,-3 0-1 16,3 3-2-16,-3-3 2 15,4 6-7-15,-4-6 0 16,-4 0 0-16,4 0 1 16,4 0-2-16,-4 0 2 15,0 0-15-15,-4 0-4 16,0 0 10-16,1 0 5 16,-4 0 6-16,0 0 2 0,-4-6 10 15,-3 6 6-15,0 0-10 16,-1 0-5-16,5 6-2 15,-1-6 0-15,4 0-1 16,0 0 2-16,3 4-4 16,1-4-2-16,-1-4 4 15,4 4 1-15,0 0-5 16,0-6 0-16,-4 6-1 16,4 0 2-16,-3 0 3 15,-1 0 4-15,4 6-7 16,-3-6 0-16,-5 0 2 15,5 4 2-15,-1 2 0 16,-3 0-2-16,0-6-2 16,0 3 1-16,-4-3 3 0,1 7 1 15,3-4-15-15,-8-3-6 16,1 0 22-16,-3 0 12 16,-1 6-22-16,-3-3-8 15,-1 3 18-15,1-2 10 16,0 2-5-16,0 3-2 15,3 1-23-15,0-1-9 16,1 0 28-16,3-9 15 16,-4 7-25-16,4-4-10 15,3-3 7-15,-3 6 4 16,-7-6 20-16,6 3 11 16,1 10-31-16,0-10-11 15,-4 6 27-15,4-9 13 0,-3 10-13 16,-1-4-3-16,0 3-8 15,0-5-1-15,1-4 2 16,3 6 2-16,-1-3-21 16,1-3-7-16,0 0 13 15,0 0 6-15,0 0 6 16,3 0 1-16,1 6 0 16,-1-6 0-16,0-6 0 15,4 12 0-15,0 4-3 16,0-10 0-16,-4 9 2 15,4-3 0-15,-3-6 1 16,-1 3 0-16,-3 4 0 16,3-7 0-16,-3 0 0 15,0 0 0-15,0 0-3 0,-1-7 2 16,-2 7 1-16,-1 0 2 16,-3-9 21-16,0 9 12 15,-1 9-42-15,1-9-20 16,-4 0 12-16,4 10 6 15,0-4 4-15,3-3 4 16,1 10 1-16,-1-10 0 16,0-3-3-16,0 0 0 15,4 6 2-15,-7-12 2 16,0 6-2-16,0-3 0 16,-4-3 1-16,0-4 0 15,0 4 2-15,1-4 1 16,-5 1-4-16,5 0-1 0,-1 9 3 15,0-4 1-15,0-2-5 16,1 0 0-16,-1 3 1 16,4 3 3-16,3 0 0 15,-3-6 2-15,-4 2-2 16,0-2-1-16,0 6 1 16,1 0 1-16,-5-3-3 15,-2-3 0-15,-1 6 1 16,0-3 2-16,0 6-3 15,0-3 0-15,1 0 29 16,2 9 16-16,1 1-53 16,0-4-25-16,-4 3 15 15,0-3 7-15,-3-6 7 16,-1 4 4-16,5 5 1 16,-5-3 2-16,1-6-1 0,0 3-1 15,-4-3-2-15,7 10-1 16,4-4 4-16,-1-3 1 15,1-3-3-15,3 0 1 16,4 7 0-16,-7-7 2 16,0-7-1-16,3 4 2 15,4 3-4-15,-4-6 0 16,0 6 1-16,0-10 0 16,-3 1-3-16,3 6 0 15,1 6 4-15,-1-6 3 16,0-3-3-16,4 6-3 15,0 0 1-15,-1 0 2 16,5 0 0-16,-4 0-1 0,-11-10-2 16,7 10-1-16,4 0 4 15,-7-6 3-15,-4 3-3 16,0-3-1-16,0 2 0 16,0-5 2-16,0 3-1 15,1-4-1-15,-5-9-2 16,8 10-1-16,7 0 4 15,-4-7 3-15,0-3-1 16,-6 4 0-16,-1 2-3 16,0-6-1-16,0-3 1 15,-3 3 2-15,-1-3-3 16,1 0 0-16,3 1 23 0,1-5 10 16,-1 8-34-16,3-1-13 15,1 3 3-15,0 0 5 16,3 4 5-16,-14-7 2 15,-3-6-3-15,3 9 2 16,-3 4 1-16,-4-4 2 16,0-3-1-16,0 4-1 15,3-4 1-15,5 0-1 16,-5 0 0-16,1-6 2 16,3-3 12-16,-10 3 6 15,-1-3-8-15,-3 2-4 16,0 1-5-16,0 3 0 15,4-3-4-15,-1 10 0 0,-3-4-12 16,4-6-7-16,-4 3 28 16,0 3 15-16,3-3-17 15,5 3-6-15,2 0-20 32,8 4 10-32,-8-7 18 0,8-3-16 15,3-4-6 1,4 4 7-16,-4-9 14 15,7 6-3-15,-10-10 14 16,7 4-10-16,-11-10 5 16,7 15-8-16,-10-14 2 0,-1 8-11 15,8 7-2-15,3-7 3 16,4 1 3-16,3 6 1 16,4 3-5-16,3-19 0 0,1 3 4 0,-1-9 2 15,0 3-5-15,1-4 0 16,-1-2-10-16,-3 6-4 15,-4 3 20-15,4 0 11 16,-1 10-6-16,-2-4-1 16,2 1-21-16,1-4-7 15,0-6 7-15,0 3 6 16,3-3 7-16,4-3 3 16,3 3 19-16,4-4 11 15,0 11-21-15,4-1-7 16,2 3-24-16,1 1-8 15,0-14 13-15,7 14 7 0,0-4 6 16,4 3 2-16,3 1-7 16,4-7 0-16,3 6-8 15,3-2-1-15,4-4 9 16,8 12 6-16,-1 1-1 16,0 3-1-16,4 9-3 15,3 3 1-15,4 4 7 16,-4 2 4-16,4-2-10 15,0 2-2-15,0 1 1 16,3-1 0-16,-3 1-11 31,7 6 10-31,10-6-14 0,8-4 25 16,-8 4 8-16,8-1-6 0,3-2-5 16,-4-4-4-1,4 7 1-15,0-7 4 0,4 3 6 16,-1-2-5-16,4-4-17 0,-3 3-9 15,-4 4 24-15,0-4 14 16,3 0-12-16,5 7-2 16,2-1-5-16,-3 7-2 15,-3-3 4-15,-4 6 2 16,0-3-5-16,0-3 1 16,3 2 3-16,4-2 4 15,1 0-3-15,-5 3-1 16,-3 3-2-16,-3 0-2 15,-1 0 7-15,1 0 3 0,10 3-6 16,3 3-1-16,1-6 0 16,3 6 2-16,-3-6 0 15,-4 0-1-15,3 0-2 16,8 0-1-16,0 0 4 16,3 4 3-16,-7-4-6 15,-3 0-3-15,3 0 5 16,-4 6 4-16,5-3-2 15,-1 6-1-15,0 1-11 16,0-1-4-16,-3-2 16 16,3 2 9-16,3-3-4 15,8-6-3-15,-4-6-12 16,4-3-5-16,-11 2 13 16,0-2 7-16,-3-4-6 15,0 4 1-15,3 3 0 0,-4-4 3 16,-3 10-2-16,0-6-2 15,1 6 0-15,6 0-1 16,7 0 0-16,7 0 2 16,-7 0-12-16,1 6-3 15,-1 0 15-15,11-6 7 16,3 4-6-16,0-4-3 16,-3 0-7-16,0 0-3 15,10 6 13-15,4-3 8 16,0 3-8-16,-4-3-3 15,8 7 0-15,6-4-1 0,4-3-10 16,-3 4-5-16,10-7-1 16,0-7 2-16,3 4 9 15,-10-6 5-15,4-7 2 16,3 3-1-16,0-8 1 16,-4 2-1-16,-6-10 0 15,3 11 0-15,3-7 0 16,-6 6 2-16,-4-6-1 15,0 6-1-15,3 3 1 16,1 4-1-16,-11-4-3 16,-1 7 2-16,5 5 1 15,-1-2 2-15,-3 6-3 16,-7 0-2-16,-4 0 2 16,8 0 0-16,-4 0 3 15,-4 0 1-15,-10 0 1 16,-8 0 2-16,-3 0 12 0,-3-6 6 15,-4 3-21 1,0-4-10-16,-3 7 10 0,-1 7 7 16,-3-7-13-16,-7 9-7 15,-3-3 18-15,3-2 8 16,0 5-23-16,0 0-10 16,3 1 20-16,1 5 13 15,-1-5-9-15,-3 6-5 16,-3-7-5-16,-1 0-1 15,-3 1 5-15,0-1 3 16,-4 10-6-16,1 0 0 16,-1-4 2-16,-3 14 4 0,0-10-6 15,-4-4 0-15,0 4 0 16,-3-3 3 0,-4-4 0-16,-3-2 2 0,-7 5 2 15,0 1 4-15,-8 3-22 16,1 6-8-16,-4-3 27 15,0 3 14-15,-3 0-15 16,-4 3-6-16,0 0-3 16,-4 13 1-16,-3 0 6 15,0 12 3-15,0 7-20 16,0 6-8-16,0 3 26 16,0-10 15-16,-3 4-8 15,-1 3-5-15,-3 12 0 16,0 13 3-16,-3-3-1 0,-1 0 1 15,-7-7-10-15,4 10-1 16,4 13 6-16,-1-13 5 16,4 0-9-16,3-13-4 15,8-6 4-15,-4 7 4 16,7-4-2-16,0 3-1 16,4-6-5-16,-1 10 0 15,1-10 6-15,3-3 4 16,-3 3-8-16,-1 0-3 15,1 7 5-15,-1-1 4 16,-3-3-2-16,0-3 1 16,0-12-3-16,1-4-3 15,-1 4 4-15,0 3 3 0,0-10-3 32,0 10-1-32,-4 3 2 0,1-7-1 15,-4 4-1-15,0-10-2 16,0-9 1-16,0 3 1 15,-4 3 2-15,1-6 3 0,-1 3-4 16,4-3-3-16,0 3 38 16,4-6 18-16,-1-3-67 15,4-1-29-15,-3-5 13 16,3-1 11-16,0-6 17 16,0 0 7-16,-3-6-6 15,-1 6-1-15,1-3 2 16,-4 0 1-16,0 0 0 15,0-3 1-15,0-4 35 0,-4 4 17 16,1 0-65-16,-1 3-31 16,1-3 15-16,3 0 10 15,-4-7 13-15,4 4 5 16,0 3-5-16,0-1-2 16,0 8-9-16,4 2-2 15,-4 3-2-15,0 7 1 16,-4 9-46-16,-3-6-21 15,0-7 41-15,0-6 22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8T07:03:51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25125 4868 32 0,'0'-3'13'0,"3"3"-10"0,-6-7 4 0,3 7 3 16,0 0-8-1,0-6-3-15,0 3-9 0,0 3-4 16,0-6 8-16,-4 6 2 15,4-3 1-15,-3 3 2 16,-1 0 1-16,1 0 0 16,-1 3-3-16,1-3 2 15,3 6 12-15,0-6 5 16,0 3 11-16,0-3 8 16,0 0-7-16,0 0-2 15,0 0-15-15,0 0-4 16,7 6-5-16,0-6 1 15,0 0 4-15,0 0 4 0,-4 0-6 16,4 0-3-16,1 0 3 16,-1 0 1-16,0 0-2 15,0 0 6-15,0 0 5 0,0 0 2 16,0 0-1-16,0 0-8 16,4 0-3-16,-4 0-1 15,3 0 2-15,1 0-3 16,-1 7-2-16,1-4-3 15,-1-3 1-15,1 6 1 16,0-3 0-16,-4 7 0 16,0-10 2-16,3 6-3 15,-3-3 0-15,4 3 10 16,0-6 3-16,-1 0-1 16,1 0 1-16,3 0 13 15,0 0 8-15,0 0-24 16,0 0-8-16,0 0-1 15,0 0 4-15,1 0-15 0,-1 0-5 16,0 0 17-16,0 0 9 16,0 0-1-16,0 0 0 15,0 0-16-15,0 0-8 16,4 0 19-16,-4 0 8 16,4 0-8-16,-1 0-3 15,1 0-1-15,0 0-1 16,-1 0 3-16,1 0 1 15,0 0-15-15,-1 0-6 16,1 0 22-16,-4 0 10 16,0 0-8-16,0 3-2 0,-3-3-5 15,3 7-3-15,0-7 7 16,0 0 3-16,0 0-10 16,4 0-2-16,-1-7 5 15,-2 4 2-15,2 3 1 16,1 0 1-16,-4 0-13 15,0-6-6-15,0 3 17 16,0 3 10-16,0 0-13 16,0 3-7-16,1 3 12 15,-1-6 7-15,0 0-4 16,3 10-3-16,1-4-5 16,0-3-1-16,-1-3 6 15,1 0 5-15,0 6-20 16,3-2-6-16,-4-4 20 0,1 0 11 15,0 0-3-15,-4 0-2 16,0 0-21-16,0 0-6 16,0 0 22-16,0 0 13 15,0 0-11-15,-3 0-3 16,0 0-16-16,-1 0-4 16,1 0 22-16,-1 0 11 15,1-4-17-15,-4-2-7 16,0 3 9-16,0-3 9 15,-3 6-6-15,-1 0-4 16,1 0 1-16,-1-7 1 16,-3 4 0-16,0 3-1 0,0 0 1 15,0 0-1-15,0 0 2 16,4 0 1-16,-1 0-4 16,1-6 1-16,-1 3 0 15,1-3 2-15,-4 6-1 16,3 0-1-16,-3-10 7 15,0 10 3-15,0 0-23 16,0 0-8-16,0 0 19 16,0 0 11-16,0 0-14 15,0 0-5-15,0 0 15 16,0 0 10-16,0 0-20 16,0 0-8-16,0 0 4 15,0-3 3-15,0-3 14 16,0 6 6-16,0-3-13 0,0-4-7 15,-3 7 9-15,-1-6 7 16,4 3-14-16,0 3-6 16,-3-6-2-16,3 6 1 15,-4 0-68 1,4 0-29-16,4-3 56 16</inkml:trace>
  <inkml:trace contextRef="#ctx0" brushRef="#br0" timeOffset="2204.48">25114 5733 88 0,'4'-3'33'0,"-1"-3"-26"0,-3 6 14 0,0 0 3 15,4-6-8-15,-1 2-4 16,1 4-5-16,-1-6 0 16,1 6-4-16,-1 0 0 15,1 0-1-15,0 0-4 0,-1 0 1 16,-3 0-1-16,7 0 0 0,0 6 2 16,0-6 0-1,0 4 2-15,4 2 1 0,3 0 10 16,4-3 3-16,3-3-14 15,0 7-5-15,0-7 11 16,4 0 6-16,-4-7-6 16,4 7-2-16,-1 0-4 15,-2-3-2-15,-1 3-2 16,0 0-1-16,0 0 2 16,0 3 2-16,0 4 0 15,8-4-1-15,2 3 1 16,5-3-1-16,-1-3 0 15,0 0 2-15,4 0 1 16,-7-3 3-16,-1-3 3 0,-2 6 5 16,-1-3-6-16,-7-4-2 15,0 7-3-15,0-3-3 16,-3-3-2-16,0 6 1 16,-1-6-1-16,1 2 0 15,0 4 2-15,-1-6 0 16,1 6 0-16,3 0 2 15,-3 0-1-15,-1 0 2 16,1 0-2-16,0 0-1 16,-1 0-2-16,-3 0-1 15,0 0 4-15,1 0 1 16,-1 0 0-16,0 0-2 16,0 0 1-16,4 0-1 0,-4 0 0 15,3 0 0-15,1-3 2 16,0-3 3-16,-1 6 2 15,1-3 1-15,-4-4-2 16,0 7-1-16,-3-3 10 16,-1-3 7-16,-3 6-11 15,0-3-6-15,0-3-3 16,0 6-2-16,1 0 0 16,-1-4 0-16,0-2 0 15,0 6 0-15,-4 0-3 16,4 0 2-16,-3 0-10 15,3 0-3-15,0 0-37 16,0-6-17-16,0 6 36 0,4-3 16 16</inkml:trace>
  <inkml:trace contextRef="#ctx0" brushRef="#br0" timeOffset="4801.17">25213 6552 60 0,'-3'-7'24'0,"3"7"-18"0,-4 0 7 0,4-3 1 16,0 3-3-16,0 0-1 15,0 0-6-15,0 0-3 16,0 0 2-16,4 0 0 15,3 3 7-15,0-3 4 16,0 0-1-16,0 0 2 16,0 7-4-16,3-4-1 15,1 3-6-15,3-3-1 16,0-3-1-16,-3 0-4 0,-1 10-1 16,1-4-1-16,3 3 3 15,0 1 0-15,0-4 1 16,0-3 0-16,0 7 0 0,1-10 0 15,2 6 2-15,1-3 3 16,0-3 4-16,-1 0 5 16,1 0 3-16,-1-3-5 15,1-3-2-15,0 6-8 16,3-4-1-16,0 4 3 16,-3-6 2-16,-1 6-2 15,1 0-1-15,3 0-3 16,0-3-3-16,0 3 2 15,-3 0 0-15,3 0 3 16,4-6-1 0,-4 6 2-16,4 0-4 15,-4 0 0-15,0-3-1 16,-3-4 0-16,-1 7 4 16,1-6 1-16,-4 3-1 0,4 3-2 15,-1-6 1-15,-2 6-1 16,-1-3-3-16,0-4 2 15,0 7 1-15,4 0 2 16,-4 0 5-16,-4-3 4 16,1-3-6-16,-1-4-1 15,5 10 0-15,-5-9 0 16,1 3-2-16,-1 3-2 16,-3-4-2-16,0 7 1 15,0-3 1-15,0-3 2 16,1 6-1-16,-5 0-1 15,-3 0-4-15,4 0-2 16,-1 0 0-16,1 6 2 16,-4-6 2-16,7 3 1 0,-4-3 1 15,4 0 2-15,-3 0-3 16,3 0 0-16,0 0 1 16,-4 0 2-16,1-3-1 15,0 3 2-15,-1 0-24 16,-3 0-8-16,0 0 16 15</inkml:trace>
  <inkml:trace contextRef="#ctx0" brushRef="#br0" timeOffset="177163.01">7285 15925 320 0,'-4'0'0'0,"1"0"36"16,-4 6 14-16,3-3-31 15,-10 3-16-15,-4-3-4 16,1 7-2-16,-8-4 3 0,0 10 0 0,-3-4 2 16,-4 7-12-16,-6 13-6 15,-5-1 2-15,-3 3 3 16,-3 1 6-16,0 3 3 15,-11 5 6-15,0 1 2 16,0 0 11-16,-11 3 6 16,-3 3-19-16,-3 4-8 15,-8-1 7-15,0 0 4 16,1 4-9-16,-5 2-3 16,-6-2 6-16,-4 2 4 15,4-2-7-15,0-7 0 16,-11-9 6-16,0 3 7 15,-3 0-21-15,10-10-9 16,-7-6 24-16,7-3 12 0,-10-6-12 16,7 0-6-16,-1-10-3 15,8-2 2-15,-11-7 7 16,0-7 7-16,8-2-8 16,2-10-2-16,-2 0 9 15,6-9 5-15,4-13-13 16,-7-6-5-16,3-6 2 15,-21-16 4-15,7 3 2 16,11-6 2-16,0-6-4 16,6-1-3-16,-2 4 33 15,2-10 14-15,5 4-60 16,3-1-25-16,7-5 9 16,-4-14 6-16,11 1 4 0,-11-4-1 15,15-5 8-15,-8-7 4 16,8-10 2-16,3 10 1 15,3-6 11-15,8 3 5 16,-7-10-5-16,6 4-4 16,1-4-2-16,3-6 1 15,4-6-6-15,6-3-1 16,1-3 4-16,3-17 2 16,8 5-6-16,-1-1-4 15,11-10 7-15,-7 1 5 16,10 0-3-16,4-10-2 15,0 6-13-15,7-12-2 0,0 4 23 16,10-5 12-16,1 1-23 16,0-3-9-16,-4 6 7 15,10-3 5-15,1 7 22 16,3 5 10-16,11-9-13 16,-4 10-7-16,11 9-4 15,3-13 0-15,1 4-5 16,13 6-1-16,4 6-2 15,14 6-2-15,18 10-2 16,-8 3-1-16,12 0-7 16,13 3-2-16,0 0-13 15,11 0-7-15,-3 0 2 16,3 9 3-16,3-3 12 16,11 16 7-16,-3-9 1 15,10 15 2-15,-7-3 20 0,11 7 10 16,-11-1-2-16,17 7 0 15,5 9-7-15,2-6 0 16,8 6-7-16,7 3-1 16,-4 0-7-16,1 10 0 15,10 5 1-15,-4 11 3 16,0 8 2-16,4 11 1 16,-7 5 4-16,4 10 3 15,2 3 5-15,-9 15 4 16,-8 1-12-16,11 9-7 15,-14 9 3-15,-4 10 4 16,0 6-6-16,0 13-1 16,-10 6 3-16,-7 6 2 15,-8 16-7-15,-3 15-1 0,-3 16 2 16,-15 1 4-16,-14 8-3 16,-3 20-3-16,-7 8 3 15,-1 11 1-15,-10 15 0 16,0 9 1-16,-10 0-4 15,-8 10-2-15,-17-13 21 32,0-3-9-32,-11 25 7 15,-7-9-9-15,-7 53 0 0,-3-9-4 16,-7-4-2-16,-4 4 0 16,-4-13 1-16,-3 13-1 15,-7-10-3-15,-11 0 1 0,-7 13 29 0,-3-13 16 16,-11 10-51-16,-3-10-23 15,-8 13 7-15,-6 3 9 16,-4-7 4-16,-7 4 5 16,-7-3 3-16,-15 6 1 15,12-32 3 1,-1 10-1-16,-21 35-1 16,4 6 3-16,0-7 2 15,3-3-4-15,-7-6-3 16,11 4 1-16,-4-8 2 0,-14-11 4 15,0-4-4-15,0-15-3 16,11-10 1-16,-4-19 2 16,7-18 2-16,11-17 1 0,7-18 24 15,11-25 11 1,13-18-39-16,8-14-17 0,10-15 19 16,7-10 13-16,7-5-77 15,8-1-32-15,-4 0 43 16,-4-3 25-16</inkml:trace>
  <inkml:trace contextRef="#ctx0" brushRef="#br0" timeOffset="178799.72">9617 12086 176 0,'0'-34'66'0,"0"34"-52"0,21-44 6 0,-11 32-3 15,8-14-8-15,0-2-1 16,3-3-4-16,-3 3-3 16,3 9 0-16,3-6-4 15,1 6 2-15,10 0-1 16,4 3 3-16,0 7-1 15,0 0 0-15,10 9-2 16,-3 0 1-16,7 0 7 16,-4 6-3-16,8-3 3 15,-4 13-3-15,7-7 3 16,0 7-4-16,14 6 1 0,-4 3-3 16,-3 0-1-16,0 3 1 15,-7-9-5 1,4 6 3-16,13 3-3 0,8-9-13 15,0-3-6-15,-1-13 2 16,5-3 0-16,-8-3 10 16,-14-7 10-1,3 4 1-15,1-13 6 16,-11 10-3-16,0-10 4 16,-7 10-4-16,-7-16 1 15,-8 6-1-15,-6-6-2 16,-7 6 1-16,-11-6 1 15,-3 6-1-15,-11-6-3 16,0 12 1-16,-15-6 18 0,5 4-9 16,-11-1 23-16,0 13-17 0,-15-3 0 15,8 15-9-15,-11 1-1 16,0 5-4-16,8-5-3 16,6 5 2-16,0-5 0 15,8 8 1-15,3-8 0 16,7 9 0-16,7-10 0 15,7 7 2-15,7-10 3 16,3 3-2-16,12-5 7 16,-1 5-6-16,14-9 23 15,4 0-15-15,7 0-3 16,0-3-6-16,7-7-5 16,0 1 1-16,3-7 16 15,-3 7-8-15,-3-7-16 16,-15 7 4-16,-3-1-11 0,-11 10 22 15,-17 0 5 1,-1 7-5-16,-24 5-2 16,-4 4-3-16,-20 18 1 0,-8 4 1 15,-4 6 3 1,1 0-3-16,-11 9-17 16,7-6 7-16,-7 13 1 15,11-13 3-15,-4 0-70 16,10 3 40-16,-2-12-77 0,9-10 65 15</inkml:trace>
  <inkml:trace contextRef="#ctx0" brushRef="#br0" timeOffset="194022.69">14411 11237 536 0,'0'0'200'0,"0"0"-155"0</inkml:trace>
  <inkml:trace contextRef="#ctx0" brushRef="#br0" timeOffset="197416.9">14411 11227 84 0,'0'-6'33'0,"4"12"-26"0,-4-6 11 15,0 0 8 1,0 0-14-16,0 0-2 0,0 0-6 16,-4-6-1-1,8 12-1-15,3-3 1 0,-7-3-4 16,0 0 7-16,0 0-4 0,0 0 11 15,3 0-7-15,-3 0 1 16,4 0-4-16,-4 0 7 16,3 0-6-16,1 0 8 15,-1 0-16-15,1 0-7 16,-1 0 6-16,-3 0-1 16,0 0 4-16,0 0 2 15,7 7 0-15,-3-4 2 16,3-3-1-16,-4 6-1 15,4-3 1-15,1-3-1 16,-1 6 0-16,0-2-3 16,0-4 2-1,3 9 1-15,-3-9 2 16,4 6-1-16,-4-6 4 16,4 0-3-16,-4 0-1 15,3 3 0-15,1 4-1 0,-1-1 0 16,1-3 2-16,0 3-3 15,-4-3 5 1,3 4-3-16,-3-4 2 16,4 3-1-16,-1-3-4 15,5-3 1-15,-5 0 3 16,4 7-1-16,0-7-3 0,0 3 4 16,-3 3-2-1,3-6 0-15,-3 6-2 16,3-3 1-16,-4 4 1 0,5-4 0 0,-5 6 2 15,4-3-1-15,-3-2-1 16,6 5 1-16,-2-9 1 16,-1 6-1-16,0-6-3 15,3 0 1-15,1 0-1 16,0 0 0-16,-4 0 4 16,3 0-1-16,1 0-1 15,0 3 1-15,-1-3 1 16,5 7-1-16,-5-7-1 15,4 0 1-15,-3 0-6 16,0 0 3-16,-1 0 1 16,1 0 1-16,0 0 2 15,-1 0-1-15,1 0-1 16,-1 0 1-16,1 0 1 16,3 0-1-16,0 0-1 0,4 0-2 15,-4 0 1 1,0 0 1-16,1 0-3 15,-1 6 2-15,0-3 1 16,4-3 0-16,17 10 0 16,-21-4 0-1,0-3 0-15,0-3 2 16,1 6-1-16,-5-6-3 16,4 3 1-16,-3-3 1 15,3 0 0-15,-3-3-5 0,3 3 3 16,0-6 8-1,0 6-4-15,1-3 0 0,2-3-1 0,1 2-10 16,0-2 14-16,-1-3-4 16,1 9 1-16,0-7-1 15,-1 7-1-15,1-3 6 16,-4 3-3-16,4 0-1 16,-4 0-1-16,0-6-1 15,0 12 0-15,1-12 2 16,2 6-1-16,1-3-1 15,0-3 3-15,-4 6 0 16,0-4-1-16,4-2-2 16,-1-3 5-16,-2 6 1 15,-1-4-2-15,3 4-3 0,1-3 0 16,0 6 1-16,0-6-1 16,-1 3 2-16,1 3-2 15,0 0-3-15,-1 0 1 0,1-7 1 16,0 7 0-16,-1-9 2 31,1 9-1-31,3-10 4 16,1 7-3-16,-1-6 6 15,0 3-5-15,4-4 3 0,-4 1-3 16,-3-1 0 0,3 4-1-16,0 3-2 0,4-3 1 15,0 6-1-15,-1 0 0 16,1 0 0-16,0 0 0 15,0 0 0-15,-1-3 0 0,-2 3-3 16,2-7 2-16,1 7 3 0,-4-9 1 16,-3 3-1-16,0 3 1 15,-4-4 0-15,0 4 1 16,-3-3-5-16,-1 6 1 16,1 0 0-16,0 0 2 15,-1 6-1-15,1-6-1 16,-1 0-2-16,1 0 1 15,-4 0 1-15,0 0 2 16,0 0-1-16,1 0-1 16,-1 0-2-16,0 0 1 15,0 0 1-15,0 0 2 16,-3 3-3-16,3-3 0 0,-4 7 3 16,1-7 1-16,-1 0-4 15,1 9-1-15,0-9 1 16,-1 9 0-16,4-2 1 15,0-4 0-15,-3 3 0 16,0-3 0-16,-4 7 0 16,3-4 0-1,1-3 0-15,-1-3 0 16,1 6 0-16,0-6 0 16,-1 3 2-16,1-3-3 15,-1 7-2-15,-3 2 2 16,0-3 2-16,0 4 0 15,1-1-1-15,-1 1 1 16,0-1-1-16,0 0 0 0,0-2 2 16,0-4-1-16,0-3-1 15,0 0 1-15,0 0-1 16,0 0 0-16,0 0 2 16,-3 0-1-16,3-3 2 15,0-4-2-15,0 4-1 16,0-3 1-16,0-3-1 15,0-1 0-15,0 1 2 16,0-7-1-16,0 0 2 16,0 4-4-16,0-4 0 15,0-3 3-15,-3 1 1 16,-1-8 16-16,1 8 10 0,-4-1-33 16,0-6-14-16,0 6 7 15,0 0 4-15,0 0 19 16,0-3 9-16,0 4-12 15,-4-1-7-15,1 0-9 16,-1 3-3-16,1 7 9 16,-1-4 7-16,1-2 0 15,-1-1 2-15,1 7-7 16,-1-4-3-16,-3-3 3 16,4 1 1-16,-1 5-5 15,0-2-2-15,1-4 2 16,-1 7 3-16,1-7 1 15,-1 3-1-15,-3-2 1 16,4 5-1-16,-4-9 4 16,3 4 5-16,1 5-21 0,-4-2-6 15,0-4 26-15,0 7 15 16,-1-7-30-16,-2 7-15 16,-4-4 27-16,0-3 14 15,-4 10-8-15,0-3-5 16,-3-1-9-16,0 1-3 15,0 0 7-15,-4-1 6 16,0 4-8-16,-6-4-1 16,3 7 1-16,-1-3 0 15,-2 3 1-15,-1-3 2 16,-4 6-8-16,5 0-1 16,-1 0 6-16,-3 6 5 0,-4-3-2 15,0-3-1-15,0 6-14 16,0-3-4-16,-3-3 22 15,0 7 10-15,0-4-11 16,-1-3-5-16,1 6 1 16,3-3 4-16,-3 4-4 15,3 2-2-15,-3-3-4 16,-1-3 1-16,1 7 3 16,0-4 3-16,-4-3 0 15,3-3 2-15,1 6-2 16,0-6-1-16,-1 0 3 15,1 0 0-15,3-6-4 16,0 6 1-16,4-3-2 16,0-3 0-16,-15 3 2 0,8-4 2 15,0-2-3-15,3 6-2 16,4-3 2-16,-4-4 2 16,0 4 0-16,0 3 2 15,1-4-4-15,-1 4-2 16,0-3 4-16,0 6 1 15,4 0-3-15,-4 0-1 16,0 0 3-16,0 0 1 16,-3-3 0-16,0-3-2 15,-1 6-4-15,1 0 0 16,-4 0 4-16,4 6 4 16,0-3-10-1,3 6 3-15,-4-2 1 16,8 2 2-16,-4-6-3 15,8 10 2-15,-12-10-1 16,11 6 0-16,-10-2 22 16,10-4-12-16,-10 6-18 15,10-3 5-15,-3-6-21 16,7 10 15-16,-7-10 24 16,6 6-6-16,1-6-3 15,10 3-4-15,-6-6 2 16,10 3-1-16,-4-6-1 15,4 0 1-15,-4 2-28 16,8-2 15-16,-4-3 5 16,7 9 5-16,-4-10 2 0,4 10 0 15,0-9-3-15,3 9 2 0,-3 0 1 16,7 0 0 0,-7 0-3-16,4 0 2 0,-4 6-1 15,3-3 0-15,-3 7 2 16,7-1 0-16,-7-3 0 15,3 10 0-15,1-3 0 16,-1 5 0-16,1-2 2 16,-1 0-1-16,-3 3-3 15,4-1 1-15,-4 1 1 16,7 6 0-16,-4-6-3 16,8 6 2-16,-4-3 1 15,0-6 0-15,-4 3 0 16,8 0 0-16,-1 6 0 0,-3-7 0 15,0-2 0 1,0 3 0-16,0-10 0 16,4 7 0-16,-4-7 0 15,3 1 0-15,-3-7 0 16,0 3 0-16,0-6 2 16,0 0-1-16,0 3-1 15,0 4 1-15,0-7-1 16,0 6 0-16,-3-3 0 0,3 3-3 15,-4-3 2 1,1 13 1-16,-4-6-3 16,7-1 2-16,-7 7 3 15,3-4-1-15,-3-2 2 0,3 5-2 0,-3-5-3 16,4 5 1-16,-4-5 3 16,3 2-1-16,-3-2 2 15,7 2-2-15,-7-2 2 16,7-1-2-16,-7-6-1 15,7 7 1-15,-3-10-1 16,6 0 0-16,-6 0 2 16,3 6-1-16,-4-6-3 15,8 0 1-15,-4 0-1 16,0 3 0-16,-4 3-5 16,4 4 4-16,-3-10-21 15,3 9 14-15,-4-9-12 16,8 0 13-16</inkml:trace>
  <inkml:trace contextRef="#ctx0" brushRef="#br0" timeOffset="206874.7">7867 11491 4 0,'0'0'2'0,"0"0"-1"0,3 6 2 0,-3-6 11 15,0 0-7-15,0 0 18 16,0 0-13-16,0 0 5 0,4 3-8 15,-4 3-1-15,0-3 13 16,0 10 9-16,0 0-7 16,4-4-1-16,-4 7-9 15,0 2 4 1,0 1-10-16,0 6 5 16,0-6-7-16,0 6 2 15,0-6-4-15,0 0 0 16,3 0-1-16,1 6 1 15,3-10-2-15,3-2 4 0,1-4-3 16,6-12 17 0,5-3-11-16,6-22 10 0,4 0-10 15,10-23-40-15,4 4 17 0,14-22-27 16,0-3 24-16,21-25 9 16</inkml:trace>
  <inkml:trace contextRef="#ctx0" brushRef="#br0" timeOffset="-195268.77">3958 16702 52 0,'0'0'19'0,"0"7"-15"0,0-7 1 0,0 0 0 0,0 0-10 16,0 0-2-16,0 3 4 16,-3 3 1-16,3-3 13 15,0 3 7-15,-4-6 13 16,4 7 5-16,0-4-12 15,-7-3-6-15,7 0-9 16,0 0-4-16,0 0-2 16,0 0 0-16,0 0-2 15,0 0 6-15,0 0 3 0,0 0-3 16,0 0-2-16,0 0 0 16,0 0-1-16,0 0-2 15,0 0 1-15,0 0-2 0,0 0 2 16,0 0 0-16,0 0 3 15,0 0-8-15,0 0 0 16,0 0 0-16,0 0 3 16,0 0 0-16,0 0 2 15,0 0-4-15,0 0 0 16,0 0 3-16,0 0 1 16,0 0-4-16,0 0 1 15,0 0 2-15,0 0 1 16,0 0-4-16,0 0-1 15,0 0 1-15,0 0 0 16,0 0 1-16,0 0 0 16,0 0 0-16,0 0 2 0,0 0 3 15,7 0 4-15,-3-3-2 16,-1-4 1-16,4-2-7 16,4 0-1-16,3-10 2 15,-3 0 1-15,-4-3-4 16,10-6 1-16,-6 0 0 15,3-7 0-15,0 1-3 16,7-1 0-16,-10 7 2 16,6 0 2-16,5 3 0 15,-8 3-1-15,0 0 1 16,3 9-1-16,-2-3-3 16,-5 7 0-16,1 0 2 15,3 2 0-15,-4 4-2 16,-3 3 2-16,0 3-1 15,4 4 0-15,-7 8 0 0,3 4 0 16,-7 3 4-16,0 9 3 16,-7 4-4-16,3 3-1 15,-3-1 0-15,3 7 0 16,-6-9-3-16,-1 2 2 16,8-9 1-16,-8 4 0 15,8-10 0-15,-4 0 2 16,3-3-3-16,4-7 0 15,0-3-15-15,0 4-4 16,0-10 8-16,0-3-5 16,4 0-1-16,3-3 10 15,7-3 4-15</inkml:trace>
  <inkml:trace contextRef="#ctx0" brushRef="#br0" timeOffset="-194907.81">4110 16658 440 0,'3'7'165'0,"64"46"-129"0,-102-81-148 0,35 22-75 16,0 2 89-16,0-2 54 15,0 3 34-15,4-3 11 16,3 6 0-16,7-7 1 16,-4 4-3-16,-3 3-2 15,11 0 2-15,-4 0 0 16,7 3-8-16,-7 4-4 15,1-7-11-15,-1 6-5 16,3-3 0-16,1-3 0 16,0 0 17-16,-1 0 8 15</inkml:trace>
  <inkml:trace contextRef="#ctx0" brushRef="#br0" timeOffset="-193974.93">4579 16568 152 0,'-11'9'57'0,"8"-3"-44"0,3-3 3 16,0-3 0-16,0 7-10 15,0-4-3-15,0 3-18 16,0 3-7-16,3-2 2 15,5-4 4-15,-1 3 13 0,3-3 7 16,1 7 14-16,-1-10 6 16,1 6-1-16,0-3-2 15,3 3-9-15,0-6-3 16,7 3-5-16,-7 4-3 0,7-7 0 16,4 0-1-16,0 6 2 15,-8-6-3-15,8 0-2 16,3 3 2-16,-3-3 2 15,-8 0 0-15,5 0-1 16,-1 0-2-16,-7 6-1 16,7-2 2-16,-7-4 0 0,-3 0-4 15,-4 0-1 1,3 6 3-16,-3-6 3 0,4 0-1 16,-11 0 0-16,0 0 1 15,0 0 0-15,0 0 0 16,0-6 0-16,0 6-3 15,-7-10 0-15,3 7-14 16,-3-3-6-16,4-4 5 16,-11 4 5-16,3-3 10 15,-3-1 4-15,3 7 16 16,1-3 8-16,-4 6-6 16,7-3-3-16,3-4-9 15,-6 7-3-15,6 0-4 16,4 0-3-16,-7-6-5 15,7 3 0-15,0 3-1 0,0 0 3 16,0-6 8-16,0 6 4 16,7-3-10-16,-3 3-4 15,6 0 15-15,-6 0 8 16,6 3-4-16,4 3-3 16,4 3-3-16,-4 1 1 15,4-4-3-15,3 7 0 16,0-13-1-16,4 6 1 15,-4-3 0-15,-3-3 3 16,3 0-3-16,-7 0-2 16,0 0 0-16,-3 0 1 15,-4 0-1-15,0 6-1 16,0-6 5-16,-7 0 4 0,0 3-3 16,0 4 2-16,-11 2 19 15,1-3 10 1,-4 4-41-16,-1-7-20 0,-2 6 8 15,-1 1 5-15,4 5 8 16,-7-5 2-16,0 6-2 16,3-4 2-16,0 4-6 15,1 3-3-15,6-4-8 16,-3 4-3-16,-4 0-38 16,4 0-18-1,0-1 39-15</inkml:trace>
  <inkml:trace contextRef="#ctx0" brushRef="#br0" timeOffset="-191844.66">5524 16542 160 0,'0'-3'60'0,"0"3"-47"0,0 0-3 16,0 0-5-16,0 0-1 15,0 0 2-15,0 0 0 16,0 0 1-16,0 0-4 16,-7 3-11-16,4 4-2 0,3-1 11 15,-11 3 6-15,4 4 0 16,0-4-2-16,0 10 0 15,4 3-1-15,-8 0-2 16,8 0 1-16,-8 0-2 16,0-3-1-16,4 6 1 15,0-6 1-15,0-1-3 0,4-2 0 16,-8 3-1-16,8-10-2 16,3 1-6-16,-7-4-2 15,3 0-2 1,4-6 1-16,4-6-2 0,3-10 2 15,0 4 2-15,3-7 5 16,4-3 3-16,4-6 2 16,0 3 1-16,-1-3 0 15,1-1 4-15,7-5 2 16,-4 6-2-16,0 3-1 16,4-4-3-16,-4 10-1 15,3-6 1-15,-6 10 2 16,0 5-3-16,-1 7-2 0,5 3 2 15,-12 3 2-15,1 13 0 16,-4-7 2-16,0 10 0 16,-7 0 3-16,-7 6-3 15,0-6 0-15,-4 6 1 16,1-6 2-16,-12 0-1 16,5-4 0-16,-4 4-6 15,6-9 1-15,-2-1 0 16,3 0 2-16,3-2-3 15,8-4-2-15,-4 3-1 16,7-6 0-16,7 0 0 16,3-6 3-16,1 3 0 0,3 3 3 15,0 0 1 1,0 0 1-16,0 0 6 0,4 9 4 16,-8-6-5-16,5 10-1 15,-12-1-4-15,4 4-1 16,-7-4-1-16,0 10 1 15,-10 0-2-15,-5 0-1 16,-2 0-2-16,-1 3 1 16,-7 4-1-16,-3-11-2 15,4 4 0-15,6-9 3 16,-3-4-7-16,7-9-2 16,-8 0-41-1,12-12-18-15,6-13 35 16</inkml:trace>
  <inkml:trace contextRef="#ctx0" brushRef="#br0" timeOffset="-191033.88">5994 16530 560 0,'3'3'209'0,"11"13"-163"0,-21-32-162 16,7 16-84-16,0 0 92 16,0-3 56-16,0 3 38 15,0 0 11-15,-3 3 2 16,-1 6 0-16,1 7 1 0,-4 0-3 0,0 3 2 16,0-1 1-16,3 11 0 15,-7-11 0-15,-3 4 2 16,4-3-3-16,-1 0 0 15,-3-3 3-15,3-4 3 16,4-2-4-16,0-1-3 16,0-3 1-16,4-3 2 15,-4-3-7-15,3-3-1 16,1-3-3-16,3-3 1 16,3-1 5-16,8-9 4 15,-4 1-1-15,10-7 0 16,-6-1 1-16,7 8 2 0,-1-11-1 15,1 11-1-15,3 2-2 16,0 3 1-16,4-2 1 16,-7 5 2-16,3 4-1 15,0 6-1-15,-7 0-2 16,0 0 1-16,-3 6-1 16,-1 10 0-16,-10-3-9 15,0 5-3-15,0 7 20 16,-10-6 10-16,3 6-12 15,0-6-3-15,-4 0-2 16,-3-3 2-16,3 2 0 16,4-8-1-16,0-1-2 15,0 1-1-15,4-10-1 16,3 0 0-16,3 0 0 16,4-10 0-16,0 7 5 0,4-3 3 15,-1-4 1-15,5 4 0 16,-1 3-1-16,3 3 2 15,-6 0-3-15,3 0-2 16,0 9 0-16,-3 1 1 16,-1-1-1-16,-10 10 2 15,0-3-2-15,0 9-1 16,-14-3 1-16,4 9-1 16,-15-3-16-16,0 7-6 15,4-7 11-15,-4-3 5 16,1-6 9-16,-1-10 6 15,7-9-5-15,1 0-2 0,3-6-15 16,3-3-6-16,4-10 7 16,7-6 7-16</inkml:trace>
  <inkml:trace contextRef="#ctx0" brushRef="#br0" timeOffset="-190283.8">6382 16959 536 0,'14'10'200'0,"28"34"-155"0,-63-60-350 31,18 13 182-31,3-3 54 16,0 6 52-16,0-10 28 15,0 7-3-15,0-6 2 0,-8-1-5 16,5-2-1-16,3 2 2 0,-7 1-5 16,3 0-1-16,1-4 4 15,-4 0 2-15,-4 4 0 16,1 6 1-16,3-3-4 16,-4 6 0-16,-3 0-1 15,3 9-2-15,-6 0-2 16,-1 7 1-16,0 9 1 15,1 0 2-15,3-3-3 16,-8 7-2-16,8-4 4 16,0 3 1-16,4-3-3 15,-1 3 1-15,4-6-5 16,3-9-1-16,4 2-6 16,4-5-3-16,3-10 11 15,4 0 4-15,3-7 5 0,7-11 2 16,-7-1-3-16,7-6-1 15,0 3-1-15,-3-10 1 16,3 10-4-16,-3-3 0 16,3 0 1-16,-10 6 2 15,-1 10-1-15,-3 0-1 16,0 2-2-16,-3 7 1 16,-4 7 1-16,0 2 2 15,-4 10-1-15,4 6-1 16,0 3-2-16,0 7 1 15,0-1 3-15,0-6 1 16,4 1-10-16,6-11-5 16,12-2 3-16,-5-10 3 0</inkml:trace>
  <inkml:trace contextRef="#ctx0" brushRef="#br0" timeOffset="-171892.62">6780 12701 96 0,'-3'-6'38'0,"3"3"-29"0,0-4 1 16,0 7 2-16,0 0-13 16,3 0-3-16,1 0-14 15,-1 0-4-15,-3 0 10 16,0 0 6-16,0 0 4 15,0 0 4-15,4 7 14 0,3-4 7 16,-7 6-3-16,4 1-1 16,-1-1-5-16,1 4 1 15,-1-4-2-15,1-6 0 16,3 7-1-16,-7-4 0 16,3-3-6-16,1 3-2 0,3 4 0 15,-4-1-2-15,8-9 3 16,3 0 1-1,4-9 2-15,3-7 0 16,11-15-2-16,10-10 1 16,18-13-6-16,18-18-3 15</inkml:trace>
  <inkml:trace contextRef="#ctx0" brushRef="#br0" timeOffset="-159551.25">7609 13711 532 0,'-3'-6'198'0,"3"6"-154"0</inkml:trace>
  <inkml:trace contextRef="#ctx0" brushRef="#br0" timeOffset="-159101.02">7588 13686 116 0,'-7'0'44'0,"7"0"-35"0,0 0 5 15,0 0 1 1,0 0-9-16,0 0 1 15,0 0-4-15,0 0 18 16,0 6-12-16,0-3 10 0,0 13-11 16,0-7 0-1,0 7-5-15,0-4 7 0,0-2 1 0,0-1 10 16,0 7-12-16,0-7 5 16,0 1-9-16,0-1 22 15,0 7-15-15,0-7 19 16,0 7-38-16,0-7-13 15,0 4 9-15,0-7 4 16,0 10 6-16,0-7 3 16,0 4-1-16,0-4 15 15,4 1-9-15,-1-4-3 16,4 3-2-16,0-12-2 16,4 3 0-16,7-22 11 15,3 3-6-15,14-15-5 16,-7 2 0-16,11-11-11 15,3 2 6-15,4 0-9 16,-3 7 8-16,2-7 5 0,-2 0-4 16,-4 0 2-16,-4 4-8 15,-3 2-29 1,-1 10 21-16,1-3-48 16,0 9 37-16,3 0-14 0,-3 0 24 15</inkml:trace>
  <inkml:trace contextRef="#ctx0" brushRef="#br0" timeOffset="-157104.95">14277 14435 116 0,'-4'-9'46'0,"4"9"-35"0,0-10 1 0,0 10-5 16,0 0-5-16,0 0-1 15,0 0 0-15,0 0 10 16,0 0-6-16,0 0 20 15,4 10-14-15,-4-4 17 16,3-3-16-16,-3 3 7 16,0-2-11-16,0-4 2 15,0 6-6-15,0-6 2 16,0 0-3-16,0 0-2 16,4 3 0-16,-4 3-1 15,4-3 0-15,-1 4 0 16,1 2 0-16,-1-9 2 15,4 9-1-15,0-9 4 16,0 0-3-16,4-3 10 16,-1-3-6-16,5-10 3 15,2-2-5-15,1-4-9 16,3-3 3-16,4-4-90 16,-1-2 50-16,12-7-66 0,-1 10 62 15</inkml:trace>
  <inkml:trace contextRef="#ctx0" brushRef="#br0" timeOffset="-145184.68">28885 16640 188 0,'-10'-10'71'0,"6"10"-55"0,1-9 0 16,-1 9-2-16,1-3-10 15,-4-4 0-15,0 1 7 16,-4 3 2-16,-10-6-6 16,0 9 20-16,-4-7 9 0,-3 7-23 0,-4 0-8 15,-7 7-5-15,0-4-1 16,1 3-2-16,-1 3 2 16,-3 1 3-16,-4-1 1 15,-4 10-4-15,-6-10-1 16,-4 7 1-16,-7 3 2 15,-4-3-9-15,-3-4-2 16,-3 4 16-16,-5 3 7 16,-2-4-10-16,3 4-5 15,-4 0 2-15,4-3 1 16,-4-1 1-16,0-2-2 16,4 3-13-16,0-4-4 0,0-3 22 15,3 4 12-15,4-10-20 16,4 3-11-16,-4-2 19 15,7-4 9-15,0 0-19 16,3-4-9-16,1-2 6 16,3 3 3-16,0-10 15 15,3 4 8-15,4 0-9 16,0-1-5-16,1 1-5 16,-1 6 0-16,0-4-1 15,0-2-2-15,3 9 3 16,-3-6 2-16,-3 3-2 15,3-4 0-15,0 4 5 16,0-3 2-16,0-3-7 16,0 5-1-16,4-2 2 0,0-3 4 15,-1 2-3-15,1 4-1 16,-4 3-16-16,4-6-6 16,-4 3 6-16,-4-3 4 15,1 3 1-15,-1-4 0 16,-3 7-3-16,0-3 1 15,7-3 5-15,4-4 4 16,7 1 16-16,-1-7 7 16,8 4 13-16,3-13 4 15,4 0-21-15,3-4-10 16,1-5-4-16,6 6 0 16,1-7 2-16,-1 1 1 0,0 2-16 15,4-2-6-15,0-7 24 16,0 10 14-16,3-4-27 15,-3-2-12-15,4-4 23 16,-1-3 12-16,4 0-6 16,0-3-3-16,3-6-9 15,4-1-1-15,0 1 10 16,4 0 4-16,-1 6-9 16,1-13-5-16,3-3 1 15,-3 7 2-15,-1-4 1 16,-3-2 2-16,0 5-26 15,0 4-10-15,0 3 48 16,-3-4 23-16,3 1-21 16,-4 6-11-16,4-6-4 0,0-1-1 15,-4 7 3-15,1-12 0 16,-1-4-9-16,1 7-2 16,-4 2 13-16,-4 4 7 15,1-3-8-15,-1 6-3 16,1-6 1-16,-1 6 0 15,4-13 1-15,3 0 0 16,1-5-2-16,3 2 1 16,3 3-2-16,1 4-1 15,3-7 27-15,0-6 14 16,4 3-45-16,-4-12-21 16,3-1 29-16,-3 14 19 15,0-4-28-15,-3 12-13 0,-1-2 23 16,-3-4 11-16,-3-3-22 15,3-3-11-15,-4-9 21 16,1 12 9-16,3-3-2 16,0 6-3-16,0 0-3 15,0-9 1-15,0 3-8 16,0-3-3-16,0-9 5 16,0 12 1-16,3 3-4 15,-3-6-2-15,0 0 8 16,0-13 5-16,0 3-10 15,0-5-3-15,0 11-3 16,-3-2 0-16,-4-4 5 16,0-5 1-16,0 5 6 15,-4-6 5-15,0 7-7 16,-3 12-3-16,4-3 4 0,-1-1 5 16,1 1-9-16,3-9-3 15,0-1 6-15,-1 4 5 16,5 6-10-16,-1-7-2 15,1 1 6-15,3-4 4 16,0 1-20-16,0-1-9 16,0 4 31-16,-4 6 18 15,1-7-35-15,-1 4-16 16,1-10 32-16,3 4 14 16,-4-1-16-16,4 4-8 15,0 3 7-15,0-10 4 0,4 4-18 16,-1-7-7-16,-3 3 22 15,4 4 10-15,-1 12-8 16,1-10-4-16,3 4 0 16,0-10 0-16,0 1-3 15,4-1 1-15,-1 13 0 16,1 0 0-16,3 0 0 16,0 3 0-16,4-4 4 15,-4 1 5-15,3 6-12 16,1 4-2-16,-4 2 6 15,4 7 4-15,3 9-9 16,-3 0-4-16,3 3 10 16,-4-9 8-16,5 6-29 15,-1 0-11-15,3 7 9 16,1-7 7-16,-4 0 2 0,7 6 1 16,-3 4 6-16,3-1 2 15,4 7 3-15,0 3 2 16,3-3-8-16,0 9-1 15,8 10 8-15,-1-1 4 16,4 1-7-16,7-1-3 16,7-5 3-16,14 5 2 15,7 4 1-15,4-3 2 16,6-4-4-16,5-3 0 16,6 7 3-16,4-10 1 15,3 0-4-15,8 4-1 16,-8-1-6-16,4 3-2 0,3 7 7 15,-3-3 4-15,4-1-7 16,3-5-3-16,3 5-13 16,1-9-4-16,-5 7 29 15,-6-4 16-15,0 0-24 16,-3 4-9-16,-5 3 21 16,-6 2 13-16,-4 1-11 15,1 3-4-15,-5 3-20 16,1 0-7-16,-4 0 28 15,-6 0 14-15,-5 3-15 16,-3 3-8-16,0 1 2 16,-7-4 4-16,-3 6 1 15,-1-3 3-15,-6-3-24 16,-4 7-8-16,-4-4 27 0,-7 4 16 16,-6-1-25-16,-5 0-10 15,-2 7 20-15,-5-3 10 16,1 9-2-16,-4 0-1 15,-3 3-22-15,-4 0-9 16,-3-3 26-16,-4 9 12 16,-4 0-14-16,1 13-5 15,-8 10 0-15,1 8 2 16,-4 10 3-16,-1 7 3 16,1-7-19-16,0 6-5 15,0 13 21-15,0 3 13 16,0 7-13-16,0-4-5 15,-3 3 0-15,-1 7 2 0,4 15 3 16,-4-3 3-16,4-3-14 16,0 10-7-16,0-1 19 15,0 1 10-15,4-4-11 16,-1-6-4-16,1 9-1 16,3 1 0-16,0-13 6 15,0-10 5-15,3 4-12 16,1 6-2-16,3-4 6 15,0-2 4-15,3-10-7 16,1 10 0-16,3-7-2 16,4-3-1-16,-1 1 6 15,1-1 3-15,-4-6-3 16,0 0-1-16,-3 6 2 16,-4 0 1-16,-4 0-4 15,-3-6-1-15,0 7 3 0,0-1 3 16,-3 12 5-16,-1-11 2 15,4 5-8-15,-3-2-3 16,-1-1 3-16,4 3 3 16,0-2-8-16,0-4 0 15,0 0 2-15,4 0 4 16,-1 4 1-16,8 5 0 16,-1-9-8-16,5 1-2 15,-1 2 6-15,0 0 6 16,0-2-8-16,3-1-1 15,-6-28 3-15,3 34 3 0,0 10 3 16,0-6 1-16,-3 3-4 16,0-7-3-16,-4 13 2 15,0 3 2-15,0-3-4 16,-4 0-3-16,1 0 1 16,-1 10 2-16,1-10-5 15,3 0 1-15,0-10-1 16,0 7 2-16,0-3 1 15,-3-13 3-15,-4 0-6 16,0-15 1-16,0-4 5 16,0-6 4-16,0-9-1 15,0-9 0-15,0-7-1 16,3-7 2-16,1-2 19 16,-1-10 8-16,1-9-19 0,-1-3-7 15,1-7-5-15,-4 0 0 16,0-9-52-16,0-3-23 15,-14-12 37-15,-15-14 19 16</inkml:trace>
  <inkml:trace contextRef="#ctx0" brushRef="#br0" timeOffset="-143698.08">32449 15395 220 0,'-11'12'85'15,"7"-12"-66"-15,1 7 16 0,3-7 4 0,0 3-26 16,-4-3-6-16,1 0 1 16,3 0 2-16,-4 0-5 15,1-3 4-15,3-4 1 0,0 7 3 16,-7-3 0-1,3-3-7-15,4-4-1 16,0-5-1-16,0 2-5 16,0-6-1-16,0-3 1 15,7 4 2-15,0-1-2 16,0 0 0-16,-3 3-1 16,3 7 0-16,0 0 2 15,0-1 0-15,0 4 0 16,0 3 2-16,0 3-6 15,4 3 1-15,-1 3 3 0,1 4 4 16,0-4-6-16,3 3 0 16,-4-6 0-16,8 7 1 15,-4-4 3-15,0-3 3 16,0 3-9-16,-3-6-4 16,3 0 10-16,-4 0 5 15,1 0-7-15,-4 0-4 16,0 0 4-16,-3 0 1 15,-1 0 3-15,-3 0 2 16,-3 10-8-16,-1-1 0 16,-3 1 4-16,-3 8 4 15,-5-2-8-15,1 9-3 16,-3-6 7-16,-4 6 3 0,-4-3-2 16,-3 3-2-16,-1-6-3 15,5 0-1-15,-5-4-3 16,1 4 1-16,0-3-2 15,3-3 0-15,1-13-3 16,6 0-1-16,0-13 28 16,4-12-14-1,7 0-2-15,4-13-1 16,3-6 1-16,0 7 0 16,0-4-1-16,0 10-8 15,3-4-5-15,4 10-42 16,4 0-18-16,-1 6 37 0,5 0 20 15</inkml:trace>
  <inkml:trace contextRef="#ctx0" brushRef="#br0" timeOffset="-143367.12">32477 15790 228 0,'-4'0'85'0,"8"0"-66"0,-4 3 23 15,0-3 8-15,0 0-28 16,7 6-11-16,3-6 0 16,4 0 2-16,1 0-6 15,2-6-11-15,8 3-5 0,-4-7-35 16,0 4-16-16,0-3 31 16,1-1 14-16</inkml:trace>
  <inkml:trace contextRef="#ctx0" brushRef="#br0" timeOffset="-143202.05">32653 16119 312 0,'-7'22'118'0,"4"-22"-92"0,3 6-38 0,0-6-22 16,0-6 15-16,0-7 12 15</inkml:trace>
  <inkml:trace contextRef="#ctx0" brushRef="#br0" timeOffset="-141775.95">32050 15461 284 0,'-7'0'107'0,"7"6"-83"0,0 3-12 0,0-6-8 16,3 7-2-16,1 5 4 15,-1 1-10-15,1 3-4 16,-1 0 4-16,1 0 1 0,0-1 5 16,-1-2-1-16,1-7 2 15,-4 1-2-15,0-1 2 16,0 1-4-16,0-10 0 15,0 0-28-15,-4-3-13 16,1-4 8-16,-5-2 7 16,1 6 18-16,0-10 8 15,-3 10 8-15,-1-3 4 16,1 3-4-16,-1 3-2 0,0 3-5 16,1 3 0-16,-1-3 2 15,1 10 1-15,3-4 1 16,0 1 0-16,0-1 0 15,-1 4 0 1,1-7-2-16,0 9 1 0,-3-5-2 16,-1-1-1-16,1 1 3 15,3-1 0-15,-1-6-1 16,1 4-2-16,4-1 1 16,-4-6-1-16,3-6-5 15,1 6 1-15,-1-7 4 16,1 4 2-16,-1 3-3 15,1-6 1-15,-1 6 4 16,-3 6 2-16,-3-3-5 16,-1 10 0-16,0-1-1 0,1-2 2 15,-1 5-1-15,-3-5-1 16,0 6-2-16,0-4 1 16,0-3 1-16,0-2 2 15,0-4-3-15,3-3-2 16,0-3 2-16,1-4 0 15,-1 4 1-15,4-3 0 16,0-3 4-16,0 6 5 16,3-4 15-1,-3 7-13-15,0-6 8 16,4 6-24-16,-4 6-9 16,0 1 18-16,0 2 10 0,-4 3-6 15,1 4-1-15,-1 0-3 0,0-4-16 16,1 7-4-16,-4-3 19 15,0 0 11-15,-1-4-8 16,1-3-3-16,0-2-18 16,0-7-5-16,0-7 23 15,3 4 13-15,-3-6-24 16,4-7-10-16,-1 1 19 16,1-4 11-16,-1 0 2 15,4-6 1-15,3-3-3 16,1 9 0-16,-1 0 0 15,1 3 0-15,3-2-6 16,0 8-2-16,0 1-7 16,0 2 4-16,-4 4 4 15,1 3-8 1,-4 3-2-16,0 7 3 0,-4 6 0 16,0 2 2-16,1 1 0 15,-1 0-7-15,1 6 0 16,3-6 7-16,-4 6 7 15,0-6-8-15,4 0-3 16,-3-4-20-16,3 1-8 16,3-4 23-16,1-2 14 15,-1-1 1-15,4 4 0 16,0-4-6-16,4 4-2 16,-1-4 3-16,4 7 3 0,0 3-6 15,0 0 0-15,-3-4 6 16,-1 13 5-16,1-9-7 15,-4 6-2-15,-4-6 1 16,-6 6 3-16,-8 10 1 16,-10-4 0-16,-11 13-10 15,-3 0-4-15,-4 0 16 16,0-10 6-16,0 1-10 16,4-7-3-16,3-9 3 15,4-10 5-15,3-9-4 16,7-19 0-16,4 10-2 15,11-38 1-15,10-6-11 16,7-10-4-16,7-15-47 16,14-13-21-16,11-13 41 15,7 7 19-15</inkml:trace>
  <inkml:trace contextRef="#ctx0" brushRef="#br0" timeOffset="-141504.74">32000 14300 308 0,'-3'0'115'0,"-1"0"-89"0,1 10-14 0,-1-1-14 0,-6 7-5 16,-8 18 2-16,-7 13-15 15,-13 13-6-15,-19 6 13 16,-13 22 2-16,-11 18 3 0,-8 4 27 16,-6 12 11-16,-7 13-127 15,-1 6-56 1,8-22 75-16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8T07:10:20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25961 5501 88 0,'0'-9'33'0,"3"9"-26"0,-3-6 11 0,0 6 4 16,0-4-4-16,0 4 2 16,0 0-9-16,0 0-4 15,0 0-2-15,0 0 1 16,-3 0-3-16,-1 0-2 0,1 0 2 15,-1 4 9-15,1 2 4 16,-1 0 4-16,4-3 2 16,0 7-8-16,0-1-3 15,4 7 0-15,-1-7 3 0,1 1 9 16,-1-1 6-16,4 0-18 16,1 1-7-16,-1-10-7 15,0 9 2-15,3-3 4 16,-3 4 3-16,4-1-16 15,3 1-7-15,-3-1 19 16,-1-3 11-16,1-2-10 16,-1 2-2-16,4-6-2 15,4 0 2-15,0-6 0 16,3 6-1-16,4-4 1 16,-1-2 1-16,-3-3-6 15,1-1 1-15,-1 1 5 16,0-1 4-16,-3-5-6 0,-4 2 1 15,0 4-3 1,0-1-2-16,-4-2 7 0,1 9 3 16,-4-4-8-16,0 7 0 15,0 0-20-15,0 0-6 16,0 0-5-16,0 0 0 16,0 0-33-1,0 0-12-15,-3 0 43 16</inkml:trace>
  <inkml:trace contextRef="#ctx0" brushRef="#br0" timeOffset="915.55">25926 6436 532 0,'-4'3'198'0,"36"103"-154"0,-43-159-330 32,11 41 174-17,0-4 52-15,0 10 48 16,-3-4 25-16,3 1-13 16,0 9-2-16,3 0 0 15,1-3 1-15,3 6 3 0,0-3 1 16,0 6 3-16,0-3 3 15,0 7 5-15,0-4-8 16,0 3-1-16,0 7 21 16,0-3 12-16,0-4-39 0,4 7-18 15,-4-1 24-15,4-2 14 16,-1 3-15-16,4-7-5 16,4 7-10-16,7-4-4 15,3-2 22-15,4-4 11 16,-1-3-4-16,1-6-2 15,-4-3-1-15,4-4 3 16,-4-2-4-16,-3-10 0 16,-7 3-9-16,-1-6 0 15,-3 12-1-15,-3-12 0 16,-4 6-3-16,0 4 2 0,0 2-4 16,-3-3 1-16,-1 7 4 15,-3 0 4-15,0 2-12 16,0 7-7-16,0 0-45 15,0 7-21-15,-7 11 37 16,-7-8 21-16</inkml:trace>
  <inkml:trace contextRef="#ctx0" brushRef="#br0" timeOffset="3873.72">22941 1005 204 0,'-7'0'77'0,"4"6"-60"0,3-3 8 0,0-3 0 15,0 6 4-15,0-3 5 16,0 10-34-16,3-4-13 15,1 4 5-15,-4 3 18 0,0-4 11 0,3 4-27 16,-3-7-12-16,4 7 21 16,-4-7 13-16,3-6-9 15,-3-3-3-15,7-3-1 16,0-12 0-16,4-4-1 16,-1 0 1-16,5-6 2 15,2-10 4-15,4 7-9 16,4-25-4-16,3-1 6 15,4-18 3-15,7 0-7 16,0 10 0-16,7 2-2 16,-8 13-1-16,1 12 6 15,-4 7 3-15,-3 9-3 16,-4 4-3-16,1 2 3 16,-5 13 1-16,-6 3 0 15,-4 22-2-15,-3 0-4 0,-4 13 0 16,-7 9 4-16,-4-3 2 15,-3 0-3-15,-3 3 1 16,-1-3-2-16,0 0 0 16,1-10 4-16,-1 4 3 15,1-7-13-15,3-3-5 16,0-9-13-16,3 10-4 16,0-14-37-1,1-5-16-15,-1-1 43 16</inkml:trace>
  <inkml:trace contextRef="#ctx0" brushRef="#br0" timeOffset="4114.07">23005 995 156 0,'21'-9'60'0,"0"6"-47"0,7-4 10 16,-7 1 3-16,8 3-13 15,6-7-2-15,7 4-14 16,8-3-3-16,-1-1-35 16,0 7-13-16,1-3 26 15,-1 6 14-15</inkml:trace>
  <inkml:trace contextRef="#ctx0" brushRef="#br0" timeOffset="4805.37">23869 923 192 0,'0'0'74'0,"3"9"-58"0,5 1 7 0,-5-10 1 15,4 9-9-15,0-3 2 16,0-2 7-16,0 5 5 16,4-3-15-16,-1 4-21 0,1-1-11 0,3 7 22 15,4-7 10-15,3-6-10 16,0 10-3-16,4-4-2 16,-1 4 0-16,5-4 1 15,2-2 0-15,8-4 2 16,-3-3 1-16,2-3-4 15,5 3 1-15,-1-7 2 16,-3-2 3-16,0-1-4 16,-4 7-1-16,-3-3-11 15,-8 3-3-15,-2-10 0 16,-5 13 3-16,-3-3-4 16,-3-6-3-16,-8 3 5 15,-3-4 5-15,-3 1 9 0,-1-1 7 16,-3 4 20-1,0-3 9-15,0-1-18 0,-3 1-11 16,3-1-19-16,-1 7-8 16,-2-3 23-16,3 0 10 15,0 6-8-15,0 0-2 16,3-3-12-16,4 3-5 16,0 0 2-16,7 3 2 15,4-3 5-15,3 6 4 16,4-6 10-16,3 6 5 15,0-3-14-15,0-3-7 16,0 10 7-16,0-1 5 16,-3 1-4-16,-4-1-1 0,-7 7-1 15,-3 3 0-15,-8-1 0 16,-3 7 2-16,-7 4-1 16,-7-4-1-16,-4 9 3 15,-3-6 0-15,-4 1-4 16,4-7-1-16,3 0-19 15,8-4-7-15,3-5-104 32,14-13 71-32</inkml:trace>
  <inkml:trace contextRef="#ctx0" brushRef="#br0" timeOffset="5389.32">25188 503 308 0,'0'0'115'0,"0"0"-89"0,0 0-6 0,0 0-6 15,-3 9-16-15,-4 10-3 16,-4 9 3-16,-3 7 0 15,-4-1 2-15,1 10-9 0,-1-6-4 16,-7-4 2-16,4 10 4 16,-3-6-12-16,2-4-2 0,1 4 9 15,0-4 3-15,0-5 7 16,3 5 1-16,1-15 1 16,3 3 2-16,3-10-1 15,4-2-1-15,0-1-2 16,7-9-1-16,3 0 2 15,8-9 0-15,3-10-2 16,7 10 0-16,4-7 2 16,7 7 2-16,-1-10-2 15,5 16 0-15,-5-4 1 16,5 7 2-16,-5 0-1 16,-2 7-1-16,-1-4 3 15,-3 6 2-15,-8 7-4 16,-6-7-1-16,-8 7 2 15,-10 6 1-15,-10-3-1 0,-8 3-2 16,-14 0 3-16,-7-4 2 16,-7-2-4-16,11 3-3 15,3-10 3-15,8-2 1 16,2-7 8-16,8 0 6 16,7-16-10-16,7 6-6 15,3-8-16-15,11-7-5 16,4-4 11-16,7 4 5 15</inkml:trace>
  <inkml:trace contextRef="#ctx0" brushRef="#br0" timeOffset="6320.66">22976 1876 272 0,'7'-6'101'0,"4"6"-78"0,0-9 0 0,-4 9-6 15,0 0-8-15,3 0 0 16,-3 9-8-16,0 0 0 16,0 1-1-16,-3 5-20 0,0 4-7 15,-4 6 16-15,-4 4 8 0,-3 5-6 16,3 4-1-16,-3-7 3 16,0-3 1-16,-3 1 4 15,-1-1 1-15,1-13 1 16,-1 1 2-16,4-3 16 15,0-4 9-15,0-9-12 16,0 0-6-16,3-12 1 16,4-10 3-16,4-7-7 15,6 1-1-15,4-9-10 16,11 2-2-16,3-9 6 16,8 6 5-16,2-2-7 15,5 5 1-15,-4 7 0 16,3 9 1-16,-3 4 3 15,-4 11 1-15,-3 4-10 16,-4 4-3-16,-7 8 3 16,-7-3 3-16,-7 4-6 0,-10 3-3 15,-8-7 15-15,-3 7 10 16,-4-4-18-16,1 7-8 16,3-3 5-16,3-7 1 15,1 1 1-15,6-1 2 16,11-9 3-1,4 0 21-15,6 0 9 16,4 0-20-16,4 0-8 16,3 9 0-16,-3-2 1 15,0 5-2-15,-4 4 1 16,-3 3 0-16,-4 6 2 16,-11 3-3-16,-6 0-2 0,-11 13 6 15,-11-13 5-15,-7 7-17 16,-3-7-6-16,-4 0 16 15,0-6 9-15,4 0-5 16,0-16-3-16,6-2-21 16,1-8-10-16,11-11 12 15,10 2 7-15</inkml:trace>
  <inkml:trace contextRef="#ctx0" brushRef="#br0" timeOffset="6965.21">23682 2306 184 0,'14'16'68'0,"-3"-16"-52"0,10 12 10 0,-11-12 1 16,8 10-9-16,3-4-3 15,4-3 11-15,3-3 6 16,4 0-17-16,7 0-10 0,3 0-5 16,7 0-5-16,1 0 1 15,3-3 4-15,0-3 2 16,3-4-11-16,-3 10-4 16,-4-9 15-16,-3 6 7 0,-7-4-12 15,-7 4-7-15,-11-3 13 16,-3 6 7-16,-8-6-7 15,-3 6-3-15,-7-4 0 16,-7-5 1-16,-3 3-9 16,-4-4-2-16,-1 1 11 15,1 0 9-15,0 2-5 16,4-2 0-16,-1-1-5 16,4 1-3-16,0 0 8 15,3 6 4-15,1-4-18 16,-1 7-7-16,4 0 15 15,0 0 12-15,0 0-14 32,7 10 3-32,0-1-10 0,4 0 16 0,7 1 7 15,3-4-8-15,4-3-2 16,-1-3-2-16,-3 0 1 0,1 7 1 16,-5-7-1-16,-3 6 1 15,-7-3-7-15,-7 6-1 16,-7 1 6-16,-7 5 4 15,-7 4-9-15,-4 0-2 16,-3 0 1-16,3 6 0 16,1 0-8-16,6-6-4 15,4 0-42-15,7-4-16 16,3-2 38-16,15-7 19 16</inkml:trace>
  <inkml:trace contextRef="#ctx0" brushRef="#br0" timeOffset="7537.25">25086 1879 268 0,'-11'-3'101'0,"11"3"-78"0,-3 10 2 16,3-7-5-16,-4 3-11 16,1-3-1-16,-1 13-2 0,4 3-1 15,0-4-3-15,4 14-4 0,-1 8 1 16,1 13-6-16,-4 4 0 16,-4 2-4-16,1-3 2 15,-4 1 5-15,0-10 2 16,-4-7 2-16,1 4 0 15,-1-13-3-15,4 1 2 16,0-11 1-16,3-2 2 16,1-7-12-16,3-9-3 15,3 0 1-15,8-9 5 16,3-7 19-16,7 4 12 16,7-13-25-16,11 0-10 0,4-4 13 15,-1 4 6-15,0 7 0 16,1 8 0-16,-5-2-4 15,1 12-1-15,-4 3 3 16,-3 6 3-16,-4 10-4 16,-6-3-3-16,-8 2-1 15,-7 1-1-15,-14 3 4 16,-11 0 2-16,-7 3-5 16,-10 3 0-16,-7-2-3 15,-1-11 0-15,-2-2-9 16,-1-4-3-16,3-3-92 15,12-12-39 1,9-6 73-16</inkml:trace>
  <inkml:trace contextRef="#ctx0" brushRef="#br0" timeOffset="26969.6">3489 13391 112 0,'0'-9'44'0,"0"5"-35"16,0-2 12-16,0 6 1 0,0-3-6 15,-4-3-1-15,4 6-5 16,-7 0-1-16,4 0-5 16,3 0-7-16,-4 0-1 0,4 0-3 15,-7 6 2-15,4 3 1 16,3 1 2-16,-11-1 1 16,4 4 3-16,0 2 8 0,0 1 5 15,3-3-18-15,-10 5-9 16,4 4 5-16,-1-3 3 15,1 0 3-15,-1 0 1 16,0 9 0-16,4-3 2 16,-3 3-3-16,-1-3 0 15,1 4 1-15,6-4 2 16,-6 0 1-16,10-3 1 16,-8 3-2-16,5 0 1 15,-1 0 2-15,4 3 2 16,-7-6-3-16,7 13-3 15,0-4 0-15,0 0-1 16,0-5 0-16,0 8 0 0,-3-6-5 16,3 7-1-16,0-1 7 15,0-6 4-15,0 7-9 16,0-7-2-16,0 7 7 16,0-7 6-16,0 6-3 15,0 1 0-15,0-4-9 16,0 4-4-16,0-7 11 15,3 6 5-15,-3-8-2 16,7 2-3-16,-7-3-4 16,0 0 1-16,4-3 3 15,-1 3 1-15,5 3-12 16,-8-3-4-16,3 10 15 16,4-7 9-16,-7-3 0 31,4-3-5-31,3 9-4 0,-4-2 1 0,8-4 0 15,-8 3-4-15,4-9-1 16,0 9 1-16,1-3 0 0,2 3 1 16,-10-3 0-16,4 0 0 15,3-3-3-15,-4 0 2 16,1-3 3-16,3 0 1 16,3-3-1-16,-6-4 1 15,6 7-2-15,-6-3-1 16,3-1 1-16,7-2 1 15,-3 6-1-15,-1 3-1 16,-6-3-2-16,6-1 1 0,1-5-4 16,-4 3 1-16,0-7-11 15,4-3-6-15,-1-12 12 16,-10-3 6-16</inkml:trace>
  <inkml:trace contextRef="#ctx0" brushRef="#br0" timeOffset="57471.13">4632 10926 108 0,'-7'0'41'0,"0"3"-32"0,7 4-22 0,0-1-13 16,0-3 12-16,-4-3 6 16</inkml:trace>
  <inkml:trace contextRef="#ctx0" brushRef="#br0" timeOffset="58986.65">4618 10973 140 0,'0'7'52'0,"-4"-4"-41"0,4 12 2 0,0-8 0 15,0 2 0-15,4 0 2 16,3 4-15-16,-4-7-4 16,8 4 1-16,0-1 1 0,3 0 4 0,7-2-1 15,-3-4 2 1,6 6 0-16,1-2 1 0,3-4-5 15,-3 3-1-15,0 3 3 16,-8 1 3-16,8-1-1 16,3 1-2-16,-3-1-7 15,10-9-1-15,-3 0 9 16,10 0 6-16,-3-9-3 16,7 5-1-16,-11-2-4 15,7 3-1-15,1 3 5 16,-8 0 5-16,0 3-3 15,-6 7-1-15,2-1-2 16,5 7 0-16,-8-7-4 16,4 7-2-16,-1-4 2 15,5-2 0-15,-5-4 1 0,5 0 2 16,-1-3-3-16,0-3 0 16,0 0 1-16,1-3 2 15,2 3-3-15,-9 0 0 16,2 0 1-16,-2 0 0 15,2 0 0-15,-6 0 2 16,3 0-3-16,1 0 0 16,-1 0 1-16,0 3 0 15,0-3 0-15,0 7 0 16,4-4 0-16,0 3 0 16,-4-3 0-16,0 7 2 0,1-4-1 15,-1-3-1-15,0 3 1 16,4 4-1-16,-4-10 0 15,0 6 0-15,1-3-3 16,-5-3 0-16,1 0 4 16,-7 0 3-16,3 0-3 15,0 0-1-15,4-3 0 16,-1-3 2-16,1-1-1 16,-4 4-1-16,4-6-2 15,-4-7-1-15,4 4 4 16,-1-10 1-16,-6 3 0 15,0-3-2-15,-1-3 3 16,1-3 0-16,0-4-4 16,3 4 1-16,-7-6 2 15,7 5 1-15,-7-5 3 0,4-1 1 16,3-2-1-16,-3-1 1 16,-1-6 2-16,-3 7 2 15,4-4 14-15,-11 3 7 16,4 1-35-16,-1-4-15 15,1 3 7-15,-1 4 4 16,1-1 23-16,-4 7 12 16,-3 3-32-16,-4 3-14 15,-4 3 22-15,0 3 14 16,1 7-23-16,-8 0-11 16,1-7 4-16,-1 6 6 15,-6 1 19-15,-1 3 9 0,-3-4-28 16,-4 1-12-16,0 9 25 15,-3-9 15-15,0 9-29 16,-4-10-15-16,-3 7 10 16,0-10 4-16,-1 4 7 15,1 0 1-15,7-1 0 16,-11-2 0-16,4-4 0 16,-1 7 0-16,-6-7 2 15,-4 7 3-15,4 5-2 16,-7-2-2-16,-4-3 15 15,3 2 6-15,8 4-28 16,-4-3-12-16,-3-3 23 16,6 6 14-16,4-4-26 15,1 4-12-15,-12-3 8 0,4 6 6 16,-3 0 22 0,0 0 10-16,3 6-34 0,-7-3-13 15,11-3 6-15,-8 10 6 16,8-4 4-16,3-3 2 15,0 3 4-15,-3-6 1 16,3 0 16-16,0 0 8 16,4 0-28-16,-7-6-11 15,3 3 12-15,0-3 8 16,4 3-2-16,-8-4-3 16,5 7-5-16,2 0-1 15,1 0 4-15,0 0 1 0,7 0-9 16,-4 0-3-16,0 7 14 15,0-4 8-15,-3-3-10 16,7 6-2-16,3-3-8 16,-3-3-2-16,3 6 16 15,1-3 9-15,-1 4-22 16,7-1-8-16,-6 3 6 16,6 1 4-16,0 2 15 15,-3-2 8-15,7 5-20 16,3 4-10-16,-3 0 17 15,4 3 9-15,-1 0-22 16,8 3-7-16,-5 3 4 16,5 7 5-16,3 9 2 0,3 3 0 15,5 6 5-15,-5 10 1 16,8-1-14-16,-8 7-6 16,-3 13 9-16,-3 0 4 15</inkml:trace>
  <inkml:trace contextRef="#ctx0" brushRef="#br0" timeOffset="80096.7">17494 8474 176 0,'-3'-19'66'0,"3"10"-52"0,-4-1 1 0,4 10-1 0,-3-6-12 15,-1 6-3-15,-3 0-3 16,-4 6 0-16,-3-2 3 15,0 8 0-15,-3 1 3 0,-5 2 8 16,1-2 3-16,4 2-2 16,-12 14 1-16,-6 5-5 15,-4 1-2-15,-7 2 0 16,-3 7-1-16,-4 0 9 31,4 3-8-31,-11 13 21 16,10-4-15-16,-13 7-14 15,14-4 1-15,-8 10-36 16,11-18 21-16,-7 2-19 0,15-9 21 16,-5 0-21-16,11-10 21 0,1 4-6 15,2-13-23-15,8-6-13 16,4 0 29-16</inkml:trace>
  <inkml:trace contextRef="#ctx0" brushRef="#br0" timeOffset="80454.75">16461 8662 216 0,'-15'-19'82'0,"12"10"-64"0,-1 0 22 15,4 9 7-15,0-4-29 16,0-2-11-16,0 6-6 16,0 0-2-16,4 6 1 15,3 4 0-15,4 2 2 0,3 13-17 16,7 1-4-16,7 2 26 16,11 0 14-16,0 0-29 15,7-3-12-15,-1 3 6 16,8-2 6-16,-3 8 23 15,-1 1 13-15,1 2-32 16,-5 7-14-16,1 3 0 16,0 3 2-16,0-3-8 0,0 4-4 15,-4-11 12-15,4-5 9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8T07:16:20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12700 879 252 0,'-7'-9'93'0,"7"9"-72"0,-11-16 7 15,8 16-2-15,-4 0-16 16,-4 0-6-16,-3-3-5 16,0-3 0-16,-4 6 1 15,-3 0-27-15,-4 6-11 0,-3-3 5 16,-3 13 7-16,-1-7 21 16,4 7 4-16,-4-4 15 15,7 4-7-15,4-7 1 16,10 16-1-16,11-12 10 15,4 3-10-15,10 3 6 16,4-1-8-16,6-2 2 16,5 3-4-16,2 6 5 15,5-6-5-15,-5 6 8 16,-2 0-7-16,-8-3 3 16,0 3-4-16,-14 3 0 15,-11 0 1-15,-13 7 0 16,-8-7-29-16,-14 7-12 15,-3-1-26-15,-7 1-11 0,3-7 37 16,-4-3 20-16</inkml:trace>
  <inkml:trace contextRef="#ctx0" brushRef="#br0" timeOffset="721.37">12845 1343 272 0,'14'16'104'0,"-14"-16"-81"0,14 9-15 0,-7-9-2 15,3 3-7-15,8-3 7 16,0 7-3-16,6-7-1 16,12 6-1-16,6-6 5 15,7 3-14-15,-3-3 5 16,7 6 1-16,11-3 9 16,-4-3-7-16,-7-3 0 15,7 3 0-15,7-6 4 16,3 6-4-16,-6-3-2 0,-1-10 1 15,-6 10 2-15,-4-6 0 16,-8-7-3-16,-6 7-1 0,-7-1 4 16,-4 4 3-16,-10-6-1 15,-4 2-2-15,-14-6 2 16,-7 7-18 0,-4 0-4-16,1-1 22 15,-4 1 13-15,0-7-8 16,-1 13-6-16,5-3 4 15,-1-4 3-15,8 10 7 16,-4-6 4-16,3 6 27 16,1-3 14-16,-1-3-71 15,4 6-33-15,11 9 57 16,-11-9 29-16,0 0-59 16,10 6-31-16,1 4 67 0,6-1 32 15,12 1-71-15,-5-4-34 16,-2-3 19-16,2 3 14 15,1-3 16-15,-7 4 6 16,-18-7-5 15,-7 18 4-31,-11 11 4 16,-10-4-10-16,-4-6-10 16,0-1 8-16,-14 4-46 15,11 7 30-15,-7-17-34 16,6 10 33-16</inkml:trace>
  <inkml:trace contextRef="#ctx0" brushRef="#br0" timeOffset="1081.93">13875 663 296 0,'-7'-7'110'0,"3"-2"-86"0,1 9-2 0,3 0-1 15,-7 16-8 1,-11-4-16-16,-3 4-18 15,0 3 11-15,-11 9-8 16,-7 13-10-16,-3-7-7 16,-1 7 11-16,1 0 2 15,7-7 13-15,-8-2-14 16,12 2 13-16,-1 1-11 16,7-7-47-16,4-12-21 15,3-4 46-15</inkml:trace>
  <inkml:trace contextRef="#ctx0" brushRef="#br0" timeOffset="1323.28">13536 594 204 0,'0'9'77'0,"0"-3"-60"0,4 13 8 16,-4-9 20-1,0 8-27-15,0 8 10 0,0 2-28 16,3 6-9-16,1 1 13 16,-1-7 7-16,1 6-4 15,3-5-17-15,0 5-6 0,3-6-5 16,1-3-1-16,3-6-18 16,0 0-7-16,0-3 23 15,0-7 12-15</inkml:trace>
  <inkml:trace contextRef="#ctx0" brushRef="#br0" timeOffset="1531.72">13409 957 280 0,'-14'10'107'0,"14"-10"-83"0,4 3 2 0,3-3 14 15,3 0-25-15,15 0 12 16,3-3 1-16,14-7 4 0,18 4-47 16,7-13-23-16,11 10 18 15,14-7 11-15,-8-21 9 0</inkml:trace>
  <inkml:trace contextRef="#ctx0" brushRef="#br0" timeOffset="3977.65">14746 929 476 0,'4'-6'0'0,"-4"0"2"0,3 6 1 16,1-3 1-16,-1-4 0 15,1 7-7-15,3-3-2 0,0 3 2 16,-4 3-6-16,1 7-1 0,-4 15-1 31,0 0 6-31,-7 13 2 16,3 2 3-16,-3 7 4 0,-3 7-4 15,-1-7 0-15,1-13 0 16,-1 7 0-16,-3-13 0 16,3-6 2-16,-3 3 1 0,0-9-12 31,3-4 4-31,1-12 0 0,-1 0 3 15,4-12-7 1,7-4 5-16,4-18-7 0,6-4 10 0,8-9 7 16,10-3 0-16,4 12 2 15,7-6 1-15,0 10 2 16,10 6-5-16,7 3-4 16,-3-4-4-16,-7 14 1 15,-3 5 1-15,-5 1 0 16,-9-1 0-16,-8 20-5 0,-11-1-1 15,-6 1-8-15,-8 15-4 16,-6 0 12-16,-8 0 5 16,-3-3-12-16,3 3-5 15,8-9-35 1,3 6 28-16,10-13-2 16,8 0 28-16,3-2 12 0,7-1 11 15,4-6 8-15,6-6-17 16,1 6 1-16,0 0-2 0,-7 0 39 31,3 6-29-31,-10-3-15 16,-4 6-7-16,-14 7-7 15,-4 3 2-15,-17 6 0 0,-7 3-16 16,-8-3-7-16,-2-3 21 16,-8-3 14-16,-4 3-3 15,-3-3-13-15,-3-7-8 0,3 4-13 16,4-7-5-16,-1 7 15 15,8-6 10-15</inkml:trace>
  <inkml:trace contextRef="#ctx0" brushRef="#br0" timeOffset="5091.22">12785 1898 300 0,'-4'-9'112'0,"4"9"-87"0,0-3 0 0,-3-7-3 16,3 10-15-16,-4-6-3 16,1 6-3-16,-4-13-15 15,-1 7 8-15,-9 3-13 16,-1 3 11-16,-10 0 0 15,7 3 4-15,-11 7-4 16,4 8 5-16,-7 1-1 16,3 3 5-16,4 0 3 15,3 3-10-15,7-6-1 16,4 6 3-16,7 0 9 16,4 3-3-16,3-9-2 15,3 0-1-15,4 6 3 16,4-6-1-16,-1 6 2 15,4 0-2-15,1-3-1 16,-1 3 1-16,-7-6-1 16,3 6 0-16,-10-6-5 15,4 9 3-15,-11-12 1 16,0 3 1-16,-7-4-7 16,3 4 4-16,-10-10-8 0,-4 1-59 15,0-4-29 1,4-3 51-16</inkml:trace>
  <inkml:trace contextRef="#ctx0" brushRef="#br0" timeOffset="5704.12">12919 2253 252 0,'10'6'93'0,"-10"-6"-72"0,11 3 9 0,-8 3-16 16,4-3-10-16,4 13-9 16,0-7 2-16,10-5 8 15,-4 11-3-15,8-5 0 16,3-1-1-16,11 7-1 16,0-7 0-16,10 1 0 15,4-1 2-15,-10-9-1 16,-1 9-1-16,-3-9-2 15,0 10 1-15,-8-4-17 16,1-3 10-16,-7-3-39 16,-4 0 27-16,-7-3-62 15,-3 3 46-15,-8 0-29 0,-3-16 35 16,-3 13 17-16,-4-3 74 31,-11-10-3-15,4 4 15-1,3-4-40-15,1 7 14 16,6-1-28-16,4 7 9 0,4-3-27 16,-1 6-2-1,8 0-2-15,3 0 13 0,4 6-10 0,6-6-1 16,4 0 0-16,8 0 2 16,-1 0 0-16,-3 0-7 15,3 0 3-15,-3 0-1 16,-4 3 2-16,-3-3 11 15,-11 0-1-15,-7 0 3 16,-11 7-11-16,-10 5-4 16,-10-2 4-16,-8-1 1 15,4 13 1-15,-15 0-8 16,8-3 3-16,-11 6-27 16,7-6 16-16,-7-1-18 15,11-2 18-15</inkml:trace>
  <inkml:trace contextRef="#ctx0" brushRef="#br0" timeOffset="5945.3">13642 1895 272 0,'3'-6'104'0,"-3"6"-81"0,4 0 1 15,-4 0-5-15,0 0-15 16,-4 6-2-16,-3 3-2 16,-7 1 2-16,-3 15-1 15,-5 0-7-15,-2-3-1 0,-1 6-32 32,0 7 21-32,-6-4-21 0,6-3 23 0</inkml:trace>
  <inkml:trace contextRef="#ctx0" brushRef="#br0" timeOffset="6169.89">13462 1914 276 0,'7'0'104'0,"0"6"-81"0,7 7-2 0,-7-7-7 16,4 3-17-16,-1 1 4 15,1 5-2-15,0-2 4 16,3 6-2-16,0-3-5 0,0 2-9 16,-7 1-63-1,4 3 40-15,-8-12-43 16,1 2 45-16</inkml:trace>
  <inkml:trace contextRef="#ctx0" brushRef="#br0" timeOffset="6337.49">13261 2155 296 0,'-4'10'112'0,"4"-10"-87"0,22 6 4 16,-5-6 2-16,8 0-20 16,21-6-47-16,7-7 19 0,28-18-41 15,3 12 33-15</inkml:trace>
  <inkml:trace contextRef="#ctx0" brushRef="#br0" timeOffset="8151.3">14333 2572 264 0,'-3'13'99'0,"-4"-13"-77"0,3 9 9 0,4-9-4 16,4 7-17-16,-1-1-5 16,1-3-3-16,3 3 0 15,0-12-6-15,4 3 1 16,6-13-17-16,4-9-2 16,4 6 11-16,3-25 12 15,4 7 1-15,3-26 4 16,4-6 1-16,0-6 3 15,0 0 6-15,3 9 2 16,0 3-5-16,-6 13 0 16,-1 12-8-16,4 10 1 0,-4 0-7 15,-10 15-2 1,3 4 1-16,-3 18-6 16,-1 4 5-16,1 9-3 15,-4 9 3-15,0 7 4 0,1-1 0 16,-8 7-5-1,0 0 2-15,-4 0-1 0,-3 3-10 16,-3 3-1-16,-4-12-66 16,-4-4-29-1,1 1 56-15,-8-7 26 0</inkml:trace>
  <inkml:trace contextRef="#ctx0" brushRef="#br0" timeOffset="8382.25">14669 2353 272 0,'-36'25'104'0,"19"-25"-81"0,10 0 12 0,3 0 2 16,8 0-22-16,-4 0-3 16,3 0-8-16,4-9-7 15,7 2 1-15,7-2-6 16,8 6 5-16,16-13-3 15,5 4-52-15,6-4-23 16,8-3 38-16,-1-6 22 16</inkml:trace>
  <inkml:trace contextRef="#ctx0" brushRef="#br0" timeOffset="9116.35">12771 3093 236 0,'-4'-9'90'0,"4"9"-70"0,-7-13 10 0,3 7-9 16,4-1-14-16,-10 4-6 15,3-3-2-15,-11 3-4 16,4 3 3-16,-14 3-21 16,7 6 13-16,-15 7-1 15,8 3 7-15,-7 12 5 0,3 1 0 16,4-7-3 0,7 9 1-16,3-6-1 15,11 7 0-15,4-7 4 16,6 0-1-16,8-2 8 15,3-8-5-15,7 1 16 16,0-3-11-16,4 3 11 0,-1-4-11 16,-2-2-5-16,-5 3-2 0,-10 2-2 15,0-2 0-15,-17 3 6 16,-4 0-3-16,-18 9-1 16,0 6-1-16,-21 1-4 15,7-1 2-15,-17-5-116 16,10 5 64-16,-7-9-98 15,11-6 87-15,-4-16 34 16</inkml:trace>
  <inkml:trace contextRef="#ctx0" brushRef="#br0" timeOffset="12777.06">12510 3074 476 0,'0'0'0'0,"0"0"2"15,-4 0-3 1,8 0 0-16,-1 6-4 0,1 7 8 16,-4 6-3-1,0 6 1-15,-11 19-14 16,-3 3 7-16,-14 22-4 0,-1 0-3 0,5-13-15 15,3-2 15-15,3-1-7 16,7-16 6-16,8-11 5 16,3-8 5-16,7-11 29 15,7-4-13-15,4-13 17 16,6-8-16-16,8-20-7 16,0-3-2-16,0 4 1 15,-1-1 9-15,-10 10 5 16,4-4-9-16,-11 14-3 15,0 8-5-15,-10 16-2 16,-8 16 3-16,-10-3-2 16,4 16-1-16,-11 5 1 15,3-2-1-15,-3 6 2 16,7-6-1-16,0-4-1 16,3-15 1-16,0 0-1 15,8-10 0-15,3-18 0 16,7 6 0-16,7-13-3 15,4-3 2-15,6 3-1 16,1 7 0-16,3 6-36 16,4 3 21-16,3 12-26 15,-3 4 25-15</inkml:trace>
  <inkml:trace contextRef="#ctx0" brushRef="#br0" timeOffset="15405.15">17357 845 280 0,'-4'0'104'0,"4"0"-81"0,4 0-2 0,-4 0-4 16,0 0-15-16,0 0-1 15,0 0-1-15,0 0 0 16,3 0 0-16,1 9 0 0,-4 16 0 16,-4-6-7-16,1 12-3 15,-1 10 3-15,1 12 4 16,-4-2 2-16,3-4 1 0,1-13 4 16,-1 4 5-16,0-13-25 15,1 0-11-15,-1-13 11 16,1 4 8-16,-1-16 4 15,1 0 0-15,-1-9 5 16,4-10 1-16,0-16 2 16,7-9 0-16,4-9-2 15,7 0 1-15,6 6 0 16,4-7 3-16,8 1 3 16,6 3 5-16,4 9-4 15,0 7 2-15,0 6-20 16,0 6-7-16,-11 12 20 15,-3 1 10-15,-8-1-13 16,-3 7-5-16,-10 3 5 0,-4 13 5 16,-14-4-32-16,-7 7-12 15,-11 0 13-15,0 5 8 16,4-5 8-16,4-3 6 16,-1-1-1-16,7 1 1 15,8 6-5-15,3-4 0 16,7 4 7-16,7 0 7 15,4 0 3-15,3-4 4 16,0 10-1-16,0-12 2 16,-3 3-6-16,-4 3-3 15,-3-1-6-15,-4 4 0 16,-11 0 2-16,-10 3 1 16,-11 4-6-16,-6-4 0 0,-12 3 1 15,-10-9 3-15,4 6-11 16,0-6-3-16,3-4-25 15,3-12-8-15,5 4-9 16,2-1-21 0,8-6 23-16,7-6 26 15,10-1 17-15</inkml:trace>
  <inkml:trace contextRef="#ctx0" brushRef="#br0" timeOffset="16003.61">18143 1011 532 0,'39'9'200'0,"-39"-9"-155"0,21 3-141 0,-7 4-75 16,8-1 83-16,6-3 50 15,4 6 42-15,6-9 16 16,12 0-10-16,10 0-8 0,7-3-4 15,7-3 3-15,-4 6 1 16,-3-3-3-16,-7-10 1 16,-3 13 2-16,-8-3 1 15,-3 3-1-15,-7 0-2 16,-7 0-2-16,-8 0 1 16,-6 3-8-16,-7-3-4 0,-11 0 20 15,-4 0 11-15,-3 13-37 16,-7-10-15-16,-4 3 9 15,-3-3 6-15,-4-3 12 16,1-3 6-16,-1-3 6 16,0 3 2-16,1-3 1 15,2-1 2-15,5 4-1 16,3-3 2-16,3 3-8 16,8 3-2-16,3 0 16 15,10 3 9-15,8-3-31 16,7-3-12-16,6-3 22 15,8-4 14-15,10-2-24 16,8-1-11-16,-1 0 20 16,4-2 9-16,-3 5-4 15,-11 1-2-15,-11 3-21 16,-7-4-5-16,-7 7 22 0,-10 3 11 16,-15 3-10-16,-10 7-3 15,-10 5 0-15,-15 10 3 16,-4 1-19-16,-2 5-9 15,-1 0-26-15,3 1-8 16,1-7 30-16,3-6 15 16</inkml:trace>
  <inkml:trace contextRef="#ctx0" brushRef="#br0" timeOffset="16262.91">18994 402 288 0,'-18'13'110'0,"11"-13"-86"0,0 25-4 15,3-16-7-15,-3 10-10 16,-3 16-2-16,-8-7-11 15,-7 10-4-15,1 6 7 16,-8-1-41-16,0-8-16 0,-3-1 32 16,0-8 16-16</inkml:trace>
  <inkml:trace contextRef="#ctx0" brushRef="#br0" timeOffset="16469.58">18884 431 212 0,'4'3'79'0,"-1"3"-61"0,8 13 4 0,-8-10-4 15,4 16-11-15,0-6-2 16,4 16-10-16,0-7-2 16,-1 6-73-16,1-5-34 0,-1-4 55 15,1-13 30-15,-4-2 229 16</inkml:trace>
  <inkml:trace contextRef="#ctx0" brushRef="#br0" timeOffset="16650.2">18828 628 284 0,'24'0'107'0,"-6"-6"-83"0,14-3-1 15,-11 9-5-15,11-4-11 16,10-2-2-16,11-13-77 16,3 4-36-16,8 2 54 15,-1-12 29-15</inkml:trace>
  <inkml:trace contextRef="#ctx0" brushRef="#br0" timeOffset="17115.27">19625 1255 400 0,'-7'0'148'0,"7"0"-115"0,4 0-16 16,-4 0-13-16,3 0-21 16,1-3-4-16,3-3 19 15,0-13 13-15,3 0-5 16,4-9-16-16,0-13-8 0,4 1 9 16,3-11 4-16,4-2 1 15,7-10 3-15,7 1-1 16,-4-1 0-16,0 10 0 15,-3 9-2-15,0 6 5 16,-4 13 1-16,4 0-3 16,-4 16-1-16,0 9 29 15,-3 9 14-15,-4 7-51 16,0 9-25-16,-3 3 16 16,-4 0 7-16,0-3 7 0,-4 10 4 15,5-7-6-15,-5 0 0 16,-3-9-46-16,0 6-19 15,-3-6 37-15,-11 0 17 16</inkml:trace>
  <inkml:trace contextRef="#ctx0" brushRef="#br0" timeOffset="17311.74">19907 942 348 0,'-7'-10'132'0,"14"20"-103"0,-3-10 7 16,-4 0-4-16,7 0-18 16,3 9-5-16,5-9-6 15,2-9 0-15,11 9-2 16,8-19-86-16,10 3-38 0,3-3 60 16,4-24 31-16</inkml:trace>
  <inkml:trace contextRef="#ctx0" brushRef="#br0" timeOffset="18976.3">17201 2779 108 0,'11'-15'41'0,"0"2"-32"0,6-21 20 0,-6 24 6 16,3-9 5-16,0-6 5 0,4-3 0 16,-1-13 2-16,1 13-26 15,3-19-1-15,0-3-1 0,8-3-3 16,2-10 3-16,1 0-10 16,7 0-3-16,3 7-6 15,1 6-1-15,6 9 3 16,-10 10 1-16,-11-4-10 15,7 26-5 1,-3 15 6-16,-7 13-2 16,-1 15 1-16,-6 4 4 15,0 15 1-15,-4-2 2 16,-4-4 2-16,-3 0-8 16,0 3-1-16,-7-13-20 15,0 7-8-15,-3-6-79 16,-4-4-33-16,-7-8 76 15</inkml:trace>
  <inkml:trace contextRef="#ctx0" brushRef="#br0" timeOffset="19176.79">17526 2387 408 0,'-11'-9'151'0,"11"9"-118"0,4 6-35 0,3-3-25 15,4 13 32-15,3-7 23 16,10 1-50-16,8-1-20 16,18 10 18-16,-1-13-31 0,7 4-9 15,4-10 34-15,4 0 14 0</inkml:trace>
  <inkml:trace contextRef="#ctx0" brushRef="#br0" timeOffset="19697.91">18408 2262 540 0,'-7'25'200'0,"7"-25"-155"0,-25 57-11 32,8-32-152-17,6 3-77-15,4-9 104 16,3-4 54-16,8 4 42 16,7 0 16-16,6-10-11 15,8-2-1-15,10 2-2 0,7-9 5 16,8 0 5-16,6 0-16 15,1 0-7-15,-4 0 9 16,0 0 7-16,-8-3-12 16,1-3-4-16,-7-1-9 0,-4 4-2 15,-6-3-1-15,-8 3 1 16,-4-7 0-16,-6 4 3 16,-8-6-10-16,-3 2-4 15,-7-2 8-15,-3 8 6 16,-4-5 13-16,-4 3 8 15,0-4 17-15,4 10 7 16,0-3 3-16,4 3 2 16,3 0-33-16,7 3-15 15,3-3 7-15,8 0 3 0,3 0 0 16,7 0 2-16,7 0 13 16,4 0 6-16,7-3-9 15,0-3-6-15,-1 6-5 16,1-3 0-16,-4 3-12 15,-3 3-5-15,-11 3 5 16,-7 7 3-16,-14-4 6 16,-10 7 4-16,-15 3-1 15,-10 15-2-15,-11 10-12 16,0-9-2-16,0 2-47 16,0 1-23-1,1-13 41-15</inkml:trace>
  <inkml:trace contextRef="#ctx0" brushRef="#br0" timeOffset="19952.6">19336 1657 288 0,'-4'0'107'0,"-3"0"-83"0,7 15-3 0,-3-5-7 16,-4 15-10-16,-11 3-1 16,0 10-8-16,-6-4-2 15,-5 10 4-15,-2 0-1 0,-5 3 0 16,1 3-37-16,0-12-17 16,0 0 29-16,3-13 14 0</inkml:trace>
  <inkml:trace contextRef="#ctx0" brushRef="#br0" timeOffset="20147.66">18948 1923 540 0,'10'-34'203'0,"-10"34"-158"0,4-28-221 31,-1 24 100-15,4 8 28-16,0 5 26 15,4 0 17-15,3 7 4 16,4 3 2-16,3 6 1 15,4 0-10-15,-1-3-3 0,-6 6-25 16,-4-3-11-16,-3-6-47 16,-4-3-17-16,-7 0 58 15</inkml:trace>
  <inkml:trace contextRef="#ctx0" brushRef="#br0" timeOffset="20312.04">18958 1967 316 0,'-3'0'121'0,"3"10"-95"0,3-10-6 15,8 9-22-15,3 7-3 0,11-16-9 16,10 0-3-16,14-7 9 16,11-2 1-16,7-13 3 0</inkml:trace>
  <inkml:trace contextRef="#ctx0" brushRef="#br0" timeOffset="20583.37">19798 2030 316 0,'-7'-9'121'0,"7"9"-95"0,0 0-2 0,0 0-6 15</inkml:trace>
  <inkml:trace contextRef="#ctx0" brushRef="#br0" timeOffset="21095">19791 2027 504 0,'3'9'-2'16,"-3"10"1"-16,0 6-11 0,-3 6-2 15,-1 4 9 1,4 3 3-16,-3 15 1 16,-1-9-5-16,1-3-1 0,-4-10 3 15,0 3 4-15,0-9 1 16,-4-6-5-16,0 0-2 0,1-13 3 15,-1-2 1-15,1-8-20 16,-1-11-8-16,8-4 17 16,6-16 11-16,8-12 16 15,10-6 9-15,7-10-10 16,7 10-2-16,4 3-7 16,3 9-1-16,-3 0 10 15,0 13 3-15,0 9-10 16,-4 13-5-16,-3-3 3 15,-7 9 4-15,-4 9-13 16,-7-3-3-16,-11 7-17 0,-10 3-6 16,-7 2 0-16,-3 1 2 15,-1 3-9-15,0-9 0 16,4-4 13-16,4 7 10 16,3-4 20-16,7 1 9 15,3-1 11-15,8 4 7 16,3-3 5-16,7 2 4 15,4 4-35-15,3 0-15 16,0-10 29-16,-3 7 17 16,-4-7-18-16,-7 7-9 15,-3-7-5-15,-18 1 0 16,-15 6-2 0,-6 2-19-16,-7 1-10 0,-7 0-61 15,-8 6-26 1,-3-12 58-16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8T07:30:01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2879 14329 176 0,'-4'6'66'0,"1"-3"-52"0,3 3 10 0,0-6 2 0,0 3-13 16,-7 4-4-16,7-1-11 16,0-3-1-16,0 6 1 15,-4-2-4-15,4 2 2 0,-7-6 0 16,7 7 2-16,0-4 3 16,0 3 4-16,0 1 7 15,7-1 2-15,-7-3 4 16,11-2 1-16,-8-4-4 15,8-4 1-15,-1-2-5 16,4-3-1-16,8-10-17 16,-8 3-8-16,7-12 19 0,-4 0 8 15,5 0-8-15,-1-4-3 16,-4-5-10-16,8 2-5 16,-4 1 16-16,4-4 10 15,-4-6-10-15,4 0-4 16,0-3 2-16,-4 3 1 15,-4 0 1-15,5 10 1 16,2 6-4-16,-10-1-2 16,8 11 4-16,-8 2 1 15,0 0-3-15,3 13-1 16,-2 3 1-16,-5 0 0 16,1 10 1-16,-8 8 0 15,8 1-3-15,-11 12 0 0,0 7 4 16,0 6 3-16,-11 3-3 15,8 6-3-15,-8 1 3 16,4 5 1-16,4-5 0 16,-5-7 1-16,5 0-11 15,-1-3-2-15,4-1 14 16,0-8 6-16,0-1-7 16,0-5-3-16,0-11 0 15,0-2-1-15,0-3-10 16,0 2-3-16,0-5-9 15,0-1 0-15,0-3-76 16,0-2-34 0,0-4 68-16</inkml:trace>
  <inkml:trace contextRef="#ctx0" brushRef="#br0" timeOffset="346.87">3119 14360 120 0,'7'-13'46'0,"-7"13"-35"0,14-9 3 16,-4 6-1 0,1 3-8-16,-1-6-1 0,-2 6-2 15,2-10-2-15,8 10 1 16,-4-3 1-16,0-3 3 0,7-4 2 16,4 1 3-16,0 0-3 15,-1 2-2-15,12-2 2 16,-1-1 0-16,-7 1-12 15,4 0-6-15</inkml:trace>
  <inkml:trace contextRef="#ctx0" brushRef="#br0" timeOffset="1275.59">3771 14213 148 0,'-10'6'57'0,"3"-6"-44"0,3 0-4 0,4 0-4 16,0 0-19-16,0 0-3 15,0 0 7-15,0 0 2 16,0 0 10-16,0 0 6 0,0 0 11 15,4 0 6-15,3 3-2 16,3 3 0-16,4-6-8 16,-3 0-2-16,7 0-7 15,3 0-4-15,7 0 1 0,4 3-4 16,3 4 0-16,0 2 1 16,8-3 0-16,-1-3 0 15,4 7 0-15,3-10 0 16,-10 6 0-16,7-6 2 15,-7-6 3-15,6 6-2 16,-9-10-2-16,3 7 0 16,-4-3 1-16,-3 3-1 15,-1-3-1-15,-2 6-2 16,-12-7 1-16,4 7-1 0,-10 0-2 16,0 0-4-16,-4 0-2 15,-7 0 0-15,-4 0 4 16,1 0 3-16,-5 0 4 15,-2-3-2-15,-1 3 0 16,4 0 1-16,-3-6 0 16,-4 3 0-16,3-3 2 15,0-4-3-15,-3 7 0 16,4-3 3-16,-1-4 1 16,1 1 5-16,-1 3 3 15,7 2 0-15,-6-2 3 16,6-3-5-16,4 9-1 0,4-10-4 15,6 7-3-15,-6-3-3 16,7 3 1-16,-1-3 1 16,4 6 0-16,7 6 0 15,-7-3 2-15,8 6-1 16,2 1 2-16,-2-1-2 16,9 7-1-16,-2-7 1 15,2 1-1-15,-3-4 2 16,4-3 1-16,-7 3 1 15,3-2 0-15,-10-4 9 16,-1 0 6-16,-2 0-12 16,-5 0-6-16,-6 6 1 15,-4 3 0-15,-4 7-9 16,-14-4-3-16,1 7 14 0,-8 6 6 16,-10 4-13-16,3-4-7 15,4-7 16-15,-4 8 6 16,4-8-4-16,3-2-2 15,1-3-4-15,6 2-2 16,4-5-2-16,3-1 1 16,8-9-78-1,-8 0-37-15,8-9 59 16</inkml:trace>
  <inkml:trace contextRef="#ctx0" brushRef="#br0" timeOffset="3108.7">5316 14551 188 0,'-3'10'71'0,"3"-10"-55"0,3 0 2 16,-3 0-1-16,7 0-9 15,-7 0-2-15,11 0-3 16,0 0-3-16,3 0 1 0,-4-4 1 15,-3-2 8-15,0-3 5 16,4-1 6-16,-7 1 2 16,3 0-6-16,0-7-2 15,3-3-9-15,1-9-4 16,3-7-1-16,4 1 1 16,6-13 1-16,1 3 3 15,3-9-10-15,4 6-4 16,-4-4 6-16,7-2 5 15,-3 6-1-15,0 3-1 16,0 0-5-16,-4 10 0 16,0-4 6-16,-3 13 4 0,-1 6-8 15,-9 0-3-15,6 10 5 16,-11 0 1-16,4 2 1 16,-3 4 1-16,0 6-7 15,3 4-1-15,-11 5 4 16,4 4 5-16,0 12-7 15,0 7 1-15,-7 18-2 16,-7 0 2-16,4 4 1 16,-1 2 1-16,1-2-3 15,-1-4 2-15,4-9 3 16,0-3 1-16,0-13-6 16,4 0 0-16,-1-9 1 15,1-3 3-15,-1-7-13 16,4 0-7-16,-7 1-56 15,0-10-26-15,0-3 52 16</inkml:trace>
  <inkml:trace contextRef="#ctx0" brushRef="#br0" timeOffset="3363.86">5609 14329 184 0,'0'0'71'0,"0"0"-55"0,4 6 0 0,3-6-5 0,7 0-1 16,-4-6 4-16,8 2-2 15,7-5 1-15,7 0-7 16,-4-7-8-16,7 7-4 0,0-7-19 15,-3-3-7-15,0 0 15 16,0 4 6-16</inkml:trace>
  <inkml:trace contextRef="#ctx0" brushRef="#br0" timeOffset="4249.13">6163 14423 164 0,'-11'3'63'0,"15"-3"-49"0,-4 0-6 0,0 0-7 16,0 0 13-16,7 0 10 15,4 0-8-15,-4-3-1 0,3-7-9 16,1-2 0-16,-1 2 1 0,1 1 1 16,-7-10 2-16,3 3 10 15,0-2 5-15,-4-1-7 16,1-6 0-16,6-4-9 15,-6 1-1-15,3 0-9 16,7-7-1-16,-3-2 2 16,6-4 4-16,4 3-6 15,4 4 0-15,0-1-2 16,-1 4 2-16,1 0 1 16,7 3 3-16,-11 12-8 15,7 3-1-15,-3 4 6 16,0 3 2-16,-1 2 1 15,-2 4-2-15,-1 4-13 16,-4 5-4-16,1 0 20 16,-4 1 9-16,0-4-10 0,-3 4-2 15,-8-1-1-15,-3 10 0 16,-3-4-2-16,-4 4 2 16,-4-3 1-16,-3-4 0 15,0 4 0-15,3 0 2 16,1-4-3-16,3-2 0 15,0-4 3-15,3-3 1 16,4 3-1-16,0-6 1 16,7 0-4-16,0 4 0 15,4-4 5-15,3 0 2 0,0 6-5 16,0-6 0-16,4 9-1 16,-8 1 0-16,4-1 0 15,-3 0 0-15,-4 7-14 16,-3 3-3-16,-4 0 20 15,-7 0 9-15,-4 6-8 16,-7 0-1-16,-3 3 0 16,-3 7 2-16,-1-7-2 15,0-3 0-15,0-6-3 16,4-4-1-16,0-5 5 16,3-1 5-16,1-6-5 15,3-6-2-15,3-6-6 16,4-7-2-16,4 0-17 15,-1 4-8-15,4-4-58 16,0 7-27-16,4-1 60 16</inkml:trace>
  <inkml:trace contextRef="#ctx0" brushRef="#br0" timeOffset="4580.45">6922 14391 252 0,'-4'-3'93'0,"8"3"-72"0,-4 3 3 16,0-3-5-16,0 0-32 15,0 7-13-15,0 2-1 16,-4 7 3-16,4-4 14 16,-7 7 3-16,3 6 3 0,-3 0 11 15,4-6 5-15,-4 0 6 16,3 0 1-16,1-4-8 16,3 4-4-16,-7-10-53 15,3 1-23-15,1-1 34 16</inkml:trace>
  <inkml:trace contextRef="#ctx0" brushRef="#br0" timeOffset="5737.53">7267 14219 152 0,'0'-6'57'0,"-7"6"-44"0,7 0 3 0,0 0 0 16,0 0-10-16,0 0-1 15,0 0-10-15,0 0-4 16,0 0 5-16,7 0 3 0,-3 6 4 15,6-3 7-15,1 3 6 16,7 4-4-16,-1-4-2 16,4-3 1-16,8 3 3 15,6-3-2-15,0-3 1 16,-7 0 12-16,8 0 7 16,-1 0-22-16,4 7-7 0,3-7-1 15,-7 3 0 1,8-3-7-16,-1 0-4 0,0 0 9 15,1 6 6-15,-1-6-4 16,-3 0-3-16,-4 0 2 16,-3 0 1-16,-4 0-3 15,-3 0 1-15,-8 0 0 16,1 0 0-16,-4 0 0 16,-3 0 2-16,-4 0-3 15,0 0 0-15,-7-6 1 16,0 6 0-16,0-3 4 15,0-4 5-15,-11 4-21 16,4-3-6-16,-3-3 20 16,-1 2 11-16,-3-2-7 15,0 0-3-15,0-1-4 0,0 1-1 16,-1-1 2-16,5 1 0 16,-1 3 6-16,1 2 4 15,3-2-21-15,0-3-9 16,0 9 23-16,3-3 10 15,4-4-7-15,0 7-4 16,7 0-13-16,4 7-4 16,-1-4 19-16,8 3 8 15,-4-3-4-15,7 3-4 16,4 4-3-16,-7-4 1 16,3-3 1-16,0 7 1 15,-4-10-5-15,1 6-1 0,-4-3 1 16,0-3 2-16,-3 6-2 15,-4-2 0-15,0-4 1 16,-3 6 2-16,-4-3 1 16,-4 6 1-16,-3 7-2 15,-4 0-2-15,1 3 3 16,-11-1 2-16,-4 1-4 16,0 0-1-16,1 3 2 15,2 0 1-15,1-6-6 16,4 2-2-16,-1-2-64 15,4-7-27-15,7 1 49 16,3-10 23-16</inkml:trace>
  <inkml:trace contextRef="#ctx0" brushRef="#br0" timeOffset="7477.86">8692 14184 100 0,'-3'0'38'0,"-1"0"-29"0,1 10 19 15,3-10 7-15,-4 9-4 16,1-3 2-16,-1-2-8 0,4 2-1 16,-7 3-13-16,4 1 0 0,-1-1 0 15,1 7-6-15,-1-4-3 16,4-2-1-16,0 5 1 15,0-5-1-15,0 9-1 16,0-10 1-16,0 7-1 16,4-7 4-16,-1 0 2 15,1 1 6-15,6-10 3 16,-6 6-6-16,3-6-3 16,0-6-3-16,0 3 0 15,4-7 0-15,-1-5 3 16,4-1-5-16,0-3-1 15,4-9 2-15,0 0 1 16,3-7-1-16,0 1 1 0,0-1-2 16,4 4-1-16,-4-4 5 15,0 1 1-15,-3-1-7 32,3 10 1-32,0-3 1 15,-7 6 0-15,0-9-5 16,4 12 2-16,-4-6-1 15,4 12 1-15,-4-6 2 16,3 10 0-16,-2-3-3 16,-1 8 2-16,0-2 5 15,0 3-2-15,-3 3-1 16,-1 3 0-16,-3 3-1 16,0 4 0-16,-3 5 2 0,-1 7-3 15,-3 4-2 1,0 8 2-16,-3 1 0 0,3-4 1 0,-4 10 0 15,4-7 0-15,-3-3-3 16,6 4 2-16,-3-1 1 16,4 1 0-16,-4-7-16 15,0-3 9-15,0-3-12 16,0 0 10-16,-4 0 3 16,1-6-21-16,-1 3-26 15,1-4 27-15,-4-5-43 16,7 2 41-16,-7-5-23 15,7-4 30-15</inkml:trace>
  <inkml:trace contextRef="#ctx0" brushRef="#br0" timeOffset="7777.42">8826 14285 272 0,'-3'-3'101'0,"3"3"-78"0,3-7-16 0,1-2-1 31,3 9-7-31,7-3 7 0,-3-4-3 0,6-5-3 16,5-1-1-16,2 1 1 15,1 6 0-15,7-4 0 16,-1 10 0-16,5-9-14 16,-5 9 8-16,1-10-10 15,0 1 8-15</inkml:trace>
  <inkml:trace contextRef="#ctx0" brushRef="#br0" timeOffset="8737.36">9342 14382 148 0,'-4'0'55'0,"4"0"-43"0,0 6 14 15,0-6 13-15,0 0-23 0,0 0 0 16,0 0-11-16,0 0-1 15,4 3-2-15,-1-3 9 16,8 7-5-16,-11-7 21 16,3 0-15-16,1-7 12 15,3 7-14-15,0-9-3 16,3-1-4-16,1-2 2 16,0-4-3-16,-1-3 1 15,4 1-1-15,0-14 1 16,4 10-2-16,-4-12 2 15,4 6-2-15,-1-13-3 16,5 3 1-16,-5-6 1 16,8 7 0-16,-4-4-3 15,4 10 2-15,-4-1 1 16,0 4 0-16,-3 3 0 16,3 12 0-16,-3-2-5 15,3 5 3-15,-7 7 1 16,3 3 1-16,-2 0-5 15,2 3 3-15,-3 3-3 16,0-2 2-16,-3 5 4 16,0 0 0-16,-8 1-3 15,1-4 1-15,-8 10 1 16,1-4 0-16,-8 7-5 16,0-3 3-16,-3 0 5 15,4-4-1-15,-1-3 8 0,4 7-6 16,-3-13-12-1,6 10 4-15,-3-10 1 0,7 6 2 0,0-2 1 16,3-4 0-16,1-3 0 16,3 6 0-16,4-3 11 15,-1 3-6-15,4-2-2 16,0 2-2-16,1 3-1 16,2 1 0-16,-3 5 2 15,0-5-1-15,-7 9-3 16,1-1 1-16,-12 1 3 15,0 6-1-15,-10 4-1 16,0-4 1-16,-14 3-4 16,7 3 2-16,-14-9 3 15,3 3-1-15,-7-6 2 16,7 0-2-16,1-10 4 16,6-2-3-16,0-7-7 15,7 0 2-15,4-16-30 16,7 6 19-16,4-8-98 15,3 8 62-15,3-5-62 16,8 2 65-16</inkml:trace>
  <inkml:trace contextRef="#ctx0" brushRef="#br0" timeOffset="9045.81">10037 14282 268 0,'-4'9'101'0,"4"-9"-78"0,0 0-2 0,-4 0-5 15,4 9-12-15,-3-2-6 16,3 2 0-16,-7 0-1 16,3 1 1-16,-6 2-9 15,6 4 6-15,-6 3 4 16,6-3 1-16,-6 2 0 15,6 7 1-15,-3-3-17 16,3 3 9-16,-3-6-12 16,7 3 10-16,-3-3-94 15,3-6 57-15,-4-4-67 16,8 4 65-16</inkml:trace>
  <inkml:trace contextRef="#ctx0" brushRef="#br0" timeOffset="10013.5">10301 14401 184 0,'-7'6'68'0,"7"-6"-52"0,0 6 12 0,0-6 5 16,0 0-19-16,0 3-14 15,0 4-1-15,0-4-5 16,0 6 3-16,0 1 2 16,0-4 1-16,0-6 15 15,0 3-8-15,0-3 21 16,0 0-15-16,0-3 11 15,4 3-14-15,-1-6 4 16,4-4-9-16,-3 1 0 16,-1-1-3-16,1-15 1 15,3 13-2-15,-4-20-1 16,4 10 1-16,0-18 1 16,4 11-1-16,0-14 2 15,3 11-2-15,0-12 2 16,3 10-2-16,1-4 2 15,0 7-2-15,3-4-3 0,0 13 1 16,4-3 1 0,-1 6 0-16,1-6-5 0,0 16 3 0,0-7-3 15,-4 7 2-15,0 9 2 16,-3 0 1-16,-4 0 0 16,-4 9 0-16,-6 7 0 15,-4 3 0-15,-7-4 0 16,0 11 0-16,-4-8 2 15,4 1-1-15,-4-3-1 16,4-4 1-16,-3-2-4 16,6-1 2-16,-3-3 1 15,7-2 0-15,0 2 0 16,4 3 0-16,-1-2-3 16,8-4 2-16,3 6 3 15,0-3-1-15,0-3-3 16,4 4 1-16,-4 2 3 15,0 1-1-15,-3-1 2 16,-1 0-2-16,-10 1-1 16,4 5 1-16,-15 11 1 15,4-4-1-15,-18 3-1 16,4 3 1-16,-14 6 1 16,7-5-1-16,-11-4 2 15,11-7-2-15,-4 1 2 16,7-9-2-16,-3-4-1 15,10 0 1-15,1-12-17 16,10 0 9-16,-4-4-45 0,8-2 28 16,-1-7-20-16,8 3 26 0</inkml:trace>
  <inkml:trace contextRef="#ctx0" brushRef="#br0" timeOffset="10299.73">10883 14325 280 0,'0'10'104'0,"0"-10"-81"0,-3 0 14 0,-1 0 4 15,8 0-25-15,-4 0-14 16,0 9-3-16,-4-6-21 15,1 10 13-15,-4-1-12 16,3-2 12-16,-3 6 1 16,7 2 4-16,-7 1 1 15,7-3 1-15,-4 9 2 16,4-6 0-16,-3-7-9 16,6 10 5-16</inkml:trace>
  <inkml:trace contextRef="#ctx0" brushRef="#br0" timeOffset="11724.64">11398 14194 100 0,'0'0'38'0,"0"0"-29"0,-3 0 34 15,-1-3 36 1,8 6-41-16,-4-3 5 0,0 0-26 16,0 0-8-16,3 0-6 15,1 0-3-15,3 0 1 0,3 0-4 16,5 0 2-16,6 0 16 16,3 9-8-16,12-3 13 15,2-2-23-15,1 2 0 16,0-3 0-16,7-3 13 15,0 6-5-15,3-6-13 16,1 0 4-16,2 0 1 16,-2 0 2-16,6-6 12 15,-6 6-6-15,6-3-7 16,-6 3 1-16,-1-6 0 16,-3 2 1-16,-4-5-5 15,-7 3 3-15,-3-4-8 16,-7 7 6-16,-8-3 6 15,1 0-1-15,-11 2-6 16,0 4 2-16,-10-6-12 16,3 12 8-16,-11-6 2 15,1 0 2-15,-12-6 3 16,8 6 0-16,-7 0 4 16,3-3-2-16,-3-3 19 15,4 6-12-15,-4-3-3 16,3 3-4-16,0-7-16 15,4 14 8-15,0-7 14 16,3 0-4-16,4 0 7 16,4 0-6-16,3 0-4 15,3 0-2-15,4 0 5 0,4 3-2 16,7-3 4-16,6 6-4 0,5-6-1 16,-1 3 0-16,7-3 1 15,-3 0-1-15,0-3-1 16,-1 3 1-16,1-6 1 15,-4 3-1-15,-3-4 2 16,-4 7-2-16,-7-9 2 16,0 9-2-16,-10 0 2 15,-4 0-2-15,-11 9-5 16,4 1 2-16,-14-1 1 16,3 7 1-16,-6 3 0 15,3 0 0-15,-4-1-102 16,4 7 56-16,-4-6-78 15,4-3 71-15</inkml:trace>
  <inkml:trace contextRef="#ctx0" brushRef="#br0" timeOffset="13301.31">12986 14335 200 0,'-14'3'77'0,"14"-3"-60"0,-4 6 4 16,1-6-1-1,6 0-12-15,-3 0 0 16,0 0-5-16,0 0 0 16,0 0-1-16,0 0-2 15,0 10 1-15,0-4-1 16,0 3 0-16,0 1 2 15,7 2-1-15,0-5 10 16,0 2-5-16,4-9 3 16,-1 0-5-16,5-9 11 15,-1 2-8-15,0-12 10 16,3 1-10-16,1-11-6 0,0 4-1 16,-1-12 0-1,5 2 0-15,-5-9-3 0,4 10 2 16,0-20 1-16,1 11 0 15,2-14 0-15,1 13 0 0,0-9-3 16,-4 18 2-16,0 4 1 16,-3 9 0-16,-4 3-5 15,0 10 3-15,-3 9-10 16,3 9 7-16,-11 10-3 16,4 3 5-16,-7 9 9 15,4 4-4-15,-4 9 7 16,0-7-6-16,0 7-3 15,0 0-1-15,-4 0 1 16,4 3 0-16,-7 7-9 16,4-4 5-16,-8-3-16 15,8-3 11-15,-8-7-24 16,4-2 18-16,-4-10-15 16,4 0 18-16</inkml:trace>
  <inkml:trace contextRef="#ctx0" brushRef="#br0" timeOffset="13542.13">13155 14319 228 0,'4'10'85'0,"-4"-10"-66"0,17-10 14 0,-6 7 2 16,3-3-20-16,11-4-30 16,3 1 7-16,11-10-106 15,-1 3 63-15,5-9-69 16,-1 7 69-16</inkml:trace>
  <inkml:trace contextRef="#ctx0" brushRef="#br0" timeOffset="14637.57">13780 14256 64 0,'-8'10'27'0,"8"-10"-21"0,-3 16 10 0,-1-13 10 16,4 9-14-16,-3-2 26 16,-1 2-23-16,1-2 33 15,3-1-27-15,-4-3 12 16,8 4-19-16,-4-1-4 15,0-3-6-15,0-6 2 16,0 0-4-16,0-6 12 16,3 6-7-16,1-3 7 15,3-3-7-15,0-10 4 16,4 7-6-16,-1-10 7 0,1-6-5 16,-4 3-2-1,3-3-2-15,1-4 0 16,3 4-2-16,0-12-1 0,4 2 1 0,3-12-6 15,7 3-8-15,-7 3 9 16,1 10 2-16,2-10 1 16,1 16 2-16,0 6-1 15,3 1 0-15,0 8 11 16,0 7-17-16,1-3-5 16,-5 12 11-16,-6-3 7 15,3 3-3 1,-10 4-13-16,-1 2 5 0,-10 7-8 15,-3 3 7-15,-11 0 2 16,-1 3 3-16,-6 0 2 16,4-6-1-16,-1 0 8 15,4 0-5-15,0-10 5 16,7 7-5-16,3-10-4 16,4 4-1-16,4-7-6 15,6 3 4-15,4-6 6 16,4 0-2-16,0 0 7 15,3 0-5-15,-4 0-5 16,1 3 0-16,-4 6 1 16,0-2 1-16,-7 5 4 15,0 4-2-15,-10 3-1 16,-1 6 0-16,-13 0-1 16,3-3 0-16,-15 9 2 15,5-2-1-15,-12-1-9 16,8-3 4-16,-11-6-5 0,11-1 5 0,-4-2-4 15,8-6 4 1,-1-10-29-16,7-7 19 0,4-5-21 16,11-4 20-16</inkml:trace>
  <inkml:trace contextRef="#ctx0" brushRef="#br0" timeOffset="14958.29">14471 14244 228 0,'7'9'88'0,"-7"-9"-69"0,0 0 13 0,0 0 0 15,0 0-19-15,0 3-9 16,0 4-4-16,-4 2 2 16,4 4-1-16,-7 9-9 15,4 0 4-15,-8 3 1 16,8 3 3-16,-8 3 0 16,8-3 0-16,-4 1-51 15,7-1 28-15,-7-12-28 16,7 2 29-16</inkml:trace>
  <inkml:trace contextRef="#ctx0" brushRef="#br0" timeOffset="15704.61">14774 14416 244 0,'0'0'93'0,"0"0"-72"0,0 16 5 0,-3-13-14 15,3 3-9-15,-4-2-18 16,4 2 8-16,-3-3-6 16,3 6 8-16,-4-9 7 15,8 7-1-15,-4-14 18 16,0 4-11-16,0-12 12 15,7 5-11-15,-4-9 2 16,4 1-7-16,0-17 7 16,4 7-7-16,0-7 3 15,3 1-4-15,0-13-4 16,7 9 0-16,-3-12 1 16,3 6 0-16,0-9 0 15,4 15 0-15,-1-6-5 16,5 10 3-16,-1-4 3 15,0 13 0-15,0-3-20 16,0 12 10-16,1 4 1 0,-5 5 5 16,-2-2 18-16,-5 9-8 0,-3 6-7 15,-3-3-1-15,-8 7 0 16,-3 5 1-16,-7 1 2 16,0-3-1-16,-3 5-1 15,3-2 1-15,-4 3 1 16,4 0-1-16,0-10-7 15,3 7 3-15,1-7-1 16,6 1 2-16,5-1 6 16,2 0-2-16,4 1-1 15,4-4 0-15,-1-3-1 16,5 4 0-16,-5-1 0 16,4-3 0-16,-3-3 4 15,-4 6-2-15,-7-3 4 16,0 7-4-16,-10-1-3 0,-8 7 0 15,-10 0 1 1,3 2 0-16,-13 4 2 0,-1 3-3 16,0 0 2-1,4 1 0-15,-4-8-1 16,7 1 1-16,-3-3-8 16,11-4 4-16,-5-5-63 15,12-4 37-15,-1-3-48 16,8-3 44-16</inkml:trace>
  <inkml:trace contextRef="#ctx0" brushRef="#br0" timeOffset="15989.84">15388 14310 268 0,'18'25'101'0,"-18"-25"-78"0,0 0 4 0,0 0-3 16,0 9-16-16,-4-6-15 15,4 13 3-15,-7 0-24 16,4-4 16-16,-8 13-10 16,4-6 13-16,-7 6 7 15,7 3 2-15,-4-9 5 16,8 6-3-16,-4-6-29 15,7-3 14-15,-4 0-32 16,4-4 25-16</inkml:trace>
  <inkml:trace contextRef="#ctx0" brushRef="#br0" timeOffset="16724.75">15639 14470 268 0,'0'0'101'0,"0"0"-78"0,3 9-7 0,-3-9-4 16,0 0-10-16,0 0-12 16,0 0 6-16,0 0-10 15,0 0 8-15,0-3 29 16,0 3-12-16,0-6 25 15,4-1-21-15,-1-11 30 16,4-1-25-16,-3-9 1 16,3 2-12-16,3-17-26 15,1 11 9-15,3-12 0 16,0 4 5-16,7-8 1 16,1 5 0-16,6-4 2 15,0 6 0-15,0-3-3 16,4 6 2-16,0 4-1 15,0 6 0-15,-1-1 2 16,1 4 0-16,-4 6-5 16,0 10 3-16,-3-7-8 15,-4 13 6-15,-7-3-7 16,1 12 6-16,-8-3 0 16,-4 7 3-16,-10 5 2 15,4 1 0-15,-12-3 2 16,5 5-1-16,-4-2-3 15,7 3 1-15,-4 6 1 0,4-12-3 16,0 2-2 0,7 1 2-16,4-4 0 0,6-2 1 15,8-1 2-15,3 4 0 0,0-10 2 16,0 6-1-16,0-9 2 0,1 10 0 16,-5-4 3-16,-3-3 1 15,-7 3-1-15,-3 4-1 16,-8 6-3-16,-10-4-2 15,-3 7-2-15,-12 3-1 16,1-3 2-16,0-1 0 16,0 1 1-16,0-3 2 15,-1-3-1-15,1-7-1 16,3 3-4-16,4-6 0 16,4-3-14-16,-1 0-5 15,4-3-13-15,3 3-2 16,8-6-64-16,-1 3-25 15,4 3 67-15</inkml:trace>
  <inkml:trace contextRef="#ctx0" brushRef="#br0" timeOffset="16981.86">16429 14184 336 0,'0'0'126'0,"0"-3"-98"0,0 6-1 0,0-3-8 15,0 7-17-15,-4 2-2 16,1 4-10-16,-4 2-2 16,0 10 7-16,0 4 2 0,-4 8 3 15,0-2-9-15,1 9-4 16,-1-7-53-16,1 7-21 15,-1-9 42-15,1-1 20 16</inkml:trace>
  <inkml:trace contextRef="#ctx0" brushRef="#br0" timeOffset="19537.48">24176 11516 156 0,'0'0'60'0,"3"0"-47"0,4-7 8 16,-3 7 0-16,0-3-13 16,-1 3-4-16,1-6-6 15,3 6-1-15,0-3 2 16,-4-3 0-16,1 6 1 0,-4 0 0 15,3 0 0-15,-3 0-3 16,0 0 2-16,0 0 5 16,4 0 2-16,3 9 2 15,0-3 2-15,3-3 4 16,1 4 3-16,3-7-3 16,4 6 2-16,3-3-5 15,4-3-1-15,3 6 2 16,0-6 3-16,4 0-11 0,3 0-4 15,0 0 4-15,1 0 4 16,-1 0-4-16,0 0 0 16,1 4 0-16,-1-4 0 15,0 0-5-15,0 0 1 16,-3 0 0-16,3 0 0 16,1-4 0-16,2 4 0 15,1-6-3-15,0 6 2 16,-4 0 3-16,1 0 3 0,-1 0-2 15,4 0-2 1,-4 0 0-16,0 0 1 0,-3 0 1 16,0 0 1-16,0 0-5 15,-4-3-1-15,0-3 3 16,0 6 1-16,0 0-5 16,1-7 0-16,-1 4 3 15,4 3 2-15,-1 0 0 16,1 0 1-16,0 0-4 15,0 0-2-15,-1 0 4 16,1 0 1-16,7 0-3 16,-4-6-1-16,0 6 1 15,-3-3 0-15,0-3 3 16,0 6 1-16,3-3-4 0,-3-4-1 16,0 7 3-1,-1-3 3-15,1-3-6 0,-4 6 0 16,-3-3 0-16,0-4 1 15,-4 7 3-15,-4-3 3 16,-2-3-4-16,-1 6-1 16,-4-6 2-16,1 6 1 15,-1 0-1-15,1 0-2 16,0 0-4-16,-4 0 0 16,0 0 4-16,-4 0 2 15,-3 0-3-15,4 0 1 16,-4 0 0-16,0 0 2 15,0 0 1-15,-4 0 1 16,-3 0-5-16,0 6 1 16,0-6 2-16,-4 0 1 0,1 0-4 15,-4 0 1 1,0 0 2-16,0 0 1 0,-4 6-4 16,-3-3 1-16,-4-3 0 15,-3 7 2-15,-4-4-1 16,-10 6-1-16,-4-9-2 15,-7 0 1-15,-11 7 1 16,-6-4 2-16,-8 6-10 16,1 0-4-16,-8 7-115 15,-7-6-50 1,-7 5 89-16</inkml:trace>
  <inkml:trace contextRef="#ctx0" brushRef="#br0" timeOffset="22594.34">17046 14203 184 0,'-3'-3'68'0,"3"-3"-52"0,0 6 12 0,0 0 5 16,0-3-19-16,0-4-5 15,0 7-6-15,0 0 0 16,0 0-2-16,0-3-1 0,0 3 1 0,3 0-1 16,4 0 0-1,4 0 4-15,7 0 5 0,6 3 8 16,8-3 4-16,3 0-4 15,4 0-2-15,3-3-7 16,8-3 0-16,3 6-5 16,0-6-2-16,3 6-3 15,0 6-1-15,1-6 6 16,6 0 3-16,-6-6-6 16,-1 2-1-16,4 4 0 15,0-6 0-15,0 6 1 16,0-3 0-16,-7-3-3 15,-7 6 2-15,-7 0 3 16,-4 0 1-16,-7 0-8 16,-3 0-2-16,-7 0-12 0,-4 0-3 15,-7-3 16-15,-11 3 8 16,-6 0-9-16,-4 0-2 16,-4-7 15-16,-3 7 9 15,0-3-8-15,-1-3-6 16,1 3-10-16,4-3-5 15,-1-4 21-15,4 4 11 16,0 3-13-16,3-4-3 16,4-2-5-16,4 9 1 15,-1-3 3-15,4-3 2 16,7 6-4-16,4 0-1 16,6 0 3-16,5 0 3 15,2 9-3-15,4-9-1 0,8 9 2 16,-1-2 1-16,0-7-1 15,-3 3 1-15,0 3-7 16,-4-6-1-16,-3 3 6 16,-8 4 6-16,-3-1-3 15,-3-3-2-15,-4 6-4 16,-7 1 1-16,-7-1 1 16,-7 7 2-16,-4 3-10 15,-3 0-2-15,0 6-17 16,0-7-8-16,3-2 19 15,0-6 8-15</inkml:trace>
  <inkml:trace contextRef="#ctx0" brushRef="#br0" timeOffset="23451.03">17611 13686 292 0,'3'-3'110'0,"1"3"-86"0,3 0-6 0,-7 0-8 16,7 3-18-16,3 6-2 16,-3-3-52-16,1 4-22 15,-1-1 43-15,0 1 21 0</inkml:trace>
  <inkml:trace contextRef="#ctx0" brushRef="#br0" timeOffset="23585.67">17893 13632 176 0,'7'-3'68'0,"-4"-3"-52"0,5 6-5 0,-5 0-4 15,4 6-33-15,0-3-9 16,0-3 17-16,0 7 9 0</inkml:trace>
  <inkml:trace contextRef="#ctx0" brushRef="#br0" timeOffset="23707.02">18133 13642 180 0,'17'6'68'0,"-10"-6"-52"0,1 0 14 16,-8 0 4-16,3 3-19 15,1 3-8-15,3 1-5 16,-4-4-2-16</inkml:trace>
  <inkml:trace contextRef="#ctx0" brushRef="#br0" timeOffset="25253.42">19343 14209 200 0,'-7'4'74'16,"3"-4"-58"-16,1 6 5 0,3-6-3 0,0 9-11 15,-4-6-4-15,4 4-2 16,-3 2-1-16,3 0 0 16,0-2 0-16,0 2 0 0,3 1 2 15,1-1 3-15,-1 0 0 16,4 1 2-16,0-4 0 15,0-3 3-15,0 3 4 16,4-6 3-16,0 0-7 16,-1-6-3-16,-3 3 0 15,4-6 0-15,-1-7 1 16,5 0 2-16,-1-6-10 16,3-3-4-16,1-3 4 15,3-3 4-15,-3 2 0 0,-1-8 1 16,1 2-6-16,3-9 1 15,0 0 4-15,1 1 2 16,-1-4-2-16,3 9-3 16,1-3 2-16,0 13 2 15,-4 0-4-15,-3 3-1 16,-4 12-2-16,3-3 0 16,-3 10 2-16,1 6 0 15,-5 0-3-15,1 6 2 16,-4 4 3-16,0 5 3 15,0 4-4-15,0 3-1 16,-4 10-2-16,1-4-2 0,0 9 5 16,-4 4 1-16,0-3-5 15,0-1-2-15,0-5-1 16,0-1 4-16,-4 1 1 16,0-4 1-16,1 0-7 15,-1-3 0-15,1-6 1 16,3-3 1-16,-4-4-6 15,4-2-1-15,-3-4-17 16,3-6-9-16,-4-6 17 16,1 2 12-16</inkml:trace>
  <inkml:trace contextRef="#ctx0" brushRef="#br0" timeOffset="25536.66">19639 14096 164 0,'-7'7'63'0,"4"-7"-49"0,-1 3 14 0,4 3 4 15,0-6-18-15,0 0-7 16,0 0-1-16,0 0 3 16,7 0-5-16,4-6 0 0,3 3 2 15,3 3 1-15,5-7 1 16,-1 4 0-16,7-3 0 15,0-3-2-15,4-1-1 16,0 1-6-16,-1-1 1 0,1-5-101 31,-4 5-45-31,-3-15 74 0</inkml:trace>
  <inkml:trace contextRef="#ctx0" brushRef="#br0" timeOffset="28210.03">20412 14335 172 0,'-11'3'66'0,"8"-3"-52"0,-1 6 8 16,4-6-1-16,0 3-11 16,-3-3-3-16,-1 7-4 15,4-7-3-15,-3 6 1 16,-1-3-1-16,0-3 0 0,4 9 6 16,0-2 4-16,0-7-1 15,4 3 0-15,-4-3-1 16,7 6 0-16,0-6 7 15,0 0 4-15,0-6-7 16,4 3-2-16,-1-7-6 0,4-5-1 16,-3-1-1-1,0-3-2-15,-4 0 3 0,3-6 2 16,1 3-7-16,-1-9 0 16,1 3 2-16,0-1 2 15,-1-5 0-15,1-1-2 16,-1 4 1-16,4-3 1 15,1-1 3-15,-1 1 4 16,0-1-6-16,0-2-2 16,4 2 1-16,3 7 1 15,0 0-6-15,4 3 0 16,-1-1 1-16,4 8 3 16,1 5 0-16,-5 1 2 15,1 8-4-15,-4-2-2 0,-3 12 2 16,0-2 0-16,-8 11-2 15,-3 1 2-15,-7 3-1 16,-3 0 0-16,-8 6 4 16,1-3 1-16,-5 3-8 15,-2 0-2-15,-1-6 6 16,0-4 5-16,1 4 0 16,3-10 3-16,3 1-11 15,1-4-2-15,2-3 1 16,5 7 2-16,-1-10-3 15,4 0 0-15,7 6-4 16,4-3 1-16,7-3 11 16,3 0 8-16,4 6-6 15,-1-3-5-15,-3 4 3 0,1-4 2 16,-5 3-3-16,-3 4-1 16,-10 5-9-16,-4-2-2 15,-11 2 1-15,-6 4 4 16,-4 6 1-16,-8-6 0 15,1 6 6-15,0-6 3 16,0-6 8-16,3 2 2 16,0-5-10-16,4-4-1 15,3-3-1-15,4-6 3 16,4-3-7-16,3-4 0 16,3 1-11-16,4-1-2 15,0 4-98-15,4-3-42 16,-1 6 79-16</inkml:trace>
  <inkml:trace contextRef="#ctx0" brushRef="#br0" timeOffset="28528.62">21040 14228 252 0,'0'0'93'0,"0"0"-72"0,-4 10 0 0,4-1-4 16,0-3-12-16,4 4-1 16,-1 2-2-16,1 4 1 15,-4 0-2-15,0 2-3 0,0 1-1 16,0 6 2-16,0-3 2 15,-4 3-2-15,4-6 0 16,-3 6 1-16,-1-6 0 16,4 0-62-16,-3-10-28 15,-4 1 46-15,-1-13 21 16</inkml:trace>
  <inkml:trace contextRef="#ctx0" brushRef="#br0" timeOffset="29530.54">21146 13275 212 0,'-4'-9'79'0,"0"5"-61"0,4-2 21 16,0 6 5-16,0 0-24 15,0 0-11-15,0 0-6 16,0 6-3-16,0-2 0 16,-3 5-9-16,-1 0-2 0,1 1 12 15,-1 5 9-15,1 4-7 16,-1-3-1-16,1 3 2 0,-1 6 2 16,-3-3 0-16,0 0-1 15,0 0-6-15,0-7 1 16,0 1-5-1,7-3 3-15,-4-4-1 16,4 0 1-16,0 1 4 16,0-10 1-16,0-3 1 15,4-7-2-15,-1-5-4 0,5 2-1 16,-1-9 6-16,0 3 5 16,0-6-6-16,3 6-1 15,1-3 1-15,3-3 3 16,0 10-2-16,0 2-2 15,0-3 0-15,0 7-1 0,4 3 2 16,0 3 3-16,-4-4-7 16,0 14 0-16,-4-4-2 15,1 6 2-15,-4 7 1 16,0-1 3-16,-3 4-3 16,-4 0 0-16,0 0 7 31,0 0-3-31,0-4-1 0,3 4-1 15,1 0-1-15,-1-3-3 16,4-7 2-16,4 1 1 16,0-1-11-16,6 0-3 0,-3-9-224 31,0 7 129-31,-21-17 46 0</inkml:trace>
  <inkml:trace contextRef="#ctx0" brushRef="#br0" timeOffset="37880.68">21594 14231 436 0,'0'0'165'0,"0"0"-129"0,0 0-346 31,3 0 184-15,-3 0 57-16,7 0 63 15,-3 0 31-15,-1 0-6 16,-3 0 1-16,7 0-5 16,-3 0 1-16,3 7-3 15,0-7 2-15,0 0 1 16,0 6 6 0,7-3-12-16,4-3 4 0,-1 0 2 15,1-3 20 1,7 3-19-16,3-6 10 0,4 6-19 15,-1-7-4-15,1 7-3 16,0 0-1-16,3 0 0 0,0 0 0 0,1-3 2 16,-1 3-1-16,0-6-1 15,1 3-8-15,-1-3-3 16,4 6 12-16,-1-4 9 16,1-2-5-16,0 6 0 15,-4 0-5-15,1 0-3 16,-5 0 2-16,-2 0 0 15,-5 0 1-15,-3 0 2 16,-3 0-1-16,0 0-1 16,-4 0-13-16,-4 0-4 15,1-3 24-15,-4-3 14 0,-3 6-26 16,-4-10-11-16,0 7 4 16,-4-3 6-16,1-4 2 15,-1 4 2-15,-3 3-5 16,0-3 0-16,0 3-8 15,0-4-1-15,0 7 4 16,0-3 3-16,3-3 5 16,1 6 4-16,-1-3 1 15,1 3 2-15,3-6 0 16,0 6 1-16,0 0-2 16,0-7 1-16,3 4 2 15,1 3 2-15,3 0 5 16,0 0-8-1,0 0-5-15,3 0 1 0,1 0-1 16,3 3 3-16,0 4 1 16,4-1 5-16,-1-3 3 15,1-3 5-15,0 6 2 16,-1-3-7-16,1 4-4 16,0-4-9-16,-1-3-1 15,1 6 3-15,0-6 2 16,-4 0-3-16,0 0-1 15,-4-6 3-15,-3 6 3 16,0 0-1-16,-7 0-2 16,0 0 4-16,-3 0 4 15,-4 6-12-15,-4-3-2 0,-6 3 6 16,-4 4 4-16,-1-1-5 31,1 7 1-31,-11 3 1 0,1 0 1 16,-1-1 1-16,4 1-7 15,-1-3-2-15,5 0-95 16,3-4-40-16,-1-12 70 16,1-3 35-16</inkml:trace>
  <inkml:trace contextRef="#ctx0" brushRef="#br0" timeOffset="40535.6">23865 13924 108 0,'0'3'44'0,"0"3"-35"0,0-6 5 0,0 0-1 16,0 0 0-16,0 0 5 15,0 10 7-15,-3-4 5 16,-1 4-5-16,1-1-1 16,-1 3-13-16,-3 4 2 0,0 3 1 15,-3 0-7-15,3-4-2 16,-4 4-3-16,0 0 1 16,1 0 0-16,-4 6 1 15,0-6 9-15,-4 6 6 16,0-6-17-16,-3 6-5 15,-4-6 3-15,1 6 1 0,-1-6-6 16,0-4-2-16,1-2 8 16,-1 2 6-16,4-11-3 15,0 2-2-15,3-6-1 16,0 0-1-16,1-6 0 16,3 2 0-16,3-2-3 15,0-3 0-15,4-1 4 16,0 1 1-16,0 0 0 15,4 2 1-15,3-2 0 16,0-1 1-16,3-2-13 16,1-4-4-16,3 7 17 15,3-7 8-15,1 4-9 16,3-4-3-16,0 6-3 16,0-5 1-16,0 5 5 0,1 1 3 15,-1 6-16-15,0-3-5 16,0-1 18-16,0 4 11 15,0 3-8-15,0 3-3 16,0 4-4-16,4-7-1 16,0 9 4-16,-1-3 1 15,-3-3-12-15,1 7-7 16,-1-1 17-16,0 1 10 16,-4 5-6-16,4-5-3 15,-3 9-3-15,0-4-1 16,-1 1 4-16,1-4 3 0,-4 7-15 15,0-3-8-15,0 0 20 16,0-4 11-16,0 4-10 16,0-7-2-16,0 1-66 15,0-1-27-15,0-3 45 16,0-12 23-16</inkml:trace>
  <inkml:trace contextRef="#ctx0" brushRef="#br0" timeOffset="40895.51">24063 14310 236 0,'0'0'88'0,"3"0"-69"0,1 0-11 0,-4 0-12 16,4 0-31-16,3 0-10 15,-7 0 23-15,3 0 11 16,1 9 9-16,-4-3 26 0,0 4 13 16,0-1-7-16,0 7-3 15,-4-4-11-15,1 7-5 16,-1-3 7-16,1 3 5 16,-1 0-28-16,0-1-12 15,1 4 5-15,-1-9 6 16,4 3 4-16,0-1 2 0,0-2 0 15,4-4 2 1,-1-3-6-16,5-2 1 0,-1-4-72 16,3-4-31-1,1-11 55-15</inkml:trace>
  <inkml:trace contextRef="#ctx0" brushRef="#br0" timeOffset="41018.75">24222 14015 532 0,'10'28'200'0,"43"25"-155"0,-99-74-75 15,43 14-45-15,-4 7 2 16,0-3 9-16</inkml:trace>
  <inkml:trace contextRef="#ctx0" brushRef="#br0" timeOffset="42246.98">24433 14344 240 0,'-3'3'90'0,"3"-3"-70"0,0 0 8 0,0 0-2 0,0 0-16 16,3 7-6-16,1-7-2 16,-4 0 0-16,3 6-1 15,-3-6-3-15,0 0 1 0,0 0-8 16,0 0-2-16,0 0 23 16,4-6 11-16,0-1-13 15,3-2-6-15,0-4 0 16,0-5 2-16,0-7-1 15,0-1 0-15,0-2-6 16,3 0-1-16,5-7 9 16,-5 1 5-16,4-1-5 15,0-2-2-15,7-1-3 16,-3-3 1-16,3 4-2 16,0-1-1-16,1 4-4 15,2 5 0-15,1 4 4 0,0 10 2 16,-4-4-3-16,7 10-1 15,0-7 3 1,-3 6-1-16,-4 7 3 16,0-3-4-16,-3 6 0 15,0 0 1-15,-4 6 2 16,-4 4-6-16,-3-1-1 16,-3 10-3-16,-4-3 2 15,-4 2 6-15,-3 1 2 16,-3-3 0-16,-1 3-2 15,-3 0 1-15,0-1-1 16,-4 1 0-16,4-3 0 0,0 0-3 16,3-4 2-16,4 4-1 15,0-7-2-15,4-6-4 16,6 4 0 0,4 2 6-16,4-9 1 15,0 9 4-15,-1-9-4 16,1 10-2-16,-1-4 4 15,1-3 1-15,0 3-5 16,-1 4 0-16,-3-1 3 16,-3 7 4-16,-8-4-8 31,4 4 3-31,-10 9-5 0,-5-3 8 16,-2 3 3-16,-4 4-5 15,-4-11-1-15,0 4 0 16,-3-9 2-16,3-4 4 0,1-2-2 0,3-7-2 15,3-7-25-15,7-5-11 16,4-7 18-16,4-6 8 16</inkml:trace>
  <inkml:trace contextRef="#ctx0" brushRef="#br0" timeOffset="43043.12">25054 14338 168 0,'4'6'66'0,"-4"-6"-52"0,0 3 1 16,0-3-4-16,0 7-10 15,0 2 0-15,0 0-6 16,0 1 1-16,-4 6 2 15,1-1 12-15,-1-2 6 0,1 6 5 0,-1-4 2 16,1 4-12-16,-1-3-4 16,1-4-7-16,-1-2-1 15,4 2-34-15,0-2-17 16,-3-1 27-16,-1-6 12 16</inkml:trace>
  <inkml:trace contextRef="#ctx0" brushRef="#br0" timeOffset="44275.2">25234 13353 212 0,'-3'0'82'0,"3"0"-64"0,3 0-2 0,-3 0-5 15,0 0-8-15,0 10-2 16,0-1 0-16,0 1-1 15,0 5 0-15,0-2 0 0,-3 2 2 16,-1 1-1-16,1-3 2 16,-1 2 0-16,1 1 3 15,-1-3-1-15,1-4 2 0,-1 0-4 16,0-2-2-16,1-4 0 16,-1 3 1-16,1-6-1 15,-1 3 2-15,1-3-4 16,3 0 0-16,0 0 1 15,0-3 2-15,0 3 12 16,3-6 8-16,4 3-27 16,0-7-9-16,4-5 0 15,3 2 5-15,0-9 1 16,4 3 1-16,3 0 4 16,0 1 1-16,0-1 2 15,-3 0 0-15,0 3 0 16,-1 7 0-16,-3 3 2 15,1 2 3-15,-5 4 18 16,1 4 7-16,-4 5-31 16,0 7-14-16,-7 3 19 0,0-1 9 15,-4 1-18-15,1 6-9 16,-1-6 6-16,1 3 5 16,-1-9 14-16,1 5 5 15,3-8-7-15,3-1-3 16,1 4-17-16,-1-10-8 15,4 3 29-15,0-3 17 16,0-6-15-16,0 3-8 16,1 0-76-16,-5 0-34 15,1 0 53-15</inkml:trace>
  <inkml:trace contextRef="#ctx0" brushRef="#br0" timeOffset="55278.87">13522 11638 160 0,'0'-16'60'0,"0"16"-47"0,7-9 17 15,-3 3 10 1,-1 6-23-16,1 0-3 16,-1-3-10-16,-3-4-5 15,4 7 0-15,-4 0-1 0,0 10 0 0,0-1-5 16,3 0 4-16,-3 7-1 15,7 3 2-15,0-3 8 16,7 2-3-16,1-8 8 16,-1 9-7-16,3-10 5 15,1 13-5-15,3-9 2 16,0 2-3-16,4 4-2 16,0 0 0-16,-1 0-4 15,1 6 2-15,3-6 3 16,4-1-1-16,3 4-1 15,4-9 1-15,0 3-1 16,0-7 0-16,7-6 4 16,-4 3-2-16,4 4 19 15,-4-1-12-15,4 1-3 16,-4-1-4-16,4 0-2 16,-4 7 0-16,1-6 0 15,-1 5 0-15,0-5-18 16,-3-1 10-16,0 0 21 15,0 1-7-15,3-10 1 16,-3 9-4-16,3-9-16 16,-3 0 7-16,4 0 9 15,-5 7-1-15,8-7 9 16,-7 3-7-16,7-3 3 16,-4 9-4-16,4-9-2 15,-4 6 0-15,4-3-1 16,-3-3 0-16,2 7 2 0,1-7-1 15,4 3-3-15,-4 3 1 0,3-6-1 16,0 0 0-16,4 0 2 16,-7 0 0-16,3 0 0 15,1 0 0-15,3 0-5 16,3 0 3-16,-3 0-8 16,-3 0 6-16,2 6 8 15,-2-2-2-15,3-4 2 16,-4 6-2-16,4-6-2 15,-4 3 1-15,8-6 5 16,-8 3-3-16,8-6-3 16,-8 2-1-16,8-2 1 15,-8 0 0-15,4-4 0 16,-4 7 0-16,1-6-3 16,-5 3 2-16,12 6 3 0,-8-3-3 15,1-4 0-15,-1 7-6 16,0-9 0-16,-3 3 3 15,0 2 9-15,0-5 4 0,-4 3-11 16,1-4-5-16,6-2 7 16,-3-4 6-16,0 7 0 15,0-1-1-15,-4 4-9 16,0-3-5-16,-3 6 9 16,0-4 6-16,-4-2-9 15,-3 3-2-15,0 2 2 16,3-5 1-16,-7 3 6 0,0-4 5 15,1 1-12-15,-5 0-2 16,1-10 6-16,-4 9 6 16,0-5-3-16,1 2-2 15,-1-3-4-15,0 7-1 16,0-7 4-16,4 4 3 16,-4-4-10-16,0 0-3 15,0-2 10-15,-3 5 6 16,-4-9-5-16,0 10 0 15,0-4-2-15,-3-3 2 16,-1 0-3-16,1-6-2 0,-4 6 4 16,4-6 3-1,-1 3-3-15,1 0-1 0,-1 0 9 16,-3-3 3-16,1 7-3 16,-1-8-1-16,0 1-4 15,0 3-3-15,0-3 2 16,0-3 0-16,0-3-6 15,0 2 0-15,0-5 3 16,0 6 2-16,-3-7 2 16,3-2 0-16,0 2-2 15,3-2 1-15,4 2-4 16,0 7 0-16,1-7-1 16,-1 1-2-16,-4-1 5 15,1-2 3-15,-4 2 1 16,0-2 0-16,-3-1 3 0,-4-6 3 15,0 0-4-15,0-3-2 16,-4-3-2-16,0 6-3 16,4 0 1-16,-3 7 1 15,-1-11-1-15,4 5-1 16,0 2 20-16,-3-6 9 16,-4 9-17-16,-4-3-8 15,1-3-14-15,-4 7-5 16,-4-1 6-16,-3 4 4 15,-4-1 13-15,0 1 6 16,-3 6-2-16,-4-7-2 16,-3 7-21-16,-4 3-7 15,-7 3 19-15,1-3 10 0,-5 9 0 16,-6-6-1-16,-4-3-23 16,-4 16-9-16,-6-1 11 15,-8-6 5-15,0 7 18 16,1-7 7-16,-4 7-7 15,0-4-4-15,-4-2-21 16,-3-1-8-16,3 4 27 31,7 2-3-31,-17 1 15 16,11 2-9-16,-26-2-7 16,18 9-2-16,-17-6-18 15,17 12 10-15,-17-6 5 16,17 0 3-16,-17-6 16 0,17 6-9 0,-17-3-3 15,14 3-2 1,-15 0-2-16,19 0 0 0,-22 0-18 16,21 0 10-16,-10 0-10 15,17 3 10 1,-14-3 20-16,14 6-6 16,-13-6 0-16,13 0-3 0,-7 0-20 15,15 0 9-15,-19 0 16 16,19 0-3-16,-18 6 14 15,13-3-11-15,-9 7-19 16,13-1 5-16,-14 1-13 16,15 5 10-16,-15 1 20 15,22 3-5-15,-8 0 16 16,18-1-13-16,-7 1-22 16,18 0 7-16,-4 3-16 15,10 0 12-15,-6-3 23 16,14 6-7-16,-4 9 21 15,7-5-15-15,-3 15-33 16,10-10 11-16,-3 19-23 16,10-6 18-16,-3 7 6 15,10-10 5-15,1 9 2 16,3-9 0-16,0 3 0 16,7 3 0-16,-4 6 4 15,4 7-1-15,0 0-1 16,4-4 1-16,-1 7-4 15,1-12 2-15,3 5 1 16,0-12 0-16,0 7-5 0,4-1 3 16,-1 0-56-16,4 0 31 0,4 10-43 15,0-10 40-15</inkml:trace>
  <inkml:trace contextRef="#ctx0" brushRef="#br0" timeOffset="56629.33">5299 16257 124 0,'0'6'46'0,"-7"-6"-35"0,7 10-6 0,0-10-3 16,0 6 2-16,0-3 2 0,0 7 6 15,0-4 5-15,0-3 0 16,0 3 1-16,0 4-9 15,7-1-3-15,-7 0-2 0,3 1 0 16,4-1 0-16,-3-2 0 16,3 2 2-16,0-6 1 15,4 3 3-15,-1-6 6 16,1-9 4-16,3 0-8 16,0-7-4-16,4-3-3 15,-4 0-1-15,3-6-2 16,4-3-2-16,4-10 12 15,0-2 6-15,7-4-20 16,-4-10-10-16,4 7 17 16,-8-6 9-16,5 9-19 15,-5 0-8-15,1 7 8 0,3 8 4 16,-3-2 8-16,-8 12 4 16,8 0-13-16,-4 10-5 15,0 0 11-15,-6 2 7 16,-1 14-14-16,-4 2-7 15,1 7 5-15,-1 2 1 16,-6 8 10-16,3 5 4 16,-7 3-12-16,0 1-5 15,0 9 9-15,0 0 5 16,0-7-5-16,0 1 0 16,0-4-2-16,4-5 2 15,-1-4-1-15,1 0 2 0,3-6-20 16,0-4-6-16,0-2-6 15,0-4-2-15,3-2-5 16,-6-4-3-16,-4-3 22 16,0 0 9-16</inkml:trace>
  <inkml:trace contextRef="#ctx0" brushRef="#br0" timeOffset="57067.15">5620 16191 92 0,'3'0'35'0,"8"0"-27"0,-1-6 9 0,-6 6 4 16,7-3-3-16,-8-3 1 15,4 6 10-15,0-10 3 16,0 10-14-16,-3-3-8 16,3 3-6-16,-7-6-6 0,0 6 1 0,0 0 1 15,0 0 0-15,0 0 4 16,0 0 2-16,3 0 2 15,1 0 2-15,-4 0-5 16,7 0-1-16,4 6-2 16,-8-6 1-16,8 3-2 15,-1-3 2-15,1 6-4 16,3-2 0-16,7 2-12 16,-3-3-7-16,6-3 11 15,5-9 4-15</inkml:trace>
  <inkml:trace contextRef="#ctx0" brushRef="#br0" timeOffset="57965.21">6364 16154 228 0,'-10'3'85'0,"10"-6"-66"0,-8-4 19 16,8 7 3-16,-3 0-17 16,3 0-3-16,0 0-13 15,0 0-5-15,0 0-2 16,-7-6-6-16,7 6 1 0,7-3-7 15,-4 3-3-15,8 0-1 16,3 3 1-16,7 3 14 16,1-6 10-16,2 0-10 15,1 7-1-15,10-4 2 16,-7-3 3-16,11 6-3 16,0-3-1-16,3-3 0 0,1 6 2 15,-5-2-1-15,8 2 2 16,-7-3-4-16,0-3 0 15,-4 0 1-15,-3 0 0 16,-7 0-9-16,-4 0-4 16,-4-3 13-16,-2 3 9 15,-5 0-6-15,-3-6-1 16,-7 2-2-16,0-2 2 16,-7-3-3-16,4 6 0 15,-11-10-6-15,3 4 0 0,-10-1 7 16,7 1 5-1,-7-1 2-15,-1 7 1 16,5-3-13-16,-4-3-6 16,3 2 13-16,4 4 10 0,7 3-7 15,-4-6-3-15,8 6-12 16,-1 0-4-16,4 0 13 16,7 0 10-16,4 0-4 15,3 0 0-15,0 0-5 16,0 0-1-16,4 6 1 15,-1-3 2-15,1 4-8 16,-4-7-3-16,0 9 11 16,-3 0 5-16,-4-9-2 15,-4 7-3-15,-3-4 7 16,-3 6 4-16,-8 7-9 0,1 0-1 16,-11 2-19-16,-1 1-6 15,5 6-5-15,-8-3 1 16,7-6 15-16,4 3 6 15</inkml:trace>
  <inkml:trace contextRef="#ctx0" brushRef="#br0" timeOffset="58806.97">7701 15799 268 0,'-7'0'101'0,"4"-6"-78"0,-1 3 0 0,4 3-4 16,0 0-22-16,0 3-5 15,0 3-7-15,-7 4-4 16,3 5 11-16,1-2-1 0,-1-4 2 15,1 7 6-15,-1 3 2 16,-3-4 14-16,0-2 7 16,0 3-11-16,0 2-4 15,0-2-4-15,-7 3 0 16,3 0 0-16,-6 6 3 16,-1-6-5-16,-7 0-3 15,1-4 3-15,-1-5 1 16,0 8-16-16,4-8-7 15,-4-4 25-15,-3-3 13 16,0-3-5-16,3 6-3 0,1-12-11 16,10 6-3-16,-8 0 8 15,8-3 7-15,0-3-4 16,4-4-3-16,2 7 0 16,5-3 2-16,3-10-4 15,11 7-1-15,-4 0-5 16,10-1-1-16,-3-2 5 15,8-4 5-15,-5 10-4 16,4-4 0-16,0 1-2 16,4-1 0-16,-4 10 0 15,1 0 0-15,-5 7 0 16,1 2-2-16,-1 0 7 16,1 1 3-16,-4 6-8 0,0 2 0 15,0 1 0-15,1 0 1 16,-5 0 3-16,1 0 1 15,-4-4-4-15,3 4 1 16,-3-3-2-16,0-4 0 16,0 4-7-16,4 3-2 15,-7-10-12-15,6 7-5 16,1-7-58 0,-1 1-24-16,4-1 57 15</inkml:trace>
  <inkml:trace contextRef="#ctx0" brushRef="#br0" timeOffset="59108.24">7913 16194 220 0,'-7'16'82'0,"3"-16"-64"0,4 9 4 16,0-2-3-16,0-4-17 15,0 6-3-15,0 1 0 16,0-1 0-16,0 4 1 16,0-1 0-16,0-2 0 0,0 5-3 15,4-5 2-15,-1 5 3 16,1-2 3-16,-1 3 15 16,1 2 10-16,3 1-29 0,-7-3-14 15,3-7-3-15,5 1-2 16,2-4-53-1,1-12-30-15,3-10 50 16</inkml:trace>
  <inkml:trace contextRef="#ctx0" brushRef="#br0" timeOffset="59242.88">8005 15915 204 0,'-25'28'77'0,"14"-18"-60"0,1 15-5 0,3-16-6 0</inkml:trace>
  <inkml:trace contextRef="#ctx0" brushRef="#br0" timeOffset="61165.47">8629 15630 248 0,'-4'-10'93'0,"4"10"-72"0,0-6-8 0,0 3-12 16,0 6-4-16,0-3-2 16,0 0 2-16,0 0 0 15,0 0 1-15,0 6 2 16,0 1 0-16,0 2 0 16,0 1 0-16,0 2 19 15,0 4-10-15,0 12 14 16,0 7-17-16,-3 2-6 15,-1 7-7-15,-3 0 8 16,7 3-1-16,-14 6 7 16,4 1-4-16,-8 5-5 15,7-2 0-15,-6-4-19 16,6 0 12-16,-6-9-102 16,6 0 61-16,0-9-60 0</inkml:trace>
  <inkml:trace contextRef="#ctx0" brushRef="#br0" timeOffset="61989.75">9356 15755 196 0,'7'-3'74'0,"-7"3"-58"0,7-6 7 0,-7 3 3 16,3 6-16-16,-3-3 0 15,0 0-7-15,-3 0 0 16,3 6-1-16,-7-3 1 16,3 7-2-16,1 5 19 15,-4-5-11-15,-4 9 10 16,7-1-11-16,-6-2-18 16,3 9 5-16,-4-3 11 15,4-3-4-15,-7 6 16 16,4-6-10-16,-8 6-10 15,4 0 0-15,-11-3-6 16,7 3 4-16,-13-6 0 16,6 6 2-16,-10-6 0 15,6 0 0-15,-6-4 2 16,7 1 0-16,-4-7 8 16,8-5-4-16,-5-4 10 15,8 6-8-15,0-12-1 16,7 6-3-16,-4-10 1 15,11 1-2-15,-7-7 2 16,7 7-2-16,0-10-5 16,7 9 2-16,0-15 1 0,3 13 1 15,1-7 0-15,7 3 0 0,3-3 0 16,0 4 0-16,3 2-5 16,1 4 3-16,0-4-3 15,3 10 2-15,0-3 4 16,0 12 0-16,0-6-1 15,4 3 1-15,0 4-4 16,-1 2 2-16,5 0 1 16,-5 1 0-16,1 5-5 15,-4-5 3-15,0 9 3 16,1-4 0-16,-5 4-1 16,4 0 1-16,-6 0-10 15,-1 0 5-15,-4 3-18 16,1 0 12-16,-4-4-51 15,3 4 35-15,1-9-29 16,0 6 32-16</inkml:trace>
  <inkml:trace contextRef="#ctx0" brushRef="#br0" timeOffset="62304.91">9588 16254 288 0,'-7'3'110'0,"7"-3"-86"0,-3 13-11 0,3-10-9 16,3-3-6-16,-3 9-1 15,4 1 1-15,-4-4-3 16,3 3 3-16,-3 1 3 15,0-1 0-15,0 7 4 16,0-4-3-16,0 7 8 16,8 3-6-16,-8 0-10 15,0 3 3-15,3 0-116 16,4-6 65-16,0-3-81 16,4-7 77-16</inkml:trace>
  <inkml:trace contextRef="#ctx0" brushRef="#br0" timeOffset="62426.08">9726 15878 268 0,'-10'-7'101'0,"10"7"-78"0,3 10-7 16</inkml:trace>
  <inkml:trace contextRef="#ctx0" brushRef="#br0" timeOffset="63415.53">23343 14595 188 0,'-14'0'71'0,"14"-3"-55"0,-3 3 17 16,3 0 5-16,0 0-7 16,0 0-1-16,0 0-19 15,0 0-6-15,7 3-4 16,0-3-1-16,3 0 0 0,4 6-9 0,4-3-4 16,3 7 18-16,4 6 7 15,7-1-18-15,-1 4-7 16,5 0 15-16,6-3 8 15,4-7-3-15,3-6-3 16,1 3-12-16,-1-2-5 16,0-4 2-16,-3-4 4 15,-3 4-7-15,-8 0-3 16,-7 0 9-16,-10-6 6 16</inkml:trace>
  <inkml:trace contextRef="#ctx0" brushRef="#br0" timeOffset="63747.17">23234 14746 316 0,'3'-16'121'0,"5"16"-95"0,-1-9 3 16,0 9-6-16,7 0-15 16,3 6-4-16,5-3-10 15,6 6-4-15,7 7 6 16,-7-7-5-16,18 10 1 0,4-3-1 16,2 0 3-16,5-4-3 0,3-6-1 15,0-6 9-15,0-6 7 16,0 3-4-16,-7-6-1 15,-7-7-67-15,-8 0-28 16,-13-3 47-16,-18 1 23 16</inkml:trace>
  <inkml:trace contextRef="#ctx0" brushRef="#br0" timeOffset="66433.87">10037 16163 208 0,'-4'3'79'0,"4"-3"-61"0,0 0 4 0,0 0-4 16,0 0-11-16,0 0-6 16,4 0-2-16,-4 0-4 15,3 6 3-15,-3-6 1 16,4 4 1-16,-4-4 0 16,7 0 0-16,0 6 2 15,0-3-1-15,0-3 8 16,0 6-5-16,0-6 16 15,0 0-11-15,0 0 9 16,0 0-10-16,0-6-2 16,4-3-4-16,-4-1 3 15,3-2-3-15,1-10-12 16,3 3 6-16,-3-19-2 16,6 13 4-16,-3-19 17 15,1 13-8-15,-1-13-3 16,0 3-2-16,0 4 2 15,3 2-2-15,1 1 4 16,0 5-4-16,-4 1-1 16,3 12 0-16,-2-2-1 15,2 2 0-15,-3 7-5 16,0 9 3-16,-3 0-1 16,0 6 1-16,-4 3 0 15,3 7 0-15,-6 6 2 16,3 3 0-16,-4 13 4 15,1-4-2-15,-4 7-3 0,0-10 0 16,0 4-4-16,3-1 3 0,-3-6-12 16,0 1 7-16,0-4-31 15,4-6 20-15,-4-4-42 16,4-5 34-16,-4-1-16 16,3-3 24-16</inkml:trace>
  <inkml:trace contextRef="#ctx0" brushRef="#br0" timeOffset="66703.14">10273 16031 124 0,'-18'-6'49'0,"18"6"-38"0,-10 6 1 16,6-6 1-1,4 7-9-15,-7-4 5 16,4 3-6-16,-4-3 30 15,7 3-19-15,-8-2 45 16,8-4-33-16,-3 0 3 16,3 6-17-16,0-12-6 15,7 6-3-15,4-10 4 16,3 7-4-16,10-19-1 16,1 9-1-16,10-15-83 15,4 3 45-15,3-9-71 16,1-1 62-16</inkml:trace>
  <inkml:trace contextRef="#ctx0" brushRef="#br0" timeOffset="67084.75">10950 15326 180 0,'11'-16'68'0,"-11"16"-52"16,7-12 14-16,-4 5 22 15,1 7-30-15,-4-9 8 16,3 9-19-16,-3 0-6 15,0 0-3-15,-3 6-5 16,-1 4 2-16,-3 2 3 16,0 7-1-16,-7 6-1 15,4 0 1-15,-5 0 1 16,8-3-1-16,-3-6 4 16,3 3-3-16,-4-1 10 15,8-8-6-15,-4-4-3 16,7 3-2-16</inkml:trace>
  <inkml:trace contextRef="#ctx0" brushRef="#br0" timeOffset="69630.8">5327 17747 228 0,'-7'-10'88'0,"7"16"-69"0,0-6-7 0,0 0-9 0,0 0-7 16,0 0 3-16,0 0 2 16,0 0 2-16,0 0-1 15,0 0 1-15,7 4 0 0,0 2-4 16,4-3 1-16,3 3 0 15,-4-6 0-15,4-6 6 16,8 3 4-16,-8-13-1 16,7-3 0-16,4-6 6 15,-8-6 4-15,8-10-9 16,7-3-6-16,-11-3-2 0,7 0 0 16,0-3-1-16,0 6-1 15,-10 6 5-15,3 4 4 16,-3 9-3-16,0 6 2 15,-8 10-10-15,4 9 0 16,0 9 0 0,-3 7-4-16,-1 9 0 15,1 3 0-15,0 7 4 16,3 2 3-16,0 1 2 16,0 6-6-16,0-4 0 15,-3-2 1-15,-1-3 1 16,-3-7 1-16,0 0 0 15,0-9-5-15,-3-3-1 16,3-1-50-16,-14-5-20 0,3-10 38 16,-10-7 19-16</inkml:trace>
  <inkml:trace contextRef="#ctx0" brushRef="#br0" timeOffset="69812.32">5472 17690 332 0,'-7'-6'126'0,"7"3"-98"0,7-4-10 15,3 4-12-15,8-3-56 16,10-3-19-16,4-10-36 16,7 0-12-16,6-6 63 0,-6-10 29 15</inkml:trace>
  <inkml:trace contextRef="#ctx0" brushRef="#br0" timeOffset="70085.13">6343 16843 376 0,'-25'-9'143'0,"25"9"-112"0,0 6-10 15,0-3-12-15,0 7-36 16,-10 9-11-16,-1 6-10 16,-3 9-3-16,-4 1 28 15,-3 2-16-15,0-2-6 0,0-7 22 16,0 7 12-16</inkml:trace>
  <inkml:trace contextRef="#ctx0" brushRef="#br0" timeOffset="73098.61">6548 17665 156 0,'-4'-13'57'0,"11"1"-44"0,-7 9 12 0,7-3 1 16,-7 6 5-16,0-4 4 15,4-2-6-15,-4 6-3 16,3-3-14-16,1-3-5 0,3 6-3 15,0 0-9-15,7 6-4 16,7-3 9-16,4-3 6 16,0 10-2-16,10-10 0 15,4 6-13-15,3-6-4 16,4 3 19-16,0 3 10 0,-4 0-10 16,0-2-2-16,1-4-3 15,3 0 1-15,3 0-1 16,0 0-1-16,-6-10-13 15,-1 4-6-15,-3-3 21 16,0-1 11-16,-8 1-10 16,-6-1-2-16,0 1 0 15,-8-7 1-15,-3 7 0 16,-10-4 1-16,0 4-15 16,-8-1-5-16,0-2 20 15,-10 3 11-15,0 5-6 16,-3-2-1-16,2 3-7 15,1-3-1-15,4 3 1 16,-8-4 2-16,8-2-14 16,3 9-7-16,7-6 21 0,0 2 11 15,0 4-7-15,7 0-5 16,3 4-4-16,8 2 2 16,-4 3 4-16,4 7 3 15,3-7-16-15,-4 1-7 16,1-1 19-16,3 1 9 15,-7-1-2-15,0 0-2 16,-3 1-4-16,-4-1-3 16,-7-2 1-16,-7 8 1 15,-7-2-3-15,-4 6-2 16,-3 6 4-16,-4-7 1 0,-10 8 0 16,3 2-2-1,4-9-4-15,3 6 0 0,4-7-55 16,4 1-26-16,2-3 44 15</inkml:trace>
  <inkml:trace contextRef="#ctx0" brushRef="#br0" timeOffset="74145.33">7782 17853 308 0,'-10'-3'115'0,"10"6"-89"0,0-3-8 0,0 0-7 16,0 0-19-16,0 0-2 0,0 0-11 15,3 0-4-15,4 6 14 16,-3-6 12-16,-1 0 9 0,1 0 0 15,-1-6 2-15,1 6 4 16,3-9 4-16,-7 6-6 16,7-7-1-16,-3-2-7 15,-1 2-4-15,4 1 1 16,-3-4 0-16,-1-2 25 16,4-4 11-16,-3-6-24 15,3-3-12-15,0-1-10 16,0-5-2-16,0 6 7 15,0-7 3-15,4 1-10 16,-1 5-4-16,4-5 6 16,4 6 3-16,3-1 15 15,0 4 5-15,-3 0-6 0,3 6-1 16,-3 1-18-16,-1 2-7 16,1 3 17-16,0 1 7 15,3 2-11-15,-4 7-7 16,5-3 11-16,-1 6 6 15,-7 0-12-15,4 6-3 16,-1-3-4-16,1 7 2 16,-1 6 1-16,-6-7 3 15,0 7 2-15,-4-4 2 16,-7 4 1-16,-4 0 3 16,-3-4-1-16,-3 4 2 15,-5 3-4-15,1-4 0 0,-3-2 1 16,3 2 0-16,-1-5 0 15,1-1 0-15,4 1 0 16,-1-1 0-16,4 1 0 16,0-4 0-16,4 3-5 15,6-3-1 1,4-2 5-16,0 5-2 16,11-3 2-16,-8-3 1 15,5 7 0-15,-1-1 0 16,0-2 0-16,0 2 0 15,-4 7 0-15,-3-4 0 16,-3 4 0-16,-4-1-3 16,-4-2 2-16,-6 3 5 15,-1-4 2-15,-3-2 2 0,-3 5 0 16,-1-5-4-16,-3-1-1 16,-4 1-6-16,0-1-2 15,1-3-3-15,3 4 0 16,3-10-4-1,4 6 2-15,3-6 1 16,4 0-42-16,11-6-15 16,3 6 33-16,7-10 19 15</inkml:trace>
  <inkml:trace contextRef="#ctx0" brushRef="#br0" timeOffset="74512.43">8530 17762 188 0,'0'0'71'0,"0"7"-55"0,0-7 0 16,0 0-2-16,0 0-10 16,0 0 0-16,0 0 7 15,0 0 2-15,0 0-6 16,0 3 2-16,0 6 4 0,0 0-5 0,0 7-2 16,0 3-6-16,0 0 0 15,-3 6 0-15,3-6 0 16,-4-1 8-16,4 1 7 15,-3-3-3-15,3-7-2 16,0 7-10-16,0-7-5 16,0-5 0-16,-4-4 3 15</inkml:trace>
  <inkml:trace contextRef="#ctx0" brushRef="#br0" timeOffset="80456.39">9091 17148 176 0,'-7'-4'68'0,"7"-2"-52"0,0 6 8 0,0 0 0 16,0 0-12-16,0 0-4 15,0 0-3-15,0 0-1 16,0 0-2-16,0 0 3 0,0 0 1 16,0 6 20-1,0-2-15-15,-4 5 9 16,4 0-12-16,-3 13 0 16,-4-9-5-16,0 6 9 15,3-4-6-15,-3 14 8 16,0-4-2-16,-3 3 12 15,-1 6-13-15,-7 10 23 16,4 0-20-16,-7 3-6 16,-4 3-5-16,-6 7-19 0,-1-4 5 15,4-9-9 1,3 3 12-16,0-6-27 16,11-3 20-16,-10-4-104 15,9-6 67-15,1-3-66 16,7-3 68-16</inkml:trace>
  <inkml:trace contextRef="#ctx0" brushRef="#br0" timeOffset="81251.58">9013 17878 280 0,'-3'7'104'0,"3"-7"-81"0,3 3-8 0,-3-3-9 16,4 9-39-16,0-9-24 16,-1 6 29-16,-3-6 7 15,0 0 14-15,0 0 16 16,0 0-4-16,0-6 24 15,7 6-16-15,-7-9 10 0,4-7 1 16,-1 3 7 0,4-2-16-16,0-4-4 0,4-6-3 15,-1-6 2-15,5-10-7 16,-1-6-2-16,3-3-1 16,1 3-3-16,3-1 2 0,0 8-4 31,4 2 3-31,3 0-10 15,4 7 7-15,3 3-5 16,0 12 6-16,4-3-4 16,-3 7 4-16,-1 2 2 15,0 4 2-15,-7 6 4 16,1 0-2-16,-5 6 1 16,-3-2-1-16,-6 5 5 0,-8 7-4 15,-11 2 3-15,1 1-3 0,-12 9 0 31,1 7-1-31,-10-7-2 0,6 7 1 16,-3-10-1-16,3 0 0 0,8-6-3 16,-4-7 2-16,3-2-6 15,7 2 4-15,4-9 1 16,7 4 2-16,1-7 2 16,6 3-1-16,3-3 2 15,1 0-2-15,0 6 4 16,3-3-3-16,-4 3-1 15,1-2 0-15,-7 11 1 16,-1-5-1-16,-10 8 2 16,4-2-2-16,-15 3-3 15,0 0 1-15,-10 0 3 16,0 6-1-16,-11-7 2 16,4 1-2-16,-7-3 6 15,7-7-4-15,-1 1 8 16,8-4-7-16,4-6-12 15,-1 0 4-15,4-9-87 16,10 2 50-16,8-8-58 16,3 5 57-16</inkml:trace>
  <inkml:trace contextRef="#ctx0" brushRef="#br0" timeOffset="81566.73">9818 17831 244 0,'-4'3'93'0,"4"-3"-72"0,0 0 18 0,0 0 14 16,0 0-30-16,-3 0-3 15,3 10-13-15,-4-4-2 16,1-3-3-16,-4 7-4 16,3 5 1-16,-3 4-1 0,4 0-2 15,-1 6 3-15,0-6-9 16,1 0-69 0,3-4 43-16,-4-5-52 15,8-1 52-15</inkml:trace>
  <inkml:trace contextRef="#ctx0" brushRef="#br0" timeOffset="82587.87">10146 17646 216 0,'-4'10'82'0,"8"-1"-64"0,-11 0 2 0,7-2-4 16,-4-4-9-16,1 6-2 15,-1 1-2-15,1 2-3 16,-4 1 1-16,3 2-1 0,-3-5 0 0,4 6 0 16,-1-4 0-16,0-3 11 31,4 1-6-31,0-4 22 16,4 4-15-16,0-17 21 15,-1 7-19-15,4-3 2 16,0-3-10-16,0-7-1 15,4-2-3-15,-1-10 5 16,1 6-4-16,0-25 25 16,6 12-15-16,-3-18-4 15,0 6-5-15,1-9-21 16,-1 9 9-16,3 3 1 16,1 10 4-16,0-7-2 15,-1 20 3-15,1-1-3 0,3 3 2 16,-3 7 2-16,3 9 1 0,-4 3 0 15,1 9 0-15,-4 10 0 16,4 3 0-16,-4 19-3 16,4-6 2-16,-8 6 1 15,1 0 0-15,-4 0-3 16,3-7 2-16,-6-2-45 16,3-7 24-16,-11-3-105 15,4 0 71-15,-7-3-50 16,0-6 62-16</inkml:trace>
  <inkml:trace contextRef="#ctx0" brushRef="#br0" timeOffset="82798.34">10241 17656 308 0,'-17'-10'115'0,"17"10"-89"0,-8 0-3 15,5 0-9 1,3 0-10-16,-4 0-14 15,8 0 6-15,-1-6-13 16,5 6 10-16,2-3-12 16,4-3 11-16,7-4-25 15,1 7 19-15,2-6-86 16,4 2 55-16,4-8-57 16,0 12 59-16</inkml:trace>
  <inkml:trace contextRef="#ctx0" brushRef="#br0" timeOffset="82993.82">10707 17076 408 0,'-25'-10'151'0,"25"10"-118"0,0 6-61 0,-3-2-36 16,3 5 27-16</inkml:trace>
  <inkml:trace contextRef="#ctx0" brushRef="#br0" timeOffset="84734.09">10851 17094 156 0,'-3'0'60'0,"3"0"-47"0,0 10-5 16,0-10-7-16,-4 0-9 15,1 6-2-15,-1-3 0 16,1-3 4-16,-1 6 5 16,1-2 5-16,-1 2 19 0,-3 0 7 15,4-3 0-15,-1 7 6 16,1-4-20-16,-4-3 3 16,7 3-12-16,-4-6 0 15,4 3-4-15,0-6 0 16,7 3-1-16,0-9 3 15,0 3-3-15,4-13 6 16,-1 9-5-16,4-8 3 16,1 2-3-16,-1-9-6 15,0 12 1-15,-4-6-3 16,4 4 2-16,-6 5 13 16,2 1-5-16,-6 0 6 15,-1 2-6-15,-6 7-4 16,3 0-2-16,-7 0 3 15,3 10-1-15,-7-1-1 16,1-3 1-16,-8 10 3 16,8-3-2-16,-12 5 8 15,8 4-6-15,-7-3 3 16,7 0-4-16,-4-10-6 16,8 7 1-16,-1-13-8 15,4 7 6-15,4-10-10 16,3 6 9-16,3-12-58 15,4 2 35-15,0-5-43 16,4-3 41-16</inkml:trace>
  <inkml:trace contextRef="#ctx0" brushRef="#br0" timeOffset="88246.67">23947 14708 80 0,'3'3'30'0,"1"-3"-24"0,-1 6 10 16,-3-6 5-16,4 4-8 16,-1-4-2-16,4 6-2 15,0-3-1-15,4-3 4 16,-1 0 5-16,1-3 6 0,0-3 6 15,-1 6-12-15,1-4-4 16,-1-2-8-16,-3 6-4 0,4 0 0 16,-4 0-1-16,0 0 0 15,0 0-3-15,0 0 2 16,0-3 1-16,0-3 2 16,4 6-1-16,-4-3 2 15,4-4 0-15,-4 7 3 16,0-6-1-16,3 3 0 15,-6 3 3-15,-1-6 3 16,1 6 2-16,-4 0 5 16,0 0-4-16,0 0 2 0,-4 0-9 15,1 0-2-15,-1-4-5 16,1 4-3-16,-8-6 4 16,4 6 1-16,0-3 2 15,0-3 0-15,-4 6-16 16,1 0-6-16,-4 0 24 15,0 0 12-15,-1 0-13 16,-2 0-6-16,-1 6 0 16,1-3 1-16,2 7 3 15,1-4 1-15,0-3-18 16,0 3-5-16,0-6 24 16,0 0 15-16,0 0-14 15,0 0-4-15,0 0 4 16,-1-6 3-16,1 3-7 0,0 3-2 15,0-6-67-15,-4 6-30 16,1 0 49-16,-8 6 26 16</inkml:trace>
  <inkml:trace contextRef="#ctx0" brushRef="#br0" timeOffset="91372.95">8819 16417 192 0,'-10'-9'74'0,"10"9"-58"0,-4-4 5 0,4-2-3 15,-3 6-11-15,-1 0 0 16,4 0-4-16,-3-3 3 15,6 6-4-15,-3-3 4 16,0 0-4-16,0 0-1 16,0 0 0-16,0 0-1 15,0 0 0-15,0 0 2 16,4 6-1-16,-4-2 6 16,3 5-4-16,1-3 6 0,-4 4 7 15,3 5 8-15,1-2-29 16,-1 3-12-1,4 2 8-15,1-2 3 16,-1 3 5-16,3-7 1 16,1 4 0-16,-1 0 17 15,4-4-9-15,1 4 10 16,-1 0-10-16,0-4-20 16,3 7 6-16,8-3-9 0,-11-7 22 15,4 7-4 1,0-4-1-16,3-5-3 15,0 2 0-15,0 0 16 16,4 1-8-16,-4-1-16 0,0 1 4 0,0-4-14 16,0-3 11-16,1 3 8 15,-1-3 1-15,7 4 2 16,-3-1-3-16,-1-3 10 16,5 3-5-16,2-2-7 15,1 5 1-15,3-9-18 16,1 6 11-16,-1-6 5 15,0 3 3-15,0-3 18 16,-3 0-10-16,0-3 10 16,0 3-10-16,-1-6-13 15,1 3 2-15,3-7-2 16,-3 4 3-16,3-3 6 16,1 2-2-16,-1-2-1 15,0 9 0-15,1-9-1 16,-5 6 0-16,5-7 2 15,-5 4-1-15,1-4-3 16,0 4 1-16,0-6-1 16,3 5 0-16,-3-2 6 15,-4 0-2-15,4-4-1 16,-1 0 0-16,5 4-4 16,-5 0 2-16,5-10 1 15,-5 9 0-15,8-5 0 16,-3 5 0-16,2-8 0 15,-2 5 0-15,-1-9 4 16,-3 3-2-16,-1-6 4 16,-2 6-4-16,-1-9-5 0,0 3 1 0,0-13-1 15,0 13 1-15,1-3 6 16,-1 3-2-16,4-6-3 16,-4 6 0-16,0-10 1 15,0 10 0-15,1-13 0 16,-5 10 0-16,8-16 4 15,-4 16-2-15,0-13 4 16,-3 10-4-16,0-10-3 16,-4 13 0-16,-3-10 3 15,-1 7-1-15,-3 3 4 16,-3 3-3-16,-4-7 6 16,0 7-5-16,-3-3 6 15,-1 3-6-15,-3-10-1 16,4 7-1-16,-4-10-1 15,3 7 0-15,-3-13 0 16,0 16 0-16,-3-10 2 16,3 10-1-16,-4-3 2 15,1 3-2-15,-4 2-3 16,0 5 1-16,-8-5 5 16,8 8-2-16,-10-7-1 15,6 9 0-15,-10-3 3 16,7 6-2-16,-7-5 39 15,7 2-23-15,-11-3-3 16,4 3-9-16,-11 7-5 16,7 0 0-16,-6-1-4 0,2 4 2 15,-6 6-1-15,10 0 0 0,-10 0 2 16,10 9 0-16,-13-9-29 16,9 7 16-16,-9-7 5 15,6 0 6-15,-14 0 2 16,11 0 0-16,-11 0 0 15,10 0 0-15,-6 0 0 16,7 0 0-16,-7 0-3 16,10 3 2-16,-7 3 3 15,7-6-1-15,-10 6-1 16,10-3 1-16,-10-3-4 16,7 7 2-16,-11-7 3 15,7 3-1-15,-7-3-1 16,11 6 1-16,-8-3-1 15,8 4 0-15,-7-4-3 16,10 6 2-16,-7-3 1 16,11 4 0-16,-7-1 0 15,10-3 0-15,-10-2 0 16,7 2 0-16,-8-3 2 16,8-3-1-16,-11 6-1 15,15-3 1-15,-19 4-1 16,11-4 0-16,-6 3 2 15,6 4-1-15,-3-1-5 16,3 7 2-16,-3-7-1 16,10 0 1-16,-3 1 0 0,3-1 0 0,-7 7 0 15,8-4 0 1,-8-2 2-16,7 6 0 0,-7 2 0 16,1-2 0-16,-1 0 0 15,4 3 2-15,-1 2 1 16,1-5-1-16,0 3-6 0,3 6-2 15,1-6 7 1,2 0-1 0,-2 6 1-16,3 0-3 0,-1-6 1 15,5-1 3-15,-1 1 1 16,8 6-1-16,-5-6-2 16,5 9 1-16,-1-2-1 15,1 2 0-15,-4 6-3 16,7-6 2-16,-4 7 1 15,7-7 0-15,-6-3 0 16,6 0 0-16,-3-6-5 16,4 6 3-16,-4-3 3 15,7-3 0-15,-4 6-1 16,4-6 1-16,-3 6-4 16,6-6 2-16,-3 0 1 15,0 6 0-15,0-6 0 16,0-1 0-16,0-2 2 15,4 3-1-15,3 0 2 0,3 3-7 16,-6-10 3 0,3 7 0-16,0-3 5 15,4 2-2-15,-1 1-3 0,1 6 0 0,-1-6 1 16,4 6 0-16,-3-6 0 16,3 6 0-16,0-6 0 15,0 6 0-15,4-3 0 16,0-6 0-16,-1 3-11 15,4-4 6-15,1-5-7 16,2 2 7-16</inkml:trace>
  <inkml:trace contextRef="#ctx0" brushRef="#br0" timeOffset="106683.69">16958 10826 96 0,'4'-13'38'0,"-1"13"-29"0,-3-3-3 16,0 3-1-16,0 0-17 15,0 0-5-15,0 0 4 16,0 0 5-16,0 0 9 0,0 0 5 15,0 3 23-15,0 4 13 16,0-7 3-16,0-7 3 16,0 7-18-16,0-3-6 15,0 3-14-15,0 0-4 0,0-6 0 16,0 6-3-16,0 0-2 16,0 6 0-16,0-6-1 15,-3 3 0-15,3 4 2 16,0-7-3-16,0 6 0 15,0-6-1-15,0 0 0 16,0 0 2-16,3 3 0 16,-3-3 0-16,7 0 0 15,0 9 0-15,0-9 2 0,0 7-3 16,0-4 0-16,0 6 1 16,0-3 2-16,1-2-1 15,-1 2-1-15,0 0-2 16,3-3 1-16,1 4 1 15,-1-4 2-15,1-3-1 16,3 0-1-16,0 0 1 16,0 6-1-16,0-3 0 15,4-3 2-15,-4 6-3 16,0-2 0-16,0-4 1 16,0 6 2-1,4-3-1-15,-4-3-1 16,0 0 1-16,0 0-1 15,1 0 0-15,-1-3 0 0,0-3 2 16,0-4-1-16,4 7 2 16,-4-3-4-16,0-4 0 15,0 7 1-15,0-3 0 16,-3-4 0-16,-1 4 0 16,-3 6 0-16,0-3 0 15,-3 3 0-15,-1-6 2 16,1 6-3-16,-4 0 0 15,0 0 1-15,-4 0 0 16,1 0 0-16,-1 0 0 16,-3 0 0-16,0 6 0 15,0-3 0-15,0-3 2 0,0 6-3 16,0-6-2-16,0 4 4 16,0 2 1-16,0-6-3 15,0 6-1-15,0-3 1 16,0-3 2-16,0 0-2 15,0 7 0-15,-4-4 3 16,4-3 1-16,-4 0-4 16,1 0 1-16,-1 0 0 15,-3 0 2-15,0 0-1 16,0 0-1-16,0 0 1 16,0 0 1-16,-1-3 19 15,1-4 8-15,0 4-34 16,0-3-17-16,4-4 23 15,-5 4 11-15,1-6-7 16,4-4-3-16,-1 7 2 0,1-7 4 16,-1 6-9-16,0 1-3 15,4 0 6-15,0 9 3 16,0 0-40-16,0 9-15 16,0 0 24-16,4 10 13 15</inkml:trace>
  <inkml:trace contextRef="#ctx0" brushRef="#br0" timeOffset="123708.77">26141 11776 196 0,'0'-3'74'0,"0"3"-58"0,0-6 3 15,0 6-4-15,0 0-17 16,-4 0-5-16,1 6-4 16,-4-3-1-16,0 3 7 15,-4-3 2-15,1 4 3 0,-5-4-11 16,1 3-5-16,-3 3 27 15,-1 1 14-15,-3-4-9 16,3 4-6-16,1-1-2 0,-5 0-1 16,-2 1-6-16,-1-4-2 15,0-3 0-15,-3 7 2 16,0-10-2-16,0 6 0 16,-1-3 1-16,-2-3 0 15,-1-3 4-15,0 3 2 16,0-6 2-16,1 6 2 15,2-4-3-15,1-2 1 16,4-3 10-16,-1-1 8 16,0-5-15-16,4 5-6 15,0-9-20-15,0 10-5 0,-4-7 25 16,0 4 13-16,1-4-11 16,-1-3-4-16,0 4-14 15,4-4-6-15,0 0 31 16,0 3 14-16,0-2-16 15,-1-8-5-15,5 8 1 16,-1-1 4-16,0-6-4 16,4 6-2-16,0-3-1 15,-3 0-1-15,2 3 0 16,5-3 0-16,-4-3 24 16,3 0 13-16,1 6-42 15,-5 0-21-15,5-6 31 16,-1 7 17-16,1-8-35 15,-1-2-16-15,4 3 31 16,0-3 14-16,0-7-25 0,3 7-13 16,4 0 22-16,-3-6 12 15,-1 8-13-15,4-2-5 16,-3 3 4-16,3-3 3 16,0 9-7-16,0-6 0 15,0 0 6-15,3-3 5 16,1 3-13-16,-1-4-4 15,1 1 7-15,3-6 7 16,0 5-7-16,0-5-3 16,0 6 4-16,0-7 4 15,0 7-4-15,0 0 0 16,4 3 2-16,0 0 1 0,-1 6-4 16,1 0 1-16,3 0-7 15,0 4 0-15,4-1 7 16,-1 3 7-16,-3-2-3 15,4 2-2-15,3 1-4 16,0 2 1-16,4 1 3 16,0-1 3-16,3-9-4 15,0 10-3-15,4 3 3 16,-7-4 3-16,-1 1-8 16,4 6-2-16,1 3 9 15,-5-6 7-15,1 6-24 16,0-4-10-16,-1-2 32 15,1 6 14-15,3 0-31 0,-3 0-14 16,0-3 30 0,-1 3 14-16,1-6-28 0,0 6-15 15,0 0 25-15,-4 6 12 16,-4-12-21-16,12 15-11 16,-1-3 5-16,-7-2 4 15,4 2 5-15,-4-3 4 16,-4-3-5-16,5 9 1 15,-5 1 3-15,1-4 2 16,0 3 22-16,-1 1 8 16,1-1-37-16,-1 1-19 15,-2-1 32-15,-5 7 16 16,1-1-37-16,-1-2-15 16,1 6 38-16,0 3 22 0,-1-3-16 15,1-1-9-15,-1 11-4 16,-3-4 1-16,0 0-30 15,0-3-12-15,0 3 47 16,1 3 25-16,2 0-45 16,1-3-23-16,-1 0 43 15,1-6 22-15,-1 9-44 16,-2-2-19-16,-1 2 41 16,-4-3 22-16,-3 0-43 15,4 3-20-15,3 0 15 16,-7 7 10-16,0-1 3 15,3 1 2-15,-3-4-2 16,0 4 3-16,4 2 2 16,-4 4 4-16,-4-13-4 15,4 7-3-15,0 2 3 0,0-8 1 16,0 2 24-16,0-9 12 16,0 3-46-16,0-6-21 15,0 6 37-15,0-6 17 16,-3-3-36-16,3 2-16 15,0 1 39-15,-4 0 21 16,1-3-43-16,-1 2-19 16,-3 1 40-16,-4 0 21 15,1 6-46-15,-4-6-22 16,0 0 9-16,0 6 6 16,-1-6 3-16,5 0 1 15,-1 2-39-15,4-2-15 0,0-6 36 16,4-1 20-1</inkml:trace>
  <inkml:trace contextRef="#ctx0" brushRef="#br0" timeOffset="126817.54">30021 11923 184 0,'-3'-6'71'0,"-1"6"-55"0,4 0 11 0,0 0 3 16,-3 0 10-16,-1 0 8 15,1 0-43-15,-1 6-18 0,1-6 4 16,-1 4 14-16,-3 2 10 0,0-3-12 15,0 6-3-15,3 7 1 16,1-7 1-16,-1 10 0 16,4-9-2-16,4 5-2 15,-1-5 1-15,5-1 1 16,-5 1 0-16,4-4 0 16,-7-6 2-16,7 0-1 15,-7 0 2-15,4-6-4 16,-4 6-2-16,0-10 6 15,0 4 3-15,-4 3-8 16,1-4 0-16,-1-2 9 16,1 6 4-16,-1-3-9 15,-3 3-3-15,0 3 0 0,0 3 2 16,0 3 2-16,-4 3 3 16,1 1-12-16,-1 5-3 15,-3-2 10-15,0 6 6 16,0-4-7-16,0 1-2 15,0-3 3-15,-4 5 3 16,4-11 1-16,0 2 2 16,3 1-9-16,1-10-3 15,-1 0 5-15,4 0 4 16,0-10-9-16,-4 4-1 16,8-4 5-16,-1 1 5 15,1-3 2-15,3-4 4 16,-4 6-1-16,4 4 0 0,0 3-3 15,0-3 1-15,-3 6-6 16,-1 6-1-16,1 3 0 16,-5 7 0-16,1 3 0 15,-3 0 0-15,-4 0-5 16,0-1-1-16,7-2 5 16,-11-3 2-16,0-1 1 15,4-2-2-15,4-7 1 16,-5 3 1-1,1-6 1-15,0-6-4 16,4 3 1-16,3-7 0 16,0-6 2-16,0 1-3 15,3-4 0-15,8 0 5 16,3-6 2-16,0-3 0 16,0 3-1-16,0-3-6 15,0 9 1-15,7 0 2 16,-11 3 3-16,-6-3-2 0,3 10-2 15,-4 9 0-15,-3-6-1 16,-3 6-3-16,-1 6 2 16,1-6 1-16,-1 9 2 15,4-5-1-15,0 2-1 16,0 3-2-16,3-2 1 16,4-4-1-16,4 6 0 15,3-3 2-15,0-3 0 16,-4 4-3-16,8 2 2 0,-4 7 1 15,0-4 2-15,-3-2-3 16,-4 5 0-16,0 4 3 16,-4-3 1-16,1-4-4 15,-8 4 1-15,-3 0 0 16,3-4 0-16,1 4 0 16,-4-7 2-16,0 1-3 15,-1-10 0-15,1 6-4 16,0-6 1-16,4 3 2 15,-1-3 3-15,0-3-5 16,4-3 1-16,0-4 32 16,4 1 14-16,-1 0-23 15,4-7-12-15,0 3-9 16,0-2 0-16,0-1 2 16,0-3 2-16,-3 4-1 0,-1 2-2 15,1 7-2-15,-4-4-1 16,0 1-1-16,-4 9 3 15,0-3 0-15,1 3 3 16,-1 3-3-16,1 3-2 16,-4-3 4-16,3 7 1 15,4-1 0-15,0 1 1 16,0 5-4-16,0-5 0 16,3 5 1-16,1-2 2 15,-1 3-21-15,-3 2-7 16,-3-2 30-16,2-3 15 15,-2 9-12-15,-4-10-7 0,-4 4-4 16,1 3 2-16,-1-1 1 16,-3-8 1-16,3 5 2 15,0 1 3-15,1-6-26 16,3-1-11-16,3 0-52 16,8-5-24-16</inkml:trace>
  <inkml:trace contextRef="#ctx0" brushRef="#br0" timeOffset="127045.93">29136 12576 272 0,'-14'22'104'0,"10"-16"-81"0,4-3-6 0,0-3-7 16,0 0-27-16,0 0-1 15,11 0 13 1,3 0 2-16,0-3 10 0,4-3 5 16,-1 2-6-16,5-5-3 15,-1-7-42-15,0 4-16 16</inkml:trace>
  <inkml:trace contextRef="#ctx0" brushRef="#br0" timeOffset="127252.95">29436 12265 520 0,'10'-72'195'0,"-10"72"-152"0,11-69-9 16,10-22-21 15,7-6-111-15,-6 19-41-16,-8 15 118 16,0 16 57-16,-7 9-25 15,0 4-13-15,-4 9-4 16,-3 6 12-16,4 9 9 0,-4 1-43 15,0 3-17-15,0 3-33 16,0 3-14-16,0 0 49 16,0 3 25-16</inkml:trace>
  <inkml:trace contextRef="#ctx0" brushRef="#br0" timeOffset="128084.07">29810 11563 528 0,'-11'6'198'0,"11"-6"-154"0,-10 0-222 32,3 0 100-17,-1 0 24-15,5 0 34 16,3 0 20-16,0-6-2 15,3 3-2-15,8-4 3 16,3-2-2-16,0 6 1 0,4-3 11 16,0-4 5-16,3 7-28 15,0-3-14-15,-3 6 28 16,-1-7 14-16,1 4-20 16,-8 3-11-16,-10 0 243 31</inkml:trace>
  <inkml:trace contextRef="#ctx0" brushRef="#br0" timeOffset="128955.92">28748 12077 204 0,'-4'-6'77'0,"8"6"-60"0,3-10-7 15,-4 7-6-15,1-3-2 16,0-3 1-16,3-1 25 15,-4-6 13-15,1 7-20 0,-1-3 0 0,1-4 0 16,3 6-8-16,0-5-2 16,0 5-11-16,0 1-2 15,3 0 0-15,-2 9 3 16,2 0-9-16,1 0-4 16,-1 0 1-16,1 6 2 15,3-3 9-15,0-3 5 16,0 0-7-16,0 0 0 15,0 0 2-15,-3 0 2 16,0 0 2-16,-4 0 0 16,0 0-18-16,-7 0-7 15,0 6 23-15,-4 4 11 0,-3-1-9 16,-3 4-5-16,-5 2-1 16,-2-5 2-16,-1 8 1 15,-3-8-1-15,-4 6-2 16,1-7-1-16,-1 0 4 15,4 1 3-15,0-4-1 16,3-6-2-16,4 0-3 16,0 0 1-16,3-6 7 15,1-4 6-15,-1 1-4 16,4-4 0-16,3 1 2 16,1 2 1-16,-1 1-10 15,1 0-5-15,-4-1 4 16,3 10 1-16,1 0-4 15,-4 10-2-15,-4-1-1 0,0 7 4 16,1 3 1-16,-4-1 1 16,0 1 0-16,-4 3 0 15,0-9 0-15,1 5 2 16,3-8-1-16,0 2-1 16,-1-8-13-16,5 2-6 15,-1-6 10-15,8-6 6 16</inkml:trace>
  <inkml:trace contextRef="#ctx0" brushRef="#br0" timeOffset="129129.93">28667 12397 340 0,'-18'0'129'0,"22"9"-100"0,-8-18-125 16,4 3-62-16,0-4 74 16,0-5 44-16</inkml:trace>
  <inkml:trace contextRef="#ctx0" brushRef="#br0" timeOffset="129579.75">28455 12033 252 0,'-11'-9'93'0,"11"9"-72"0,0-7-6 0,0 7-8 16,0 7 6-16,-3-4 8 16,-4 9-15-16,-4 1-7 15,1 3 0-15,-4 2-1 0,0 1 2 16,-4 6-3-16,0-6 0 15,1 0 2-15,-1-3 2 16,0-7-2-16,4 4 0 16,0-7-6-16,4 3-3 15,-1-9 17-15,0-3 6 0,4-3-10 16,0-4-5-16,0-5-7 16,4 2-2-16,-1-2 21 15,4-1 12-15,0 6-10 16,0 1-6-16,0 6-2 15,-3-3 1-15,-1 6-2 16,-3 9 0-16,-4 0-3 16,-3 7-1-16,0 3 5 15,-3 0 2-15,-5 0-5 16,5 3 0-16,-1-10-6 16,4 4-1-16,0-1-83 15,3-5-38 1,8-1 65-16</inkml:trace>
  <inkml:trace contextRef="#ctx0" brushRef="#br0" timeOffset="129744.31">28155 12551 328 0,'-14'9'123'0,"21"0"-95"0,4-9-41 0,3 0-26 16,11 0 26-16,10-9 19 16</inkml:trace>
  <inkml:trace contextRef="#ctx0" brushRef="#br0" timeOffset="130360.14">30318 12155 296 0,'-14'-6'112'0,"14"12"-87"0,0-6 0 0,0 0-7 0,0 0-22 15,3 4-7-15,4 2 3 16,0-3 4-16,7 3 3 16,0-3 3-16,4-3 1 0,3 7 1 15,4-7 0-15,7-7 0 16,-1 7 0-16,-2-3-9 16,-1-3-4-16,-3 3-33 31,-1-3 23-31,1 2-23 0,0-8-50 15,-8 2-23-15,1 1 59 16,-7 0 29-16</inkml:trace>
  <inkml:trace contextRef="#ctx0" brushRef="#br0" timeOffset="130555.2">30671 12033 184 0,'-15'-6'68'0,"8"3"-52"0,4-4 19 0,3 7 7 16,-4 0-10-16,1 0-3 15,-1 0-17-15,1 7-8 16,-1-4-5-16,-3 9-2 15,7 1 8-15,-3 6 6 16,3 6-5-16,-4 3-8 0,4-3-1 16,0 10 3-16,0-7 4 15,-3 0-1-15,-1 3-2 16,0 1-60-16,1-7-27 16,-1-6 43-16,1 0 21 0</inkml:trace>
  <inkml:trace contextRef="#ctx0" brushRef="#br0" timeOffset="132971.84">30812 12168 60 0,'-4'0'24'0,"4"0"-18"0,0-3-4 0,0 3-2 16,0 0 2-16,0-6 1 15,0 6 23-15,-3 0 10 16,-1 0 4-16,1 0 0 0,-5 6-10 16,1-3-4-16,-3-3-11 15,-4 9-4-15,0-2-6 16,-4-4-2-16,0 3 1 0,-3 3 0 16,-4-5 2-16,4 2-5 15,0-6-1-15,0 6-95 16,3-6-40-1,1-6 69-15</inkml:trace>
  <inkml:trace contextRef="#ctx0" brushRef="#br0" timeOffset="134189.84">31246 11911 124 0,'-4'6'49'0,"4"-6"-38"0,0 0 21 15,0 0 7-15,0 0-10 16,-4 0-5-16,4 0-7 16,-3 0-1-16,-1 0-9 15,1-6 2-15,-1 3 4 0,4 3 4 16,4-7 2-16,-1-2-2 16,4 6 0-16,1-3-16 15,6-4-5-15,0 1 7 16,3-1 5-16,5 4-8 0,-1 3-2 15,0-3 1-15,4 6 2 16,-4 0 4-16,0 0 2 16,-3 6-28-1,-4 3-12-15,-4 1 40 0,-6-1 19 16,-4 7-17-16,-4-4-8 16,-3-2-2-16,-3 6 1 15,-1-7 3-15,0 0 1 16,1 1-7-16,3-4 0 15,3 3-1-15,1-9 2 16,3 0 1-16,3 4 3 16,8 2-8-16,-1-6-1 15,5 6 10-15,-1-3 7 0,0 7-11 16,0-1-5-16,0 0 6 16,0 7 4-16,-3-6-1 15,-4 5 0-15,-4-2-3 16,-3 2-1-16,-7 4 5 15,-3 0 5-15,-4 6-14 16,-4-6-3-16,-3 0 5 16,-4-4 4-16,0-5-22 15,1 6-8-15,-1-13-81 16,4-3-33 0,7 0 74-16</inkml:trace>
  <inkml:trace contextRef="#ctx0" brushRef="#br0" timeOffset="134923.6">32381 12381 156 0,'-10'16'60'0,"6"-16"-47"0,-3 9 6 15,4-6-2-15,-4-3-10 16,0 0-4-16,0 0-2 0,-4 0 1 15,0 0 27 1,1 0-15-16,-1-3 25 0,1-3 8 16,3-3-27-16,3-1-9 15,1 1-9-15,3 3-2 16,3-4 6-16,4 1 4 16,0-1-14-16,4 7-4 15,-1-3 7-15,-3 6 5 16,4 6-4-16,-4-3 1 15,0 7-19-15,-3-1-5 16,-1 1 26-16,-3 5 14 16,-3-5-12-16,-4 5-3 15,-4-2-3-15,0-4 0 0,-3 4 5 16,-3-4 5-16,-1-6-25 16,0 7-8-16,4-10 33 15,0 0 16-15,0-3-10 16,4-4-5-16,2-2 2 15,-2-10 3-15,6 3 28 16,-3-6 12-16,7 1-66 16,-3-8-28-16,3 10 18 15,0-6 13-15,0-3-30 16,0 3-15-16,0 3 46 16,3-3 23-16</inkml:trace>
  <inkml:trace contextRef="#ctx0" brushRef="#br0" timeOffset="135125.31">32254 12014 276 0,'4'-6'104'0,"0"6"-81"0,3-3 1 0,-4-3-5 16,8 6-20-16,3-10-5 15,3 1-16-15,1-1-6 16,0 1 15-16,3 3-3 0,-3-4 2 15,-1 1-1-15,-3 6 1 16,0 3 6-16,-3 0 2 16</inkml:trace>
  <inkml:trace contextRef="#ctx0" brushRef="#br0" timeOffset="135629.44">31926 12300 288 0,'-10'0'110'0,"10"0"-86"0,0 0-2 16,0 0-5-16,0 0-42 16,0 0-12-16,0 3 9 15,0 6 8-15,0 4 12 16,-4-1 5-16,1 7 5 0,-4 0 27 15,0 6 14-15,0-6-40 16,-4 3-16-16,-3-3 17 0,-4-7 9 16,1 4-29-1,3 0-14-15,-1-7 9 0,1-6 6 16,0 3 12-16,7-6 7 16,4-6 7-16,3 3 5 15,3-6 3-15,4-4 3 16,4 4-12-16,3-1-3 15,-4 1-3-15,5-1 2 16,-5 7-1-16,1-3 2 16,-4 12-2-16,0-3 2 15,-7 7-6-15,0-1-1 16,-4 7 0-16,-6 0 2 0,-4 2-3 16,-4 1 0-1,-3 6-4-15,0-3-1 0,-1 3-2 16,1 0 2-16,0-6-16 15,7-3-8-15,0-7-55 16,3-6-16 0,4-3 61-16</inkml:trace>
  <inkml:trace contextRef="#ctx0" brushRef="#br0" timeOffset="135780.79">31792 12281 324 0,'-3'-25'121'0,"3"19"-95"0,0-4 25 16,0 10 2-16,0-9-35 16,0 6-11-16,0-4-94 0,0-2-42 15,-4-1 65-15,-3 10 29 16,-3 0 24-16</inkml:trace>
  <inkml:trace contextRef="#ctx0" brushRef="#br0" timeOffset="136157.74">31605 12372 244 0,'-3'9'93'0,"-1"-15"-72"0,4 12 11 0,0-6 3 16,0 10-19-16,0-4-6 16,0 3-6-16,0 4-4 0,0-4 1 15,-3 7-8-15,-1 3 0 0,1 0 5 16,-4 3 6-16,-4-1-2 15,-3 5 1-15,-4-1-6 16,1-3-2-16,-4 3 6 16,-4 3 6-16,0-12-14 31,8 2 4-31,-5 1 1 0,5-9 5 16,-1-4 6-16,4-6-5 15,3-6-2-15,4-4-1 16,4-9 5-16,3-6 6 0,3 3-11 15,4-3-2-15,0 0 0 16,4-3 0-16,0 3-8 16,-1 3-2-16,1-3-51 15,-1 0-24-15,1 6 44 16,0 0 21-16</inkml:trace>
  <inkml:trace contextRef="#ctx0" brushRef="#br0" timeOffset="136276.41">31464 12372 276 0,'0'3'104'0,"0"-6"-81"0,4 3 25 0,-4 0 6 16,0 0-6-16,0 0 1 16,0 0-78-16,0 3-35 15,-4 3 30-15,-3 0 15 0,-3-12 17 16</inkml:trace>
  <inkml:trace contextRef="#ctx0" brushRef="#br0" timeOffset="137956.81">17413 9873 148 0,'0'-7'55'0,"0"-2"-43"0,0 9-1 0,0 0-4 16,0 0-8-16,0 0 1 15,0 0-2-15,-3 6 0 16,-4-3 2-16,-4 4 13 0,-3 2 8 0,0 0-8 16,0 7-4-16,0-3 2 15,-4 2 3-15,-3 4-7 16,0 6-2-16,3-6-5 16,-3 6-1-16,0-3-41 15,3-6-19-15,0 3 31 16,1-10 17-16</inkml:trace>
  <inkml:trace contextRef="#ctx0" brushRef="#br0" timeOffset="138122.37">17187 9998 220 0,'4'-16'82'0,"3"7"-64"0,11 6 4 0,-11 3-1 15,3 0-13-15,4 0-4 16,4 3 16-16,3 6 9 15,4 1-14-15,3 15-76 0,0 0-35 16,0 3 46-16,-6-9 24 16</inkml:trace>
  <inkml:trace contextRef="#ctx0" brushRef="#br0" timeOffset="138828.29">16200 11807 116 0,'7'-12'46'0,"-7"12"-35"0,7-10 14 16,-4 1 30-1,1 6-30-15,-4-7 37 16,3 4-36-16,-3-3 7 15,0 3-20-15,-3 6-3 16,3 6-6-16,-7 3-16 16,0 10 6-16,-7 6-17 15,6 0 13-15,-9 3 2 16,6 1 5-16,-6-4 3 16,6 3 0-16,-7-9-42 0,8 6 23 15,-4-6-32-15,7-4 29 16</inkml:trace>
  <inkml:trace contextRef="#ctx0" brushRef="#br0" timeOffset="138962.93">16118 11807 272 0,'11'-22'101'0,"-11"22"-78"0,4-3-18 0,-4 3 2 16,7 3-8-16,0 7-23 15,0 5 13-15,0 4-30 16,3 10 22-16</inkml:trace>
  <inkml:trace contextRef="#ctx0" brushRef="#br0" timeOffset="139458.38">17314 11942 196 0,'-7'-15'74'0,"4"11"-58"0,6-2-2 0,-3 0-3 15,0 3-8-15,0-4 0 16,0 7-1-16,0-3 1 16,0 3-2-16,-3 3-5 0,-4 7-2 0,0 6 3 15,-7 2 1-15,-4 1 2 16,0 6 2-16,4-6-3 16,-4 6 0-16,4-6-8 15,0 0-2-15,0-10 6 16,4 1 4-16</inkml:trace>
  <inkml:trace contextRef="#ctx0" brushRef="#br0" timeOffset="139607.15">17177 11923 276 0,'-4'-15'104'0,"4"15"-81"0,4-7 7 15,-1 7-1-15,4 0-18 16,0 7-4-16,7 2-15 0,4 1-5 15,3 8 6-15,4 1-1 16,3 16 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8T07:37:50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8689 575 256 0,'0'0'0'0,"11"-16"16"0,-8 13 8 16,1-3-6-16,-4 3 3 16,3-4-13-16,-3-2 4 15,0 0-7-15,0-1 20 16,0 4-14-16,-3 3 12 15,-4-7-30-15,-1 10-12 16,-2 0 4-16,-8 0 5 16,1 4 7-16,-5 2 4 15,8-3 0-15,-17 3-1 16,9 4 1-16,-6-1-1 16,11 7 0-16,-5-7-3 15,8 4 2-15,4 2-1 16,-1 4 0-16,11-3 2 15,11 3 0-15,-1-1 0 16,11-2 0-16,4-6 4 16,7 5-2-16,7-2 4 0,-4 2 7 15,-3-5 11 1,-1-1-13-16,1 1-1 0,-7-1-8 16,-7 7-2-1,-1-7 0-15,-10 4 2 0,-7-1-6 16,-10 1 1-16,3 2 1 0,-15-2 5 15,1 12-1-15,-7-16-16 16,3 7 7-16,-6-13-17 16,2 7 14-16,-2-4-13 15,6-6 13-15,0 0-8 16,8 0 10-16</inkml:trace>
  <inkml:trace contextRef="#ctx0" brushRef="#br0" timeOffset="870.12">9204 772 244 0,'7'0'93'0,"-7"0"-72"0,7-9 7 15,-3 9-13-15,-1 9-10 16,1-9-15-16,3 7 6 15,-4 2 12-15,4-6-4 0,4 4-4 16,-1 2 0-16,5 0 0 16,-1 1 0-16,3 5 2 15,4-5-1-15,4-1-12 16,3 10 7-16,8-3 3 16,-1-4 1-16,7-2 14 15,-3-4-8-15,7 0 6 16,-4-3-7-16,1-3 0 15,-1 0-3-15,-3-3 3 16,-4-3-3-16,-3 0-10 16,-4 6 5-16,-7-3-17 15,0 3 11-15,-10-7-27 16,0 7 21-16,-15-3-29 16,4 3 25-16,-11-9-3 15,4 9 12-15,-10-7 18 16,6 7-4-16,-7-9 21 15,4 9-14-15,-3-9 14 16,3 9-14-16,-8-10 4 16,8 10-10-16,-7 0 2 15,7 0-4-15,-4 0-4 16,8 0 0-16,-1 0-1 16,8 0 0-16,3 0 4 15,3 10-1-15,8-10 19 16,3 0-11-16,7-10 1 15,0 10-6-15,8-6-7 16,-1 6 1-16,3-9 14 0,5 9-6 16,-1-10-11-16,0 10 2 15,-3-9-2-15,-4 9 3 0,-7 0 15 16,-3 0-7-16,-11 9-5 16,-3 1-1-16,-18-1 0 15,-1 16 0-15,-16-6 2 16,3 0-1-16,-11 6-1 15,3 3 1-15,-6 7 1 16,7-10-1-16,-4 3-12 16,11-9 7-16,0-4-83 15,6 4 48-15,5-3-54 16,10-7 53-16</inkml:trace>
  <inkml:trace contextRef="#ctx0" brushRef="#br0" timeOffset="1993.79">10372 976 164 0,'-4'7'63'0,"4"-7"-49"0,4 0 5 15,-4 0 7 1,0 0-16-16,0 0 9 15,0 0-11-15,0 0 0 16,7 0-5-16,0-7 0 16,7 7-1-16,0-9 1 15,4 3-2-15,3-13 2 16,0 9-2-16,7-15 4 16,0 6-3-16,4-18 10 15,0 2-6-15,3-9 12 16,-3 1-10-16,3-4 12 15,-3 3-12-15,0-10 7 16,-4 20-8-16,-3-4-2 16,-4 19-3-16,-4 4 1 0,-2 5-2 15,-8 10-5-15,0 19 2 0,-7 6-1 16,3 10 1-16,-3 2 4 16,4 1-1-16,-1 6-3 15,8-10 1-15,-1-5 3 16,1 5-1-16,3-9 2 15,0-6-2-15,0 0-3 16,0-4 1-16,-3-5-17 16,0-1 10-16,-4 10-85 15,0-10 52-15,-7 7-49 16,0-3 52-16</inkml:trace>
  <inkml:trace contextRef="#ctx0" brushRef="#br0" timeOffset="2324.52">10862 907 176 0,'-21'-3'66'0,"21"3"-52"0,-14-6-3 16,7 3-4 0,3 3-6-16,-6 0-7 15,3-7 3-15,-11-2-19 16,7 9 13-16,-6-9-12 15,3 9 12-15,-8 0 1 16,5 0 4-16,-8 0 5 16,7 0 0-16,-3 9 24 0,7-9-14 0,0 0 35 15,3 9-26-15,4-9 28 16,4 0-27-16,10-9 18 16,3 9-23-16,12 0-1 15,2-9-10-15,8-7-3 16,0 13-1-16,7-7-32 15,-4 4 17-15,0-3-30 16,0-1 25 0</inkml:trace>
  <inkml:trace contextRef="#ctx0" brushRef="#br0" timeOffset="3630.65">11370 468 148 0,'-4'-9'57'0,"4"9"-44"0,0-10 1 0,0 4-1 16,0 3-9-16,0-3-2 15,4 3-1-15,-4-4 14 16,0 7-8-16,0-9 30 15,0 0-20-15,0-1 22 16,0 10-22-16,0-6 5 16,0 6-13-16,0-3-6 15,0 6-1-15,0-3-7 16,7 12 3-16,-3 1 1 16,3 6 1-16,-4 6 6 15,1 3-3-15,-4 7-3 16,3 2-1-16,-6-2-10 15,3 5 6-15,-4-2-14 16,4-13 11-16,-3 3 0 16,-1-9 4-16,-3 0-1 15,7-3 2-15,-3-7-5 0,6-6 5 16,-3-3 1-16,7 0 2 0,0-3 26 16,4 3-14-16,-1-9 6 15,4 2-10-15,4-2-8 16,3 9 0-16,4 0 9 15,3 0-6-15,0-9-11 16,1 18 4-16,-1-9-10 16,-3 0 8-16,-4 0 11 15,-4 9-2-15,-6-2 6 16,-4 2-5-16,-14 10-2 47,-39 9 1-47,7-9-2 15,4 6-1-15,3-16-2 16,8 1 1-16,-1-4-4 16,7-3 3-16,1-3-6 15,6 0 5-15,0 0-1 0,8-12-75 16,3-4-33 0,3 7 56-16</inkml:trace>
  <inkml:trace contextRef="#ctx0" brushRef="#br0" timeOffset="4111.92">12076 754 212 0,'7'-10'82'0,"-7"10"-64"0,3-9 4 0,-3 3 2 16,0 6-16-16,-3-4 1 15,-1-2-6-15,-3-3-4 16,0 9 0-16,-7-10-1 15,-4 10 0-15,-3 0 2 16,7 10 0-16,-7-10 0 16,7 15 0-16,-11 4 2 15,7 0-1-15,-6 9-1 16,6 7 1-16,-3-7 14 16,7 6-8-16,3 1 10 15,8-1-9-15,6-8-16 16,8 2 5-16,6-16 2 15,5 1 1-15,6-10 14 16,0-3-8-16,7-3-3 16,-3 3-1-16,0-13-64 15,0 10 34-15,-8-6-50 16,1 9 44-16</inkml:trace>
  <inkml:trace contextRef="#ctx0" brushRef="#br0" timeOffset="6468.7">8438 1754 168 0,'-3'9'66'0,"3"-9"-52"0,0 16 8 0,0-13 3 15,0 10-15-15,0-4 2 16,3 4-8-16,1-7 2 16,0 3-3-16,-1-5 0 15,4 8-1-15,-3-9 3 16,3 3-3-16,0-12 6 16,3 6-5-16,1-9 3 15,7-1-3-15,3-5 3 0,-4-14 14 16,1 1-7-1,0 0-6-15,6-13-19 16,-6 13 5-16,3-16 1 16,4 16 3-16,0-7 1 0,-1 10 3 15,-3 3 14 1,1 7-7-16,-5 5-6 16,1 4-2-16,-4 6-16 15,-4 9 9-15,-6 7 23 16,3 12-9-16,-3 7 19 0,-4 2-35 15,-4-2 5-15,4-1 0 0,0 10 22 16,0-15-99-16,-3-4-47 16,3-7 63-1,-4 1 30-15</inkml:trace>
  <inkml:trace contextRef="#ctx0" brushRef="#br0" timeOffset="6740.98">8647 1735 124 0,'-22'10'49'0,"22"-10"-38"0,-14 15 8 0,0-12 14 16,11 4-19-16,-8-4 22 16,8 6-21-16,-5-9 22 15,5 6-22-15,3-6 13 16,3 0-17-16,5-6 6 15,2 3-10-15,4-6 0 16,4 2-4-16,3-2 0 16,7 0-1-16,-7-1-68 15,8 10 37-15,2-9-58 16,8 2 50-16</inkml:trace>
  <inkml:trace contextRef="#ctx0" brushRef="#br0" timeOffset="7398.71">9229 1566 196 0,'-4'0'74'0,"4"0"-58"0,-3 9-4 0,-1 1-4 15,8-4-7-15,-4 3-1 16,0 1 1-16,0-1 5 16,7 1-3-16,0-1 10 15,3-9-7-15,8 6 5 16,0 4-6-16,-1-10 2 15,4 3-4-15,4 3-2 16,0-3 0-16,-1 3 1 16,5 4-1-16,-1-10-1 15,0 9 1-15,4-9-1 16,0 0 0-16,-4 0 0 16,0 0 0-16,-3 0-7 15,-4 0 4-15,-3 0-12 16,-1 0 8-16,-6-3-20 15,-1-3 14-15,-10 3-22 16,4 3 20-16,-4-7-4 0,-11 7 12 16,-3-6 15-1,4 3-4-15,-4-6 21 16,3 9-14-16,-3-16 21 16,3 16-18-16,-6 0 6 15,10 0-11-15,-11-9-3 16,11 18-4-16,-4-9-4 15,4 0 1-15,0 0-1 16,7 6 0-16,0-6 4 0,7 3-1 0,4 4-1 16,3-7 1-16,4 3-1 15,3-3 0-15,0 0 4 16,4 0-2-16,-4 0-1 16,3 0 0-16,-2-3-1 15,-1 3 0-15,-4-7 0 16,-2 14 0-16,-8-7-3 15,0 3 2-15,-11 3-4 16,4 3 3-16,-14 7 1 16,3-3 1-16,-10 2 6 15,4 4-3-15,-8 0 6 16,7 0-6-16,-3-4-3 16,3 4-1-16,1-3-4 15,3-3 3-15</inkml:trace>
  <inkml:trace contextRef="#ctx0" brushRef="#br0" timeOffset="8014.96">10262 1538 244 0,'0'-16'93'0,"0"16"-72"0,4 0 5 0,-4-9 5 16,0 9-19-16,0-4-3 15,0-2-6-15,-4 3-3 16,1 3 1-16,-4-13 1 16,3 13-1-16,-10-3-7 15,4 6 3-15,-12-3-1 16,8 7 2-16,-10-1-5 15,6 7 4-15,-3-4-1 16,7 7 2-16,-1-4 8 16,8 4-3-16,4 3-5 15,3-4 0-15,3 1 3 16,8-3 0-16,3-4 2 16,0 10-2-16,4-4-1 15,0 1 1-15,3 3-1 16,-4-7 0-16,-6 4-7 15,3 3 4-15,-10-3 3 16,3-4 1-16,-14 4 8 0,3 3-5 16,-10-10-14-16,0 1 4 15,-14 2 1-15,6-3 2 0,-6-5-28 16,3 5 17-16,-6-9-36 16,10 0 28-16</inkml:trace>
  <inkml:trace contextRef="#ctx0" brushRef="#br0" timeOffset="10175.6">10693 1450 168 0,'3'0'63'0,"-3"0"-49"0,0-3 5 0,0-4 3 16,0 14-14-16,0-4 5 16,0 3-8-16,-3 7 4 15,-1-7-5-15,-3 6-2 16,0 4-1-16,-4 9-1 15,8-3 0-15,-8 13 0 16,8-10 0-16,-4 3 2 16,3 0-1-16,1-3-1 15,3 3 1-15,-4-2-1 16,8-1 0-16,-4-7-11 16,3 11 6-16,-3-14-31 15,4 4 20-15,-1-9-66 16,4 5 46-16,0-12-30 15,0 4 38-15</inkml:trace>
  <inkml:trace contextRef="#ctx0" brushRef="#br0" timeOffset="10451.85">10502 1732 184 0,'4'-13'71'0,"-4"13"-55"0,17-9 17 0,-6 6 20 16,0 3-30-16,3-6 2 15,3-4-15-15,1 1-15 16,0 9 2-16,-1-10-112 15,4 10 63-15,8-6-86 16,-1 3 79-16</inkml:trace>
  <inkml:trace contextRef="#ctx0" brushRef="#br0" timeOffset="11181.53">10943 1707 156 0,'4'-6'60'0,"-4"6"-47"0,7-10 26 0,-7 7 16 16,3 6-31-16,-3-3-2 15,4 0-15-15,-4 0 11 16,3 10-10-16,1-4-4 15,-1 6-2-15,-3 4-2 16,0 3 0-16,-3 0-3 16,3 6 2-16,-4 3-19 15,1-3 11-15,-4 3-10 16,7-3 11-16,-7-6-11 16,3 6 11-16,-3-9-5 15,4-3 8-15,-4-4-2 16,3 0 4-16,-3-9 2 15,7 0 1-15,-4-9 13 16,4 0-7-16,0-20 4 16,7 4-6-16,4-9 0 15,3 6-2-15,7-10-2 16,1 3 1-16,6 1-4 16,3-1 2-16,1 4 1 15,0 6 0-15,0 0 4 0,-4 6-2 16,0 3 4-16,-3 13-4 0,-4-6 1 15,0 3-1-15,-7 6 1 16,-3 6-2-16,-8-3 2 16,4 6-2-16,-14 4 2 15,0 0-2-15,-10-4-1 16,3 10 1-16,-8-10-1 16,5 7 0-16,-4-7 2 15,3 7-1-15,-3-16-45 16,3 3 25-16,1-6-37 15,-1 3 32-15</inkml:trace>
  <inkml:trace contextRef="#ctx0" brushRef="#br0" timeOffset="14275.39">9998 1848 108 0,'3'-6'44'0,"-3"6"-35"0,4-10 16 0,-4 10 17 16,0 0-23-16,0 0 4 15,0 0-14-15,-4-6-8 16,4 6-1-16,-3 0-2 16,-1 6 0-16,1-2 6 15,3-4-2-15,0 6 4 16,7 0-4-16,3-3 4 16,4 7-4-16,1-1-3 15,2 0 0-15</inkml:trace>
  <inkml:trace contextRef="#ctx0" brushRef="#br0" timeOffset="22774.52">8587 1045 520 0,'-7'-6'195'0,"7"6"-152"0</inkml:trace>
  <inkml:trace contextRef="#ctx0" brushRef="#br0" timeOffset="22862.68">8453 1067 532 0,'-7'7'198'0,"7"-7"-154"0</inkml:trace>
  <inkml:trace contextRef="#ctx0" brushRef="#br0" timeOffset="22923.04">8481 1083 532 0,'3'-6'198'0,"-3"6"-154"0</inkml:trace>
  <inkml:trace contextRef="#ctx0" brushRef="#br0" timeOffset="23162.4">8495 1074 64 0,'3'0'24'0,"-3"0"-18"0,7 0 4 0,-3-7 6 15,0 14-9-15,3-7 1 16,0 0-5-16,3 3 11 15,4-3-7-15,0 0 18 16,4 6-13-16,3-12 11 16,0 6-13-16,8-3 6 15,-1-4-9-15,7-2-2 16,0-10-3-16,8 3-4 16,-4 7 1-16,-1 0-45 15,1-1 24-15,-14-2-34 16,3 5 32-16</inkml:trace>
  <inkml:trace contextRef="#ctx0" brushRef="#br0" timeOffset="23868.26">8347 2093 536 0,'7'9'200'0,"-7"-9"-155"0,3 0-358 31,11-9 181-31,1 9 61 16,6 0 50-16,3-3 36 15,-2 3-10-15,6-7 2 16,4 14-4-16,6-14-2 16,5 7 0-16,13-3-26 15,-3-3 14-15,14-4-17 16,0 1 16-16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8T07:48:42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6304 13338 156 0,'-3'6'60'0,"6"-12"-47"0,-6 6-1 0,3 0-4 16,0 0-13-16,0 0-2 16,0 0 4-16,3 0 3 15,-3 0 1-15,0-4 10 0,0 4 6 16,0 0 6-16,0 4 6 16,-3-4-14-16,-1 9-3 15,1-3-4-15,-5 4 0 16,5 9 11-16,-8-10 5 15,4 7-15-15,0-4-4 16,0 4 2-16,0 3 3 16,0-1-12-16,4 4-3 15,-4-9 6-15,3 3 6 0,4-7-5 16,0 7-3-16,0-7-11 16,0 1-3-16,4-7 21 15,3 3 10-15,3-6-23 16,4-6-8-16,-3 3 17 15,3-7 11-15,0 1-5 16,0-7-4-16,0 0-5 16,4-2-2-16,-7 5 6 15,-4-3 3-15,3 7-17 16,1-7-6-16,-1 7 16 16,1-1 9-16,0 4-16 15,-4 3-8-15,0 3 5 16,3 9 6-16,-10 1 16 15,4-1 8-15,-1 7-12 0,-3-4-3 16,4 4-3-16,-4 3 1 16,3-10-1-16,8 1-1 15,-11-4-6-15,10 3-1 16,-6-9 14-16,3 0 9 16,7-6-9-16,-7 3-4 15,4-6 2-15,6-7 4 16,-6 3-5-16,3-9-2 15,0 4-6-15,0-1 0 16,0-6 6-16,-3 6 6 16,0-3-11-16,-1 0-4 15,1 9 3-15,-8-2 1 16,4 5-4-16,0 10 0 0,1-6-92 16,-8 6-38-1,10 6 71-15</inkml:trace>
  <inkml:trace contextRef="#ctx0" brushRef="#br0" timeOffset="331.48">7045 13560 264 0,'-4'0'101'0,"4"0"-78"0,0 0 0 15,-3 0-13-15,6 0-8 0,1 0-6 16,3 0 4-16,4 0 2 16,-8 0 0-16,4 0-4 15,4 0 1-15,3 0 1 16,-7 0 0-16,11-3-3 15,-8-3 2-15,8 3 5 16,-1 3-2-16,1-7-84 16,3 7 44-16,-7-9-71 15,0 9 63-15</inkml:trace>
  <inkml:trace contextRef="#ctx0" brushRef="#br0" timeOffset="570.14">7087 13463 228 0,'-7'9'88'0,"7"-9"-69"0,0 0 13 16,0 0 2-1,0 0-20-15,0 0-7 16,7 0-5-16,-3-3-5 15,6 3 2-15,5-6-10 0,2-3 6 16,1-1-58-16,3 1 35 16,4-7-34-16,-1 7 35 0</inkml:trace>
  <inkml:trace contextRef="#ctx0" brushRef="#br0" timeOffset="1516.67">7959 13463 204 0,'0'0'77'0,"-4"-3"-60"0,8 3 6 0,-4 0-1 16,0-6-19-16,0 3-3 15,3-4-6-15,-3-2-1 16,4-1 4-16,-1 1 1 0,-3 3 4 16,0-4 5-16,0 1 4 15,-3 0 2-15,-1 5 3 16,-3-11 2-16,0 8 3 0,-3 4-24 16,-1-3-10-16,-3 6 17 15,3 6 10-15,-10-3-4 16,7 10-2-16,-11 0-25 15,4 5-9-15,0-2 11 16,-4 3 5-16,4 6 7 16,0-6 2-16,3 6 3 15,4-6 3-15,4-1 15 16,6-2 10-16,-3-3-34 16,7-4-12-16,7-3-1 31,-3 4 8-31,3-4 24 15,7-3-8-15,0-6 13 16,7-3-11-16,4-4-5 0,-1-5-16 16,1-4 6-16,0 3 3 15,-1-6 13-15,1 3-5 16,-4-6-2-16,1 0-2 16,-5 6-4-16,-3 4 2 0,-3 2 1 15,-4 7 0-15,-7 3-5 16,0 3 3-16,0 3 1 15,-7 13 1-15,0-4-7 16,0 10 4-16,0-9 8 16,3 5-3-16,1-2 18 15,3 3-12-15,3 0-5 16,4-10-3-16,4-3-7 16,6 4 4-16,1-10-96 15,3 6 55-15,0-15-77 16,1-4 69-16</inkml:trace>
  <inkml:trace contextRef="#ctx0" brushRef="#br0" timeOffset="2117.17">8386 13049 272 0,'0'-6'104'0,"0"6"-81"0,0 0 1 16,0 0-12-1,0 6-9-15,0-3-6 0,-4 7-12 16,0-4 10 0,1 10 2-16,-1-4 2 15,4 7 2-15,-10 12-12 0,3 1 19 16,0-1 6-16,7 0-7 16,-11 10-2-16,8-6-4 0,-8-4 1 15,4 10-1-15,-4-13-5 16,8 0 2-16,-8-3 1 15,8 0 1-15,-4-6 6 16,0-6-20-16,3-7-12 16,4 3 12-16,4-9 7 15,3 0 6-15,3-9 5 16,4 0-2-16,8-10 12 16,-1 3-7-16,3-3-1 15,-2 4-4-15,6-4-4 16,0 0 1-16,0 3 1 15,-3 13 0-15,-4-3-3 16,0 6 2-16,-3 6 14 16,-4 4-7-16,-7 2-9 15,0 13 1-15,-10 0-11 0,-4 0 14 16,-4-3 6 0,0-3-3-16,-6 3-4 15,3-3-1-15,-8-10 1 16,8 7 0-16,-10-13 4 15,6 7-2-15,-7-10-7 16,8 0 2-16,-4-4 1 16,6-2 2-16,-2-3 6 15,10-1-3-15,-7 1-25 0,7 0 11 16,-4-7-96-16,11 6 58 0,0 1-60 16,7 3 63-16,0-4 24 15</inkml:trace>
  <inkml:trace contextRef="#ctx0" brushRef="#br0" timeOffset="2596.67">9070 13416 196 0,'14'0'74'0,"-14"0"-58"0,14 0 5 15,-14-6-14 1,4 6-5-16,-1 0-11 0,-3-3-6 16,-3-4 5-1,3 4 5-15,-4-6 28 16,1 3-12-16,-4 2 33 15,-1 4-25-15,-6-9 9 16,7 9-17-16,-7 0-6 16,4 9-3-16,-8-5-9 15,4 5 4-15,-7 7 3 0,10-4 1 0,-14 10 8 16,11 0-5-16,-3 0-3 16,6 0-2-16,1 3 1 15,2 0 0-15,5-3 2 16,3-6-1-16,7 3-12 15,7-10 7 1,7 0-10-16,4 1 19 0,0-10 5 16,6 6-4-16,1-12-119 15,0 6 61-15,0-3-92 16,-4-4 82-16</inkml:trace>
  <inkml:trace contextRef="#ctx0" brushRef="#br0" timeOffset="3317.9">9934 13469 244 0,'0'-9'90'0,"0"9"-70"0,0-9 10 0,0 2-18 16,0 7-9-16,-3-9-26 15,3 9 11-15,-7-10-1 16,0 1 8-16,-8 3 12 15,8 3-4-15,-7-7 24 16,4 4-15-16,-11 3 8 16,6-3-12-16,-6 6-5 15,4 0-1-15,-12 9-5 16,8 0 2-16,-7 7 1 16,7 0 0-16,-7 6-3 15,3-4 2-15,-3 8 1 16,10 2 0-16,-3-3 0 15,7 3 0-15,0 7 0 16,7-7 0-16,0-3 2 16,7 3-1-16,3-12-1 15,8 3 1-15,3-10 3 16,7-3-2-16,4-12-1 16,3-3 0-16,4-16-6 15,3 6 3-15,4-10 1 16,-4 1 1-16,0-13-7 15,-3 13 4-15,-4-6 3 16,0 12 1-16,-10-3 10 16,0 9-5-16,-11-3-3 15,0 16-2-15,-11 3-1 16,1 10 0-16,-4 2-5 16,3 4 3-16,-6 3 10 0,6-1-5 0,-3 7 2 15,4-6-3-15,3 6-4 16,3-6 1-16,8 0 1 15,3-3 0-15,7-7-58 16,0-6 32-16,7-6-42 16,1 3 39-16</inkml:trace>
  <inkml:trace contextRef="#ctx0" brushRef="#br0" timeOffset="3903.83">10569 12968 280 0,'-3'3'104'0,"3"-3"-81"0,0 9-2 0,0-9-2 16,0 10-14-16,-4-4 2 16,1 3-4-16,-4 10-4 15,3-3 0-15,-7 6-1 16,4 0 0-16,-3 9-3 15,3 3 3-15,-7 4 3 16,7 3 0-16,-7-3-1 16,3 5 1-16,-3-5-4 15,3-3 2-15,-3-1 5 16,4-6-2-16,-5-9-5 16,8 6 1-16,0-15-10 15,4 5 7-15,3-12-3 16,3-3 5-16,4 0 0 0,4-3 1 0,7-6 8 15,3 3-3-15,7-7 1 16,0 0-2-16,4 4-2 16,3 0 1-16,4-4 1 15,-4 7-1-15,1-4-14 16,-5 10 7-16,-2-6 7 16,-5 12 0-16,-10 1 13 15,0 2-7-15,-10 4-6 16,0 2-1-16,-19 4 0 15,1 0 0-15,-14 0-16 16,7 3 9-16,-11-10 12 16,4 7-3-16,-4-10 21 15,11 4-14-15,-7-10 1 16,7-3-6-16,-4 0-12 16,7-3 5-16,1-10-26 15,3 4 16-15,-4-10-58 16,7 10 40-16,-3-10-33 15,7 3 37-15</inkml:trace>
  <inkml:trace contextRef="#ctx0" brushRef="#br0" timeOffset="4326.54">11225 13498 272 0,'4'-10'101'0,"-4"10"-78"0,0-9-16 0,-4-1-12 15,4 10-1-15,-10-6-9 16,3 6 10-16,-11 0-7 16,4 0 7-16,-7 6 9 15,7 4-2-15,-7 5 20 16,-1-2-13-16,1 6 14 16,7 3-13-16,0 0-1 15,10 3-5-15,4 3 2 16,4 0-4-16,10-3 10 15,4 0-6-15,10-6 8 16,7 0-8-16,4-13-3 16,3-3-2-16,8-12-8 15,-1 0 4-15</inkml:trace>
  <inkml:trace contextRef="#ctx0" brushRef="#br0" timeOffset="7402.21">8851 13657 100 0,'0'0'38'0,"0"0"-29"0,0 0-1 16,0 0-4 0,0 0-4-16,0 0 1 15,0 0-1-15,0 0 13 16,0 0-7-16,0-6 22 16,0 6-16-16,0-3 12 15,0 6-14-15,0-6-7 16,0 3-3-16,0 0 4 15,0 0-2-15,0 0 12 16,0 0-7-16,-7-6 1 16,7 6-5-16,-3-3 5 0,3 6-5 0,-4-6 3 15,1 3-3-15,-5-7 0 16,8 14-1-16,-7-14 1 16,7 7-2-16,-3 0 2 15,-1 0 9-15,1-3 20 16,3 3-17-16,-4-6 9 15,8 12-15-15,-4-6-5 16,0 0-2-16,0 0-5 16,0 3 2-16,-4-3-1 15,4 7 0-15,-7-4 4 16,4 3-1-16,-1 3 2 16,-3 1-2-16,0-1-3 15,7 7 1-15,-7-7 1 16,7 7 0-16,-7-3 2 15,7 2-1-15,-4-2-3 16,8 3 1-16,-4-1 1 16,0-2 0-16,0 6 0 15,0 2 0-15,0-2 0 16,4 0 0-16,-4 0 0 16,3 0 0-16,-3-4 2 15,4 4-1-15,-4-9-3 16,3 5 1-16,1-5 1 15,6-1 0-15,1-6 0 16,-1 4 0-16,4-7 0 16,1 0 0-16,2 0 0 0,1 0 0 15,3 0 2-15,0 0-1 16,0-7-1-16,1 14 1 0,2-7-1 16,1 0 0-16,0 0-3 15,3 0 2-15,-3 0 1 16,6-7 0-16,-2 4 0 15,-1 3 0-15,0 0 0 16,0 3 0-16,7 4 0 16,-6-1 0-16,2-3 0 15,1 6 0-15,0-9 0 16,0 7 0-16,-1-4 2 16,1-3-1-16,3 0-1 15,-3 0 1-15,0 0 1 16,0 0-1-16,-1-3 2 15,1-4-2-15,0 4-12 16,0-3 7-16,-1 3 3 16,1-3 1-16,3-1 9 15,-3 4-5-15,0-3-3 16,0 6-2-16,0 0 3 16,-4 0-1-16,3-3-1 15,-2 3 1-15,2-7-4 16,-2 7 2-16,2 0 3 15,-2-3-1-15,2-3-3 16,-2 6 1-16,-1 0 3 16,0 0-1-16,0 0-12 15,-3 0 7-15,0 0 3 0,-1 0 1 0,1 0 11 16,0 0-5-16,-1 0-17 16,1 0 6-1,0 0 4-15,-4 9 1 0,0-9 0 16,0 7 1-1,-3-4-4-15,3 3 2 16,-3-6 12-16,-1 3-6 0,-2-3-13 16,2 0 4-16,-3-3 3 15,0 3 1-15,-3-6 0 16,3 6 1-16,-3-10-17 16,3 1 9-16,-4 0 16 15,1 6-4-15,-4-13 12 16,0 6-10-16,0-5 3 15,0-4-6-15,0 0-17 16,0 3 6-16,0-2 1 16,0-1 3-16,-3-6 27 15,-1 6-13-15,-3 0 0 16,0 3-7-16,0-2-3 16,0 5 0-16,0-3-12 15,0 10 6-15,-3-3-106 16,3 9 61-16,-7 9-76 15,3 7 72-15</inkml:trace>
  <inkml:trace contextRef="#ctx0" brushRef="#br0" timeOffset="9400.06">7902 12541 520 0,'4'-6'192'0,"-4"6"-149"0</inkml:trace>
  <inkml:trace contextRef="#ctx0" brushRef="#br0" timeOffset="9743.2">7895 12400 160 0,'-3'-9'63'0,"3"9"-49"0,0 0 11 0,0-4 9 16,0 8-20-16,0-4 0 16,0 0-9-16,0 0-3 15,0 6-1-15,-4-3-1 16,4 13 0-16,-3-7 0 15,-1 7 0-15,1-4 2 16,3 4-1-16,-4-3 2 16,8 2-2-16,-8 1 6 15,4-4-4-15,-4 4 1 16,8 3-2-16,-4 0-48 16,0-4 25-16,0-2-40 15,4 3 35-15</inkml:trace>
  <inkml:trace contextRef="#ctx0" brushRef="#br0" timeOffset="10629.14">8534 12460 72 0,'3'3'27'0,"-3"-3"-21"0,-3 0 5 0,-1 0-4 16,4 6-4-16,-3-6-13 16,-1 3 6-16,-3-3 3 15,4 0 1-15,-8 0 36 16,7 0-20-16,-3 0 44 15,7 0-34-15,-7 0 23 16,4 0-28-16,-4-3 4 16,7-3-15-16,-4 3-6 15,4 3-2-15,0-7-2 16,4 4 0-16,-1-3-3 16,4 3 2-16,0-3 3 15,4-1-1-15,0 4-1 16,-1 3 1-16,4 0-6 15,4 3 3-15,-4 4 3 16,0-1 0-16,-3 3 2 0,-1 1-4 16,-3-7 0-1,0 12 1-15,-3-5 0 0,-1 6-3 16,-3-7 2 0,0 0 1-16,-3 1 0 15,-1-1 0-15,-3 1 0 16,7-1 0-16,-7-3 2 0,4-3-3 0,-1 4 0 31,4-4 1-31,0-3 0 0,0 6-3 0,0-6 2 16,4 3 1-16,-1 7-5 15,4-4 3-15,0-3-8 16,0 3 6-16,4 4-1 16,0-10-12-16,-1 0-8 15,8 6 12-15,-1-12 7 16</inkml:trace>
  <inkml:trace contextRef="#ctx0" brushRef="#br0" timeOffset="11770.85">9148 12482 140 0,'-4'0'55'0,"4"0"-43"0,-4-10 21 0,1 10 15 15,6 0-27-15,-3-3-1 16,0 3-13-16,0-6-4 16,0 3-2-16,0-7 3 15,8 4-2-15,-1-3 4 16,0-1-4-16,3 1 4 16,4-1-4-16,0-5 4 15,4 11-4-15,0-8 4 16,3 9-4-16,-7-3 15 15,4 6-10-15,-4 0-7 16,0 0-1-16,-7 6-22 16,3 3 13-16,-10 1-10 15,4 5 12-15,-11-2-6 16,0 3 8-16,-4-7 3 16,4 10 2-16,-3-10 5 15,3 7-2-15,0-7 1 0,3-2 1 16,4-4 2-1,4 3-3-15,-1-6-2 16,8 3 0-16,-1-3-1 0,4 6 0 0,-3-3-3 16,3 4 2-16,-3-4 1 15,-1 6 0-15,-3 7 2 16,0-7-1-16,-7 10-1 16,0-3 1-16,-3 3-17 15,-1-1 9-15,-6 8-26 16,3-8 19-16</inkml:trace>
  <inkml:trace contextRef="#ctx0" brushRef="#br0" timeOffset="12057.26">9970 12372 524 0,'0'-6'195'0,"0"6"-152"0</inkml:trace>
  <inkml:trace contextRef="#ctx0" brushRef="#br0" timeOffset="12341.33">9955 12347 140 0,'-7'0'55'0,"7"0"-43"0,-7 0 16 0,4 0 14 15,3 0-24-15,-4 0 1 16,1 6-13-16,-4-3-3 15,3 7-2-15,-6-4-1 16,2 3 0-16,-6 10 0 16,7-3 0-16,-7-4 0 15,4 4 0-15,-5 3 2 16,5 0-1-16,-1-4 2 16,4 4-2-16,0 0 4 15,4-3-3-15,-1-7 4 16,8 7-4-16,3-13 1 15,3 6-1-15,4-9-6 16,4 0 2-16,3-3-19 16,4-3 12-16,0 3-38 15,-1-4 26-15,1-2-17 16,-4 0 22-16</inkml:trace>
  <inkml:trace contextRef="#ctx0" brushRef="#br0" timeOffset="12552.03">10079 12507 524 0,'-4'0'198'0,"4"0"-154"0,-3 9-292 31,-4 0 140-31,0 1 38 16,3-4 48-16,-3 4 23 16,7 5 0-16,-7-2-10 15,7 6 5-15,-7-4-21 16,7 10 15-16,-7-6-51 15,7 9 34-15,-4-3-30 16,4-6 33-16</inkml:trace>
  <inkml:trace contextRef="#ctx0" brushRef="#br0" timeOffset="13294.23">10760 12347 160 0,'0'-3'60'0,"0"3"-47"0,0-7 6 16,0 7 3-16,0 0-14 0,-4-3 10 15,1 3-11-15,-8-6 7 16,4 6-7-16,-7 0-7 16,7 6 0-16,-11-3-5 15,8 7 3-15,-8-4 1 16,4 3 1-16,-4-5 4 15,8 5-2-15,-4-3 6 16,3 0-5-16,0-6 10 16,4 4-7-16,0-4 3 15,4 0-5-15,-1-4-2 16,4 4-1-16,-3-6-4 16,6 6 2-16,-3 0 1 15,0 0 0-15,-3 0 2 16,3 10-1-16,-4-4-3 15,4 3 1-15,-7-6 1 16,4 7 0-16,-4-4 22 16,3 4-12-16,-7-4-7 15,8-3-2-15,-4 6-21 16,3-2 11-16,1-4 1 16,3-3 5-16,0 0 1 15,3 6 0-15,1-6 4 16,6 0-1-16,5 0 6 15,-1 0-4-15,0 0 1 16,3 3-2-16,-3-3 14 16,1 10-9-16,-5-10-3 15,1 6-2-15,-8 3-24 0,4 1 12 16,-7-1-3-16,0 0 8 0,-7 1-1 16,4 6 3-16,-8-7-13 15,8 0 8-15,-8 1-73 16,4 5 45-16,-7-5-47 15,7-1 48-15</inkml:trace>
  <inkml:trace contextRef="#ctx0" brushRef="#br0" timeOffset="13932.14">11363 12309 156 0,'-7'0'60'0,"7"0"-47"0,-4-6 17 0,1 6 3 16,3 0-18-16,-4-3-6 16,1 6-6-16,-4-3-3 15,3 0 1-15,-6 6-4 16,3 3 2-16,-8 1 1 15,8 9 0-15,-7 0 2 16,7 2-1-16,-7 1 4 16,7 4-3-16,-3-1 4 15,6 3-4-15,-3 0 1 16,7-3-1-16,0 3 1 16,3 1-2-16,1-4 2 15,7-7-2-15,-1-2 8 16,4-6-5-16,0-10 23 15,4 0-15-15,-4-10-6 16,4 4-3-16,-4-7-8 16,0 4 3-16,-3-7 5 15,-1 7-1-15,-6-7 6 16,3 13-5-16,-11-6 14 16,4 2-9-16,-10 7-4 15,3 0-2-15,-11 0-5 16,0 10 2-16,-6-4-6 15,6 7 4-15,-7-7-43 16,8 10 26-16,-5-4-45 16,8-3 37-16</inkml:trace>
  <inkml:trace contextRef="#ctx0" brushRef="#br0" timeOffset="15644.14">6378 14561 120 0,'-7'6'46'0,"7"-6"-35"16,-3 0 3-16,3 0 1 0,0 0-9 16,0 0-1-16,0 0 3 0,0 0 3 15,0 3-6-15,-4 3 6 0,1-6 2 16,-1 7-4-16,1-4-1 15,-5 6-2-15,5-3 1 16,-4 4 0-16,0-1 3 16,-4 1-3-16,1 5 1 15,3-2-3-15,0 6 0 16,-4-4-3-16,4 4-2 16,3 0-2-16,1 6 1 15,-1-6 1-15,4 6 2 16,0 0-3-16,4-6 0 15,-1-7-6-15,8 4 0 16,0-7 3-16,-1-9 2 16,4 0-5-16,4-9 0 0,0-7-6 15,6 4-2-15,-10-4 2 16,8-3 2-16,-8 1 5 16,0-1 3-16,7-3 8 15,-11 9 7-15,-6-2 0 16,3 5 3-16,-3 1-2 15,-1 9 2-15,-3 0-10 16,0 0-3-16,-3 9-2 16,-1 1 2-16,1 5-1 15,-1-2-1-15,0 9-2 16,4-3 1-16,0-1-1 16,0 1 0-16,0 0 2 15,0-3 0-15,8-7-3 0,2 0 2 16,1-9 1-16,-1-9 2 15,1 0 8 1,-1-7-6-16,5-6 3 16,-1-3-2-16,0-3 2 15,3 3 0-15,-6 0 3 16,3 3-5-16,-10 0-1 0,3 9 0 16,0-3 13-16,0 7 8 15,-7 3-72-15,0 6-33 16,0 0 36-16,0 6 22 15</inkml:trace>
  <inkml:trace contextRef="#ctx0" brushRef="#br0" timeOffset="16498.56">6713 15078 140 0,'0'0'52'0,"0"0"-41"0,-7-3 18 0,7-3 5 15,7 2-16-15,-7-2-7 16,4-3-5-16,-1-1-2 16,1 1-2-16,-1 0 1 0,8-1 2 15,-7 4 0-15,3-4 2 0,7 1-4 16,-4 3 0-16,-3 3-3 16,11 3-1-16,-7-7 1 15,3 7 0-15,-4 0 0 16,4 0 2-16,-3 7-1 15,-4-4-1-15,0 3 1 16,-3 3-1-16,-4 10-5 16,0-9 1-16,-4 5 0 15,1-5 2-15,-4 5-1 16,3-2 1-16,-7-4 0 16,4-2-2-16,0 2 0 15,4 0 3-15,-1-9 0 16,4 10 1-16,0-10-3 15,7 0 2-15,4 6 1 0,3-3 2 16,-3-3-1-16,6 0-1 16,-3 7 1-16,4-4 1 15,-4 3-1-15,0-3 2 16,-3 3-2-16,-1 4 2 16,1-1-2-16,-11 7 2 15,0-4-2-15,0 4 2 16,-7 0-4-16,-4-4-2 15,1 4-1-15,-4 0 3 16,-4-4 2-16,0-2 2 16,4-1 1-16,-3 0 2 15,-1-2-3-15,4-4-2 0,3-3-3 16,8 0 1-16,-8-3-30 16,8-4-14-1,3-2 23-15,-4 0 13 0</inkml:trace>
  <inkml:trace contextRef="#ctx0" brushRef="#br0" timeOffset="18422.5">7228 14934 172 0,'0'0'66'0,"0"0"-52"0,4 6-12 16,-4-6-8-16,0 0-23 16,11 0-9-16,-8-6-2 0,4 6 1 15,-3-3 39-15,-1-4 21 16,4 7 28-16,-7-6 15 16,4 3-14-16,-4 3-7 15,0-6-17-15,0 6-6 16,0 0-11-16,0 0 5 0,0 0 5 15,0 0-10-15,0 0-5 16,0 0-16-16,0 0-5 16,-4 0 22-16,4 6 10 15,-10-6-22-15,-1 3-8 16,0 3 19-16,1 4 12 16,-4-4-22-16,3-3-11 0,1 3 8 15,3-2 5-15,-4-4 15 16,4 0 5-16,3 0-7 15,1 0-5-15,3 0-6 16,0-4 1-16,0-2 1 16,0 6 2-16,0 0-1 15,3 6-1-15,-3-2-2 16,0 5 1-16,0 7-1 16,0-7 0-16,0 10 6 15,-3 0 2-15,3-4-18 16,0 1-6-16,0-3 6 15,-7-4 3-15,7 0 0 16,0-2 1-16,-4-7 2 16,4 3 1-16,0-3 3 15,0 0 1-15,0 0-4 0,4 0-1 16,3 0 3-16,-7-3 1 16,7 3 6-16,0 0 2 15,4 0 2-15,3-7 2 16,7 7 12-16,-7-3 8 15,7-3-15-15,4 6-8 16,-11 0-16-16,4 0-7 16,-1 0 19-16,-6 6 9 15,-11 4-21-15,0-1-7 16,0 0 5-16,-11 10 2 16,1-3 2-16,-4 3 0 15,-4 0 4-15,0-1 3 0,4 4-6 16,4-9-3-16,-8 3-79 15,11-13-36 1,-4-3 63-16</inkml:trace>
  <inkml:trace contextRef="#ctx0" brushRef="#br0" timeOffset="18752.24">7652 14971 176 0,'3'-3'68'0,"4"-3"-52"0,-7 12 3 0,0-6-1 16,0 0-9-16,7 0-3 16,0 3-3-16,4-3-3 15,-4 0 1-15,4 7-4 0,-1-7 0 16,4 0 4-16,4 3 3 16,-7-3-1-16,3 6-2 15,0-6-5-15,0 0-2 16,0 0-74-16</inkml:trace>
  <inkml:trace contextRef="#ctx0" brushRef="#br0" timeOffset="19081.3">7634 14846 192 0,'-3'0'71'0,"10"0"-55"0,3 0 13 0,-3-3 4 15,4-3 3-15,3 2 5 16,4-5-44-16,6-7-18 15,-6 1 8-15,7 5 3 0,-1-2 5 16,1-4-7-16,3 7-5 16,-3 2-55-1,-7 4-23-15,-1-3 49 16</inkml:trace>
  <inkml:trace contextRef="#ctx0" brushRef="#br0" timeOffset="20433.32">8290 14755 156 0,'-3'0'57'0,"3"0"-44"0,0-6 10 15,-7 3 0 1,14 3-13-16,-14 0-3 16,7 0-5-16,-4-7 1 0,1 7-2 0,-4-3 10 15,3 3-5-15,-3-6 10 16,3 12-9-16,-3-6 5 15,4 0-7-15,-8 0 2 16,8 0-4-16,-8 0 22 16,8 3-13-16,-8-3-3 15,4 7-6-15,-4-4-5 16,4 3 1-16,-3 3 10 16,-1 1-6-16,1 6 0 15,3-7-2-15,-4 10 1 16,7-4-1-16,-3 4-9 15,4 0 4-15,-1 0-1 16,4 0 3-16,4-4 13 0,3 4-9 16,0-3 0-1,7-4-1-15,0-2-1 16,0 2 0-16,8-9-5 16,-1 7 3-16,3-10 3 15,1 0 0-15,7 0 6 0,0-10-8 16,-4 7-2-16,-4-3-14 15,5-3-4-15,-12 2-9 16,1 4-2 0,0-3 18-16</inkml:trace>
  <inkml:trace contextRef="#ctx0" brushRef="#br0" timeOffset="21379.52">8894 14890 228 0,'0'-10'88'0,"0"10"-69"0,0-9 19 16,0 3-11 0,0 6-17-16,0-3-27 15,0-4 8-15,-4-2 0 0,4 0 6 0,-4-1 3 16,1 1 2-16,-4-1 1 15,0 1 14-15,0 0 0 16,3 2-9-16,-3-2-9 16,0 6 0-16,-3-4 4 15,-1 7 1-15,-3 7 1 16,0-4-19-16,0 6 10 16,3 7 1-16,-3 0 18 15,0 2-23-15,3 4-11 16,-3 3 23-16,4-6 14 15,3 6-8-15,-1-6-2 16,5 6-23-16,-1-12-12 16,4 2 13-16,0 1 7 15,7-6 6-15,1-10 18 16,-1 3-9-16,3-13 10 16,4 1-10-16,-3-10-7 15,6 10-1-15,-2-16-2 16,2 12 0-16,-3-12 4 15,4 6-1-15,-4-6 2 16,0 6-2-16,-3-6-5 16,-1 13 2-16,-3-10 1 15,4 12 1-15,-4-2 0 16,0 2 0-16,0-2 2 16,-7 9-1-16,0-4 2 15,4 4-2-15,-4-3-3 16,0 6 1-16,-4 6 5 0,4-3-2 15,0 13-12 1,0 0 6-16,-10 6 1 0,6 0 2 0,-7 0 12 16,8 3-6-16,-1 3-2 15,1-3-5-15,3-6-1 16,3 0 2-16,1-10-22 16,7 7 13-16,6-16-18 15,-6 3 16-15</inkml:trace>
  <inkml:trace contextRef="#ctx0" brushRef="#br0" timeOffset="22024.25">9243 14498 528 0,'10'16'198'0,"-10"-16"-154"0,0 0-116 16,0 0-55-1,0 0 55-15,0 3 42 16,0 3 23-16,0-6-18 16,0 9 13-16,0 1-15 0,4 5 33 15,-4-5 8 1,0 6-6-16,0-4-6 16,0 7-2-16,0 0 2 0,-4 6 3 15,-3-6-4 1,7 6-1-16,-3-6-5 0,-1-1 3 0,-3 4 3 31,7-3 0-31,-3-6-3 0,-1 2 1 0,1-8 1 16,6 2 0-16,-3-6 0 15,0-3-9-15,0 0 7 16,4 0 1-16,-1-3 9 16,8-3-4-16,3-4-1 15,0 1-5-15,4 3 1 16,-1-4 5-16,1 1-2 15,0-1-1-15,3 1 4 16,0 0-3-16,0 9-1 16,0 0 0-16,0 0-8 15,1 0 4-15,-5 3 3 16,4 9 1-16,-3-2-1 16,0 2 1-16,-8-2 3 15,4 5-2-15,-7-5 6 16,0 9-5-16,-7-4 1 15,0-2-2-15,-7 2 3 16,0 4-3-16,-7-3 1 16,4 3-1-16,-12-10-2 15,5 7 1-15,-11-7-1 16,3 1 0-16,-7-7 2 16,7 3-1-16,-6-12-5 15,10 3 2-15,-4-4-87 16,7 4 49-16,1-12-66 15,6 11 61-15</inkml:trace>
  <inkml:trace contextRef="#ctx0" brushRef="#br0" timeOffset="26768.56">6103 16389 80 0,'0'-3'33'0,"4"3"-26"0,-4-7 5 0,0 7 2 16,0 0-10-16,0-6-5 15,0 3-2-15,0 3-1 16,0-9 7-16,-4 9 5 15,4-7 18-15,0-2 8 16,0 9 5-16,0-3 3 16,0-4 8-16,0 7 5 15,0-3-29-15,0 3-23 0,0 0-11 16,-7 3 7-16,3-3 5 16,1 10-4-16,3-1 1 15,-11 7-3-15,4 3 0 16,0 6 2-16,0 0 0 15,4 3 2-15,-8 0 1 16,4 10-4-16,0-3-1 0,-4 2-2 16,-3 7 3-16,4-9 0 15,-1 2 3-15,1 4 1 16,-1-13 1-16,7 0-13 16,-6-3-7-16,3-9 2 15,3-3 0-15,1-7-2 16,3-12-1-16,3-4 1 15,4-9 0-15,0-6 9 16,4-3 6-16,3-6-1 16,4-4-1-16,-8 4 2 15,8-10 0-15,3 0 3 16,-3 6 1-16,3 0 3 16,0 4 3-16,0-1 0 15,4 10 0-15,-11 7-8 0,7-1 0 16,4 9-3-16,0 10 0 15,-8 0 0-15,4 10 0 16,1 5 4-16,-8-2 1 16,3 9-1-16,1-10-2 15,-7 7-2-15,-1-3-1 16,4 3 4-16,-10-4 1 16,-1-2 0-16,-3-4-2 15,-3 7-2-15,-1-6 1 16,4-1-1-1,-7 0 0-15,-3 7-3 0,-5-7-1 16,1 7 0-16,0-3 4 16,-7-4 3-16,7 0 0 15,-4 4 10-15,11-10 8 0,-7 7 14 16,7-10 7-16,4 6-39 16,-4-3-16-16,7-3 4 15,0 0 2-15,7 0 25 16,3-3 15-16,8-3-38 15,3 6-17-15,0 0 7 16,4 0 8-16,0 0 7 16,3 9 2-16,4 0 2 15,-8-2 1-15,4 2 14 16,-6 7 8-16,-1-4-23 16,-4 7-10-16,-2-3 9 0,-5 3 8 15,-3-1-2-15,-7 7-1 16,0 4-14-16,-10-4-8 15,-5 3 17-15,-6 3 10 16,-10 1-15-16,-12-7-6 16,1 9 15-16,0-5 7 15,-8-11-9-15,4-2-3 16,4-13-1-16,3-3 2 16,4-3-9-16,7-13-2 15,3-2 16-15,0-8 7 16,15-2-21-16,-1 0-10 15</inkml:trace>
  <inkml:trace contextRef="#ctx0" brushRef="#br0" timeOffset="28164.82">7038 16872 156 0,'0'-10'60'0,"0"10"-47"0,11 0 10 0,-8-3 1 16,1 3-14-16,3-6-6 16,3 6-2-16,-3-3-2 15,4-4 0-15,-1 4 8 16,5 3-4-16,2-6 16 15,1 6-11-15,3 0 5 16,4 6-9-16,3-6 7 16,0 3-8-16,7-3 14 15,4 7-10-15,0-4 9 16,3-3-9-16,1 0-5 16,-1 6-1-16,0-6-2 15,-3 3 0-15,7-3-3 16,-4 7 2-16,1-4-1 15,-1-3 0-15,0 6 2 0,-3-3 2 16,0-3 1-16,-11 0-1 16,4 6-2-16,-11-6 1 15,0 3-15-15,-3 4-5 0,-4-7 1 16,-3 0 2-16,-11 0 10 16,0 0 3-16,-7 0-2 15,-1-7-1-15,-2 4-4 16,-8-3 1-16,1 3-8 0,-5-3-4 15,1-4 0-15,-3 1 2 16,-1-1 11-16,0-5 4 16,1 5 15-16,-1-2 5 15,0 2-8-15,0 1-4 16,1 3 1-16,3-4 4 16,3 4 1-16,7 6 2 15,-6-3-9 1,10 3-1-16,-4 0-11 15,11 3 5-15,-7-3 6 16,7 0-1-16,0 0 22 16,7 6-12-16,0-6 25 15,7 3-20-15,4-3 10 16,3 0-15-16,4 0-4 16,-1 0-4-16,8 0-14 15,0 0 7-15,10 0 1 16,-10 0 2-16,7 0 1 15,-4 0 0-15,-3 0 2 16,-4 0-1-16,-7 0 10 16,-3 0-5-16,-4 0-19 15,-3 0 7-15,-4 7 6 16,-4-1 1-16,-10 3 16 0,-7 4-17 16,-11 3 2-1,4 2-3-15,-14 8 5 0,3-8-2 16,-10 11-1-1,10-4 0-15,-7-7-19 0,11 8 10 0</inkml:trace>
  <inkml:trace contextRef="#ctx0" brushRef="#br0" timeOffset="28765.37">7620 16182 268 0,'0'0'101'0,"0"0"-78"0,-4-6 9 0,1 6-7 16,6 0-16-16,-3 0-15 16,0 0 2-16,0 0-32 15,0 0 20-15,0 0-22 16,0 6 22-16,-3-3 13 15,-1 3 2-15,-3 4 13 16,-3 5-6-16,-4 4 21 16,7 0-15-16,-11 0-3 15,7 6-6-15,-6-6-25 16,6-1 13-16,-3 1-15 16,7-3 14-16,-4 0-56 15,1-7 36-15,-1-6-33 16,4 7 36-16</inkml:trace>
  <inkml:trace contextRef="#ctx0" brushRef="#br0" timeOffset="29066.71">7472 16201 524 0,'3'-7'198'0,"-3"7"-154"0,7 7-121 15,-7-7-72-15,0 0 68 0,0 0 42 16,0 0 30-16,0 0 18 16,4 6-5-16,-1-3 1 15,5 6-3-15,2 1 3 16,-3 6-3-16,0-7-7 16,4 7 2-16,-1-4-1 15,-3 7 2-15,1-3 4 16,2 2-1-16,-6 1-27 15,3-3 14-15,-4 3-96 16,1 0 59-16,-1-4-60 16,1-5 63-16</inkml:trace>
  <inkml:trace contextRef="#ctx0" brushRef="#br0" timeOffset="29306.07">7243 16417 248 0,'7'6'93'0,"-7"-6"-72"0,7 0 20 16,-4 0 2-1,8 3-25-15,10-3-22 0,4 7 0 0,13-14-37 32,5 4 23-32</inkml:trace>
  <inkml:trace contextRef="#ctx0" brushRef="#br0" timeOffset="30746.4">7398 16379 104 0,'3'-15'38'0,"-3"12"-29"0,0-4 8 16,4 7 2-16,-4-3-5 15,0-3 0-15,0 6 7 16,0-3 4-16,3-4-5 16,1 7 1-16,-1-9-12 15,4 6-3-15,4-3 0 0,3-4 6 16,0 1 2-16,7-1 15 15,-6 4 8-15,2-3-39 16,1-1-16-16,-1 4 22 16,1 3 12-16,0-3-11 15,-1 6-3-15,1-3-5 16,3 3 1-16,0 0 1 0,4 0 3 16,-11-7 14-1,7 7-8-15,-3-3 3 16,3-3-7-16,0 3 5 15,-7 3-6-15,-3-7-1 16,3 7-1-16,-7-9-1 16,7 9 0-1,-14 0-7-15,4 0 4 0,-8 0-1 16,4 9 2-16,-7-9 2 16,4 10 0-16,-8-4-3 15,4-3 2-15,-7 4 3 16,3-4-1-16,-6-3-1 15,6 6 1-15,-3-6-6 0,-7 3 8 16,0 3 2 0,3 1-2-16,-7-4-11 15,8 6 5-15,-8 1-19 16,7-1 12-16,-10 0-114 16,7 4 68-16,0-10-80 15,7 6 78-15,3-9 32 0</inkml:trace>
  <inkml:trace contextRef="#ctx0" brushRef="#br0" timeOffset="32264.07">8738 16699 244 0,'-3'-6'90'0,"3"6"-70"0,0 0-5 0,0-3-17 15,0 3-2-15,0-6-7 16,0 6 6-16,-4-10 9 15,4 10-2-15,-7-3 13 16,4 3-8-16,-8-6 12 16,8 6-11-16,-8 0 3 15,4 6-7-15,-7-3-2 16,3 7-1-16,-6-1-8 16,6 0 4-16,-7-2 6 15,4 5-2-15,-3 4 7 16,6 3-5-16,-3-4-5 15,7 4 0-15,3 0 8 16,-3-3-4-16,4 2-2 16,6 1-1-16,4-3-4 15,0-4 3-15,7 4-6 16,4-6 5-16,3-10-25 16,4 9 15-16,0-9-71 15,3 0 47-15,0-9-42 16,4 9 46-16</inkml:trace>
  <inkml:trace contextRef="#ctx0" brushRef="#br0" timeOffset="32939.08">9151 16800 244 0,'0'-4'93'0,"0"4"-72"0,7-15 9 0,-3 8-20 16,-1 4-8-16,-3-3-24 16,4-3 12-16,-4-1 21 15,0 1-5-15,-4-1 19 16,1 1-15-16,-4 0-2 15,3 2-5-15,-7 4 4 16,4-3-4-16,-7 6-3 16,4 0-1-16,-8 0-6 0,4 6 6 15,-4-3 3 1,4 4-1-16,0 5-3 16,-4 4 1-16,1-7 1 15,6 10 0-15,1-3 0 16,6-1 0-16,-6-2 2 15,6 3-1-15,4-1-1 16,4-2 1-16,-1-4-8 16,8 7 4-16,-1-13 1 15,8 3 2-15,0-12 2 0,3 3-6 16,-4-6 1 0,4 2 1-16,-3-12 3 15,3 4 0-15,-3-4-5 0,0 0 2 16,-4 0 5-16,0 4-1 0,-7 2 10 15,3-3-6-15,-6 7-1 16,3 0-3-16,-7 2-2 16,4 7 1-16,-4 0-6 15,0 0 3-15,-4 10-3 16,4 5 2-16,-3-5 2 16,3 9 1-16,-4-4-3 15,8 4 2-15,-4 6-1 16,3-6-2-16,1 0 7 15,-1 0-2-15,4-4-59 16,0 4 31-16,4-9-53 16,3-1 46-16</inkml:trace>
  <inkml:trace contextRef="#ctx0" brushRef="#br0" timeOffset="33634.06">9550 16263 320 0,'-4'0'121'0,"4"0"-95"0,-3 10-6 16,-1-1-20-1,8-3-4-15,-4 7-16 0,0 3 11 0,0 2-5 16,3 1 9-16,1 6 2 15,-1 4 3-15,1 2-11 16,-1-3 6-16,-3 7 6 16,4-4 0-16,-8 0 16 15,4-2-10-15,-3-4-3 16,-1 3-2-16,-3-9 0 16,4 0-1-16,-4-4-5 15,7-5 2-15,-7-1 8 16,7-6-4-16,-4-3 9 15,8 0-7-15,-4-3 1 16,7 3-3-16,-7-6-2 16,10 3 1-16,1-4-4 15,-1 7 2-15,4-9 3 16,1 6-1-16,-1-7-1 16,3 4 1-16,-3 3-1 15,4 3 0-15,-4-6 0 16,0 12 0-16,-3-6-5 15,3 3 3-15,-3 3 1 16,3-2 1-16,-4 5 0 16,4-3 0-16,-3-3 2 15,3 4-1-15,-7 2 8 16,4-6-5-16,-8 3 1 16,4 4-3-16,-7-1 5 15,0-2-4-15,-3-4 34 16,-1 6-20-16,-6-3 19 0,3 4-21 15,-8-1-32-15,5-3 8 16,-8-2-15-16,4 5 14 0,-3 0 25 16,6-2-8-16,-7-7-3 15,8 0-4-15,-8 0-29 16,7 0 16-16,-24-7-279 47</inkml:trace>
  <inkml:trace contextRef="#ctx0" brushRef="#br0" timeOffset="36887.81">6692 17420 104 0,'4'-6'41'0,"3"-3"-32"0,-7 2 0 15,3 7-3-15,4 0-7 16,-7-3-1-16,0-3 1 15,0 6 2-15,0-3 6 16,0-3 6-16,0 6 13 16,0 0 5-16,0 0 2 15,0 0 2-15,0 0-10 0,0 0-3 16,0 0-13-16,0 0-3 0,0 0-2 16,0 0 11-16,0 0 5 15,0 0-10-15,0 0-3 16,0 6-5-16,0-3-2 15,0 6-4-15,0 1 0 16,0 6-7-16,0-1-1 16,0 4 22-16,0 0 12 15,-7 0-15-15,4 6-5 16,3 3 2-16,-7 7 4 16,3-7-2-16,1 6-1 15,-1 1-7-15,1-1-1 0,-1 4 7 16,4-4 5-16,0-2-11 15,0 2-5-15,0 1 3 16,0-7 1-16,0-3 3 16,4-6 0-16,-1 0-7 15,1-4 0-15,-1-5 7 16,1-1 5-16,3-3-5 16,3-6 1-16,-6-6-3 15,6 6-2-15,1-9 3 16,0-1 2-16,3-5-7 15,-4 2-3-15,4-12 9 16,1 6 4-16,6-6-4 16,-4-3-1-16,5 3-9 15,-1-10-4-15,0 7 16 16,0-6 8-16,-3 5-7 0,-1 1-3 16,1-6 2-16,-4 9 0 15,0-4 0-15,0 4 1 16,4 3-11-16,-7-3-4 15,3 6 12-15,-7-6 7 16,3 6-3-16,1 1-2 16,-1-1 1-16,1-3 0 15,0 9-10-15,-1-2-5 16,-3 5 10-16,0 1 7 16,-3 9-1-16,-4 0 0 15,0 0-4-15,0 6-1 16,0 4 1-16,0-1 0 0,0 0-14 15,0 1-3-15,0-1 2 16,0-3 4-16,0-2 4 16,0 5 4-16,0-3 2 15,0-6 3-15,0 3-10 16,0-3-2-16,0 7-28 16,0-4-11-16,0-3-14 15,0 0-8 1,0-3 38-16</inkml:trace>
  <inkml:trace contextRef="#ctx0" brushRef="#br0" timeOffset="39004.17">6830 17405 64 0,'-4'-7'27'0,"4"7"-21"0,-3-9 21 16,3 6 31 0,0 3-31-16,0-6 27 15,0 6-32-15,-7-10 22 16,3 10-25-16,1 0 5 0,-1 0 1 16,-3 0 9-1,7 7-19-15,-11-4 6 0,8 6-13 0,-8 7 4 31,4 3-7-31,-3 9 40 0,3 3-26 0,-4 7 32 16,-7 9-71-16,11-3-27 16,-10 6 19-16,3-9 10 15,0 9 13-15,3-3 2 0,7-6-1 16,-6-4-2-16,3-9-1 16,3-9-5-16,1 3 0 15,3-9 6-15,0-4 5 16,3-9 4-16,1 0 1 15,3 0-13-15,-4-9-4 16,4 6 8-16,0-7 5 0,-3-5-4 31,3 8 3-31,0-12-2 16,-3 7 1-16,3-13-16 16,0 9 10-16,0-3 16 15,-4 1-3-15,4-11 14 0,4-2-13 16,3 3-3-16,-7 0 0 15,4-1-11 1,6 4 5-16,1-9-11 16,0 6 9-16,3-1 10 15,7 4-2-15,-3-3 9 16,-4 3-8-16,4 0-12 16,3 6 4-16,0 0 7 15,0 10-1-15,4-7 11 0,-4 7-7 0,4-1-8 16,-4 10 1-16,0-3 4 15,-3 6-1-15,-4 4-1 16,0 2 0-16,-6 3-1 16,-5 10 0-16,-6 0 0 15,-4 3 0-15,-11 4 2 16,0 5-1-16,-6-6 2 16,-1 7-2-16,-6-7-14 15,6-3 7-15,-3-6-6 16,7 0 7-16,-11-3-6 15,7-7 6-15,1 0-15 16,-1 1 11-16,0-10-2 16,8 6 6-16,-4-6-1 15,7 0 3-15,0 0 2 16,7 0 1-16,7 0 2 0,3 3 5 16,4-3 4-16,7 0 11 15,1 0 4 1,6 0-14-16,4 0-10 15,-4 0-3-15,4 0 2 16,-4 6 0-16,4-2-1 0,-8 5 1 16,-10 4 1-16,0-1-3 15,-6-3 2 1,-5 10 0-16,-14 6-9 16,1 4 4-16,-15 5 8 15,8 1-2-15,-19-1 18 0,5-6-12 16,-8 1-5-16,3-4-3 0,-2-7 2 15,-1-2-1-15,-4-13-1 16,12-3 1-16,-8-9 5 16,11-1-3-1,3-15 6-15,0 7-6 0,4-11-19 16,7 10 9-16,0-6-103 16,7 7 60-16,3 2-71 15,4 6 69-15</inkml:trace>
  <inkml:trace contextRef="#ctx0" brushRef="#br0" timeOffset="39741.03">8132 17656 312 0,'0'0'118'0,"0"0"-92"0,0-4-3 0,0-2-14 16,0 6-9-16,0-6-16 15,0 3 9-15,0-3-19 16,0 2 15-16,-4-5 0 16,0 3 7-16,-3 3 12 0,-3-4-2 15,-1 7 1-15,-6 0 3 16,-1 0 6 0,4 0-9-16,-14 7-6 15,10 2-1-15,-7 0-2 16,4 1 0-16,-7-1 2 15,7 10 0-15,-7 0-3 16,10-3 2-16,0 9 1 16,1-7 0-16,3 1-3 15,10 6 2-15,-7-3-1 16,11 0 0-16,0 0 4 16,11-3-1-16,-7 6-3 15,10-6 1-15,3-3 1 16,1 2 0-16,7-2-3 15,-1-3 2-15,5-7 3 0,2 3-1 16,1-2 2-16,-4-4-2 0,4-3-7 16,0 0 3-16,-1 0-5 15,1-3 4-15,0-4-64 16,-4 1 38-16,-3 3-52 16,0-3 47-16</inkml:trace>
  <inkml:trace contextRef="#ctx0" brushRef="#br0" timeOffset="40235.8">7878 17841 200 0,'-4'-10'74'0,"4"10"-58"0,0-6 3 0,0 6-4 16,0 0-10-16,0 0-7 15,0 0 0-15,0 0-1 16,0 0 1-16,0 0 8 16,7 0-3-16,0 0 3 15,7 6-3-15,-3-3 5 16,3-3-5-16,7 0 3 15,0 7-3-15,4-7 5 16,3 0-5-16,0-7 6 16,1 7-6-16,2 0 10 15,-2-3-7-15,2-3-21 16,1 6 8-16,0-9-26 16,-4 9 18-16</inkml:trace>
  <inkml:trace contextRef="#ctx0" brushRef="#br0" timeOffset="41391.21">8767 17279 224 0,'-8'-9'85'0,"8"9"-66"0,0 0 16 15,0 0 1 1,0 0-21-16,0-6-7 0,0 6-6 0,0 0 9 16,0 0-6-16,0-3 11 15,0 6-9-15,0-3 3 16,0 6-6-16,0-3 0 16,4 6-2-16,-4 1-2 15,4 6 1-15,-1-7 1 16,1 7-1-16,-1-4-1 15,4 10 1-15,0 0 1 16,-3 3-1-16,-1 3-3 16,4-3 1-16,-3 10 3 15,3-7-1-15,-4 0-1 16,4 7 1-16,1-7-4 16,-1-3 2-16,3 0 3 15,-6-3-1-15,3-6-3 16,0 9 1-16,0-12-4 15,0 2 3 1,0-5-3-16,4 5 2 0,-1-5-7 16,-6-1 6-16,3-6 1 15,0 4 3-15,0-4 0 16,0 3 0-16,0-6 0 16,0 6 0-16,0-12 8 15,4 0-4-15,-4-4-1 16,3 1-2-16,-3-10-1 15,4 7 0-15,0-10 2 16,-1 3-1-16,1-6-3 16,3 6 1-16,-4-3 3 0,4-3-1 15,1 0-1-15,2-3 1 0,-3-1-1 16,0 4 0-16,1-9 2 16,-1 5-1-16,-4 1-3 15,4 3 1-15,-3 0 3 16,0 6-1-16,-4 0-3 15,0 4 1-15,0-4-1 16,0 6 0-16,3-2 6 16,-3-1-2-16,0 7-3 15,1-1 0-15,-1-5 5 16,0 11-2-16,0-2-18 16,-7 3 8-16,0-3-113 15,3 6 66-15,-3 0-71 16,0 9 72-16</inkml:trace>
  <inkml:trace contextRef="#ctx0" brushRef="#br0" timeOffset="42622.58">9246 17834 92 0,'-3'-3'35'0,"3"3"-27"0,0-6 7 0,0 6 13 15,0 0-15-15,0 0 20 16,0 0-19-16,-4 0 20 16,4 0-20-16,-3-6 11 15,3 3-15-15,-4-4 2 16,8 7-8-16,-4 0 0 15,3 0-2-15,-3-3 27 16,7-3-16-16,4 3 15 16,-1 3-17-16,1-7-12 15,7 7 0-15,-8-9-3 16,4 9 2-16,0 0-5 16,8 0 4-16,-12 0 6 15,4 6-2-15,-7-3 9 16,4 13-6-16,-7-6-3 15,-1 8-2-15,-6-2 3 16,3-3-1-16,-8 2-1 16,1 4 1-16,-3-3-17 0,3-4 9 15,-4-2-8 1,8 5 9-16,-11-8 0 0,10 2 4 16,-3-6 2-16,3 3 0 0,1-6-3 15,3 4 2-15,0-8-1 16,7 4 0-16,0-6 24 15,0 12-12-15,4-6 0 16,-4 0-6-16,0 0-9 16,3 4 2-16,-3-4 12 15,4 6-4-15,-4 3-5 16,4-2 0-16,-11 2 2 16,0 0-1-16,0 1-12 15,0 2 7-15,-11-5 5 16,4 8 0-16,-7-5-4 15,7 2 1-15,-11-2-21 16,8-4 13-16,-8 3 1 16,7 1 6-16,-3-1 1 15,4 1 0-15,-4-4-5 16,7-3 4-16,-1-3-60 16,5 6 34-16,-1-12-41 15,4 3 41-15</inkml:trace>
  <inkml:trace contextRef="#ctx0" brushRef="#br0" timeOffset="43629.58">9804 17747 524 0,'0'-4'198'0,"0"4"-154"0,0-6-330 16,3 6 157 0,-3 0 56-1,0 0 50-15,0-3 59 16,4 3-19-16,-4-6 31 16,0 6-27-16,0 0 5 15,0 0-15-15,-4 0-9 16,4 0-2-16,-3 0 2 15,-1 0-1-15,-3 0-1 16,4 0 1-16,-8-3-6 16,7 3 3-16,-6-7 1 15,6 7 1-15,-6-3 6 16,6 3-3-16,-6-6-1 0,6 12-1 0,-3-6-10 16,7 0 5-16,-7 0 1 15,7 0 3-15,-7 0 8 16,7 3-4-16,-7 4 1 15,7-4-3-15,-4 3-10 16,4-3 4-16,-3 7 1 16,6-4 3-16,-3-3 6 15,0 10-3-15,0-4-3 16,0 3-1-16,0-2 3 16,0-1-1-16,-3-2-16 15,3 2 8-15,-4 0-23 16,4 1 16-16,-3-1 3 15,-1-3 6-15,-3-2 4 16,7-4 1-16,-3 0 0 16,3 6 0-16,-4-6-5 15,8 0 3-15,-4 0 3 16,0 0 0-16,0 0 4 16,7 0-3-16,-4-6 1 15,4 6-1-15,0-4 3 16,4-2-3-16,-4 3-1 15,4 3 0-15,-4-6 3 16,3 6-2-16,1-3 19 16,-1 3-12-16,1 0 12 15,0 3-12-15,-1-3-7 16,1 6-2-16,-4-3 2 16,0 7-1-16,-4-4 2 0,4 3-2 15,-7 7-3-15,0-4 1 0,-3 4 10 16,3-3-6-16,-7 2 4 15,3 1-4-15,-6-3 0 16,6-4-1-16,-6 4 3 16,3-4-3-16,-4 0-3 15,4 1 0-15,-4-7-1 16,4 6 0-16,-3-2-7 16,3 2 5-16,-4-3-5 15,4-3 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4T06:53:48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10022 4661 184 0,'4'-6'71'0,"-4"6"-55"0,3-10 13 0,1 7 4 0,0-3-17 0,-1 6-4 0,1-3-7 0,-1-4-2 0,1 1-1 15,-1-3-2-15,1 6 1 0,3-4-1 16,0-2 2-16,3-1-3 16,4 1-2-16,4-10-1 15,3 4 3-15,0 2 2 16,-3-3 2-16,3 1 3 16,-7 5 1-16,1 7-3 15,-1-3-3-15,0 12 0 16,0-3-1-16,3 7-3 15,-2 5 2-15,-1 1 1 16,0 6 0-16,0 3 0 16,0 13 0-16,-3 6-3 15,-1 15 2-15,1-2-1 0,-4-4 0 16,0 10 2-16,-4-19 2 16,1 6-1-16,-4-10-1 15,0 4 1 1,0 0-1-16,0-9 0 0,0 2 2 15,0-5-1-15,0-4-1 16,0-9 1-16,0-4-1 16,0-5-5-16,0-7 1 15,0-3-36-15,3-3-13 16,-3-13 27-16,0 1 13 16</inkml:trace>
  <inkml:trace contextRef="#ctx0" brushRef="#br0" timeOffset="300.57">10403 5009 228 0,'-3'0'88'0,"-1"-6"-69"0,1 12 0 16,3-6-4-16,0 0-11 16,-4 3 0-16,1 3-2 15,-1-6-2-15,1 3 1 16,-1-3-1-16,4 7 0 0,-3-7-3 15,-1 6 2-15,-3 3 1 16,0 1 0 0,0 2 0-16,-4-2-3 0,1 5 2 15,-4 4 1-15,0-3 0 16,3-3-5-16,-3 2-1 16,3 1-13-16,1-7-3 15,-1 1-63 1,4-7-29-16,4 3 59 15</inkml:trace>
  <inkml:trace contextRef="#ctx0" brushRef="#br0" timeOffset="1577.08">3404 8276 72 0,'-3'0'27'0,"3"0"-21"0,0 0-1 15,0 0-1-15,0 0-5 16,-7 0-2-16,3 7 4 16,4-4 1-16,-3-3 11 15,-4 6 3-15,3-6 17 16,4 0 6-16,-7 0-1 16,4 0 2-16,3 3-18 15,-8 4-8-15,8-4-8 16,-3 6-7-16,3 7 0 0,0-7 1 0,-4 16 0 15,4 3-3-15,-7 1 2 16,4 5 1-16,3 10 0 16,-7-6 0-16,3-4 2 15,4 4-1-15,-10-4-1 16,-1 1 3-16,8-7 2 16,-8-3 2-16,7-6 1 15,-6-3-4-15,10-4-1 16,-7-6 3-16,3 4 1 15,4-10-8-15,0 0-1 16,0 0 0-16,4-16 3 0</inkml:trace>
  <inkml:trace contextRef="#ctx0" brushRef="#br0" timeOffset="3123.77">3059 15235 84 0,'-4'0'33'0,"1"0"-26"0,3-6 14 0,0 6 6 15,-8 0-2-15,5-4 3 16,3-2 1-16,-7 0 2 16,3 3-5-16,1-4-4 15,-4 4-12-15,3-3-2 0,4-3 2 16,-7 5-4-16,7-5-1 16,0 3-2-16,7-4-3 15,-3 1-2-15,6 0 1 16,-6 2 1-16,6-2 0 15,5 9-5-15,2 0-1 16,-3 6-2-16,8 4 2 16,-8-1 4-16,0 10 1 15,0-4 1-15,3 7 0 0,-2 4 0 16,-5 2 2-16,-6 3-3 16,6 0 0-16,-6 1 1 15,3-4 0-15,-7 7-14 16,0 2-3-16,-11-2-2 15,1-1 1-15,-4 4 3 16,-1-10 2-16,-6 0 5 16,-3-3 5-16,10 0 2 15,-8-12 3-15,8 3 5 16,4-7 4-16,-1 0-6 16,8-2-1-16,-5-4-7 15,8-3 0-15,0 0-1 16,8 0 2-16,-1-3 7 0,3-4 5 15,8 7 3-15,-4-3 5 16,4-3-1-16,-1 6-1 16,1-3-4-16,-1-3 0 15,-2 6-5-15,-5-4-2 16,4 4 0-16,-3 0-1 16,-8 0 0-16,4 0 2 15,-7 0-1-15,0 0 0 16,4 0-3-16,-4 0 1 15,0 0-4-15,0 0 0 16,0 0 1-16,11 0 2 16,-11 0-1-16,3 0 2 15,4-6-97 1,-7 6-43-16,4 0 69 16</inkml:trace>
  <inkml:trace contextRef="#ctx0" brushRef="#br0" timeOffset="4714.92">11398 4824 152 0,'0'-19'57'0,"0"10"-44"0,0-1 23 0,0 4 6 0,0-3-7 16,0 9-1-16,-3-13-13 15,-1 7-5-15,1-4-9 16,-4 4-5-16,0 3-1 0,-4-3-6 0,-3 3-1 16,-7 3-11-16,-4 3-1 15,-7 6-7-15,-7 13-1 16,-3 6 7-16,0 7 6 16,-4-4 6-16,7 13 4 15,0-3 2-15,8-4 1 16,2 7 0-16,8-9 0 15,0-4-3-15,7 4 2 16,3-1-6-16,4 1-3 16,7-1 10-16,4-6 4 15,3-3-4-15,7-6-1 16,4-6 4-16,6-7 3 0,5-6 5 16,2-6 6-16,1-4-9 15,3 1-2-15,1-10-4 16,-5 4-2-16,-6-4-8 15,0 0-5-15,-8 0-55 16,1 3-23 0,-7-2 47-16</inkml:trace>
  <inkml:trace contextRef="#ctx0" brushRef="#br0" timeOffset="5037.89">10943 5119 196 0,'0'0'74'0,"0"0"-58"0,4 0 5 0,-4 0-1 16,0 0-10-16,3 0-3 15,4-10-4-15,0 10-3 16,4-3 1-1,3 3-4-15,4-6 2 0,3 6-1 0,7-3-2 16,4-4 0-16,7 7 3 16,-1-6 0-16,1 3 1 15,-3-3-3-15,-1 3 2 16,0 3 1-16,-3-7 0 16,0 4-51-1,-4-3-23 32,-4-3 40-47</inkml:trace>
  <inkml:trace contextRef="#ctx0" brushRef="#br0" timeOffset="5435.19">11486 4529 252 0,'0'-9'93'0,"0"9"-72"0,0 0-4 0,0 0-7 15,0 0-19-15,-3 6-4 16,-4 7-3-16,-4 2 0 16,-3 20 9-16,-3 2-3 0,-5 17-1 15,-2 8 4-15,-5 1 2 16,-2 0 0-16,-5-4 4 15,1-2 0-15,-4 2 3 16,-3 4 1-16,0 3 3 16,-4-3 1-16,7-4 1 15,7-12-4-15,4 4-1 16,3-14-1-16,4 1-2 16,4-13 1-16,6-6-1 15,0-4-5-15,8-5 1 16,3-10-38-16,7-16-16 0,7-3 29 15,4-15 16-15</inkml:trace>
  <inkml:trace contextRef="#ctx0" brushRef="#br0" timeOffset="6171.7">12256 4269 220 0,'-4'0'82'0,"0"3"-64"0,4-3 2 0,-3 6-2 16,-1 10-12-16,-3 3-3 16,-3 6-2-16,-1 6-1 15,-3 4 0-15,0 2 0 0,0 7 0 0,-4 0 0 16,4-3 0-16,3-10-3 15,-10 29 2-15,4-13-1 16,-8 16 0-16,7-13 2 16,-10 6 0-16,7-2-3 15,-7 5 2-15,7-12 1 16,-4 16 2-16,4-19-1 16,0 0-1-16,-1 12-2 15,5-21 1-15,10-7-1 16,3-3 0-16,4-6 2 15,7-10 0-15,4-3 0 16,-1-2 2-16,4-4-1 16,4-4-1-16,3 4 1 15,0-6-1-15,4-3 2 0,3-1 1 16,1 1-1-16,2 0-2 16,-2-1 5-16,-5 4 1 15,-3 3 4-15,1-4 1 16,-8 4-3-16,0-3 0 15,-4 6-7-15,-3 0-1 16,-3 0 0-16,0 0 2 16,-4 0-6-16,0 0-1 15,0 0 4-15,-4 0 5 16,0 0-2-16,1 0-1 16,3 0-3-16,0 0-1 15,0 0-14-15,0 0-4 0,0 0 11 16,0 0 5-16</inkml:trace>
  <inkml:trace contextRef="#ctx0" brushRef="#br0" timeOffset="7132.69">12989 4394 180 0,'-3'0'68'0,"3"0"-52"0,0 0-3 0,0 7-5 0,-4 2-15 16,-6 4-3-16,3 2 0 16,-4 10 4-16,-3-3 3 15,-7 10 0-15,0-1 1 0,-8 3 2 16,1 17 0-16,-4 5 0 16,4 7 0-16,0 6 2 15,3-3 1-15,4-13-1 16,3 0-2-16,4 1 1 15,7-1 1-15,7 0 1 16,4-6 1-16,6 3 0 16,8-12 2-1,3-3-3 1,4-7-2-16,3-3-7 0,4-6-1 0,0-10 3 16,-1-12 2-16</inkml:trace>
  <inkml:trace contextRef="#ctx0" brushRef="#br0" timeOffset="7972.63">13497 4582 228 0,'0'-9'88'0,"4"6"-69"0,-4-10 17 0,0 10 5 16,0 3-13-16,-4-6-4 0,1 3-11 16,-4-3-6-16,-4 6-4 15,-3 0-7-15,-4 0-2 0,-3 0-6 16,-3 0 0-16,-1 9-3 16,-3-3 0-16,-1 10 3 15,-2 3 5-15,-1 3 2 16,-3 12 3-16,-1 19-1 15,5 1 1-15,2-1 0 16,8 7 0-16,4-7 2 16,2-6 0-16,5-3-5 15,3-6 1-15,3-1 0 16,4-2-1-16,4-10-1 0,3 0 1 16,3-13 1-1,5-2 2-15,6-4 1 0,3-12 3 16,5 3-1-16,-1-13 2 15,0 3-2-15,-3-8 2 16,-4 2 2-16,0 0 4 16,-7 0-4-16,-3 0-1 15,-1 0-2-15,-3 4 1 16,-3 5-9-16,-1-5-1 16,-3 5-3-16,0 1 1 15,-3 6 5-15,-1-4 4 16,1 7 1-16,-4 0-1 15,0 10 1-15,-4-1-1 16,1 1-3-16,-1-1 2 0,0-3 1 16,1 4 2-16,3-4-1 15,0-3-1-15,3 7 3 16,4-10 0-16,0 0 1 16,11 0 2-16,-1 6-1 15,5-6 0-15,2 0-3 16,1 0-2-16,-1 0 1 15,1 0-1-15,0 0-3 16,-4 0 2-16,0 3 3 16,-3-3 1-16,-4 0-1 15,0 0 1-15,-7 9-2 16,0-9 2-16,-4 7-2 16,1 2-1-1,-1 0 1-15,1 1-4 16,-1-4 0-16,0 7-7 15,4-7-2-15,4-3-50 16,0 3-24-16,3 4 44 47</inkml:trace>
  <inkml:trace contextRef="#ctx0" brushRef="#br0" timeOffset="8229.2">13670 5119 184 0,'-10'9'71'0,"6"-3"-55"0,-7 4 4 16,8-4 0-16,-1 3-6 16,1 1 0-16,-1-1-8 15,-3 1-2-15,4-1-2 16,-1 7-4-16,1-4 1 0,3 4-1 15,0-7 0-15,0 10-5 16,0-3 0-16,0 3-15 16,0 0-3-16,0-1 13 15,0 1 6-15</inkml:trace>
  <inkml:trace contextRef="#ctx0" brushRef="#br0" timeOffset="8648.39">14125 4429 216 0,'-3'-6'82'0,"3"6"-64"0,0 0 0 16,0 0-6-16,0 0-11 15,3 9 0-15,-3-3-1 16,4 10 0-16,-1-4 0 15,4 7-3-15,0 6 2 0,4 4 1 16,0 5 0-16,-1 4 0 16,1 12 0-16,-1 3 0 15,1 4 0-15,-4-4 0 16,-7 10 2-16,-7-10-3 16,-7 16 0-16,-11 6 1 15,-17 22 0-15</inkml:trace>
  <inkml:trace contextRef="#ctx0" brushRef="#br0" timeOffset="13502.78">9454 9349 116 0,'-3'0'46'0,"-1"-3"-35"0,8 6 7 0,-4-3 2 0,0 0-4 16,0 0 3-16,0 0-1 15,0 0-2-15,3 0-8 16,5 0-1-16,-1 0 0 0,3 6-3 16,1-3-1-16,-1 7-3 15,4 5-1-15,1-5-1 16,2 9 0-16,1-4 0 15,3 4 0-15,-3-3 2 16,-1-4 0-16,1 4 0 16,0 0 0-16,-1-7 2 15,4 0 3-15,-3-5 0 16,3 2 0-16,-3-3-3 16,3 3 1-16,0-6-2 0,0 0-1 15,4 0 1-15,0-6-1 16,3 3 0-16,0-3 2 15,0-4-1-15,1 1 2 16,-1-10-2-16,4 0-1 16,-1 0 1-16,1 1 1 15,0-4-1-15,-4 3-1 16,0 0 1-16,-3-6 1 16,-4 6-1-16,-7 0-1 15,0 4 3-15,-3 5 0 16,-1 1-1-16,-2-1-2 15,-1 1-2-15,-4 3-1 16,1 3-1-16,-4 3 0 0,0-7 0 16,3 7 3-16,-3-9-2 15,0 9 1-15,4 0 2 16,-1 0 2-16,-3 0 5 16,0 0 6-16,0 0-1 15,0 0 3-15,0 0-8 16,0 0-4-16,0 0-5 15,4 6-3 1,-4-3 0-16,0 4-2 16,0 2 2-16,-4 0 1 15,1 1 2-15,-1-1 1 16,-3 1 1-16,-3-1 0 16,-1 7 0-16,-3-1 0 0,-4-2 0 15,-3 6-3-15,-4 3 2 16,-3 0-1-16,0 0-2 15,0 0 3-15,-4-4 0 16,-3 4 1-16,-1-3 0 16,5-6-3-16,-1 2 2 15,0-5 1-15,4-1 2 16,0-3-1-16,3-2-1 16,0-4 1-16,4 6 1 15,0-6-1-15,3 0 2 16,1-6 2-16,-1 2 2 15,4-11-1-15,0 5-1 0,3 1-3 16,4 3 1-16,4-4-7 16,6 1-1-16,1-1-75 15,3 10-34 1,3 7 58-16</inkml:trace>
  <inkml:trace contextRef="#ctx0" brushRef="#br0" timeOffset="29700.75">13522 6464 108 0,'0'0'41'0,"0"0"-32"0,0 0 2 0,0 0 1 15,0 0 1-15,0 0 2 16,0 0 3-16,0-6 1 16,0 6-2-16,0-3 2 15,0-4-10-15,0 7-1 0,0-3 2 16,0-3 0-16,0 6 2 16,-4-3-2-16,4-4-1 15,0 7-3-15,0-9-1 16,-3 9-3-16,3-6-2 15,-4 3 1-15,1 3-1 0,-1-7 0 16,1 7 0-16,-4 0-3 16,0 0 2-16,-4 0 1 15,1 0 0-15,-1 7 0 16,-3 2 0-16,0 0 0 16,0 1 0-16,0-1 0 15,3 1 0-15,0-4-3 16,1 3 2-16,3 7-4 15,0-3 1-15,0-4 0 16,0 7-1-16,3-7 1 16,0 7 3-16,4-4 0 15,0-2 1-15,0-4-3 16,4 3 2-16,0 1 1 0,3-1 0 16,0-3 0-16,3-2 0 15,1 5 0-15,3-3 0 16,0-3 0-16,0 7 2 15,0-4-1-15,0 4-1 16,0-4 1-16,-3-3-1 16,0 6 0-1,-4-2 0 1,0 2 0-16,0 0 0 0,-4 1 0 0,-3-1 0 16,0 1 0-16,0-1 0 15,0 0 0-15,-3 7 0 16,-4-6 0-16,-4-1 0 15,1 7 0-15,-5-7 0 0,1 7 0 16,-3-4 0-16,3-2 0 16,-4 5 0-16,0-5 0 15,1 5 2-15,-1-5-1 16,0-1-1-16,1 1 1 16,-1-1-1-16,1-6 0 15,-1 3 2-15,0 4-8 16,4-10-1-16,0 6-16 15,3-3-8-15,1-3-52 16</inkml:trace>
  <inkml:trace contextRef="#ctx0" brushRef="#br0" timeOffset="32549.96">13924 6759 132 0,'-3'0'49'0,"6"-7"-38"0,-3 7 8 0,0 0 1 16,0 0-8-16,0 0 1 15,4 0-8-15,-1 0-3 16,4 0-1-16,0 0-1 0,0 0 0 16,4 0-3-16,0 0 2 15,-1 0 3-15,4 0 1 0,0 0 5 16,0 0 5-16,1 0 2 16,2 0 3-16,1-3-4 15,-1-3 0-15,1 6-4 16,3-3-1-16,0-3-3 15,1 6-1-15,-1 0-3 16,0 0 1-16,0 0-4 16,4 0 0-16,-4 0 1 15,4 0 0-15,-1 0 0 16,-2 0 2-16,-1 0-1 16,0 0-1-16,0 0-2 15,-3 0 1-15,-1 6 1 16,1-3 2-16,0 3-3 15,-4-3-2-15,0 4-1 0,0 2 0 16,0-3 0-16,0-2 3 16,-3-4 0-16,-1 6 1 15,1-3 0-15,-1-3 0 16,1 0 0-16,0 0 0 16,-1 0 0-16,1 0 0 15,3-3 0-15,0-3 0 16,-3 6 0-16,3-4 0 15,-4-2 0-15,1 6 2 16,-1 0-3-16,5-6 0 16,-5 3 1-16,1 3 0 15,-1-7 0-15,1 7 2 0,-4-3-3 16,0-3 0-16,-3 6-4 16,-1-3-1-16,-3-3-8 15,-3 6-2-15,-4-4 4 16,-1-2 3-16,1 6 5 15,0-3 2-15,0-3 2 16,0 6 0-16,-3-3 0 16,-1-4 2-16,4 7 1 15,0-6 1-15,-4 3-2 16,1-3 1-16,3 6-2 16,0-3 2-16,-4-4-4 15,4 7 0-15,0 0 1 16,0 0 0-16,0 0 0 15,0 0 0-15,3 0 4 0,1-3 5 16,-1-3-1-16,1 6 1 16,-1 0-5-16,4 0-1 15,0 0-1-15,0 0-2 16,0 0-2-16,0 0 1 16,7 6-1-16,0-3-2 15,0-3 0-15,4 7 3 16,0-7-2-16,3 3 1 15,0-3 4-15,3 6 1 16,1-6 1-16,3 3 2 16,0 3 1-16,-3-6 3 15,0 7-7-15,-1-4-2 16,1 3-1-16,-4-3 0 0,-3 7 0 16,-4-10 0-16,0 6 0 15,0-3 2-15,-7-3-1 16,0 0-1-16,0 0 3 15,0 0 2-15,-4 0-2 16,1 0 0-16,-4 0-1 16,-4 0-2-16,0 0-2 15,-6 9 1-15,3-2-4 16,0 2 1-16,-4 1 0 16,0 5-1-16,1-2 4 15,-1 2 0-15,0 1 1 16,1 3 0-16,-1-7 0 15,1 10 2-15,-1-9-1 16,4 6-1-16,0-10-2 0,3 7 1 16,4-7-1-16,0 1 0 15,0-1-5-15,3 0-3 16,4-2 3-16,0-4 4 16,0 3 2-16,0-6 1 15,7 0-27-15,0 0-9 16,1-6 18-16,2 3 9 15</inkml:trace>
  <inkml:trace contextRef="#ctx0" brushRef="#br0" timeOffset="36548.71">15646 6680 56 0,'0'-3'24'0,"0"3"-18"0,0 0 0 16,0 0 1-16,0 0-4 16,0 3-2-16,0-3 2 0,0 0 2 15,0 0 24-15,0 0 13 16,0 0 3-16,0 0 0 15,0 0-9-15,3 0-5 16,1-3-17-16,-1-3-2 0,1 3 1 16,-1-3-1-16,1-4 1 15,-4 4-5-15,3 3 0 16,-3-4-3-16,0-2 0 16,0 0-3-16,0-1-2 15,0 1-2-15,0-1 1 16,0 1-1-16,-3 0 0 15,-1 2 2-15,1-2 0 16,-4 6 0-16,0-4 0 0,-4-2-3 16,1 9 2-16,-1-6 1 15,-3 3 0-15,0 3-5 16,0 0-1-16,-4 3-2 16,0 3 2-16,1 3 2 15,-1-2 2-15,0-4 1 16,1 6 1-16,-1 1 0 15,1-4 0-15,-1 3 0 16,0 1 0-16,4-1 0 16,0 1 0-16,0 5 0 15,0-5 0-15,0 9-3 16,0-1 0-16,-1-2 2 16,1 12 2-16,0-3 0 0,4 4-1 15,-1-1 1-15,0-3-1 16,4 3 0-16,0-3 0 15,4-9 0-15,-1-4 0 16,1 4 0-16,3-7 0 16,3-2 0-16,1-4 2 15,3 3-1-15,3-6-1 16,1-6 1-16,3 3 1 16,4-13-1-16,-1 0-1 15,5-2 1-15,2-1 1 16,5 0-1-16,-1-6-1 15,0 0 1-15,-3 6-1 16,-1 0 4 0,1 3 2-16,0 4-5 0,-4-4 0 0,0 7-3 15,-3-7 0-15,-1 7 2 16,-3-4 0-16,1 4 0 16,-5-1 0-16,-3-2 0 15,0 2 0-15,0 1 0 16,-3 6 0-16,-1-3-3 15,1 2 2-15,-1-2 3 16,1-3 3-16,0 6-9 16,-1-4-2-16,4 1 3 15,-3 3 1-15,-1 3 2 16,1 0 2-16,-4 0 1 16,3 0 1-16,-3 0-2 15,0 9 1-15,0-2-4 0,-3 2 0 16,-1 4 1-16,1-4 0 15,-4 7 0-15,0-7 2 16,-1 1-1-16,1 5 2 16,0-2-2-16,0-4-1 15,0 7-2-15,0-7-1 16,0 10-1-16,0-3 3 16,0-1 4-16,3-2 3 15,-3 6-2-15,4-10-3 16,-1 4 2-16,4-4 2 15,0 4 0-15,4-4 2 16,-1-3-2-16,4-3 0 16,1 4-3-16,2-7 1 0,1-7 0 15,-1 7 1-15,1-9-2 16,3 9-2-16,0-9-8 16,0 9-5-16,-3-10-40 15,-1 10-15-15,1 0 30 16,0 10 18-16</inkml:trace>
  <inkml:trace contextRef="#ctx0" brushRef="#br0" timeOffset="37365.48">16200 6179 192 0,'0'-10'74'0,"0"10"-58"0,-4 0 14 0,4 0 1 15,0 0-16-15,-3 3-3 16,-1-3-8-16,-3 7-3 0,0 2 0 16,0 0-1-16,0 7 0 0,0 3-3 15,0 0 2-15,0 9 1 16,0 6 2-16,-1 1-3 16,1 3 0-16,-3-4 1 15,-1 10 2-15,-3 0-3 16,0-7 0-16,-4 7 1 15,1-6 2-15,-1 6-1 16,0-3-1-16,1-10-2 16,3 4 1-16,3-10-1 15,1-7-2-15,3-2-2 16,3-3-1-16,0-13 1 16,4 0 2-16,8-13 2 15,2-3 1-15,4 1 3 16,4 2 1-16,3-2-4 15,0-4-1-15,4 3 1 16,3 7 0-16,0-4 1 0,1-3 2 16,-5 7-1-16,1 3-1 15,0 3 3-15,-1-4 2 16,1 7 0-16,0 0 2 16,-4 0-2-16,-3 0 2 15,-4 7-4-15,-4-4 0 16,-3 6-1-16,-3 7-2 15,-8-1 1 1,-6 7-1-16,-4 10 0 0,-4-4 0 16,0 0 0-16,-3 0 0 15,0-2 0-15,0-1 0 0,-4-7 0 16,0-8 0-16,4-1 2 16,0 1 1-16,3-10 3 15,1-10 3-15,3 1-4 16,3-7-1-16,1-3-7 15,2-3 0-15,8-3-6 16,4-3-1-16,7 3-57 16,3 0-25-1,3 0 47-15</inkml:trace>
  <inkml:trace contextRef="#ctx0" brushRef="#br0" timeOffset="38118.75">16736 6323 84 0,'0'0'33'0,"-4"0"-26"0,8 0 9 16,-4 0 3-16,0 0 6 15,0 0 5-15,0 0-3 16,0 0 1-16,0 0-12 0,0 0-2 15,0 0-8-15,0 0 5 0,0 0 2 16,0 0 5-16,0 0 1 16,0 0-8-16,0 9-2 15,0-2-5-15,3 2-3 16,-3 0 0-16,4 10-1 16,-4 6-3-16,0 3 2 15,0 7 1-15,0 12 0 16,-4-3-3-16,4 9 2 15,-3 10 1-15,-1 9 0 16,-3-9 0-16,4 15 0 16,-4-9 0-16,0-6 0 15,-4-10 0-15,7-6 0 0,-3-3 0 16,0-6 0 0,4-10 2-16,-1 3 3 0,1-12 2 15,-1 0 3-15,1 0-1 16,3-10 0-16,0 1-3 15,0-4-1-15,0-3-1 16,0-3 0-16,0 0-16 16,0-3-4-16,0 3-102 15,0-10-46 1,-4 4 83-16</inkml:trace>
  <inkml:trace contextRef="#ctx0" brushRef="#br0" timeOffset="39265.25">17431 6752 180 0,'0'0'68'0,"0"0"-52"0,3 0 8 0,-3 0 2 15,0 0-6-15,4-3-2 16,-1-3-6-16,-3 6 0 16,0-3-7-16,0-3-3 0,0-4 1 15,0 1-2-15,0-1 2 16,0 1 0-16,0 3 3 15,-3-7 1-15,-1-2 3 16,1-4 4-16,-4 3 1 16,0-3-6-16,-4 7-3 15,0-4-3-15,1 0 0 16,-1 7-4-16,1-1 0 16,-1 1-4-16,-3 9 1 0,0 0-3 15,0 6 2-15,0 4 1 16,0 2 2-16,-4 4 1 15,0 0 1-15,1 2-3 16,-1 1 2-16,4 0 1 16,0 0 0-16,0 0-3 15,3 3 2-15,4-4 1 16,4 4 0-16,-1-6 0 16,4 3 0-16,0 0 0 15,7-4 0-15,0 4-3 16,4-3 2-16,-1-7-4 15,4 1 1-15,0-7 0 16,1 3-1-16,-1-6 6 16,3-6 3-16,1-4-1 0,0 1 0 15,-1-10 1-15,4-6 0 16,1 6-2-16,-1-9 1 16,0 3-2-16,0 3-1 15,0-3 1-15,-3 0-1 16,-4 6 0-16,-3 0 0 15,-4 4 2-15,0 5 1 16,-4 1-1-16,-3 9-2 16,0 0-2-16,-3 6-1 15,-1-3-1-15,1 7 3 16,-1-1 0-16,1 0 1 16,-1 1 0-16,4 6 0 15,0-7 0-15,0 0 0 0,0 7-3 16,4 0 2-16,-1-4 1 15,1 7 0-15,3-3-3 16,0 3 2-16,0-1-4 16,0-2-1-16,3 0-4 15,1-7 1-15,0-6-11 16,3-3-4-16,0 0 13 16,4-9 5-16</inkml:trace>
  <inkml:trace contextRef="#ctx0" brushRef="#br0" timeOffset="39905.68">18147 6232 208 0,'7'-16'79'0,"-7"13"-61"0,0-3 17 0,0 3 3 15,0 3-14-15,-4-7-3 16,-3 7-15-16,-3 0-6 16,-1 0 0-16,-3 0-6 0,-4 0 2 15,-3 10-3-15,0-4 2 0,0 3 3 16,-4 1 3-16,4-1-2 15,0 10-2-15,0-3 2 16,3 3 0-16,0-1-2 16,4 1 2-16,0 6-1 15,4-6 0-15,-1 6 0 16,4-6 0-16,4 0 0 16,6-3 0-16,4-4 2 15,4 4 0-15,3-1 2 16,3-5 1-16,5-1 1 15,-1 1 0-15,3-1 6 16,-2 0 4-16,-1 1-5 16,-4-1-3-16,-2 7-3 15,-1-7-3-15,-7 7-2 0,-7-3-1 16,-4 5-1-16,-6-2 0 16,-8 9 3-16,-3-3 2 15,0 9 0-15,-1-2-1 16,-2-4 1-16,3-3-1 15,-1 0 0-15,5-10 0 16,-1 7 0-16,4-10 2 16,0-2-1-16,0-7 2 15,0-7-4-15,3-2-2 16,4 0-9-16,4-10-3 16,3 0-56-16,3 0-23 15,4 0 48-15,0 4 23 0</inkml:trace>
  <inkml:trace contextRef="#ctx0" brushRef="#br0" timeOffset="40270.37">18313 6705 204 0,'3'0'77'0,"1"-6"-60"0,-4 6 17 16,0 0 4-16,-4 6-20 15,1 4-5-15,-4-1-10 0,-4 1-3 16,0-1 0-16,1 7-3 0,-4 3 2 16,0 9 1-16,0-3 0 15,-1 9 2-15,1-5 3 16,0-1-7-16,0 3-3 15,0-9 5-15,3 3 4 16,1-6-4-16,3-3-2 16,0-7 3-16,3 7 1 15,1-13-14-15,3-3-6 16,3 0-40-16,8-10-15 16,-1-5 38-16,4-4 18 15</inkml:trace>
  <inkml:trace contextRef="#ctx0" brushRef="#br0" timeOffset="41171.87">18810 6172 164 0,'4'-18'63'0,"-4"14"-49"0,7-5 20 16,-4 3 8-16,-3 6-10 0,0-3-1 15,0 3-16-15,0 0-6 16,0 0-6-16,-3 3-7 0,-1 6-2 16,-3 10 0-16,0 0 2 15,-4 15-1-15,1 7 4 16,-1 6-2-16,1 6 1 16,-4-6 2-16,-1 7 0 15,1-10 0-15,0-4 0 16,0-2 2-16,-3 0 1 15,-1-4-1-15,0-6-2 0,1-3 1 16,3-6-1-16,3 0-9 16,0-10-2-16,4-2-1 15,4-7 0-15,6 0 4 16,4-10 3-16,7-5 3 16,4 5 1-16,3-9 1 15,4 10 0-15,3-7 2 16,4 4 3-16,3-4-2 15,-3 0 0-15,0 7 1 16,-4 0 0-16,-3 5 6 16,-1 4 4-16,-3 0-5 15,-3 4-1-15,0 5-4 16,-4 0-3-16,-4 1-3 16,-6 6-1-16,-4 2 2 15,-4 7 0-15,-3-6 1 0,-3 6 2 16,-4-6 1-16,-4 6 1 15,-3-6 2-15,0 0 1 16,0 0-8-16,-4-4-1 16,0-5 0-16,0-10 1 15,1 0 3-15,-1 0 3 16,4-7-7-16,0-2-3 16,3 6 0-16,4-3 1 15,0-4 4-15,3 1 2 16,4 6 6-16,0-4 3 15,4 1 0-15,-1 3 3 0,1 3-7 16,3-6-2-16,0 6-3 16,0-3-2-16,0-4-6 15,0 7-1-15,0-3-39 16,0-3-17-16,-4 6 33 16,-3 0 14-16</inkml:trace>
  <inkml:trace contextRef="#ctx0" brushRef="#br0" timeOffset="42322.97">13533 8007 136 0,'0'0'52'0,"0"0"-41"15,-4-7 13 1,4 7 2-16,0 0-12 0,0 0-5 0,0-3-4 16,0-3-1-16,0-3-2 15,0 2-2-15,-3-2 3 0,-1 0 4 16,0-1 4-16,-3-9-2 15,4 10 0-15,-4-7-3 16,0 7 1-16,-4-1-2 16,-3 1 2-16,-4 6-4 15,1-3 0-15,-4 12-1 16,-1 3-2-16,-2 4-2 16,-1 6 1-16,0 12 1 15,1-3 0-15,-1 0-3 0,4-2 2 16,0 2-1-16,7-3 0 15,6-6 0-15,5 0 0 16,10-4 4-16,7-5 1 16,7-1 5-16,8 0 5 15,6 1-5-15,0-1-2 16,0 1-3-16,-3-1-3 16,0-3 1-16,-4 4-1 15,-3 5-3-15,-1-2 2 16,-2-4-1-16,-5 7 0 15,-6 3 2-15,-4 0 0 16,-4-1 0-16,-6 8 0 0,-4-1 2 16,-4 3 1-16,-3 0 1 15,-7-3 0-15,-7 10-2 16,-4-7-2-16,0-3-2 16,-3-6 1-16,3 0 1 15,0-4 2-15,4-5-6 16,4-7 1-16,6 3-19 15,4-6-6-15,7-9 15 16,7 2 6-16</inkml:trace>
  <inkml:trace contextRef="#ctx0" brushRef="#br0" timeOffset="42699.88">13921 8358 240 0,'-7'6'90'0,"10"-3"-70"0,-13 4-5 0,10-7-8 16,-4 9-7-16,0 0 0 15,-3 1-3-15,4 9 2 16,-4-4 1-16,0 10 0 0,0 4 0 16,0 5 0-16,0-6 0 0,0 10 0 15,-4-3 0-15,0-7 0 16,1 3 2-16,-1-3-1 16,4-3-1-16,0-3 1 15,0-3-1-15,4-3-14 16,3-7-3-16,0 1-51 15,3-1-22 1,4-12 46-16</inkml:trace>
  <inkml:trace contextRef="#ctx0" brushRef="#br0" timeOffset="43766.4">14432 8320 104 0,'-3'10'38'0,"-1"-10"-29"0,1 6 12 0,-1-3 7 16,1-3-14-16,-1 6-5 15,-3-2-5-15,3 5-4 16,1-3 1-16,-1-3-1 0,4 4 0 16,0 2 0-16,7 0 2 15,0-2 3-15,4-4 2 0,7 6 5 16,3-2 5-16,4-4 0 16,3-3-1-16,0 0-4 15,0 0 0-15,4 0-1 16,0 0 1-16,3 0-4 15,4 0 0-15,3 0-5 16,0 9 0-16,-3-3-1 16,4 4-2-16,-5-1 1 15,-2 1 1-15,-5-4-1 16,1 3 2-16,-7-6-2 16,-4 4 2-16,-3-7-2 15,-1 0-1-15,-3 0 1 16,-3 0-1-16,0-7-3 15,-4 4 2-15,0-6-6 0,-4-1-3 16,-3 1-5-16,0-3-2 16,0 2 3-16,-3-2 3 15,-1-4 5-15,-3 6 1 16,0 1 3-16,0 0 1 16,-4-1 1-16,4 1 0 15,-3 3-3-15,-1-4 2 16,1 7-6-16,3-3 0 15,-4-1-2 1,4 4 6-16,0 3 1 16,3-6 2-16,4 6 0 15,0 0-3-15,4 0 2 16,3 0 1-16,7 0 0 0,0 0 4 16,0 0 2-16,4 6 9 15,0-6 2-15,-1 3-2 16,1 4-1-16,-4-1-4 15,4-3-1-15,-1 7-5 16,1-4-1-16,-1-3-1 16,1 3-2-16,-4-3 1 15,0-3-1-15,0 0 6 16,-3 0 4-16,-4 0 3 16,0 0 3-16,-3 0-5 15,-4 0 1-15,-4 0-9 16,-3 0-4-16,0 0-5 15,-4 7 1-15,-3 2 3 0,0 0 3 16,0 1-2-16,0-1 0 16,0 7 1-16,0-7 0 15,-4 10 0-15,4 0 0 16,-4 0 0-16,1 3 0 16,-1-3 0-16,0-1 0 15,1 1-3-15,3 0 2 16,0-3-1-16,7-1-2 15,0-5 3-15,-1-7 0 16,5 6 3-16,3-2 1 16,0-4-6-16,0-3-2 15,7 0-7-15,0-3 0 16,0 3-65-16,0-7-28 16,0 7 54-16</inkml:trace>
  <inkml:trace contextRef="#ctx0" brushRef="#br0" timeOffset="45640.9">15921 8392 168 0,'7'-9'66'0,"0"3"-52"0,4-4 6 0,-4 10-1 0,0-3-9 15,0-3-1-15,0 6 4 0,0-3 1 16,-4-3-7-16,1 2 2 0,-1-2 4 16,-3 6-7-16,0-9-1 15,0 9-3-15,-3-10 1 16,-1 4-2-16,1-3-1 15,-4-1 9-15,0-2 6 16,0-4-9-16,-4 7-4 16,-3-1-1-16,0-5 1 15,0 5-6-15,0 10 1 16,-4 0-4-16,0 0 2 16,1 10-2-16,-1-1 2 0,0 10 3 15,1 6 3-15,-4 3 0 16,3-3-1-1,4 3-2-15,0 4 1 0,3-4 1 16,4 0 0-16,0 0 0 16,4-3 0-16,3 1 0 15,0-8 0-15,3 1-3 16,4 0 2-16,4-10 1 16,-1-2 0-16,8-7 0 15,3-7 0-15,11-11 0 16,-4-11 2-16,4-5-1 15,3-4-1-15,-3-2 1 16,-4 8-1-16,-3 1 8 16,-1 3 5-16,-2 9-2 15,-8 0-1-15,-4 3-6 16,-3 4-1-16,0 2-3 0,-7 4-1 16,-3 6-4-16,-1 9 1 15,-3 1 2-15,0-1 1 16,0 10-2-16,0-3 2 15,4 9-4-15,-1-3 1 16,1 9 4-16,-1-3 4 16,4 1-6-16,0 5 0 15,4 1-9-15,3-7-1 16,0-3-57 0,3-6-26-16,8-16 48 15</inkml:trace>
  <inkml:trace contextRef="#ctx0" brushRef="#br0" timeOffset="46271.5">16506 7837 192 0,'4'-9'74'0,"-4"9"-58"0,4 0 12 16,-4 0 2-16,0 0-18 15,0 0-4-15,0 3-3 16,0 7 1-16,0-1-3 16,-4 7 0-16,0 9 1 0,-3 3-5 15,-3 10 1-15,-1 2 0 16,1 4 2-16,-4-3-3 0,3 3 0 16,-3-10 1-16,0 4 0 15,0 3-3-15,0-7 2 16,-1-2-4-16,5-7 1 15,-1 0-3-15,4-13 2 16,4 4-4-16,3-10 1 16,0-6 2-16,7-6 1 15,3-3 3-15,4 2 1 16,4-5 3-16,3-4 1 16,0 7 1-16,4-1 2 15,0 4 1-15,-1 3 1 16,1-3-4-16,3 12-3 0,-6-3 0 15,2 3-1-15,-6 4 0 16,-4-1 0-16,-3 1 0 31,-1 5 0-31,-10-2 4 0,-3 2 2 0,-8 4-2 16,-3 0-1-16,-4 6-1 16,-6 0-2-16,-5-6-2 15,1 6-1-15,0-6-1 16,0-6 3-16,3-1 2 15,4-9 4-15,3-3 0 16,1 0 0-16,2-9 3 16,5-1 3-16,3-8-17 15,3-8-6-15,4 1-7 16,4-3-4-16,3 3-71 16,0 3-32-16,4-3 64 15</inkml:trace>
  <inkml:trace contextRef="#ctx0" brushRef="#br0" timeOffset="46796.71">17201 7671 244 0,'0'-3'90'0,"-7"3"-70"0,7 3 2 16,-3-3-4-1,-1 7-12-15,-3 2-1 0,0 7-3 16,-3-4-2-16,-1 13 1 15,0 3-1-15,-3 7 0 0,0 18-3 16,-3 1 2-16,-1 11-1 16,0 1 0-16,1-3 2 15,-4 3 0-15,-1 12 2 16,5-3 3-16,-4 4-2 0,3-1-2 16,0-12-5-16,4-6 0 15,0-7 4-15,3-6 2 16,1-3-3-16,-1-6-1 15,4-4 3-15,0-3 1 16,4-9-3-16,-1-3 1 16,1-3 2-16,3-7 3 15,0 1 0-15,0-1 0 16,0-9-3-16,0 0 1 16,3-3-4-16,1-3-2 15,-4 6-36-15,3-10-14 0,-3 7 27 16,7-3 13-1</inkml:trace>
  <inkml:trace contextRef="#ctx0" brushRef="#br0" timeOffset="49514.74">17762 8314 212 0,'0'0'79'0,"4"-3"-61"0,-4 3 8 0,0 0-1 16,0 0-4-1,0-6-1-15,3 6-4 0,-3-3-2 16,0-4-8-16,0-2-4 0,0 6 1 16,0-7-2-16,0-2-1 15,0 2 1-15,0-2-1 16,0-4 0-16,-3-3 2 16,-1 4 3-16,-3-4 2 15,-3 6-3-15,-4-2-3 16,-4 8-5-16,0-2 0 15,1 6-3-15,-4 3 2 16,-8 3 1-16,5 6 2 16,-1 1-1-16,0 12 1 15,1 0 2-15,-1-4 0 0,0 8 0 16,0 2 0-16,4 6-3 16,4-9 2-16,3 10 1 15,3-7 2-15,4 0-3 16,0-3 0-16,3 4 1 15,4-4 0-15,7 0-3 16,0-6 2-16,4-7 1 16,7-6 0-16,-1-2 0 15,8-8 0-15,3-2 0 16,4-13 0-16,3 0 0 31,1-6 0-31,-1-6 0 0,4 0 0 0,-4-1 0 16,-3 1 2-16,-4 3-1 0,-3 3-1 15,-8-4-2 1,1 11 1-16,-8 2 1 0,1 3 0 16,-4-2 2-16,-3 8 1 15,-4 4-1-15,-4 6-2 16,-3 10 1-16,0-4-1 16,-4 4-3-16,1 3 2 15,-1 2 1-15,1 8 0 16,-1-5 0-16,4 5 0 15,3 2-3-15,4 3 2 16,4-9 1-16,3 3 0 16,0-6-3-16,4-3 0 15,3-7-7-15,0 0-2 16,0-9-44-16,0-3-18 0,0-12 38 16,7-4 18-16</inkml:trace>
  <inkml:trace contextRef="#ctx0" brushRef="#br0" timeOffset="50039.64">18232 8117 132 0,'24'-19'52'0,"-10"9"-41"0,8-9 20 16,-15 10 7-16,3 0-10 15,1-7-4-15,-4 7-9 16,0-7-2-16,-4 6-8 0,-3 1 1 0,0 0 1 16,-3 2-3-16,-4 4-1 15,-4-3-3-15,-3 6-1 16,0 6 1-16,-4-3 0 16,-3 13 0-16,-4 0 0 15,1 3-3-15,-4-1 2 16,3 1 1-16,0 0 0 15,4 6 0-15,3 0 0 16,4 0-3-16,4-3 2 16,3-3 1-16,3-3 0 15,8 3-3-15,6-1 2 16,4-2 3-16,4 0 3 16,0-4 2-16,3-2 3 0,0 5-5 15,0 1-1-15,-3-3-2 16,-1 2 1-16,-3-2-4 15,-6 9 0-15,-5 0 1 16,-6 3 2-16,-5 0-1 16,-2 3-1-16,-4-3 5 15,-7-3 1-15,-1 3-7 16,1 0-4 0,-3-6 0-1,2 0 3-15,1-10-6 0,4 7 1 0,-1-13-17 16,4 3-7-16</inkml:trace>
  <inkml:trace contextRef="#ctx0" brushRef="#br0" timeOffset="50370.97">18443 8546 216 0,'-10'16'82'0,"3"-1"-64"0,-8 7 7 16,8-12-3-16,-3 12-12 0,-4 0-3 16,-4 3-4-16,-3 0-3 0,0-3 1 15,0 9-1-15,3-9 0 0,0 10-9 16,1-4-2-16,3-3-5 15,3-3-1-15,0-3 3 16,4-4 1-16,4 1-12 16,3-13-6-16,7-3-46 15,0-3-18 1,7-13 50-16</inkml:trace>
  <inkml:trace contextRef="#ctx0" brushRef="#br0" timeOffset="51120.56">18979 7778 188 0,'-3'-10'71'0,"3"10"-55"0,0 0 15 0,0 0 5 16,0 7-14-16,-4-4-4 16,1 6-11-16,-4 7-3 15,0 3-2-15,0 9-2 0,0 3 3 0,0 7-4 16,0 0-2-16,-4 5-1 15,0 1 3-15,-3 0-2 16,0 3 1-16,-3-3 0 16,-1 0 0-16,0 0 2 15,1 0 2-15,-1-6-1 16,0-10-1-16,4 3-6 16,4-9-4-16,-1-6-5 15,4-7-4-15,0 1-5 16,7-14-2-16,3-11 5 15,8-1 5-15,3-3 7 16,7-3 5-16,0-3 3 0,4 0 1 16,0 0 2-1,0 6 1-15,-1-3 5 0,1 7 5 16,0-1 4-16,-1 7 2 16,-3 5-2-16,1 4 0 15,-5 4-5-15,-3 5-2 16,-3 0-2-16,-4 7 0 15,0 9-2-15,-7-3 1 16,-3 9-4-16,-4-2 0 16,-4 5 1-16,0-6 2 15,-3 7-3-15,0-7 0 32,-7 0-1-32,3-3-2 0,-3 0 1 0,0-12-1 15,0 3 0-15,0-7 2 0,0-9 1 16,3 0 1-16,0 0-2 15,8-9-2-15,-1-7-2 16,4-3-1-16,0 0-16 16,3 4-5-16,1 2-63 15,-1-3-25 1,1 13 57-16</inkml:trace>
  <inkml:trace contextRef="#ctx0" brushRef="#br0" timeOffset="56405.17">12943 6404 228 0,'-7'-18'88'0,"7"8"-69"0,4-2-3 15,-1 5-4-15,1-2-9 0,-4 3-2 16,0 3 0-16,0-4 1 16,0 4-1-16,-4-3-3 0,1 6 1 15,-4 0-4-15,0 0-1 16,-4 9 0-16,1-2 2 15,-1 2-1-15,0 0 4 16,1 10 0-16,-1 0 1 16,1 0 2-16,-1 6 3 15,1 0-2-15,6 9 0 16,0-5-1-16,4 8-2 16,0-2 1-16,4-1-1 15,3 4 0-15,0 3 2 0,0-1-1 16,0 11-1-16,0-4 1 15,0 6 1-15,-3 0-1 16,-4 1 2-16,-7-4-2 16,-4-9-1-16,-3 2 1 15,-4 1 1-15,-3-9-1 16,0 2 2-16,0-11-2 16,3 2 2-16,4-13-4 15,4 4 0-15,-1-9 1 16,8 5 2-16,-1-5-1 15,4-1-1-15,4 1 3 16,3 5 2-16,0-2-2 16,3-4 0-16,1 7-1 15,-1 3 1-15,1 6 0 0,0 3 3 16,-4 0-5-16,0 13-3 16,-7 3 1-16,0 12 2 15,-7 13 2-15,-4 16 3 16,-7 12-5-16,-3 10-1 15,-3 9-5-15,-1 0 1 16,4-19 2-16,7 0 1 16,3-25 1-16,4-3 2 15,3-12-3-15,4-10 0 16,7-3 1-16,0-10 0 16,4-6-7-16,3-6-3 0,-3-9 6 15,-1-4 1-15</inkml:trace>
  <inkml:trace contextRef="#ctx0" brushRef="#br0" timeOffset="57745.44">12196 7314 160 0,'0'-10'60'0,"0"10"-47"0,0-9 4 16,0 9-1-16,0-3-6 15,0-3 0-15,0 6 0 16,0-10 1-16,0 4-5 16,-4 3 3-16,0-4 3 0,1-2 0 15,-1 6 1-15,-3-3-5 0,0-4 0 16,-3 4-5-16,-1 3 0 16,1-3-1-16,-5 2-2 15,1-2 1-15,0 3-1 16,0-3 0-16,-4 6 0 15,-3 0-3-15,0 9 2 16,0 1-1-16,-4-1 0 16,4 7 0-16,-4 9 0 15,1 0 4-15,-1 3 1 16,4 0-4-16,0 7 1 16,3 2 0-16,0-2 0 15,1 2 0-15,6-2 0 16,1 9 0-16,3-6 0 0,7-4 0 15,0-6 0-15,3 7 0 16,4-10 0-16,7 0-3 16,0-6 2-16,0-7 1 15,1 4 2-15,2-7-1 16,1-9-1-16,3 0 3 16,0 0 0-16,0-9-1 15,1 0-2-15,-1 2 1 16,0-2 1-16,0-1-1 15,-3-2-1-15,-1-1 1 16,1 4-1-16,-4-4 6 16,-3-2 6-16,-4-1-6 15,0 7-3-15,-4-1-7 16,-3 1-2-16,0-1 5 16,-3 7 5-16,-1-3-7 0,-3 6 1 15,0 0 2-15,-3 9 4 16,-1-2-6-16,0-4-3 15,-3 6 3-15,4-2 0 16,-1-4 2-16,4 3 0 16,4-6-3-16,-1 3 2 15,4-3 1-15,4-3 2 16,3 3 3-16,0-6 2 16,3 3-8-16,1-4-1 15,6 4 0-15,-2-3 1 16,-1 6 5-16,0 0 2 15,3 0-9-15,1 0-3 0,-4 6 3 16,0-6 1-16,0 0 6 16,-3 0 2-16,-4 3 0 15,0-3 1-15,-7 0-2 16,0 0 2-16,-3 7-6 16,-5 2-1-16,1 0 0 15,0 1 0-15,0 5-3 16,0-2 2-16,4 3-8 15,3-7-4-15,0 0 11 16,0 1 7-16,3-4-12 16,1-3-7-16,3-3-48 15,0-3-22-15,-4-3 43 16,-3-4 23-16</inkml:trace>
  <inkml:trace contextRef="#ctx0" brushRef="#br0" timeOffset="58326.68">12107 6806 208 0,'-3'0'79'0,"-1"0"-61"0,1 0 1 15,3 0-3 1,-4 0-18-16,1 6-5 0,-4 10-6 15,0-4 0-15,0 7 7 16,-4-3-1-16,0 9 0 0,-3-3 1 16,7 0 4-16,0-3-1 15,0-7 1-15,0 4 0 16,0-7 0-16,3 1 2 16,1-1 2-16,-1-9-1 0,4-3-1 15,4-7 1-15,-1-5-1 16,5-1 0-16,2-6 0 15,4-9 0-15,7 9 0 16,-3-3 2-16,0 0 1 16,-1 3 1-16,1 6 2 15,-4 0-1-15,0 7 2 16,0 9-4-16,-3 0-2 16,-4 9-3-16,0 1 1 15,-4 12 1-15,1 0 0 16,0 3 0-16,-1 3 0 15,1-3-3-15,-1 0 0 0,4-3 2 16,-3 3 0-16</inkml:trace>
  <inkml:trace contextRef="#ctx0" brushRef="#br0" timeOffset="59047.85">12294 7957 136 0,'0'-4'52'0,"0"4"-41"0,0-6 13 0,0 6 5 16,0 0-2-16,0 0 2 15,0 0-8-15,0 0-2 16,0 0-11-16,0 0-1 0,0 0 0 16,0 10-6-16,0-1 0 15,0 0-1-15,0 7 0 16,0 3 0-16,-3-3 2 16,-1 2-1-16,1 7 2 15,-4-3-13-15,0 10-6 16,0-4 9-16,-8 7 3 15</inkml:trace>
  <inkml:trace contextRef="#ctx0" brushRef="#br0" timeOffset="62155.54">22341 6608 228 0,'0'-9'85'0,"0"6"-66"0,-3-4 16 0,3 1 4 15,0 3-12-15,0 3-3 16,0-6-12-16,-4 6-5 16,4-3-4-16,-3-4-3 0,3 7 1 15,0 0-6-15,0 0-1 0,0 0-8 16,0 10-4-16,0-4 7 15,0 10 4-15,0-4 2 16,3-2 4-16,1 5-2 16,-1-2 1-16,1 9 2 15,-4 0 0-15,0 3 0 16,0 12 0-16,-4 14-3 16,1 5 2-16,-4-3 3 15,-4 7 3-15,1-13-9 16,-1-3-2-16,-3-6 7 15,3-4 4-15,1-9-2 16,3-6 0-16,0 0-3 16,3-4-1-16,1-5-4 15,3-1-1-15,0 1 0 0,3-4 4 16,4-3 1-16,7 6 1 16,4-2 0-16,3-4 0 15,0 3 0-15,4-3 0 16,0 4 2-16,-1-7 1 15,1 0 5-15,-4 0 3 16,0 0-4-16,1 0-2 16,-5 0-2-16,-3 0 0 15,-3 0-4-15,-1 0 0 16,-2 0-8-16,-1 6-2 16,-7-6-36-16,3 0-16 15,-3 0 29-15</inkml:trace>
  <inkml:trace contextRef="#ctx0" brushRef="#br0" timeOffset="62710.89">23110 6715 236 0,'-3'-3'88'0,"3"-4"-69"0,0 14 4 0,0-7-4 15,0 0-8-15,0 0-1 16,-4 3-11-16,1-3-4 16,-1 9 3-16,1-3-9 0,-4 4 0 15,-4 2 1-15,1 14 4 0,-8 2 1 16,0 16 0-16,1 0 1 15,-4 9 3-15,-1-6 0 16,5 3 1-16,-1-3 0 16,4-3 2-16,3 6-3 15,1-3-2-15,6-3 2 16,1 3 2-16,3-3 0 16,7 0 2-16,0-6-2 15,3-4 2-15,5 1-4 16,-1-7-2-16,0-3-12 15,3-6-5-15,1 0-64 16,3-10-30 0,0-9 59-16</inkml:trace>
  <inkml:trace contextRef="#ctx0" brushRef="#br0" timeOffset="63671.78">23774 6828 244 0,'0'-7'90'0,"0"7"-70"0,0-6 2 0,0 6-4 0,0-3-8 16,-4 3 0-16,4-6-2 16,-3 3 0-16,-1-4-4 15,1-2-3-15,-4 9 2 0,-4-9-7 16,-3 9 1-16,0-4-8 16,0 4-3-16,-4-6 3 15,0 6 2-15,4 0 5 16,-3 6 2-16,2-2-1 15,1 2 2-15,-3 3 1 16,-1 4 0-16,0 2 0 16,-3 20 0-16,0-1 0 15,3 4 0-15,1 6-3 0,3-6 2 16,3-1-1-16,1 4 0 16,3-7-3-16,-1-2 1 15,5-7-3-15,3 3 2 16,0-12-2-16,7 3 2 15,0-4 3-15,4-5 1 16,3-1 5-16,0-6 2 16,3-3 2-16,5 0 2 15,-1-3-3-15,0 3-2 16,0-6-2-16,0-4 0 16,0 1-2-16,-3 0-1 31,0-1-2-31,-4 1 1 0,-4-1 1 0,-2 4 0 15,-5-3 2-15,1 6 1 0,-8-4-4 16,-3 4 1-16,0-3-2 16,-4 3-2-16,1-3 0 15,-1 6 3-15,1 0 0 16,-1 0 1-16,0 0-5 16,4 0-1-16,4 0-2 15,3 0 2 1,7 0 4-16,3 0 1 15,5 0 1-15,2-7 0 16,4 4 0-16,1-3 0 16,-1 3 2-16,0-4-1 15,0 4-1-15,-3-3 3 16,-4 3 2-16,0-3 4 16,-4 6 2-16,-2 0-5 0,-1 0-2 15,-7 9-2-15,0 0-2 16,-4 1-2-16,-3-4-1 15,0 4-1-15,0-1 0 16,0 0 3-16,3 1 0 16,1-1 1-16,-1 1 0 15,1-1-5-15,3-3 1 16,-4 4-7-16,4-4-3 16,0-3-8-16,4 3-1 15,-1-3-10-15,1 7-4 16,-1-1 20-16,1 7 11 15</inkml:trace>
  <inkml:trace contextRef="#ctx0" brushRef="#br0" timeOffset="64065.87">23964 7320 192 0,'0'0'71'0,"0"3"-55"0,0-3 9 0,0 0-1 0,0 6-8 0,0 4 1 15,0-1-8-15,-3 1-1 16,-1-1-4-16,1 10-3 0,-1 3 0 16,1-3-1-16,3-1 0 15,0 8 0-15,0-8 0 16,0 1 0-16,0 0 0 16,0-3-5-16,0-4 1 15,3 4-9-15,-3 0-2 16,4-7-25-16,-1 0-9 15,4-18 25-15</inkml:trace>
  <inkml:trace contextRef="#ctx0" brushRef="#br0" timeOffset="64467.44">24515 6605 224 0,'0'3'85'0,"0"-6"-66"0,3 6-3 16,-3-3-7-16,7 6-7 0,0 4 1 15,4 2-2-15,-1 4 2 16,1 3-2-16,-1 0-3 0,1 12 1 16,0 7-1-16,-4 9-2 15,0 6-2-15,-4 0 1 16,-3 1 3-16,-3 5 3 16,-4-12 0-16,-4 7 2 15,-7-1-2-15,-3 6 2 16,-7-2-4-16,0 3 0 15,0-4-4-15,-1-12 1 16,5 3-18-16,-1-13-6 0,4-5 10 16,3-4 5-16</inkml:trace>
  <inkml:trace contextRef="#ctx0" brushRef="#br0" timeOffset="64981.66">25100 7204 228 0,'0'0'88'0,"4"0"-69"0,-1 0 0 0,-3 0-7 16,7 3-8-16,0-3-1 16,4 0-3-16,3 0-1 0,0 6 1 15,7-2-3-15,4-4 2 0,3 0-1 16,4 0 0-16,0 0 0 16,3-4 0-16,0-2 2 15,1 6 0-15,-5-3 0 16,1 3 0-16,-4-6 0 15,-3 6 0-15,-7 0-9 16,-4 0-4-16,-4 0-20 16,-6 0-6-16,-8 0 20 15,-6 0 12-15</inkml:trace>
  <inkml:trace contextRef="#ctx0" brushRef="#br0" timeOffset="65296.39">24977 6966 224 0,'10'9'85'0,"-3"-9"-66"0,7 6 10 0,-3-3-1 16,7 4-8-16,3-7 1 0,7 9-12 16,7-9-3-1,4 0-4-15,3 0-2 0,4-9 1 0,0-1-4 16,0-5 0-16,-4 2-9 16,1-3-3-16,-4 1-27 15,-8-4-11-15,-6 0 28 16,-7 3 15-16</inkml:trace>
  <inkml:trace contextRef="#ctx0" brushRef="#br0" timeOffset="65865.95">25326 6110 160 0,'0'-13'60'0,"3"-3"-47"0,1 1 19 0,3 12 7 16,-3-4-16-16,3-5-2 16,0 2-9-16,0-5-2 0,0 5-6 15,3-5-3-15,4 5 0 0,1-2-8 16,2 2 0-16,1-2-8 16,3 9-1-16,0 3-2 15,-3 9 1-15,-1 0 7 16,-2 1 3-16,-5 5 5 15,-3 4 3-15,-3 0 4 16,-8 6 2-16,-6 0-6 16,-8-3 0-16,-7 10-1 15,1-4 2-15,-1 0-3 16,-3 6 0-16,-1-5 1 16,5 5 0-16,3-6 0 15,-1 1 0-15,5-4 2 16,6 3 1-16,1-12 1 15,6 2 4-15,4-8 0 16,4-1-6-16,3 1-1 16,0-4-61-1,3-6-26-15,-3 0 43 16</inkml:trace>
  <inkml:trace contextRef="#ctx0" brushRef="#br0" timeOffset="66029.73">25262 6636 284 0,'0'7'107'0,"4"-7"-83"0,-4 3 15 0,0-3 3 0,0 0-32 16,0 0-9-16,0 6-130 16,0-6-58-1,0 0 94-15</inkml:trace>
  <inkml:trace contextRef="#ctx0" brushRef="#br0" timeOffset="66869.75">26391 6373 212 0,'0'-9'82'0,"-3"2"-64"0,10 7 0 16,-7 0-3-16,0 0-11 0,0 0 0 15,3 0-2-15,1 10-2 16,-1-1 1-16,1 10-6 0,-1 12 1 16,-3 1 2-16,0 12 1 15,-3-4 1-15,-1-2 0 16,-3 6 0-16,-3 3 2 15,-4-3 1-15,0 9 1 16,-1-6-2-16,1 6 1 16,0-9-2-16,0-3 2 15,4-10-2-15,-1 1-1 16,0-10 1-16,8-7 1 16,-1 4-1-16,8-3-1 0,3-3 1 15,7-7-1-15,0 3 2 16,7-9 1-16,4 0 1 15,0 0 2-15,-1 0-3 16,1-6 0-16,0 3-1 16,-4-3-2-16,-3-4-32 15,-1 10-16-15,-3-3 24 16,0 3 12-16</inkml:trace>
  <inkml:trace contextRef="#ctx0" brushRef="#br0" timeOffset="67349.88">27312 6414 184 0,'-7'0'71'0,"3"0"-55"0,-10 6 2 0,7-6-1 15,-7 9-13-15,-7 7-2 0,-4-3-2 16,-3 12 2-16,-4 0-1 15,1 3-3-15,-1 7 1 0,-3-7 1 16,3 9 2-16,0-2-3 16,4 6-2-16,0 6 2 15,10 6 2-15,4 3 0 16,7 4-1-16,3 3 3 16,8-10 2-16,6-6 4 15,8-3 2-15,0-3-1 16,6-4-1-16,1-8-5 15,3-1-3-15,4-3-3 16,3-9 1-16,1-7-37 16,2-6-16-16,-2-6 27 0,-5-6 13 15</inkml:trace>
  <inkml:trace contextRef="#ctx0" brushRef="#br0" timeOffset="68100.67">27965 6511 260 0,'7'-13'99'0,"-7"4"-77"0,7-7 2 0,-4 7-2 16,-3 3-12-16,-3-4-3 0,-1 1-4 15,-3-1-3-15,0 1 1 16,-3 0-6-16,-5 2-1 0,1 4-2 16,-3 3 0-16,-8 3 0 15,0 7 2-15,-3 5 6 16,0 11 2-16,-4-1-3 16,0 6-1-16,1 3 3 15,2-5 1-15,5 5 0 16,3 1 1-16,3 2-7 15,4 7-1-15,0 0 2 16,3 0 1-16,4 0 4 16,7-6 3-16,4-10-4 15,3-3-1-15,3-6 2 0,8-1 1 16,3-11 1-16,4-7 2 16,3-7-3-16,0-2 0 15,0-10-1-15,1 0 1 16,-1 4-2-16,0-4-1 15,-3 0 1-15,-4 0-1 16,-3 4 2-16,-1-4 1 16,-10 0-4-16,-3 10 1 15,-4-1-5-15,-4 1-1 16,-3 3 0-16,0 2 2 16,-3-2-3-16,3 6 0 15,-1 0 6-15,5 0 5 16,-1 0-4-16,4 0-2 0,0 0 3 15,7 6 3-15,1-2 1 16,6-4 0-16,-4 6-3 16,1-3 1-16,-1-3-2 15,-3 0-1-15,0 6 1 16,1-3-1-16,-1-3-3 16,-4 10 2-16,1-4-1 15,-1 3-2-15,-3 1 0 16,0 9 0-16,-3 6-2 15,-1 0-1-15,1-3-1 16,-1 9 2-16,1-3-14 16,-1 1-6-16,0-4 13 0,4-7 6 15</inkml:trace>
  <inkml:trace contextRef="#ctx0" brushRef="#br0" timeOffset="68371.52">28176 6981 212 0,'-3'10'82'0,"-1"-1"-64"0,-3 1 15 15,4-4 2-15,-1 3-16 0,-3 4-3 0,0 9-10 16,-3 0-2-16,-1-3-2 15,4 6-4-15,0-7-1 0,0 8-9 16,0-8-3-16,3-2-10 16,1-3-4-16,3 2-9 15,0-5-3-15,0-4 22 16,0-6 10-16</inkml:trace>
  <inkml:trace contextRef="#ctx0" brushRef="#br0" timeOffset="69015.69">27940 5903 220 0,'-11'-3'82'0,"4"3"-64"0,4 3-4 16,-1 3-8-16,1 3-6 16,-4 4 0-16,-4 6 0 15,-6 6 0-15,2 0 0 16,1 3-3-16,4-3 2 0,3-6-1 15,0-3-2-15,0-4 3 16,-1-2 0-16,5-4 3 16,3-6 3-16,0 0-4 15,7-6-3-15,4-7-6 16,-1-6-2-16,4-3-2 0,0-6 2 16,4 0 6-16,3 3 2 15,-3-3 10-15,-1 9 5 16,-2 0 0-16,-1 3 2 15,-4 7-6-15,1 3-3 16,-1 12-3-16,1 3-3 16,-4 10 1-16,0 6-1 15,0 0 0-15,0 7 0 16,0-7-3-16,0 3 0 16,0 3-9-16,0-9-5 15</inkml:trace>
  <inkml:trace contextRef="#ctx0" brushRef="#br0" timeOffset="69586.81">28639 6226 192 0,'7'-10'74'0,"0"10"-58"0,3 0 18 0,-3 0 4 16,0 0-14-16,4 0-1 0,3 10-18 16,0-4-7-16,4 3 0 15,-1 7 7-15,5 3 6 0,-1 9-3 16,0 10-2-16,0 6-1 16,-7 9-1-16,-3 6-2 15,-8-2 1-15,-6 15-2 16,-11 16-1-1,-8 3 1-15,-13 6-1 0,-4-9-16 16,-14 9-4-16,-10 0 10 16,-11-3 5-16</inkml:trace>
  <inkml:trace contextRef="#ctx0" brushRef="#br0" timeOffset="85231.43">10375 10061 156 0,'-3'-10'57'0,"3"10"-44"0,0-6 10 0,0 6 0 15,0 0-11-15,0 0-2 0,0 0-8 16,0 0-4-16,0 6 1 15,3 4-2-15,1 5-1 0,-1-2-2 16,1 6 1-16,3 3 3 16,0-3 1-16,0-1-6 15,4-2-3-15,-1-3 6 16,1 5 1-16,3-8 11 16,3 5 7-16,5 4-3 15,2-3-2-15,5-4-5 16,2 10-2-16,8 0-1 15,0-6-2-15,0 9 1 16,3-12-1-16,4 2-3 16,3-5 2-16,11-1 1 0,4 1 2 15,3-10-3-15,0 6 0 16,3-12 1-16,-6 2 2 16,-1-5-1-16,8-3 2 15,-1 2-4-15,5-9 0 16,2 0 1-16,-6-15 0 15,-1-4 0-15,-3-6 2 16,4-18-1-16,3-1 2 16,0 0-2-16,4-6 2 15,-8 3-7-15,-6 4 1 16,-11 2 1-16,-8 7 1 16,-6 9 1-16,-7 6 0 15,-7 4-3-15,-4 9 2 16,-3 6-6-16,-1 0-3 0,-3 7-3 15,-3-1-2-15,-4 4 8 16,0 5 3-16,-3-2 6 16,-4-3 3-16,-4 9 4 15,-3-3 5-15,-4 3-8 16,1 3-3-16,-4 3-5 16,0 3 1-16,-4 1 1 15,-3-1 2-15,-4 10-1 16,0 0-1-16,1-3-2 15,-1 2-1-15,0 1-3 16,1-3 1-16,2 3-2 16,5-10 0-16,3 1 8 15,3-1 4-15,4-3 0 16,3-6 0-16,4 0-3 0,8-6 1 16,6-3-2-16,3-4 2 15,8-9-2-15,3 3 2 16,4-3-2-16,-4-3-1 15,0-3 1-15,1 3 1 16,-5 0 1-16,1 6 1 16,-4 3 0-16,-3 4 0 15,-1 2-2-15,-2 4-2 16,-5-3-2-16,-3 9 1 16,-7 9 3-16,-3 1 3 15,-4 8-2-15,0 7 0 0,-4 4-1 16,0 5-2-16,1 1 1 15,3 2-1-15,0-2-3 16,3-1 2-16,4 1-32 16,0-7-15-16,4-3 24 15,3-3 12-15</inkml:trace>
  <inkml:trace contextRef="#ctx0" brushRef="#br0" timeOffset="86236.43">10350 10365 208 0,'-3'0'79'0,"3"-10"-61"0,0 10 10 0,0 0 3 16,0 0-17-16,0 0-2 15,3 0-4-15,1 0 0 0,0-6-4 16,-1 3-7-16,1-3-1 0,-1-7 2 16,1-2 1-16,-1 2 1 15,1-3 2-15,-1-2-1 16,1-1-1-16,-4-3 1 16,0-6-1-16,0 2 4 15,-4-2 2-15,4-9 0 16,0 2 1-16,0 1-4 15,0 5-2-15,0 4 0 16,0 3-1-16,4 7-3 16,-1-1 2-16,4 13-8 15,0 6-2-15,0 3 1 16,1 13 1-16,2 9 3 0,1-3 2 16,3 4 2-16,0 2 1 15,4-9 1-15,-1 6 0 16,1-6 11-16,3-3 5 15,-3-7-13-15,-1 4-5 16,1-6-3-16,0 5 3 16,-4-5-39-16,3-1-14 15,-10-9 29 1</inkml:trace>
  <inkml:trace contextRef="#ctx0" brushRef="#br0" timeOffset="109147.18">12393 13802 192 0,'11'-3'74'0,"-11"-4"-58"0,0-2 9 0,3 9 0 15,1-3-15-15,-4 3-3 16,3-6-5-16,-3 6 1 15,0-7-2-15,0 4-1 0,0 3 1 16,-3-6 1-16,-1 6 1 16,1-3 5-16,-1-4 3 15,1-2 5-15,-1 0 2 16,-3-1-3-16,0 1-1 16,0-1-6-16,-4-5-3 15,1 5-2-15,-4-9 0 16,0 4-2-16,-1 5-1 15,-2-2-4-15,-4-4 0 0,-1 7 0 16,-2-1 2-16,-1 4-1 16,-3 6 1-16,0 0 0 15,-1 6-2-15,1 4-2 16,3 9 1-16,-3-1 1 16,4 7-1-16,2 4-3 15,1 5 0-15,4 1 2 16,-1 2 1-16,4 4 0 15,0 6 4-15,7 0-2 16,0-3-1-16,3-3-2 16,4-4 1-16,0 1 1 15,4-3-1-15,3 2 1 16,3-5 3-16,1-4 0 16,3-3 1-16,4-6 0 0,3-7 0 15,3-2 2-15,1-4 1 16,3-6-1-16,-3-9 1 15,3 2-2-15,-3-2 2 16,-4-1 0-16,0-8 1 16,0 2-2-16,-3 3-2 15,0-5 1-15,-4 2-1 16,-4 0 0-16,-2-3 0 16,-1 10 0-16,-4 0 0 15,1-1 2-15,-4 1 3 16,-4 9 0-16,-3 0 2 15,0 0-9-15,-4 9-3 0,-3 1-2 16,0-1-1-16,0 0 0 16,3 1 2-16,1-1-1 15,3-3 2-15,3 4 1 16,1-4 2-16,3-6 3 16,7 3 2-16,3-3 3 15,5 0 3-15,2 0-2 16,-3-3 1-16,4-3-3 15,0 6 0-15,-1 0-1 16,1 6 0-16,-4-3-2 16,-3 4 1-16,-1 2-2 15,-3 4 2-15,0 2-7 16,-3 4-1-16,-4 0-62 16,0 6-28-16,-4-6 49 15</inkml:trace>
  <inkml:trace contextRef="#ctx0" brushRef="#br0" timeOffset="109689.59">12428 14645 124 0,'-7'-6'46'0,"7"12"-35"0,0-6-54 0,0 0-25 15,0-6 32-15,0 0 20 0</inkml:trace>
  <inkml:trace contextRef="#ctx0" brushRef="#br0" timeOffset="110077.6">12421 14507 184 0,'4'-3'71'0,"-4"-3"-55"0,10-4 6 15,-3 10 0-15,4-3-14 16,3-3-4-16,4 6-3 15,3-3-1-15,4 3 0 16,3 3 0-16,-3 3 0 0,-1-3 0 16,-3 7 0-16,-3 6 0 15,-4-7 0-15,-3 7-5 16,-4-4 1-16,-7 4 2 16,-7 3 3-16,-4-1 0 15,-6 8 2-15,-5-1-2 0,1 3-1 16,-3 0-2-16,2 0-1 15,-2-3-5-15,6 1-2 16,4-8 2-16,0-2 5 16,3-3 4-16,11-4 0 15,7-3-1 1,4-3 1-16,3-3 1 16,4 0-1-16,3 0 2 15,0 0-2-15,4 0 2 16,3 0-2-16,0 0-1 15,-3-3-15-15,-1-3-5 16,-2-3 10-16,-1-10 5 0</inkml:trace>
  <inkml:trace contextRef="#ctx0" brushRef="#br0" timeOffset="110648.47">12259 13033 268 0,'-3'-3'101'0,"-5"-3"-78"0,5 12 6 0,-1-6 0 15,4 3-20-15,-3 4-5 16,-1 5-5-16,-3 4-3 15,0 3 3-15,-3 9-5 0,-1-3 0 16,4 3-2-16,0-9 0 16,0 3 2-16,3-9 4 0,1-4 1 15,-1-3 3-15,4-6-1 16,4-9 2-16,3-7-11 16,0-3-2-16,4-6 7 15,3 6 4-15,0 1-3 16,0 2 2-16,0 3-2 15,0 4 0-15,-3 3 2 16,-1 6 0-16,1 9 2 16,-4 1 3-16,0 5-4 15,0 4-3-15,0 0-6 16,-3 6 0-16,3 3-75 16,3-3-37-1,1 0 61-15</inkml:trace>
  <inkml:trace contextRef="#ctx0" brushRef="#br0" timeOffset="111249.64">13257 14106 308 0,'0'-3'115'0,"4"3"-89"0,3 0-10 0,-3 0-11 15,3 3-20-15,3-3-2 16,1 6-10-16,-1-6 0 16,1 0 14-16,-1 0-11 0,1 0-3 15,0 0-12-15,-4 0-6 0,0-6 25 16,0 3 12 0</inkml:trace>
  <inkml:trace contextRef="#ctx0" brushRef="#br0" timeOffset="111444.93">13233 13908 288 0,'3'16'107'0,"1"-16"-83"0,10 0-7 15,-7 0-7 1,7 0-16-16,4-6-3 0,3-4-88 15,7 1-40-15,4-7 70 0,3-6 33 16</inkml:trace>
  <inkml:trace contextRef="#ctx0" brushRef="#br0" timeOffset="112764.62">14788 12115 208 0,'0'-10'77'0,"-3"1"-60"0,-1-1 8 16,4 10 2-16,0-9-16 0,0 0-4 15,-3-7-6-15,-1 7-2 16,1-7 1-16,-4 6 0 0,0-8 2 16,0 8 3-16,0-5 2 15,-4 2 1-15,0-3 2 16,1-2-10-16,-1 2-2 0,-3 6 5 16,0-2 3-16,0 2 3 15,0 1 5-15,0 3-6 16,0 0 0-16,-1 6-4 15,1 6-1-15,0 3-3 16,-3 1-1-16,-1 5-1 16,4-2-2-16,0 9 0 15,0 0 0-15,3 3 0 16,4 9 3-16,0 4-2 16,3 0 1-16,4 12 2 15,0-3 0-15,4 6 0 16,3 10 0-16,0-10 0 15,0 0 2-15,0 10-1 16,0 6-1-16,-3 3 1 0,-1 7 1 16,-3-4-1-16,-3 13 2 15,-8 3-2-15,1 3 2 16,-5-3-2-16,-2 0-1 16,-8-4 1-16,-3 1-1 15,-4-6-3-15,-3-1 2 16,0 1 1-16,-1-13 0 15,5-6 0-15,2-10 0 16,5-6 0-16,3-13 0 16,6-5 0-16,5-7 0 15,6-13 0-15,8-6 2 16,6-3 3-16,5 0 2 16,2-9-1-16,4 6-1 0,0-4 1 15,4 7 3-15,0 10 2 16,0-1 1-16,-4 10-2 15,0 6-1-15,-3 9-5 16,-1 13-3-16,-6 16 2 16,-1 9 0-16,-3 13-4 15,-3 0 1-15,-4 21 0 16,0 1 2-16,-4 9-3 16,1 6 0-16,-1 4-1 15,1 15 0-15,-1-13 0 16,4 4-2-16,4-7-2 15,-1 1 1-15,4-10-2 16,4-9 2-16,3-7 1 16,4-3-1-16,3-9 1 0,4-7 3 15,-1-8 0-15,1-11 1 16,0 1 0-16,-1-10 0 16,-2-9 0-16,-1 0 2 15,-4-9 1-15,1-1 1 16,-4-6 2-16,0-9 1 15,-3 0-1-15,-1-3 1 16,-3-7-2-16,0 0 0 16,1 1-8-16,-8-10 0 15,0 0-12-15,0 0-3 16,0-3-106-16,-4-4-44 16,-3-8 85-1</inkml:trace>
  <inkml:trace contextRef="#ctx0" brushRef="#br0" timeOffset="120541.71">16140 12086 264 0,'0'-6'101'0,"0"6"-78"0,3-3 0 15,-3 3-4 1,0 0-15-16,0 0-2 0,0 0-9 16,0-6 0-16,0 6 3 15,0-10-2-15,0 10 1 0,0-3 3 16,-3-3 3-16,-4-3 2 15,-1-7 3-15,-2 6 3 16,-1 1 5-16,-3 0-6 16,-3-1-2-16,-1 1-3 15,-3-1-3-15,-4 10-2 16,0 0 1-16,-3 4-1 16,-4 11 0-16,1 1 0 0,2 3 0 15,5 6-3-15,3-3 1 16,3 9 2-16,4-3 1 15,7 1-2-15,3-1 2 16,8-3-1-16,6 3 0 16,4-9 2-16,8 6 0 15,6 0-9-15,4-9-4 16,3-4 13-16,0 7 9 16,-3-3-4-16,0-1-2 15,-1-2-2-15,-6 6 1 16,-7 3-3-16,-4-3 0 15,-11 3 1-15,-6 0 2 0,-8-1-1 16,-10 5 2-16,-4-1-2 16,-6-3-1-16,-5 3 1 15,-2-7 1-15,-5 8-3 16,4-8 0-16,4-2-19 16,7-3-7-16,3-4 12 15,4 4 7-15</inkml:trace>
  <inkml:trace contextRef="#ctx0" brushRef="#br0" timeOffset="121217.4">16291 12497 332 0,'0'-6'126'0,"7"6"-98"0,4 6-10 0,-4-6-10 16,4 10-13-16,3-4 1 15,3-3-9-15,4 3-2 16,4-3 8-16,3 4 1 0,4-4 2 16,7-3 3-16,3 6 2 15,1-6 4-15,-1 0 2 16,4 0-1-16,3-6 1 15,1 3-2-15,-1-4 0 0,0 7-6 16,1-3 1-16,-4-3-5 16,-1 3 1-16,-2-3-7 15,-8 6-1-15,-3-3 0 16,-7-4 0-16,-4 1 7 16,-7 3 2-16,-7-3 5 15,-7 2 1-15,-4-2 1 16,-6-3 0-16,-4-1-2 15,0 1 1-15,-4 0-2 16,0-1-1-16,1 4 3 16,-1-4 2-16,4 1 0 15,0 6 0-15,3-3-6 16,1-4 1-16,3 4-2 16,3 3 0-16,0 3 0 15,4 0-2-15,8 3 0 0,2 3 3 16,1 4 0-16,3 5 1 15,3-2 0-15,5-4 0 16,2 4 2-16,1-4 3 16,-4 1 0-16,0-7 0 15,0 6-3-15,-3-3 1 16,-4-2-2-16,-3-4 2 16,-4 6 0-16,-7 3 1 15,-11 1-2-15,-6 8 1 16,-8 1-9-16,-7 6-1 15,0 4-7-15,1 2-4 0,-1-3-37 16,7-3-14-16,4-6 34 16,7-6 15-16</inkml:trace>
  <inkml:trace contextRef="#ctx0" brushRef="#br0" timeOffset="121772.61">17403 12685 264 0,'-4'0'101'0,"8"7"-78"0,-1-4-7 0,-3-3-8 0,4 0-15 0,3 6 0 16,0-6 1-16,0 0 1 16,0-6 3-16,0 3 7 0,3-7 7 15,5-5 5-15,-1-4 4 16,3-6 0-16,1 0 2 16,3-4-4-16,0-5-2 15,0-4-5-15,8-6 0 16,-1-9-7-16,0 6-1 15,0-3-4-15,-3-3-1 16,0 5 1-16,-4 14 0 0,0-1 0 16,-3 7 0-16,-4 9-5 15,0 10-1-15,0 3 0 16,-3 6 4-16,-1 6-1 16,-3 13-1-16,-3 9 3 15,-4 7 0-15,0 8-2 16,0-5 2-16,-4 6-1 15,1 0-2-15,-1-6 0 16,4 2 3-16,0-5-7 16,0-7-2-16,-3-6-1 15,3 3-1-15,0-6-9 16,0-10-1-16,0 4-71 16,0-10-30-1,0-3 63-15</inkml:trace>
  <inkml:trace contextRef="#ctx0" brushRef="#br0" timeOffset="122014.46">17590 12551 184 0,'-8'0'68'0,"5"0"-52"0,3 0 6 0,0 0-1 16,0 0-11-1,0 0-3-15,7 0-4 0,7-7 0 16,0 4-2-16,11-6 2 0,3-7 2 0,4 4-2 16,3-10 0-16,0 3-3 15,4-9-1-15,0 2-10 16,0 8-3-16,0-7 7 16,-4 6 3-16</inkml:trace>
  <inkml:trace contextRef="#ctx0" brushRef="#br0" timeOffset="122764.76">18203 12155 220 0,'0'0'82'0,"0"4"-64"0,4-4 13 16,-4 0 3-16,3 0-18 15,-3 9-4-15,0 0-7 16,0 7-4-16,0 3 0 0,0 0-1 0,0 6 0 15,4 0 0-15,-4 3 0 16,0 0 0-16,3 1 2 16,-3 2-1-16,0-3 2 15,-3 0-2-15,-1 1 2 16,1-4-2-16,-1 0 2 16,-3-6-2-16,0-4-1 15,0-2-2-15,0-4-1 16,0-9-1-16,0 0 0 15,3-9 0-15,1-10 3 16,3 0 2-16,0-9 2 0,3-7-1 16,5-8 1-1,2-1 0-15,8 0 3 0,3 0 1 16,4 0 1-16,-1 6-2 16,5 4-1-16,-1 2-3 15,0 7-2-15,0 7 1 16,0 2-1-16,-3 10-3 15,-4 6 2-15,-3 6-1 16,-4 10 0-16,-7 2 0 16,-7 1-2-16,-7 9 0 15,-7 1 3-15,-4 5-2 16,-3-3 1-16,-4 1 0 16,1-7 0-16,-1 0 0 15,7-6-2-15,4-4 3 16,7-2 0-16,7-4-2 0,7-2 2 15,7-4 3-15,8-3 1 16,2 6-1-16,4-6-2 16,4 3 3-16,0 4 0 15,0-7 5-15,-1 9 3 16,-2-3-2-16,-5-3 2 16,-6 7-4-16,-7-1 1 15,-11 1-1-15,-11 5 1 16,-7 4-4-16,-10 0-3 15,-4 6-5-15,-3-6 0 16,0 0-5-16,0-4-1 16,-4 1-9-16,0-7 0 0,4-6-6 15,3-3-1-15,7-9-46 16,8 6-18-16,6-13 47 16,11 7 22-16</inkml:trace>
  <inkml:trace contextRef="#ctx0" brushRef="#br0" timeOffset="123380.4">18965 11763 308 0,'4'-9'115'0,"3"9"-89"0,0-6-6 16,-7 6-6-16,3 6-11 0,5-3-2 15,-1 7 0-15,0 5-1 16,0 4 0-16,-4 6-3 0,1 3 2 16,-4 7 1-16,0 3 0 15,-4 9 0-15,-3 6 0 16,-3 0 0-16,-1 0 0 15,-3 1 0-15,-4-1 2 16,1 0-1-16,-1-9-1 16,0-9-2-16,4-7-1 15,4-9-3-15,3-3 1 16,3-7-2-16,11-3 2 16,4-12 1-16,3-10 2 15,3 4 3-15,8-4 2 0,3-3 1 16,4 4 0-16,3 2-2 15,1 4 1-15,-1 2-4 16,-3 4 0-16,-4 6 1 16,-3 4 0-16,-8 5 2 15,-6 4 3-15,-4 9 2 16,-11 3 1-16,-6 0-4 16,-4 7-3-16,-7 2-5 15,-1-5 0-15,5-10 2 16,-11 3 1-16,6-6 1 15,-6-4 0-15,3-12 2 16,1-3 3-16,3-9 4 0,3 0 2 16,4-1-12-16,3-5-4 15,4 5-55-15,0 1-23 16,4-1 42-16,3 10 21 16</inkml:trace>
  <inkml:trace contextRef="#ctx0" brushRef="#br0" timeOffset="125047.45">15543 14263 200 0,'-10'12'74'0,"6"-5"-58"0,4-7 5 16,0 0-1 0,0 0-14-16,0 0-4 0,0 0-1 15,4 0-1-15,-1 0 0 16,1 0 0-16,3 0 2 0,-4 0 3 16,1 0 4-16,3-7 7 15,0 4 4-15,4-6 3 16,-1-7 1-16,4-3-5 15,0-6-1-15,4-3-10 16,3-7-3-16,4-2-3 16,0-7-2-16,3-3-2 15,0-3 1-15,7-7 1 0,-3 7 0 16,0 3 0-16,0 3 0 16,-4 10-5-16,0 9 1 15,-3 6-5-15,-1 9-1 16,5 1 2-16,-5 18 3 15,1 1 3-15,0 15 1 16,-4 12-2-16,0 4 2 16,-3 3-1-16,-1 3 0 15,-2 0 2-15,-5 3 0 16,1-6-5-16,-4-6 1 16,0-1-20-16,-4-2-9 15,1-10-157 1,-4-16 103-16</inkml:trace>
  <inkml:trace contextRef="#ctx0" brushRef="#br0" timeOffset="125302.28">15692 14103 280 0,'-7'3'104'0,"7"-3"-81"0,7 0-10 16,0 6-10-16,3-6-14 15,8 0-3-15,7-6-3 0,13 3-3 16,8-4 12-16,7-5-1 16,7-4 4-16,0 1 1 0,0 2-1 15,0-3-7-15,0-2-5 16,0 2 9-16,0 6 4 15</inkml:trace>
  <inkml:trace contextRef="#ctx0" brushRef="#br0" timeOffset="125963.38">16778 13861 296 0,'-3'3'112'0,"3"4"-87"0,3 2-7 16,1 1-7-16,3-1-10 15,0 0-1-15,3 1 1 16,4-1 1-16,4 1-1 16,0 2 2-16,3-2 2 0,4-7 2 15,3 6 3-15,4-3-1 16,3-3 0-16,4 4-3 15,3 2 1-15,4-6-4 16,0 4-2-16,-4 2-3 16,4-9 1-16,-4 0 1 15,1 0 0-15,-1 0-5 16,-3-9 1-16,-4 2-5 16,-7 4 1-16,-7-6-12 0,-3-1-4 15,-7-5-9-15,-8 5-5 16,-6-5 3-16,-8 5 1 15,-3 1 22-15,-4-4 9 16,1-2 18-16,-5 5 8 16,1 4 0-16,4-4-2 15,-1 7-7-15,4-3-1 16,3 6-10-16,4 0-2 16,0 0-8-16,7 9 0 15,0 1-2-15,7-4 3 16,4 4 4-16,3-1 3 15,0 0 2-15,4 1 1 0,3-1 0 16,0-3 2-16,0-6-3 16,0 4-2-16,-3 2-3 15,-4-6 1 1,-3 9 10-16,-4 1 5 0,-11-1 0 16,-6 10 2-16,-8 6-9 15,-7 0-2-15,-3 3-5 16,7 0-1-16,3-9-8 15,-6 13-2-15,-5 2-76 16,5-6-31 0</inkml:trace>
  <inkml:trace contextRef="#ctx0" brushRef="#br0" timeOffset="126803.88">18136 14175 272 0,'7'-6'104'0,"-3"2"-81"0,3-5 3 16,0 3-6-16,-3-4-13 16,-1-2-4-16,1-4-5 0,-4-3-1 15,0-6 2-15,0 0 2 0,-4 3 2 16,-3-9 5-16,-4 3 5 15,1-1-3-15,-4-5 2 16,0 9-3-16,0 6 0 16,3 0-5-16,-3 4-1 15,0 5-6-15,0 10 0 16,-1 6-4-16,1 13 0 16,0 0 1-16,0 16 4 15,0 2 1-15,0-2 1 16,3-1 0-16,4 4 0 15,0-4-3-15,4 1 2 16,-1-1-8-16,4-6-4 0,4-9-11 16,3 0-5-16,3-9 9 15,4-10 6-15,1-10 11 16,2-9 7-16,4 0-2 16,1-6 1-16,-1-9-1 15,0 6 1-15,-3-1 0 16,-4 4 3-16,-4 7 6 15,1 2 4-15,-4 6-10 16,0 1-4-16,-4 9-3 16,-3 0-3-16,0 9 0 15,0 1 3-15,0 12 0 16,0-3 1-16,0-1 0 16,4 1 0-16,3 6-3 15,0-6 0-15,0 0-31 0,4 0-13 16,-1-4 24-16,8-5 11 15</inkml:trace>
  <inkml:trace contextRef="#ctx0" brushRef="#br0" timeOffset="127282.4">18454 14219 228 0,'-4'19'88'0,"8"-10"-69"0,-1 0 0 0,1-2-4 0,3-4-9 16,0-3-1-16,0 0 6 16,4 0 5-16,-1-10-8 15,4 1-9-15,0-10-4 0,4 0 4 16,0-6 5-16,6-9 9 15,1-4 4-15,0 1 0 16,3-14 2-16,4-2-8 16,3 0-4-16,-3-10-4 15,0 16-3-15,-4-3 1 16,-4 12-1-16,-2 10-3 16,-5 3 2-16,1 6-1 15,-4 13-2-15,0 3-2 0,0 6-1 16,-3 12 1-16,-1 4 4 15,1 10-1-15,-4 5 1 16,0 1 2-16,4 2 0 16,-4 4-5-16,0 3-1 15,0 3 0-15,3-10 4 16,-3 4-15-16,1-9-5 16,-1 2-62-1,-4-9-25-15,1-9 56 16</inkml:trace>
  <inkml:trace contextRef="#ctx0" brushRef="#br0" timeOffset="127524.96">18715 14087 236 0,'-4'0'90'0,"4"0"-70"0,4 0 17 0,-4 0 2 0,7 0-17 16,3 0-2-16,5 0-10 15,9 0-2-15,1-3-4 16,3-3-5-16,4 3 0 0,0-7-52 16,3-2-24-16,0-1 39 15,-3-12 18-15</inkml:trace>
  <inkml:trace contextRef="#ctx0" brushRef="#br0" timeOffset="129234.56">15776 15595 176 0,'7'-28'66'0,"0"19"-52"0,0 3 10 16,-3-4 2-16,-1 10 5 16,-3 0 5-16,0 0-6 15,0 0-3-15,-3 10-15 16,-1-1-5-16,1 13-1 0,-4 0-3 0,0 9-2 15,-7 10 0-15,3 9-1 16,0 7 0-16,-3-4 0 16,0 0 0-16,0-3 0 15,0-6 0-15,3-6 2 16,1-4-6-16,3-12-1 16,0 0-9-16,3-19-2 15,4-12 2-15,4-10 1 16,6-15 3-16,4-10 4 15,8-10 1-15,2-2 3 16,8-4 12-16,7-2 6 16,3 8 0-16,4 1 1 15,0 6-5-15,7 13-2 16,-7-1-9-16,-4 16 0 0,-3 10-3 16,-7 9 0-16,-8 9 2 15,-6 10 0-15,-7 0 0 16,-8 6 2-16,-6 0-3 15,-12 3 0-15,-6 1-4 16,-3-4 1-16,-5 0 0 16,1-6-1-16,3-1-7 15,4-8-3-15,4-1 8 16,2 1 3-16,8-4 6 16,7-6 1-16,7 0-1 15,8 0-2-15,6 0 1 16,7 0-1-16,4 0 0 15,-1 0 2-15,-2 0-3 16,-1 0 0-16,0 0 3 0,-3 3 3 16,-8 3 2-16,1 4 3 15,-7 8-1-15,-8 1 0 16,-10 13-8-16,-7-4-2 16,-11 9-14-16,-10 7-2 15,-7 0 6-15,-4-6 3 16,0 6 3-16,0-16 1 15,4-3 3-15,3-6 2 16,7-3 0-16,4-10-1 16,7-12-35-16,7-4-16 15,7-5 26-15,10-7 12 0</inkml:trace>
  <inkml:trace contextRef="#ctx0" brushRef="#br0" timeOffset="129954.56">16612 15975 184 0,'7'0'68'0,"0"0"-52"0,11 0 8 16,-7 0 2-16,3 0-9 0,3-6-2 16,8 6 3-16,-4-10 0 15,7 4-9 1,4 3 1-16,0-4 3 0,3 4-1 0,4-3 1 16,3 6-3-16,1 6 1 15,3-6-6-15,3 3-1 16,0-3-2-16,-3 0-2 15,-3 0 1-15,-5 0-1 16,1-3-3-16,-7-3 0 16,-4 6 2-16,-7-3 0 15,-3-3-4-15,-4 6 1 16,-3-10-3-16,-8 4 0 16,-6 3-18-16,-4-3-9 15,-8 2 2-15,1-2 2 0,-3-3 17 16,-4 6 7-16,-4-4 5 15,4-2 3-15,-4 6 1 16,0-3 1-16,4 6 0 16,3-7 2-16,4 4 3 15,4 3 2-15,6-6-5 16,8 3-2-16,3-4-2 16,7 4 1-16,4-3 2 15,3 6 4-15,3 6 2 16,5-3 1-16,-1 7 0 15,4-1 0-15,-1-2-2 16,1 2-1-16,0-9-1 16,-4 6 2-16,-3-3-3 15,-4-3-2-15,-7 7 2 0,-3-4 0 16,-11 6 1-16,-7 7 0 16,-11 3-4-16,-7 9-3 15,-6 6 0-15,-1 4-1 16,-3 6-7-16,-1 9-3 15,-3-9-43-15,8 0-20 16,2-6 35-16,12-13 20 16</inkml:trace>
  <inkml:trace contextRef="#ctx0" brushRef="#br0" timeOffset="130662.47">17999 15335 316 0,'3'-9'121'0,"-3"9"-95"0,4 0 3 0,-4 0-6 15,7 3-17-15,0 3-4 16,0 4-1-16,4 5-1 15,-1-2 0-15,-3 12-3 0,0 3 2 16,-3 3 1-16,-4 7 2 16,0 9-6-16,-7 13 1 15,-4-4-8-15,-3 7-1 16,0-4 0-16,-4-12 2 16,4-3 4-16,0-9 3 15,3-7-11-15,1-3-4 0,3-9-6 16,7-13-2-16,7-3 5 15,10-3 5-15,5-13 18 16,6 0 8-16,7-2 7 16,4-1 2-16,-4 3-6 15,8 7 0-15,-5-1-8 16,-2 1-1-16,-5 9-2 16,-6 0 1-16,-4 6 2 15,-7 4 2-15,-7 2 1 16,-10 7 0-16,-11 6-4 15,-7 10-3-15,-8 2-3 16,-2 4-1-16,-1-10 2 16,0 10 0-16,0-13-2 15,4 1 0-15,4-11-3 0,2-2-1 16,5-7-12-16,6-9-5 16,8-9-86-1,3-10-40-15,10-6 77 16</inkml:trace>
  <inkml:trace contextRef="#ctx0" brushRef="#br0" timeOffset="131410.84">18694 15630 352 0,'-4'6'132'0,"4"-3"-103"0,-3 13-10 0,-1-7-11 0,1 4-15 16,-4 12-3-16,-1 3-3 15,-2 7-2-15,-1 9 8 16,1 0-1-16,-1 3 3 0,-3-4 3 16,0 1 3-16,0 0 0 15,-4-9-1 1,4-1 1-16,0-12 1 15,0-3-6-15,3-3-1 0,1-16-14 16,3-10-3-16,3-5-1 16,8-17 1-16,6-18 14 15,8-3 7-15,7-4 8 16,6-2 4-16,5 5 7 16,6-2 3-16,0 3-6 15,4 3-2-15,-4 12-5 0,-3 3-3 16,-3 7-2-16,-5 13-3 15,-3-4-2-15,-3 16 1 16,-7 6 1-16,-8 6 2 16,-6 7 1-16,-8 3 1 15,-3 6-5-15,-3 0 1 16,-8-3-7-16,0 6-3 16,1-3-12-16,-1 0-6 15,1-6-1-15,6-3 3 16,4-4 12-16,7-2 8 15,3-1 13-15,8-3 5 0,7 4-3 16,3-10-1-16,4 6-4 16,3-6-1-16,0 0 5 15,0 0 3-15,0 3 2 16,-3 3 3-16,-4-3-3 16,-3 13 0-16,-4 0-5 15,-10 6 0-15,-8 3-5 16,-7 3 0-16,-10 7-6 15,-7-1-2-15,-11 1-5 16,0-4-1-16,-6 0 10 16,2-9 5-16,1-3 10 15,3-3 5-15,4-1-5 0,7-11-1 16,3 2-16-16,7-3-5 16,4-3-109-1,7-3-49 1,-3-13 84-16</inkml:trace>
  <inkml:trace contextRef="#ctx0" brushRef="#br0" timeOffset="158285.06">20034 11785 88 0,'0'0'35'0,"0"0"-27"0,0-3 5 15,0 3 1-15,0 0-2 16,0 0 3-16,0 0-6 0,0 0-1 16,0 0-4-16,0 3-1 15,-3 4 3-15,3 2 3 16,-4 0-4-16,1 10 1 0,-1-3 4 16,1 3-2-16,-1 0 3 15,1-1-2-15,-1 4 2 16,0-3-4-16,1 0 1 15,-1 6-7-15,1-3-1 16,-1 3 0-16,1 3 0 16,-1 7 0-1,1 2 2-15,-1 4 1 0,1 3 1 16,-1 3-2-16,1 0-2 16,-1-3 1-16,1 0-1 0,-1 0 0 15,1-6 0-15,-1 5 0 16,1-8 0-16,-1 3 0 15,0-4 2-15,1 1-1 16,3-7 2-16,-4 6-4 16,4-5 0-16,-3 5 1 15,3-6 0-15,-4 7 2 16,1-7 1-16,-1-3-1 16,4 3-2-16,-3-9 1 15,-1 3 1-15,4-9 1 16,-3 2 3-16,-1 1-1 15,1-4 2-15,3-2-4 16,0-1 0-16,-4 1 1 16,1-4 0-16,-1-3 0 0,4 3 0 15,0 1 2-15,0-4 1 16,-3-3-1-16,3 0 1 16,0 0-15-16,0 0-7 15,0-10 8-15,-15 1 3 16</inkml:trace>
  <inkml:trace contextRef="#ctx0" brushRef="#br0" timeOffset="160597.22">20581 12077 144 0,'-3'0'55'0,"6"0"-43"0,-3 0 14 15,0 0 4-15,0 0-17 16,0 0-7-16,0 0-4 15,0 0-2-15,0 0 0 16,0 0 0-16,0 9 2 0,0-5-1 16,0 8-1-16,0 1-2 15,0 5 1-15,-3 4 3 16,-1 7 1-16,0-1 1 0,1 0 0 16,-4 3 2-16,3 1 1 15,-3-7-3-15,4 3-1 16,-4-3-1-16,3 3-2 15,1-12 1-15,-1 3 1 16,1 0-3-16,-1-10 0 16,1 1 1-16,3-4 2 15,0-6 1-15,0 0 1 16,0 0 0-16,0-6 0 16,0-4-2-16,0 1 1 15,3-4-2-15,1-9 2 16,-1 3-2-16,4-9-1 15,-3 3 1-15,3-6-1 0,0-1-3 16,3-5 2-16,1 9-1 16,0-7-2-16,3 10 3 15,0-3 0-15,3 9-2 16,1-6 2-16,3 6 1 16,0 3 0-16,1 4 0 31,-1-4 0-31,0 7 0 0,0 2 0 0,0-2 0 15,0 9 0-15,1-3 0 16,-1 3 0-16,-4 0 2 16,5 0 1-16,-5 0-4 15,-3 3 1-15,0-3 2 16,1 9 1-16,-5-2-1 16,-3 2 1-16,-3 1-2 0,-4-1 2 15,-4 0-2-15,1 7-1 16,-4-7 1-16,-4 7 1 15,-3-3-1-15,-4 5-1 16,1-2 1-16,-1 3-1 16,0 0 0-16,1-4 0 15,3 1 0-15,-1-3 0 16,5-4 0-16,-1 1 0 16,4-1 0-16,0-3 0 15,4 4-5-15,3-1 1 16,3 0 2-16,4-9 1 0,4 7 1 15,-1-7 2-15,1 0-1 16,3 0-1-16,0 3 1 16,0 3-1-16,0-3 0 15,1 10 2-15,-5-1 1 16,1-2 3-16,-4 9-3 16,0 2 0-16,-4 1-3 15,1-3-1-15,-4 6 1 16,-4-6 2-16,-3 0-1 15,0 3-1-15,-3-3 1 16,-1-7 1-16,-3 4-1 16,0 0 2-16,-4-4-2 15,1-2-1-15,-5-4 1 16,1 3 1-16,0-9-1 0,0-6 2 16,0 3 0-16,0-3 3 15,-1-4 3-15,1 1 5 16,4-1-8-16,-1 1-1 15,4 0-5-15,3-1-3 16,4-6-14-16,0 7-6 16,4-10 12-16,3 4 7 15</inkml:trace>
  <inkml:trace contextRef="#ctx0" brushRef="#br0" timeOffset="161618.14">21329 11873 192 0,'-7'-9'71'0,"3"3"-55"0,1-7 13 0,3 13 2 0,-4-6-3 0,1 6 3 16,-1-3-11-16,1-4-2 15,-1 7-10-15,1 0-5 0,-1 0 0 16,1 0-4-16,-1 10 0 16,1 5-1-16,3 1 0 15,0 3 2-15,0 0 0 16,0 0 0-16,3-1 0 16,1 7-3-16,-1 4 2 15,1 5 1-15,-1 10 0 16,-3 0 0-16,0 3 2 15,0-3-1-15,-3 0-1 16,-1 0-2-16,1-10 1 0,-1-6-1 16,1-3-2-16,-1-6 0 15,-3-6 3-15,3 3 0 16,1-10 3-16,-1-3-3 16,1-3 0-16,-1-3-1 15,1-3 0-15,3-4 2 16,3 1 0-16,1-1-3 15,3-5 2-15,0 5 1 16,4-5 0-16,3-4-3 16,3 6 0-16,1-3-1 15,3 1 0-15,7-4 3 16,-3 0 0-16,0 4 1 16,-1 5 0-16,1 1 0 0,-4-1 0 15,0 1 0-15,1 3 0 16,-5 2 2-16,-3 4 3 15,0 10-2-15,1-4 0 16,-1 4-1-16,0 2 1 16,-4-2-4-16,1 5 0 15,-4-5 1-15,0 8 0 16,0-8 0-16,-3 5 2 16,-4-5 1-16,0 6 1 15,-4-4-2-15,1-2 1 16,-4 5 0-16,0-5 1 15,-4 5-2-15,0-2-2 16,-3-7 1-16,0 4 1 16,-4-1-1-16,1-3 2 0,-4-3 0 15,-1 4 3-15,5-7-1 16,-4 0 2-16,0 0-4 16,-1 3-2-16,1-3-3 15,4 6 1-15,2-6-1 16,1 3 0-16,-3-3 0 15,6 0 0-15,1-3 0 16,2 3 0-16,1-6-5 16,0 6-3-16,0-19-232 31,-3-6 132-31</inkml:trace>
  <inkml:trace contextRef="#ctx0" brushRef="#br0" timeOffset="164230.7">19967 13507 108 0,'0'-3'44'0,"4"3"-35"0,-4 0-2 0,0 0-1 0,0 0-12 16,0 0-3-16,0 0 0 15,-4 3 0-15,1 3 10 16,-1-3 4-16,1 4 17 16,-4-4 11-16,3-3 7 15,1 0 5-15,-1 0-4 16,0 0-1-16,4 0-22 16,-3 0 1-16,3 0-1 0,-4 0-8 15,4 0-3-15,-3 6-4 16,3-3-3-16,0 3-2 15,0 4 1-15,-4 9-1 16,1-1 0-16,-1 17 2 16,1 6 0-16,-1 0-3 15,1 12 2-15,-4 0 1 0,0 0 0 16,0 1-3-16,0-4 2 16,-1-3 1-16,-2 3 0 15,-1 0 0-15,4 10 0 16,-3-7 0-16,3 1 2 15,0-7-1-15,3-4-1 16,0 1 1-16,1-9-1 16,-1 2 0-16,4-11 0 15,0-1 0-15,0-7 0 16,0-8 2-16,0 6 1 16,0-7 1-16,0 0 0 15,0 1-2-15,0-1-2 0,0 1 1 16,0-1-1-16,-3 0-3 15,-1 1 0-15,1-1-12 16,-1 1-2-16,1-4-49 16,-4 3-22-16,0 1 46 15,-7-1 21-15</inkml:trace>
  <inkml:trace contextRef="#ctx0" brushRef="#br0" timeOffset="167131.5">20592 14034 192 0,'-4'0'71'0,"4"0"-55"0,4 0 0 0,-4 0-2 15,0 0-8-15,0 0-1 16,0-3 0-16,3-4-1 0,-3-2-2 16,4 0 3-16,-4-1 4 0,0 1 4 15,0-7 2-15,0 4 0 16,0-4 4-16,-4-3-5 16,1-6 2-16,-4 6-7 15,0 3-1-15,-1-2-4 16,1-1-1-16,-3 3-1 15,-4-3-2-15,-4 10-2 16,0 0 1-16,-3 2-1 16,0 7-2-16,-4 7 0 15,-3 2 0-15,4 7 3 16,2-4 2-16,1 10 0 16,0 0-1-16,0-3-2 15,3 6 1-15,1 3 1 0,2-3 0 16,5 3-3-16,-1-2 2 15,4-8 1-15,4 7 0 16,3-6 0-16,3 0 0 16,4-3-3-16,0 3 2 15,4-1-1-15,3-8 0 16,0 5 2-16,4-5 0 16,3-4-3-16,4-6 2 15,3-6 1-15,4-4 0 16,-1-5 0-16,1-4 0 15,-4-9 0-15,1 3 0 16,-1-10-3-16,0 7 2 16,-3-7 1-16,-1 4 0 0,-6 0 0 15,-4 3 0-15,0 9 4 16,-3 3 5-16,-4-3-3 16,0 10-1-16,-4-1-2 15,1 4 0-15,-4 3 0 16,0 3 1-16,0 0-2 15,0 3-2-15,-4 7 1 16,1 5-1-16,-1 4 0 16,1 6 0-16,-1 0 0 15,1 3 0-15,-1 1 0 16,4-1 0-16,-3 3 0 16,3-3 0-16,0-2 0 15,0-5 0-15,3-2-3 0,1 3 2 16,3-3 1-1,0-6 2-15,4 2-1 0,-1 1-1 16,1-7 1-16,3-5-1 16,-4 2 0-16,4-6 0 15,-3-6-55-15,0 2-23 16,-11-2 32-16,-11-3 19 16</inkml:trace>
  <inkml:trace contextRef="#ctx0" brushRef="#br0" timeOffset="188281.22">22359 11723 60 0,'0'-10'24'0,"4"10"-18"0,-4 0 20 15,0 0 8-15,0 0-14 0,0 0-3 16,0 0-7-16,0 0-1 16,0 0 3-16,0 0 5 15,0 0 4-15,0 0 4 16,0 0-13-16,0 0 4 0,0 0 2 15,0 0-6-15,0 0-2 16,0 7-5-16,0 2-2 16,-4 0-1-16,1 7 1 15,-1-3-2-15,0 5 2 16,1-2 0-16,-1 3 1 16,1 6-2-16,-1-6 1 15,1 6 2-15,-4-3 2 16,0 9 5-16,0-3 3 0,-4 10-4 15,0 6 1-15,1 0-5 16,3 0-2-16,0 3-2 16,0-3-3-16,0 0 1 15,0-1 1-15,3-5-3 16,1-7 0-16,-1-2 1 16,1-1 0-16,3 0 0 15,0-3 0-15,0 10 0 16,0-7 0-16,0 6 0 15,0-5 0-15,0 5 0 16,0-6 0-16,0 1 0 16,0 2 2-16,-4-9-1 15,0 9-1-15,4-9 1 16,0 3-1-16,0-6 0 0,0 0 0 16,0-3 0-1,0 2-3-15,0-8 2 16,0-1 1-16,0 1 0 15,0-4 0-15,0 3 2 16,0-2-3-16,0-4 0 16,0-3-1-16,0 0-2 15,0 0-8-15,0 0-3 16,0 0-12-16,0 0-3 16,4 0-39-1,0 0-16-15,-1 0 45 16</inkml:trace>
  <inkml:trace contextRef="#ctx0" brushRef="#br0" timeOffset="189196.92">22687 12441 104 0,'0'3'41'0,"0"3"-32"0,0-3 17 0,0-3 8 0,0 0-9 16,0 10-5-16,4-4-7 15,-4-3-3-15,0 7-6 16,0-4-1-16,0-3 1 0,3 3-5 16,1 4 1-16,-4-10 0 15,3 6 0 1,-3-6 4-16,4 0 5 0,3 0 1 15,0-6 2-15,0 3 0 16,0-10 2-16,0 4-3 16,0-10 1-16,0-9-5 15,4 2 1-15,-1-8-1 16,1-4 1-16,3-6-7 16,0-3-2-16,4-3 2 15,-1 9 3-15,1 1-3 0,3 2-1 16,0 0 0-16,4 4 2 15,-4-1-8-15,0 10-1 16,1 7 4-16,-1-1 1 16,-4 3-1-16,1 7 2 15,0 5-1-15,-1-2 0 47,1 6 2-47,-4 6 0 0,0 4 2 0,-3-1 1 0,-1 1-1 0,1 5-2 16,-4 4 1-16,0 0-1 15,0 9 0-15,0 7 2 0,0 9 1 16,-3-10 3-16,-1-6-8 16,1 10 0-16,3 12-2 15,-4-9 2-15,4 3 5 16,-3-13 3-16,-1-3-2 16,1-9-3-16,-4 0-7 15,0-10-1-15,0 1-10 16,0-1-4-16,-4-2-64 15,1-1-27 1,-1-6 58-16</inkml:trace>
  <inkml:trace contextRef="#ctx0" brushRef="#br0" timeOffset="189558.12">22867 12184 156 0,'-7'3'57'0,"3"-3"-44"0,1 6-1 0,3-6-3 16,0 3-13-16,0 3-2 15,0-6-6-15,0 0-3 16,3 0 11-16,5 0 6 15,2 0 15-15,1 0 9 16,3-6 7-16,0 3 2 0,4 3-19 16,3-6-3-16,0 6 1 0,0 0-4 15,0 0 0-15,0 0-4 16,4-3-1-16,0-4-3 16,-4 7-2-16,0-3-2 15,-3-3 1 1,-1 6-21-16,-2 0-10 0,-5 0 16 15,1-3 8-15</inkml:trace>
  <inkml:trace contextRef="#ctx0" brushRef="#br0" timeOffset="190683.61">23597 11616 236 0,'0'-3'88'0,"-3"-3"-69"0,-1 6 17 0,4 0 3 16,0 0-17-16,0 0-4 15,0 0-11-15,0 0-5 16,0 0-1-16,0 9-4 0,4 0 0 16,-1 7-3-16,1 12 1 15,-1-3 3-15,-3 13 1 16,4 6 1-16,-4-3 0 15,0 0 0-15,0 2 0 16,0 1 0-16,-4 0 0 16,1 10-3-16,-1-7 2 15,-3 3 1-15,0 3 2 0,0-6-1 16,0-6-1 0,0-4 1-16,3-8-1 0,1-10 0 15,-1-4 0-15,1 1-3 16,-1-13 0-16,4-3-1 15,0 0 0-15,4-9 0 16,3-7 3-16,4 3-2 16,-1-5 1-16,4-1 0 15,4-3 0-15,3 3 2 16,4 0 0-16,-1 0-3 16,1 1 2-16,3-4 1 15,1 3 2-15,2 6-1 16,1-2-1-16,0-1 1 15,0 6 1-15,-4 7 1 0,-3-3 1 16,-4 12 0-16,-4-3 2 16,-6 13-1-16,-4 3 0 15,-7 6-3-15,-7 10 1 16,-4-7-2-16,-3 9-1 16,-3-2-2-16,-1-7 1 15,-3-3-1-15,0 3 0 16,-1-2 2-16,1-8 0 15,-3 1 0-15,2-3 2 16,-2-7-1-16,3 1 2 16,-1-10 0-16,1 0 1 15,0-10 0-15,0-5 0 0,0-4-5 16,3-16-1 0,0-2-8-16,8-7-2 0,3 0-4 15,3-3-3-15,4 12-47 16,4 7-21-16,3 3 45 15,3 6 21-15</inkml:trace>
  <inkml:trace contextRef="#ctx0" brushRef="#br0" timeOffset="191345.39">24380 11560 144 0,'0'0'55'0,"0"0"-43"0,4 0 19 16,-4 0 7-16,0 0-15 15,0 0-2-15,0 9-11 16,0-3-2-16,-4 4-4 16,1 2-1-16,-1 7 3 0,1 6-1 15,-4 10 0-15,0 9-1 16,0 3 0-16,3 6 0 16,1 0 0-16,-1 7-2 15,1 6-2-15,-1 3 1 16,4 3 1-16,0 0-1 15,0-9-1-15,-3 6 1 16,3-13 1-16,0 7 3 0,0-10 4 16,0 0-2-16,0-9-2 15,0 0-2-15,0-6-3 16,3-10 1-16,-3-3-1 16,0 0 0-16,0-6 2 15,0-10-1-15,0 1-1 16,0-1-2-16,4-9 1 15,-4 0-15-15,0 0-4 16,0-9-83 0,0-1-38-16,3-8 71 15</inkml:trace>
  <inkml:trace contextRef="#ctx0" brushRef="#br0" timeOffset="192846.33">20994 11343 100 0,'0'3'38'0,"-4"-3"-29"0,1 10 1 0,-1-4 2 16,4-3 3-16,-3 7 3 15,-4-4-5-15,0-3-3 16,0 6-5-16,-1 4-4 16,1-4 0-16,0 1-1 0,0 2 0 15,-3-2-3-15,-1 5 2 16,1 1 1-16,-1-3 0 15,0-4-9-15,4 0-2 16,0 4-7 0,0-10-4-16,4-3 12 15</inkml:trace>
  <inkml:trace contextRef="#ctx0" brushRef="#br0" timeOffset="193040.69">20870 11409 132 0,'4'0'52'0,"-8"0"-41"0,8 0 0 0,-4 0-2 0,3 6-2 16,1-2 1-16,3 5 9 16,0-3 6-16,0 4-12 15,0-1 3-15,0 0 0 0,0 1-5 16,0 9-1-16,0-4-6 16,0 4-2-16,-7-19-178 31</inkml:trace>
  <inkml:trace contextRef="#ctx0" brushRef="#br0" timeOffset="195079.6">24941 11550 192 0,'-3'-15'74'0,"6"15"-58"0,1-4-2 0,-4 4-3 0,0 0-10 16,3 0-1-16,1 0 0 16,3 0 0-16,0 4 0 15,0 5 0-15,0 7 0 0,-3 9 2 16,-1 6 3-16,1 4 7 15,-1 8 2-15,-3 11 1 16,0-10 1-16,0 9 0 16,-3 0 0-16,-1 4-6 15,-3-4-2-15,0 0-4 16,0 1-1-16,0-10-1 16,0-10 1-16,-4 1-4 15,4-13 0-15,0-1 1 0,0-2 2 16,0-9-8-16,4-7-1 15,-1 3-1-15,4-12 2 16,0 3 4-16,7-7 1 16,0-5-2-16,7-4 2 15,4 3 1-15,3-6 0 16,4-3-3-16,3 6 2 16,0 0 1-16,0-3 2 15,4 10-1-15,-4-4-1 16,1 7 1-16,-1 3-1 15,0 2 0-15,-7-2 0 16,0 6 0-16,-3 6 2 0,-4-2 1 16,-3 8 3-16,-1 1-1 15,-3 2 0-15,0 4-3 16,-7 0-2-16,0 6 1 16,-3-6-1-16,-1 6 0 15,-3-6 0-15,0 6 0 16,-3-3 2-16,-1 3-3 15,1-6 0-15,-1 0 1 16,-3-4 2-16,-4-5 1 16,-3-1 3-16,-4 0-1 15,1-2 2-15,-5-7 0 16,1 0 1-16,0-7-2 16,3-2 1-16,4 6-2 15,4-3 0-15,-1-4-3 0,4 1-2 16,3 3-10-16,1-4-6 15,3 1 8-15,0-4 4 16</inkml:trace>
  <inkml:trace contextRef="#ctx0" brushRef="#br0" timeOffset="199588.51">19946 15335 84 0,'0'0'33'0,"0"0"-26"0,4 0 14 0,-4-6 6 0,3 3-9 15,-3 3 0 1,4-7 1-16,-4 7 0 0,0-3 3 15,0-3 3-15,0 6-13 16,0-3 2-16,0 3 2 0,0-6-4 16,-4 6 1-16,4 0-4 15,-3 0 0-15,-1 0-3 16,1 0 1-16,-1 0-2 16,0 6 2-16,1-3-2 15,-1 3 0-15,1-3-3 16,-1 7-2-16,1 6-2 15,-1-1 1-15,-3 4 1 16,4 0 0-16,-1 9-5 16,1 3 1-1,-1 1 2-15,1 9 1 0,-4-4 3 16,0 7 3 0,-1 0-2-16,-2 3 0 0,-4 6-1 0,3 1-2 15,-3-1 1-15,3 0-1 16,1-6 0-16,-1 3 2 15,1-12-3 1,3 6 0-16,0-6-4 16,3 6-1-16,1-4 7 0,-1-2 4 15,4 0-2-15,0 2-2 16,0-2 0-16,0-10-1 16,0 0 2-16,0-3 3 15,0-6 0-15,0-3 2 16,0 0-2-16,0-4 0 0,-4-2-3 15,4-1-2-15,-3-3 1 16,3 4-1 0,0-1 0-1,-4 1 0-15,4-4 2 0,-3-3 3 16,3 6 7-16,-4-9 2 0,1 7-5 16,3-4-3-16,-4 3-3 15,1 3-3 1,3-9 1-16,-4 7-8 15,4-7 0-15,0 0-54 16,0 0-24-16,-3 3 43 16</inkml:trace>
  <inkml:trace contextRef="#ctx0" brushRef="#br0" timeOffset="201732.81">20525 15398 140 0,'0'-10'55'0,"0"10"-43"0,0 0 10 0,0 0 1 0,0 0-2 16,0 0-1-16,0 0-6 15,0 7-4-15,0 2-5 16,0 1-6-16,0 2-2 0,0 4 2 16,0-1 2-16,0-2 4 15,0 12 4-15,0-6 5 16,0 9 1-16,-4-3-4 15,1 3 1-15,-1 7-5 16,-3-7 1-16,0 13-5 16,-4-3 0-16,-3 9-1 15,0-4-2-15,0 8 1 16,-4-4 1-16,1-3-1 16,3-1-1-16,0-8 1 15,-1-7-1-15,1 0 0 0,4-9 2 16,3-3-6-16,0-7 1 15,0 1-4-15,3-1 2 16,4-9 1-16,0-3-1 16,4-3 4-16,3-4 0 15,3-5 1-15,1-4 0 16,3-9-3-16,4 3 2 16,-1 3 1-16,1-4 0 15,6 1 0-15,-6 7 0 16,0-1 0-16,-1 0 0 15,-3 3-3-15,1 1 2 16,-1 5-1-16,0 10 0 0,0-3 0 16,0 6 0-16,0 3 0 15,-3-2 0-15,-1 5 2 16,1 7 0-16,0-7 0 16,-1 10 0-16,1-10 0 15,-1 7 0-15,-3-7 0 16,0 7 0-16,0-3 0 15,0-7 2-15,-3 10-1 16,0-7 2-16,-4 0-2 16,0 4 2-16,0-4 0 15,0 7 1-15,0 0-2 16,-4-4 1-16,0-2-2 16,1 5-1-16,-4-5 3 15,0-1 0-15,0 1 3 16,-4-1 1-16,1 0-8 0,-4 7-1 15,3-7 0-15,0 1 3 16,1-4 0-16,-1-3-1 16,1 4 3-16,-1-4 2 15,0-3 2-15,1 0 3 16,-1 0-3-16,1-3 1 16,-1-4-5-16,0 7 0 15,1-3-1-15,-1-3-2 16,1 3 7-1,-4-7-6-15,3 4 0 16,0-3-10-16,4-1-2 16,-7 4-12-16,4-3-3 15,-1-1 12-15,-10-2 7 16</inkml:trace>
  <inkml:trace contextRef="#ctx0" brushRef="#br0" timeOffset="208173.63">11892 15451 152 0,'-7'-9'57'0,"4"2"-44"0,-1 4 3 15,4 3-2-15,-4-6-12 16,1 6 0-16,-1-3-4 16,1 3 0-16,-1 0 2 15,1 0 0-15,-1 3 0 0,1-3-3 16,3 6 2-16,3-3 12 16,4 4 5-16,7-4 5 15,1 3 4-15,6 4-4 16,7-4-1-16,11-3-11 15,7-3-3-15,10 6-4 16,4-3 1-16,0 7-11 0,4-4-4 16,-4 3-1-16,3 1 2 15,4-10 5-15,0 0 3 16,0 0 4-16,4-10 2 16,-8 4-4-16,-6-3 1 15,-8-1-42-15,-7 1-17 16,-6 0 30-16,-8-1 14 15</inkml:trace>
  <inkml:trace contextRef="#ctx0" brushRef="#br0" timeOffset="208594.5">12009 15658 168 0,'-25'-9'66'0,"14"-1"-52"0,1 1-1 16,10 9-3-16,0 0-7 15,-4-3 0-15,4-4-3 16,0 1-3-16,0 3 2 15,0-3 2-15,0 6 2 0,4-3 3 16,-4 3 3-16,7 3 2 0,3 3 1 16,4-3 0-16,4 10 0 15,7-4-2-15,14 1-1 16,3 2-5-16,7-2-1 16,8 5-1-16,-1-5-2 15,1-4 1-15,-1-3 1 16,1-3-1-16,-1 0-1 15,-3 0 1-15,0-3-1 16,-4-3-5-16,-3 6-1 16,-7-4 3-16,0-2 1 15</inkml:trace>
  <inkml:trace contextRef="#ctx0" brushRef="#br0" timeOffset="-208725.85">4508 17781 88 0,'-10'0'33'0,"10"0"-26"0,-4 0-2 0,4 0-2 15</inkml:trace>
  <inkml:trace contextRef="#ctx0" brushRef="#br0" timeOffset="-207916.35">4050 17941 56 0,'-7'-9'24'0,"7"2"-18"0,0 4-4 0,0-3-2 16,7 6 2-16,-7-10 3 15,0 7 20-15,0-3 8 16,0-3 1-16,0-1 2 16,0 1-7-16,0 3-3 15,3-4-8-15,4-2-1 16,-3-4-10-16,7 7 0 0,-1-7 3 16,1-3 0-16,-4 0 2 15,10 4-2-15,-2-4-1 0,-5 0-5 16,1 3-3-16,3 7-3 15,0-1-5 1,7 10-1-16,-3 0-1 16,-1 0 3-16,1 10 4 15,0-4 1-15,-4-3-2 16,0 4 2-16,0 2 1 16,4 10 0-16,-4-10 2 15,-4 7 1-15,-3 3-4 16,4 9 1-16,0-3 0 15,-1 13 0-15,1-4 0 16,-8 4 2-16,4-4-1 16,0 1-1-16,0-1 3 15,4-6 0-15,-7 1-1 16,3-4-2-16,-4 0 1 0,8-6-1 16,-8-1 0-16,4 1 0 15,-3-9-3-15,-1 5 2 16,4-5-12-16,-7-1-5 15,4-3-19-15,3-2-9 16,-7-4 25-16,0 0 10 16</inkml:trace>
  <inkml:trace contextRef="#ctx0" brushRef="#br0" timeOffset="-207645.13">4456 17969 264 0,'-11'0'101'0,"0"0"-78"0,4 0-7 16,4 6-6-16,-1-2-27 15,-3 5-8-15,4 4-23 16,-11-1-7-16,3 7 11 16,-10-3 6-16,7 2 38 15,-11 1 18-15,0 0 21 16,1 3 9-16,2 0-19 15,-2-6-7-15,-1 9-13 16,4-6-8-16,7-7-2 0,3 4-52 16,1-7-22-16,6 1 38 15,4-10 20-15</inkml:trace>
  <inkml:trace contextRef="#ctx0" brushRef="#br0" timeOffset="-206928.04">5034 17913 248 0,'-14'-10'93'0,"14"4"-72"0,-7 3-4 16,7 3-5-16,0-6-14 0,0 6-3 16,-4-10-8-16,4 4-5 15,-7 3 10-15,4 3-10 0,-8-6-2 16,1 6 8-16,-1 0 4 15,-3 6 10-15,0 3 4 16,0 1 5-16,-7 5 4 16,7-2-4-16,-4 3-1 15,4 2-6-15,0 1-3 16,0 6-3-16,3-6 1 16,0 6-1-16,8-6 0 15,3 9 2-15,-7-3 0 16,7 4 0-16,7-4 0 0,0 0-3 15,3-3 2-15,1 0 1 16,3-4 0-16,4-5-3 16,-4 3 2-16,7-7-1 15,4 0-2-15,-8-9 3 16,8 0 2-16,0 0 0 16,3-9 2-16,-3 0-9 15,-8 2-3-15,5-11-53 16,-1 5-23-1,-14-3 43-15</inkml:trace>
  <inkml:trace contextRef="#ctx0" brushRef="#br0" timeOffset="-206668.23">4794 18013 296 0,'-10'-3'110'0,"6"-3"-86"0,4 6-6 0,0 0-8 16,7 0-14-16,4-3 1 16,3-4-10-16,4 7-4 15,-1-6 9-15,4 3-7 0,11 3-2 16,-7-6-2-16,10 6-1 15,-3-4-44 1,3-2-20-16,0 3 43 16</inkml:trace>
  <inkml:trace contextRef="#ctx0" brushRef="#br0" timeOffset="-206273.04">5179 17558 252 0,'-14'10'96'0,"7"-10"-75"0,-4 9-5 16,8-2-7-16,3 2-19 0,-4 10-3 0,0 0-3 0,-3 6 0 16,0 3 9-16,-3 3 1 0,-4 7 4 15,0-1 4-15,-1 7 1 16,-9 7-1-16,-1-1 1 16,4 3-2-16,-11 10-1 15,4 3-2-15,-11-4-1 16,7-5-1-16,4-4 0 15,3-9 0-15,8-6 0 0,3-13-41 16,10 0-18 0,-3-13 32-16</inkml:trace>
  <inkml:trace contextRef="#ctx0" brushRef="#br0" timeOffset="-205706.86">5577 17790 196 0,'-3'0'74'0,"3"0"-58"0,0 0 1 0,0 0-6 16,0 0-7-16,0 0-1 15,0 0 5-15,0 0 5 16,0 0-7-16,0 10 3 0,0-1 4 15,-7 1-7-15,0 12-3 16,0 0-5-16,-4 9 1 0,1 0-1 16,-5 4 0-16,5 6 0 15,-1-10 0-15,-3 3 2 16,4 1 0-16,3 3-3 16,-4-13 0-16,0 3-5 15,4-3 0-15,4-6-5 16,-1-4 1-16,4 4-1 15,4-9 1-15,3-1 4 16,7 0 5-16,-3-2 4 16,3-4 4-16,-4-3 0 15,8 0 2-15,7-3-2 16,-4-4 0-16,0 7-8 16,4-3 0-16,-4 3-59 15,3-6-25-15,-6 6 44 16</inkml:trace>
  <inkml:trace contextRef="#ctx0" brushRef="#br0" timeOffset="-205258.36">6068 17737 236 0,'-11'10'90'0,"8"-10"-70"0,-8 6-5 0,11-6-6 0,0 3-17 15,-7 3-4-15,3 1-1 16,1-4 2-16,-8 6 7 15,1-3 4-15,-1 4 3 0,-3 2 5 16,0 4 3-16,-4 3-4 16,1 0 1-16,-4 12-5 15,6 0 0-15,-6 4-1 16,4 6-2-16,6-1-2 16,0 4 1-16,1 0 1 15,3 0 2-15,3 0-1 0,4 0-1 16,4 3-2-16,3-6 1 15,3-4-6 1,5-2-3-16,-1-7-10 0,3-3-5 16,8-6-4-16,-7-7 0 15,3-5 16-15,4-14 7 16</inkml:trace>
  <inkml:trace contextRef="#ctx0" brushRef="#br0" timeOffset="-204433.05">6551 17700 296 0,'-10'0'110'0,"2"-7"-86"0,8-2-4 0,0 6-9 0,-7-4-12 15,4 7 1-15,3-3-9 16,-7-3-4-16,0 6 7 16,0 0-4-16,3 0 2 0,-10 0 2 15,3 0 3-15,-13 9 2 16,6 7 3-16,1-3-1 15,-8 12-1-15,4 0-2 0,-1 3 1 16,1 7 1-16,0 8 0 16,3-5 0-16,1 6 0 15,6-6 0-15,1 6 0 16,3-10 0-16,3 4 0 16,1-4 2-16,3-6 1 15,3-3-10-15,4-6-5 16,7-3 1-16,-7-7 4 15,11-2 4-15,-7-7 4 16,6-7 0-16,1-2 2 16,-1 0-2-16,1-10-1 0,0-3-2 15,-4 3 1 1,4 0-8-16,-11-6-2 0,3 6-1 16,-3 7 0-16,-3-4-2 15,-4 0 1-15,0 4-11 16,-4 2-4-16,4 4 8 15,-10 6 6 1,-1 0 11-16,8 0 2 16,-8 0 1-16,0 0 3 15,8 0 0-15,-1 0 3 16,4 0 3-16,0-3 0 16,4-3 2-16,-1 6 0 15,8-3 1-15,-8-4-2 16,8 1 1-16,0 3-4 0,-1-3-2 15,1 6 2-15,3 0 0 16,-4 0-1-16,1 0 1 16,3 6-2-16,-7-6 0 15,0 3-6-15,4-3 1 16,-8 6 0-16,4-6 2 16,-3 7-3-16,0-4 0 15,-4 6-12-15,-4 1-7 16,0-1-11-16,4 7-4 15,-7-1 17-15,4-2 9 16</inkml:trace>
  <inkml:trace contextRef="#ctx0" brushRef="#br0" timeOffset="-203862.58">6773 18167 160 0,'-17'0'63'0,"13"6"-49"0,-3-6-8 16,7 0-8-16,-3 0-21 15,-1 0-5-15,4 0 14 16,-7-6 7-16,3 3 30 0,1 3 12 16,-1-7 2-16,4-2 3 15,0 6-18-15,4-3-5 16,3-4-11-16,4 7-6 0,-1-6-1 16,4 2 1-16,0-2 0 15,4 9-3-15,0-6 0 16,-4 6 2-16,0 0 0 15,0 6-4-15,-7-3 1 16,0 10-5-16,-3-1 1 16,-4 7-5-16,-4 6 1 15,-3-6 6-15,0 0 5 16,0 3 2-16,0-10 2 0,0 7 2 16,0-3 2-16,3-7-1 15,1 0-1-15,3 1-3 16,3-4-2-16,4-3-2 15,4 4 1-15,3-4-1 16,0-3 0-16,4 6-3 16,3-6 1-16,0 3-9 15,4-3-2-15,3 6-5 16,0-6-3-16,0-6 10 16,1-3 8-16</inkml:trace>
  <inkml:trace contextRef="#ctx0" brushRef="#br0" timeOffset="-203555.62">7267 17555 348 0,'11'22'132'0,"-11"-15"-103"0,3-4-10 0,4 3-13 16,8 10-10-16,-8-4 3 15,10 7-5-15,-6 12 2 16,3-9 2-16,0 13-8 0,-3 6-1 0,-8 6 1 16,-3 6 1-16,-10 3-10 15,-8 13-5-15,-7 3-69 31,-7 7-31-31,-3-4 66 0</inkml:trace>
  <inkml:trace contextRef="#ctx0" brushRef="#br0" timeOffset="-201660.01">9444 13789 160 0,'-7'3'63'0,"3"-3"-49"0,-3 0 7 15,7 0 0-15,-3 0-11 16,-1 0-3-16,1 0-4 16,-8 7-3-16,0-4 1 15,-3-3-1-15,0 6 0 0,4-3-3 16,-12 3 2-16,5 4-4 16,-4-1-1-16,0 1-2 15,-1 5 2-15,-2-5 4 16,-1-1 1-16,0 1 3 15,1-4 3-15,-1-3 2 16,4 3 1-16,-4-6-2 16,4 0-1-16,-4-6 1 15,4 3 1-15,3-3-1 16,-6-4 1-16,3-6 2 16,-1-2 2-16,1-1-5 15,4-6-2-15,-1 6-2 0,0-6-2 16,1-3 1-16,2 3 1 15,1-4-1-15,0 1 2 16,0 3 0 0,4-3 1-16,-1 3-2 0,0-4 1 15,4-5-2-15,0 6 2 16,4-7-4-16,-1 1 0 16,4-4 1-16,4 0 0 15,-1-2 0-15,4 2 0 16,4 4-3-16,3-4 2 15,0 3 1-15,4 7 0 16,3 0-3-16,0 3 2 0,4 0-1 16,3-3 0-16,0 9 0 15,4-6 0-15,0 6 0 16,0 3 0-16,-1-3 2 16,1 7 2-16,0-4-1 15,-4 7 2-15,0-1-4 16,0 4 0-16,1-3-1 15,6 9 0-15,-3 0 2 16,-1 0 0-16,1 9 0 16,0 1 0-16,0-1-3 15,-1 7 2-15,1 2 1 16,-4 1 0-16,1-3 0 16,-5 9 2-16,5-3-1 0,-12 3-1 15,1 3 1-15,-4 4-1 16,-7 5 0-16,-3 10 0 15,-12 3-3-15,-2 7 2 16,-4 2-1-16,-7-2-2 16,-4 3 0-16,-3-4 0 15,-1-3 3-15,-2 1 2 16,3-11-2-16,-1 5 0 16,1-5 1-16,0-8 0 15,7-7-5-15,-1-6 1 16,1-3-11-16,7-7-3 15,4-2-66 1,3-20-29-16,10-8 58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8T07:54:31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1154 7028 124 0,'-11'10'46'0,"11"-4"-35"0,0 3 5 0,0-9 2 0,0 0-6 15,0 0-2-15,0 7-1 16,0-7 1-16,0 0-5 15,0 0-7-15,0 0-2 0,0 3 4 16,0 3 4-16,0-6 1 16,0 10 2-16,4-7 2 15,6 6 2-15,-6 1 3 16,3-4 4-16,3-6-4 16,-6 3 2-16,6-3-3 15,1-3 0-15,3-3 4 16,-3-4 1-16,3 1-9 15,-4-10-5-15,12 0-12 16,-8-6-3-16,3-10 12 16,1 4 9-16,7-3-7 15,-8-7-1-15,4 3-4 0,1 1-2 16,2-4 5-16,-3 3 3 16,-3-6-3-16,7 7-1 15,-4 2 0-15,4 1 2 16,-15 5 5-16,4 4 6 15,0 13-9-15,-3 2-5 16,0 4 5-16,-8 6 2 16,4 0-6-16,4 10 1 15,-11 8-6-15,3 4 1 16,4 0 6-16,-3 10 4 16,-4-1-10-16,0 10-2 15,0-4 7-15,0 10 4 0,-4-3-5 16,4 0 1-1,0 0-3-15,0 0 0 0,0 3 4 16,0-3 1-16,0-10-6 16,4 4-2-16,-4-7 4 15,0-2 2 1,0-10 1-16,0-1-6 16,3-8-2-16,-3-1 0 15,0 1 2-15,0-10-93 16,0-4-41-1,0-5 69-15</inkml:trace>
  <inkml:trace contextRef="#ctx0" brushRef="#br0" timeOffset="404.97">1362 7038 200 0,'0'6'74'0,"0"-12"-58"0,10 6 9 0,-10 0 2 16,11-3-14-16,-8-4-4 0,8-2-4 15,-7 6 1-15,3-3-3 16,3-4 11-16,-6 10 6 0,6-6-15 16,-6 6-4-16,3 6 0 15,7-6 3-15,-11 10-10 16,8-4-5-16,0-3 11 16,-1 6 9-16,4-2-6 15,0-4-1-15,8-3-2 16,-8 0 2-16,7-3 1 15,-7-4 3-15,7 7-47 16,-7-9-20-16,7 6 31 16,-6-3 14-16</inkml:trace>
  <inkml:trace contextRef="#ctx0" brushRef="#br0" timeOffset="1381.67">1887 6944 172 0,'11'0'66'0,"-11"-7"-52"0,3 7 10 0,-3 0 0 15,11 0-8-15,-7 0-1 0,6 7-7 16,-6-7-3-16,3 3-2 16,3 3-3-16,1-3 1 0,-4 7-1 15,4-4 0-15,-1-3 0 16,4 6 0-16,7-2 4 16,-6-4 2-16,6 3 4 15,0 0 4-15,-3-2 3 16,3-4 2-16,3-4-13 15,-2 4-3-15,-5-6-2 16,4 6-1-16,0 0 2 16,-6-6 1-16,6 3-15 15,-7 3-4-15,0-7 23 16,0 7 14-16,-3 0-19 0,-1-3-6 16,1-3 6-16,-8 6 8 15,8-3-36-15,-11-3-14 16,4 6 22-16,-4 0 11 15,0-3 3-15,0-4 2 16,0 7 3-16,-4-3 1 16,4-3-3-16,-4 6-1 15,-3-3 1-15,4-4 2 16,3-2-2-16,-7 3-2 16,3-4 2-16,4-2 0 15,-7 2 1-15,4-5-3 16,-1 8 2-1,4-2 3-15,0 6 1 0,0-3-1 16,0-4 1-16,0 10-4 16,0 0 0-16,0 10 1 15,0-10 2-15,0 6 1 16,4-3 1-16,6 6 0 16,1-2 0-16,-1-4 20 15,-2 3 8-15,9 4-33 16,-3-4-14-16,0-3 5 15,8 6 6-15,-12-2 15 16,4-4 5-16,0 3-12 16,0-3-4-16,-3 3 1 15,0-6 1-15,-1 7-3 16,-6-4 1-16,3-3 0 16,-7 0 2-16,0 0-1 15,0 0-1-15,0 6 3 0,0-3 0 16,-11 4-15-16,1-4-6 15,-5 6 26-15,5 7 15 16,-11-7-12-16,7 7-5 16,0-4-5-16,-1-2-1 15,-2 5 2-15,6-5 1 16,4-1-6-16,-3 1-2 16,3-1 6-16,3-3 6 15,0-2-8-15,-3 2-3 16,4-6-67-16,3 0-29 15,0-6 47-15,0-13 28 16</inkml:trace>
  <inkml:trace contextRef="#ctx0" brushRef="#br0" timeOffset="2851.62">2536 6110 176 0,'11'-10'68'0,"-11"10"-52"0,0-3 12 16,0 3 3-16,0 0-14 15,0 0-2-15,0 0-11 16,0 0-5-16,-7 3 0 16,3 3-5-16,-3-2 0 0,0 5 0 15,-3 7 2-15,-8-7 2 16,4 10 3-16,0-3 2 0,0 9 3 15,-4-3 17-15,1 3 9 16,2 3-23-16,-6-3-11 16,7 3 8-16,-3-9 7 15,2 3-8-15,1-3-3 16,4-7-1-16,-1-2 1 16,8-4-43-16,-4 0-19 15,3-12 30-15,4-3 14 16</inkml:trace>
  <inkml:trace contextRef="#ctx0" brushRef="#br0" timeOffset="3139.08">2314 6179 228 0,'0'-10'85'0,"0"4"-66"0,7 6 14 16,-7-3 4-16,0 3-19 15,0 0-5-15,0 0-6 16,0 0-2-16,11 0-3 15,-8 3-8-15,8 3-4 0,-7-3 12 16,6 7 5-16,1 2-9 16,-1 1-3-16,4 2 2 15,0 4 3-15,4 0 1 16,-4 0 2-16,-3 6-9 16,3-6-3-16,-4 0-6 15,1 3-2-15,-7-4-32 16,-1 1-13-16,-3-6 32 15,-3 2 15-15</inkml:trace>
  <inkml:trace contextRef="#ctx0" brushRef="#br0" timeOffset="3362.93">2191 6414 304 0,'10'-13'115'0,"4"-2"-89"0,18-7 34 0,-18 15 9 15,7-8-67-15,4-4-28 0,0 6 4 16,10-2 8-16,0-1 9 16,-3 7-16-16,3 5-6 0,-3-2-101 15,7 12-42 1,3-2 86-16</inkml:trace>
  <inkml:trace contextRef="#ctx0" brushRef="#br0" timeOffset="4308.92">3016 6743 176 0,'0'0'68'0,"0"0"-52"0,4-3 17 15,-4 3 4-15,0 0 1 16,0-6 2-16,0 6-27 16,0-4-11-16,0-2-3 15,-4 6-3-15,4 0 2 0,-7 0 6 16,4 10 2-16,-8-1-16 15,0 7-7-15,1 3 23 16,3 9 14-16,-4-3-27 0,4 12-12 16,4-11 5-16,3 2 7 15,0-6 7-15,0-3 3 16,0-7-1-16,10-3-2 16,1-2 14-16,3-7 5 15,0 0-25-15,7-7-11 16,-3-2-4-16,7-10 1 15,3-6 1-15,-3 3 2 16,-1-9 9-16,1 3 4 16,0-1 8-16,-15 11 5 15,4-1 8-15,-3 3 7 16,-1 0 0-16,-10 7 1 0,0 9-17 16,0 0-4-16,-7 9-3 15,4 1-1-15,-8 12 2 16,8 0 3-16,-8 0-4 15,11 6-1-15,0-9-13 16,11 6-5-16,-8-6 25 16,8-1 11-16,-1-2-23 15,5-3-9-15,-1-4 18 16,7-3 10-16,-4-3-19 16,5-6-9-16,-1-3 8 15,4-6 4-15,-1-7 11 16,1-3 7-16,-4-6-4 15,4 2 1-15,-11-5-13 16,7 6-2-16,-14 0 3 0,0 6 3 16,4 3-30-16,-11-2-12 15,0 8 50-15,0 1 23 16</inkml:trace>
  <inkml:trace contextRef="#ctx0" brushRef="#br0" timeOffset="4654.57">3634 6956 444 0,'35'19'165'0,"-35"-19"-129"0,14 25-214 31,-7-19 108-16,-7-2 32-15,4 2 38 16,3-3 17-16,-7-3 4 16,0 0 1-16,0 6-11 15,0-3-20-15,-7-3-9 0,3 10 20 16,4-4 11-16,0 10-3 16,-7-4 0-16,3 7-24 15,4 0-10-15,0 3 29 16,0-3 17-16,4-7-45 15,3 4-19-15,4-7-49 16,-8-9-21 0,4 0 60-16</inkml:trace>
  <inkml:trace contextRef="#ctx0" brushRef="#br0" timeOffset="4789.2">3718 6806 524 0,'-3'0'195'0,"3"0"-152"0,3 0-108 0,-3 0-60 16,0 0 36-16,0 0 26 15,0 0-46-15,7 0-21 16</inkml:trace>
  <inkml:trace contextRef="#ctx0" brushRef="#br0" timeOffset="5269.16">3955 6981 192 0,'3'3'74'0,"4"-3"-58"0,-3 7 12 16,3-4 2-16,-4 3-16 15,8 4-2-15,-11-10 9 16,3 6 9-16,5-3-16 15,-1-3-25-15,0 0-13 0,3-3 7 16,-6-3 7-16,6-4 1 16,1 1 2-16,-1-1 4 15,-2 1 3-15,-1 0 3 16,-4 2 3-16,4 4 14 0,-7 3 10 16,0 0-18-16,0 3-6 15,0 7-3-15,-7 5 0 16,4-2-15-16,3 9-6 15,0-3 20-15,0-1 11 16,0 8-18-16,0-4-10 16,0 3 9-16,0 3 4 15,0-6 14-15,0 0 4 16,0-3-10-16,-7 2-3 16,-1-2 0-16,1-6 0 15,-3 3-1-15,3 2-2 16,-11-8-19-16,4 5-10 0,0-5-45 15,0-10-19 1,-4 0 48-16</inkml:trace>
  <inkml:trace contextRef="#ctx0" brushRef="#br0" timeOffset="5434.73">4110 6633 532 0,'10'-6'200'0,"50"50"-155"0,-84-63-132 16,13 13-69-16,4 6 36 15,-3 0 26-15,-5 6 55 16,-2 10 26-16</inkml:trace>
  <inkml:trace contextRef="#ctx0" brushRef="#br0" timeOffset="8527.15">1492 8233 140 0,'0'0'52'0,"0"0"-41"0,0 0 0 16,0 0-4-16,0 0-5 15,0 0 1-15,0 0-4 16,0 0 0-16,4 0 1 15,-4 0-5-15,0 0 1 0,7 9 0 16,-4-9 4-16,-3 0 2 16,11 0 11-16,-8 0 6 15,8 0 1-15,0-3 0 16,3-3-10-16,3-4-6 16,-2-6-1-16,-1 7 0 15,-4-10-1-15,4 0-2 16,0-6 3-16,-3 7 2 15,3-11-2-15,4-5 0 16,-4-4-3-16,0-6-1 16,7 0 1-16,-7 0 2 15,7 7 8-15,-6 2 5 0,9 10 10 16,-13 3 5-16,3 0-19 16,-3 13-5-16,-1 0-3 15,1-1 0-15,-8 16-17 16,8-2-5-16,-8 11 4 15,4 4 6-15,4 16 1 16,-8 2 1-16,8 7 1 16,3 0 4-16,-3 3-1 15,-1-6 1-15,1 3 2 16,-4-7 0-16,4 1 0 16,-1-4 0-16,1-5 0 15,-1-4 2-15,1 0-1 16,-8-6-1-16,1-4-6 15,3-2-4-15,-7-4-8 0,0-9-12 16,0-3 9 0</inkml:trace>
  <inkml:trace contextRef="#ctx0" brushRef="#br0" timeOffset="8873.31">1725 8113 176 0,'7'4'68'0,"-3"-8"-52"0,6-2 19 15,1 6 7-15,-8 0-21 16,4 0-8-16,8 0-9 16,-5 0-4-16,4-3 1 15,-3-3-8-15,-1 6-3 0,5 0-1 16,-5 0-1-16,4 0 4 16,7 0 3-16,-3 0-8 15,7 0-4-15,6-7-35 16,-6 7-14-1,7-3 34-15</inkml:trace>
  <inkml:trace contextRef="#ctx0" brushRef="#br0" timeOffset="9671.68">2371 8060 172 0,'0'3'66'0,"3"-3"-52"0,-3 0 10 0,0 0 0 0,7 6-14 16,-3-2-3-16,3-4-5 16,3 6-2-16,-6-3 1 15,7-3 1-15,3 6 1 0,7-6-4 16,-4 3 1-16,15 4 0 15,3-7 2-15,1 0-1 16,-8 0-1-16,7 0 5 16,-3 0 4-16,3 0-1 15,-3 0 1-15,0 6-5 16,3-3-3-16,-7 3-5 16,4-6 0-16,3 0-7 15,-10-6-1-15,3 3 5 16,-3-3 1-16,-4-4 6 15,0 4 2-15,-7 6-3 16,-3-3 1-16,-8-3-7 0,5 6-3 16,-8-4-23-16,0 4-9 15,-8 0 15-15,5 0 8 16,-4 0 14-16,3-6 6 16,-6 6 11-16,6-9 7 15,-6 6-6-15,-1-4 0 16,8-2-5-16,-8 3-3 15,4 3-2-15,3-4 0 16,4 7 0-16,-3-3 1 16,3 3-7-16,0 0 0 15,0 0 5-15,3 0 6 16,1 0 0-16,6 0 1 16,1 0 1-16,3 0 1 0,-3 0-3 15,3 3 0-15,-4-3-3 16,5 7 0-16,2-4-1 15,-3 3 0-15,-3 3-2 16,0-9-2-16,-8 7 1 16,8-4 1-16,-1-3 3 15,-6 0 2-15,-4 0-1 16,0 0 1-16,0 0-2 16,0 0 2-16,0 0 7 15,0 6 3-15,-4-3-6 16,-3 3-4-16,-3 7-20 15,3 3-8-15,-11-1 1 16,4 4 1-16,0 0-6 16,0 0-2-16,-4-3 13 0,11-4 7 15</inkml:trace>
  <inkml:trace contextRef="#ctx0" brushRef="#br0" timeOffset="9968.89">3443 7966 220 0,'0'0'85'0,"7"6"-66"0,-7-6-3 15,0 0-5-15,0 0-8 16,0 3 0-16</inkml:trace>
  <inkml:trace contextRef="#ctx0" brushRef="#br0" timeOffset="10706.28">3450 7991 357 0,'0'16'-1'0,"0"-4"3"0,0 10-3 16,0-3 0-16,0 3 3 0,0-6 1 15,-7 3-4-15,4-1 1 16,-1-2 0-16,4-7 2 16,-7-2-3-16,3 2-2 15,4-6-3-15,-7-3-1 16,4 0-10-16,-1-3-3 15,4-6 1-15,0-1 3 16,0-5 14-16,0-4 6 16,4-6 12-16,6-4 7 15,-6 1-6-15,7-3-2 16,3-4 0-16,3 7 1 16,-3-6-1-16,1 12 4 15,6-3-13-15,-4 9-6 0,5-3 2 16,-1 10 2-16,3-1-6 15,1 1 0-15,-4 3 2 16,4 3 2-16,0 3-7 16,-11 0-4-16,0 0 13 15,-4 9 9-15,-6 0-11 16,-4 1-2-16,-4 9-1 16,-6-4 0-16,-4 1-10 15,0-4-3-15,-4 7 18 16,0-3 8-16,-3-7-15 15,7 10-9-15,0-9 5 16,3-4 3-16,-3-3 14 16,4 3 8-16,3-3-29 0,3 4-11 15,4-7 5-15,0 0 4 16,4 6 6-16,6-3 5 16,4-3 1-16,4 0 1 15,-4 0 2-15,11-3 1 16,3 3 7-16,-7 0 4 15,0 0 1-15,4 3 4 16,-11 3-11-16,0-3-4 16,-3 7 1-16,-4 6 1 15,-4-7-13-15,-6 10-6 16,-4-4 18-16,-7 4 7 16,-7 0-11-16,-4 6-4 15,0-6 2-15,0 0 5 0,-3-3-2 16,7-4 1-16,0-6-3 15,3 4-1-15,1-10 12 16,-1 0 5-16,7-7-13 16,-3 4-5-16,4-3-3 15,3 3 3-15,3-3-30 16,-6-4-13-16,6 7 23 16,-3-3 10-16</inkml:trace>
  <inkml:trace contextRef="#ctx0" brushRef="#br0" timeOffset="11710.37">4216 7841 140 0,'3'-4'52'0,"-3"4"-41"0,11-6 22 0,-8 6 8 15,4-3-7-15,-3-3 0 16,6 3-19-16,-10-4-7 16,4-2-5-16,3 3-3 0,-7 3 1 15,4-4-1-15,-4-2 2 16,0 6 14-16,0-4 7 16,0 7-9-16,-4-3-3 15,4-3-12-15,-11 12-1 0,1-3 6 16,-1 7 5-16,-3-1-9 15,0-2-4-15,-4 2 4 16,1 0 1-16,3 7 1 16,-7-3-2-16,6 2-6 15,5 4-1-15,-4 0 7 16,3-3 7-16,1 2-8 16,-5 11-3-16,8-4 2 15,4 0 0-15,-4-6 4 16,3 6 3-16,4-7-18 15,4-5-8-15,3 3 26 16,3-1 14-16,5-5-10 16,6-7-4-16,-7 3-2 15,11-6 0-15,-1 3-4 0,1-6 1 16,-4-3-2-16,4 6 0 16,-1-3 4-16,-9-3 3 15,6 2-2-15,-11-2-2 16,4 6 0-16,-3-3-1 15,0-3 2-15,3 6 1 16,-11-7-8-16,4 4-2 16,0 3 10-16,0 0 7 15,-3 0-6-15,3 0-5 16,-7 0-48-16,4 0-22 16,-4-6 36-16</inkml:trace>
  <inkml:trace contextRef="#ctx0" brushRef="#br0" timeOffset="13916.77">5983 7107 148 0,'-3'-16'55'0,"-1"7"-43"0,8 6 16 0,-4 3 5 15,0 0-5-15,0-7-2 16,0 7 5-16,0 0 5 15,0 0-19-15,0 10-12 0,0-1-4 16,-4 1 1-16,1-1 1 0,-1 7-1 16,4 9-2-16,-7-6-2 15,3 9-1-15,4-3 2 16,-7 3 2-16,4 0 0 16,-1-3-1-16,1 0-2 15,-1 1 1-15,1-8-10 16,3-5-5-16,-7 3 1 15,3-7 4-15,4 0-1 16,-3-9 3-16,-1 0-4 16,8-9 1-16,-1-10-3 15,8-6 0-15,-8-3 10 16,8 0 5-16,-1-7 7 16,5 1 4-16,6-1-2 15,-4 4 0-15,8-4-3 0,0 4 1 16,3 9-4-16,0-3-2 15,4 9 2-15,-7 7 2 16,3 6-4-16,-3 3-1 16,-4 3 0-16,-4 3 2 15,1 3-1-15,-7 1-1 16,-11-1 3-16,0 10 0 16,-8 0-1-16,-6 3-2 15,0-3-6-15,-10 0-1 16,2-1-4-16,1 1 2 15,4-9 5-15,6-1 2 16,-3 3 4-16,7-8 3 16,3 5 2-16,-3-9 3 15,7 0-3-15,7 6-2 16,4-6 0-16,3 3 1 0,4-3-3 16,-1 7-2-16,1-4 17 15,0 3 10-15,-1 4-32 16,1-4-14-16,-4-3 22 15,0 6 14-15,0 1-7 16,-7-1-5-16,0 1-18 16,-3 5-5-16,-4-5 22 15,-7-1 10-15,3 0-13 16,-13 1-7-16,2 6 6 16,-6-7 3-16,-3 7-4 15,-5-7-1-15,1-6-18 16,0 3-7-16,3-6-1 15,8-6 4-15,-1-6 2 0,11-4 3 16,-4-9-43 0,11 6-19-16,4 0 41 15</inkml:trace>
  <inkml:trace contextRef="#ctx0" brushRef="#br0" timeOffset="14952.63">6685 7260 192 0,'0'0'71'0,"0"0"-55"0,0 7 0 0,0-7 0 16,4 3-11-16,-1-3 4 16,8 0-5-16,-1 0 2 15,1 0 1-15,7 0 1 16,3 0 18-16,0 0 3 15,4 0-15-15,3 0-14 16,0 0-1-16,4 0 6 16,3 6-3-16,0-6 9 0,4 3-11 15,-7 4 0 1,3-7 0-16,4 0 2 0,7 0 1 16,-14 0-17-1,6 6 8-15,1-6-13 0,-3 3 26 16,-1-3 13-16,-3 0-14 15,-4 0-10 1,-4 0 0-16,-6-3-1 0,0 3-3 16,-4 0-2-16,-4 0-6 15,-6-6-12 1,-1 6 16-16,-10 0-3 0,0-7 7 16,-3 4 2-16,-1-3 4 15,4-4 1 1,-7 10 1-16,-4 0 0 15,8 0 0-15,-8 0-3 0,1 0 2 0,2 7 1 16,5-4-5-16,3-3 1 16,0 6 2-16,3-6 5 15,-3 0-1-15,4-6 10 16,6 6-6-16,4 0 3 16,-3 0-5-16,6-10 0 15,1 10-2-15,3 0 5 16,0 0-4-16,4-9 3 15,-1 9-3-15,1 0 3 16,0 0-2-16,-4 0 14 16,3 6-10-16,-10-3-2 15,11 4-3-15,-11-4-3 16,4 3 1-16,-4-3 7 16,3 4-4-16,-6 2-1 0,-1-3-2 15,-3-3 3 1,4 4-2-16,-8-4 4 0,-3 6 0 15,-3-3-18 1,3 4 7-16,-11-7-3 16,4 10 4-16,-7-4-4 15,7 0 5-15,-4-6-104 16,4 7 58-16,-4-10-68 16,8 9 68-16</inkml:trace>
  <inkml:trace contextRef="#ctx0" brushRef="#br0" timeOffset="15313.64">7158 6768 212 0,'-7'0'82'0,"7"6"-64"0,0-6 2 0,-4 4-2 0,4 2-12 16,-10-3-3-16,-1 6-2 15,-3 1-4 1,3 5 2-16,-10 4-4 15,4 6 3-15,-8-6-8 16,0 9 6-16,-3-3-18 16,7-6 12-16,0 0-66 15,0 0 42-15,-1-3-44 16,8-1 44-16</inkml:trace>
  <inkml:trace contextRef="#ctx0" brushRef="#br0" timeOffset="15568.96">6865 6868 532 0,'7'-40'200'0,"-7"40"-155"0,11-22-171 0,-11 19-68 16,3-4 89-16,1-2 77 16,-1 9 27-16,1-9 7 15,3 9-3 1,-4-4-8-16,8 8 3 0,-7 2-1 16,6 3 1-16,1 4 2 15,-1 12 0-15,1 0 2 16,3-3-1-16,-11 3 2 15,8 0-2-15,0 0-1 16,-1-6 1-16,1-7-10 16,3 4 5-16,-11-6-60 15,5-1 35-15,-8 0-43 16,3-2 42-16</inkml:trace>
  <inkml:trace contextRef="#ctx0" brushRef="#br0" timeOffset="15753.24">6869 7035 228 0,'0'-7'85'0,"0"7"-66"0,3 0-3 15,-3 0-3 1,0 0-9-16,4 0-2 16,3 0-1-16,3 0-17 15,4-3 9-15,8-6-8 0,6-1-35 16,0-5-20-1,4-1 36-15</inkml:trace>
  <inkml:trace contextRef="#ctx0" brushRef="#br0" timeOffset="16724.39">7990 7144 212 0,'0'0'79'0,"0"0"-61"0,-3-9 1 0,3 9-3 15,0 0-11-15,0-3-5 16,0 6-1-16,-7-6 3 15,3 3-1-15,-3-6 26 16,7 6-15-16,-3 0 2 16,-8 9-11-1,4 0-2-15,-3 7 1 16,2 0-1-16,-2-4-16 16,6 7 8-16,-3-3 1 15,7-1 3-15,-3-2 1 16,3 3 0-16,0-7 4 15,3 7-1-15,1-7 10 16,10 1-5-16,-7-10 10 16,7 3-9-16,4-13-4 15,3 1-1-15,-7-7-2 16,4 7 0-16,-4-10 0 16,3 6 0-16,-6-2 0 15,3 5 0-15,-7-5 4 0,-3 12-4 16,-4-4-2-1,3 7 1-15,-6 7 0 16,3-4 1-16,-4 6 0 16,1 7 0-16,-4 3 0 0,3-4 0 0,4-2 0 15,4 3 0-15,-4-10 0 16,7 3 0-16,0-6 8 16,3-3-4-16,4 0 8 15,0-3-14-15,1-3-5 16,2-3 7-16,-3-1 6 15,4 4-2-15,-4-4-6 16,4 1 0-16,-1 0-1 16,1-7 6-16,-4 7 5 15,4-1-15-15,-11 1-5 16,0-1-16-16,3 1-96 16,-6 0 68-16,3 2-64 15,-3 7 70-15,-1-3 28 0</inkml:trace>
  <inkml:trace contextRef="#ctx0" brushRef="#br0" timeOffset="17100.25">8386 7524 236 0,'0'0'90'0,"0"0"-70"0,0 0 8 0,0 0 5 16,0 0-21-16,0 0-3 15,0 0-6-15,0 0-7 16,0 3 2-16,0-3 5 15,0 9-1-15,0 1-10 16,0-1 5-16,0 1-2 16,0 5 3-16,0 1 15 15,0-3-9-15,0-4-4 16,0 7 0-16,0-7-1 16,0-3-26-16,0-6-9 15,3-6 18-15</inkml:trace>
  <inkml:trace contextRef="#ctx0" brushRef="#br0" timeOffset="17294.74">8481 7329 540 0,'0'0'203'0,"0"0"-158"0,3 4-133 16,-3-4-60-1,0 0 66-15,0 0 57 16,0 0 22-16,0 0-50 16,0 0 28-16,-3 0-50 15,3 0 43-15</inkml:trace>
  <inkml:trace contextRef="#ctx0" brushRef="#br0" timeOffset="18946.12">8724 7358 104 0,'0'0'38'15,"0"0"-29"-15,0-3 8 0,0-4 10 16,0 7-15-16,0-6 17 16,7 3-17-16,-7-7 16 15,0 4-16-15,0-3 11 16,0 6-13-16,0-7 10 15,4 4-11-15,-4 3 17 16,0-3-14-16,0-1 9 16,0 7-12-16,0 0-5 15,0 7-2-15,0 2-2 16,0 0 0-16,-4 10 2 16,4 6-1-16,-7 3-3 0,4 4 1 15,-4-1 5-15,3 4-2 16,-3-1-10-16,4-6 5 0,-5 1-2 15,8 2 3-15,-7-12 11 16,7 0-6-16,-3-10-13 16,3 0 4-16,-4 1-19 15,8-1 14-15,-4-12-17 16,3 3 16-16,1-9-10 16,-1-1 13-16,5-5 3 15,-1 5 3-15,3-5 9 16,4 2-3-16,-3-3 14 15,6 7-9-15,1-7 29 16,0 7-20-16,-1-4 11 16,5 7-16-16,-5-3-6 15,-6 2-4-15,-4 4-13 16,3 3 6-16,-6-6-16 16,-1 6 12-16,-6 0-2 15,3 6 6-15,-7-6 3 16,0 10 2-16,-4-4 24 15,4 3-13-15,-10 1 17 0,2 2-35 16,1-6 2 0,4 7 0-16,-4 0 3 15,3-1 2-15,-3-2-16 16,7 5 9-16,0-5 14 16,3-1-3-16,1-3 16 0,3-3-11 15,0 7 14-15,7-1-14 0,-4-2 9 16,8 2-10-16,0-6 0 15,3 10-5-15,-4-4-4 16,1 0 0-16,-4 1-12 16,0-1 6-16,-4-6-117 15,1 10 68-15,-8-4-83 16,1 1 80-16</inkml:trace>
  <inkml:trace contextRef="#ctx0" brushRef="#br0" timeOffset="19652.7">6152 8292 200 0,'4'0'74'0,"3"-6"-58"0,-7 6 12 0,0 0-1 0,0 0 2 15,0 0 5-15,0 0-17 16,0 0-7-16,0 0-6 16,-7-3-17-16,0-4-6 0,0 7 21 15,3-3 11-15,-10-3-5 16,4 6-4-16,-8 0-16 15,0 0-7-15,1 9 25 16,-1 1 12-16,4 6-8 16,-11 2-5-16,8 11-19 15,-1 5-8-15,7 4 26 16,1 6 13-16,10-1-12 16,10 1-6-16,1-9 4 15,3-7 2-15,11 0-2 16,3-9 0-16,4-3-6 0,3-7-2 15,0 1-60-15,4-4-26 16,-4-3 46-16,11-3 24 16</inkml:trace>
  <inkml:trace contextRef="#ctx0" brushRef="#br0" timeOffset="20237.59">6763 8524 216 0,'0'3'82'0,"0"-3"-64"0,10 10 7 0,-6-4 8 16,-1-3-20-16,8 3 7 0,3 4-10 16,4-1-1-16,10-3-10 15,4-2 3 1,-8 2-2-16,12-3 3 15,-1-3-2-15,0 6-3 16,1-3 1-16,6-3 3 16,-3 7-1-16,3-7-9 15,-3 3 4-15,7-3-12 0,0-3 23 16,-11-4 8-16,0 4-22 16,0-3-8-16,-6-3 15 15,-12-1-8 1,1 7 6-16,-8-9-27 0,-10 8 15 15,0-5-11-15,-7 3 14 0,-3-4 8 16,-1 7 3-16,-3-6 14 16,7 2-8-16,-4-2 6 15,4 3-7-15,-3-4 0 16,6 10-3-16,1-9-2 16,3 9 1-16,0-3 3 15,7 3-2-15,0 0 21 16,7 3-12-16,0 3-1 15,0-3-6-15,7 4-20 16,-3 2 21-16,-4-9 12 16,4 9-8-16,-1-2 1 15,-10-4-22-15,4 6-10 0,-4 1 9 16,-7-1 5-16,0 7 5 16,-14 3-9-16,3 6-4 0,-13 0-32 15,3 3-14-15,-8 0 33 16,8-3 14-16</inkml:trace>
  <inkml:trace contextRef="#ctx0" brushRef="#br0" timeOffset="20942.34">8008 8320 208 0,'-7'0'79'0,"7"0"-61"0,-7 3-1 0,3 4-2 16,4-7-11-16,-3 6 0 15,-4 3-2-15,0 1-2 16,0 2 1-16,0-5-1 16,0 11 0-16,0 1 0 15,0 0 0-15,-1-3 0 16,5 3 0-16,-4-1 2 16,7 4-1-16,-4-9 6 15,8 3-4-15,3-13 23 16,0 6-14-16,4-12-3 15,3-3-6-15,3-4-20 16,1-2 9-16,3-13 3 0,0 0 19 16,-3 6-5-1,0 3-4-15,-4-3-16 0,-4 0 8 16,1 10 15 0,-4 0-5-16,-7-1 8 15,3 4-8-15,-3 6-7 16,0 9 0-16,-3-2 2 15,3 8-1-15,-4-2-5 0,4 6 2 0,0-4 1 16,4 4 1-16,-1 0 2 16,4-3-1-16,1-7-3 15,2 0 1-15,1-9 7 16,3 7-3-16,0-17 8 16,4 4-7-16,-4-13 10 15,3 0-8-15,-3-6 3 16,4 0-5-16,-4-3-2 15,0 9-1-15,-3-6-10 16,-1 6 5-16,1 4-25 16,-4 5 16-16,-3 1-14 15,-1-1-37-15,1 1-16 0,-4 9 41 16</inkml:trace>
  <inkml:trace contextRef="#ctx0" brushRef="#br0" timeOffset="21949.42">8255 8668 160 0,'0'10'63'0,"0"-10"-49"0,0 9 16 15,0-9 5-15,4 7 9 16,-4-4 4-1,0-3-27-15,0 6-13 16,0-3-7-16,-4 3-10 16,4 4 5-16,-4-1-5 0,4 7 14 0,-10-4 8 15,3 7-8-15,0-3-5 16,0 0 0-16,0-4-14 16,3-3 7-16,-3 1-16 15,7 2 13-15,-3-8-9 16,3-4 11-16,0 0-11 15,7-4 11-15,0-8-7 16,7 9 9-16,-7-7 3 16,10 1 2-16,-9 0 5 15,2 2-2-15,1-2 4 16,-1 3-4-16,1 2 1 16,-1 4 8-16,1-6 2 0,-4 6 22 15,-3-3 12-15,-1-3-24 16,-3 6-30-16,0 0-13 0,-3 0-8 31,-1 0 16-31,-3 0 4 16,0 6 5-16,3-3 5 0,-6 3 19 15,3-6-5 1,3 10-8-16,1-4-6 16,-4 4-3-16,0-7 1 15,7 6 0-15,-7 0 0 16,7-2 0-16,-4 2 6 15,8 1-3-15,-4-4 3 16,3-3-3-16,1 6 5 0,3-2-11 0,0-4-1 31,-4 3 2-31,4-3-56 0,0 3 31 0,0-2-50 16,4 2 44-16</inkml:trace>
  <inkml:trace contextRef="#ctx0" brushRef="#br0" timeOffset="22234.2">8435 8831 216 0,'0'0'82'0,"0"0"-64"0,3 0 24 0,-3 0 12 15,4 7-30-15,0-7 2 16,-1 0-17-16,1 0-6 15,3 0-1-15,0 0-5 16,0 0 2-16,0 0-12 16,3 0 6-16,-10 0-5 15,7 0 7-15,-3 0-26 16,3 0 17-16,-3-7-42 16,3 7 31-16,-4-3-23 15,4 3 27-15,-3-6-8 16,-1 3 17-16</inkml:trace>
  <inkml:trace contextRef="#ctx0" brushRef="#br0" timeOffset="22519.44">8467 8775 272 0,'0'-6'104'0,"0"6"-81"0,3 0 1 0,-3 0-5 16,0 0-13-16,0 0 3 15,4 6-5-15,-4-6-6 16,3 3 0-16,1-3-3 16,-1 6 2-16,-3-2 2 15,7 2 1-15,-7 3-7 16,0 1 4-16,0-1-25 16,0 7 15-16,0-7-36 15,0 1 28-15,0-1-61 16,0 7 46-16,0-7-29 15,0 0 37-15,0-9 216 16,0 4-101-16</inkml:trace>
  <inkml:trace contextRef="#ctx0" brushRef="#br0" timeOffset="22764.04">8664 8609 248 0,'0'0'93'0,"0"0"-72"0,0 0 16 16,0 0 8 0,0 0-26-16,-3 0-5 15,3 6-9-15,-4 4-4 0,4-4 0 16,-3 3-10-16,-1 4 5 0,-3 2-5 16,7 1 5-16,-7-3 0 15,7 5 2-15,-4-2-44 16,8 0 24-16,-4-4-32 15,4 4 31-15</inkml:trace>
  <inkml:trace contextRef="#ctx0" brushRef="#br0" timeOffset="23855.39">8834 8650 40 0,'0'3'16'0,"0"-3"-12"0,3 0-4 16,-3 0 0-1,4 0 0-15,-4 0 26 16,10 0-14-16,-6 0 22 0,3-3-7 16,-4-4 6-1,4 7-18-15,-3-3-4 0,-1 3-7 16,1-6-1 0,-1 6-1-16,-3 0-2 0,4 0 1 0,-4 0 1 15,0 0-1-15,0-3 4 16,0 3-3-16,0-6 12 15,4 6-7-15,-4 0 7 16,0 0-7-16,0-4 0 16,0 4-4-16,0-6 3 15,0 6-11-15,0-9-3 16,0 9 4-16,0 0 3 16,0 0 2-16,0-7 10 15,0 7-5-15,0-9 14 16,3 9-11-16,-3-3 3 15,0 3-8-15,0-6 2 16,4 6-3-16,-4 0 7 16,0 0-6-16,0 0 14 15,0 0-10-15,0 0 12 16,0 0-12-16,0 0 3 16,0 0-7-16,0 0 9 15,0 0-7-15,0 0 1 16,0 0-4-16,0 0 0 15,0 0-1-15,0 9 5 0,0 0-4 16,0 1 1 0,0 6-2-16,-4 2 1 0,1 1-2 15,-5 3-5 1,5-3 2-16,-8 0-12 16,4 6 7-16,-7-3-67 0,7 3 41 0,-7 3-52 15,3-9 49-15</inkml:trace>
  <inkml:trace contextRef="#ctx0" brushRef="#br0" timeOffset="24440.73">8209 8668 168 0,'-3'-6'63'0,"3"6"-49"0,-7 6-6 0,3-6 0 16,8 0-7-16,-8-6 7 16,4 6-5-16,-3-3 23 15,-1 3-14-15,0-6 32 16,4 6-25-16,-3 0 9 16,3 0-17-16,-4 0-6 15,1 0-3-15,-4 0-2 16,7 9 0-16,-11-3 0 15,8 10 0-15,-8-3 0 16,8 5 0-16,-8 8-9 16,7-1 5-16,-6 3-62 15,6 0 36-15,1 13-43 16,3-10 43-16</inkml:trace>
  <inkml:trace contextRef="#ctx0" brushRef="#br0" timeOffset="25355.89">9133 8706 236 0,'7'-9'88'0,"-7"9"-69"0,8 0 11 0,-8 0 5 16,0 0-21-16,0 0 2 15,7 0-10-15,0-3-23 16,0 3 9-16,0-7 7 16,3 4 1-16,-3-3 17 15,0 6-10-15,1-10-5 16,-1 10-2-16,-4 0 6 16,1 0-3-16,-4 0 3 15,0 0-3-15,0 0 3 16,0 10-4-16,-4-4-1 15,4 7 0-15,-3-4-4 16,3 7 2-16,-7 3 5 16,3-1-2-16,-3 7-5 15,3 1 1-15,-3 2-3 0,4 0 7 16,-4-9-8 0,3 6 4-16,-3-6-61 15,4 0 34-15,-4-4-36 16,3 1 37-16</inkml:trace>
  <inkml:trace contextRef="#ctx0" brushRef="#br0" timeOffset="25536.99">9236 8480 324 0,'0'-6'121'0,"3"12"-95"0,-3-6 0 0,0 0-60 16,0 0 15-16,-3 0-46 16,-1 3 37-16</inkml:trace>
  <inkml:trace contextRef="#ctx0" brushRef="#br0" timeOffset="41661.08">9042 7787 68 0,'0'0'27'0,"-4"-3"-21"0,4-3 1 0,-3 6-4 16,6 0-3-16,-3 0-4 15,0 6-2-15,-3-3-2 16,3-3 2-16,-4 7 4 16,4-7 1-16,-7 3 16 15,4 3-8-15,-5-6 10 16,5 0-9-16,-4 0-2 0,0 0-2 15,-4 0 2 1,1 6-3-16,-4-6-2 16,3 3 0-16,-7-3-1 15,8 7 0-15,-8-4 0 0,0-3-3 16,1 6 2-16,-1-3 3 16,1-3 3-1,6 0-2-15,-3-3 9 16,3 3-6-16,-3-6 5 0,0 6-6 15,0-3 0 1,3 6-3-16,-3-3-2 16,0 0 1-16,0 0-1 0,0 0 0 15,0-3 2 1,0 3-1-16,0-7 4 0,3 4-1 16,0-9 5-1,8 2-5-15,-1 1 5 0,4-10 3 0,0-6 9 16,0 6-11-16,0-9 2 15,4 3-1-15,-1-3 2 16,-3-1-2-16,0 4-1 16,0-3-6-16,0 3-5 0,0 0 0 15,0-3 3 1,4 9-1-16,-4 0-3 16,3 0 1-16,1-6 1 15,3 0-3-15,0 6 2 16,0 0 1-16,-3 1 2 15,6 2-1-15,-6-3-1 16,6 10 1-16,1-7-1 0,3 3 0 16,0-2 0-1,4 9 0-15,3-7-3 16,7 7 2-16,-7-4 1 16,8 7 0-16,-1-3 0 15,0 3 0-15,0-3 0 16,4 12 0-16,0-6 2 0,0 3-1 15,-8 3-3 1,4-3 1-16,-3 7 1 16,0-1 0-16,-8 7 0 15,1-1 0-15,-4-2-3 16,0 6 2-16,-7 6-1 16,4-6 0-16,-4 6 2 15,0 0 0-15,-3 3 0 16,-1 0 0-16,-6 7-3 0,3 2 2 0,-7-2 1 15,0-1 0-15,-11 4 0 16,4-10 0-16,-11 4-3 16,4-4 2-16,-7-3 1 15,3-3 0-15,-7 3 0 16,8 3 0-16,-8-3 2 16,4 0-1-16,3-6-1 15,4 0 1-15,0 0-1 16,3-3 0-16,0-1 0 15,4-2 0-15,0-4-3 16,7 1 2-16,-4-10-4 16,4 0 3-16</inkml:trace>
  <inkml:trace contextRef="#ctx0" brushRef="#br0" timeOffset="57666.54">17745 8926 532 0,'-4'3'198'0,"4"-3"-154"0,-7 0-4 31,4 0-30 0,-1 6-377 1,1-3 206-32,-1-3 72 15,0 0 60-15,1 0 31 16,-1 6-2-16,4-6 2 16,0 0 8-16,0 0 7 15,0 0-8-15,0 0 2 0,4 4 2 16,-1-4 2-16,1 6-11 15,0-3-4-15,3 3 0 16,0 4-1-16,0-4 1 0,0-3-3 16,0 6 0-16,0 1 2 15,0-1 2-15,0-3 0 16,4 10 2-16,-1-6-2 16,1-1 2-16,-1 0-4 15,1 1 0-15,0-1 1 16,-1 1 0-16,1-1 0 15,-1-3 2-15,1 4 1 16,3-1 1-16,0-6 2 16,0 4 3-16,4-4-4 15,-1 3-1-15,1 0-2 0,0-3-2 16,-1-3 1-16,1 7-1 16,0-4 0-16,3-3 0 15,-4 0 0-15,5 0 2 16,-5 9-3-16,1-9 0 15,0 6 3-15,-1-2 1 16,1 2-4-16,-1-6-1 16,5 3 1-16,-1 3 0 15,-4 1 1-15,5-4 0 16,-5-3 2-16,1 0 1 16,0 0-1-16,-1 0 1 15,1 0 0-15,-1 0 1 16,1 6-5-16,3-6 1 0,0 0 0 15,-3 0 2-15,3 0-1 16,-3-6-1-16,-1 6 1 31,1 0-1-31,3 0-3 0,-3 0 0 16,0 0 2-16,-4 6 0 16,0-3 3-16,0-3-1 15,4 6-1-15,-4-3 1 0,0-3-1 16,0 7 0-16,0-7 0 15,0 3 2-15,0-3-1 16,4 0-1-16,-4 0 1 16,4 0-1-16,-4 0 0 15,0 0 0-15,-4-3 2 32,5 3-1-32,-1 0-3 0,3-7 1 0,1 7 1 15,0-3 0-15,-1-3 0 16,4 3 0-16,0-3 0 0,1 6 0 15,-1-10 0-15,0 10 2 16,0-6-1-16,0 3-1 16,1-3-2-16,-1 2 1 15,-4-5 1-15,1 3 2 16,0 3-3-16,-1-4-2 16,-3-2 2-16,0 3 2 15,1 3 0-15,-5 3-1 16,4-7 1-1,-3 7-1-15,-1 0 2 0,5-3-3 16,-5-3 0-16,1 6 1 16,-1 0 0-16,1-3 0 15,-1-4 2-15,1 7-1 16,-4-3-1-16,0-3 1 16,0 6-1-16,0-3 0 15,-3-3 0-15,-1 6 0 31,4-4 0-31,-3-2 2 0,3 0-3 16,0 3-2-16,0-3 4 16,0 2 1-16,0-2 4 15,0 3 10 1,0-3-9-16,-3 3 6 0,3-4-3 0,-4 7-1 16,1-3 3-16,-4-3 5 15,0 6-9-15,0 0-15 0,0 0-8 16,0 0 0-16,0 0 4 15,0 0-3-15,0 0-1 16,0 0-53 0,0 0-23-16,7 0 47 15</inkml:trace>
  <inkml:trace contextRef="#ctx0" brushRef="#br0" timeOffset="63823.68">4456 7527 136 0,'-7'-9'52'0,"7"9"-41"0,7-7 9 0,-7 4 0 15,0 3-4-15,0-6 3 0,0-4-1 16,0 1 0-16,0 0-9 15,0-1 3-15,-7 1 2 0,3-1 15 16,-7 4 6-16,4-3-36 16,0 6-14-16,-10-4 22 15,3 4 15-15,-1-3-25 16,-9 6-12-16,-1 0 17 16,0 0 10-16,-10 0-6 15,0 0-3-15,0 0-4 16,-15 0-1-16,1 6 2 15,-4-3 0-15,0 4 0 16,-7-4 0-16,0 6-3 16,0 1 2-16,0 5 1 15,-7 4 2-15,0 0 1 16,7-3 1-16,0 2-7 0,0 1-2 16,-7-3 4-16,7-7 5 15,-3 7-7-15,3-7 1 16,-11-5 2-16,8 5 4 15,-8-3-3-15,4-3-1 16,3 4-11-16,-6-7-3 16,6 0 18-16,-6 0 11 15,-1 0-18-15,1-7-9 16,-1 4 14-16,4 3 9 16,-3 0-4-16,-1-6-1 15,-3 6-9-15,3-3-2 16,-3-3 8-16,4 2 7 15,3-5-11-15,3 3-3 0,-10-4 5 16,4 1 4-16,6 9-5 16,-6-6-1-16,-1 2-11 15,0 4-3-15,11 0 17 16,0 0 9-16,8 0-15 16,-5-6-8-16,11 6 13 15,4-9 10-15,0 6-4 16,3-4-1-16,4-2-17 15,-1 0-6-15,1-1 26 16,0 4 13-16,6-4-15 16,-2 1-5-16,6-3-2 15,-3-4 1-15,3 0 2 16,4-3 1-16,-4 1-22 0,11-8-8 16,-4-2 33-16,8-6 17 15,6-4-10-15,1-6-6 16,-4-9 2-16,7-4 3 15,0-12-2-15,7 7 1 16,-7-1-7-16,3 3-1 16,1 4-2-16,3-4 1 15,4-2-7-15,-1-14-1 16,-3 7 4-16,4 4 5 16,3 5-4-16,7 7-2 15,0-1-4-15,-3 11 1 16,14 8 3-16,-8 4 1 15,12-1-4-15,-1 4-1 0,4 3 3 16,7 3 3-16,-1-3 1 16,5 9-1-16,10 4-6 15,0-4-4-15,10 7 8 16,-3-1 3-16,4-5-5 16,6 5 1-16,-10 1 1 15,11-1 3-15,0 7 0 16,3-9 2-16,7 2-9 15,-7 1-1-15,0-1 8 16,4-8 4-16,10-1-5 16,-7 3-1-16,-3-3-3 15,7 10 3-15,-8-7 2 16,1 4 4-16,0-4-7 16,-1 7 0-16,-2-1 2 0,-8 1 4 15,-4 3-1-15,-6-4 0 16,-4 1-3-16,-4 6-3 15,-3-4 4-15,4 4 1 16,-8-3-7-16,-3 6-2 16,3 6 6-16,-10-3 2 15,3 7-2-15,-3 9-1 16,-11-4-4-16,15 4-1 16,-8 0 6-16,0-3 5 15,-3 2-2-15,3 1-1 16,-3 0-3-16,3 3-1 15,1-3 6-15,-1 0 5 0,-10-4-22 16,3 7-7-16,4 3 23 16,-8 3 14-16,1 7-9 15,0-1-5-15,-4 4-16 16,3 6-3-16,5 9 21 16,2 1 11-16,5 2-11 15,2-3-3-15,-2-9 0 16,-1 6 1-16,-7-12 2 15,8 6 0-15,-5-6-9 16,5 2-2-16,-12 7 10 16,4 7 5-16,-3 8-10 15,-4 11-5-15,-3-1 7 16,3-3 4-16,-7-7-1 16,4 1-2-16,-7 0-16 0,3-7-5 15,-4 4 25-15,-6-13 15 16,6 3-14-16,1-12-6 15,-8-4-1-15,-3 1-1 16,0-7 6-16,0 0 2 16,-3 0-20-16,3 4-8 15,-7-13 6-15,3-1 4 16,-3-2 5-16,0-13 3 16</inkml:trace>
  <inkml:trace contextRef="#ctx0" brushRef="#br0" timeOffset="64676.92">3771 5730 140 0,'0'0'52'0,"0"0"-41"0,7 3 11 0,0-3 3 16,4 7-5-16,3-4-2 15,7-3-4-15,-7 6-1 16,11-6-7-16,0-6 7 0,10-4 4 0,4 1 10 16,7-10 8-16,-1 0-23 15,5-6-10-15,3-9-6 16,3-1 2-16,4-2 3 16,4-7 4-16,3 0-7 15,3-3 0-15,-10 3 2 16,4 9 2-16,-8-2-3 15,-6 2 1-15,-15 10-11 32,0 6 6-32,-10-6-7 0,-8 13 22 15,1 2 10-15,-14 1-16 16,-8 3-6-16,4 2 0 16,-10 4-2-16,-8 0 2 0,4 0 4 15,0 0 1-15,3 0-6 0,8 0 0 16,-8 0 5-16,4 0 4 15,3 0-8-15,4 0-3 16,7 0 5-16,8-6 1 16,2 3 3-16,4-9 0 15,1 2-7-15,2 1 0 16,1-1 5-16,0 1 6 16,-1-1-9-16,1 4-1 15,0 3 3-15,-4-3 1 16,0 6 0-16,-7 6 1 15,-10 3-7-15,-4 10-1 16,-4 0-7-16,-10 16-3 0,-7-1-35 16,-4 13-18-16,-7-6 33 15,4-10 18-15</inkml:trace>
  <inkml:trace contextRef="#ctx0" brushRef="#br0" timeOffset="65261.78">5094 4833 220 0,'0'7'82'0,"0"-7"-64"0,0-7 24 0,0 7 6 16,0 0-32-16,0 0-10 15,0 0-16-15,4 0-7 16,3-9 9-16,-4-4 17 0,8-2 11 16,-1-10-14-16,1-4-7 15,3 4-3-15,4-12 2 16,-1-7 3-16,8-10 2 15,-7-2-12-15,3-13-7 16,4 6 26-16,-1 1 14 16,1 2-13-16,0 4-5 15,-1 9-3-15,5 6 2 0,-5 3-2 16,1 13-2-16,0 13-11 16,-1-1-4-16,5 13 7 15,-5 6 6-15,4 4-1 16,-13-1-1-16,-1 16 2 15,-4-6 2-15,1 19 0 16,-11 5-1-16,-7 8 1 16,0-4 1-16,-4 3-3 15,1-3-2-15,-5-9 2 16,5 2 0-16,-8-8 5 16,4-1 2-16,4-3-42 15,-5-12-20-15,5-4-54 16,3-2-20-1,3-10 70-15,1-10 259 16,13 29 124-16</inkml:trace>
  <inkml:trace contextRef="#ctx0" brushRef="#br0" timeOffset="65397.42">5447 4385 536 0,'-18'3'200'0,"32"104"-155"0,-49-139-11 31,14 42-326 0,3-1 168-31,-3-6 65 0,7 7 52 16,3-10 26-1</inkml:trace>
  <inkml:trace contextRef="#ctx0" brushRef="#br0" timeOffset="65487.18">5320 4495 366 0,'14'0'26'0,"4"-10"6"0,6 7-50 16,8-3-21-16,3-4-11 15,11 1-3-15,4 6 30 16,-5-13 12-16</inkml:trace>
  <inkml:trace contextRef="#ctx0" brushRef="#br0" timeOffset="66001.89">6361 4206 152 0,'0'-6'57'0,"0"3"-44"0,-7-4 14 0,7 7 5 15,-8 0-12-15,5 0-3 16,-11 0-10-16,3 0-3 16,-6 0-2-16,2 10-4 0,-2-4 1 15,-1 10-1 1,1-7 0-16,-5 10 2 0,1 0 0 16,4 0 0-16,-8 0 0 15,7 6 0-15,4 0 0 16,0-3 0-16,3 3 0 0,8 0 0 15,-4 0 0-15,7-3-3 16,7-3 2-16,-4 6 1 16,8-6 0-16,7-4 0 15,3 4 0-15,4-3 0 16,6-4 0-16,-6 4-5 16,3-7 1-16,4 1-7 15,-7-1-3-15,10-9-43 16,-14 10-20-1,0-20 40-15</inkml:trace>
  <inkml:trace contextRef="#ctx0" brushRef="#br0" timeOffset="66285.92">6029 4592 248 0,'-7'-13'93'0,"7"7"-72"0,0-3 20 0,0 2 4 15,0 4-23-15,0-3-9 0,7-3-9 16,-4 9-1-16,8-10-2 16,0 7-1-16,6-6 1 0,4-4-15 15,8 4-5-15,6-1 5 16,7 1 3-16,1-4-18 15,10 4-5-15,-4-7-76 16,0 7-32 0,1-7 73-16</inkml:trace>
  <inkml:trace contextRef="#ctx0" brushRef="#br0" timeOffset="66809.23">6777 4090 316 0,'-4'-16'121'0,"4"16"-95"0,0 0 0 0,0 0-7 16,0 0-14-16,0 0-12 15,0 0 4-15,0 0-26 16,0 16 16-16,0 0-29 16,0 6 23-16,4 12-30 15,-1 1 28-15,1 9-21 16,3 0 25-16,0 3-3 15,4-3 13-15,3 3 4 0,-7-13 4 16,3-6 26 0,8 4-14-16,-11-10 32 15,11-13-26-15,-8-3 9 0,4-6-8 16,4-6-2-16,0-13-8 16,3-6-2-16,-4-3-4 15,5-10-16-15,-1-12-7 0,0 0 25 16,0 0 14-16,0 3-11 15,0 6-4-15,1 3-13 16,-5 13-3-16,1-3-5 16,0 9-3-16,-1 3-47 15,1 7-19-15,-8 9 44 0,5 0 21 16</inkml:trace>
  <inkml:trace contextRef="#ctx0" brushRef="#br0" timeOffset="67199.83">7345 4554 192 0,'-4'-6'71'0,"4"6"-55"0,0 0 4 16,0 0 0-16,0 0-10 16,-3 6-3-16,3-3-4 15,-7 10-3-15,7-1 1 16,-4-2-1-16,4 9 0 0,0-4 0 15,0 14 0-15,4-4 0 16,3 0 2-16,-7-3-3 16,3 3-2-16,1-6-84 31,3 6 47-31,-4-10-47 0,4-2 50 0,1-7 19 16</inkml:trace>
  <inkml:trace contextRef="#ctx0" brushRef="#br0" timeOffset="67395.3">7581 4322 208 0,'-3'0'77'0,"3"0"-60"0,-4 0 24 0,1 0 8 16,6 0-27-16,-3 0-7 15,0 0-10-15,0 0 1 0,0 3-24 16</inkml:trace>
  <inkml:trace contextRef="#ctx0" brushRef="#br0" timeOffset="68099.43">7557 4811 208 0,'-4'-9'77'0,"4"9"-60"0,7-6 4 16,0-1-5-1,-7 7-11-15,7-3-4 16,0 3-2-16,0-15-1 15,7 15 0-15,-7-19 0 16,4 9 0-16,0-5 2 16,-1 5 0-16,-3-2-3 0,0 2 2 0,0-5-4 31,-3 8 3-31,-1-2-1 0,1 6 1 0,-4-3 0 16,3 6 0-16,-3 9 0 15,0 7 0-15,0 9 4 16,4 3-1-16,-4 10-3 15,7-4 1-15,-7 4 1 16,4 6 0-16,-1-10 8 16,1 4-4-16,-4-4 5 15,0-6-5-15,-7 7-6 16,3-7 0-16,-14 7-91 16,4-10 50-16,-10 0-68 15,2-6 64-15</inkml:trace>
  <inkml:trace contextRef="#ctx0" brushRef="#br0" timeOffset="68267.5">7694 4476 276 0,'0'-19'104'0,"0"19"-81"0,4-3 1 16,-4 3-23-1,0 0-3-15,0 0-6 16,7 3 4-16</inkml:trace>
  <inkml:trace contextRef="#ctx0" brushRef="#br0" timeOffset="81581.57">23961 8919 88 0,'-4'0'33'0,"4"0"-26"0,0 0 3 0,0 0 1 0,0 0-7 15,0 0 0-15,0 10-4 16,0-10-1-16,0 6 1 16,0-6 2-16,0 3-1 15,0-3-1-15,4 10 3 16,-1-4 0-16,-3-6 5 15,4 0 5-15,3 3-7 16,0 3-1-16,0-6-5 16,0 6-1-16,4-2 3 15,-4 2-1 1,3-3-1-16,1 6-2 0,3-2 1 16,-4-4 3-1,5-3-1-15,-1 6-1 0,0-3 1 16,0-3 1-16,4 6-3 0,-4-6 0 15,7 10 1-15,-7-10 0 16,4 0 0-16,-4 6 0 16,0-6 0-16,-4 0 2 15,4 0-1-15,-3 0-1 16,3 0 1-16,-3 0-1 16,-1 0 0-16,1 0 0 15,-4 0 0-15,4 0 2 16,-4-6-1-16,0 6-1 0,3-10 1 15,-3 10-1-15,0-6 0 0,0 6 0 16,0-3 0-16,1-3 0 16,-1 6 0-16,-4 0-3 15,1 0 2-15,-1 0-8 16,-3 0-4-16,4 0 7 16,3 0 2-16</inkml:trace>
  <inkml:trace contextRef="#ctx0" brushRef="#br0" timeOffset="83278.93">25072 8910 32 0,'0'0'13'0,"0"0"-10"0,0 0 11 16,0 0 3-16,0 0-7 15,0 0-1-15,0 0 1 16,0 0 4-16,0 0-8 15,0 0-1-15,0 0-3 16,0 0 1-16,0 0-2 0,0 0-1 16,0 0 1-16,0 6-1 15,0-3 0-15,0-3 0 16,0 7 0-16,0-4 0 16,0-3 0-16,3 9 2 15,1-9 3-15,-4 0 2 16,3 10-3-16,5-10-1 15,2 6-1-15,-3 3 1 16,0-3-4-16,0-2 0 16,0-4 1-16,0 6 0 15,4-3 2-15,0-3 1 0,-1 6-4 16,1-6 1-16,-1 0 0 16,-3 0 0-1,8 0 0-15,-1-6 0 0,3 6 0 16,-3 0 0-16,4-3 0 15,0-3 0-15,-4 6 0 16,0-10 2-16,0 4-1 16,-3 3-1-16,3-3 3 15,0-4 0-15,-4 7-4 16,1-3 1-16,0-4 2 16,-4 7 1-16,0-3-1 15,0 6 1-15,0-6 0 16,-4 2 1-16,-3 4-5 0,0 0-1 15,0 0-10 1,0 0-3-16,0 0 6 0,0 0 4 16</inkml:trace>
  <inkml:trace contextRef="#ctx0" brushRef="#br0" timeOffset="84013.07">25488 9045 60 0,'-10'15'24'0,"6"-5"-18"0,1-7 13 0,3 3 5 16,0 4-6-16,0-4-3 16,0-3-4-16,0 6 0 15,3-2-8-15,4-4-2 16,4-3 1-16,3 6 3 0,0-6-4 16,0-6-1-16,0 6 2 15,4-10 1-15,-1 7-1 16,1-3 1-16,0-3-2 15,3-1-1-15,0 1 1 16,-3 3-1-16,-1-4 0 0,1 1 2 16,0-1 1-16,-4 1 1 15,-4-7 0-15,1 7-2 16,-4 6 1-16,0-4-4 16,-3 4 0-16,-1-3-12 15,-3 6-5-15,0 0-23 16,-3 0-11-1,3 6 27-15,-4-3 222 16</inkml:trace>
  <inkml:trace contextRef="#ctx0" brushRef="#br0" timeOffset="86025.34">26381 8973 532 0,'-7'0'198'0,"7"0"-154"0,0 0-55 16,0 0-35 15,0 0-143-16,-4 0-56-15,4-4 128 16,0-2 62-16,0 6 43 16,0 0 15-16,4 0-2 0,-1 0-1 15,1 0-2-15,-4 0 1 16,7 0 1-16,-4 0 2 16,4 0-3-16,0 0 0 15,0 0 3-15,1 6 3 16,-1-2 2-16,0-4 3 15,0 6-5-15,3-3-1 16,1-3 0-16,-1 0 2 16,1 0 1-16,0 0 3 15,3 0-5-15,0 0-3 16,0 0-1-16,-3 0-1 16,6 0 0-16,1 0 0 15,-1 6 0-15,5-3 0 16,-1-3 0-16,0 7 0 15,0-4 0-15,4-3 0 0,0 0 0 16,-4 0 2-16,0 0-3 16,0 0 0-16,0 6 1 15,4-3 2-15,-4-3-3 16,4 6 0-16,-4-6 1 16,0 10 0-16,0-10 0 15,4 6 0-15,-4-3 0 16,0-3 0-16,0 7 0 15,1-4 2-15,-1 3-1 16,0-3 2-16,0-3-2 16,-3 6-1-16,3-2 1 15,0-4-1-15,0 6-3 16,0-6 2-16,1 0 5 16,-1 0 5-16,0 0-1 0,0 0 1 15,4-6-5-15,-1 2-1 16,1-2-1-16,0 3-2 15,0-3 1-15,-1 6-1 0,-3-3 0 16,1-4 0-16,-1 7 2 16,3 0-1-16,1 0-1 15,0 0 1-15,0 0-1 16,-1 0 0-16,1 0 0 16,0 0-3-16,-1 0 2 15,1 0 1-15,0-3 2 16,-4-3 1-16,4 6 1 0,-4-10 0 15,0 10 0-15,0-6 0 16,4 6 0-16,-4-3-5 16,0 3 1-16,0 0 0 15,-3 0 2-15,0 0-1 16,-1 0-1-16,-3 0-2 16,0 0 1-16,0-6 1 15,1 6 2-15,-1-3-1 16,0-4 2-16,-4 7 4 15,1-3 4-15,0-3-4 16,-1 6-2-16,-3-3 2 16,0-3 0-16,0 6-6 15,-3-4 0-15,-1-2-1 16,1 6 0-16,-1 0 0 0,-3 0 0 16,7 0-3-16,-7 0 2 15,0 0-1-15,8 0 0 16,-8 0-7-16,3 10-2 15,1-4-5-15,-1-3-3 16,1 6 8-16,-1 1 6 16</inkml:trace>
  <inkml:trace contextRef="#ctx0" brushRef="#br0" timeOffset="87751.32">28921 8963 64 0,'0'0'27'0,"0"0"-21"0,7 0 5 0,-7 0 3 15,0 0 1-15,7 6 0 16,0-2-3-16,0-4 0 16,4 6-7-16,-1-3-3 15,1-3-1-15,-1 9-1 16,4-2 0-16,1-4 0 16,2 6 4-16,4-3 2 15,4 4 2-15,-4-1 0 16,4 1-4-16,3-1-3 15,4 1 2-15,0-1 0 16,-1-3-1-16,5 4-2 0,2-1 3 16,1-3 0-16,0-3 1 0,3 4-2 15,1-4-2-15,-4-3 1 16,3 0-1-16,-3 6 0 16,-1-3 0-16,1-3 0 15,4 7 2-15,-1-4-1 16,-3 3-1-16,3 0 1 15,-3-3 1-15,0 4-1 16,-1-4-1-16,5 3 1 16,-1-3-1-16,0 7 0 15,-3-4 2-15,0-3-3 16,0 3 0-16,0 1 7 16,0-7 4-16,-1-7-5 15,1 7-1-15,0-9 2 0,0 3 3 16,3 2-2-16,0-5 1 15,1 0-3-15,-4-1 0 16,-8-2-3-16,5 2-2 16,-1 7 1-16,-3-6 1 15,-1-1-1-15,1 4-1 16,0-3 1-16,-4-1 1 16,0 4-1-16,1 3-1 15,-1-3 1-15,0 2-1 16,-3-2-3-16,3 6 2 15,-3-3 1-15,-1-3 0 16,-3-4 0-16,1 10 0 16,-1-9 0-16,0 9 2 15,-3-10 3-15,-1 4 2 0,-3-3-3 16,0 9-1-16,-3-3-3 16,-4-4-1-16,0 7-10 15,-7 0-5-15,0 0-54 16,0 0-21-1,-7 10 48-15</inkml:trace>
  <inkml:trace contextRef="#ctx0" brushRef="#br0" timeOffset="105784.4">19230 10497 532 0,'3'-7'198'0,"-3"7"-154"0</inkml:trace>
  <inkml:trace contextRef="#ctx0" brushRef="#br0" timeOffset="105902.22">19226 10456 532 0,'11'-10'200'0,"-11"10"-155"0,7-3-13 32</inkml:trace>
  <inkml:trace contextRef="#ctx0" brushRef="#br0" timeOffset="108978.62">19230 10371 44 0,'3'-6'19'0,"-3"6"-15"0,0 6 1 0,0-6 2 16,0 0-2-16,0 0 0 15,0 0 8-15,0 0 3 16,0 0 6-16,0 0 3 16,0 0 11-16,4 3 7 15,-4-3-21-15,3 0-9 16,1 0-7-16,0 0-2 15,3 0-2-15,0 0 1 0,-4 0 2 16,1 0-2-16,3 7 0 16,-4-4-1-16,4-3-2 15,-7 0 1-15,4 9-1 16,-1-3 0-16,4-6 2 0,1 4-1 16,-1 2-1-16,-7-6 3 15,7 0 2-15,0 6-2 16,3-3 0-16,1-3 1 15,-4 6 2-15,0-2-5 16,4-4-3-16,-4 6 1 16,0-3 2-16,0-3-2 15,0 6 0-15,-4-3-1 16,4-3 0-16,0 0 4 16,0 0 1-16,1 0 1 15,-1 0 0-15,0 0 0 16,0 0 0-16,0 0-2 15,0 0 1-15,0 0-2 16,-4 0-1-16,4 7 1 16,0-7 1-16,4 0-3 15,-7 3 0-15,3-3 1 0,0 6 2 16,0-6-3-16,0 3 0 16,0 4-1-16,0-7-2 15,0 0 5-15,4 0 1 16,-1 0-3-16,1 0 1 15,-1 0 0-15,1 0 2 16,0 0-3-16,3 0 0 16,-4 0 1-16,4 0 2 15,-3 0-1-15,-1 0-1 16,1 0 1-16,3 0-1 16,-3 0 0-16,-1 0 2 15,1 0 25 1,-1 6-14-16,1-3 23 0,0-3-49 15,-1 6-19-15,1-3 13 16,-1-3 6-16,1 10 9 16,3-10 3-16,-3 6 1 0,3-3 0 15,0-3 0-15,-3 6 0 16,3-6 0-16,-4 4-3 16,4-4 0-16,-3 0 4 15,3 0 1-15,-3 0 0 31,3 0-2-31,-4 0 3 0,1 0-2 16,-1 0-1-16,1 0 1 16,0 0-1-16,-1 0 0 15,1 0 0-15,-1 0 0 0,1 0-3 0,0 0 2 16,-4 0 1-16,3 0 0 16,-3 0-3-16,0 0 2 15,0 0 1-15,4 6 0 16,-4-6 0-16,4 0 2 15,-1 6-1-15,1-3-1 16,-1-3 1-16,1 6-1 16,-1-2 0-16,1-4 2 15,0 6-3-15,-1-3 0 16,4-3-1-16,0 6 0 16,1-6 2-16,2 0 2 15,1 0-3-15,-1 0 0 0,1 3 1 16,-4-3 0-16,0 0 2 15,0 7 1-15,1-4-4 16,2 3 1-16,-3-6-2 16,7 10 0-16,-6-4 2 15,-1-3 2-15,0 3-3 16,0-3 0-16,-4-3-1 31,5 7 0-31,2-4 4 0,-3-3-1 16,4 0-1-16,0 0 1 15,-1 6 1-15,1-6-1 16,0 0-1-16,-1 0 1 0,1 0-1 16,-1 0 0-16,1 0 0 0,0 0 0 15,3 0 0-15,-3 0 0 16,-1 0-3-16,1 0 2 16,-1 0 1-16,1 3 0 15,0-3 0-15,-1 0 0 16,-2 0 0-16,2 0 0 15,1 6-3-15,-1-6 2 16,-2 4 1-16,-1-4 2 16,0 0-1-16,0 0-1 15,0 0 3-15,0 0 0 16,0 0-4-16,-3 0 1 16,-1-4 0-16,1 4 2 15,0-6-3-15,-1 6 0 0,1 0 1 16,-1 0 0-16,1 0 0 15,-1 0 0-15,1 0-3 16,0 0 0-16,-1 0 2 16,1 0 2-16,-1-3 0 15,4-3 2-15,-3 6-2 16,3-3-1-16,-3-4 31 31,3 7-17-31,0 0-34 0,0-3 8 16,-3-3 1-1,3 6 7-15,-4 0 5 16,4 0 0-16,1-3-1 0,-1 3-2 16,3 0 1-1,-3 0 1-15,1 0 2 0,-1 0-3 16,-4 0 0-16,4 0 1 0,-3 0 2 16,3 0-1-16,0 0 28 15,0 0-16-15,0 0-3 16,0 0-6-16,1 0-32 15,-1 0 13-15,0 0 6 16,0-6 6-16,-3 6 5 16,-1 0-3-16,1 0-2 15,-1 0 2-15,1 0 0 16,-1 0 1-16,1 0 2 16,0-7-1-16,-1 4-1 15,4 3 1-15,-3 0-1 16,3 0 0-16,-3-6 30 15,3 6-16-15,0-3 26 0,0-4-54 16,0 7-21-16,0 0 15 16,0-3 8-16,-3-3 9 15,-1 6 3-15,5 0 0 0,-5-3-3 16,1-3 2-16,-1 6 1 16,1 0 2-16,-4-4-1 31,4 4-1-31,-1-6 1 0,1 6-1 15,-1 0 2-15,1 0-3 16,-4 0 0-16,3 0 1 16,-2-3 0-16,-1 3 2 0,0-6-1 15,0 6-1-15,-4 0-2 16,1 0 1-16,-1 0 1 0,4 0 0 16,0 0-3-16,0 0 2 15,0-6-1-15,1 6 0 16,-1-4 2-16,0 4 2 15,0-6 1-15,0 6 1 16,0-3-2-16,0-3-2 16,0 6 1-16,0 0-1 15,0 0-3-15,0 0 2 16,0-3 1-16,0-4 0 16,-3 7-3-16,3-3 2 15,0-3 3-15,-4 6 1 16,4-3-4-16,1-3 1 0,-5 6 0 15,4 0 0-15,-3-7 0 16,-1 7 2-16,1-3-3 16,-1 3 0-16,1 0 29 15,3 0 16-15,-4-6-51 16,4 6-23-16,0 0 12 16,-3-3 9-16,3-4 6 15,-3 7 2-15,-1 0-1 16,1 0 0-16,-1-3 2 15,1-3 0-15,-1 6-3 16,1 0 2-16,3-3 3 16,0-3 1-16,0 6-4 15,-4-4-1-15,1-2 5 16,-1 6 3-16,4-3-6 16,-3-3-1-16,3 6 0 0,-3 0 2 15,-1 0 0-15,4 0-1 16,0-6-2-16,0 6-1 15,0 0 4-15,-3 0 1 16,-1 0-3-16,1 0-1 16,-4 0 1-16,7 0 0 15,0 0-2-15,0 0 2 16,-3 0 3 0,-1 0-1-16,4 0 2 15,0 0-4-15,0-4 0 16,0 4 1-16,-3 0 0 0,-4 0 0 15,0 0 0-15,0 0 2 0,3 0-1 16,-3 0 2-16,0 0-2 16,0 0-1-16,0 0-2 15,0 0 1-15,0 0 1 16,0 0 0-16,0 0 2 16,4 0 1-16,0-6-6 15,-1 6 0-15,4 0 1 16,-3 0 3-16,-4 0 0 15,0 0-1-15,3 0 1 16,-3 0-1-16,0 0 0 16,0 0 2-16,-3 0-23 31,3 0 11-31,-4 6-6 0,1-2-11 16,-1 2-5-16,1 3 17 15,-1-3 7-15</inkml:trace>
  <inkml:trace contextRef="#ctx0" brushRef="#br0" timeOffset="121057.35">6167 9750 140 0,'-4'-9'55'0,"4"6"-43"0,0-4 16 0,0 7 7 16,0 0-8-16,0 0-3 16,0-3-19-16,0-3-5 15,0 6-1-15,0-6 2 0,-7 3 2 16,3 3-4-16,1 0 1 15,3 3-5-15,-11 9 1 0,4 1 4 16,0 3 2-16,0-4 0 16,4 4 1-16,-8 3 2 15,4-1 2-15,3 4-1 16,1-3 1-16,3 0-6 16,0 6-1-16,3-3 0 15,8 3 0-15,-7-6-3 16,3 0 2-16,3-4-1 15,4-5-2-15,-3-10 5 16,3 0 3-16,0-10-1 16,7-5-2-16,-7 2 2 15,1-6 2-15,-1-6 20 16,3 6 8-16,-10 1-34 16,4-4-14-16,-4 12 20 0,4-2 12 15,-8 5-12 1,1-2-3-16,-4 9-19 0,0 0-6 15,7 9 9-15,-4 1 8 16,4 6 4-16,0 2 2 16,0 1-3-16,4 0 2 15,3-3 23-15,-3 3 12 16,6-13-57 0,1-6 29-16,0-6 8 15,3-4-2-15,3-9 0 16,-2 4-25-16,-1-14-11 15,3 4 31-15,-6-3 18 16,0 0-35-16,-1 0-16 0,-3 3 32 16,-3-1 14-16,-4 8-25 15,0 8-13-15,0 4-86 16</inkml:trace>
  <inkml:trace contextRef="#ctx0" brushRef="#br0" timeOffset="121548.61">6742 10186 196 0,'-4'10'74'0,"4"-10"-58"0,0 0 14 0,0 0 1 16,0 0 4-16,0 0 3 0,0 0-23 15,0 9-10-15,0-3-4 16,0-3-22-16,0 7-8 0,-7-1 12 16,3 13 7-16,1-9 2 15,-4 5 3-15,3 4 1 16,-6-3 2-16,10 0 1 15,-7-3 3-15,3-4-10 16,4-2-2-16,0-4-46 16,4-3-20-1,3-12 41-15</inkml:trace>
  <inkml:trace contextRef="#ctx0" brushRef="#br0" timeOffset="121681.88">6862 9989 280 0,'-15'-7'107'0,"15"7"-83"0,0 7-29 0,0-4-17 15,-3 3 5-15,-1-3 8 16</inkml:trace>
  <inkml:trace contextRef="#ctx0" brushRef="#br0" timeOffset="122254.36">7225 10230 148 0,'-7'-6'55'0,"7"6"-43"0,0 6 14 0,0-6 6 15,0-6-7-15,-7 6 0 16,3 0-8-16,4 0-2 15,-7 0-9-15,4 0-6 0,-1 0-1 16,1 6-4-16,-1 3 1 16,1 7 4-16,-8-3 4 15,7 5-3-15,1 4-1 0,-1-3 0 16,4 0 0-16,0-3 0 16,4-4 2-16,-1-2-6 15,1-4 1-15,7-3-17 16,-8-3-6-16,4-3 15 15,0-3 8-15</inkml:trace>
  <inkml:trace contextRef="#ctx0" brushRef="#br0" timeOffset="122402.03">7292 10089 240 0,'-4'-9'90'0,"4"15"-70"0,0-6-9 0,0 0-22 15,0 3 3-15,-3-3-8 16,3 9 10-16</inkml:trace>
  <inkml:trace contextRef="#ctx0" brushRef="#br0" timeOffset="122702.97">7398 10268 212 0,'-4'0'82'0,"4"0"-64"0,7 9 4 0,-7-3-1 16,4-6-13-16,-1 10-2 16,1-4-4-16,-1-3-6 15,4 3 2-15,-7-2-17 16,8-4 11-16,-1 9-10 15,3-3 10-15,1-3 0 16,3 4 5-16,0-4 2 16,0-3 1-16,0 0-7 15,4 6 4-15,-4-12-65 16,7 6 38-16,-10-10-48 16,3 7 45-16</inkml:trace>
  <inkml:trace contextRef="#ctx0" brushRef="#br0" timeOffset="122928.88">7542 10214 160 0,'0'0'60'0,"0"0"-47"0,0 10 8 0,0-10 0 16,0 0-9-16,0 6 3 16,0-3-9-16,0 10 10 15,0-1-9-15,0 4 1 16,0-4-5-16,0 4-2 15,0 0 0-15,4-4-4 16,-1 4 2-16,1-7-21 16,3 10 12-16,0-9-18 15,-7 5 16-15</inkml:trace>
  <inkml:trace contextRef="#ctx0" brushRef="#br0" timeOffset="123199.36">7747 10167 220 0,'0'-6'82'0,"0"6"-64"0,-7 0 18 16,3 0 6-1,8 6-24-15,-8-6-20 16,4 10 0-16,-3-1-28 15,-1 1 17-15,-3-1-12 0,7 10 15 16,-7-4-1-16,7 11 6 0,-3-5 5 16,3 5 1-16,-4 2-64 15,8-3 34-15,-4-6-50 16,3 6 45-16</inkml:trace>
  <inkml:trace contextRef="#ctx0" brushRef="#br0" timeOffset="124489.48">8333 10054 140 0,'-4'7'55'0,"4"-7"-43"0,-3 9 1 16,-1-9-3 0,4 0-6-16,-7 0-1 0,3 6-1 0,-3-12 1 15,7 6-2-15,-3-3 19 16,3-3-11-16,-4-4 28 16,8 4-22-16,-4-3 25 15,3 5-24-15,4-11 15 16,-3 12-18-16,7-13-12 15,-4 10-1-15,0-4-3 16,3 10 1-16,-3-3 4 16,0 3-1-16,0 0 4 15,0 3-3-15,-3 4-14 16,3 2 6-16,-7 7-19 16,0 2 14-16,-7 4-61 15,0 10 40-15,-7 5-46 16,3-8 45-16</inkml:trace>
  <inkml:trace contextRef="#ctx0" brushRef="#br0" timeOffset="125105.16">8837 9829 528 0,'18'-7'198'0,"-18"7"-154"0,3-3-149 16,-3 3-77-16,0 0 108 15,-3 0 65-15,3 0 16 16,-4 0-6-16,-3 0-2 0,-3 0-15 16,6 0 9-16,-7 3 19 15,4 4-6-15,-7 2-4 16,7 0-2-16,-7 10-18 15,7-3 10-15,-4 3 23 16,4 0-8-16,0-1 12 16,4 8-11-16,-1-8-7 31,4-2-1-31,0-7 0 0,7 1 0 0,0-4-5 16,4-6 3-16,0-9 1 15,6 2 1-15,-6-8 0 16,6 5 0-16,-2-8 0 15,2 8 0-15,-10-6 2 16,4 7-1-16,-4 0 4 16,0 9-3-16,-7-4-3 15,3 4 0-15,-3 4-15 16,4 5 9-16,-4 0-15 16,7 13 13-16,0 0-2 0,0 3 2 15,0-6-2 1,7 0 6-16,0-3 32 15,1-1-15-15,2-11 29 16,4-4-23-16,1-10-5 16,-1 1-8-16,0-10 3 15,0 0-5-15,-3-6-1 16,-4 0-1-16,-4 6-17 0,1 0 9 0,-8 4-65 16,5 5 39-16,-5 1-45 15,1 9 45-15</inkml:trace>
  <inkml:trace contextRef="#ctx0" brushRef="#br0" timeOffset="125512.01">9215 10428 200 0,'0'-10'77'0,"0"10"-60"0,0-3 30 15,0-3-5 1,0 12-24-16,-4-6-25 0,1 3 0 16,-5-3 0-1,5 10 4-15,-4-1 0 16,3 0 1-16,-6 1 4 0,6 6-1 0,-3 9-1 16,4-7 18-16,-1 1-19 15,4 0 2-15,-3-3-52 16,6-7 27-16,-3 1-12 15,0-10 22-15</inkml:trace>
  <inkml:trace contextRef="#ctx0" brushRef="#br0" timeOffset="125645.16">9267 10286 220 0,'-3'-3'85'0,"3"3"-66"0,-4-6 21 0,1 6-48 15,6 0 3-15,-3 0-46 16,0 0 27-16</inkml:trace>
  <inkml:trace contextRef="#ctx0" brushRef="#br0" timeOffset="125961.31">9313 10550 272 0,'4'3'104'0,"-4"-3"-81"0,3 6-6 0,-3-6-7 16,0 0-9-16,0 0-12 15,7 0 7-15,0 0-21 16,8 0 14-16,-1-6-9 15,0 6 12-15,0 0 0 16,4-3 5-16,-4-3 2 16,3 2 1-16,-3-2 0 15,8 3 0-15,-15-3-55 16,7 0 30-16,-7 2-43 16,3-2 39-16</inkml:trace>
  <inkml:trace contextRef="#ctx0" brushRef="#br0" timeOffset="126156.79">9416 10497 220 0,'0'0'82'0,"0"0"-64"0,3 0 18 0,-3 0 4 16,0 0-23-16,0 0-15 16,4 3-3-16,-1 6 1 15,1-3 1-15,-4 10-12 16,3-3 7-16,1 2-32 15,-1-2 20-15,1 9-29 16,-1 0 26-16,1-3-14 16,3 6 18-16</inkml:trace>
  <inkml:trace contextRef="#ctx0" brushRef="#br0" timeOffset="126383.38">9670 10355 256 0,'0'0'96'0,"0"0"-75"0,0 10 8 0,-4-10-7 16,4 9-15-16,-3-2-10 16,-1 5 1-16,1 4-15 15,3-1 9-15,0-2-55 16,3 6 34-16,1 3-31 15,3 0 35-15</inkml:trace>
  <inkml:trace contextRef="#ctx0" brushRef="#br0" timeOffset="128799.51">10283 9847 140 0,'-3'0'55'0,"3"0"-43"0,0 7 8 0,0-7 4 15,0 0-14-15,0 0-11 16,0 0-1-16,0 0 5 16,0 0-2-16,-4 0 20 15,4 3-12-15,-7 3 6 16,4 4-10-16,-4-1 4 15,3 7-5-15,-6-4 5 16,6 7-6-16,1-3 6 16,3-1-6-16,0-5 8 15,7 2-7-15,0-5 19 16,0-4-14-16,3-3-3 16,1 0-4-16,0-3-24 15,3-4 12-15,0-2-3 16,0 9 8-16,-4-9-1 15,1 5 3-15,-4-2 2 0,0 6 1 16,-3-6 4-16,3 6-2 0,-7-3 1 16,3 6-1-16,-3-3-2 15,0 6 1-15,0 4-1 16,4-1 0-16,-1 0-3 16,1 7 2-16,3-7 3 15,0 1-1-15,4-4 4 16,-1 3-3-16,4-5 17 15,0 2-11-15,0-6 10 16,4 0-10-16,-4-6-2 16,4 2-4-16,-4-5 5 15,4 0-4-15,-8-7 1 16,4 0-2-16,-3-2 5 16,-1 8-4-16,-6-9-1 15,3 4-1-15,-3-4-4 16,-1 9 2-16,-3-5-1 15,4 12 0-15,-4-4-25 16,3 4 15-16,1-3-105 16,3 6 65-16,0 0-69 15,3 6 70-15</inkml:trace>
  <inkml:trace contextRef="#ctx0" brushRef="#br0" timeOffset="129293.72">10749 10293 64 0,'4'6'27'0,"-4"-6"-21"0,-4 3 7 0,1-3 15 15,6 0-15-15,-3-3 31 16,0 3-25-16,0-6 31 16,0-1-29-16,0 4 16 15,0 3-21-15,0-6 20 16,0 6-21-16,0-9 11 16,4 9-16-16,-1-3-18 15,4-4 3-15,-3-2 2 16,3 9 2-16,-4-10 1 15,4 4 0-15,-3-3-14 16,-1 9 8-16,-3-10 18 16,4 10-6-16,-4-3-2 15,0 3-2-15,0 3-2 16,4 7 0-16,-4 5 0 16,0 4 0-16,-4 6-3 15,0 0 2-15,-3 7-1 16,0-1 0-16,-7 1-14 15,4 2 9-15,-11 10 1 16,3-10 3-16,-7 4-24 0,4-3 15 16,-7 2-17-16,7-5 17 0</inkml:trace>
  <inkml:trace contextRef="#ctx0" brushRef="#br0" timeOffset="129458.82">10777 10036 432 0,'11'-10'162'0,"-11"10"-126"0,3 0-76 0,-3 0-42 15,0 0 35-15,-3 0-34 16,3 10 49-16,-7-1-40 16,0 7 40-16</inkml:trace>
  <inkml:trace contextRef="#ctx0" brushRef="#br0" timeOffset="130974.4">6124 11259 192 0,'-3'-10'74'0,"3"10"-58"0,-4-3 7 0,4 3-1 15,0 0-17-15,-3-6-4 16,3 6 1-16,-7 0 0 16,3-3 0-16,4 3 5 0,-11 0 3 15,8 0 17-15,-8 3 7 16,4 6-35-16,0 7-17 0,0 3 5 15,4 6 4-15,-8 3 23 16,4 0 13-16,3-3-31 16,4-6-14-16,0 0 4 15,4-3 7-15,3-1 7 16,4-12 3-16,-4 4-6 16,10-14 0-16,1 4-6 15,3-9-1-15,0-1-2 16,4-2 2-16,-7 2 4 15,3-3 3-15,0 1 2 16,-10 5 3-16,3 1 1 16,-4-1 3-16,-6 10-3 15,3 10-2-15,-4-1 0 16,1 1-1-16,-4 5 2 16,7 1-6-16,-7-3 1 15,3 5 1-15,5-8 1 16,-1 5 1-16,3-5 2 15,1-10 10-15,3 0 4 16,-4-3 4-16,5-7 2 16,2-5-8-16,-3-1-3 15,0-3-33 1,4 0 12 0,0 0-17-16,3-6-17 0,-3 7-7 15,-1 2 26-15,-3 6 13 16</inkml:trace>
  <inkml:trace contextRef="#ctx0" brushRef="#br0" timeOffset="131322.66">6685 11666 160 0,'-3'3'60'0,"3"4"-47"0,0-4 4 0,0 3-3 16,0 0-7-16,0-3-2 15,0 7-2-15,-4-4-5 16,4 7 1-16,-7 2 1 15,0 4-3-15,-4 6 2 16,4 0-1-16,4-3 0 16,-8 3 2-16,8-9-5 0,-1-3 1 15,4-4-31 1,4-9-14-16,10-3 25 16</inkml:trace>
  <inkml:trace contextRef="#ctx0" brushRef="#br0" timeOffset="131471.57">6897 11328 280 0,'-11'3'104'0,"11"-3"-81"0,-14 6 3 16,11-6-43 0,3 9 6-16,-4 1-31 15,1-1 23-15</inkml:trace>
  <inkml:trace contextRef="#ctx0" brushRef="#br0" timeOffset="132267.22">7306 11723 192 0,'-3'6'71'0,"3"-6"-55"0,-8 3-2 0,8-3-6 16,0 10-11-16,-3-4-11 16,3 0 7-16,-4-3-4 15,1 7 7-15,-4 5 2 16,7-5 2-16,-11 8 6 16,11-2-3-16,-14 3 14 15,11 0-9-15,-4 0-2 16,7-4-3-16,0-5-55 15,0 5 28-15,0-5-39 16,0-1 36-16</inkml:trace>
  <inkml:trace contextRef="#ctx0" brushRef="#br0" timeOffset="132357.97">7377 11647 540 0,'21'-40'203'0,"-21"40"-158"0</inkml:trace>
  <inkml:trace contextRef="#ctx0" brushRef="#br0" timeOffset="132401.84">7433 11544 148 0,'-3'0'57'0,"3"0"-44"0,-8 6-10 0,8-3-6 16,-7 4 1-16</inkml:trace>
  <inkml:trace contextRef="#ctx0" brushRef="#br0" timeOffset="132695.79">7451 11898 228 0,'0'13'88'0,"0"-13"-69"0,7 6 2 0,-4-6 10 16,1 0-19-16,3 0-5 15,3 0-5-15,1 0-27 16,3 0 14-16,4 0-4 0,-1 0 0 15,-2-6-7 1,6 6 12-16,3-3-4 0,1-4-9 16,-11-2-38-1,7 0 33-15,-3-1-23 16,-4 7 30-16,-3-9 14 0</inkml:trace>
  <inkml:trace contextRef="#ctx0" brushRef="#br0" timeOffset="132912.56">7609 11829 212 0,'-3'0'79'0,"3"0"-61"0,3 0-3 0,-3 0-8 16,4 0-7-16,-4 0 1 16,7 10-1-16,0-4 0 15,0 3 0-15,-3-5 0 16,3 11 0-16,-4-5-3 15,4 8-2-15,0-2-42 16,-7 0 26-16,0-4-33 16,0 7 31-16,0-3 11 0</inkml:trace>
  <inkml:trace contextRef="#ctx0" brushRef="#br0" timeOffset="133332.07">7916 11748 236 0,'-7'6'88'0,"7"-6"-69"0,-3 3 0 16,3-3-7-16,0 0 7 16,-4 0-10-1,8 0-5-15,-1 0-18 0,4-9 5 16,4-1 4-16,-4 1 20 0,4 0-2 15,-1 2-7-15,1-2-5 16,3 9-2-16,-4-3 1 16,5 6 0-16,-5-3-3 15,1 9 2-15,-8 7 10 16,1-3-14-16,-8 2-6 16,1 1 6-16,-8 3 1 15,-3 9-1-15,0-9 1 16,0 6 2-16,-4 0 3 15,4-6 0-15,0 0 13 16,7-1-8-16,0-2 11 16,3-3-26-16,4 2-7 0,7-5-6 15,4-1 0-15,7-3-70 16,-1-6-28-16,8-6 61 16,3-3 30-16</inkml:trace>
  <inkml:trace contextRef="#ctx0" brushRef="#br0" timeOffset="133722.29">8569 11585 204 0,'0'3'77'0,"0"-3"-60"0,3 0 13 0,-3 0 1 16,-3 6-3-16,-4-3 5 16,3 4-18-16,-3-4-41 15,-7 6 13-15,0 0-34 16,4 4 27-16,-5-4 10 16,1-5 13-16,4 2 31 15,3-3-18-15,0-3 21 16,3 6-21-16,1-12-4 15,6 6-7-15,-3-3-4 16,11-3 0-16,-8 2-1 16,8 4 0-16,-1 0-14 15,-3 4 8-15,4 2-13 0,0 3 2 16,-4 1 3-16,0-1-6 16,-7 7 0-1,3 3 11-15</inkml:trace>
  <inkml:trace contextRef="#ctx0" brushRef="#br0" timeOffset="134367.68">8978 11393 248 0,'-3'0'93'0,"3"0"-72"0,0 0-4 0,0 0 8 16,0 0-16-16,-4 0 7 15,4 7-9-15,-7-7-9 16,4 9 1-16,-4-3 2 15,3-2 0-15,-7 5-12 16,8 0 7-16,-8 7 1 16,8 0 2-16,-8 3 14 15,11-1-7-15,-10 1-5 16,10 0-1-16,-4-3 6 16,4-1-3-16,0-5-1 15,7-1-1-15,0-9-1 16,0 3 0-16,0-12 2 15,4 6-1-15,-4-13-1 16,4 7 1-16,-1-7 3 16,1 7-2-16,-4-1-1 15,0 1 0-15,-4-1-4 16,1 4 2-16,-4 3 1 16,0 3 0-16,0 0-5 15,0 3 3-15,0 3-1 16,0 10 1-16,0-3-3 15,0 5 3-15,0-2-3 16,3 0 2-16,1-4 11 0,3-2-5 16,0-10 13-16,7 6-9 0,-7-12 3 15,4 3-6-15,6-7 2 16,-3-6-16-16,-3 7-8 16,3-7 9-16,0 4-34 15,0 2 25-15,-7 1-27 16,4 3 25-16</inkml:trace>
  <inkml:trace contextRef="#ctx0" brushRef="#br0" timeOffset="134698.91">9193 11898 140 0,'-7'3'55'0,"7"-3"-43"0,-3 7 19 15,-1-4 13 1,8 3-24-16,-8-6-3 15,4 10-11-15,-3 5-2 0,-4-2-4 16,0-4-3-16,7 7 2 16,-4-7 2-16,4 10 0 0,0-10-12 15,4 7 7-15,-1 0-13 16,1-7 10-16,-1-6 6 16</inkml:trace>
  <inkml:trace contextRef="#ctx0" brushRef="#br0" timeOffset="134848.51">9317 11657 224 0,'-7'3'85'0,"7"-3"-66"0,0 6-12 0,0-3-11 0,0 4 0 15</inkml:trace>
  <inkml:trace contextRef="#ctx0" brushRef="#br0" timeOffset="135092.34">9363 11942 200 0,'0'3'77'0,"0"-3"-60"0,10 10-1 15,-6-10-1 1,3 0-11-16,3 6 0 0,5-6-2 0,2 0-2 16,1 0 1-16,3-6-10 15,0 6 5-15,-3-3-69 16,3-4 40-16,-3 4-48 16,-4 3 47-16</inkml:trace>
  <inkml:trace contextRef="#ctx0" brushRef="#br0" timeOffset="135315.12">9454 11917 236 0,'0'10'88'0,"0"-10"-69"0,4 15-3 0,-4-12-8 16,4 7-8-16,-1-1-4 15,8 1 2-15,-8 2-3 16,8 1 2-16,-4-4-5 16,3 0 5-16,12 7-184 31</inkml:trace>
  <inkml:trace contextRef="#ctx0" brushRef="#br0" timeOffset="135734.04">9807 11795 212 0,'0'0'79'0,"0"0"-61"0,4 6 21 0,-4-6 12 15,0 0-29-15,0 0-8 16,0 0-10-16,0 0-10 15,3 0 3-15,1-6-1 16,-1 6 2-16,4-3-7 16,4 3 5-16,3-7 1 15,0 7 3-15,0-3 11 16,4 6-6-16,-4-3-2 16,0 0-2-16,-7 7 1 15,4 2-1-15,-15 0-1 16,4 1 1-16,-10 9-4 15,-1-4 2-15,-10 4-1 16,7 6 0-16,-7-6 2 16,7 6 0-16,-4-6 2 15,7 0-1-15,1 0-3 16,6-1 1-16,4-8 1 16,4 2 0-16,6-8-25 15,4 2 14-15,4-12-24 16,0 6 20-16</inkml:trace>
  <inkml:trace contextRef="#ctx0" brushRef="#br0" timeOffset="136394.79">10622 11390 212 0,'4'0'79'0,"-4"0"-61"0,-7 10 21 0,0-10 5 15,7 6-24-15,-11-3-11 16,4 13-6-16,-11-4-1 15,8 4-1-15,-8 3 2 16,4 0-2-16,-4-1-1 16,8 8 1-16,-4 2-1 15,7 3 0-15,-4-9-11 16,7 3 6-16,1-6-1 16,6-3 4-16,1-7 0 15,7 0 0-15,3-18-14 16,3 0 9-16,4-7-1 15,1-3 4-15,2-6 1 16,1 3 1-16,0-3 6 16,-4 0-2-16,0 6 17 0,-3 0-11 15,-4 10 1 1,-4 3-5-16,-3 3-3 16,1 6 0-16,-12 3 7 0,4 3-4 0,-7 7-1 15,3 3-2-15,-3 0 1 16,7-1-1-16,-3 1-9 15,6-3 4-15,1-7-1 16,3 1 3-16,4-10 15 16,6 0-7-16,1-10 0 15,3-5-4-15,0-4-4 16,0 0 1-16,0 0 3 16,-3 0-1-16,-4-6-3 15,0 10 1-15,-3 2-23 16,-1 4 12-16,-2-1-40 15,-1 4 28-15,-4-3-15 16,4 9 23-16</inkml:trace>
  <inkml:trace contextRef="#ctx0" brushRef="#br0" timeOffset="137655.73">10947 11980 284 0,'0'-16'107'0,"0"16"-83"0,3-9-14 16,-3 9-7-1,4 0-6-15,-4-3 4 16,0 6 0-16,0-3-3 16,3 0 1-16,1-3 3 15,3 3-1-15,0-7-9 16,4 4 4-16,-1-6-1 16,1 3 3-16,-1-10 2 0,4 13 0 0,0-13 0 15,1 3 0-15,-1-2 8 16,0 5-4-16,-4-5-3 15,1 12-2-15,0-7 3 16,-1 4-1 0,-10 3 2-16,4 3-2 0,-4 0-1 15,0 3 1-15,-4-3-1 16,4 6 0-16,-3-3 0 16,3 7 0-16,-4-4 0 15,8 3 0-15,-8-9 4 16,4 10-2-16,-3-10 10 15,6 0-6-15,-6 0-3 16,3 0-2-16,-4 0-1 16,8 0 0-16,-4 0 2 15,0 0-1-15,-4-6-1 16,4 2 1-16,-7-2 1 16,7 6-1-16,-4-3-3 15,8 6 1-15,-4-3-1 16,0 0 0-16,0 0 4 15,0 0-1-15,-4 0-3 16,4 0 1-16,-3-3 3 16,6 3-1-16,-3-6-1 15,0 6 1-15,0 0-4 0,0 0 2 16,0-3 5 0,0 3-2-16,0-7-5 0,0 7 1 15,0 0 5-15,0 0-1 0,0 0-1 16,0 0 0-16,0 0-4 15,0 0 2-15,0 0 5 16,0 0-2-16,0 0-5 16,0 0 1-16,0 0 3 15,0 0 0-15,0 7 2 16,4-4-2-16,-4-3-3 16,0 6 1-16,0 3 3 15,7 1-1-15,-7 5-5 16,0-2 2-16,-7 6 3 15,7 3 0-15,-4 0-1 16,1 3 1-16,-8 0-1 16,1-3 0-16,-8 9 2 15,8-9-1-15,-8 3-9 16,4-6 4-16,-4-3 4 16,8 3 0-16,-5-13 5 15,8-3-3-15,-3-12-16 16,3 9 7-16,0-19-23 15,3 9 16-15,4-8-90 16,4 2 58-16,-1-3-64 16,4 3 63-16</inkml:trace>
  <inkml:trace contextRef="#ctx0" brushRef="#br0" timeOffset="137868.17">11194 11597 392 0,'-11'0'148'0,"11"0"-115"0,-3 10-11 0,-1-10-180 15,4 9 82-15,-7-3-133 16,0-3 120-16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8T08:04:27.2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6452 11193 524 0,'11'-7'198'0,"-11"7"-154"0</inkml:trace>
  <inkml:trace contextRef="#ctx0" brushRef="#br0" timeOffset="114.69">6445 11202 440 0,'-7'3'165'0,"7"-3"-129"0</inkml:trace>
  <inkml:trace contextRef="#ctx0" brushRef="#br0" timeOffset="292.2">6424 11227 532 0,'4'3'200'0,"-4"-3"-155"0,0 0-358 32,0 0 170-32,0 0 51 15,0 0 51-15,0 0 28 16,0 0-14-16,0 0-3 0,0 0 14 15,0 0 6-15,0 0 0 16,0 0 2-16,0 0 4 16,0 0 2-16</inkml:trace>
  <inkml:trace contextRef="#ctx0" brushRef="#br0" timeOffset="2579.16">5652 11839 532 0,'7'0'198'0,"53"69"-154"0,-85-104-13 31,25 35-19 1,3-9-13-1,8-1-72 0,3 1-103-31,-3 3-52 16,3-4 126-16,-4 1 65 0,4-1 34 15,4 1 10 1,-7 0-4-16,3-1 0 16,-4 1-2-16,4-7-1 0,1 7 1 15,6-7-1-15,-11 4 2 0,8-4-3 16,-4-3 0-16,4 10 3 16,-4-7 1-16,0 7-1 15,0-4 1-15,4-3 13 16,-8 7 7-16,4-7-22 15,4 7-12-15,0-4 5 16,-4-2 4-16,7 5 8 16,-7 1 7-16,-3-1-7 15,3-5-3-15,0 5 0 16,0 4 2-16,4-3 0 16,-8-1 0-16,4 7-8 0,0-3 0 15,1-4 1-15,-1 7 3 16,3-3 0-16,-6 0-1 15,3 3 1-15,-3 3 1 16,3-7-1-16,0 4-1 16,7-3-2-16,-7-3 1 15,7-1-1-15,-7 1 0 16,0-7 0-16,1 7 0 16,2-1 2-16,-10-2 0 15,11-4-9-15,-8 7-4 16,-2-1 15-16,-1 1 8 0,3-1-15 15,-6 1-6 1,3 3 14-16,0-4 6 0,0 4-6 16,-7 3 0-16,3-3-8 15,4 2-1-15,-7-2 7 16,0 3 6-16,0-3-5 16,0 6-1-16,0-3-14 15,0-4-5-15,0 7 10 16,-7 0 4-16,4 0 3 15,3-3 1-15,-11 3 0 16,8 0 2-16,-4 3-1 16,3-3-1-16,-6 7 1 15,6-4-1-15,1-3 0 16,-5 6 2-16,1-3-1 16,4-3-1-16,3 10 1 0,-14-10-1 15,7 6-3-15,3-3 2 16,4-3-1-16,0 0-2 15,0 0 0-15,0 0 3 16,0 0 0-16,4 0 3 16,-1 0 5-16,4-3 4 15,4-3-2-15,-1 2 2 16,-6-2-6-16,7-3-1 16,-1-1-2-16,1 7 1 15,3-3-2-15,-11-3-1 16,4 9-8-16,1-7-3 15,-1 7 6-15,-7 0 4 16,0 7 2-16,-4 2-1 0,-3 0 5 16,3 10 4-16,-6 0-21 15,-8 3-6-15,4 0 9 16,-4-3 6-16</inkml:trace>
  <inkml:trace contextRef="#ctx0" brushRef="#br0" timeOffset="5585.81">5814 11829 108 0,'0'-9'41'0,"-7"9"-32"0,3-10-2 0,4 10-4 15,0 0-12-15,-3-3-2 16,-1-3 1-16,1 6 1 15,-1-9 6-15,4 2 1 16,-7 4 15-16,3-6 8 16,4-1 3-16,-7-5 3 15,7-1-9-15,-3 4 0 16,3-4-9-16,0-3-1 0,0 0-4 16,-4 0-1-16,4-3 1 0,-3 4 0 15,-1 5 2-15,1-3-3 16,3-2 0-16,-7 2-1 15,3 3 1-15,-3-2 0 16,4-1 1-16,-1 7-5 16,-3-4 1-16,4-3-2 15,-5 7 0-15,5 0 2 16,-1 2 0-16,1-2 0 16,-1 0 0-16,1 5 0 15,3-2 0-15,0-3-3 16,0 2 0-16,0 4 2 15,0-3 2-15,0-3-2 16,0 5 0-16,3-5-1 0,1 0-2 16,-1-1 5-16,1-2 1 15,-1 2-3-15,5 7-1 16,-8-3 1-16,0-4 2 16,0 10 0-16,0-3 2 15,0-3-2-15,0 6-1 16,0-3 1-16,0-3-1 15,0 6-3-15,0 0 0 16,0 0 2-16,0 0 2 16,0 6-2-16,-8-3 0 15,5 6-1-15,-1 1 0 0,1-1 0 16,-4 1-2-16,0 5-2 16,0-5 1-16,-4 5 7 15,1-2 4-15,-1-4-10 16,0 7-4-16,1 0 8 15,-1-4 6-15,4-5-2 16,0 2-2-16,4 0-10 16,-4 1-3-16,3-10-10 15,4 6-1-15,0-6-5 16,4-6 0 0,3 6 15-16,-4-10 8 15,4 1 8-15,0 0 5 16,0-7 5-16,4 3-2 15,-1-2 3-15,5-1-4 16,-5-3-1-16,-3 0-4 0,4 4 1 16,-1 2-4-16,1-3 0 15,0 4-1-15,-1-1-2 0,-10 4 1 16,7 6-1-16,-3-3 0 16,-1 6-3-16,-3 0 2 15,0 9-1-15,0 7 0 16,0-1 2-16,0 4 2 15,0 0-3-15,11 0 0 16,-8 0 1-16,8-4 0 16,3 4 0-16,4-9 0 15,3-1-60 1,0 0-24-16,4-2 44 16</inkml:trace>
  <inkml:trace contextRef="#ctx0" brushRef="#br0" timeOffset="15678.42">3916 11676 532 0,'-7'9'200'0,"31"63"-155"0,-38-106-26 31,11 34-11 0</inkml:trace>
  <inkml:trace contextRef="#ctx0" brushRef="#br0" timeOffset="17309.82">3845 11782 16 0,'-7'10'8'0,"4"-7"-6"0,3 3 14 0,0 3 10 0,0-2 6 16,-4-4 3-16,-3 6-13 15,4 1-5-15,3-4-8 16,-7 3-4-16,3 1-5 15,4-1 0-15,-7 1 0 16,7-1 0-16,0-9 2 16,0 6 3-16,0-6 2 0,-4-6 1 15,4 6-2-15,4 0-1 16,3-3-3-16,-7-7-2 16,11 1 1-16,-8-7-1 0,8 1 2 15,-1 2-1-15,4-3-1 16,1-2 1-16,2 2 1 15,-10-3-1-15,4 4-1 16,-1 2 3-16,1-3 0 16,0 7-1-16,-1-1-2 15,-6 1 1-15,6 3 1 16,-6 3-3-16,3-4 0 16,0 7 1-16,3-3 2 15,-2-3-3-15,-1 6 0 0,0 0 1 16,3 0 0-16,-6 6 0 15,3-3 0-15,-7 4 8 16,3 2 5-16,-3 0-13 16,0 7-6-16,0-3 6 15,0 12 4-15,0-6-6 16,0 6 0-16,-3-7 0 16,3 8 3-16,0-8 2 15,0 1 3-15,-7 0-10 16,3-10-2-16,4 1 3 15,0 2 1-15,0-8-3 16,0 2-1-16,0-6-39 16,0-6-15-16,0 2 30 15</inkml:trace>
  <inkml:trace contextRef="#ctx0" brushRef="#br0" timeOffset="17615.52">3874 11864 208 0,'7'-16'77'0,"-4"7"-60"0,8 9 2 15,-1-3-2-15,1-4-9 16,3 7-2-16,0-9-10 16,7 9-3-16,4-10-49 15,-7 7-23-15,3-3 41 16,0-3 18-16</inkml:trace>
  <inkml:trace contextRef="#ctx0" brushRef="#br0" timeOffset="18381.87">4159 11864 524 0,'0'9'195'0,"88"54"-152"0,-130-91-177 16,35 28-91-16,4-7 116 15,-8 7 65-15,7 0 37 16,-3 0 13-16,4 0-4 15,3 0 3-15,-7 0 1 0,7 0-11 16,0 0-4-16,0 0 15 16,0 0 7-16,7-3-14 15,-4-3-6-15,4-3 1 16,8-4 0-16,-5-3 17 0,1 1 9 16,3-4-9-16,-4-6-4 15,4 3-4-15,-3-3 0 16,0-3-2-16,3 2-1 15,-4 1-2-15,-3 7 1 16,0-1 1-16,4 3 0 16,-7 4-3-16,3 2 2 15,-4 4 1-15,8 3 0 16,-11 3-3-16,0 3 2 16,3 6-1-16,-3 7 0 15,0-4 2-15,0 10 0 16,0 0-3-16,0 3 2 0,0 1 1 15,0 2 2-15,0-9-1 16,0 9-1-16,0-3-2 16,0 3-1-16,-3-3-1 15,3-6 3-15,0 0 0 16,0 3 1-16,0-10-14 16,0 4-3-16,0-7-20 15,0-9-28 1,0 0 14-16,0-6 26 15,3 3 15-15</inkml:trace>
  <inkml:trace contextRef="#ctx0" brushRef="#br0" timeOffset="18590.34">4223 11917 280 0,'-14'0'107'0,"10"0"-83"0,-3 0-7 0,7 0-9 15,0 0-26-15,7 0-5 16,4 0 11-16,3-6 6 16</inkml:trace>
  <inkml:trace contextRef="#ctx0" brushRef="#br0" timeOffset="20238.45">4276 11864 116 0,'3'0'44'0,"-3"-10"-35"0,4 10 9 0,-4 0 2 15,0 0-12-15,0 0-4 16,7 0-6-16,-7 0 1 0,0 0-6 16,0 0 0-16,0 0 3 15,3 10 2-15,4-1 2 16,7 1 0-16,8-1 4 16,2 0 2-16,12-9-2 15,6-9-3-15</inkml:trace>
  <inkml:trace contextRef="#ctx0" brushRef="#br0" timeOffset="29549.46">8054 11679 444 0,'3'6'165'0,"-3"-6"-129"0</inkml:trace>
  <inkml:trace contextRef="#ctx0" brushRef="#br0" timeOffset="29696.07">8061 11676 440 0,'0'0'165'0,"0"0"-129"0</inkml:trace>
  <inkml:trace contextRef="#ctx0" brushRef="#br0" timeOffset="30963.41">8019 11723 552 0,'0'0'206'0,"0"0"-160"0,-4 0-27 31,4 0-16 0,0 0-421 0,4 9 241-31,-4-9 99 16,3 0 57-16,-3 0 52 16,0 0-18-16,0 0 8 15,0 0-12-15,0 6 6 16,0-2-8-16,0-4 11 16,4 6-10-16,-4-6 9 15,0 0 0-15,0 0 8 16,3 6-14-16,-3-6 8 15,0 0-11-15,0 0 0 16,0 0-5-16,0 0 0 16,4 3-1-16,-4-3-2 15,3 0 1-15,-3-3-1 16,11 3 0-16,-8-6 0 0,4 6 2 16,-3-10 1-16,3 1-1 15,0-7-2 1,0 7 1-16,0-10-1 15,4 3 0-15,-4-2 0 16,3-1 0-16,-3-6 17 16,4 6-9-16,0 0 12 0,-1 3-11 15,1 7-5-15,-8-4-18 16,4 4 9 0,0 3 2-16,-3-4 20 0,0 4-26 0,-1 3-14 15,4-3 10 1,-3 6 6-16,-1 0 6 0,-3-3 3 15,4 6-1-15,-4-3 15 16,3 6-9-16,-3-3-3 16,4 13-2-16,-4-7-18 15,0 10 9-15,-4-3 18 16,4 2-5-16,-3 8 14 16,-1-5-27-16,1 5 4 15,-1-1 0-15,-3 3 2 16,7-3 1-16,-7 0-16 15,7-3 9-15,-4-6 1 16,4 2 3-16,-3 1-4 16,3-9 4-16,-4-1-19 15,8 7 13-15,-4-10-8 0,0-6-14 16,0 0-7 0,0 0 20-16</inkml:trace>
  <inkml:trace contextRef="#ctx0" brushRef="#br0" timeOffset="31297.15">8149 11679 116 0,'0'-3'46'0,"0"3"-35"0,4 0-2 0,-4 0-2 16,0 0-10-16,0 0-2 15,0 0 2-15,0 0 16 16,0 0-6-16,0 0 13 16,0 0 8-16,3 0 16 15,1 3-23-15,3-3-2 16,-4 0-13-16,4 0-5 15,4 0-2-15,0 0-76 16,-1 0 42-16,1 0-59 0,-4 6 54 16,0-6 20-16</inkml:trace>
  <inkml:trace contextRef="#ctx0" brushRef="#br0" timeOffset="32294.14">8424 11478 136 0,'0'0'52'0,"7"3"-41"0,-7-3 11 0,0 0 3 15,0 0-14-15,0 0-10 16,0 10-2-16,0-4-2 16,0 3 6-16,-7 1 0 15,7-1-1-15,-3 10-3 16,-1-3 3-16,-3 2 5 15,4 1-4-15,-4 6 3 16,3-6-3-16,-6 6-4 16,6-6 0-16,-3 0-1 0,3-3 0 15,4-7-3 1,-7 4 3-16,4-7-10 16,3 0 7-16,0-12-7 0,0 0 2 15,0-7-1 1,3 4 6-16,-3-10 3 15,7 3 2-15,-7-9 2 16,7 12-1-16,1-12-1 16,2 10 1-16,1-7-1 0,3-3-3 15,-4 9 5 1,5-3-2-16,-5 3 18 16,4 7-10-16,-3 0 6 15,3-1-9-15,-4 10-9 0,1-3-2 0,-4 3 13 16,4 3-4-1,-8 4 13-15,4 2-9 0,0 0-1 16,-7 1-4-16,4-1-2 16,-1 1 1-16,1-1-1 15,-1 0 0-15,1-2 2 16,-1 2-1-16,-3-3 2 16,0-3-2-16,-3 7-1 15,3-4 1-15,-4-3 1 16,1 4-1-16,-4-4-1 15,3-3 1-15,-6 6 1 16,6-3-1-16,-3-3 8 16,7 0-5-16,-7 0-1 15,7 0-2-15,-3 0-1 16,3 0 0-16,0 0 0 16,7 6 0-16,0-6-3 15,3 10 2-15,-3-4 1 16,4 3 0-16,-4 1 0 15,4 2 0-15,-1-5 0 16,1 8 0-16,-1-5 0 16,-6 2 0-16,3-2 4 15,0 5-2-15,-4 1 1 0,-3-3-3 16,-3 5 1 0,-1-2 0-16,-3 0-5 15,0 3 2-15,-7-7-3 16,0 4 2-16,-4 3 4 0,4-10 0 0,-7 0-5 15,11-2 2 1,-5-14-1-16,5 7 1 0</inkml:trace>
  <inkml:trace contextRef="#ctx0" brushRef="#br0" timeOffset="37992.47">2491 4937 444 0,'3'9'165'0,"138"63"-129"0</inkml:trace>
  <inkml:trace contextRef="#ctx0" brushRef="#br0" timeOffset="38321.58">2476 4902 32 0,'0'0'13'0,"0"0"-10"0,4 0 0 0,-4 0-2 16,7 3 1-16,7 4 1 15,-3-1-1-15,3-3-2 0,0-3 5 16,7 10 1-16,-10-4 4 16,3 3 1-16,0 1-3 15,0-1-3-15,4 0-2 16,-4 1-3-16,-4-4 3 15,5-3 0-15,-1-3 3 16,3-9 1-16,-3 6-3 16,4-4-1-16,0-2-19 15,-4 3-9-15,0 3 13 16,0-4 5-16</inkml:trace>
  <inkml:trace contextRef="#ctx0" brushRef="#br0" timeOffset="40798.25">2198 6483 112 0,'-11'-3'44'0,"4"3"-35"0,4 3 9 0,3-3 4 0,0 0-11 15,0 0-3-15,0 6-8 16,0-3 0-16,0 7 0 16,0-4 0-16,0-3 0 0,3 6-3 0,4-2 2 15,7 2 1 1,-3-9 2-16,3 0 1 0,0 0 3 16,7 0-1-16,4 0 2 15,10-6 7-15,1 3 5 16,-1-4-9-16,4 4-3 15,-1-3-5-15,5 6 1 16,-4 6-75 0,-1 4-33-16,-6 8 53 15</inkml:trace>
  <inkml:trace contextRef="#ctx0" brushRef="#br0" timeOffset="48453.84">10767 11578 92 0,'0'0'35'0,"0"0"-27"0,0 10 9 0,0-4 4 16,0-3-12-16,-4 7-2 15,4-1-5-15,-3 7-4 16,3-7 1-16,-7 7-1 15,3-4 0-15,-3 4 0 16,7-7 0-16,-7 1 0 16,7-1 0-16,-7 1-5 15,7-4 4-15,0-6-8 16,4 0 7-16,-1-6-5 16,4-4 5-16,-3 1 2 15,3-1 2-15,0-8-3 16,0 2 2-16,0-3 3 15,0 3-1-15,-4-2 17 16,4 8-10-16,-3-9 19 16,3 10-15-16,-3 0 2 15,-1 2-8-15,1 4-3 16,-1-3-2-16,-3 6-1 16,0 0 0-16,0 0 0 0,4 9 0 0,-4-2 15 15,3 2-8-15,-3 0 15 16,0 1-13-16,0-1-19 15,0 1 4-15,0-4-11 16,0-3 9-16,0 3 3 16,0 4 2-16,0-10 1 15,4 6 0-15,-4-6 4 16,0 0-1-16,0 0-1 16,0 3 1-16,0-3-1 15,0 6 0-15,-4-2-9 16,4 2 5-16,-3-3-10 15,-1 6 9-15,-3-9-1 16,7 7 4-16,-3-7 0 16,3 3 0-16,-4-3 2 15,8 0 0-15,-4-3 2 16,3 3-1-16,1 0-1 16,3-7 1-16,-4 4 1 15,4 3-1-15,0-6 6 16,0 6-4-16,0-3 10 15,0 6-7-15,-3-3 8 16,3 0-8-16,-3 0 5 16,3 0-6-16,-7 0 7 15,3 6-8-15,-3-3-3 16,0 4-2-16,-3 8-4 16,3-2 3-16,-4 3-3 15,4-4 2-15,-7 4 2 16,4 3 1-16,-5-10 4 0,5 0-2 15,-4-2-5-15,7 2 1 0,-7-3-8 16,7-3 6-16,-4-6-16 16,4 3 11-16,-3-6-33 15,3-3 23-15,-4-1-15 16,8 1 19-16</inkml:trace>
  <inkml:trace contextRef="#ctx0" brushRef="#br0" timeOffset="49374.82">11017 11472 92 0,'4'0'35'0,"-4"0"-27"0,0 0 13 15,0 0 15 1,0 0-19-16,0 0 9 16,0 6-16-16,0-3-1 15,0 13-5-15,0-7-3 16,0 10 0-16,-4-3 1 0,4 3-1 0,-3-4-1 15,3 4 1-15,-4 0-4 16,1 0 2-16,-4-4-8 16,7-2 5-16,-7 3-5 15,7-7 5-15,-7 0-4 16,7 1 4-16,-4-10-7 16,8 0 7-16,-4-3-5 15,3-4 5-15,1-2 2 16,-1 0 2-16,4-10 0 15,0 3 0-15,0-9-3 16,4 13 2-16,-4-7 3 16,3 3-1-16,1-3-1 15,0 4 1-15,-1 5 7 16,1 1-4-16,-1-1 12 16,1 4-9-16,3-3 3 15,-3 9-6-15,-1 0 7 16,1 0-7-16,-1 0-3 15,1 0-2-15,-4 6 3 16,4-3-1-16,-8-3 13 16,4 6-8-16,-7 4-3 15,4-1-1-15,-8 7-7 16,1-4 3-16,-8-2-8 16,4 5 6-16,-4 1 1 15,4-3 3-15,-3-7 0 16,6 3 0-16,-3-9-7 0,4 10 4 15,-1-10 1-15,8 0 2 0,-1-7 0 16,4 7 0-16,0-3 4 16,4 3-2-16,-4-6 6 15,4 6-5-15,-1-3 8 16,1 3-7-16,-1 0 16 16,1 3-11-16,-4 3 5 15,4 4-9-15,-8-1 2 16,4 7-4-16,-10-4-6 15,-1 4 1-15,-6 3-19 16,2 0 12-16,-9 6-10 16,6-6 11-16,-10-1 5 15,7 4 2-15,-7-9 12 16,7-4-6-16,-4-2 9 16,0-4-8-16,4-16-28 15,4-3 12-15,3-9-23 16,3 3 19-16</inkml:trace>
  <inkml:trace contextRef="#ctx0" brushRef="#br0" timeOffset="61292.33">16154 10534 124 0,'3'-3'46'0,"-3"3"-35"0,4-6 7 0,-4 6 10 15,0 0-16-15,0 0 10 16,0 0-13-16,0 0 6 16,0 0-8-16,0 0 2 15,3 6-5-15,-3-6 0 16,4 3-2-16,-1-3-8 15,4 10 3-15,-3-4-54 16,-1-3 32-16,1 6-39 16,0-2 37-16</inkml:trace>
  <inkml:trace contextRef="#ctx0" brushRef="#br0" timeOffset="61769.05">17089 10487 212 0,'-4'-6'82'0,"4"6"-64"0,-3 0 4 16,3 0-1-16,0 0-13 16,0 0-2-16,0 0-4 15,0 0 1-15,0 0-2 16,0 0-5-16,3 6 0 0,4-3-3 16,0-3 2-16,0 10-6 15,0-4-1-15,-3-3-4 16,-1 3-3-16,1 4-40 15,-1-1-19-15,-3-3 41 16</inkml:trace>
  <inkml:trace contextRef="#ctx0" brushRef="#br0" timeOffset="62578.93">17237 10399 136 0,'0'-15'52'0,"-7"5"-41"0,3 1 18 0,4 9 5 15,0 0-12-15,0 0-2 16,-3-3-10-16,-1-4-2 16,1 14-4-16,-5-4-3 0,1 3 0 15,4-3-1-15,-8 13 2 16,4-7-1-16,-3 10-1 0,-4 0 1 16,3 0-1-1,-3 6-3-15,3-6 2 0,-3 0-1 16,4-4-2-16,-1 4-4 15,0-10 0-15,4 1-3 16,0-4 0-16,4-3-8 16,-1-6 0-16,4-3 5 15,4-4 6-15,-4-8 7 16,7-1 5-16,-4 0 12 16,4 0 7-16,1-3-1 15,-1 10-1-15,0-4-5 16,0 7 0-16,0 5-9 15,0-2-2-15,3 6-3 16,1 6-2-16,3 4-2 16,4 2-1-16,-1 4-3 0,1 9-1 15,-4-12 4-15,7 12 1 16</inkml:trace>
  <inkml:trace contextRef="#ctx0" brushRef="#br0" timeOffset="74028">5599 12736 444 0,'0'0'165'0,"3"56"-129"0</inkml:trace>
  <inkml:trace contextRef="#ctx0" brushRef="#br0" timeOffset="75814">5609 12801 100 0,'0'0'38'0,"0"0"-29"0,0 0 6 0,0 0 2 16,0 0-9-16,0 0-2 16,0 0 0-16,0 0 1 15,0-3 1-15,0-3 0 0,0 6 4 16,0-3 5-16,0 3-9 15,0-6-4-15,0 6-3 0,0-7-4 16,0 4 0-16,0 3-1 16,0-6 3-16,0 6 4 15,0-3 6-15,0-3-5 16,4 2 0-16,-4-2 0 16,0-3 0-16,0 6 0 15,3-4 0-15,-3-2-2 16,0 3 1-16,0 2 0 15,4-5 1-15,-4 0 0 16,3-1 2-16,1 1 1 16,-4-4 3-16,7 4-3 15,-7-1-2-15,0 1 2 0,0 0 2 16,0 6-4-16,0-4-3 16,0-2-1-16,3-1 1 15,4 1-1-15,-7 0 2 16,0-1 18-16,4 1 8 15,0 3-17-15,-4-4-8 16,0 4-21-16,7-4-7 16,-7 1 29-16,3 0 15 15,4-1-26-15,-7 1-11 16,4-7 22-16,-1 7 14 16,1-1-26-16,-1-2-10 15,1-4 5-15,3 7 5 16,-7-1 22-16,0 1 11 0,0-1-31 15,0 4-12-15,0-3 22 16,0 3 14-16,0 6-8 16,0-10-5-16,0 10-22 15,0-3-7-15,0-3 28 16,0 6 17-16,0-10-29 16,0 7-13-16,0-3 26 15,0-4 13-15,0 4-10 16,0 3-5-16,0-3-7 15,0 3 2-15,0-4 2 16,-7 7 4-16,3-3-22 16,4-3-8-16,-3 3 29 15,3-3 15-15,-4 6-27 16,1 0-15-16,3 0 8 16,-4 0 7-16,4 0 4 0,0 0 0 15,-7 0 0-15,7 0 3 16,0 0 0-16,-3 6 3 15,3-3-6-15,-7 6-1 16,3-2-3-16,0-4 0 16,4 3 2-16,0-3 2 15,0 3-1-15,-7 1 1 16,4-7 5-16,3 3 1 16,0-3-3-16,0 6-1 15,0-6 3-15,0 0 1 16,0 0-3-16,0 0 1 0,0 0 0 15,0-6 0-15,0 6 2 16,0-3 1-16,0-4-4 16,0 7 1-16,0-6 0 15,0 3 2-15,0 3-3 16,3-6 0-16,-3 6 1 16,7-10 0-16,-7 7 2 15,0-3 1-15,0-3-4 16,4 5 1-16,-4-2 0 15,0 0 2-15,4 3-1 16,-4-3 2-16,7 6-2 16,-7-4-1-16,0-2 1 15,0 6-1-15,0-3 0 16,0-3 2-16,0 6-1 16,0 0 2-16,0 0-2 0,0 0-1 15,0 0 1-15,0 0-1 16,0 0 0-16,0-3 0 15,0 3 2-15,0-7 1 16,0 7-4-16,0 0 1 16,0 0 0-16,0 0 0 15,0 0 0-15,0 0 0 16,0 0-3-16,0 0 2 16,0 0 1-16,0 0 2 15,0 0-3-15,0 7 0 16,0-4 1-16,0 6 2 0,3-3-1 15,-3 4-1 1,7-1 1-16,-7 1 1 0,4-1-14 16,-1 0-5-16,4-2 9 15,4-4 4-15</inkml:trace>
  <inkml:trace contextRef="#ctx0" brushRef="#br0" timeOffset="77404.53">5736 13005 444 0,'0'-19'165'0,"138"85"-129"0</inkml:trace>
  <inkml:trace contextRef="#ctx0" brushRef="#br0" timeOffset="79638.48">3725 9358 524 0,'-24'7'198'0,"108"-14"-154"0</inkml:trace>
  <inkml:trace contextRef="#ctx0" brushRef="#br0" timeOffset="82340.36">3651 9368 532 0,'0'-3'198'0,"92"40"-154"0,-134-49-94 31,35 5-261 0,3 4 160-31,-3-3 68 16,3-3 59-16,4 2 24 16,0 4 1-16,4-3-1 15,3-4 0-15,-7 1 2 16,4 0 1-16,3-1 1 16,3 1 0-16,-3-7 2 0,4 7-1 15,3-4 0-15,-3-2 1 16,6-1 1-16,-3 3 3 15,-3-2 1-15,3-4 6 16,-3 0 3-16,3 0-10 16,0-3-8-16,7 3-4 0,-7 1-4 15,7 2-1-15,-3 3 4 16,10-5 3-16,-3 2-1 16,0-3 0-16,-1 3 5 15,1 4 2-15,3-4-2 16,4 7-1-16,-7 3-6 15,-1-4-2-15,4 7 6 16,1-3 4-16,-5 6-2 16,1-3-2-16,0-4 0 15,3 7 1-15,4-9-3 0,-8 3 0 16,5 2 1-16,2 4 2 16,-9-6-1-16,2 6-1 15,4 0 1-15,-3 6-1 16,0-6 0-16,0 10 0 15,6-4 0-15,-6 4 0 16,0-1 0-16,3 0 0 16,0 1-7-16,-3-1-3 15,0 7 10-15,-1-7 6 16,-3 1 0-16,4-1 2 16,-7 0-7-16,6 1-3 15,1-1-6-15,0 1-2 16,3-1 2-16,-3 1 5 0,-1-4 11 15,5 3 4-15,2-9-8 16,-6 6-1-16,3-2-10 16,4-4-3-16,-7 0 12 15,3 0 5-15,4 0-2 16,-8 0-3-16,5 0-4 16,-5 0 1-16,5 0 3 15,-5 0 1-15,-6 0-10 16,3 0-3-16,0 0 11 15,4 0 6-15,0 0-2 16,-4 0-3-16,7 0-8 16,-3 0-4-16,6 0 12 15,-6 0 5-15,3 0-2 16,4 0-3-16,-7 0-8 0,3 0-4 16,4-4 12-16,7-2 5 15,-4 6-2-15,-3 0-3 16,-1 0-4-16,-2 0 1 15,-1 0-6-15,0 6 0 16,0-6 12-16,0 4 6 16,4-4-3-16,0 6 0 15,0-3-2-15,3-3-1 16,0 6-1-16,-6-3 0 16,2-3-2-16,5 7-2 15,-12-7 1 1,12 3-1-16,-8-6 2 0,4-4-1 15,-15 7-1 1,15-3 1-16,-14-3-1 0,3 3 0 16,0-3 0-16,-7 2 2 15,-3-2 3 1,3-3-2-16,0 3-2 0,-4 2-3 16,1-2 1-16,0-3 1 15,-1 6 2-15,1-4-1 16,3-2-3-16,-4 9 1 0,-6-10 1 31,10 10 0-31,0-6 2 0,4 3-3 16,-8-3-2-16,4 3 2 15,-3-4 2 1,3 7 0-16,0 0 2 0,0 10-2 0,4-10-3 16,0 9 1-16,-1-9 1 15,8 6 0-15,-7-6 2 16,6 0-1-16,-2 0-1 15,2-6 1-15,1-3 1 16,-4 6-1-16,0-7 4 16,-3 4-3-16,0-3-3 15,-1 5 0-15,1-2-1 16,-1 0 0-16,5 3 4 16,2 3-1-16,-6-6-1 15,3 6 1-15,0-10-1 16,4 10 0-16,0-3 0 15,-1 3 0-15,1-6 0 16,0 6 0-16,-1-3-3 16,8 6 2-16,-4-3 3 15,4 0-1-15,3 0 2 16,-6 0-2-16,2-3-1 16,-2 3 1-16,6-7 5 15,-3-2-3-15,3-1 6 16,-3 4-6-16,3-3-1 15,-3 9-1-15,3-10 1 16,0 10-1-16,1-3 24 16,-1 3-14-16,0-6-5 15,4 6-3-15,-11-3-25 16,4 3 12-16,0-6 4 16,-1 6 4-16,1 0-1 0,-4 0 2 0,4 0 1 15,0 0 0-15,3 0 4 16,-3 0-2-16,7-4-1 15,-4 8 0-15,4-4-4 16,-4 0 2-16,7 0 1 16,-10 0 0-16,3 0 0 15,1 6 0-15,-1-6 0 16,0 0 0-16,8 0 0 16,-5 3 0-16,8-3 0 15,0 6 0-15,3-3 0 16,-3 7 0-16,7-4 0 15,-3-3 0-15,3-3 0 16,-4 6 0-16,7-6 19 16,-6 0-10-16,13 0 14 15,-10 0-13-15,4 0-9 16,-4 0-2-16,3 0 0 16,-7 4 1-16,1-8-9 15,-4 4 5-15,0-9-1 16,-4 3 3-16,4-4 11 15,-4 1-6-15,0 6 0 16,-3-3-2-16,0 6-1 16,-4 0 0-16,4-4-9 15,-4 8 5-15,4-4 1 16,-4 0 3-16,4 0 13 16,-3 0-7-16,-1-4-14 0,-3-2 5 15,3 0-5-15,0 3 5 0,4-4 9 16,-4 4-4-16,4-3 2 15,-4 6-2-15,1-3 1 16,-1 3-2-16,0-6-1 16,-3 12 1-16,0-6-1 15,-1 3 0-15,-2-3 0 16,-5 9 0-16,1-9 0 16,-4 7 0-16,0-7 0 15,0 3 0-15,1-3 0 16,-5 6 0-16,1-6-3 15,-4 0 2-15,-3 0 1 16,3 6 0-16,-4-2 2 16,1 2-1-16,-4-3-1 0,4 3 1 15,-4-3-4 1,3 7 2-16,-3-4 1 16,4 3 0-16,-4 1 2 15,3-1-1-15,-3 1-3 16,4-1 1-16,-4 1 3 15,0 5-1-15,0-5-3 16,0 5 1-16,0-2 1 16,0 2 0-16,-3 4 2 15,-1 0-1-15,1-3-1 16,3 3 1-16,-7-1-1 16,4 1 0-16,-1-3 0 15,4-7 0-15,-3 1 0 16,-1 5 0-16,-3-5 0 0,4-1 0 0,-4 7-3 15,3-4 2-15,-3 4 1 16,4-3 0-16,-4 2 0 16,3-5 0-16,-3-1 0 15,4 7 0-15,-1-7-3 16,4 1 2-16,-3-1 1 16,-1 0 0-16,-3 1 4 15,4-1-2-15,-4-2-1 16,4-4 0-16,-4 3 1 15,0 3-1-15,-4 1-3 16,4-1 1-16,-4-3 3 16,1 4-1-16,-4-1-5 15,7 1 2-15,-7-4-36 16,7-3 20-16,-7 7-16 16,7-4 19-16</inkml:trace>
  <inkml:trace contextRef="#ctx0" brushRef="#br0" timeOffset="90947.66">5479 12820 132 0,'0'-3'49'0,"0"-3"-38"0,0 6-16 15,0 0-11-15,0 0 7 0,-7 6 4 16</inkml:trace>
  <inkml:trace contextRef="#ctx0" brushRef="#br0" timeOffset="92637.18">17752 13745 132 0,'3'0'52'0,"-6"0"-41"0,6 0 24 0,-3 0 10 0,0 0-25 16,0 0-10-16,0 0-29 15,-3-6-11-15,-1 6 4 16,1 0 2-16,-1 0 23 16,1 0 12-16,-1 0 13 15,1 0 6-15,3 0-10 16,0 0-2-16,0 6-10 15,-4-6-1-15,4 0 3 0,0 0 3 16,4 3 2-16,-4 4 9 16,3 2 5-16,-3 1-31 15,4 5-12-15,-1-2 6 16,-3 12 3-16,0-6 17 16,0 9 9-16,4-6-26 0,-4 6-9 15,0-9 3-15,7 0 0 16,3 6 7-1,-3-13 3-15,4 4 1 16,0-10-3-16,3-12 2 16,0 3 1-16,3-13 2 15,1-3-1-15,3-6-1 16,0 0 1-16,1-12 1 16,-1 2-3-16,0 7 0 15,0-7-8-15,-3 10-4 16,-4 6-33-16,-4 7-13 0,-3 2 31 15,-7 10 16-15</inkml:trace>
  <inkml:trace contextRef="#ctx0" brushRef="#br0" timeOffset="107058.51">17995 14112 104 0,'0'-9'38'0,"0"9"-29"0,0 0 8 0,0 0 2 0,0 0 4 16,0 0 6-16,0 0-12 15,0 0-2-15,0 0-9 16,0 0-4-16,0 3-1 16,0-3-12-16,0 6-5 0,0-6 19 15,4 3 11-15,-1 4-2 16,1 2-1-16,-4-3 0 16,0 4 0-16,0 2-8 15,0-2-1-15,-4 5-2 16,1 4 0-16,-1-3-5 15,1 3-1-15,-1-1-8 16,1 1-4-16,-1-3-54 16,1-7-27-16,-1 7 50 15</inkml:trace>
  <inkml:trace contextRef="#ctx0" brushRef="#br0" timeOffset="107993.87">18182 14128 72 0,'0'-6'30'0,"-3"6"-24"0,3 0 6 0,0-7 2 15,0 4-2-15,3 3 3 16,-3-6 9-16,0 3 7 16,0 3-3-16,0-7-2 15,0 7-10-15,0-3-3 16,0 3-7-16,0-6-4 0,4 6 1 16,3-3-2-16,3-3 2 0,4-4 2 15,1 7 2-15,2-3-6 16,-3-4 0-16,0 10-3 15,1-6 0-15,-5 6 2 32,4 6 0-32,-3-6 0 0,-1 10 2 15,-3-4 1-15,-3 4-1 16,-4 2-2-16,0-3 1 16,-4-2-1-16,1 2 0 0,-1 1 0 15,-3-4 0-15,4-3 0 16,-1 3 0-16,4-3 0 15,-3-3 0-15,3 0-3 16,0 0 0-16,7 0-1 16,-4 0 3-16,4 0 0 0,0 7 3 15,4-7-1-15,0 3-1 16,-1-3-2-16,1 9-1 16,-4-3-3-16,0 4 1 15,0 6 1-15,-4-4-1 16,1 4 1-16,-4 3 0 15,-4-1-4-15,1 1 0 16,-4-3-5-16,-4 3-2 16,-3-10 11-16,0 7 6 15,-7-7 11-15,3 1 6 16,-3-4-3-16,3-6 1 16,1-6-50-16,3-10-21 0,7-3 26 15,-4-3 15-15</inkml:trace>
  <inkml:trace contextRef="#ctx0" brushRef="#br0" timeOffset="110686.56">18842 13789 532 0,'-4'13'200'0,"50"31"-155"0,-78-69-147 0,25 21-77 15,4 4 89-15,-1-6 52 16,1 6 28-16,-1 0 10 15,1 0-1-15,-4 0-5 0,3 0 2 0,1 6-51 16,-1 4-23 0,4-1 40-16</inkml:trace>
  <inkml:trace contextRef="#ctx0" brushRef="#br0" timeOffset="110805.24">18785 13952 248 0,'-14'19'93'0,"7"-10"-72"0,4 1 14 16,3-4 2-16,0 4-23 15,0-1-10-15</inkml:trace>
  <inkml:trace contextRef="#ctx0" brushRef="#br0" timeOffset="115443.63">5249 11230 432 0,'14'10'162'0,"-14"-10"-126"0,11 6-320 31,-11-6 152-31,-7 3 47 16,3 3 45-16,1-2 24 16,-1 2 5-16,1-3 4 15,-1 3 24-15,-6-6 11 16,-1 0 6-16,1 3 2 16,-1 4-11-16,-3-1-5 15,0-3-9-15,0 6-5 16,-4 1-3-16,0-1-3 0,1 7 1 15,-1-7-1-15,-3 7 0 0,0-7 6 32,3 4-3-32,-3-7 6 0,-4 4-1 15,1-1 2-15,-1 1-3 16,0-4 1-16,-10-3-5 16,0-3 3-16,-1 0 3 0,1 6-1 15,0-6 3-15,0 0-4 16,-1 0 1-16,5 0-3 15,2 0 0-15,1-6 1 16,3 3 1-16,1-3 12 16,2-4 5-16,1-6-12 15,4 4-7-15,3-4-6 16,3-6-2-16,-7-3 4 16,11-9 1-16,-3-1 2 0,-1 1 0 15,8-4-2-15,3-6 1 16,0 7 0-16,0-1 3 15,0 3-3-15,3-5 0 16,8 2-6-16,-1 4-2 16,-3-4 8-16,11 0 5 15,-7-3-8-15,6 4-4 16,4 2 2-16,1 7 0 16,2 3 4-16,4 6 1 15,8 0-21-15,-1 13-8 16,0-3 28-16,1 9 16 0,-1-3-7 15,0 3-5-15,-7 3-9 16,4 3-3-16,-7 3 5 16,3 1 5-16,4 9-18 15,-8 6-4-15,1 0 23 16,0 6 13-16,-4 4-11 16,4-1-4-16,-1 4-14 15,-6-4-6-15,3 4 20 16,0 3 9-16,-10-4-19 15,3-2-6-15,-10-7 12 16,3 7 9-16,-4-7-23 16,1-3-9-16,-4-6-83 15,-4 6-37 1,-6-6 74-16</inkml:trace>
  <inkml:trace contextRef="#ctx0" brushRef="#br0" timeOffset="116926.59">7775 12391 172 0,'0'0'66'0,"0"0"-52"16,-3 0 8-16,-1-4 1 15,4 8-14-15,-3-4-5 16,3 0-2-16,-7-4-2 16,0 4 0-16,-8-6 2 15,8 12-1-15,-10-6 4 16,6 0-3-16,-10 0 1 15,7 4-1-15,-11 2 3 16,4-3-3-16,-11 6 6 16,4 1-5-16,-7-4 3 15,3 4-3-15,-7-10-4 16,7 9 0-16,-10-9 1 16,10 0 0-16,-6-3 4 15,9-3-2-15,-6-4 21 0,7 1-12 0,-7-7 12 16,10 7-13-16,-7-10-9 15,7 3-2-15,-10-3-2 16,10 10 1-16,-6-10 2 16,6 10 0-16,-7-16 8 15,11 15-4-15,-7-15 8 16,10 13-8-16,-6-14-3 16,6 1-2-16,-3-3 1 15,7 9 0-15,3-9 2 16,-3 6-1-16,3 0-3 15,4 3 1-15,4-3-1 16,-4 4 0-16,3-11-5 16,8 14 4-16,3-13 8 15,3 9-3-15,4-10 0 16,8 4-1-16,2-9-23 16,5 9 12-16,-1-7 10 15,4 1 1-15,-1 3 1 16,1 3-1-16,3-3-4 15,-3 9 2-15,3 0 16 16,1 3-8-16,-1 7-5 16,0-1-2-16,4 1-2 15,-4 0 0-15,4 9-9 16,0 0 6-16,3 0 4 16,-7 0 1-16,-3 3 14 15,-4 3-8-15,1 0-5 0,-5-3-1 0,1 7 2 16,0-4-1-1,-1-3-14-15,-2 7 7 0,-1-1 3 16,-4 7 2-16,1-7 16 16,0 7-8-16,-1-4-7 15,-3 4-1-15,1 3-2 16,-1-3 1-16,-4-4-9 16,4 13 6-16,-3-9 4 15,3 3 1-15,0-4 16 16,0-2-11-16,0 6-2 15,0-4-7-15,1-5-2 16,2 5 3-16,-10-2 5 0,4-4 7 16,-4 1-10-1,4 6 2-15,-4-7-2 16,0 7 1-16,-4-4 0 16,1 4 0-16,-4 3 2 0,-4 6 3 15,1-6-4 1,-1 6-1-16,-6 3-7 15,2 0 4-15,-9 3 6 16,6 1-2-16,-6 2-35 16,2-5 18-16,-6 11-28 15,7-5 24-15</inkml:trace>
  <inkml:trace contextRef="#ctx0" brushRef="#br0" timeOffset="119981.1">20729 13711 132 0,'-3'6'49'0,"3"-6"-38"0,0 3 15 0,0-3 3 16,0 0-10-16,0 0 2 15,0 0-13-15,0 0 2 0,0 0 5 16,0 0 3-16,0 0-3 15,0 0 1 1,3 0-9-16,1-3 16 16,3 3-14-16,-4-6 12 0,4 0-16 15,0 2-8-15,0-2-9 16,4-3-6-16,0-4 10 16,-1-3 12-16,1 7 10 0,-1-7-6 15,1 4-4-15,0-4-8 31,3-3 2-31,0-6 14 16,0 6-6-16,0-6-3 0,7-6-4 16,-3 0 3-16,-1 2-2 0,5-5 5 15,-1-1-5-15,-4 7-2 16,1 0 3-16,-4 9 1 16,0 0 0-16,-3-3-6 15,3 13 2-15,-3 0 3 16,-1 5 0-16,-3-2 4 15,0 12-10-15,0-2-1 16,-3 11 9-16,-4-5 1 16,3 9-2-16,-3-1-20 15,0 7 9-15,0 4-14 16,0 2 33-16,0-3 12 16,0 0-11-16,-3 1-4 15,3 2-5-15,-4 0 0 0,1 4-1 16,-1-7-1-16,1-3-4 15,-4 0 0-15,3-6 2 16,1-3 3-16,-1-4 2 0,1-2-8 16,3-4-4-16,0-6-28 31,3 0 19-31,-3-6-2 0,4 3-39 16,-4-7-20-1,3 4 40-15,-3-10 20 0</inkml:trace>
  <inkml:trace contextRef="#ctx0" brushRef="#br0" timeOffset="120060.89">21018 13579 532 0,'-21'0'198'0,"21"0"-154"0</inkml:trace>
  <inkml:trace contextRef="#ctx0" brushRef="#br0" timeOffset="120291.1">20948 13588 116 0,'3'-3'46'0,"-3"-3"-35"0,8-3 1 0,-5 6-3 16,4-4-3-16,0 7-1 15,0-3 3-15,-3-3 3 16,-1 6-2-16,-3 0 15 16,0 0-13-16,0 0 19 15,4 0-17-15,-1 0 11 16,4 0-14-16,4 0 4 16,3 0-9-16,0-10 20 15,0 10-14-15,4-9 12 0,0 3-30 16,-4 3-27-1,0-4 16-15,-4-2-3 0,1 9 11 16,-4-3 6-16</inkml:trace>
  <inkml:trace contextRef="#ctx0" brushRef="#br0" timeOffset="122002.95">21615 13256 160 0,'3'-3'60'0,"-3"3"-47"0,0 3 10 0,0-3 5 16,0 0-16-16,-3 0-4 15,3 0-5-15,-4 0-5 16,4 0 1-16,-7 0 7 15,4 0-3-15,-8 0 8 16,7 0-7-16,-10 0 3 16,4 6-4-16,-11-2 0 15,6 11-1-15,-9-2-2 16,6 2 1-16,-7 4 1 16,4-3 1-16,4-7-1 15,3 10-2-15,3-3 1 16,4-4-1-16,3-2 0 15,4-4 0-15,0 3 2 16,7 1-1-16,1-4 2 16,6 4-2-16,3-1 4 15,1 0-3-15,0-6 4 16,3 4-4-16,-4 2 17 16,1 1-11-16,-4-4-1 15,0-3-4-15,-7 6-5 16,4 1 1-16,-11-4 3 15,3 3-1-15,-13 1-5 16,3-1 2-16,-14 1 10 16,-1-1-5-16,-6 0 4 15,3 7-4-15,-6-6-4 16,6 5 0-16,-3-5-1 0,0-1-22 16,10-6-8-16,4 3 16 0,3-6 142 31,4 0-67-31</inkml:trace>
  <inkml:trace contextRef="#ctx0" brushRef="#br0" timeOffset="123505.15">20786 14238 524 0,'7'9'195'0,"56"0"-152"0,-87-9-375 31,24 0 193-15,0 0 56-16,0 0 66 16,0 0 34-16,0 7 6 15,0-7 14 1,0 0-20-16,0 0 0 0,0 0-2 0,0 0 0 15</inkml:trace>
  <inkml:trace contextRef="#ctx0" brushRef="#br0" timeOffset="123834.66">20839 14256 397 0,'7'-3'11'0,"0"-6"-18"16,0-7 21-1,7 7-11-15,0-7-10 16,0-3 4-16,4-6-5 16,6 3 12-16,-2-9 4 15,2 3-1-15,-3-7-2 16,1 7-2-16,-1-7-5 15,0 7 1-15,-3 3 1 16,-1 3 0-16,-3 7-3 16,-3-1-4-16,0 16-1 15,-4 0 8-15,-4 6 5 16,4 4-2-16,-3 5 0 16,-1 7-1-16,-3 3 1 15,4-6-2-15,-4 6-3 16,0 3 1-16,0-3 3 15,3-6-1-15,-3 9-1 16,0-9 1-16,0 6-4 16,0-6 2-16,0 3 3 15,0-3-1-15,0-6 2 0,0-7-42 16,0 3-16-16,0-9 26 16,-3 0 12-16</inkml:trace>
  <inkml:trace contextRef="#ctx0" brushRef="#br0" timeOffset="124005.21">20881 14219 444 0,'-11'12'165'0,"85"4"-129"0,-109-19 59 31</inkml:trace>
  <inkml:trace contextRef="#ctx0" brushRef="#br0" timeOffset="124247.1">20944 14191 192 0,'7'0'71'0,"-3"0"-55"0,3 0 4 0,-7 0 0 0,7 3-12 16,0-3-4-16,4 0-3 15,-4 0-1-15,7 0-5 16,-4-3 1-1,5 3 2-15,-1-7 3 16,0 4 0-16,0-3 2 0,0-4-4 16,-3 4 0-1,3 6 1-15,-4-9-5 16,1 6 3-16,-4-4-25 16,4 4 14-16,-8-3-14 15,4 6 16-15</inkml:trace>
  <inkml:trace contextRef="#ctx0" brushRef="#br0" timeOffset="125367.03">21442 13980 128 0,'0'0'49'0,"-4"-9"-38"0,4 9 8 0,-3 0 16 16,6 9-20-16,-3-2 9 15,0-4-11-15,0 3 2 16,0 4-8-16,0-1 2 15,4 0-5-15,-4 1 2 16,0 5-3-16,-4 4 3 16,4 6-4-16,-3-6-1 15,-1 6 0-15,-3-3-1 16,4-6 0-16,-8 3 0 16,4 0 2-16,0-4 3 0,0-5 20 15,0-10-7 1,3 9-9-16,1-18-25 15,3 9 8-15,-4-19 2 16,8 9 5-16,3-15 3 0,0 0 14 16,-4 3 3-1,8-3-10-15,0 0-7 16,3-3-2-16,0 0 2 16,0 3-1-16,0-1-3 15,4 8 1-15,-4 5 1 16,3 1 0-16,-2 8 0 15,2-2 0-15,-3 12-3 16,4-2 2-16,-4 2 1 16,0 10 0-16,-3-4-7 15,-1-3 4-15,-3 7 3 0,4 0 1 0,-7-4 15 16,-1 4-9-16,-6-7-25 16,3 7 10-16,-8-3-20 15,1-4 13-15,0 0 13 16,0 1 1-16,-3-4 22 15,6-3-12-15,-3-3 12 16,7 7-12-16,0-14-14 16,4 7 3-16,-1-3-1 15,4 3 3-15,0-9 0 16,4 9 0-16,-4 0-3 16,4 0 2-16,-1 0 10 15,1 9-6-15,-1-9 0 16,1 10-2-16,-8 5-4 15,4-2 2-15,-10 2 3 16,-1 4-1-16,-6 0-9 16,3 0 4-16,-11 3 4 15,8 0 0-15,-12-6 14 16,5 2-8-16,-4 1 0 0,-4-9-6 16,4-1-111-1,7 0 61-15,-4-9-93 16,4 7 82-16</inkml:trace>
  <inkml:trace contextRef="#ctx0" brushRef="#br0" timeOffset="156626.37">21675 14498 156 0,'0'0'57'0,"0"0"-44"0,0 0-4 0,0 0 9 16,0 0-12-16,-4 0 11 15,4 0-10-15,-3 0-4 16,3 0-1-16,-7 0-7 16,3 0 3-16,-7 0-1 15,4 0 1-15,-7 6-9 16,7-3 6-16,-10 4 4 16,6-7 1-16,-10 3 18 15,3 3-10-15,-7-6 1 16,8 0-5-16,-8 0-1 15,-3 0-3-15,0 6-1 0,-4-3-1 16,-3 7 0-16,3-4 2 16,0-3 2-16,4 3 1 0,0-2-1 15,0 2 1-15,-1-3-4 16,5 3-2-16,-1-6-1 31,4 0 3-31,-7-6 2 0,-1 3 0 16,-2 3 2-16,-1-6-2 15,0 6-1-15,0 0 1 16,4-4-4-16,3 4 2 0,1-6 1 16,3 6 0-16,-1-3 0 15,5-3 2-15,-1-4-1 16,4 7 2-16,0-9 4 16,3 2 6-16,1-9-3 15,-1 1 0-15,1-7-2 0,2 3 2 16,1-3 12-16,0-4 8 15,0-2-33-15,4 3-15 16,-1 0 4-16,1 2 7 16,3-2 3-16,3 3 2 15,4-3 4-15,0 0 1 16,4-4 16-16,0 4 8 16,3 0-17-16,0-7-4 15,0 7-18-15,0 3-8 16,0 3 24-16,4 0 10 15,-1 0-21-15,5 7-10 16,-1 5 22-16,3 4 14 16,5 3-26-16,-1-4-10 0,-7 7 5 31,7-3 5-31,4-3 5 0,0-3 2 16,-4 5 17-1,0-2-9-15,4 3 12 0,3-3-29 16,-3 0-12-1,3 6 10-15,4-4 24 16,0 8-6-16,7-8 1 16,0 4-5-16,-1 0-20 15,-2 0 9-15,3-6 19 16,-4 6-6-16,4-9 1 16,-4 9-3-16,4 0-18 0,-4-3 24 15,-10-4-9-15,3 4 2 16,-3-3-17-16,-7 6 21 0,-4 0 9 15,-3 0-6-15,-4 9-5 16,-4 1-2-16,-3 9-5 0,-7 12 2 16,-3-3 1-1,3 10 0 1,-7 6 0-16,-4 0-11 0,1 9-3 16,-4 10-6-16,3 6-3 15,0-7-73-15,1-15-34 16,3 7 67-16</inkml:trace>
  <inkml:trace contextRef="#ctx0" brushRef="#br0" timeOffset="158439.87">5609 13247 440 0,'0'0'165'0,"39"37"-129"0,-53-55-168 0,7 14-86 15,7-2 109-15,0 6 61 0,0 0 41 16,0 6 15-16,0-2 1 16,0 2 2-16,0-3 3 15,0 6 2-15,0-2 2 16,0-4 1-16,0 3 1 15,0 3 2-15,-4-2-6 16,4 2-1-16,-3 0-9 16,-1-5 0-16,4 5 1 0,0 0-6 15,0 7-2-15,0 0-3 16,4-4 3-16,-1 4 2 16,1-7 2-16,3-2-4 15,3-7 1-15,5-13 11 16,2 1 7-16,11-23 8 15,8-9 7-15,6 0-20 0,0-3-7 16,1-3-120 0,-1 3-52-16,-3-6 83 15</inkml:trace>
  <inkml:trace contextRef="#ctx0" brushRef="#br0" timeOffset="166526.74">8467 12673 124 0,'3'-6'46'0,"-3"6"-35"0,4 0 3 0,-4 0 3 15,0 0-10-15,0 0 1 16,0 0-5-16,0 0 7 16,0 0-6-16,0 0 10 15,0 6-8-15,-4-3-1 16,4 3-3-16,-3-3 3 16,-4 4-3-16,-4-4-1 15,4 3 0-15,-4-3-4 16,4 7 2-16,-3-4-10 15,3-3 6-15,-4 3-7 16,4 4 7-16,-4-10 16 16,8 0-6-16,-1 0 20 15,4-3-13-15,-7-10 9 16,7 4-12-16,0-1 0 0,7 1-6 0,-3-4 0 16,3 4-1-16,4 3-6 15,3-1 2-15,-7 7-39 16,10 7 23-16,-2 2-24 15,6 7 25-15</inkml:trace>
  <inkml:trace contextRef="#ctx0" brushRef="#br0" timeOffset="169831.96">6117 9434 88 0,'-3'-7'35'0,"3"7"-27"0,0 7-2 0,0-7-3 15,0 0-1-15,0 0 1 16,0 0 3-16,0 0 1 16,0 3-6-16,-7-3 0 0,3 6 3 15,4-3 2-15,-7-3 17 16,3 0 10-16,4 6 0 16,-3-6 3-16,3 0-11 15,-7-6-3-15,7 6-13 16,0-9-3-16,0-1 0 0,0 1 1 15,7-7 1-15,-7-3-4 16,7 1-3-16,0-8 15 31,-3 8-9-31,3-17-16 0,0-2 18 16,3-7 6-16,1 0-9 16,3-3-4-16,4-3-2 15,-4 2-3-15,7 5-1 0,-7-1 0 16,-3 9 3-16,3 7 4 0,0 0 3 15,-4 3-7 1,12 6 1-16,-8 0-1 16,0 3 1-16,0-2-5 15,4 8 3-15,-1 1-1 16,4-1 4-16,1 1 1 16,-8 3 0-16,7-4 1 15,3-5-2-15,1 5 2 16,0-2-2-16,0-4 2 15,10 7-4-15,-7-7-6 16,4 6 3-16,7-8 2 16,-1 8 2-16,5-9 4 15,-1 10-2-15,4-7 1 16,-4 7-1-16,8-10-2 16,-8 10 1-16,4-1-1 15,0-5 0-15,3 5-3 16,1 7 2-16,-1-3-1 15,-3 0 0-15,3 2 4 16,-3 4-1-16,3 0-1 16,-6 10 1-16,6-10 3 15,-10 9-2-15,7-3-1 16,0-2 0-16,3 2-6 16,0 3 3-16,4-9-10 15,-7 3 7-15,4-3 2 16,-5 0 2-16,1 0 12 0,-3 0-6 0,3 0 2 15,-4 0-4-15,0 0-4 16,1 0 0-16,2 0-1 16,-2 7 0-16,3-7 2 15,-1 0 0-15,-6 0-3 16,0 3 2-16,3-3 3 16,-10 6-1-16,3-6 2 15,1 6-2-15,2-3-5 16,1 4 2-16,4-4-1 15,-1 6 1-15,4-2 8 16,-4-4-3-16,11 6-1 16,-4-3-1-16,8-6-6 15,-8 4 3-15,8-8 3 16,-8 4 0-16,4-6-3 16,0 6 1-16,3-9 1 15,-3 6 0-15,-7-4 4 0,21-2 0 16,-24-1-4-1,-1 7 0-15,-3-9-2 16,-4 9 0-16,28-13-5 16,4 7 4-16,-3-1 1 15,-8 1 2-15,4 3 11 16,-3 6-6-16,-1-4-5 16,-3 4 0-16,4-6-2 15,-4 3 0-15,3-3 2 16,-7 6 0-16,8 0 0 0,-4 0 0 0,0 0 6 15,-4 9-3-15,0-9-10 16,-3 0 4-16,-7 0-11 16,7 0 17-16,-7-9 5 15,3 9-4-15,-3-10-3 16,-4 7-2-16,4-3 5 16,0 3-2-16,0-4-3 15,-1 4 0-15,1-3 3 16,0 0-1-16,0 3-9 15,0-4 4-15,-1-2-3 16,-2 9 4-16,-1-9 17 16,0 9-7-16,4 0-12 15,-4 0 3-15,8-4-16 16,-1 8 10-16,4-4 11 16,-4 6-2-16,1-3 14 15,-5 3-8-15,5-3 1 16,-4 4-5-16,3-4-15 15,-3 3 6-15,3-6 5 16,0 6 1-16,8-6 11 16,-4 3-5-16,6-3-8 15,-6 7 1-15,7-4 0 16,-3 6 1-16,6-2-7 16,-7-4 4-16,8 3 1 15,-4-3 2-15,7 3 8 16,-4-6-4-16,8 4-14 15,-4 2 4-15,0-6 9 0,-4 6-1 0,1-3 15 16,-5-3-9-16,5 0-6 16,-1 0-2-16,-3 0 2 15,-3 6-1-15,-1-2 2 16,-7 2-2-16,1 3 2 16,-8 1-2-16,0-1-5 15,-3 0 2-15,-4 1 3 16,1-1 0-16,-5 1 2 15,-3-1-2-15,1-3-3 16,-5 4 1-16,-3-10 5 16,4 9-2-16,0-9 1 15,-1 0-1-15,1 0-4 16,3 0 1-16,0 0-1 16,0 6 0-16,1-6-3 15,-1 4 3-15,-4-4 8 16,4 9-4-16,-3-9 0 15,0 9-1-15,-4-2-4 16,0-4 2-16,-3 3 3 16,-1 4-1-16,-3 5-1 15,4-2 1-15,-8 2 3 16,4 1-2-16,-7-3-5 16,4 5 1-16,-4 4 1 15,0-3 1-15,0 0 4 16,0 0-2-16,0 0-3 15,0-1 0-15,0-2 1 0,0 3 0 16,0 0-3-16,3 0 2 0,-3 3 3 16,4 0-1-16,-4-1 2 15,0 1-2-15,0 3-7 32,0 1 3-32,0-4 3 0,0 3 1 0,0 0 4 15,3-3-3-15,1 3-5 16,0 0 1-16,-4 0 1 15,3-3 1-15,-3-3 0 16,0 6 0-16,-3-6 4 16,3 6-2-16,-4-7-3 15,0 1 0-15,-3-3-4 16,4 0 3-16,-4-4 8 16,3 4-4-16,-3-7 2 15,7 1-2-15,-7-1-2 16,7 1 1-16,-3-1 1 15,3-3-1-15,-4-6 4 16,4 3-3-16,-3-3 1 16,6 0-1-16,-6 0-103 15,3 0 55-15,-11 0-80 16,4 0 72-16</inkml:trace>
  <inkml:trace contextRef="#ctx0" brushRef="#br0" timeOffset="173896.41">8498 12739 104 0,'0'0'38'0,"0"0"-29"0,0 0 6 0,0 0-4 15,0 0-7-15,0 0-24 16,4 0 11-16,-1-3-26 16,1 3 20-16,0-7-10 15,-1 14 14-15,1-7 0 16,-1 0 6-16,-3-7 3 16,4 7 2-16,-4 0 0 15,0 0 0-15,0 0-5 16,0 0 3-16</inkml:trace>
  <inkml:trace contextRef="#ctx0" brushRef="#br0" timeOffset="174953.07">8491 10669 36 0,'0'0'16'0,"0"0"-12"0,0 6 3 0,0-6 7 15,4 3-8-15,-4 7 6 16,0-4-7-16,0 4 15 16,0 5-11-16,-4-5 20 15,4 2-16-15,0-2 4 0,-10 5-5 16,3-5-3 0,3-1-4-16,-6 0-8 15,3 7 1-15,-8-6-10 16,8 5 7-16,-10-5-3 15,10 2 5-15,-11-6 6 16,7 10-1-16,-6-13 15 16,6 7-10-16,-3-10 17 15,7 0-14-15,0-10 13 16,0 1-13-16,3-10 15 16,4-6-15-16,0-10 35 15,11 4-25-15,-4-10 2 16,0 7-13-16,4-7-9 15,-1 10 0-15,4 9 13 0,1 6-7 16,-1 10-16-16,3 6 5 0,-3 9-14 16,1 13 11-16,-8 6-77 15,7 1 46-15,-14 8-62 16,3-2 57-16</inkml:trace>
  <inkml:trace contextRef="#ctx0" brushRef="#br0" timeOffset="176153.81">10410 11676 96 0,'0'9'35'0,"0"-9"-27"0,0 0 16 16,0 0 15 0,0 0-21-16,0 0-2 15,0 0-11-15,0 0-5 16,0 0-1-16,0 6 10 16,0-3-6-16,-3 7 11 15,3 6-8-15,-4-7 5 16,1 4-6-16,-4-1 11 15,3-3-9-15,-6-5 1 16,3 5-5-16,-4-9-2 16,4 6 0-16,-7-12 3 0,7 6-2 0,-7-9 6 15,7-1-5-15,-4-9 10 16,4 10-7-16,0-7 19 16,7 4-14-16,4-4 12 15,3 0-13-15,3 4-18 16,4 2 3-16,4-5-38 15,3 8 24-15,0 4-16 16,4 3 20-16</inkml:trace>
  <inkml:trace contextRef="#ctx0" brushRef="#br0" timeOffset="179751.46">8477 12008 140 0,'-3'0'55'0,"3"0"-43"0,3 0 1 15,-3 0 6 1,0 0-12-16,0 0 0 0,0 0-5 0,0 0-13 15,0 9 7-15,-3-2-2 16,3 8 4-16,-4-2 2 16,1 3 0-16,-4-7 6 15,3 10-3-15,-3-10 14 16,4 1-9-16,-8-1 12 16,0 0-12-16,-6-9 1 15,6 0-6-15,-10 0-4 16,7-3 0-16,0-6-4 15,-4 0 3-15,0-7 10 16,4 6-5-16,7-8 11 16,4 2-8-16,6-3 1 15,8 10-4-15,10-16-4 16,4 12 0-16,-1-9-32 16,1 10 18-16,3-4-30 15,4 13 26-15</inkml:trace>
  <inkml:trace contextRef="#ctx0" brushRef="#br0" timeOffset="180976.87">11550 10763 188 0,'0'-6'71'0,"0"6"-55"0,0-10 0 0,0 10-2 16,0 0-10-16,0 0 5 16,0 0-6-16,0-6 10 15,0 12-7-15,0-6 5 16,0 0-6-16,-4 0 2 15,4 4-4-15,-3 2 3 16,-1 3-4-16,-3 7 17 16,0-4-11-16,-3 4-3 15,3 0-3-15,-7-4-2 16,3-2 0-16,-7-1 13 16,4 1-7-16,-3-4-5 15,2-6-1-15,1-6-2 16,4 2 0-16,-1-5 4 15,4-7-1-15,7-9-9 16,4 6 4-16,3-9 1 16,7 3 3-16,7-3 13 15,0 3-7-15,39 12-240 32</inkml:trace>
  <inkml:trace contextRef="#ctx0" brushRef="#br0" timeOffset="187985.86">24377 13435 64 0,'0'6'27'0,"0"-3"-21"0,0-3-1 0,0 0-1 16,0 0-8-16,0 0 1 15,0 0 1-15,0 0 16 16,0 0-7-16,0 0 28 16,0 0-20-16,0 0 11 0,0-3-8 15,0 3-4-15,0 0-5 16,0 0-4-16,-4 0-5 15,1 0 9 1,3 0-5-16,-4 0 7 0,1-6-9 16,-1 6-3-16,1 0 3 15,-1 0 0-15,1 0 0 16,-4 0-2-16,3 0 1 0,-3 6-1 16,-4-3 2-16,1 7-1 31,3-4-1-31,-11-3 16 15,8 6-9-15,-8 4 13 16,4 0-12-16,-4-4 1 0,4 0-6 16,-3 1 3-16,6-1-4 0,0 4 1 15,4-10-1-15,-3 6-2 16,6-2-2-16,1-4-1 16,3 6 2-16,0-9 2 0,3 6 2 15,8-6-1-15,-4 10-2 16,-4-10 1-1,4 9-1-15,4-3 0 16,0-2 0-16,-1 5 0 16,1-3 2-16,-4-3 3 15,7 7-2-15,0-4 3 16,0-3-2-16,-3 3 1 16,-1 4-3-16,1-4-4 15,-1 4 1-15,-3-1 1 0,1 0 2 16,-1 7 1-16,0-3 12 15,-4 5 7-15,-3-2-11 16,0 0-10-16,0-4-6 0,-3 4 4 31,3-3 0-31,-7 2 1 0,0 1 7 16,-4-4 3-16,-3 4-8 16,-4 0-2-16,1-4-1 15,-5 4 2-15,5-7 4 0,-1 1-4 31,4-1-1-31,0-9 2 0,3 10 3 16,1-10 2-16,-1 0-8 16,8 0-1-16,-1 6 2 0,1-6 0 31,6 0 0-31,-3 0 1 0,0 0-59 0,0 0-25 16,4 0 44-16</inkml:trace>
  <inkml:trace contextRef="#ctx0" brushRef="#br0" timeOffset="191754.42">8491 12027 132 0,'-7'0'49'0,"7"0"-38"0,-7 12-7 16,4-8-42 0,3 2 18-16,-4-3-28 15,4 6 27-15</inkml:trace>
  <inkml:trace contextRef="#ctx0" brushRef="#br0" timeOffset="191862.13">8389 12133 104 0,'-14'10'41'0,"14"-10"-32"0,-18-3 15 0,11 3 18 16,4 0-23-16,-4-7 6 15,3 4-15-15,-3-6-8 16,7 3-2-16,-3-7-42 16,6 1 23-16,-3 2-34 15,7 7 30-15</inkml:trace>
  <inkml:trace contextRef="#ctx0" brushRef="#br0" timeOffset="192614.79">11430 10863 136 0,'-4'-6'52'0,"4"6"-41"0,0-3 0 0,0-3-11 16,0 12-1-16,0-6-9 16,0 0 6-16</inkml:trace>
  <inkml:trace contextRef="#ctx0" brushRef="#br0" timeOffset="194424.64">24726 13686 64 0,'-10'-10'24'0,"3"1"-18"0,3-1-15 16,1 10-9-16,-1-9-5 15,0 3 2-15,1-4 39 16,-1 1 20-16,1 0 23 16,-1-1 13-16,1 1-18 0,-1 2-8 15,1 4-17-15,-1-3 4 32,4 6-20-32,-3 0 3 0,-1 0-11 0,4 0-4 15,0 6 2-15,-3-6 1 16,3 10 4-16,0-10 1 15,0 9-5-15,0 10-4 16,-4 0-4-16,-3-4 6 16,4 4-3-16,-1 10 5 15,-3 2-8-15,0-9-1 16,0 0 1-16,0-3 3 16,0-7-2-16,0 4 0 15,0-7-8-15,3-3-2 0,1-2 6 16,3-4 4-16,3-10 4 0,4-9-4 15,4 1-1-15,-4-7 1 32,7 6 0-32,0-10 3 0,0-2-1 15,0 3-1-15,4 3 7 16,0 6 5-16,-1-3-6 16,1 0-8-16,-1 10-3 0,1-4 2 15,0 6 1-15,-1 1 4 16,1 3 1-16,0 3-8 15,-1-4-2-15,1 4 8 16,0-3 6-16,-4 3-3 16,0-3-2-16,-4 6-1 15,1 6-1-15,-4-3 0 0,-3 3 0 16,-4-3 0 0,0 13 0-16,-8 0 6 15,-2-4-7-15,-4 4-6 16,3 3 3-16,-3 0 2 15,0-4 6-15,3-5-4 16,4-1 0-16,0 0-5 16,4-2 3-16,3-4 1 15,0-3 1-15,7 0 0 16,0 0-5-16,0 0 5 16,7 0 0-16,4 0 7 15,-1 0-8-15,1 0-2 16,0 6 4-16,-4-3 1 15,0 4 0-15,-4-4-6 16,1 6 2-16,-4 7-1 0,-3-1 8 16,-8-2 6-16,-3 6-5 15,-4 3-3-15,-3-3-2 16,-3-1 1-16,-1-2 1 0,-3-3-1 16,-4 2 1-16,-3-2-9 15,0 3-3-15,-1-7-6 16,1 0-4-16,4-9-9 15,-1 0-5-15,4 0-62 16,7-9-25 0,-1-7 62-16</inkml:trace>
  <inkml:trace contextRef="#ctx0" brushRef="#br0" timeOffset="195559.47">24204 14300 156 0,'7'-9'60'0,"-3"0"-47"0,3 2 13 0,-4 7 3 15,4 0-2-15,-3 0 4 16,-1 0-2-16,4 0 2 16,-3 7-17-16,-1 8-10 0,1 4-6 15,0 3 3-15,-1 9 3 16,-3-2-1-1,0-1-2-15,-3 6 0 16,3-6-1-16,-8 1-3 0,1 2-6 16,0-9-5-16,-3 3 19 15,-1-16 3 1,8 10-3-16,-8-12-4 16,8 2-2-16,-4-9 3 15,7 0-1-15,3-16-1 0,4-3 1 16,7-9-1-16,4-6 0 15,-1-1 0 1,1 7 0-16,3-16 0 16,0 7 0-16,4 2-3 15,0 7 2-15,0 3-1 0,-1 6 5 16,-3 3 3-16,-3 16-14 0,-4 0-7 16,-3 16 8-16,-4 3 11 15,-7 0 8-15,-4 6-3 0,-6 0-1 16,-4 3-20-16,-1 0-9 15,-2-3 24-15,3 0 13 16,0-6-25-16,3-6-11 16,0-1-2-1,8-2 10-15,3-10 5 16,7-7 5-16,4 4 2 16,6-3 2-16,1 6 8 15,3-6-6-15,4 3 5 16,3 3-5-16,0 3 2 15,-3 3 12-15,-4 3 6 0,-3 1-30 16,-8-1-14-16,-3 7 9 16,-7 0 4-16,-7-4 8 0,-7 4 15 31,3 3-8-31,-13-1-17 0,-1 7 18 16,-3-6 8-16,0 0-23 15,-1-3-11-15,5-4 5 16,3-5 21-1,6-4-4-15,1-6 17 0,4-4-35 16,3-2-104 0,7 6 61-16,3-13-66 0,4-3 70 15,7 4 30-15</inkml:trace>
  <inkml:trace contextRef="#ctx0" brushRef="#br0" timeOffset="196262.52">24740 14423 248 0,'7'3'93'0,"-7"3"-72"0,4-3 7 0,-4-3 5 16,7 6-21-16,0-2 1 16,0 2-14-16,0 3 2 15,0 7-2-15,0-4 10 16,0 4-5-16,-3 3 1 15,-1 9-3-15,1-3 1 0,-4 0 0 16,0-3 1-16,0 3-5 16,-4-6 1-1,4-3 0-15,-3 0 2 16,6-4-1-16,-6-6-7 16,3-2 3-16,-7-4-3 0,3-4 1 15,1-5 3-15,-1-7 1 16,1-3 1-16,3-9 0 15,3-13 6-15,4 4 4 0,4-7-8 16,3 6 0-16,4-6-7 16,-1 4 1-16,1 8 4 31,3 1 0-31,4 9-4 0,-4 3 4 16,0 4 2-16,-3 8 2 15,-4 7 0-15,-4 7-2 0,-3 8-6 16,-7-2-2-16,-3 6 5 0,-4-1 2 15,-4-2-6 1,4 3 3-16,-3-3 0 16,3-1-3-16,0-2-1 15,3-4-4-15,8-3 1 16,6-2 5-16,8 2 4 0,3-6 3 16,7 0 1-16,0 3 0 15,8 3-13-15,-8 4-4 16,0-1 12-16,-7 0 10 15,-3 10-2-15,-8-3-1 16,-10 0 8-16,-3 2 2 16,-11 1-10-16,-4 6-3 0,-7-3-7 15,-3 3 0-15,-4-6 8 16,4 6 5-16,4-9-15 31,2-3 3-31,-2 2-2 0,3-5-41 16,-1-7-20-1,8 3 32-15,-3-6 18 0</inkml:trace>
  <inkml:trace contextRef="#ctx0" brushRef="#br0" timeOffset="198258.41">8421 12005 536 0,'10'-6'200'0,"-10"6"-155"0,4-10-361 31,-4 10 175-31,0 0 30 15,0 0 72-15,0 0 12 16,0 0 16-16,0 0 194 16,0 0-99-16,0 0-257 47,-4 10 88-47,4-1 24 15,-7-3 41-15,0-3 22 16,7 4-1-16,-3-4 4 15,3 3-3-15,-7-6 8 16,7 6-6-16,0-6 12 16,0 0-9-16,-7-6 7 15,3 6-7-15,-3 0 11 16,7-6-10-16,-7 3 5 16,7-4-8-16,-4 4-37 15,4 3 16-15,-3-6-31 16,6 3 27-16</inkml:trace>
  <inkml:trace contextRef="#ctx0" brushRef="#br0" timeOffset="199840.62">8354 11961 116 0,'0'-6'46'0,"0"6"-35"0,7-3-6 0,-4-4-14 15,4 14 4-15,-3-7-9 16,3 0 8-16,-3 0 16 16,-1 0-5-16,-3 0 34 15,0 0-22-15,0 0 17 16,0 3-20-16,-3-3-14 16,3 6-1-16,-8-6-3 15,5 9 2-15,-1-9 2 16,-3 10 0-16,-3-10-14 15,6 6 8-15,-6-6 1 16,6 3 2-16,-3-3 3 16,7 0 0-16,-7-3 0 15,7 3 0-15,-7-6 0 16,7 0 0-16,0 2 2 16,7-2-1-16,-7 3-1 15,4-3 1-15,-1 3-1 16,1-4 0-16,-1-2-3 15,1 9 2-15,3-9 1 16,-7 5 0-16,3-2 0 16,4 6 0-16,-3-6-3 0,6 6 2 0,-6 0-1 15,3 6 0 1,-3 4-3-16,-1-1 3 0,1 0-8 16,-1 7 6-16,-3-7 1 15,0 1 3-15,-3-1 11 16,3 1-6-16,-7-10 11 15,3 9-9-15,-7-9 7 16,11 0-7-16,-14-3-4 16,11 3-2-16,-1-6-1 15,4 3 0-15,0-7 13 16,4 4-7-16,-1-4 11 16,4 1-10-16,0 3 1 15,0 6-5-15,1-10-2 16,-1 10 0-16,-4 0-8 15,8 0 4-15,-11 7-12 16,0-4 8-16,-7 3-14 16,7 3 12-16,-4 1-9 15,1-1 10-15,-4 1 5 16,7-4 2-16,-4-3 12 16,4 3-6-16,-4-6 9 15,8 0-8-15,-4-6-1 16,0 6-3-16,0 0 1 15,0 0-2-15,0 0 4 16,0 0-3-16,-4 0 1 16,4 0-1-16,-3 0-6 15,-1 6 2-15,-3-3-50 0,7 4 29 0,-7-7-39 16,7 9 35 0</inkml:trace>
  <inkml:trace contextRef="#ctx0" brushRef="#br0" timeOffset="200435.55">8456 12061 436 0,'-3'-3'162'0,"3"3"-126"0</inkml:trace>
  <inkml:trace contextRef="#ctx0" brushRef="#br0" timeOffset="200527.7">8424 12061 440 0,'-7'-9'165'0,"7"9"-129"0</inkml:trace>
  <inkml:trace contextRef="#ctx0" brushRef="#br0" timeOffset="201047.87">8417 12052 152 0,'-7'0'57'0,"7"0"-44"0,0 0-1 16,0 0-7-16,0 0-5 0,0 0-8 16,4 0 4-16,-1-3-7 15,1 3 6-15,-4-6 7 16,3 6-1-16,-3-4 7 15,0 8-5-15,0-4 1 16,0 0-2-16,0 0 1 16,0 0-2-16,0 0-3 15,0 0 1-15,0 0 12 16,0 0-6-16,-3 0 2 16,3 0-4-16,-4 0 5 15,4 0-5-15,-3 0 19 16,-1 0-13-16,1 0 3 15,3 0-7-15,-11 0 1 16,11 0-3-16,-7 0 3 16,7 0-4-16,-7 0-1 15,7 0 0-15,-4 0-1 16,4 0 0-16,-3 0 2 16,3 0-1-16,-4 0-3 15,4 0 1-15,-10 0 1 16,10 0 0-16,-4 0-3 15,4 0 2-15,-3 0-6 16,6 0 4-16,-3 0-10 16,0 0 8-16,0-4-5 15,4 4 6-15,-1-6 2 16,4 6 2-16,-7-6 6 0,0 6-3 0,0-3 3 16,0 3-3-16,0 0-6 15,0 0 1-15,0 0-8 16,0 0 6-16,0 3-27 15,0 3 17-15,0-6-16 16,4 6 18-16</inkml:trace>
  <inkml:trace contextRef="#ctx0" brushRef="#br0" timeOffset="201790.1">8417 12052 168 0,'0'0'66'0,"0"0"-52"0,4 0 8 0,-4 0 1 16,0 0-14-16,-4 0 0 15,4 9-6-15,-3-9 3 16,3 10-4-16,-7-4-1 16,7 3 0-16,-11-5-1 15,8 8 0-15,-8-9 2 16,7 4-1-16,-3-7 2 16,0 3-2-16,-3-6 10 15,6-4-5-15,-6 4 8 16,6-3-8-16,-3-10 14 15,4 13-11-15,-1-13-2 16,4 7-4-16,0 0 0 16,4-1-2-16,-1 1-3 15,4 2 1-15,4 7-15 16,-4 0 9-16,0 0 18 16,3 0-5-16,-3 0-2 0,1 7-2 0,-5 2-2 15,1 1 0-15,-4-4-3 16,3 3 2-16,-6 1-19 15,3-1 11-15,-4-6 25 16,1 3-7-16,-5-2-3 16,5 2-4-16,-8-6-27 15,8 6 14-15,-4-12 27 16,7 6-8-16,-4-10 2 16,4 4-6-16,0-3-9 15,4-1 2-15,-1-2 10 16,11 2-4-16,-7-5 4 15,4 8-4-15,7 4 3 16,-8-3-4-16,4 6-18 16,1 0 8-16,-5 0-17 15,1 6 15-15,-8-3 0 16,4 7 6-16,-7 2 1 16,0-2 1-16,-7-1 0 15,4 1 0-15,-8-7 0 16,4 6 0-16,-7-3 2 15,10-6 0-15,-13 0 2 16,10 0-1-16,-4-9 2 16,8 3-2-16,-1-4 4 15,4 7-3-15,0-12-3 16,7 11 0-16,-3-8 1 16,3 9 0-16,0-4-3 15,0 7 2-15,3-3-1 0,-6 3 0 0,-4 0-16 16,0 3 10-16,-4 4-14 15,4 8 12-15</inkml:trace>
  <inkml:trace contextRef="#ctx0" brushRef="#br0" timeOffset="204140.57">11522 10820 524 0,'3'-16'195'0,"-3"16"-152"0,7-10-192 15,-3 1-88 1,-1 9 111-16,1-9 76 0,-1 6 41 0,1-4 21 15,-1 4-7-15,-3-3 0 16,4 6-3-16,-8 0-4 16,4 9 1-16,-3-2-1 15,3 5 0-15,-7-3 4 16,3 1-1-16,-6-4 10 16,3 4-5-16,-4-1 14 15,4 0-11-15,-7-9 11 16,7 10-11-16,-4-10 4 15,8 0-8-15,-4-10 9 16,3 7-8-16,1-12 10 16,3 5-9-16,0-6 7 15,7 7-7-15,0-10 18 16,0 10-14-16,3-1 8 16,1 4-11-16,0-3-22 15,3 9 7-15,-4 0 4 16,1 9 3-16,-8-9-2 15,4 10 1-15,-7 5-21 16,0-5 12-16,-3 5-12 16,3-2 13-16,-7-7-13 15,3 4 13-15,-10-1 0 16,4 7 5-16,-4-13 5 16,7 6 0-16,-4-9 6 15,4 0-4-15,0 0 14 16,3-3-9-16,1-6 9 0,3 2-9 0,0-5 20 15,7-1-16-15,0 4-6 16,3-1-3-16,-2 1-23 16,2 0 11-16,-3 6-3 15,4 3 7-15,-8 0-12 16,4 3 9-16,-7 6-9 16,0 0 9-16,-7 1-4 15,4-1 7-15,-4 4 2 16,3-4 3-16,-6-6 8 15,6 4-4-15,-3-7 5 16,7 3-5-16,-4-6 5 16,4-4-6-16,0 4 6 15,4-3-6-15,0-3-1 16,-1 2-1-16,1 4-6 16,-1-3 3-16,1 3-1 15,-1 3 1-15,1-7 0 16,-1 14 0-16,-3-7 4 15,0 0-1-15,0 0 4 16,0 0-3-16,0 0-1 16,0 0 0-16,0-7-4 15,0 7 2-15,0 0 3 16,0 0-1-16,0 0-1 16,0 0 1-16,0 0-1 15,0 0 0-15,0 0-3 16,0 0 2-16,0-3-1 15,4-3 0-15,-4 3 4 0,0 3-1 0,0-6-1 16,0 6 1-16,0-3-1 16,0 3 0-16,0-7 0 15,0 7 0-15,0 0-5 16,0 0 3-16,0-3-6 16,3 6 5-16,-3-6 1 15,0 3 2-15,0-6 2 16,4 6-1-16,-4-6-3 15,0 12 1-15,0-12-6 16,3 6 4-16,-3-4-16 16,0 8 10-16,0-8-7 15,0 4 10-15,0 0 7 16,0 0 0-16,0-6 2 16,0 12-1-16,0-6-6 15,0 0 2-15,0 0-3 16,4 0 2-16,-4-6-7 15,3 6 6-15,-3-3-7 16,4 3 6-16,-4-6-9 16,0 12 9-16,0-6-27 15,3 0 18-15,-3-6-14 16,4 6 17-16,-1 0 14 16,1 0-1-16,-4-10 25 15,4 10-15-15,-4 0 12 16,0 0-14-16,0 0-5 15,0 0-3-15,0 0-16 0,0 0 8 0,0 0-15 16,0 0 12-16,0 0 0 16,0 0 5-16,0 0 16 15,0 0-6-15,0 0 15 16,0 0-12-16,0 0-2 16,0 0-4-16,0 0-5 15,0 0 1-15,0 0-1 16,0 0 0-16,0 0 2 15,0 0 0-15,0 0 2 16,0 0-1-16,0 0 4 16,0 0-3-16,0 0 1 15,0 0-1-15,0 0-6 16,0 0 2-16,0 0-3 16,0 0 2-16,0 0 0 15,0 0 1-15,0 0 8 16,0 0-3-16,0 0 8 15,0 0-7-15,0-3-1 16,0 3-2-16,0-6-6 16,0 12 3-16,0-6-3 15,0 0 2-15,0 0 2 16,0 0 1-16,0 0 2 16,3 0-1-16,-3-6 2 15,4 6-2-15,-4 0-1 16,0 0 1-16,0 0-6 15,3 0 3-15,-3 0-1 16,0 0 1-16,0 0-3 0,4 0 3 16,-4-3 1-16,0 6 1 0,0-3 2 15,0 0-1-15,0-3-1 16,0 3 1-16,0-6-6 16,0 12 3-16,0-12-25 15,7 6 14-15,-4 0-18 16,1-7 17-16</inkml:trace>
  <inkml:trace contextRef="#ctx0" brushRef="#br0" timeOffset="204846.18">11624 10757 56 0,'0'0'22'0,"0"0"-18"0</inkml:trace>
  <inkml:trace contextRef="#ctx0" brushRef="#br0" timeOffset="204980.91">11620 10776 68 0,'0'0'27'0,"0"0"-21"0,-3 0 3 0,-1 0-7 15,8 0-2-15,-4 0-13 16,0 0 6-16,0 0-3 16,0 0 6-16</inkml:trace>
  <inkml:trace contextRef="#ctx0" brushRef="#br0" timeOffset="206556.13">8297 10685 140 0,'4'0'55'0,"-4"0"-43"0,3 3 3 0,-3 3 5 15,7-6-12-15,-7 10 1 16,4-1-6-16,-4-3 5 15,7-3-5-15,-7 7 8 16,0-4-7-16,-7-3 8 16,7 3-8-16,-4 4 3 15,-6-1-4-15,-4-2 3 16,7 2-4-16,-11 0 4 16,7 4-4-16,-6-7 4 15,10 4-4-15,-14-4 6 16,10-3-5-16,0-3 6 15,4 0-6-15,0-9 3 16,7-1-3-16,0-6 18 16,7 7-12-16,0-10-1 15,8 10-5-15,-1-10-18 16,0 3 8-16,0 7 18 16,4 0-5-16,-4-1-8 15,0 10 0-15,-4 3-26 16,4 10 15-16,-14-1-3 15,4 7 10-15,-8 3 1 16,4-3 3-16,-14-7 4 16,4 4-1-16,-4 0-1 15,3-4 1-15,-7-5 1 16,8 2-1-16,-8-6 2 0,8-3-2 0,-1-3 6 31,4-3-4-31,0-4 6 0,7 1-6 0,3-10 1 16,5 3-2-16,2-2 1 15,4 5-2-15,0-3-5 16,7 1 2-16,-10 5 1 16,3 1 1-16,-3 6-3 15,3-3 2-15,-11 6-4 16,4 0 3-16,-14 0 1 16,4 6 1-16,-8-3-3 15,1 3 2-15,-4-3-1 16,7 7 0-16,-1-10-5 15,-2 0 4-15,6 6-10 16,4-3 8-16</inkml:trace>
  <inkml:trace contextRef="#ctx0" brushRef="#br0" timeOffset="207716.9">9084 11638 152 0,'0'0'57'0,"0"0"-44"0,0 3-4 15,0 3 7-15,0-2-11 0,-4 5-5 16,4 0 0-16,-3-2-20 15,-1 2 11-15,-3 0-5 16,4 1 8-16,-8-4 3 16,4-3 3-16,-7 4 22 15,7-4-12-15,-4-3 24 16,4 0-19-16,0 0 6 16,4-3-12-16,-1-4 3 15,8-2-7-15,-1-1 0 16,8 1-3-16,0 0-6 15,-1 2 2-15,1 7 1 16,-1 0 1-16,-3 0 2 16,4 7-1-16,-8 2-14 15,1 0 7-15,-8 10-6 16,1-3 7-16</inkml:trace>
  <inkml:trace contextRef="#ctx0" brushRef="#br0" timeOffset="209364.72">24398 15326 64 0,'-7'-7'24'0,"7"7"-18"0,-3 0-24 0,3 0-10 0,0 0 22 16,-4 0 13-16,0 0 36 15,1 7 15-15,-1-4-12 16,1 3 4-1,-1 4-28-15,-3-1 5 16,0 7-17-16,-3-4 4 0,-1 10 18 16,0-3 9-16,1 0-17 15,-1 0-6-15,1-1-11 16,-1-2-7-16,1 0-3 0,3-4 15 31,3 4-7-31,0-3 1 0,1-4-4 16,-1-3 1-1,1 4-2-15,-1-1 2 0,4-3-2 0,0-6 2 16,0 0 7-16,0-6 3 16,4 6-6-16,-1-13-4 15,8 1-2-15,0-10-1 16,3-6 2-16,0-4 1 16,3-5-1-16,5-7 1 15,-1 0-2-15,0 6-3 16,4 4 1-16,-1-1-1 15,-2 7 0-15,-1 0 2 16,-4 9 0-16,-3-3-5 16,1 13 3-16,-5-4-3 15,1 7 4-15,3 6 3 16,-7 0-5-16,0 0-5 16,0 9 4-16,0 1 4 15,4-1 1-15,-1 13 4 0,-3 0-10 16,-3 13-1-16,-1 2 5 15,-3 13 5-15,0-6-4 16,-3-6-2 0,3-1 1-16,-4-2-5 15,1-1 4-15,-4-8-12 16,7-4 7-16,-7-7-27 16,7 4 19-16,-4-10-16 0,4 1-10 15,0-4 0 1,0 3 21-16,-3-9 16 0</inkml:trace>
  <inkml:trace contextRef="#ctx0" brushRef="#br0" timeOffset="209705.81">24373 15417 184 0,'4'0'68'0,"-4"0"-52"0,0 0 39 0,0 0 14 0,0 0-44 16,-4 0-19-1,8 0-6-15,3 0-5 0,0 0 6 16,4 0 3-16,-1 0-1 15,1-3-4 1,3-4 0-16,4 4-1 0,-1-3-17 16,1 6-56-1,-1-3 40-15,1-4-35 0,3 7 39 16,0-6 14-16</inkml:trace>
  <inkml:trace contextRef="#ctx0" brushRef="#br0" timeOffset="209886.42">24878 15395 524 0,'18'9'198'0,"-18"-9"-154"0</inkml:trace>
  <inkml:trace contextRef="#ctx0" brushRef="#br0" timeOffset="210394.6">24888 15533 192 0,'-3'19'74'0,"3"-19"-58"0,0 6-2 0,0-6-3 16,0 9-10-16,0-9 3 16,0 0-2-16,0 0 4 0,0 0 7 15,0 0 9 1,0 6-12-16,0-6 0 0,0 0-9 15,0-6 14 1,3 6-8-16,-3 0 15 0,4-6-19 16,0 3-8-16,-1-13 4 15,1 7 8 1,-1-1-3-16,1-2 5 0,3-10-20 16,0-6 1-1,0 2 5-15,3-14 17 16,1 5-5-16,3-9 2 0,4 0-13 15,-4 10-2-15,0-1 5 16,0 7 5-16,0 9-2 16,0-6-1-16,-3 13 0 0,-1 2 3 0,1-2 2 15,0 9-24 1,-4 3 9-16,0 9 8 16,0 0 1-16,-4 1 19 15,4 9-11-15,-3-4-7 16,-1 14 3-16,1-4 1 15,-1 9 0-15,1 1 2 16,-4-4-4-16,0 4-8 0,0-1-5 16,4-6 8-16,-4 0 3 15,0-2-5-15,0-8 1 16,3 1-6-16,1-3 1 16,-1 3-20-16,-3-10-7 0,0 1-33 15,0-4-14 1,0-3 44-16</inkml:trace>
  <inkml:trace contextRef="#ctx0" brushRef="#br0" timeOffset="210611.84">24910 15552 288 0,'0'0'110'0,"0"0"-86"0,7 0-9 15,-4-10-16 1,4 10-4-16,0-9-11 16,7-1 9-16,4 1-3 0,0-1 13 0,-4 1 11 15,7 0-7-15,0-7 4 16,4 7-11-16,0-7-3 16,3 6-3-16,-7-8 1 15</inkml:trace>
  <inkml:trace contextRef="#ctx0" brushRef="#br0" timeOffset="212067.28">8047 10879 124 0,'0'3'46'0,"0"-3"-35"0,0 0 3 16,0 0-1 0,0 0-8-16,0 0-3 15,0 0-1-15,0 0 1 16,0 0-1-16,-7 0-3 0,7 0 1 0,-7 0 3 16,3 0-1-16,-6 0 4 15,-1 10-3-15,-7-4 6 16,4 3-5-16,-3-5 19 15,3 5-13-15,-4-9 17 16,7 6-16-16,-3-6 9 16,4 0-11-16,-1-6 6 15,4-3-7-15,0-1 2 16,7 1-5-16,3-4-2 16,5 1-1-16,-1-1-4 15,10 4 2-15,-6-1-6 16,6 4 4-16,1 3-10 15,0 3 8-15,3 3-9 16,-7 6 8-16,0 1-4 16,0-1 6-16,-7 1 2 15,4 5 2-15,-18-5 0 16,7 9 0-16,-14-10 0 16,3 7 0-16,-7-1 2 15,8-2-1-15,-4-7 13 16,7-3-8-16,-4-3 15 15,4 0-12-15,4-3-2 16,3-3-4-16,0-4-11 16,7 10 4-16,3-9-5 15,4 9 5-15,0 0 2 0</inkml:trace>
  <inkml:trace contextRef="#ctx0" brushRef="#br0" timeOffset="213224.19">9137 11911 280 0,'-7'-3'107'0,"7"3"-83"0,3 0-20 0,-3 0-27 16,0 0 9-16,0 0-16 16,0 3 18-16,0 3-14 15,0 0 15-15,-7-2 1 16,4 5 6-16,-8 0 7 16,1 1-1-16,-12-1 15 15,8 1-10-15,-10-4 17 16,6 3-14-16,-3-9 20 15,3 7-17-15,-3-14 9 16,7 7-13-16,0-9 0 16,3 3-6-16,8-4-13 15,3 7 6-15,3-13-4 16,4 7 5-16,4 0-35 16,7 9 20-16,-4 0-38 15,3 9 31-15</inkml:trace>
  <inkml:trace contextRef="#ctx0" brushRef="#br0" timeOffset="-213422.38">25608 15552 528 0,'14'15'198'0,"-14"-15"-154"0,4 10-154 0,-4-10-80 0,7 6 96 16,0-3 58-16,-4-3 29 15,1 9 7-15,-1 1 0 16,-3-4-3-16,-3 10-1 0,-4-7 11 31,0 4-3-31,-4-4 7 0,-3 7 13 16,0-7 10-16,-4 1-12 15,-6-1-4-15,-1 0-7 16,0 1-2 0,1-1-5-16,-12 7-1 0,-2-7-1 15,-5 7-2-15,1-3 1 16,-8-4-1-16,-2 7 0 15,-5-1 0-15,-3-2 2 0,0-4-6 0,0 7 1 16,-3-7 5-16,6 1 4 16,1-4-3-16,-1-3-2 15,1 3-3-15,3-6 1 16,4-6 7-16,-1 6 4 16,4-3-8-16,4-3 0 15,7 3-2-15,-8-7 0 16,5-5 4-16,2-1 2 15,8-3 17-15,3-9 8 16,1 3-23 0,6-3-4-16,-3-10 9 15,7 3-7-15,-4-18-5 16,4 0 2-16,0-7-1 0,3 4 2 16,-3 2 0-1,0 1-2-15,0 0 3 0,0 0 1 0,0-1-29 31,3 10 13-31,-3-3-19 0,0-6 34 16,3 0 17-16,1 6-6 16,-1-4-2-1,4 14-9-15,-3-13-8 16,6 12 1-16,-6-15-3 16,6 15 2-16,-3-15 6 0,0-7-1 15,0-3 1-15,0 1-8 16,0 5 5-1,7 4-1-15,-4-7 10 0,1-2-5 0,-1 8-25 32,1 7 10-32,-1-15-22 0,4 11 19 0,0-11 29 15,4 8-7-15,-1-8 22 16,4 8-22-16,0 1-7 16,0 0-2-16,0 6 1 15,0 3 1-15,0 0-18 0,1 6-9 16,-1 1 47-1,3 5-13-15,1-5 2 16,-1 8-6-16,8-5-4 16,0 9-2-16,-1-3-1 15,8 12 2-15,3-3-5 16,4 7 4-16,14-4 3 16,-4 7 0-16,7-7-3 15,1 6 1-15,3 1-1 16,0 0 0-16,3 2 4 15,-6 4-1-15,-1 3-3 16,0 0 1-16,8 0 5 0,-8 0-6 16,-3 0-4-16,0 0 6 15,-7 0-10 1,-1 0 7-16,5 0 5 16,-4 3-1-16,-1 4 11 15,-2-1-6-15,6-3-8 0,-3-3 6 16,-7 0 3-16,-1 6-10 15,1-3-4-15,-4-3 3 16,-7 0 6-16,-3 7 6 0,0-4-22 0,-4 6-7 16,-4 1 30-1,1 5-6 1,-4 4-21-16,4 6 10 0,-4 4-1 16,3 5 6-16,4 13 3 15,-3 3 22-15,3-3 10 16,-3 7-41-16,-1 5-20 15,4-2 12-15,1 15 6 16,-1-3 10-16,-4-13 25 16,4-3-12-16,-3 1-6 15,3-10-3-15,-3 9-25 16,-1 10 36-16,1-1 15 16,-4 11-40-16,0-4-23 15,3 3 15-15,1 0 4 0,0 9 10 16,3-5 6-16,0-4 35 15,-4-16-19 1,1 7-8-16,-4 0-41 16,4-10 16-16,-4 6 5 15,3-12 6-15,-6 13 5 0,-4-7 0 16,3 4 2-16,-3 2-3 16,-3-2-2-16,3-4 2 15,3 0 35-15,-3-15 19 0,0-7-97 31,7-2 26-31,-3-11 2 0,3 1 12 16,0 0 9-16,-3 0-4 16,-4-13-1-16,3 10 0 15,1-7 2-15,-4-6 1 0,3 7 27 0,1-4 13 16,-4-3-86 0,3 10 24-16,1-1 4 15,-4-2 7-15,0-1 5 16,-4 7 39-16,1-7-20 15,3 1-6-15,-4-4-55 16,4-3 23-16,-3 3-2 16,-4-6-56-16,0-6-23 15,-4 6 52-15,-3-9 28 16</inkml:trace>
  <inkml:trace contextRef="#ctx0" brushRef="#br0" timeOffset="-209045.08">8470 12736 440 0,'14'12'165'0,"-14"-12"-129"0,-3 0-265 31,3 0 134-15,0 0 38-1,0 0 41-15,0 0 28 0,0 0-8 0,0 0-3 16,0 0-2-16,0 0-10 16,0 0 6-16,-4 6-12 15,4 4 10-15,-7-1-7 16,4 7 8-16,-4-4 3 16,3-2 2-16,-6-1 9 15,6 7-4-15,-7-16 19 16,11 9-14-16,-10-9 8 15,10 0-10-15,0-9 4 16,3 3-6-16,4-7 9 16,-3-3-8-16,3 4 3 15,4-4-5-15,3 7-2 16,-7-1-1-16,0 1-8 16,3 3 4-16,-10 3-5 15,4 3 4-15,-8 3-15 16,4 3 10-16,0-3 4 15,0 7 4-15,-7-1 14 16,4-3-7-16,-4-6-5 16,7 3-1-16,-7-3-29 15,7 7 16-15,0-7-19 16,0 0 18-16</inkml:trace>
  <inkml:trace contextRef="#ctx0" brushRef="#br0" timeOffset="-204079.83">7726 13175 84 0,'-4'3'33'0,"4"-3"-26"0,-7 6-6 16,7-6-3-16,0 0-2 16,0 0 2-16</inkml:trace>
  <inkml:trace contextRef="#ctx0" brushRef="#br0" timeOffset="-203250.97">7676 13231 128 0,'-7'6'49'0,"7"-6"-38"0,-7 16 19 15,7-13-8-15,0 7-12 16,-10-4-16-16,6 3 2 0,-6-6 1 16,3 7 2-16,-4-4 12 15,4 3-6-15,-4 1-2 16,4-1-2-16,-7 1-12 16,4-1 6-16,-8-3 4 15,7 10 1-15,-13-3 14 16,13-4-8-16,-14 0 19 15,8 1-13-15,-8-4 13 16,7-3-14-16,-6-3 10 16,3 0-12-16,-4-9 17 15,11 6-14-15,-14-13 2 16,6 3-8-16,1-12-5 16,0 10-2-16,-4-4 3 15,4 0-1-15,4-6 2 16,-5 12-2-16,1-12-1 15,7 10 1-15,0-4 7 16,3 0-4-16,1 3-1 16,3-3-2-16,3 1-1 15,4 2 0-15,0-6 2 16,4 0-1-16,-1 3-20 16,8 0 10-16,-1-9 3 15,5 13 5-15,-1-14 1 16,7 4 0-16,-3-6 0 15,3 6 0-15,3-10 11 0,1 7-6 0,0-6-16 16,7 15 6-16,-8-6 6 16,4 6 0-16,4 0 0 15,-4 3 0-15,4 7-4 16,-11 6 2-16,4-3 12 16,-4 12-6-16,0-3-11 15,1 13 3-15,-1 2 0 16,-4 1 3-16,-3 10 6 15,4 5-3-15,-4 0-5 16,0 4 0-16,0-3-8 16,4-1 6-16,-14 1 6 15,6-4-1-15,-6 3 16 16,-1 4-32-16,-3 6-11 0,-3 0 8 16,-1-3 7-16,1-4 7 15,-4 1-2-15,3-4 0 0,-7-5 0 16,4-4 2-16,0 0 2 15,-7-3 3-15,4-7-5 16,3 4-1-16,3-9-12 16,-7 5-3-16,4-5-4 15,4-4 0-15,-1-3 7 16,4 3 5-16,0-6-15 16,0 0-5-1,0 0 17-15</inkml:trace>
  <inkml:trace contextRef="#ctx0" brushRef="#br0" timeOffset="-199019.44">8456 12758 100 0,'0'9'38'0,"0"-9"-29"0,-3 0 10 16,-1 0 12 0,8 0-18-16,-4 0 6 15,0 0-12-15,0 0 4 16,0 0-6-16,0 0 7 15,0 0-8-15,0 0 1 16,0 6-3-16,0-6-2 16,0 0 1-16,0 0-4 15,0 0 2-15,0 0 1 16,0 0 0-16,0 0-3 16,0 0 2-16,0 0-1 15,0 0 0-15</inkml:trace>
  <inkml:trace contextRef="#ctx0" brushRef="#br0" timeOffset="-191088.06">7687 13316 436 0,'0'-7'165'0,"0"7"-129"0,4 0-177 16,-4 0-85-1,0 0 106-15,0 0 74 16,3 0 37-16,1-6 23 16,-1 3-7-16,1-3 0 15,-1 6-4-15,1-10-6 16,-1 7 1-16,4-3 8 15,-7 3-4-15,0-3 11 0,4 6-7 0,-4-10-1 16,0 10-3-16,0 0-2 16,3 0 1-16,-3 0 1 15,0 0-1-15,0 0 10 16,0 0-5-16,0 0 5 16,0 0-6-16,0 0 2 15,0 0-4-15,0 0-2 16,0 10 0-16,-3-4-4 15,3-3 2-15,-4 6 1 16,4-2 0-16,0-4 4 16,-7 3-2-16,0 3 1 15,4-2-1-15,-4-4-2 16,3 6 1-16,-3 1-1 16,7-1 0-16,-14-3-3 15,10-3 2-15,-3 4 1 16,7 2 0-16,-14 1 2 15,11-4-1-15,-8-3-1 16,8 6 1-16,-8-9 1 16,7 10-1-16,-6-4 2 15,6-3-2-15,-6 3 2 16,6 1-2-16,-3-4 4 16,4-3-3-16,-4 6-1 15,3-3 0-15,-6-3-1 16,2 7 0-16,1-4 2 15,-3-3-1-15,-1 0 8 0,4 6-5 16,-7-3 10-16,3 3-8 0,-3-6-3 16,7 10-2-16,-7-10-8 15,7 9 4-15,-10-9 1 16,9 10 2-16,-6-10 13 16,7 6-7-16,-7-6 6 15,4 3-7-15,-5-3 2 16,8 0-4-16,-7 0-2 15,4 0 0-15,-4 0-1 16,3 0 0-16,-3 0 0 16,3 0 0-16,-3-3 2 15,7 3-1-15,-7-6 2 16,11 6-2-16,-12 0-3 16,8-4 1-16,-3-2 1 15,6-3 0-15,-6-1 0 16,6 4 0-16,-3-3 0 15,4-1 0-15,-4-2 2 16,3-1-1-16,-3 1-1 16,3-4 1-16,-6 3-4 15,6-2 2-15,-3-1 1 16,4 3 0-16,-4-2-3 16,7-1 2-16,-7-3-1 15,7 10 0-15,-7-10 6 16,7 0-2-16,-4 4-1 15,8-4 0-15,-4 0-1 16,0 10 0-16,0-10 0 0,0 3 0 0,0-3 0 16,0 10 0-16,0-10-3 15,0 3 2-15,0 1 5 16,7 2-2-16,-7-3-3 16,3 4 0-16,1-10-1 15,3 13 0-15,3-10 4 16,-6 3-1-16,3 4-3 15,-4-4 1-15,4 3-1 16,1-2 0-16,-1-1 2 16,3 3 0-16,4-5 0 15,-3 2 0-15,-1-9 2 16,5 12-1-16,2-12 2 16,4 6-2-16,1-6-3 15,2 6 1-15,1-6-1 16,-4 7 0-16,4-8 4 15,-1 8-1-15,-6-1 8 16,3 3-5-16,0 4 5 16,-10-4-5-16,3 7 0 15,-3-1-2-15,-1 4-2 16,4 3 1-16,-10-4-6 16,7 7 3-16,-1 0 1 15,-3 7 1-15,0-4 0 16,4 3 0-16,-1-3 2 15,1 10-1-15,-4-10 2 16,4 6-2-16,-4 1-3 16,3 5 1-16,-3-5 1 0,0-1 0 15,0 7-3-15,0-4 2 0,4 4 1 16,-7 3 0-16,3 6 2 16,0-6-1-16,0 6-1 15,3-3 1-15,-6-6-1 16,3 2 0-16,0 1 0 15,0 0 0-15,-3-3 0 16,-1 3 0-16,-3-4 0 16,4 4 0-16,-8 0 0 15,4 0 0-15,-3 6 0 16,3-6 0-16,-4 6 0 16,4 0 0-16,-11-3 0 15,11 3 0-15,-7-6-14 16,7-4 8-16,-7 1-85 15,7-4 50-15,-7-2-63 16,7-1 60-16</inkml:trace>
  <inkml:trace contextRef="#ctx0" brushRef="#br0" timeOffset="-189773.9">7472 13488 444 0,'10'-3'165'0,"54"44"-129"0,-103-63 63 32</inkml:trace>
  <inkml:trace contextRef="#ctx0" brushRef="#br0" timeOffset="-188312.72">7454 13460 56 0,'-3'0'22'0,"-1"-6"-18"0,-6 6 15 0,10 0 5 15,-4 0-6-15,1 0-3 16,-1 0-8-16,0 0-3 16,-3 6-2-16,0-6 1 15,0 0-2-15,0 0-1 0,0 3 1 16,-3-3-1-16,6 0 0 15,-3 0 0-15,3-3 0 16,-6 3 0-16,3-6 2 16,0 6 3-16,0-3 4 15,3-4 2-15,-6 7-3 16,3-3-3-16,0-3 0 16,-4 6-1-16,0-3-2 15,8-4-2-15,-8 7 3 0,1-9-2 16,3 9-1-16,0-6 16 31,-1-4-9-31,-2 1-12 16,3 6 3-16,-4-13 2 15,11 7 0-15,-14-7 0 16,11 7 1-16,-4-1-1 0,0 1 0 0,-1-7 4 16,5 13-2-16,-4-13 1 15,7 13-1-15,-11-6-2 16,4-1 3-16,0 1 0 15,4-4-6-15,-1 4 0 16,1-4 1-16,3-2 3 0,-7 5 2 16,3-5-1-16,0 2 1 15,1-3-7-15,-1 7-1 16,1-7 2-16,3 7 1 16,-7 0 4-16,3-1 3 15,1 1-2-15,3-1 0 16,0 1-12-1,0 0 4-15,0-7 9 16,0 6-2-16,0-2 4 16,3-1-3-16,-3-5-4 15,4 8 0-15,3-9 1 16,-4 4 0-16,4-4 0 16,1 0 0-16,-1 0-3 15,3 10 2-15,-3-10-1 16,4 3 0-16,-4-3 4 15,3 4-1-15,5-4 4 16,-5 0-3-16,4 4-5 16,-3-4 1-16,-1 0 1 15,5 3 1-15,-1 4 0 16,0-4 0-16,0 7 0 0,4-1 0 0,-1 1 0 16,1 2 0-16,-1-2-3 15,5 6 2-15,-1-3 7 16,3 3-3-16,-9-10-8 15,6 10 3-15,-4-3 2 16,1 2 1-16,-4-2 10 16,0 3-5-16,-3-3-12 15,-1 6 3-15,1-3 0 16,3 3 3-16,-10 0 8 16,6 3-4-16,-3-3-3 15,7 6-2-15,-10-6 3 16,6 3-1-16,1-3-9 15,-4 0 4-15,0 0-1 16,4 0 3-16,-1 0 13 16,-3 6-6-16,0-2 2 15,4 2-4-15,-4 3-4 16,0 1 0-16,0 5 1 16,0-2 0-16,0-4 2 15,0 7-1-15,0 3 2 16,4-4-2-16,-7-2 4 15,3 3-3-15,-4 3 1 16,1 6-1-16,-1-7-4 16,1 7 1-16,-4 4 1 15,3-10 0-15,-3 6 0 16,7-7 0-16,-7 1-3 0,4-3 2 16,-1-7 3-1,1 10-1-15,-4-9-1 0,3 5 1 0,-3-5-1 16,0 5 0-16,0-2 2 15,0 3-1-15,-3-4-3 16,3 4 1-16,-4 3-1 16,4-1 0-16,-3-2 6 15,-1 3-2-15,-3 0 1 16,7-4-1-16,-7-5-4 16,7 9 1-16,-7-10 1 15,4 7 0-15,-4-7 0 16,7 1 0-16,-4-4 2 15,4-3-1-15,-11 3 4 16,11-3-3-16,-3-3-3 16,6 0 0-16,-3 0 1 15,0 7 0-15,-3-7 0 16,3 3 0-16,-4-3-3 16,4 0 2-16,-7 6 1 15,7-3 0-15,0 3-7 16,0 1 4-16,-7-4-16 15,7 3 10-15,-3-3-5 16,3 3 9-16,-4-2-15 16,8 2 11-16,-4-3-16 15,0 3 15-15</inkml:trace>
  <inkml:trace contextRef="#ctx0" brushRef="#br0" timeOffset="-181678.86">5260 6768 128 0,'-7'-6'49'0,"3"6"-38"0,-3-3 10 16,4 3 4-16,3 0 1 16,-11 0 4-16,1 0-12 0,-1 0-5 15,-3 3-8-15,0 3-6 0,-7 4 0 16,3 5 1-16,0-2 0 15,1 2-3-15,-8 4 2 16,-3 0 1-16,3-3 2 16,-3-1-3-16,3-2 0 15,0 3 3-15,-10-4 3 16,-7 4 2-16,3 0 1 16,0-4 2-16,-10-3 1 15,3 7 10-15,-3-6 4 16,-1 8-11-16,-6-8-5 0,6 5-22 15,1-5-6-15,-7-1 22 16,6 1 13-16,1-1-19 16,-1-3-11-16,-6-2 14 15,7 2 8-15,-1-6-2 16,-6 9-3-16,3-9 4 16,-4 0 3-16,-6 0-5 15,-4 10-3-15,-4-4 3 16,-3-3 4-16,4 3-10 15,6-3-3-15,-6-3 4 16,6 10 4-16,-3-10-2 16,4 6-1-16,-8-6-5 15,8 0-2-15,-5 0 5 16,8 0 5-16,-3 0-4 16,3 0 0-16,-11 0 0 15,-3-6 2-15,4 6-1 0,-1 0-1 16,8 6-6-16,-4-6-1 15,14 3 3 1,-4 4 2-16,4-7 4 16,-3 0-3-16,7-10-2 15,-1 4 4-15,8-4 3 16,3 1-1-16,4-10-4 0,0 0 0 16,6-6 1-16,-6 0 0 15,10-3-3-15,-6 0 2 16,6-10-1-16,0 4-2 0,1-7 5 15,9 3 1 1,-6 4-3-16,7 2-1 0,0-8 1 16,3-4 0-16,1 0-2 15,-1-3 0-15,-3 3 4 32,14-3-1-32,-7-13 3 0,4 7-4 15,3 6 0-15,0-13-1 16,0 7-2-16,0 0 3 15,0 3 2-15,-4-10 2 0,-3 7-1 16,7-4-2-16,0-2-2 16,7-10 1-16,-3 12-6 15,6-6-3-15,-6 4 12 16,6 6 8-16,1 6-7 16,-1-7-1-16,-6 7-2 0,7-3 2 15,-1 6-10-15,-6 7-2 16,6-1 9-16,-10 3 7 15,4-2 0-15,3 2 2 16,3 1-16-16,1 9-7 16,3-13 1-16,0 0 3 15,7-2 1-15,-3-7 2 16,3-4 5-16,0 11 1 16,-3-1 2-16,0 3 0 15,-4 4 2-15,0 6 1 16,0 2-1-16,4 1-2 15,-4 7 1-15,7-4 1 16,-3 0-3-16,13 3 0 0,-6-9-1 16,3 3 0-16,4 6 0 15,3-6 0-15,0-4 0 16,4 11-2-16,-3-7 3 16,9 6 0-16,-2 3 3 15,-1-3 1-15,7 0-4 16,-3 10 1-16,-3 0-2 15,-1-1 0-15,0 10 2 16,1-6 0-16,6-3-3 16,-3 9 0-16,-4-13 4 15,15-3 1-15,-4 1 0 16,0 2 1-16,-4-6-4 16,0 4 0-16,-3-1 3 15,4-3 3-15,-12 10-2 0,8-1-2 16,-7 1-3-16,7 3 1 15,3 6 1-15,1 0 2 16,-1 0-3-16,4 0 0 16,0-4 1-16,3-2 2 15,-6 3-1-15,-1-13-1 16,1 7 1-16,-1 6-1 16,4-13 0-16,-11 16 0 15,4-6 0-15,3 6 0 16,-3 0 0-16,11 6 0 15,-8-6 0-15,0 0 0 16,-3 0 2-16,4 0 1 0,-1 0-4 16,8 0 1-16,-8-6 26 15,4 3 12-15,3-4-45 16,-10 7-19-16,-11 0 8 16,4 0 5-16,-3 7 10 15,-1-4 4-15,-7 3 0 16,4 4 2-16,3-4-2 15,-7 3-1-15,4 1 1 16,0 2 1-16,0-2-3 16,3-1 0-16,-10 7 1 15,3 2 0-15,4-2 0 16,-4 0 2-16,-4 6-3 16,5-3 0-16,-5 12 1 15,-6-3 0-15,3 7 0 0,0-4 0 16,-7 4 0-16,1-1 0 15,-5 4 0-15,1-4 0 16,-8 1-3-16,4 9 2 16,-7 3 1-16,-7 3 2 15,4 3-1-15,-8 4-1 16,8 5 23-16,-8-2 11 16,4-4-39-16,0 7-16 15,-4-10 3-15,4 10 7 16,4 0 7-16,-4-10 3 15,0 0 1-15,7 7 0 16,-7-13 0-16,3 3 2 0,4-9-1 16,0 3 2-16,0-3-4 15,4 2-2-15,3-2 4 16,0 13 1-16,0-4-3 16,-4-3 1-16,4 15 0 15,0 1 2-15,0 0 1 16,4 0 1-16,-11-1-5 15,11 1-1-15,-4-3 3 16,3 2 3-16,-3-15-3 16,0 7-1-16,-7-14 0 15,4 4 0-15,-4-6 4 16,0 0 5-16,-4-4 1 16,-3 1 2-16,0-10 0 15,4-3 0-15,-8 3-9 16,1-6-3-16,6-4 1 0,-7-2 3 15,1-7 1-15,6 3 2 16,4-2-15-16,-7 2-5 16,4 4-108-1,3 5-46-15,-14-2 84 16</inkml:trace>
  <inkml:trace contextRef="#ctx0" brushRef="#br0" timeOffset="-179010.56">7754 13218 48 0,'-3'4'19'0,"3"-4"-15"0,0 0 8 15,0 0 7 1,0 0-11-16,0 0 3 16,0 0-7-16,0 0 2 0,0 0-3 0,0 0-2 15,0 0 0-15,-4 0-17 16,4 6 9-16,0-3-12 16,0-3 10-16</inkml:trace>
  <inkml:trace contextRef="#ctx0" brushRef="#br0" timeOffset="-175118.96">7722 11240 48 0,'0'0'19'16,"0"0"-15"-16,0 9 19 0,0-3 25 15,0-2-26-15,0-4 14 16,0 0-21-16,-7 6 0 15,7-3-9-15,-3-3 3 16,-1 6-5-16,-3-6 5 16,4 3-6-16,-8-3-3 15,11 7-1-15,-14-7 1 16,7 6 0-16,-4-3-3 16,4-3 2-16,-3 6-6 15,3-3 4-15,-4 7 8 0,4-4-3 0,-4-3 2 16,-3 4-2-16,0-7-8 15,0 3 7-15,0 3-3 16,3 0 2-16,-6-6 6 16,6 3-3-16,-10-3 17 15,7 0-12-15,-4-3-1 16,4 3-4-16,-4-6 0 16,4 6-2-16,-3 0-1 15,3-6 1-15,-1 3-4 16,5-4 2-16,-4-2 3 15,3 6-1-15,-3-13 4 16,4 13-3-16,-5-13 1 16,5 10-1-16,-1-7 1 15,1 4-2-15,-4-7-3 16,6 7 1-16,-2-7-1 16,6-3 0-16,1 7 2 15,-4-4 0-15,3 1-3 16,4 2 2-16,-10-6 3 15,10 4-1-15,-4-4 2 16,4 3-2-16,-3-3-3 16,6 4 1-16,-6-4 1 15,3 6 0-15,-4-2 0 16,8-1 0-16,-4 3-3 16,0 4 2-16,0-7 3 15,3 7-1-15,1-7-3 16,6 4 1-16,-10-4 1 0,11 0 0 0,-8 4 2 15,8-4-1 1,0 0-3-16,3 7 1 0,-4-10 3 16,4 10-1-16,0-10-5 15,1 9 2-15,2-5 1 16,-6 2 1-16,3-2 2 16,4 5-1-16,-1-6-3 15,1 13 1-15,-1-6 1 16,-2 3 0-16,-1 3-3 15,3 3 2-15,-3-7-1 16,1 7 0-16,-5 0 4 16,4 7-1-16,0-4 2 15,0 3-2-15,-3-3-1 16,3 6 1-16,0 1-4 16,0-4 2-16,0 4 1 15,1-1 0-15,-5 0 0 16,4 7 0-16,-3-7 0 15,-1 1 0-15,1 6 0 16,0-4 0-16,-4-3 0 16,0 7 0-16,3 3 0 15,-6-3 0-15,3-4 2 16,0 10-1-16,0-9-1 16,0 6 1-16,-3-4-1 15,3 4 0-15,-7 0 2 16,3 0-1-16,-3 3 6 15,0-4-4-15,-3 1 8 0,3 6-7 16,-7-3 5-16,3-6-5 0,-3 3 0 16,7 0-2-16,-11-10-2 15,11 7 1-15,-7-7-1 16,7 0 0-16,-7-2-3 16,7 2 2-16,0-6-8 15,0-3 5-15,0 0-10 16,0 7 9-16</inkml:trace>
  <inkml:trace contextRef="#ctx0" brushRef="#br0" timeOffset="-171564.64">10238 12334 108 0,'-4'0'44'0,"4"0"-35"0,-3 3-4 16,-1-3-9-16,8 7 0 0,-4-4-2 16,0-3 3-16,0 6-13 15,0-3 8-15,-4-3 15 16,4 0-3-16,-3 0 36 15,3 0-22-15,-4 0 5 16,4 0-13-16,-4 0-4 16,4 0-4-16,-3 0 1 15,3 0-2-15,-4 0 6 16,4 0-4-16,-7 0 3 16,4 0-3-16,-4 0-4 15,7 6 0-15,-4-2-1 16,1-4 0-16,-8 0 4 15,4 6-1-15,-4-6 6 16,4 0-4-16,-3 0 6 16,3 3-6-16,-7-3 1 15,3 6-2-15,-3-6 1 16,7 10-2-16,-7-10-1 16,7 6 1-16,-4-3-1 15,4-3 0-15,-3 6 0 16,2-3 0-16,-6-3-3 15,7 7 2-15,-7-7 1 16,4 3 0-16,-4-3 0 16,3 0 0-16,-3 0 0 15,3 0 0-15,-3 0 0 16,4 0 0-16,-5 0 0 0,5 0 0 16,-4-3 2-16,3 3-1 0,-3-7 2 15,3 7-2-15,-6-9-1 16,6 9 1-16,-3-9-1 15,4 9 0-15,-5-10 2 16,5 1-1-16,-4-1 2 16,3 4-2-16,-3-13 6 15,3 10-4-15,-3-10 1 16,4 10-2-16,-8-16 1 16,8 6-2-16,-5 0 2 15,8 3-2-15,-7-9-1 16,7 13 1-16,-3-13-1 15,6 9 0-15,-7-3 0 16,8 0 0-16,-4 0 0 16,7 4 0-16,-4-7-3 15,4 6 2-15,-3-3 3 16,6 4-1-16,-3-10-3 16,4 12 1-16,-4-12-1 15,3 6 0-15,1-6 4 16,7 6-1-16,-11 0-3 15,7 1 1-15,0-8-1 16,3 8 0-16,1-1 0 16,3 3 0-16,-3-9-3 15,3 16 3-15,-4-10 1 16,4 9 1-16,0-8 0 16,1 8 0-16,-1-5-3 15,3 2 2-15,1-3 1 0,0 1 0 0,-1 2 0 16,4 4 0-16,-3-7 2 15,3 10-1-15,-3-4 2 16,-1 10-2-16,1-9 2 16,3 9-2-16,-7 0-1 15,4 9 1-15,-4-2 1 16,4 2-1-16,-4 0 2 16,4 7-2-16,-4-3-3 15,3 2 1-15,-3 4 1 16,4 0 0-16,-4 6 0 15,4 0 0-15,-4 13-5 16,0-4 3-16,-3 10-80 16,3 3 44-16,-11 22-63 15,4-3 57-15</inkml:trace>
  <inkml:trace contextRef="#ctx0" brushRef="#br0" timeOffset="-169410.56">7183 12303 524 0,'3'15'195'0,"-3"-15"-152"0,4-9-192 0,-4 9-95 15,3 0 115-15,1-6 65 16,6 3 48-16,-6-4 22 15,3 7-3-15,-7-3 12 16,3 3-8-16,-3 3 5 16,0 4-7-16,-3 2 4 15,3 7-5-15,-7-4 11 16,3 7-8-16,-6 0 12 16,3 3-11-16,-7-10 9 15,6 7-9-15,-9-3 4 16,6 3-7-16,-6-10 2 15,2 7-4-15,-6 0-2 16,7-4 0-16,-10 4-6 16,2-4 3-16,-9 1-1 15,6-1 1-15,-10-5 2 16,10 2 0-16,-3-9 2 16,3 0-1-16,-10-9 4 15,14 2-3-15,-4-11 6 16,11 8-5-16,-7-9 1 0,6 4-2 0,1-14-2 15,4 4 1 1,3-9 1-16,3 6-1 0,1-10-3 16,6 3 1-16,1-8 1 15,3 5 0-15,3-6 2 16,-6 10-1-16,6-10-3 16,1 15 1-16,7-5 1 15,-1 6 0-15,1 0-3 16,3 2 2-16,0-2 1 15,4 3 0-15,-7 0 0 16,3 12 0-16,0-8-3 16,4 11 2-16,-8 1 1 15,8 6 0-15,0-4 0 16,3 7 0-16,-3-3 0 16,-4 6 0-16,3-3 2 15,1 0-1-15,0 7-1 16,0-4 1-16,-8 3-4 15,4 3 2-15,1 1 1 16,-8 5 0-16,0-2 2 16,0 3-1-16,-4 3-1 15,1-1 1-15,-7 1-1 16,3 6 0-16,-4-6 0 16,4 6 0-16,-7-6 0 15,0 0 0-15,0 0 2 16,0 6-1-16,-7-7-3 0,4 8 1 15,-4-8-8-15,3 7 5 16,-7 4-27-16,4-10 17 16,-3 6-49-16,-1 0 36 0,-3 0-26 15,7-3 31-15</inkml:trace>
  <inkml:trace contextRef="#ctx0" brushRef="#br0" timeOffset="-168463.75">7892 12309 112 0,'3'0'44'0,"-3"0"-35"0,0-6 14 0,0 6 5 15,0 0-16-15,0 0-6 16,0 6-4-16,0-6-2 16,0 3 0-16,-3 3 8 15,3 4-4-15,-7-1 12 16,3 1-9-16,-7-4 5 16,1 3-7-16,-8 1 9 15,8-1-8-15,-11 1 5 16,3 5-6-16,-7-2-2 15,4 3-2-15,-4-1-1 16,1-2 0-16,-5 6 2 16,5-4-1-16,-5-5-3 15,5-1 1-15,-8 0 3 16,14-2-1-16,-13-7-1 16,9 0 1-16,-6-7 1 15,7 4-1-15,-4-6 2 16,4 0-2-16,-3-13-1 0,2 3 1 15,5-3 3 1,6 0-2-16,1-6 1 0,3-1-1 16,7-15-2-16,0 10 1 0,7-13-1 15,3 6 0-15,8 0-3 16,-1 1 2-16,8 2 1 16,3 4 0-16,1-10-3 15,-1 9 2-15,0-2 1 16,-3 8 0-16,-1-5 0 15,1 9 0-15,0 6-3 16,-1 0 2-16,1 10 1 16,0 2 0-16,0 14 2 15,-1-4-1-15,-3 12-1 16,1 4 1-16,-5 6-1 16,-3 4 0-16,-3-1-18 15,0 6 10-15,-11 1-87 16,3 2 52-16,-10 7-58 15,0-9 58-15</inkml:trace>
  <inkml:trace contextRef="#ctx0" brushRef="#br0" timeOffset="-167938.16">11550 11453 532 0,'56'-6'198'0,"-56"6"-154"0,60-10-15 31,-17-18-13 0</inkml:trace>
  <inkml:trace contextRef="#ctx0" brushRef="#br0" timeOffset="-167068.45">12788 11143 160 0,'-3'9'63'0,"3"-9"-49"0,-7 16 11 0,3-7 2 16,1 0-15-16,-8 10-7 15,0-9-3-15,-6 5-5 16,6 1 2-16,-10-3-6 15,3 5 4-15,-6 4-1 16,6-3 2-16,-10 0 4 16,7 0-1-16,-18 6 2 15,4 0-2-15,-11-3 4 16,10 3-3-16,-9-6 1 16,6 0-1-16,-11-4 1 15,8 1-2-15,-11-7-1 16,11 1 1-16,-11-10-4 15,11-6 2-15,-11-7 1 16,14-3 0-16,-7-21-3 16,11 2 2-16,-1-24 3 15,12 2-1-15,3-12 6 16,6 6-4-16,8-9 3 16,7 16-3-16,11-13 0 15,3 9-1-15,7-2-4 16,4 8 1-16,7-2 1 15,3 12 0-15,7 0 0 16,1 6 0-16,10 10-3 16,-4 6 2-16,0 13-1 15,-3-1 0-15,0 10 2 16,-4 10 0-16,1 6 2 0,-5 2-1 0,-2 7 4 16,-4 13-3-16,-1 3 1 15,-2-4-1-15,-5 17-4 16,-3-7 1-16,-3 16-43 15,-4-1 24-15,-7 7-34 16,0 0 31-16</inkml:trace>
  <inkml:trace contextRef="#ctx0" brushRef="#br0" timeOffset="-164394.39">7782 13212 108 0,'-10'0'41'0,"10"0"-32"0,-4 10-38 0,1-10-17 16,6 6 22-16</inkml:trace>
  <inkml:trace contextRef="#ctx0" brushRef="#br0" timeOffset="-164224.85">7747 13275 176 0,'-21'0'68'0,"21"0"-52"0,-4 0-1 16,4 0-39-1,0 0 11-15,4 0-30 16,-1 0 24-16</inkml:trace>
  <inkml:trace contextRef="#ctx0" brushRef="#br0" timeOffset="-164064.12">7722 13272 220 0,'-24'-16'82'0,"24"16"-64"0,-4-3-24 0,4-3-15 16,7 6 8-16</inkml:trace>
  <inkml:trace contextRef="#ctx0" brushRef="#br0" timeOffset="-163903.03">7676 13237 208 0,'-28'-6'77'0,"28"6"-60"0,4 6-49 0,-1-6-29 16,4 0 28-16</inkml:trace>
  <inkml:trace contextRef="#ctx0" brushRef="#br0" timeOffset="-163743.45">7729 13184 220 0,'-35'9'85'0,"35"-9"-66"0,-7 10-3 16,0-10-11-1,14 9-6-15,-7-3-6 16,4 4 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1T06:56:49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2910 917 160 0,'0'0'60'0,"-3"0"-47"0,-4 0 28 32,7 0 10-32,0 0-18 0,0 0-9 0,0-3-10 0,-4-4-4 15,4 7-6-15,0 0-3 0,0 0 0 16,0-3-6-16,0 6 1 16,-7-3 0-16,4 10-1 15,3-4 10-15,-7 13 6 16,3-4-7-16,1-2-5 15,-8 12 3-15,4 0 0 16,3 3 2-16,-6 7 0 16,6-7-2-16,4 7 1 15,-7-7-2-15,7-3-1 16,0-6-2-16,7 6 1 16,-3-13-4-16,6 4 1 15,1-10 0-15,0-6-1 0,6-6 1 16,4-10 3-16,4 4-5 15,0-16 2-15,-1-4 0 16,1 1 2-16,0 0 1 16,-4 2 1-16,0 4 2 15,-7 6 1-15,-3 7 7 16,-8-1 6-16,5 10-4 16,-8 3-2-16,-8 3-5 15,5 13-4-15,-8 12 0 16,8-9-1-16,-8 6 0 15,4 3 0-15,4-3 0 16,3 1 0-16,3-8 0 16,8 1 0-16,3-3 0 15,4-7 2-15,6-9 1 0,1-6 3 16,3-3-3-16,4-13 0 16,-4-3-1-16,7-10 1 15,1 7-2-15,-5-13-1 16,5 13 1-16,-12 0-1 15,-6 3 4-15,-4-4 2 16,-3 14 4-16,-4 5 4 16,-7 1-15-16,-11 9-3 15,1 9-43-15,-1 10-19 16,-3 6 34-16,10 10 16 16</inkml:trace>
  <inkml:trace contextRef="#ctx0" brushRef="#br0" timeOffset="2536.13">19272 710 172 0,'4'-19'66'0,"-1"13"-52"0,-3-4 8 0,0 7 1 15,0 3-10-15,-3-6-2 16,-4 3-6-16,-4 3-4 16,-3 3 0-16,-7 6-8 0,-4 7-3 0,-3 3-5 15,-4 9-2-15,0-3 8 16,1 10 2-16,-1-7 13 16,7 6 9-16,1 4 3 15,2-4 2-15,5 4-9 16,-1 3-4-16,8-4-4 15,6 1-3-15,11-3 1 16,7-4-1-16,11-9 0 16,10-3 2-16,7-10-3 15,8 4 0-15,3-13-4 16,3-7 1-16,-3 1-20 16,0-6-7-16,-11-4-52 15,-3-6-24-15,-7-3 58 16</inkml:trace>
  <inkml:trace contextRef="#ctx0" brushRef="#br0" timeOffset="2780.01">18884 1039 248 0,'-3'6'93'0,"6"-12"-72"0,1 6 20 0,-1-3 7 0,4 3-22 16,4 0-4-1,3-6-15-15,4-1-5 16,10 4-2-16,11-6-3 0,7 3 0 0,10-4-53 16,7 1-23-16,8-1 40 15,0-5 19-15</inkml:trace>
  <inkml:trace contextRef="#ctx0" brushRef="#br0" timeOffset="4532.22">27735 634 204 0,'7'-12'77'0,"1"3"-60"0,-1 5-1 16,-4-2-1-16,1-3-9 16,-1-1 2-16,-3 1-1 15,0 0 1-15,-3-1-4 16,-4-6-9-16,-4 7-2 0,-7-10-10 16,-3 13-4-16,-7 3 4 15,-4 3 5-15,-3 0 11 16,-4 3 6-16,-3 9 9 15,-1 1 3-15,1 12 0 16,-4-6 0-16,0 15 4 0,-3 4 3 16,0 0-17-16,3 12-8 15,3 3 4-15,8-6 4 16,10 6-3-16,8 1-2 16,10-10-4-16,7 6-1 15,7-9-1-15,7 3 3 16,7-13-2-16,7-9 1 15,8-3 4-15,2-13 1 16,8-6 1-16,11-6 0 16,-1-7-5-16,4-12 1 15,0 6-9-15,-3-9-2 16,-8 3-3-16,-7 0 1 16,-6 3 2-16,-8 0 2 0,-7 3 3 15,-7 10 4-15,-10-1-1 16,-8 4-1-16,-7 6 0 15,-6 6 0-15,-4 4 3 16,3-1 0-16,4 1 1 16,0-4 0-16,3-6 4 15,8 3 2-15,3-6 9 16,7 3 4-16,3 0 2 16,4-6 2-16,4-4-7 15,0 1 1-15,-1 9-10 16,1-3-2-16,0-4-5 15,-1 7-1-15,-3 0-8 16,0 0-2-16,-3 0-1 16,-4 0 0-16,-3 10 7 0,-4-1 2 15,0 10 3-15,-4 3 0 16,1 9 0-16,-1-6 0 16,1 13-99-1,-1-4-43-15,-3-5 71 16</inkml:trace>
  <inkml:trace contextRef="#ctx0" brushRef="#br0" timeOffset="6486.07">3256 3726 140 0,'0'0'52'0,"0"0"-41"0,0-12 7 16,0 6-2-16,4 2-5 16,-4-8-1-16,0 2-6 15,0 1-3-15,0-3 0 0,0-4 1 0,0-3 1 16,-4 3-1-16,4 4 1 16,-10-10 0-16,-1 9 3 15,0-2-5-15,-3-4-1 16,0 3 2-16,4 7 3 15,-12-1 7-15,8-2 2 16,-10 6-3-16,2 6-1 16,-2 0-6-16,-1 6-1 15,0 6-3-15,1-2-1 16,-1 5-1-16,0 4 0 16,1 9 2-16,2 7 0 15,1-1 0-15,4 4 0 16,6-3-3-16,0 2 2 15,-3-2-1-15,14-1-2 0,0-6 0 16,4-9 3 0,10-3 2-16,7-7 2 0,4-2 1 15,7-14 0-15,6-2 0 16,-2-10 2-16,-1-6-5 16,4-3-1-16,-4-7-2 15,0 7 0-15,-6-6 2 16,2 8 0-16,-10 5 0 15,-6 2 2-15,-1-6-1 16,0 6-1-16,-4-3 1 16,-3 12-1-16,0 7 2 15,1-3 1-15,-8 3-1 16,0 3-2-16,0 3 1 16,0 13-1-16,0 3 0 0,0-1 0 15,0 14 0-15,0-1 2 16,0 4-1-16,0-1-1 15,0-6-2-15,3 1 1 16,4-4-4-16,7-7-1 16,7-18-46-16,15 0-20 15,2-28 37-15,1 0 17 16</inkml:trace>
  <inkml:trace contextRef="#ctx0" brushRef="#br0" timeOffset="7433.09">3651 3999 72 0,'-7'0'30'0,"14"0"-24"0,-14-6 13 0,7 6 2 15,0 0-7-15,0 0-3 16,0-3-2-16,0 3 1 15,0 0 8-15,0 0 6 16,7 0-2-16,-7 0-1 0,0 0-9 16,-7 0-3-16,4 3-5 15,3 6-3-15,-7-2 2 0,7 2-4 16,-4 0 0-16,4 4 1 16,-7 0 0-16,4-1-3 15,-1 4 2-15,4-4-67 16,0 4-32-1,-7 0 51-15</inkml:trace>
  <inkml:trace contextRef="#ctx0" brushRef="#br0" timeOffset="7895.71">4590 3664 228 0,'-7'-3'88'0,"7"-4"-69"0,0 7 2 15,0 0-5-15,0-3-11 0,0-3-1 16</inkml:trace>
  <inkml:trace contextRef="#ctx0" brushRef="#br0" timeOffset="8436.95">4579 3642 378 0,'-3'-16'-3'0,"-1"10"1"0,-3-4-1 0,0 1-1 16,3 0 0-16,-10-1 0 15,4 4 3-15,-1-4 0 16,-3 10 5-16,3-3 2 16,-3 3 0-16,-3 3 1 15,-1-3-4-15,0 10 0 16,1 6-1-16,3 2-2 15,-8 1-2-15,8 13 1 16,-7-1-1-16,7 3-2 16,-4 7-2-16,4-9-1 0,4 2 1 15,3-6 4-15,7 4-4 16,0-10 2-16,0-7 0 16,7 4 2-16,3-3-1 15,4-7 1-15,4-9 2 16,7 0 2-16,-1-16 1 15,1 4 1-15,3-10-5 16,4 0-1-16,3-6 1 16,1-4 2-16,-8-5-2 15,4 2 0-15,-8 7 1 16,1-6 0-16,-4 15 0 16,-3-6 0-16,-4 12 0 15,-3-3 2-15,-4 7 1 16,3 0 3-16,-10 2-1 15,0 7 2-15,0 0-6 0,0 16-1 16,0-7 0-16,-7 10 2 16,4 0-3-16,3 0 0 15,-7 6 1-15,7-6 0 16,0 3 0-16,7-10 0 16,-4 7-3-16,4-9 2 15,7-1-6-15,-3 3-3 16,3-8-65-1,0 5-27-15,0-9 51 16</inkml:trace>
  <inkml:trace contextRef="#ctx0" brushRef="#br0" timeOffset="8946.48">5069 3930 248 0,'0'0'93'0,"0"0"-72"0,0 0 5 16,0 0-3-16,0 0-11 15,0-6 1-15,0 6-10 16,0-3-4-16,0-3 0 15,0 2-7-15,0-2 1 0,0 3 3 0,11-3 2 16,-7-4-7-16,6 10-2 16,4-3 4-16,0-3 3 15,0 6 1-15,4 6 1 16,-4-3 0-16,0 7 0 16,-3-1-3-16,-1 1 1 15,-6-1-5-15,-4 7-1 16,-4 2-6-16,-3-2-1 15,0 0-3-15,-3-4-3 16,-4 4 4-16,7-3 3 16,3-4 10-16,-3 4 3 0,7-4 9 15,0-6 6 1,7 6 7-16,4-9 5 0,3 7-3 16,-4-4-3-16,8-3-10 15,0 0-5-15,6 0-7 16,1 0-2-16,0 0-52 15,-4 0-24 1,4-3 42-16</inkml:trace>
  <inkml:trace contextRef="#ctx0" brushRef="#br0" timeOffset="10027.69">6643 3789 128 0,'-7'-9'49'0,"7"6"-38"0,0-4 17 0,0 4 6 16,0-3-3-16,0 3 2 16,0-4-15-16,0-2-3 15,0 9-9-15,0-9-4 0,0 2 1 16,0-5-2-16,0 2-1 15,-4-2-2-15,1-1 1 16,-1-2 1-16,-3 5 0 16,0-2 2-16,-4-4 3 15,-3 7 0-15,0 2 2 16,0-5-2-16,-11 6 0 16,1-4-3-16,-4 4 1 15,-8 6-4-15,5 6 0 16,-12 4 1-16,4-1 0 0,4 0-3 15,3 7 2-15,4 3 1 16,3 6 0-16,4-3-3 16,4 3 2-16,6 0 1 15,4 3 0-15,3-3-3 16,4 0 0-16,4-3-3 16,3 4-1-16,7-8-3 15,7 1-1-15,4-9-5 16,0-1-3-16,10-12 6 15,0-7 5-15,1-5 7 16,2-7 5-16,1-3 3 0,3-10 1 16,-3 1 0-16,-3-1 2 15,-1 7-1 1,-10 0 0-16,-4 3 3 0,-4 3 3 16,-3 6-2-16,-3 0 2 15,-4 7-10-15,-3 9-3 16,-4 0-7-16,0 9-1 15,-4 7 3-15,4 3 1 16,-7 9 2-16,7 7 0 16,0-1 0-16,7-6 0 15,-7 1-3-15,7 5 2 16,0-9-10-16,4 3-5 16,-1 1-74-1,-3-8-30-15,11-8 61 0</inkml:trace>
  <inkml:trace contextRef="#ctx0" brushRef="#br0" timeOffset="10192.11">7087 3993 228 0,'-7'6'88'0,"7"-6"-69"0,0-6 8 16,0 6 1-16,0 0-11 16,0 0-2-16</inkml:trace>
  <inkml:trace contextRef="#ctx0" brushRef="#br0" timeOffset="10553.88">7084 3977 429 0,'3'-3'-2'0,"8"-13"-4"0,-8 7-4 0,8 6-1 16,0-3 1-16,-1 2 4 15,4 4-2-15,-3 4 3 16,-4-4-2-16,4 9 2 15,-1 0-4-15,-3 7 1 16,0-13-3-16,0 10 2 16,-14-4-4-16,4 4-2 15,-4-4-18-15,0 1-6 16,0-1-11 0,-1 4-6-16,5-10 30 15,3 3 30-15,0-6 18 0,7 3 5 16,4-3 4-16,3 0-11 15,7 0-2-15,-4 0-6 16,5 0 0-16,-1 9-1 16,-4-2 3-16,1 2-7 15,-4 1 0-15,-3-1 0 0,-8 10-3 16,-6 0-1-16,-4 6-3 16,-4 0-1-16,1 0-1 15,-5-3 0-15,1-3 0 16,0-4-2-16,0-5-4 15,4 9 0-15,-5-19-45 16</inkml:trace>
  <inkml:trace contextRef="#ctx0" brushRef="#br0" timeOffset="10883.17">8146 3770 340 0,'0'7'126'0,"0"-4"-98"0,0-3-5 15,0 0-11-15,3 9-65 16,-3 7-24-16,0-7 38 16,4 7 22-16</inkml:trace>
  <inkml:trace contextRef="#ctx0" brushRef="#br0" timeOffset="11082.4">8759 3805 204 0,'32'0'77'0,"-18"0"-60"0,15 0 4 0,-12 0-1 15,-3 3-50-15,7-3-18 16,4 0 23-16,3 0 12 16</inkml:trace>
  <inkml:trace contextRef="#ctx0" brushRef="#br0" timeOffset="11244.34">9599 3842 228 0,'7'10'85'0,"4"-4"-66"0,10-6-3 15,-11 3-5-15,5 4-8 16,2-7-2-16</inkml:trace>
  <inkml:trace contextRef="#ctx0" brushRef="#br0" timeOffset="11444.04">10343 3833 236 0,'11'9'88'0,"3"1"-69"0,11-4 0 0,-11-3-4 16,4 10-73-16,3-10-29 15,3 3 40-15,5-12 24 16</inkml:trace>
  <inkml:trace contextRef="#ctx0" brushRef="#br0" timeOffset="12850.91">17060 3896 104 0,'29'-10'38'0,"-15"1"-29"0,7-7-3 0,-11 13-3 15,5 3-12-15,2-9-2 0,1 2 6 16,-4-5 4-16,4 2 33 16,-8-2 15-16,1 3 10 15,-4-4 3-15,0-3-20 16,-4 7-9-16,-3-7-18 16,0 4-4-16,0-4 1 0,-3-3 0 15,-4 3 2-15,-4-2-4 16,1-1 0-16,-1 0-5 15,-3 3-2-15,-4 4-3 16,-3-4-1-16,-4 7-3 16,-3 2 1-16,0 7 1 15,0 7-1-15,-4 2 4 16,-3 19 0-16,-4 4-2 16,0-1 2-16,4 13 1 15,3 0 0-15,4 3-3 0,7-6 2 16,3-4-1-16,7-2 0 15,4-7-7-15,7-3-4 16,7-6-7-16,8 0 0 16,2-4 2-16,4-11 1 15,8-4 10-15,2-10 3 16,5-2 1-16,2-7 2 16,5-13 3-16,-1-2 1 15,0-4-1-15,1-6-2 16,-4 1 1-16,-1 2-1 15,-6-3 4-15,-4 9 5 0,-3 1-1 16,-4 15 1-16,-3-6-5 16,-4 16-1-16,-3-1-1 15,-4 10-2-15,-7 10 3 16,-4 8 0-16,-3 14-1 16,0 5-2-16,0 1 1 15,0 6-1-15,3-6 0 16,4 5 0-16,0-11 0 15,4-4 0-15,3-6-3 16,4 3 2-16,3-16-30 16,3 7-14-16,8-16 23 15,0-9 10-15</inkml:trace>
  <inkml:trace contextRef="#ctx0" brushRef="#br0" timeOffset="13603.96">17685 4172 248 0,'7'-3'93'0,"-7"-4"-72"0,3 7 11 0,-3 0 1 16,4 0-20-16,-4 0-7 15,0 0-11-15,0 0-2 16,3 10 3-16,1-1-5 0,-4 10-1 16,0 3-1-16,0 6 1 15,-4 0 4-15,1 1 1 16,-1 2 0-16,1-3 4 16,-1-6 0-16,4 0 3 15,0-9 1-15,0 2 1 16,0-15 2-16,4 0 3 15,3-9-2-15,7-10 1 16,4-6-14-16,3-10-3 16,3 7 2-16,5-9 3 15,2 5 3-15,-2 4 1 0,-1 9 2 16,-3 3 1-16,-4 4 1 16,-4 6 0-16,1 6 4 15,-7 9 5-15,-4 10-3 16,-7 6 2-16,-4 13-7 15,-3 6-1-15,0-1-4 16,0-5-1-16,3 3-39 16,8-7-15-16,7-5 25 15,3-17 15-15</inkml:trace>
  <inkml:trace contextRef="#ctx0" brushRef="#br0" timeOffset="19801.8">31683 2428 172 0,'-4'-6'66'0,"4"12"-52"0,4-12-3 16,-4 6-4-16,0 0-8 16,0 0 0-16,0 0 5 15,-4-6 2-15,1 6-2 16,-1 0 8-16,1-4 5 0,-1 4-5 16,1 0 1-16,-1-6-2 15,1 3 1-15,-1 3 5 16,4-6 3-16,0-4-4 15,4 1-1-15,3 0-5 16,0 2 1-16,3-2-4 0,5 0-2 16,-5-1-2-16,4 1-3 15,0 6-2-15,0 3-1 16,-3 3-5-16,0 6 0 16,-1-9-3-16,-3 16-5 15,0-4 5 1,0 1 1-16,0-10 3 15,-3 6 5-15,0-9 1 16,-4 10 1-16,0-10 0 16,-4 0-9-16,-3 6-2 0,-4-3-12 15,-3 3-5-15,-3-2 4 16,-1-4 1-16,-3 6 11 16,0 3 5-16,-1-2 13 15,1 5 9-15,0-6 9 16,-4 4 8-16,8-7-2 15,-1 6 0-15,4 4-11 16,0-1-1-16,3 4-9 16,1-6-1-16,-1-1-4 15,-3 7-1-15,0-4-1 16,-4 7-2-16,1 3-4 16,-4 0-2-16,3-6-17 15,0-1-8-15,1-2-71 16,2-4-34-1,1-3 71-15</inkml:trace>
  <inkml:trace contextRef="#ctx0" brushRef="#br0" timeOffset="20012.41">31771 2102 344 0,'-7'0'129'0,"11"0"-100"0,-8 0-9 0,4 0-10 0,-3 6-81 16,-4-3-29-16,-1 4 48 16,-6-7 26-16</inkml:trace>
  <inkml:trace contextRef="#ctx0" brushRef="#br0" timeOffset="20494.06">31323 2300 336 0,'-3'-4'126'0,"3"8"-98"0,7-4 6 0,-7 0-4 15,7 0-19-15,-7 0-6 16,3 0-43-16,-3 0-20 16,4 0 30-16,-4 0-44 0,3 0-15 15,-3 0 32-15,4 6 15 16,-1 0 30-16,1-3 12 16,-1 4 33-16,-3-4 14 15,0 6-5-15,0-3-3 16,0-2-19-16,0 2-6 15,-3-3-12-15,-1 3-5 16,-3-3-16-16,0-3-4 16,0 0-5-16,-3 7-1 15,-1-7 12-15,-3 9 9 0,0-3 17 16,-4 7 10-16,1-4 5 16,-1 1 2-16,4 2-4 15,0 1-1-15,3-4-6 16,1 7-2-16,2-4-7 15,1 10 0-15,0-3-7 16,4 0-1-16,-4 9-2 16,0-9 0-16,0 3-11 15,-4 0-5-15,0-3 3 16,-6-4 4-16</inkml:trace>
  <inkml:trace contextRef="#ctx0" brushRef="#br0" timeOffset="20911.56">30988 2378 344 0,'0'0'129'0,"4"6"-100"0,-4-6-7 0,0 0-9 16,0 0-22-16,0 0-4 16,-4 3-21-16,-3-3-7 15,0 0 21-15,-4 10-10 0,1-10 1 16,-4 6 14-16,0-3 7 0,-4 3 19 16,0-2 8-16,1 8 8 15,-1-2 4-15,-3 2-4 16,0-6-2-16,-4 7-7 15,7-4-3-15,-3 7-7 16,3 3-3-16,1-3-5 16,-1-1 0-16,-3-2 0 15,3 12 0-15,-3-13-5 16,0 10-1-16,-4-3-13 16,1 0-5-16,-1-3-36 15,4-4-16-15,3-6 37 16,8-6 21-16</inkml:trace>
  <inkml:trace contextRef="#ctx0" brushRef="#br0" timeOffset="21077.44">30840 2199 304 0,'-7'-3'115'0,"7"3"-89"0,0-6-8 0,0 6-7 15,-4 0-56-15,1 6-20 16,-1-3 33-16,-6-3 16 16</inkml:trace>
  <inkml:trace contextRef="#ctx0" brushRef="#br0" timeOffset="21542.56">30494 2387 296 0,'0'0'110'0,"4"0"-86"0,3-9 11 15,-4 9-1-15,1-3-17 16,3-3-2-16,0-1-9 16,0-2-2-16,4 6-2 15,-1-13-4-15,1 16-1 0,-4-9-1 16,3 6 3-16,1 3-2 15,-1 3-1-15,1 6 0 16,-4-9 0-16,-3 16 0 0,-1-7 0 16,1 1 0-16,-8 5 3 15,-3-2 0-15,-3 2 1 16,-5-11-9-16,-2 8-2 16,-4-9-5-16,-1 7-1 15,5-10 8-15,-1 0 4 16,1 0 13-16,2-10 6 15,5 1 7-15,-1-1 4 16,4-5 0-16,0-7 0 16,4 0-10-16,3 3-2 15,0-9-5-15,0 9-3 16,3-9-2-16,-3 3-3 16,0 0-35-16,0 12-14 15,0 1-85-15,-3 2-38 16,-4 7 89-16</inkml:trace>
  <inkml:trace contextRef="#ctx0" brushRef="#br0" timeOffset="21948.03">30265 2039 332 0,'-4'-3'123'0,"8"3"-95"0,-4 0 5 16,0 0-5-16,0 0-18 0,0 0-6 16,3 3-11-16,-3 13-6 15,0-3 7-15,0 12-22 0,0 3-6 16,-3 6-9-16,-1 7-1 16,-3 0 11-16,0 3 7 15,0-10 13-15,-3 4 7 16,-5-4 5-16,-6 1 3 15,-3-1 5-15,-1-12 4 16,0 3 0-16,-3-6 3 16,3-9-7-16,1-4-4 15,2-12-2-15,5 3-1 16,3-7 2-16,3-6 1 16,4-2 10-16,7-1 3 15,4-6 4-15,6 6 0 16,1 0-14-16,3-6-3 0,-4 9-57 15,1 7-26-15,-15 6 40 16</inkml:trace>
  <inkml:trace contextRef="#ctx0" brushRef="#br0" timeOffset="22507.02">29549 2359 384 0,'-11'-15'145'0,"18"5"-112"0,0-2 3 0,0 5-4 16,0-2-19-16,0 3-2 16,0-7-9-16,4-3-4 15,3-2 1-15,-3 2-9 0,3 3-3 16,0-2-4-16,0 5-3 15,0 7 7-15,0 3 5 16,0 0 7-16,0 0 3 16,-3 0-9-16,3 3-3 15,4 7 5-15,-4-1 2 16,0-9 0-16,0 6 0 16,0-3-3-16,-3 4 1 0,-1-4-6 15,-3-3-1 1,-7 0 2-16,-3 9 4 0,-4-2 5 15,-7 2 3-15,-4 10 0 16,1-10 1-16,-5 1-2 16,-6 5 2-16,3-5 2 15,1-1 4-15,-1-9 0 16,4 6 2-16,0-6 0 16,3-6 3-16,0 6-7 15,4 0-2-15,4-9-5 16,-1-1-1-16,4-5-6 15,4 5 0-15,3-9 1 16,3 1 1-16,8-1-11 16,3-9-4-16,3 6-14 0,1 3-3 15,3 0-34-15,-3 3-14 16,0 7 45-16,-4 6 20 16</inkml:trace>
  <inkml:trace contextRef="#ctx0" brushRef="#br0" timeOffset="22818.19">29633 2538 228 0,'-35'19'88'0,"17"-10"-69"0,-13 10-9 0,17-10-10 15,-11 7-28-15,-3-7-6 0,-4 7-7 16,0-13-3-16,4 4 27 15,0-7 13-15,7-7 27 16,3-2 10-16,7-4 10 16,8-2 6-16,6-4-5 15,4 3-2-15,4-3-23 16,3 4-3-16,4 12 1 0,-1-7-9 16,1 4-2-16,0 6-13 15,-4 6-3-15,-4 4-15 16,-6-1-4-16,-4 10-58 15,-4-4-25 1,-6 4 60-16</inkml:trace>
  <inkml:trace contextRef="#ctx0" brushRef="#br0" timeOffset="23659.42">29249 2262 328 0,'-11'9'123'0,"11"1"-95"0,0-10 9 0,0 6 0 16,0 3-23-16,0-5-5 16,0 2-55-16,0 3-23 15,0 1 34-15,0-1-14 0,0-9 2 16,4 0-7-16,-4 0-3 15,3 0 41-15,1 0 17 0,-4 0 31 16,0 0 15-16,-4 0-4 16,-3 0-4-16,0 6-15 15,-3 4-5-15,-5-7-9 16,-9 13-2-16,-4-1-4 16,-8 4-3-16,-3-6 0 15,-6 2-1-15,-5-5 0 16,-3 9 0-16,0-10 0 15,0 7 2-15,-3-7 5 16,3 0 4-16,4-9 2 16,-1 0 3-16,1-3-5 15,3-12-1-15,4 5-2 16,6 1 0-16,5-16 2 16,6 6 1-16,4-6 3 0,7-3 2 15,3 9-12-15,8-16-1 16,3 16-3-16,3 4 0 15,1-4 0-15,3 10 2 16,0 2-10-16,0 7-4 16,0 7-1-16,-7 8 2 15,0-2 2-15,-4 2 1 16,-3 4 2-16,0 0 4 16,-3 0 1-16,-4-3 1 15,-4 2 0-15,-3-2 0 16,-4-3-3-16,0 2 2 15,1 4-1-15,3-3 0 0,-1-4 2 16,5 1 0-16,3-1 0 16,0 4 0-16,3-6 0 15,4-1 2-15,0 10-1 16,0-4 2-16,0-2-2 16,0 9 2-16,-7 0-2 15,-1-3-1-15,-6 6 1 16,-3 0-1-16,-5-6-3 15,1-1 0-15,0-2 2 16,0-6 2-16,-1-10 2 16,8 0 1-16,7-16 2 15,4-3 1-15,6-9-6 16,8-7 0-16,6 7-12 16,11-13-5-16,8-6-47 15,9 0-19-15,1-12 42 0,4-4 20 16</inkml:trace>
  <inkml:trace contextRef="#ctx0" brushRef="#br0" timeOffset="23907.73">28730 1591 300 0,'11'-6'112'0,"-8"-4"-87"0,1 10 2 0,-4 0-4 15,0 0-17-15,-4 16-6 0,-3-4-9 16,-7 10-3-16,-7 7 7 16,-7-1-13-16,-15 16-5 0,-9 0-4 15,-12 3 1-15,-3-7 6 16,0 1 2-16,3 9 0 16,8-12 1-16,7-3 9 15,6-1 4-15</inkml:trace>
  <inkml:trace contextRef="#ctx0" brushRef="#br0" timeOffset="25342.95">27527 4128 192 0,'-3'6'74'0,"3"-3"-58"0,-4 7 3 0,4-10-4 16,-3 9-10-16,3-9-3 16,0 6-1-16,-4 1 1 15,4-4-1-15,-3-3-1 0,3 0 3 16,-4-3 2-16,4-4 2 0,0 1 8 16,4-3 2-16,-1-1 3 15,4-2 0-15,0-4-7 16,4-3 0-16,-1-6-6 15,1 0-2-15,0-6-2 16,3-4 0-16,0-3-2 16,3-2-1-16,1-4 1 15,3 0-1-15,0 3-3 16,4 0 2-16,0 13-1 16,0 3 0-16,-4 3 2 15,0 13 0-15,0-7-3 16,-3 16 0-16,-1 0 2 0,-3 0 0 15,-3 16 1-15,0-7 0 16,3 10 0-16,-4 0 2 16,1 0-1-16,-4 9-1 15,3-3 1-15,-2 3-1 16,-1 3-3-16,-4 1 2 16,-3-1-4-16,0 1 1 15,-3-7-7-15,-4 3-1 16,-1-6-6-16,-2-3-2 15,-1-7-16-15,1 4-4 16,-1-7-25 0,-3-2-14-16,3-4 42 0</inkml:trace>
  <inkml:trace contextRef="#ctx0" brushRef="#br0" timeOffset="25600.45">27615 4031 268 0,'8'-10'101'0,"-1"7"-78"0,3 3 11 16,-3-6-1-16,4 6-18 15,-1-10-3-15,4 10-15 16,1-9-5-16,2 6 4 15,1-10-14-15,3 10-3 0,4-6-20 0,3 2-9 16,4-2-44 0,-4 0-19-16,7-1 61 15</inkml:trace>
  <inkml:trace contextRef="#ctx0" brushRef="#br0" timeOffset="26466.98">28078 4012 228 0,'-4'9'88'0,"4"-12"-69"0,0 3 19 15,4 0 4-15,3 0-20 16,0 0-5-16,3 0-10 15,4-6-5-15,4 3-1 16,7 3-4-16,3 0 0 0,7-7-1 16,4 7 3-16,7 0 0 15,3 0 1-15,4 0 2 16,-3-3 3-16,-1-3 2 16,0 3 1-16,1 3-7 15,-1-6 0-15,1-1-3 16,-5 4 0-16,-2 3-16 15,-1 0-8-15,-10 0-11 16,-7 0-4-16,-4 0 6 16,-4-6 4-16,-6-4 9 0,-4 10 6 15,-7-9 7-15,-4 0 5 16,-3 5 3-16,-3-2 3 16,-1-3 1-16,-3 3 1 15,0-4-2-15,0-2-2 16,0-4-4-16,3 13-2 15,1-13 7-15,-1 10 4 16,-3-4 17-16,3 10 11 16,4-9-2-16,0 9-1 0,0 0-10 15,4 0-5-15,-1 9-8 16,4-9-3-16,0 10 4 16,4-4 5-16,3-3-1 15,3 10 1-15,4-10-5 16,8 6 0-16,-1 1-3 15,0-1 0-15,4-3-3 16,-1 4-2-16,1-7 1 16,3 3-1-16,0-6 0 15,-3 0 0-15,0-6-3 16,-4 6 0-16,-3-3-5 16,-1 3 0-16,-3-6-3 15,-3 6 2-15,-4 0 3 16,-7 0 3-16,-4 0 0 15,-3 0 1-15,-7 9 2 16,-3-3 0-16,-5 4 0 16,-2-1 0-16,-4 0 0 0,-1 7 0 15,1 0 0-15,0-7 2 16,0 4 5-16,3-4 4 16,0 1 2-16,4-1 5 15,3-3-6-15,1 4-2 16,6-4-8-16,4-3-1 15,0-3-10-15,4 9-4 16,3-9-75-16,7-9-33 16,3 9 61-16,1-9 30 15</inkml:trace>
  <inkml:trace contextRef="#ctx0" brushRef="#br0" timeOffset="28974.01">29524 3726 68 0,'-4'7'27'0,"1"-7"-21"0,-1 0 18 0,4 0 9 15,0 0-4-15,0 0 0 16,-3 0-12-16,3 0-5 0,-4 0-7 15,1 0-4-15,3 0 0 16,-4 0-1-16,4-7 2 0,-3 7 12 16,3 0 8-16,0-9 0 15,3 6-1-15,1-3-7 16,3-4-1-16,3 4-6 16,5 3-2-16,-1-4 2 15,7-2 0-15,0 9-1 16,0 0 1-16,0 0-4 15,-3 0-2-15,0 9 0 16,-1 1 1-16,-3 2-1 16,-3 10-1-16,-4-6-2 15,-3 3 1-15,-4 9-1 16,-4-3-2-16,-3 3 0 16,-4-2 0-16,-3-1 0 0,0-7 0 15,0-5-2-15,3 3 1 16,1-7 1-16,3-9-1 15,7 0-1-15,0-3 1 16,7-13 3-16,7 1 1 16,0-4 3-16,4 0 3 15,3-6 2-15,0-3 3 16,7-1 4-16,-7 1 1 16,1 3 3-16,-5-9 1 15,1 8-8-15,0 8-2 16,-4-1-3-16,-4 9-1 15,-3 1-1-15,0-7 0 0,-3 16-2 16,-4-9-2-16,0 18-2 16,-4-9 1-16,-3 16-1 15,-3 3-2-15,-1 0 3 16,4 9 0-16,0-3 1 16,3 0 0-16,1 0 2 15,3-3 1-15,0 3-1 16,3-6 1-16,5 6 0 15,-1-9 1-15,7-4-2 16,0-2 1-16,7-10-9 16,4 0-3-16,6-3 5 15,5-13 3-15</inkml:trace>
  <inkml:trace contextRef="#ctx0" brushRef="#br0" timeOffset="30205.2">31362 3770 148 0,'-4'-9'57'0,"1"9"-44"0,3-3 27 16,0-4 9-16,0-2-9 16,0 9-3-16,0-9-19 15,0 2-9-15,0-2-5 16,0 0-8-16,0 5 0 0,0-2-9 16,3 0-2-16,4-4 1 15,4 7 1-15,3-3 8 0,4 3 2 16,3 3 9-16,0 3 6 15,0 3 3-15,-3 7 0 16,0-1-3-16,-4 1-2 16,-7 12-9-16,-4-6 0 15,-3 0-6-15,-7 6 1 16,-3 0-3-16,-1-3 0 16,0-6-3-16,1-1-1 15,3-2-3-15,0-4-1 16,3-9 1-16,4 0 3 15,7 0 11-15,4-9 7 16,3-1 8-16,4-2 5 16,-1-4-4-16,4 0 1 15,-3-12-4-15,0 13 0 0,-4-7-1 16,3 3 0-16,-6 3 0 16,-4 0 0-16,0 4-4 15,-3 2-3-15,-4-2-5 16,-4 9-2-16,1-4-4 15,-4 14 1-15,0-4 3 16,-8 3 1-16,1 4 1 16,0 8 0-16,0-2 0 15,0 3 0-15,3 6 0 16,1-3 0-16,3 0 0 16,3 0 2-16,1 0-1 15,3-10 2-15,7 4-4 0,3-3-2 16,1-4-3-16,7-3-1 15,3 0-34-15,0-2-15 16,4-8 29-16,-1-2 13 16</inkml:trace>
  <inkml:trace contextRef="#ctx0" brushRef="#br0" timeOffset="30595.09">32219 3664 288 0,'14'-3'110'0,"-7"3"-86"0,7-7 5 16,-14 7-5-16,4 0-19 15,-4 0-4-15,0 0-19 16,-4 0-8-16,-3 0 13 15,-3 7-9-15,-8-4-2 0,-3 6 8 16,0 7 6-16,-4-1 16 16,0-2 8-16,4 12 2 15,0-6 2-15,4 6-3 16,2-3-1-16,5 3-6 16,3 0-3-16,0-6-2 15,3 0 0-15,4 0-4 16,7-4-2-16,0 4-7 0,4-3-2 15,3-7-2-15,4 1-1 16,-1-4-34-16,4-3-15 16,1-3 33-16,-1-3 15 15</inkml:trace>
  <inkml:trace contextRef="#ctx0" brushRef="#br0" timeOffset="30838.36">31997 3921 268 0,'-11'-6'101'0,"15"6"-78"0,-1 0 4 0,-3 0-1 0,7 0-11 16,4 0 0-16,3 0-7 15,4-10 0-15,7 7-5 16,3-6-2-16,3-1 0 0,1 1-12 15,7-7-3-15,-4 7-70 16,-3-7-29-16,0 3 57 16,-4-2 28-16</inkml:trace>
  <inkml:trace contextRef="#ctx0" brushRef="#br0" timeOffset="31436.44">32424 3610 264 0,'-14'7'101'0,"14"-4"-78"0,0 3 9 0,0-6 0 16,0 0-16-16,7 0-1 15,0 0-9-15,3-6-2 16,5 3-2-16,2-4-2 0,4 7 1 15,-7-9-4-15,15 0 0 16,2 5-5-16,-2-8-2 16,-1 2 0-16,0 10 4 15,-7-9 3-15,0 6 2 0,-3-3-4 16,-4-4-1-16,-3 10-6 16,-4-9 0-16,0 9-14 15,-7-3-5-15,0-4-6 16,-4 7-3-16,1 0 14 15,-4-6 7-15,-4 6 12 16,1 6 6-16,-1 1 11 16,0-4 3-16,1 6 9 15,3-2 4-15,0-4-3 16,3 6 9 0,1 0-9-16,3 1-1 15,0 6-1-15,3 2 1 16,4-8 1-16,0 5-6 0,4 1-2 15,-1-3-5-15,-2 5-1 16,-1 4-5-16,-4 0-1 16,-3-3-1-16,-3 6 1 15,-1 4-2-15,-7 2-1 16,1-3-2-16,-1 10-1 16,1-10-3-16,-1-3-1 15,4 0-12-15,0-9-3 16,3-4-105-1,1 4-45-15</inkml:trace>
  <inkml:trace contextRef="#ctx0" brushRef="#br0" timeOffset="32367.87">27630 5329 156 0,'-7'12'57'0,"7"-2"-44"0,3-4 21 15,-3-6 12 1,7 3-17-16,0 3-8 16,0-2-4-16,4 2-10 15,-1-6 9-15,1-10 4 0,3 4 3 16,0-3 1-16,4-13-5 15,-1-3-1-15,1 0-4 16,0-10-1-16,-1 4-5 0,1-1 0 16,0-5 1-16,3-7 5 15,0 0-8 1,7-3-3-16,0-3-7 0,4-4-2 16,-4 7-2-16,1 4 2 15,-1-1 4-15,-3 9 1 16,-4 7-6-16,-4 9 0 15,-3 10-2-15,1-1 1 16,-5 10 2-16,1 10 2 16,-1-1-1-16,-3 10 1 15,0 9 3-15,-3 7 2 16,-1-10 0-16,1 12-1 0,-4-5-2 16,0 5-1-1,0-2-9-15,0-4-3 0,-4 4-5 16,1-1-1-16,-4-6 1 15,0 7 0-15,3-10 0 16,-3 0 0-16,0-3 2 16,0-3 3-16,0-4-11 15,4 4-3-15,-1-9 15 16,1-1 7-16</inkml:trace>
  <inkml:trace contextRef="#ctx0" brushRef="#br0" timeOffset="32670.49">27922 5134 192 0,'0'0'71'0,"4"4"-55"0,-1 2 17 0,-3-6 5 16,4 0-14-16,3 0-3 16,4 6-8-16,-1-6-3 15,4 0-6-15,7 0 2 0,4-6 0 16,3 6 0-16,4-10-1 0,3 4-12 16,4-3-3-16,4 9-83 15,-5-10-36 1,1 7 66-16</inkml:trace>
  <inkml:trace contextRef="#ctx0" brushRef="#br0" timeOffset="32967.75">28656 5081 252 0,'-7'3'96'0,"7"3"-75"0,0-6 19 15,0 0 4-15,0 10-23 16,4-10-8-16,3 6-14 16,0-3-4-16,7-3 2 0,3 0-3 0,8 0 1 15,3 0 3-15,4 0 1 16,7 0 1-16,0 0 0 16,0-3 2-16,3-3 1 15,0 6-1-15,-3-3-2 16,0-10-6-16,-4 10-4 15,-3-6-38-15,-4 2-19 16,0-2-40 0,-3-4-16-16,-4-2 68 15</inkml:trace>
  <inkml:trace contextRef="#ctx0" brushRef="#br0" timeOffset="33313.24">29284 4956 156 0,'-10'-7'60'0,"2"7"-47"16,-2-3 6-16,3 3-2 0,0 0-10 15,0 0-4-15,-4 0-2 16,1 0-1-16,2 0 0 16,1 3 2-16,0-3 1 0,4 7 5 15,-1-4 3-15,4 3 2 16,4 3 5-16,3-2-1 16,0-4 1-16,4 6-3 15,6 1-1-15,4-10-2 16,1 0 0-16,2 0-6 15,1 0-2-15,0 0-4 16,-4 0-1-16,-4 0 1 16,-2 0 2-16,-5 0-3 15,-6 9 0-15,-8-3-6 0,-10 4-3 16,-4 5 1-16,-6-2 3 16,-5 12 3-16,1-6 2 15,0 6-2-15,0-6 2 16,3 6-4-16,4-13 1 15,7 4 2-15,3-7 1 16</inkml:trace>
  <inkml:trace contextRef="#ctx0" brushRef="#br0" timeOffset="34173.19">29789 4824 332 0,'-4'6'123'0,"4"-6"-95"0,-3 3-6 15,3-3-10-15,0 10-15 16,-4-4 0-16,0 3-6 16,1 7 1-16,-1 3 4 15,1 0-5-15,-1 6-1 0,1-3 1 0,-1 3 0 16,-3 3 6-16,4-3 1 16,-4 0-3-16,3-6 1 15,-3 6-7-15,0-12-1 16,0 2-11-16,0-5-3 15,0-1-13-15,0-9-3 16,3-3-4-16,1-9 1 16,3 2 29-16,0-9 14 15,3-6 20-15,1-3 9 16,3 0 4-16,3-7 3 16,5 1-9-16,2 2-6 15,8-2-8-15,-4-1-3 16,4 7-2-16,-4 3-1 15,0 6 1-15,-3 4 3 0,-1 5-4 16,-3 10-1-16,1 0-4 16,-5 10-1-16,-3-4 1 15,0 3 0-15,-3 7-3 16,-4-3 2-16,0 2-4 16,-4-2-1-16,-3 2-6 15,0-5 0-15,0-1-3 16,0 1 2-16,4-4 5 15,-1-3 2-15,4-3 6 16,0 0 2-16,7 0 4 16,4-3 3-16,3-3 7 15,0 6 2-15,3 0-7 16,1 6-2-16,0 3-5 0,-4-6-1 16,0 13-1-16,-3 0 1 15,-4 3-2-15,-4-1 2 16,-3 11-9-16,-7-4-1 15,-3 0-5-15,-5-6-3 16,-6-1 4-16,-3 1 4 16,-5 0 2-16,-2-3 3 15,-5-1-6-15,5-2-2 16,-1-7-5-16,4-3-2 16,3-3-1-16,4-3 1 15,14-3 0-15,3-3 3 16,11-4 8-16,7-3 3 15</inkml:trace>
  <inkml:trace contextRef="#ctx0" brushRef="#br0" timeOffset="34619.08">30558 4887 300 0,'7'-10'112'0,"-4"7"-87"0,1-3-4 0,-1-4-8 16,-3 4-19-16,0-3-3 15,-3-1-12-15,-1 1-4 16,1 0 14-16,-4-1-2 0,-4 7 2 15,0-3 4-15,-3 6 4 16,0 9 6-16,-3 1 3 16,-1-1 0-16,0 10-1 15,-3 6-3-15,0 9 1 16,3-5-2-16,1 8-1 16,3-2 3-16,7-1 0 15,7-6-1-15,10-3-2 16,4-6 9-16,7 0 4 15,8-3 5-15,2-7 1 0,5-3-4 16,-1-2-1-16,-3-4-8 16,3 0-4-16,-3-4-54 15,-4-2-23-15,-7-3 38 16,4 3 18-16</inkml:trace>
  <inkml:trace contextRef="#ctx0" brushRef="#br0" timeOffset="35669.65">31489 4815 324 0,'0'0'121'0,"0"0"-95"0,3 0-4 15,-3 0-8-15,4 9-16 16,0-3-3-16,-4 4-13 16,3-1-4-16,-3 7 12 15,0-4-11-15,0 7 0 0,0-3 2 0,0 3 3 16,0-1 8-16,-3-2 2 15,-1 3 6-15,0-10 2 16,1 1-3-16,-4-4 1 16,0 3-7-16,-4-9-3 15,1-6-12-15,3-3-4 16,0-1 3-16,0 1 3 16,3-10 23-16,0 3 12 15,4 4 17-15,4-7 10 16,3-6-11-16,4 0-4 15,3-3-13-15,3-1-6 16,5 4 1-16,2 0 2 0,4 6 2 16,1 4 5-16,-1 5-8 15,4 7-1-15,-8-3-5 16,1 12-3-16,-7-3-5 16,3 7 0-16,-7-1-3 15,-3 4 0-15,-8-1-7 16,-3-2-2-16,-7 5 0 15,-4-5 0-15,-3 5 0 16,0-5 2-16,0-1-3 16,4-6 0-16,2 4 3 15,5-7 3-15,3 0 11 16,3-7 7-16,5 7 14 16,6-3 7-16,3 3 1 15,1 3 0-15,0-3-10 16,-1 10-4-16,1-1-8 0,-4 7-5 15,-7 3-6-15,-3-4 0 16,-8 10-3-16,0-6 0 16,-10 3-1-16,0 3 0 15,-3-6-2-15,-5-3-1 16,1-7-1-16,-3 1 2 16,-1-1-12-16,0-9-3 15,0 0-9-15,1-3-4 16,6-7 21-16,1 1 9 15</inkml:trace>
  <inkml:trace contextRef="#ctx0" brushRef="#br0" timeOffset="36074.9">32057 4974 224 0,'-7'0'85'0,"3"10"-66"0,-3-4-3 16,4-3-5-16,-1-6-19 15,-3-3-7-15,0 3-1 0,0-4-1 16,0 1 10-1,3-3 10-15,4 6 6 0,0-4 11 0,4-2 5 16,0 9 6-16,3 0 6 16,0-3-11-16,3 6-4 15,-3-3-12-15,0 6-4 16,0-3-4-16,0 7-2 16,-3-1-4-16,0 7-2 15,-4-7-8-15,-4 10-2 16,-3-3-9-16,-4 3-2 15,-3-4-5-15,0-2-3 16,-4 2 20-16,1 1 10 0</inkml:trace>
  <inkml:trace contextRef="#ctx0" brushRef="#br0" timeOffset="36473.22">32406 4727 332 0,'0'0'123'0,"4"0"-95"0,-4-3 3 16,0 3-6-16,0 0-24 15,-4-7-4-15,1 7-16 16,-4-3-3-16,0 3 12 0,-4 3-6 0,-3 4-1 15,-4 2 4-15,1 0 5 16,-1 1 5-16,4 9 2 16,0-1 3-16,3 4 1 15,4-3-1-15,4 0 1 16,3 6-7-16,3-3 1 16,4 3-6-16,0 0-1 15,4-3 2-15,3-6 3 16,4 3 3-16,3-4 1 15,0-12-4-15,4-3-1 16,3 0-85 0,0-3-39-16,0-6 66 0</inkml:trace>
  <inkml:trace contextRef="#ctx0" brushRef="#br0" timeOffset="37621.35">32942 4780 104 0,'4'0'41'0,"-1"0"-32"0,1 0-24 15,-1 0-12-15,1-3-8 16,0-3 1-16,-1 6 52 16,1 0 25-16,-1-10 36 15,1 10 16-15,-4-3-25 16,0-3-9-16,0 6-31 16,0-3-13-16,0-4-11 15,-4 7-7-15,-3-6-2 0,0 6-3 16,-4 0 1-16,-3 6 1 0,-3-6-1 15,-1 10 4 1,0-1 0-16,1 1 1 0,-1 5 2 16,4-5 1-16,0-1 1 15,3 10-2-15,4-3-2 16,0 2-2-16,0 1 1 16,4 0-1-16,-1 3-2 15,4-3-6-15,0 3-4 16,7-7 5-16,4-5 3 15,6 9 4-15,5-19 1 16,-1 6-6-16,0-6 0 16,0-6-13-16,0 6-2 15,-3 0-15-15,-4-10-6 16,0 1 23-16,-3-1 10 0</inkml:trace>
  <inkml:trace contextRef="#ctx0" brushRef="#br0" timeOffset="37866.1">32854 4902 280 0,'-3'10'107'0,"3"-10"-83"0,0-7 4 16,0 7-2-16,0 0-26 15,7 0-6-15,-4-3-22 16,4 3-8-16,0 0 19 15,4-6-13-15,3-3-4 0,0 9 13 16,4-10 9-16,3 1 8 16,0 6 5-16,4-4-68 15,0-2-34-15,3 0 50 16</inkml:trace>
  <inkml:trace contextRef="#ctx0" brushRef="#br0" timeOffset="38296.98">33210 4633 304 0,'8'0'112'0,"-5"0"-87"16,-3 0 15-16,0 0 3 0,0 0-22 15,0 0-4-15,0 0-10 16,4 3-3-16,-1 6-2 15,4 1-10-15,0 5-5 0,0 1 7 16,0-4 2-16,0 7 1 16,0 6 2-16,1-6 1 15,-1 6 0-15,0-6 0 16,0 6 0-16,0-6-5 16,-4-3-1-16,1-4-4 15,-1-2-1-15,1 5 6 16,-1-15 4-16,1 0 0 15,-1 0 0-15,5-9 1 16,-1-7 0-16,3 4 2 16,4-10 1-16,4-6 1 15,-4-1 0-15,4 1-2 0,-1-3 1 16,-3 2-2-16,0 1 2 16,-3 3-7-16,3 6 1 15,-3 10-54-15,-1 0-22 16,1 2 40-16,0 14 19 15</inkml:trace>
  <inkml:trace contextRef="#ctx0" brushRef="#br0" timeOffset="40655.03">27460 3538 240 0,'-3'-3'90'0,"3"-3"-70"0,0 6-1 16,0 0-3-16,3-3-12 15,-3 3-2-15,0-7-6 16,4 1 0-16,-4 3 2 16,-4 3-6-16,1 0-2 0,-4-6-3 15,-4 6-2-15,-3 0 5 0,0 6 4 16,-7-3 1-16,0 10 4 15,-4-1 6-15,4-2 7 16,-1 8 0-16,5-2 3 16,3 3-4-16,7 0 1 15,3 3-3-15,8-3 0 16,3 2-1-16,3 5 0 16,1-1-4-16,3 3-1 15,0 0-1-15,-3-3 1 16,-1 10-4-16,-3-1 0 0,0-2 1 15,-3 2 2-15,-8-6-1 16,1 7 2-16,-4-7-2 16,0 6 2-16,0-15-2 15,-4 6 2-15,1-6-4 16,2 0 0-16,1-3 1 16,0 2 2-16,0-11-1 15,0 2 2-15,4 1-2 16,-1-1-1-16,4 0 5 15,4 1 4-15,3-1-1 16,0 7 3-16,3 0 0 16,1-4 3-16,3 13-5 15,0-9-1-15,0 6-4 16,0 6-3-16,-3 7-3 16,-7-1 1-16,-8 13-4 0,-3 13 1 15,-11 2-7-15,-3 20-3 16,-7-1-3-16,-4 4-3 15,0-3 5-15,4-10 4 16,7-3 12-16,7-13 9 16,7-12 13-16,10 3 8 15,8-12-7-15,3-10-5 16,7 0-2-16,0-13 2 16,1 4-77-16,2-7-34 15,-17-9 45-15,-17-15 23 16</inkml:trace>
  <inkml:trace contextRef="#ctx0" brushRef="#br0" timeOffset="47020.5">3450 3538 76 0,'-7'0'30'0,"7"0"-24"0,0 0 10 16,0 0 3-16,0 0-5 16,0 7 0-16,0-4-8 15,-3 6-4-15</inkml:trace>
  <inkml:trace contextRef="#ctx0" brushRef="#br0" timeOffset="54947.2">28236 6937 184 0,'-3'10'71'0,"-1"-10"-55"0,1 6 13 0,3-3 2 15,-4-3-12-15,1 7-1 16,-1-4-10-16,1 6-3 16,-1-3-3-16,1-3-4 0,-1 4 1 15,1-4 1-15,3 3 0 0,0 0 0 16,0-6 2-16,0 0-1 16,0 0-1-16,0 0 1 15,0 0 1-15,0 4-1 16,0-4 2-16,0 0 0 15,0 6 1-15,0-6-2 16,0 0-2-16,0 0 3 16,7 0 0-16,0 0 7 15,0-6 4-15,0-4-3 16,3 1 1-16,1-7-1 16,3-3 1-16,4-9-4 15,-1 3-3-15,1-10-2 16,3 4 0-16,0-3-2 15,0-1-1-15,4-9 1 0,0 0-1 16,3-3 0-16,0 3 0 16,1 0-3-16,-5 10 0 15,1-4-1-15,-4 13 3 16,0 6-2-16,-3 4-1 16,0 5 3-16,-4 10 0 15,0 10-2-15,-4 12 2 16,-3 0-1-16,0 12-2 15,-3 4 3-15,-1 6 2 16,-3 0-2-16,0 6 0 16,0-3 1-16,4-3 0 15,-4 3 0-15,4 3 2 16,-1-12-1-16,1-10-1 0,-1 3-2 16,1-9 1-16,-4-6-4 15,0-1 1-15,3-5-14 16,-3-7-5-16,0-3-204 31</inkml:trace>
  <inkml:trace contextRef="#ctx0" brushRef="#br0" timeOffset="55235.99">28385 6875 212 0,'-11'0'79'0,"7"3"-61"0,1-3 8 0,3 0-1 15,0 0-15-15,0 0-3 16,0 0-3-16,3 0 0 16,4-3-2-16,4-4-2 0,3 4 3 15,7-3 2-15,4-3 4 16,0-1 0-16,3 1 2 15,0 6-6-15,0-4-1 16,1-2-2-16,-1 9-2 16,0-6-35-16,0 6-16 15,0 0 23-15,1 0 15 16</inkml:trace>
  <inkml:trace contextRef="#ctx0" brushRef="#br0" timeOffset="55908.2">29051 6850 312 0,'4'0'118'0,"-4"6"-92"0,14-3 4 15,-7-3-5-15,4 6-15 16,3-3-3-16,3 4-7 16,8-7-2-16,7 0 1 0,7 0-7 15,3 0-2-15,4 0 1 0,3 0 0 16,4 0 3-16,0 0 2 16,-4-7 2-16,1 7 1 15,-8-3 1-15,0-3 2 16,-3-3-1-1,-4 9-1-15,-3-10-8 0,-4 10-5 16,-10-9-13-16,-4 6-6 16,-3-4 6-16,-8-2 2 15,-6 3 1-15,-4 3 2 16,-4-4 5-16,-3-2 5 16,-4 6 8-16,-3-3 7 0,4-4 15 15,2 4 8-15,1 3 6 16,4-4 3-16,-1-2-9 15,4 6-2-15,4-3-5 16,3 2-3-16,3-2-7 16,4 6-4-16,4 0-3 15,3 0 0-15,4 0-2 16,-1 0-1-16,4 6 1 16,1-2-1-16,-5 2-3 15,-3-3 2-15,0 6-1 16,-7-2 0-16,-3 8-3 15,-8-2 1-15,-6 6-3 16,-4 3 2-16,-7 0 3 16,-4 3 1-16,-10 3 1 15,3-3 0-15,0-6 0 0,4 6 0 16,3-13-3-16,4 4 0 16,7-6-38-16,3-1-17 15,4-9 29-15,7 0 16 16</inkml:trace>
  <inkml:trace contextRef="#ctx0" brushRef="#br0" timeOffset="56583.43">30505 6812 296 0,'10'-16'112'0,"1"7"-87"0,-1-4 4 16,-6 7-4-16,3-3-17 16,-3-7-2-16,3 3-6 15,-4-5-3-15,1-4 2 16,-4 0-5-16,-4-3 0 0,-3 0-2 15,0 6 2-15,-4 0-1 16,-6 3 2-16,-4 4 1 16,-4 5-1-16,-3 4 1 15,-4 6 3-15,0 7 0 0,-3 9 1 16,0 3 0-16,-4 0 2 16,-3 6 1-16,6 3 3 15,1-3-1-15,7 7 2 16,3-7-4-16,7 7 0 15,8-7-1-15,6-3-2 16,4-6-2-16,11-4-1 16,7-5-3-16,6-7 1 15,4-3 3-15,4-3 1 16,3-13 3-16,4 0 3 16,0-12 2-16,0 9 1 15,-4-6-2-15,0 7-1 0,-3-8-3 16,-4 8-2-16,-6-1 3 15,-5 3 0-15,-6 4-4 16,-1 2 1-16,1 4-5 16,-4 3 1-16,-7 3 0 15,0 0 2-15,0 3-1 16,-3 13-1-16,-1-4 0 16,0 4 3-16,4 3 0 15,0 6 1-15,4 0 0 16,3-3 0-16,0 3-3 15,4 3 0-15,-1-3-51 16,1-6-22-16,-1-3 37 16,1-7 19-16</inkml:trace>
  <inkml:trace contextRef="#ctx0" brushRef="#br0" timeOffset="56778.86">30836 6875 256 0,'-7'9'96'0,"4"1"-75"0,3 8 8 0,0-2-1 0,0 0-17 0,0 6-4 16,3 3-31-16,1 3-11 0,3 0 17 15,0 7 9-15,0-1 7 0</inkml:trace>
  <inkml:trace contextRef="#ctx0" brushRef="#br0" timeOffset="59286.9">2956 5150 164 0,'0'0'63'0,"-7"3"-49"0,7-3 11 0,0 0 5 16,0 0-14-16,0 0-3 15,0 0-11-15,0 0-1 16,0 0-1-16,0 0 0 0,-3 0 0 16,3 0 0-16,-7 0 0 0,3 0 0 15,1 6 0-15,3-2 0 16,-7 2 0-16,3-3 0 16,4 3 0-16,-11-3 2 15,11 4 1-15,-3 2 3 16,-4-6 1-16,3 3 1 15,4 1 0-15,-7-4 0 16,7-3 0-16,0 0 0 16,7-3 0-16,-3-4-4 15,6 1-1-15,1-3-1 16,0-1 1-16,3-2-2 16,-4-4 2-16,4-3-2 15,0 4-1-15,1-14 1 16,2 4 1-16,1-3-1 0,3 0-1 15,0-7 3-15,-7 1 0 16,8-4-1-16,2 1 1 16,-6-4-2-16,3 3-1 15,0 1 1-15,4 2-1 16,-11 1-3-16,7 9 2 16,-7 3 1-16,-3 6 2 15,-1 0-1-15,-3 7-1 16,1 9-4-16,2 0 0 15,-10 6 0-15,4 7-1 16,3 2-1-16,-7 4-1 16,0 6 4-16,0 10 1 0,3 2 2 15,-3 1 0-15,4-3-3 16,3 2 2-16,-7 4 1 16,10-3 0-16,-6-4 0 15,7-6 2-15,-11 0-1 16,10-2-1-16,-10-1 1 15,4-7 1-15,3 1-1 16,-4 0-1-16,-3-3 1 16,0 3-1-16,0-10-5 15,0 7-1-15,0-7-8 16,0-6-2-16,0 3 7 16,0-6 2-16,0 0-6 15,0-9-2-15,0 0 8 16,0 2 3-16</inkml:trace>
  <inkml:trace contextRef="#ctx0" brushRef="#br0" timeOffset="59571.15">3129 5084 156 0,'-17'0'57'0,"6"6"-44"0,0-15 21 0,11 9 5 15,-3 0-8-15,-4 0-1 16,3-6-8-16,4 3-4 16,0 3-10-16,-7 0-5 0,7 0-2 0,0 0-10 15,0 0-2-15,7 3-1 16,7-3 0-16,8 0 7 16,2-3 2-16,1-4 3 15,0-2 0-15,3 0 2 16,4-1 1-16,-8 7-45 15,-3-3-19-15,-3-4 30 16</inkml:trace>
  <inkml:trace contextRef="#ctx0" brushRef="#br0" timeOffset="64705.23">3701 5072 124 0,'0'0'49'0,"0"3"-38"0,0-3-3 16,0 0-2-16,0 0-5 15,0 6-1-15,0-6-4 16,-7 0-2-16,3 3-2 15,4-3 2-15,0 6 4 16,-7 4 1-16,3-4 5 16,1 7 5-16,-4-7 6 15,3 3 5-15,4 1 3 16,-10-1 1-16,6 7-7 16,4-4-2-16,-7-2-9 15,4 5-2-15,3 1 0 0,-7-3-2 16,3-7-2-16,4 3-6 0,-7 1-1 15,7-1-43 1,0-3-17-16,0-2 34 16</inkml:trace>
  <inkml:trace contextRef="#ctx0" brushRef="#br0" timeOffset="65516.64">4420 5097 200 0,'-10'0'77'0,"10"0"-60"0,0 3 2 16,0-3-2-16,0 0-9 0,0 0-2 15,0 0-3-15,-7 6-3 16,7-6 1-16,0 0-4 0,0 0 2 16,0 0-1-16,7 3 0 15,-4 7 0-15,4-4-2 16,0-3 3-16,0 3 2 16,4-2 0-16,-7 2-1 15,3-6 1-15,0 0 1 16,0 0 5-16,3 0 4 15,4-10-2-15,-3 4 2 16,3-3-6-16,7-10-1 16,-7-9-2-16,8 3-2 15,2-10-2-15,1-9 1 0,0 3-1 16,-1-9 0-16,1 6 0 16,3 0-2-16,0 4 3 15,-3-1 2-15,0 6-2 16,-8 4 0-16,1 0 3 15,-4 12 1-15,-3 6-1 16,-1-2 1-16,-3 8 0 16,1 7 3-16,2 7 1 15,-6 8 1-15,-4-2-9 16,3 12-1-16,-3 3 0 16,0 7 1-16,0 2 3 15,0 4 3-15,0-3-7 16,0 6-3-16,0-7 3 15,7-2 2-15,-7 2 1 0,0-5-1 16,0-4 1-16,0-3-1 16,0-3-3-16,0-6 0 15,0-7-9-15,4 7-3 16,-4-7-14-16,0-6-4 16,0-3 15-16,0 0 9 15</inkml:trace>
  <inkml:trace contextRef="#ctx0" brushRef="#br0" timeOffset="65786.33">4576 5084 244 0,'-11'-3'93'0,"11"-6"-72"0,3 2 5 15,1 7-1-15,0-9-16 16,3 6-5-16,3-3-7 16,1-4-1-16,3 1 2 15,0-1-15-15,4 10-3 0,-1-6-14 16,4 3-4-16,4 3 2 16,0 0 2-16,-1 0-9 15,8-6-5 1,-14-4 28-16</inkml:trace>
  <inkml:trace contextRef="#ctx0" brushRef="#br0" timeOffset="66431.83">5158 5037 192 0,'-4'10'71'0,"-3"-14"-55"0,4 8 2 0,-1-4-1 0,0 0-9 16,1 6-2-16,-1-6-3 15,4 0-3-15,-10-6 1 16,3 2 1-16,3-2 3 0,1-3 13 15,3-1 2 1,0-5 0-16,0 5-10 16,0 1-4-16,0-1-4 15,3 4-2-15,8 3-2 16,-8 3 1-16,8 0-1 16,0 0-2-16,-1 9-2 15,4 1 1-15,0-1-2 16,-3 10 0-16,-1-3-3 15,1-1 1-15,-7 4 0 16,3 0 1-16,-14 0 0 16,3 0 0-16,-3 0 2 0,0 6 4 15,-4-7 1-15,1-2 3 16,-1 3-1-16,1 0-1 16,6-13 9-16,-6-3 4 15,6 3 7-15,0-6 4 16,4 0-8-16,4-6-4 15,3 6-7-15,0-9-4 16,4 9-3-16,3-10 1 16,-4 10 1-16,1-3 0 15,3 3-3-15,-3 0 2 16,3 3-1-16,-4-3 0 0,1 10 2 16,3-4 2-16,-3-3-12 15,-8 7-3-15,8-4-54 16,-8 3-20-16,8-3 44 15,-1-6 22-15</inkml:trace>
  <inkml:trace contextRef="#ctx0" brushRef="#br0" timeOffset="67453.17">6463 5169 168 0,'0'0'66'0,"0"3"-52"0,3 3 3 0,-3-6 0 16,0 0-5-16,0 0 3 15,7 0 1-15,1 0 2 0,-1-6-10 16,3-3-2-16,1-4 0 0,3-3-1 15,-4 1 2-15,-2-7 5 16,2-3 2-16,-3 0-7 16,4-4-2-16,3 1-3 15,-4-3 1-15,-3 3-4 16,11-7 0-16,-4-3-4 16,7 4 1-16,-3 6 4 15,0 3 4-15,-1-4-10 16,1 11-3-16,0 2 2 15,-4 6 3-15,3 1 1 16,-10 9 1-16,4 0 0 16,0 6 0-16,-1 4 2 0,1 2 0 15,-4 7-3-15,0 6 0 16,0 3 4 0,0 7 1-16,0-7-3 0,0 7 1 15,0-1-2-15,4 1-2 16,-11-7-11-16,7 6-2 15,-4-15-16-15,1 0-5 16,-4-10 21-16,3 1 9 16</inkml:trace>
  <inkml:trace contextRef="#ctx0" brushRef="#br0" timeOffset="67696">6565 5047 248 0,'-3'-4'93'0,"6"8"-72"0,1-4 7 16,-1-4 0-16,8 4-15 15,-1-6-2-15,5-3-12 16,6 2-4-16,7 4-81 15,4-6-37-15,-1 3 62 16,5-7 30-16</inkml:trace>
  <inkml:trace contextRef="#ctx0" brushRef="#br0" timeOffset="68203.53">7140 4959 228 0,'-7'0'88'0,"7"-3"-69"0,-3 6 11 0,3-6 1 15,0-4-15-15,-4 7-3 16,4-3-8-16,0-3-4 16,0-3 0-16,0 5-6 0,4-2-1 15,3-3 0-15,3 2 4 16,-6 4-4-16,6 3 0 0,1 0-2 15,3 0 2-15,0 10-1 16,-3-1 2-16,-1 7-2 16,-3 3 2-16,0-1-2 15,-7 11 2-15,-3-14-2 16,-4 10 2 0,0-3-6-16,-4-6-3 0,4 3-1 15,0-10 1-15,4 7 6 16,-1-7 4-16,4-9 14 15,0 0 6-15,7 4 3 16,0 2 3-16,4-6-8 16,3 6-3-16,4-3-4 15,-8-3-2-15,4 10-3 16,0-4 1-16,-3-3 0 0,0 6 3 16,-11 7-3-16,0 0 0 15,-8 6-1-15,-2 3 1 16,-4 0-4-16,-4-3 0 15,-3 9-48-15,-4-3-19 16,1 1 34-16,-1-4 17 16</inkml:trace>
  <inkml:trace contextRef="#ctx0" brushRef="#br0" timeOffset="68609.53">10015 4852 324 0,'0'6'123'0,"4"-6"-95"0,-4 0-2 0,0 0-7 16,0 0-17-16,0 7 0 16,0-4-33-16,0 6-14 15,3 7 23-15,4-7 6 0,1 1 7 16</inkml:trace>
  <inkml:trace contextRef="#ctx0" brushRef="#br0" timeOffset="68790.99">10580 5018 276 0,'21'0'104'0,"-3"0"-81"0,13 10 1 16,-13-10-7-16,7 9-21 16,3-3-4-16,4-6-105 15,3-6-46-15,4 6 80 16,0-19 39-16</inkml:trace>
  <inkml:trace contextRef="#ctx0" brushRef="#br0" timeOffset="68941.35">11652 4902 276 0,'14'3'104'0,"4"10"-81"0,14 6-6 0,-15-16-7 16,8 6-55-16,3 7-20 15,4 0 33-15,7-4 16 16</inkml:trace>
  <inkml:trace contextRef="#ctx0" brushRef="#br0" timeOffset="69104.87">12926 5128 308 0,'10'6'115'0,"4"-2"-89"0,25 11-30 0,-21-5-19 0,10-1 11 15,7 7 10-15</inkml:trace>
  <inkml:trace contextRef="#ctx0" brushRef="#br0" timeOffset="70034.88">16760 5366 244 0,'-10'-6'93'0,"6"6"-72"0,1-3 11 0,3 3 3 15,0 0-19-15,-4-6-4 16,4 6-7-16,-3 0-4 16,3 0 0-16,0 0-6 0,0 0-1 15,0 0-11-15,0 0-1 16,7 6 4-16,3-6 6 16,5 0 5-16,6-6 4 15,7-13 9-15,4-6 3 16,3-3 2-16,0-7 1 15,4-9-6-15,0 3-2 16,0-9-4-16,-1 3-3 0,-2-6 0 16,-5 3-1-16,-2 3 0 15,-8 3 0-15,-4 9-3 16,1 4 0-16,-7 6-3 16,-1 9-1-16,1 4-5 15,-4 12-3-15,-4 9 6 16,1 13 5-16,-4 9 3 15,4 7 3-15,-4 15-1 16,0-6-1-16,0-3 1 16,3 6 1-16,1-9-1 15,3 0 2-15,0-13 0 16,0 0 1-16,0-3-7 16,0-6-2-16,0-3-71 15,-4-13-29-15,-3-3 53 16</inkml:trace>
  <inkml:trace contextRef="#ctx0" brushRef="#br0" timeOffset="70246.11">16919 5169 280 0,'0'-6'104'0,"4"6"-81"0,3 0 9 0,0 0-2 16,7-4-16-16,11-2-3 0,6 3-12 16,8-3-1-16,7-4 0 15,3 1-61-15,1-7-24 0,3 4 43 16,-4-10 22-16</inkml:trace>
  <inkml:trace contextRef="#ctx0" brushRef="#br0" timeOffset="70725.49">17805 5144 252 0,'0'9'93'0,"0"1"-72"0,0-1-2 16,0-3-3-16,0 4-12 0,-4 8-2 15,4 1 1-15,-3 6 0 16,-4-6-1-16,0 9-21 0,-4-2-10 16,0 2-43-1,1-13-38-15,3 4 38 16,0-3 48-16,0-7 27 16,3-6 39-16,1-6 13 15,3-3-17-15,7-6-10 16,3-10-12-16,4 3-3 15,4-9-8-15,3-1-1 0,0 1 0 16,0 6 9-16,1 0 3 16,-1 0-3-16,-4 10 0 0,1 5-6 15,0 4-2 1,-4 6 2-16,-4 4 0 0,-3 11 1 16,-3 1 2-16,-1 6 4 15,-3 10 1-15,0-7-6 16,0 10-3-16,-3-13-3 15,3 3-3-15,0-3-10 16,0 0-6-16,3-12-94 16,1-4-41-1,-4-9 79-15</inkml:trace>
  <inkml:trace contextRef="#ctx0" brushRef="#br0" timeOffset="93021.32">27898 4090 136 0,'0'0'52'0,"0"0"-41"0,3 0 7 0,-3 0-2 16,0 0-9-16,0 0-2 16,0 0-3-16,0 10-2 15,0-4 1-15,0-3-1 0,0 6 0 16,0-2 0-16,0 2 0 15,0-6 0-15,0-3 2 0,0 0-3 16,0 10 0-16,0-10 1 16,0 6 0-16,0-6 0 15,0 3 2-15,0-3 1 16,0 6 3-16,0 1-3 16,0-4-2-16,0 6-7 15,0 0-1-15,-3-9 1 16,-1 10 1-16,1-4 3 15,-4-6 1-15,3 0 12 16,1 0 7-16,-1-9 8 16,4 2 5-16,0-11-11 15,4 8-2-15,-1-5-12 16,8-4-4-16,-1 0-11 16,1 3-4-16,3 7 7 15,-4-10 2-15</inkml:trace>
  <inkml:trace contextRef="#ctx0" brushRef="#br0" timeOffset="102254.54">2589 3563 84 0,'7'-6'33'0,"-7"6"-26"0,0 0 3 0,0 0-2 15,4 0-4-15,3 0-3 16,-7 0 4-16,0 0 4 16,0 0 1-16,0 0 2 15,0 0 2-15,0 0 2 16,4 6 2-16,-4-6 3 15,0 0 4-15,0 0 4 16,0 0-15-16,0 0 1 0,0 0 1 16,0 0-4-16,0 0-2 15,0 0-5-15,3-6-2 16,4 6-1-16,-7-3-2 16,0-3 1-16,0-4-1 15,0 7 6-15,4-6 4 0,3-4-3 16,-7 10-2-16,3-13 0 15,8 4 1-15,-11-10 1 16,10 3 1-16,-10 0-4 16,11 7-1-16,-11-10-1 15,7 3-2-15,0 0 1 16,4 3-1-16,-8 7 0 16,8-10 0-16,-8 7-3 15,8-4 2-15,3 0 1 16,-3 7 0-16,-1-1-3 15,4 7 2-15,4-3-1 16,-4 0 0-16,7 3 2 16,-7-4 0-16,4-2 0 15,3 9 0-15,0-9 0 0,4 5 0 16,-7-2 0-16,10 6 0 16,-3 0 0-16,-1 0 0 15,1 0 0-15,0 0 0 16,10 0 0-16,-7 0 0 15,4 0 0-15,3 0 0 16,0 0-3-16,4 0 2 16,0 0 1-16,3 0 0 15,-3 6 0-15,7-6 0 16,3 4 0-16,-10-4 0 16,7 0 0-16,0 9 0 15,3-9 0-15,-3 0 0 16,-7 0 0-16,7 0 2 0,3 0-1 15,1 0-1-15,-4-9 1 16,3 9-1-16,0-4 0 16,8-2 2-16,-8-3-1 15,1 2-1-15,-5-5 1 16,5-4 1-16,-1 7-1 16,1-1-1-16,-1 7 1 15,-3-3-1-15,0 0 0 16,-4 6 0-16,0 0 0 15,-3 6 0-15,0-6 0 16,-4 6 0-16,0-6 0 16,-3 0 0-16,4 0 0 0,-8 0 0 15,4-6 0 1,3 6 0-16,-7-6 0 0,4 6 0 16,3-3 0-16,-10-4 0 15,3 7 0-15,4 0 0 16,-8 0 0-16,1 0 0 15,-7 0 0-15,3 0 2 16,0 0-3-16,-3 7 0 16,-1-4 1-16,-3-3 2 15,-3 0-1-15,0 6-1 16,-4-6 1-16,0 6-1 16,-7-6 0-16,10 3 0 15,-6-3 0-15,-4 0 0 16,3 10 0-16,1-1 2 0,-4-2-1 15,3 2-1-15,1 3 1 16,-4 10 1-16,0-3-1 16,0 6 2-16,0-3-4 15,0 13-2-15,0-7 2 16,0-3 0-16,7 3 1 16,-7-9 0-16,0 6 2 15,4-6 1-15,3 0 3 16,-7-3 1-16,3 2 1 15,1-8 2-15,-4-4-3 16,7 3-2-16,-14-2-2 16,7-7-3-16,7 3-10 15,3 6-4-15,-3-2-105 16,11 2-48 0,-7 0 85-16</inkml:trace>
  <inkml:trace contextRef="#ctx0" brushRef="#br0" timeOffset="108606.94">28162 8455 220 0,'4'-9'82'0,"-1"3"-64"0,1-4 7 0,-4 10-1 16,3-3-9-16,1-3 2 15,-4 6-8-15,0-3-1 16,0-4-4-16,0 7-1 0,0 0 1 16,0 7-2-16,-4-4-2 15,1 6 1-15,-1 7-1 16,1-1-3-16,-1 7 2 16,1-6 1-16,-1 9 0 15,1-3 0-15,-1 3 0 16,-3 3 0-16,0 4 0 0,0-4 0 15,0 0 0-15,-4 0 0 16,1-2 0-16,-1-8 0 16,4 7 2-16,4-6-1 15,-4-3-1-15,3-4 1 16,0-5-1-16,1 2 0 16,-1-3 0-16,4-6-5 15,-3 0-1-15,-1 0-6 16,1-6-3-16,-1 6 6 15,1-9 3-15,-1 2 6 16,1-2 2-16,-1-3 6 16,4-4 3-16,4-9-9 15,-1 3-2-15,4-10-1 16,4-5 0-16,3 2 5 0,4-2 2 16,-1 2-2-16,4-2-3 15,1 2 2-15,-1 1 2 16,0 5-2-16,4 4 0 15,-1 3-3-15,5 0-1 16,-1 10 1-16,0-4 0 16,4 7 0-16,0 2 0 15,-1 4 0-15,1 3 0 16,-4 0 0-16,0 10 0 16,-3-4-3-16,-7 3 2 15,-4 4 1-15,-4 3 0 16,-6 2 0-16,-4 1 0 0,-4 6-5 15,-3 0 1-15,-7-3-3 16,0 3 0-16,-3-6 1 16,-1 0 2-16,0-9 2 15,1 5 3-15,3-5 0 16,-1-4-1-16,5-3 1 16,3-3-1-16,3-3-3 15,1-3 2-15,3 6 1 16,3-4 0-16,4 4-3 15,4 0 0-15,3 4 4 16,7 2 1-16,0-3 2 16,4 13 2-16,0-7-1 15,-1 10 2-15,1 6-2 16,0-6 0-16,-4 6-3 0,-3-6 1 16,-4 6-2-1,0-6 2-15,-4-1-2 0,-3 1-1 16,-7 0 1-16,-3-3-1 15,-4 3 0-15,-4-1 2 16,-3-2-1-16,-3-3-1 16,-8 2 1-16,-3 1 1 15,-4-7-1-15,-7 1-1 16,0-7 1-16,-3 3-1 16,3-6 0-16,0 0 2 15,4-9-1-15,7 3 2 16,3-4 0-16,8-2 1 15,2-4-5-15,8 0-1 0,7-3-15 16,7 7-6-16,8-4-92 16,2 7-39-1,4-7 81-15</inkml:trace>
  <inkml:trace contextRef="#ctx0" brushRef="#br0" timeOffset="109504.38">28871 8838 220 0,'0'-7'82'0,"4"4"-64"0,-1-3 7 0,-3 6-1 16,4 0-13-16,-1 0-3 16,1 0-8-16,3 0 0 15,0 6 0-15,0-3 0 0,0-3 0 16,4 7-3-16,3 2 2 15,4-3 1-15,6-2 0 0,8 2 2 16,3-3 3-16,8-3 0 16,6-3 0-16,0-3-6 15,4 6 1-15,4-4 2 16,-1-2 1-16,-3 6-1 16,0 0 1-16,-4-6-2 15,-6 3-1-15,-4 3 1 16,-8 0-1-16,-2 0 0 15,-8 0 0-15,-4-7 0 16,-3 7 0-16,-7 0 0 16,-3-3 2-16,-4-3-3 15,-7 6-2-15,-4-3-3 16,-3-3-1-16,-3 6-3 16,-1-10 1-16,-3 7 3 0,0-3 3 15,-1 6 2-15,1-6 1 16,4 2-3-16,-1-2 2 15,4 6 1-15,3-3 0 16,4-3 0-16,0 6 2 16,4 0-1-16,3 0 2 15,7 0-2-15,3 6-1 16,4-3 1-16,4 3-1 16,7-6 0-16,-1 10 0 15,5-10 2-15,-1 6 3 16,4-6 2-16,-1 0 1 15,5 0-2-15,-1-6-1 16,-3 6-6-16,-4 0-1 0,-7 0 7 16,-3 0 4-16,-4-6 0 15,-4 6 0-15,-2 6-5 16,-8 0-3-16,-8 4-3 16,-2 2-1-16,-8 4 2 15,-6 3 0-15,-1-1 1 16,-3 7 2-16,-4 4-1 15,-3-4-1-15,6 0 1 16,5-3-1-16,3-7 0 16,6 4 0-16,1-3-7 15,7-7-3-15,4-5-12 16,3-4-6-16,10-4 15 16,8-11 6-16</inkml:trace>
  <inkml:trace contextRef="#ctx0" brushRef="#br0" timeOffset="110195.68">30233 9026 212 0,'-7'6'79'0,"7"-3"-61"0,-4-3 6 16,4 0-2-16,0 7-10 16,0-7-2-16,0 3-3 15,0 3-2-15,0-3-3 16,0-3-2-16,0 6 3 0,4-2-2 15,0-4-1-15,-4 0 1 16,3 0-1-16,4 0 6 16,0-10 4-16,4 1 6 15,-1-4 2-15,4-9-1 16,1-6 2-16,2 0-8 16,1 3-2-16,3-10-5 15,0-2-1-15,4-10-1 16,3-4-2-16,0-2 3 0,1 0 0 15,-5 6 1-15,1 3 2 16,-4 6-1-16,-3 4 0 16,-4 9-3-16,0 6 1 15,0 3-9-15,-3 13-1 16,-4 3-3-16,3 3 1 16,-3 13 3-16,4 3 1 15,0 6 3-15,-1 3 3 16,4-9-2-16,-3 12 0 15,-1-3 1-15,1 1 0 16,0-1 0-16,-4-3 0 16,0 3 0-16,-4-3 0 0,-3 3-3 15,0-3 0-15,-3 4-7 16,-1-4-2-16,-6 3-2 16,2-9-1-16,-2 0 3 15,-1-4 3-15,1 1-6 16,-1-7-1-16,1-5-15 15,3 2-8-15,-1-6 18 16,1 0 12-16</inkml:trace>
  <inkml:trace contextRef="#ctx0" brushRef="#br0" timeOffset="110495.9">30445 8919 200 0,'-4'0'74'0,"4"0"-58"0,0-3 16 0,0 3 2 15,0-6-19-15,4 6-6 16,3-10-13-16,0 4-5 16,3-3 5-16,5-1-1 0,-1 7 1 15,0-3 5-15,3-3 1 16,1 9 6-16,3-4 3 15,0-2 2-15,8 6 3 16,-1-6-3-16,0 3 2 16,4 3-8-16,-4-7-2 0,-3 7-63 15,-1-9-27-15,1 6 42 16,-4-6 21-16</inkml:trace>
  <inkml:trace contextRef="#ctx0" brushRef="#br0" timeOffset="110797.12">30974 8866 264 0,'0'6'101'0,"0"-6"-78"0,0 3-2 0,0-3-8 0,0 0-9 15,3 7-1-15,-3 2-3 0,0 0-1 16,0 1 1-16,0 9 0 0,0 0 0 16,0 12 2-16,0-3 1 15,0 7 1-15,-3-7 0 16,3 0-2-16,0 0-2 16,-4-3-6-16,4-6-4 15,0-3-54-15,0 0-25 16,0-7 46-16,0-9 21 15</inkml:trace>
  <inkml:trace contextRef="#ctx0" brushRef="#br0" timeOffset="111369.89">31101 9079 264 0,'-4'6'101'0,"8"-6"-78"0,-4 4 6 15,0-4-2-15,0 0-17 16,3-4-3-16,4-2-7 16,1 0-3-16,-1-3 2 15,0-1 2-15,0 1 2 0,0-4 10 16,0-9 6-16,0 10-1 15,0-7-1-15,0-6-3 16,4 0 1-16,-1 0-10 0,1-7-6 16,3-9-2-16,3-12-1 15,1-3 11-15,3-4 5 16,4-3-14-16,3 7-8 16,0 3 5-16,1 3 4 15,-1 12 1-15,0 10 3 16,0 9 2-16,1 3 2 15,-1 7-8-15,-4-1-4 16,1 10 5-16,-4 10 4 16,0 5-9-16,-6 4-1 0,-5 9 3 15,1 7 1-15,-4 3-1 16,-4 12 2-16,-3-3 1 16,-3-3 0-16,-4 0-3 15,0-7 0-15,0 1-5 16,-4-4 0-16,4 1-3 15,-7-7 2-15,7-9-2 16,0 3 0-16,0-10-5 16,3 4-1-16,1-7-6 15,-1-5-2-15,1 2-12 16,-1 0-1-16</inkml:trace>
  <inkml:trace contextRef="#ctx0" brushRef="#br0" timeOffset="111652.01">31249 8847 244 0,'11'-6'93'0,"-8"3"-72"0,11-4 18 0,-7 7 5 15,4 0-16-15,3-9-6 16,4 6-13-16,3-3-6 16,4-4-2-16,3 7-1 0,4-3 0 15,-1-4-7-15,5 4-3 0,-1 6-16 16,0-3-9-16,0-3-67 16,4 6-31-1,-4-10 69-15</inkml:trace>
  <inkml:trace contextRef="#ctx0" brushRef="#br0" timeOffset="111900.3">31895 8794 280 0,'-4'9'107'0,"4"-9"-83"0,0 7-1 16,0-7-5-16,4 3-13 15,-4 6-3-15,3 0-1 16,1 7 1-16,-1 0-1 0,1 6-3 0,-4 3-1 16,0 9 2-16,0 4 0 15,0-4 1-15,3 4 0 16,-3 3-7-16,4-10 0 16,-4 4 1-16,0-16 3 15</inkml:trace>
  <inkml:trace contextRef="#ctx0" brushRef="#br0" timeOffset="113531.26">31683 9035 272 0,'4'10'101'0,"-4"-10"-78"0,0-3 4 16,3-4-1-16,-3 7-17 16,0 0-5-16,4-3-9 15,-4-3-5-15,0-4 6 0,0 4-8 0,0-3-1 16,0 6 7-16,0-4 2 16,0-2 6-16,0 6 1 15,0-3 1-15,0-4 2 16,0 4-3-16,3-3-2 15,1-1-3-15,3 1-1 16,0-4-1-16,3-3 0 16,1 1 0-16,7 2 0 15,-1-2 5-15,1 5 3 16,-1-6 1-16,5 7 0 16,-1 6-3-16,0-3 1 15,-3 6 0-15,-1 6 1 16,1-3-2-16,0 6-2 15,-4 1 3-15,0 2 0 0,-4 1 1 16,1-4 0-16,-4 10 0 16,-7-3 2-16,-4 3-1 15,-3 0 2-15,-3 6-6 16,-4 3-1-16,-4 6-2 16,-3-5 0-16,0 2 0 15,-4 0-2-15,0 4 0 16,1-7 3-16,6-3 0 15,4-6 1-15,3-3 0 16,1-1 2-16,6-5 1 16,4-7 1-16,11-3 0 15,3 6 0-15,4-6 0 16,3 0 2-16,7-6-1 0,4 6 2 16,3-3-2-16,0-4 2 15,0 7-2-15,1-3 0 16,-4-3-1-16,-4 6 0 15,-7 0-2-15,-3 0-2 16,-4 6-2-16,-4-6 1 16,1 0 1-16,-4 3 0 15,-7-3 0-15,0 7 0 16,0-4 0-16,-4 3 0 16,1-3-5-16,-4-3-1 15,-4 0-13-15,1 6-5 16</inkml:trace>
  <inkml:trace contextRef="#ctx0" brushRef="#br0" timeOffset="121500.28">2932 6063 156 0,'0'0'60'0,"0"0"-47"0,0 0 6 0,0 0-2 15,0 0-13-15,0 0-4 16,0 0-7-16,0 0-1 16,0 0 4-16,0 0 0 0,3 3 2 15,1 3 2-15,-4-6 0 16,7 6 2-16,-7-3 1 16,3 7 5-16,4-1 3 15,-7 1 5-15,0-4 2 16,0 10-5-16,-7-4 0 15,4 7-6-15,-4 6-2 0,0 0-2 16,0-3-3-16,3 3 1 16,-7 3-1-16,8-3 0 15,-8-6 2-15,4 0-1 16,4-3-1-16,3-1 1 16,-7-5-1-16,3-7 0 15,4 6 2-15,0-9-1 16,-3 0 2-16,3 0-2 15,0 0 2-15,0-3-2 16,-7-3 2-16,3-3-2 16,4-1-1-16,0 1 1 15,0-1-1-15,0 1 0 16,0-7 0-16,0 7 0 16,0-10 0-16,4 0 0 15,3 0 0-15,-4 1-3 0,8-4 2 16,-8 3-1-16,4 0 0 15,7 0 0-15,-3-6 0 16,0 6 0-16,3-6-2 16,-4 3 0-16,4 0 3 15,8 0 0-15,-8 4 1 16,7-4 0-16,-7 9 0 16,4-3 2-16,-1 7 1 15,8 0-1-15,-7 2 1 16,3-2-2-16,0 9-1 15,-3 0 1-15,-1 0-1 16,-3 0 0-16,0 9 0 16,0 7 0-16,4 0 0 0,-7 2-3 15,-4-5 2-15,3 9-4 16,1-3 1-16,0-7 2 16,-1 4 1-16,1 0-2 15,-8-4 2-15,8-2 1 16,-8-4 2-16,4 3-1 15,-7 1-1-15,0-1 1 16,0 1 1-16,-7-1-3 16,4 0 0-16,-4-2-4 15,3 2 1-15,-6 0 2 16,6-9 3-16,-6 7 0 16,2-4 2-16,1-3 2 15,0 0 2-15,4-3 1 16,-4-4 2-16,3 7-1 15,4-3 0-15,-3 3-5 0,-4-6-3 16,3 6 0-16,4 0-1 16,0 0-3-16,0 0 2 15,0 0-1-15,0 0-2 16,0 0 0-16,11 0 3 16,-8 0 0-16,8 6 1 15,-8-6 0-15,8 3 0 16,0-3 0-16,-1 7 0 15,1-4 0-15,-8 6 0 16,8 1 0-16,-8-4 2 0,4 10-3 16,-3-4 0-16,-1-2-1 15,-3 5-2-15,0-5 0 16,0 8 3-16,0-8 0 16,-3-1 3-16,-1 7-1 15,4-7 2-15,-10 1 0 16,3 5 1-16,0-2-2 15,-4-4 1-15,-7 7-2 16,4-7-1-16,0 7 1 16,0-3-1-16,-4-7 0 15,1 3 0-15,-4 1 0 16,7-1 0-16,-11-3 4 16,11-6 5-16,-7 0-5 15,7-6 0-15,-8 6 4 16,8-9 5-16,-7-1-7 15,7 1-1-15,3 3-3 0,-3-4-2 16,4 1 1-16,-1 6-1 16,8-4-11-16,-5-2-5 15,5 9-19-15,3-6-7 16,3 3 22-16,5 3 12 16</inkml:trace>
  <inkml:trace contextRef="#ctx0" brushRef="#br0" timeOffset="122041.93">3461 6542 192 0,'0'0'74'0,"-7"0"-58"0,3 0 18 0,4 0 6 16,0 0-19-16,0 0-4 16,0 0-10-16,0 3-5 15,0 7-1-15,0-1-1 0,0 1 0 16,0 5-3-16,0 1 2 15,0-3 3-15,0-4 3 16,0 7-2-16,0-7-2 0,0 1 0 16,0-1-1-1,0 0 6-15,-7 1 4 0,7-4-3 16,-3 3-2-16,3-2-2 16,0-4-3-16,0 3-41 15,0-3-20-15,0-3 31 16,-4 0 14-16</inkml:trace>
  <inkml:trace contextRef="#ctx0" brushRef="#br0" timeOffset="128812.03">4099 3868 120 0,'-3'9'46'0,"3"-9"-35"0,0 0 12 0,0 0 2 16,0 0-7-16,0 0 0 0,0 0-7 15,0-3-1-15,0 3-6 16,0 0 2-16,0-6 0 0,-7-1 4 16,7 4 1-16,0 3-1 15,-4-9 1-15,4 2-2 16,0-2 2-16,-7 0-2 15,4-1 0-15,3 4-3 16,0-7-1-16,-7-2-3 16,7 5-2-16,0-2 5 15,0-4 4-15,0 0-7 16,0-6-3-16,0 0 6 16,0 4 4-16,7-1-2 15,-7 0 1-15,3-6-3 16,4 6 2-16,-7 0-2 15,4 1 0-15,3-1-3 0,-7-3-2 16,3-6 1-16,8 9-1 16,-11-6-3-16,10 6 2 15,-6 0 1-15,7-6 2 16,-8 0-1-16,8-3 2 16,-1 6-2-16,1-3 2 15,-1-1-4-15,5 8 0 16,-5 2 1-16,1-12 2 15,3 9-6-15,0 3 1 16,0-3-1-16,4 4-1 16,-11 2 1-16,10-2 3 0,-10 5 0 15,11-6 1-15,-7 7 0 16,-4 6 0-16,3-13 0 16,1 7 0-16,3 6 0 15,4-4 0-15,-4-2-3 16,-4 9 2-16,8-6 1 15,0 3 0-15,6-4-3 16,-6 7 2-16,7 0 1 16,6 0 0-16,-6-3-3 15,10 3 2-15,-10 0-1 16,3 0 0-16,4 0 0 16,3 3-2-16,-10-3 3 15,10 0 0-15,-10 0 1 16,10 0 0-16,-7-3 0 15,4-3 0-15,3 6-3 0,1 0 2 16,-1-9 1 0,4 9 0-16,0-4 0 0,-1-2 2 15,5 3-1-15,-8-3 2 16,4-1-2-16,0 4-1 16,-4-6 1-16,7 9 1 15,-6-10-1-15,2 4-1 16,1 6 1-16,3-9-1 15,1 9-3-15,-1-3 2 16,1 3 1-16,-1 0 0 16,0 0 0-16,0 0 2 15,1-7-1-15,-4 7-1 0,3 0-2 16,-3-3 1-16,3-3 1 16,11 6 0-16,0-6 0 15,-4 6 0-15,-6 0 0 16,3 6 0-16,3-6 0 15,0 0 0-15,-3 6 0 16,0-3 0-16,3-3 0 16,-3 7 0-16,0-7-3 15,4 0 2-15,-5-7 1 16,5 7 2-16,-8-3 1 16,4-3 3-16,0 0-1 15,0-4 2-15,-4 7 0 16,-3-3 1-16,0-3-4 15,-4 5-3-15,0-2 0 16,4 3 1-16,-4-3-3 0,1 6 0 16,-1 0-1-16,-7 0-2 15,4 0 3-15,0 0 0 16,-4 0 1-16,-4 0 0 16,5 0 0-16,-5 0 0 15,1 6 0-15,0-3 0 16,-1-3 0-16,1 10 0 15,-4-10-3-15,1 9 2 16,-5-9-1-16,1 6 0 16,-1-3 0-16,1 7 0 15,-7-4 0-15,-1 3 0 0,4 1 4 16,-7-1 1-16,0 1-1 16,4-4 1-16,-11 3-2 15,4 1-1-15,-1-1 1 16,-3 1-1-16,0-1 0 15,0-3 2-15,0 4-1 16,0-1-1-16,0 7-2 16,0-4 1-16,-3 13 1 15,3-6 0-15,0 0 0 16,0 6 0-16,0-6 0 16,0 6 0-16,0 3-3 15,0-3 2-15,3 3 1 16,1 7 2-16,-4-10-3 15,0 6 0-15,0 13 1 16,0-9 2-16,-4 9-1 0,1 0-1 16,-1-7 1-16,4 7-1 15,-7 0 0-15,7-16 0 16,0 0-3-16,0-2 2 16,7-8 3-16,-7-2 3 15,4 0 0-15,-1-7 2 16,-3-6-2-16,4 7 0 15,-4-10-6-15,7 6-1 16</inkml:trace>
  <inkml:trace contextRef="#ctx0" brushRef="#br0" timeOffset="133168.24">28716 9180 140 0,'-3'6'52'0,"-1"-6"-41"0,-3 0 7 0,7 0 0 15,-4 0-10-15,1-6-2 16,-1 6-4-16,1-4-2 16,-1-2 1-16,4 3-1 0,0-3 2 15,0 3 3-15,0-4 2 16,0 7-3-16,0 0-3 15,-3 7 0 1,-1 2 1-16,1 4 3 16,-1 9 7-16,-3-4 2 15,4 1-1-15,-1 0 2 0,1 0-6 16,-1 0-1-16,4 3-4 16,0-4-3-16,0-5-7 15,0 3-1-15,0-1 1 16,0-2 3-16</inkml:trace>
  <inkml:trace contextRef="#ctx0" brushRef="#br0" timeOffset="134217.07">28099 10192 236 0,'0'-6'88'16,"-4"6"-69"-16,8 0 11 0,-4 0-2 0,0 0-14 15,0 0-5-15,0 0-9 16,0 0 0-16,0 10 0 15,-4-1-5-15,1 7-1 0,-4 2 3 16,0 11 1-16,-4 2-1 16,-3 0 2-16,0 4 1 15,0 3 0-15,0 2-3 16,3-2 2-16,0-4 1 16,1-5 0-16,-1-1-3 15,4-3 2-15,0-6-4 16,4-4 1-16,-1-5 2 15,4-10 3-15,0-6 2 0,4-4 3 16,-1-9-1-16,4-9 0 16,4 0-1-16,-1-7 0 15,4-2 2-15,4-7 1 16,0-6 1-16,-1-4 0 16,5 1-2-16,-1 6 1 15,3 0-4-15,1 6 0 16,0-3-1-16,-1 16-2 15,1 9 1-15,-4 4-1 16,1 5-3 0,-1 7 2-16,-4 6-4 0,1 7-1 15,-4 5-4-15,0 4 1 0,-3 6-2 16,-4 3 2-16,-4-2 5 16,-6 2 2-16,-4-3 2 15,-4 3 0-15,1-3 2 16,-5-3 1-16,1-6-1 15,0 3-2-15,4-10-4 16,3 0 0-16,0 1 6 16,7-4 4-16,0-6-1 15,7 0 2-15,3-6-2 16,1 6 2-16,3-3-2 16,0 3 2-16,4 0-4 15,-1 3 0-15,-3 3-3 16,1 3-1-16,-5 7-1 15,-3-3-2-15,-3 6 3 16,-4 6 0-16,-4-7-2 0,-3 8 0 16,-3-1-1-16,-8-3 3 15,-3 3-2-15,-4 3 1 16,0-3-3-16,-3-6-1 16,0-4-4-16,0-5-1 15,-1-1 3-15,5-2 5 16,3-7-3-16,3-7 0 15,4-2-6-15,7-1 0 16,3-5-58 0,4 5-23-16,11-8 47 15</inkml:trace>
  <inkml:trace contextRef="#ctx0" brushRef="#br0" timeOffset="134834.31">28476 10763 232 0,'-14'3'88'0,"7"-3"-69"0,0-9-3 16,3 9-6-16,1-10-22 15,-4 4-4-15,0-6-1 16,0-4 2-16,3 0 9 0,1 4 14 0,3-4 10 16,0-3 6-16,3 4 3 15,4 5-3-15,4 1-3 16,3-1-9-16,4 10-3 16,3 0-7-16,4 0-2 15,-1 10-5-15,4-4-1 16,1 3-8-16,-5 1-2 15,-2 9 0-15,-1-1 2 16,-4-2 1-16,-3 3 1 16,-7 6 4-16,-3 0 3 15,-8-3 3-15,-3-3 1 16,-3 6 1-16,-4 0 2 0,-4-6-1 16,-3 0 2-16,-4-4-7 15,4-2 1-15,0 3-1 16,7-7 2-16,0 0 3 15,3-2 2-15,4-4 5 16,4 3 3-16,-1-3 2 16,4-3 3-16,0 0-7 15,11 0-1-15,3 0-4 16,0 7-3-16,0-7 0 16,4 3 1-16,-1 3-1 15,4 3-1-15,1-2 1 16,-1-4-1-16,0 6-14 15,4 1-5-15,-4-4-83 16,0-3-35-16,0-3 70 16</inkml:trace>
  <inkml:trace contextRef="#ctx0" brushRef="#br0" timeOffset="135583.79">29051 10741 276 0,'-3'6'104'0,"3"-6"-81"0,0 0-2 0,0 0-7 0,0 0-17 16,7 0-3-1,0 0-8-15,3 4-4 0,5 2 10 16,2-6 1-16,1 6 3 0,3-3 5 15,0 7 3-15,4-4 10 16,3-3 5-16,4 6 0 16,3-2 0-16,4-4-8 15,0 3-4-15,3-3-4 16,0-6-3-16,1-3-4 16,-1 3 0-16,-7-4-3 15,1-2 2-15,-8 6 1 16,-3-3 2-16,-4-4-6 15,-4 10-2-15,-3-3-10 16,-7 3-2-16,-7 0-2 16,0 0 2-16,-7 0 3 15,-3 0 4-15,-1-6 7 0,-3 6 2 16,-3 0-1-16,-1-6 0 16,0 2 1-16,4-2 4 15,0 3 10-15,0-3 4 16,3-4 6-16,1 1 3 15,3 0-9-15,0 2-2 16,3 4-4-16,1-3-1 16,3 6-1-16,0 0 0 15,7 0-2-15,3 0 1 16,4 6 2-16,7-3 4 16,4 4 0-16,3-7 2 0,4 6-4 15,3-6-2-15,1 0 0 16,6-6-1-16,-7 6 0 15,1-7 2-15,-5 4-3 16,-2 3-2-16,-8-6-3 16,-7 6 1-16,-4 6-12 15,-13 4-5-15,-8 5 10 16,-10 4 4-16,-7 6 3 16,-7 3 1-16,-4 1 2 15,-3-1 3-15,-4-3-2 16,3 0 0-16,5-3-1 15,2-6-2-15,8 2-103 16,7-8-47 0,7-10 75-16</inkml:trace>
  <inkml:trace contextRef="#ctx0" brushRef="#br0" timeOffset="137294.75">30297 10920 248 0,'-18'6'93'0,"18"-6"-72"0,-4 10 0 16,4-10-4-16,0 0-15 16,0 0 0-16,0 0-2 15,0 6 2-15,0-3-1 16,0-3-1-16,0 0 1 0,0 0 1 16,0 0 3-16,0 0 7 15,4-3 4-15,-1-3-2 16,5-4 0-16,2-5-8 15,4-14-2-15,4-5-4 16,-1-10-1-16,5-3-1 16,2-6 0-16,5-10 2 15,2 10 0-15,1-1 0 16,0 1 2-16,0 0 1 16,-1 6 3-16,1 3-3 0,-4 9-2 15,-3 10 0-15,0 13-1 16,-8 5-3-16,1 23 2 15,0 3-1-15,-4 9-2 16,0 13-2-16,-4 0 1 16,5 2 3-16,-1 11 1 15,0-4-2-15,0-3 2 16,-4-3-4-16,1 3 1 16,0-6-7-16,-4-7-3 15,-4-6-32-15,-3-6-13 16,-3 0 31-16,-4-9 16 15</inkml:trace>
  <inkml:trace contextRef="#ctx0" brushRef="#br0" timeOffset="137510.39">30392 10804 212 0,'-14'16'79'0,"14"-16"-61"0,3 9 12 16,4-9 4-16,7 0-16 16,8-9-2-16,13-1-19 15,14-9-8-15,8-6 6 16,3-3-25-16,7 0-7 0,-4-4 19 0,1 4 11 16</inkml:trace>
  <inkml:trace contextRef="#ctx0" brushRef="#br0" timeOffset="138076.88">31171 10936 220 0,'-28'6'85'0,"18"-3"-66"0,-4-3-3 0,6 0-7 0,1-3-12 16,0-3-2-16,0-1 8 15,0 4 5-15,0-3-3 16,0-3 19-16,4-1 11 0,-1 7-5 16,4-3 0-16,4-4-15 15,3 7-4-15,3-3-9 16,4 6-4-16,0-6-4 15,1 6 1-15,2 0-4 16,1 6-1-16,0 3-9 16,-4 1-2-16,0-1-5 15,-4 7-1-15,-3-7 8 16,-7 10 4-16,-3-3 9 16,-1-4 5-16,-3 10 8 15,-3-9 4-15,-1 6 0 16,1-4 1-16,2 1-2 0,1-4-1 15,0-2-3-15,4 6 1 16,3-7-4-16,0 0-2 16,0 1 0-16,3-1-1 15,4-3-3-15,4-2 2 16,0 5-1-16,6-9-2 16,1 6-4-16,7-12 0 15,-1 3-3-15,1-7 2 16,3-5-8-16,0 2-2 15,1-2-56 1,-1-4-25-16,-3 0 51 16</inkml:trace>
  <inkml:trace contextRef="#ctx0" brushRef="#br0" timeOffset="138540.72">31598 10820 268 0,'-14'18'101'0,"4"-8"-78"0,-4-1 9 0,10-3 0 0,-3-2-20 15,0 2-6-15,0 0-13 16,0-6-6-16,3-6 7 16,1 0-11-16,3-4-1 0,3-9 19 15,4 1 9-15,0-8 12 0,0-2 4 16,4 0-5-16,0-13 0 15,3 4-8-15,0-7 0 16,3 6-10-16,5-6-2 16,-5 7-1-16,4-4 0 15,1 9-3-15,-1 1 2 16,0 9-4-16,0 6-1 16,-3 1-8-16,-1 12-2 15,1-4 4-15,0 7 5 16,-4 10 4-16,3-4 2 15,-3 10-2-15,-3 3 2 16,0-1-1-16,-4 11-2 16,0 5 3-16,-4 4 0 0,1 2 1 15,-1-8 0-15,1 2-5 16,-1 1-1-16,-3-7-17 16,0-3-8-16,0-6-82 15,0-10-36 1,-3 1 76-16</inkml:trace>
  <inkml:trace contextRef="#ctx0" brushRef="#br0" timeOffset="138771.37">31514 10785 196 0,'-7'9'74'0,"10"1"-58"0,8-10 18 0,-1 0 6 16,8-3-21-16,7-7-5 16,10-5-20-16,7-10-7 15,4 3 7-15,0-10-6 0,0 4-2 16,0 0-8-16,0 9-1 16,-8 0 12-16,-2 4 6 15</inkml:trace>
  <inkml:trace contextRef="#ctx0" brushRef="#br0" timeOffset="139353.1">32205 10678 244 0,'-18'7'93'0,"11"-7"-72"0,-7 0 3 15,11 0-5-15,-4-7-17 16,0 7-3-16,0-9 6 16,0 6 4-16,3-6-4 15,0-7 8-15,4 6 6 0,8 4-1 16,2-3 1-16,4-1-6 16,4 7 0-16,7-3-8 15,3 6-3-15,4 6-4 16,-4-3-1-16,-4 7-7 15,1 5-2-15,-4-5-9 16,-7 9-4-16,-3-1 0 0,-4 8 1 16,-7-8 8-16,-3 7 5 15,-8 1 11-15,-3-8 5 16,0-5 6-16,0 3 4 16,0-7-6-16,3 0-1 15,0 1-4-15,4-10-1 16,4 0-1-16,3 0-2 15,7 0-2-15,3 0 1 16,5 6 1-16,-1-3 0 16,0 3 0-16,0 4 0 0,-4-1 0 15,-3 7 2-15,1-3 5 16,-8 2 4-16,-4 10-4 16,-3-3-2-16,-7 3-2 15,-7 4 0-15,-4 2-2 16,-3-3-1-16,0-3 1 15,-1-3-1-15,5-3 0 16,-1-3 0-16,4-7-29 16,3-3-13-16,4-6 22 15,0-15 9-15</inkml:trace>
  <inkml:trace contextRef="#ctx0" brushRef="#br0" timeOffset="141996.98">5599 5119 148 0,'0'-10'55'0,"0"10"-43"0,0 0-1 0,0 0-2 0,0 0-8 15,0 0-3-15,0 0-4 16,0 10 1-16,0-4 3 16,0-3-4-16,0 3 2 0,-7 4 2 15,3-1 1-15,0 1 1 16,-3-4 2-16,4 3 3 16,-8 1 2-16,4-1-1 15,4-6-1-15,-1 3-3 16,4 4 1-16,-10-1 0 15,10 1 1-15,-11-10 6 16,0 9 6-16,8-3-4 16,-11-2-2-16,3 2-5 15,1 3-2-15,-1-9-8 0,0 10-4 16,-3-4-2-16,4-3-1 16,-4-3 7-16,0 6 2 15,-8-3 7-15,8-3 5 16,-10 0-5-16,2 0-2 15,-2 0-1-15,3 0 1 16,-4 0-3-16,0 0 0 16,0 0 1-16,1 0 2 15,-1-3-1-15,4-3-1 16,-4 6 1-16,1-3-1 0,2-3 0 16,5 6 0-16,-8-4 0 15,4-2 0 1,0 6 0-16,3-3 0 15,-10-3 0-15,10 6 0 0,-6-6 0 16,2 2 0-16,1 4 0 16,4-6 2-16,-8-3-1 15,7 9-1-15,1-13 5 16,-5-3 4-16,8 7 1 16,-7 0 4-16,0-1-5 15,3 1-3-15,-6-1-3 16,6 1-3-16,0-7 1 15,4 7-1-15,-10-7-3 16,13 7 2-16,-7-7 1 16,11 4 0-16,-3-4 0 15,3-6 0-15,3 6 0 0,1-9 0 16,3-3-3-16,-8 3 2 16,8 3-1-16,8-3-2 15,-8 0-2-15,3 0 1 16,8-3 3-16,-8 2 3 15,4 8-2-15,0-11 0 16,0 14 1-16,4-4 2 16,0 0-1-16,6 3-1 15,-3-2-2-15,4 5 1 16,0-3 1-16,3 1 0 16,0 2 0-16,4-3 0 0,-1 4 0 15,-6-4 0-15,3 1 0 16,0 2 0-16,0-3-3 15,4 10 0-15,-7-3-1 16,3-1 0-16,0 1 3 16,4 6 2-16,-8-4 0 15,1 4-1-15,0-3 3 16,3 6 2-16,-7 0 2 16,7 6 3-16,-7-3-5 15,7 7-3-15,-3-4-4 16,3 4 1-16,0-1-1 15,4 0-2-15,-7-2 3 16,3 2 2-16,4 4-2 16,-4-7 0-16,3 3 1 15,-2 1 0-15,2-1 0 16,-10 7 0-16,8-4 4 0,-8-2 5 16,-4 5-1-16,1 4 3 15,3-3-6-15,-3 3-1 16,-4-4-2-16,3-2-2 15,1 6 1-15,-4-10-1 16,0 7 0-16,0-7 0 16,4 10 0-16,-8-3 2 15,8-1-3-15,-8-2 0 16,4 6 1-16,-7 3 0 16,4-10 0-16,-1 7 2 15,-3-3-1-15,0-1-1 16,0-2 1-16,0 6-1 0,0-4 0 15,0 1 0-15,-3-3-7 16,-1 2 0-16,4 4-10 16,-10 0-4-16,3 0-58 15,0 3-25 1,-1 0 54-16</inkml:trace>
  <inkml:trace contextRef="#ctx0" brushRef="#br0" timeOffset="143720.87">7571 5404 168 0,'0'6'66'0,"-4"-6"-52"0,4 3 3 15,0-3-2-15,0 7-10 16,-7-7-1-16,4 9-2 16,-5-6-2-16,1 10 1 15,0-10 1-15,-3 6 1 0,-1 1 5 16,-3-4 3-16,-4 3-2 16,-3 1 0-16,0-1-5 0,-4 1-3 15,1 5 2-15,-5-5 2 16,-2-1 0-16,3-3 0 15,3-2-3-15,-7 5 1 16,4-3-2-16,0-3 2 16,-1-3-9-16,5 0-3 15,-1 10-2-15,-3-10 1 16,0 0 4-16,-4 0 3 16,0-10 2-16,0 7 3 15,-3-3-1-15,3-3-1 16,1 5 5-16,-1-2 1 15,0-3 2-15,0 2 2 16,4-5 1-16,-7-4 1 0,3 1-6 16,4 2-4-16,3-3-4 15,-7-2 1-15,8-1 1 16,-5-6 2-16,5 6-3 16,-4-6-2-16,-1-3 2 15,5 2 0-15,-1-2 1 16,0 0 0-16,4 0 0 15,0 3 0-15,3 0 0 16,1 6 0-16,-1 0 0 16,4 0 0-16,3-3-3 15,-3 3 2-15,7 1-1 16,4-1-2-16,-4 0 0 16,7-6 0-16,7 0 3 0,0 3 0 15,3-3 1-15,4 0 0 16,4-4-3-16,-4 4 2 15,7-3 1-15,4 9 0 16,-4-6-3-16,4 6 2 16,0 1-1-16,-1-1 0 15,4 0 2-15,-3-3 0 16,7 3-5-16,-7 7-1 16,10-10 3-16,-7 9 1 15,7-3 4-15,4 4 3 16,-4-4 7-16,1 7 2 15,-1 3-5-15,0-7-1 16,-3 7-4-16,0 3-3 16,0-4 0-16,-1 7 1 0,-3 0-1 15,1 0-1-15,-1 7-2 16,4-4 1-16,-4-3 1 16,4 9 0-16,-4 1 0 15,11-1 2-15,-8 7 5 16,1 2 6-16,-4 1-12 15,1 13-4-15,-5-1 3 16,5 3 4-16,-1 4-2 16,0-3-1-16,-3-1-5 15,-1 4 0-15,-2-4 0 16,-1-6 2-16,-4 7 1 16,-3-1 1-16,4-5 0 15,-11-4 0-15,0 3 0 0,0 0 0 16,-3 7 0-16,-1-10 0 15,-3 12-7-15,0 4 0 16,-3-3-48-16,-1-1-20 16,1-11 35-16,-4 8 21 15</inkml:trace>
  <inkml:trace contextRef="#ctx0" brushRef="#br0" timeOffset="150281.26">4710 6144 64 0,'0'0'27'0,"0"0"-21"0,0 0 1 16,0 0 0-16,0 0-24 16,0 0-8-16,0-3 12 15,0-3 6-15,0 6 54 31,0-10 4-31,0 4 3 16,0 3-15-16,0-3-10 16,0 6-5-16,0-4-4 15,0-2-10-15,0 6-4 0,0 0 0 16,0 0-3-16,0 0 0 16,0 0-6-16,0 10 0 15,0-1-6-15,0 7 1 16,0-1 2-16,-7-2 1 15,3 6 3-15,0 3 1 16,-3-4 1-16,4 1 2 16,-8 10-1-16,1-4 2 0,6 0-2 15,-6-6-1-15,3-7 3 16,0 4 0-16,-1-7 5 16,5-3 5-16,3-6-3 15,-7-6 2-15,3 3-12 16,4-6-4-16,0-7-1 15,4 0 1-15,3-3 2 16,-4-6 1-16,5 7-2 16,6-11 2-16,-4 4 1 15,4 3 2-15,-3 0-1 16,-1 0 2-16,5 4-2 16,2-4 2-16,1 0-2 15,7 0-1-15,-8 9-2 16,1-3 1-16,-1-2-1 0,1 8 0 15,0 4 2-15,-1 3 2 16,1-3-6-16,-4 6 1 16,4 6-4-16,-11-3 2 15,0 10 1-15,3-4-1 16,-10 3 4-16,0 4 0 16,-10-3-2-16,3 2 0 15,0 4 2-15,-4-3 0 16,-3-7 1-16,4 1 2 15,-5-1-1-15,5 1-1 16,-1-4 1-16,4-3-1 16,4-3 2-16,-1 6 3 0,-3-3 0 15,4-3 2-15,3 0-4 16,0 0-4 0,3 7 0-16,4-4 1 15,7 3 0-15,-3 3-3 16,3-2 2-16,7-4 1 15,-3-3 0-15,3 0 0 16,0 6 0-16,4-3 0 16,-8-3 0-16,1 6-3 15,0-2 2-15,-8 2 1 16,1-3 0-16,-8 10 0 16,-3-4 0-16,-3 4 0 15,-11 2 2-15,3 4-1 16,-14 0-1-16,1 6 1 0,-1-6-1 15,4 0-3-15,-4-1 2 16,1-2 1-16,-1-7 2 16,4 1-1-16,7-1 2 15,-8-9 0-15,12 0 3 16,-1 0-5-16,8-9-3 16,3-1-37-16,3 1-16 15,4-7 25-15,4-2 16 16</inkml:trace>
  <inkml:trace contextRef="#ctx0" brushRef="#br0" timeOffset="150897.73">5274 6411 116 0,'-11'0'44'0,"4"0"-35"0,0 0 9 0,7 0 2 16,-7 0 5-1,4 0 7-15,-8-7-4 0,8 7 0 16,-8-9-15-16,11 6-1 0,-7-3-1 16,3-4 0-16,1 10 3 15,3-3-3-15,0-3 1 16,3 6-7-16,8 0-3 16,0 0-1-16,3 0-1 15,-4 9-7-15,8-3-3 16,0 4 3-16,-1-1 2 15,-3 1 0-15,4 8 4 16,-7-2 0-16,-4-3 1 16,0 9 0-16,-7-4 0 15,-7 4 0-15,0 3 0 0,-11 1-3 16,0-1 2-16,-3-3 1 16,0-4 0-16,3-2-3 15,-3 3 2-15,7-10 1 16,0 1 2-16,3-1-1 15,11-3 2-15,0-6-2 16,4 7 2-16,6-7-2 16,12 0 2-16,-5-7-2 15,15 7-1-15,-7-9-2 16,3 9 1-16,4-6-45 16,-4 6-20-16,4 0 34 15,-4 6 16-15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1T07:00:14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9539 9982 108 0,'-3'10'44'0,"3"-10"-35"0,-7 6 12 0,7-6 3 16,0 0-4-16,0 0-2 15,-4 3-6-15,0-3-2 16,1 6-6-16,-1-6-1 0,1 0 1 16,-1 7-2-16,4-4-2 15,-3-3 1-15,3 6-1 16,0-3 2-16,0 3 3 0,0-2 7 15,0-4 2-15,0 0-1 16,0 0 2-16,0 0-4 16,0 0 1-16,7 0-7 15,0 0-3-15,0-4-1 16,4-2-1-16,-4-3-3 16,3-7 2-16,1 7 1 15,3-4 2-15,4-2-3 16,-4-4 0-16,3 3 1 15,1 3 2-15,0-5 1 16,-4-4 1-16,0 3 2 16,0 0 3-16,0 3 0 15,0 4 0-15,-3-4-3 16,-1 7 1-16,-3-1-4 0,0 4-2 16,0 12 0-16,-3 4-1 15,0-1-7-15,-1 10-3 16,-3-3 3-16,0 9 4 15,4-3 2-15,-4 3 1 16,0 3 2-16,3-3 1 16,-3 3 1-16,4 4 2 15,-4-4-3-15,3-3 0 16,-3-3-1-16,0-3-2 16,0-4-6-16,0 1-4 15,4-6-23-15,-4-10-11 16,3-7 23-16,1-2 10 15</inkml:trace>
  <inkml:trace contextRef="#ctx0" brushRef="#br0" timeOffset="293.47">9694 9964 144 0,'-17'15'55'0,"6"-12"-43"0,1 4 1 16,10-4 0-16,-4 3-9 15,0-3-2-15,1 3-1 16,3-6-1-16,0 0 0 16,0 0 8-16,3 7 5 0,5-7 2 15,2 0 4-15,1-7-9 0,3 7-1 16,3-6-3-16,5 3-1 15,2-3-3-15,1 3-2 16,3-7-87 0,0 1-41-16,-3-1 64 15</inkml:trace>
  <inkml:trace contextRef="#ctx0" brushRef="#br0" timeOffset="789.59">10231 9885 88 0,'7'6'35'0,"-4"-6"-27"0,-3 0 9 16,0 0 2-16,0 0-16 15,0 0-5-15,0-6-11 16,-3 3-3-16,-1-3 31 16,4 6 13-16,-3-3 21 15,-4-4 9-15,-1 4-16 16,1-3-7-16,-3 6-20 16,-1 0-5-16,-6 0 0 0,-1 0-6 15,0 9-2-15,-3-2-8 0,0 2-4 16,-4 10-1-16,1 0-1 15,-1 6 7-15,4 9 2 16,0 1 0-16,3-4 2 16,7 4 1-16,4-7 2 15,4-3-1-15,3 0-1 16,7-6 3-16,3-10 0 16,8 1-1-16,3-10-2 15,4 0-4-15,0-10-2 16,3 1-8-16,0-1-2 15,0-5-11-15,0-4-3 16,1 3-52 0,-12-3-22-16,1 7 54 0</inkml:trace>
  <inkml:trace contextRef="#ctx0" brushRef="#br0" timeOffset="1015.23">9913 10152 288 0,'-3'0'110'0,"3"6"-86"0,3-12 11 16,4 3-1-16,7-4-21 15,4-5-7-15,7-10-20 16,6 0-6-16,5 3-63 0,2-3-25 15,-2 3 55-15,-5 7 29 16</inkml:trace>
  <inkml:trace contextRef="#ctx0" brushRef="#br0" timeOffset="1794.63">10467 9782 180 0,'-7'0'68'0,"3"0"-52"0,-3 0 23 0,7 3 8 16,-3-3-15-16,-1 0-4 0,4 0-14 15,-3 0-4-15,3 0-6 16,0 0-5-16,0 0 0 0,0 9-1 16,0 1 0-16,0 5-3 15,0-2 1-15,0 2 0 16,0 4 2-16,0 0 1 15,0 6 1-15,0 0 0 16,3 0 0-16,4-3-7 16,0-6 0-16,4 0 3 15,3-13 4-15,0-3 1 16,7-3-1-16,0-10 1 16,4 1 1-16,0-4-1 15,0-3-1-15,-4 0 1 16,3-6-1-16,-6 6 0 15,0-6 0-15,-4 3-3 0,-4-3 0 16,1 10-62-16,0 5-29 16,-4-2 48-16,0 5 22 15</inkml:trace>
  <inkml:trace contextRef="#ctx0" brushRef="#br0" timeOffset="2097.07">10834 9926 296 0,'0'0'110'0,"-4"0"-86"16,8 0 0-16,-4 0-4 0,0 3-19 15,-4 6-2-15,1 1-24 16,-4 6-9-16,0-1 17 15,-4 4-20-15,0 0-4 0,-3 9 12 16,0 7 9-16,0-1 12 16,0 1 5-16,0-1 7 15,3-3 5-15,4-6-5 16,4 4 0-16,-1-14-53 16,8 4-24-1,-1-13 37-15</inkml:trace>
  <inkml:trace contextRef="#ctx0" brushRef="#br0" timeOffset="2616.44">10869 10095 256 0,'-11'10'96'0,"1"-10"-75"0,6 0 1 0,4 0-5 15,0-7-17-15,0-2-4 0,0 0-3 16,0-10-1-16,4 3 5 16,3 3 1-16,0-2 2 0,0-1 2 15,4 7 3-15,-1-1-2 16,4 1 0-16,0 0-1 15,4 9-2-15,0 0 1 16,-1 0-1-16,1 0 0 16,0 9 0-16,-4-3 0 15,0-3 0-15,-4 7 0 16,-2-4 2-16,-1 3-8 16,-7 1-3-16,-4 5 0 15,-3 4 0-15,-4 6 6 16,1-3 1-16,-4 13 2 15,0-10 0-15,3 0 0 16,0-3 0-16,4-3 2 0,4-4 1 16,-1 1 1-16,4-3 2 15,4-4-1-15,6-3 0 16,5-6-6-16,6-6 1 16,3-3-86-1,5-1-39-15,2-9 63 16</inkml:trace>
  <inkml:trace contextRef="#ctx0" brushRef="#br0" timeOffset="4543.32">9536 10660 192 0,'0'0'71'0,"0"0"-55"0,-11 0 2 0,11 0-1 15,0 0-11-15,0 0-1 16,0 0-5-16,0 0-1 16,0 0 1-16,0 0-5 0,0 0-1 15,0 0 0-15,0 0 4 16,0 0 1-16,0 0 3 16,4 0 8-16,3 0 5 15,-7-3 2-15,7-13-1 16,0 6-6-16,0-5-4 0,3-4-3 15,1 0-3-15,-1 3-2 16,1-6 1-16,3-3-1 16,0 10 0-16,0-7 2 15,1 0 0-15,-1 3-3 16,0 6 2-16,-4-2 1 16,1-1 0-16,0 7 0 15,-1-1 0-15,1-2 0 16,-1 5 0-16,-3-2 0 15,0 9 2-15,0-6-1 16,-3 12-1-16,-1-6 1 16,1 9 1-16,-4 1-1 15,0 6-1-15,0-4 1 16,0 4-1-16,-4 3-3 0,4-1 2 16,0 8 1-16,0-8 0 15,0 7-7-15,0 0 0 16,0-3-13-16,0-3-4 15,0 6-1-15,0-6 1 16,0-9-5-16,0 5-1 16,0-5 16-16,0-1 7 15</inkml:trace>
  <inkml:trace contextRef="#ctx0" brushRef="#br0" timeOffset="4833.05">9670 10613 248 0,'7'-7'93'0,"-4"7"-72"0,8-3-6 16,-4-3-6-16,3 6-17 15,1-3-4-15,0-3-21 16,-1-1-6-16,1 4-9 16,-1 3 0-16,4 0 2 15,1 0 3-15,-5 0 15 16,-3 0 9-16,7 0 12 0,0 0 4 16</inkml:trace>
  <inkml:trace contextRef="#ctx0" brushRef="#br0" timeOffset="5173.7">9973 10544 220 0,'-3'6'85'0,"6"-3"-66"0,-3-3-3 0,4 0-5 0,3 6-17 16,0-6-3-16,3 0-20 16,4 0-9-16,4 0 20 15,3 0 2-15,0 0 4 0,4-6 8 16,0 6 3-16,3-3 15 16,-3-3 6-16,6 6-2 15,-6-10 2-15,0 7-9 16,-4-3-4-16,0-4-7 15,0 10 0-15,-3-6-13 16,-4 3-5-16,-3-3-50 16,-4 6-22-1,-7-3 46-15</inkml:trace>
  <inkml:trace contextRef="#ctx0" brushRef="#br0" timeOffset="5849.5">10298 10481 184 0,'-15'0'71'0,"15"0"-55"0,-3 0 2 0,3 0-1 15,0 0-13-15,-4 0-2 16,4 6-11-16,0-3-4 16,0-3 7-16,0 0-4 0,0 7-1 15,0-4 4-15,0 6 4 16,4-3 2-16,-4-2 3 16,3 2-1-16,1 0 2 15,-4-6-2-15,0 0 2 16,0 0 2-16,0 0 2 15,0 0-3-15,4 0-1 0,-4-6-8 16,0 6-2-16,-4-6 2 16,-3 2 2-16,0 4 2 15,0 0 1-15,-4 0 2 16,4 0 3-16,0-6 0 16,0 6 0-16,4-3 3 15,-1 3 3-15,1-6-2 16,-1 6 0-16,0 0-3 15,1 0-1-15,3 0-6 16,0 0 1-16,0 0-2 16,0 0 0-16,3 0 2 15,5 9 2-15,-1-3-1 16,0-2-1-16,3 8 5 16,1-9 4-16,-1 7-1 0,4-4 1 15,1-3 1-15,-1 3 1 16,0-6-3-16,-4 3 0 15,1-3-5-15,3 0 0 16,0 0-1-16,0 0-2 16,-3 0-2-16,-4 0-1 15,0 0-3-15,-7 0 1 16,0 0-4-16,0 0 1 16,-4 10 4-16,1-4 2 15,-1-6 2-15,-3 10 2 16,-3-1 1-16,-4 0 1 15,3 1-2-15,4-4 1 0,0-3-2 16,-4 3-1-16,1-2 3 16,-1 2 2-16,4 0 0 15,0 4 2-15,0-7-9 16,4-3 0-16,3 6-44 16,0-3-17-16,0-3 32 15,3 0 15-15</inkml:trace>
  <inkml:trace contextRef="#ctx0" brushRef="#br0" timeOffset="8461.68">10619 10390 156 0,'0'-6'57'0,"-7"6"-44"0,7 0-1 16,0 0-5-16,0 0-5 15,0 0 1-15,0 0-2 16,0 0 2-16,0 0-2 16,0 0-3-16,0 0-1 0,0 0 15 15,0 6 6-15,0-3-2 16,0 3-1-16,-4 4-5 15,0-1-1-15,1 10-1 0,-1-3 2 16,-3 3-3-16,0 6 1 16,-3-3-5-16,-1 3 0 15,1 3-1-15,-1-3 1 16,0-6-7-16,4-4 1 16,0-5-4-16,4 6 0 15,-1-13-5-15,4-6-3 16,4-13 2-16,3 0 2 15,0-3 2-15,3-9 3 16,1 3 6-16,3 6 2 16,0-6 6-16,4 3 3 15,0-3-6-15,3 6-1 0,3 0-2 16,-2-2-2-16,-1 8 1 16,0-3-1-16,-3 4 4 15,-1-4 5 1,1 10-3-16,-4 6-5 15,-3 0-1-15,-8 0 0 16,4 6 2-16,-7 3 1 16,-3 1 1-16,-4-1-2 15,-1 7 1-15,-2-7-2 16,-1 1-1-16,-6-1 1 16,6 1 1-16,1-4-1 15,2-3 2-15,-2-3 0 16,6 0 1-16,1 0-2 15,3 0 1-15,10 6-4 16,5-3 0 0,-8 7 1-16,7-4 0 15,-4-3 0-15,1 10 2 16,-4-4 1-16,0 4 3 16,-7-4-1-16,-4 7 0 15,-3 3-6-15,-3 6 1 16,-11-6-7-16,7-1 0 15,3 1-2-15,-7-3 1 16,-10 3 5-16,3-4 1 16,4-5 4-16,4-7 3 15,2-3-2-15,5 0-2 16,6-10-18-16,4-2-6 16,4-7 11-16,3 7 6 0</inkml:trace>
  <inkml:trace contextRef="#ctx0" brushRef="#br0" timeOffset="8971.12">11038 10428 92 0,'11'-10'35'0,"-4"1"-27"0,0-1 24 0,-3 10 9 31,-4-6-8-31,0 6-4 0,0-3-11 0,0-3-3 16,-4 6-9-16,1-3 0 0,-1 3 1 15,1-7 5-15,-1 7 3 16,0 0 5-16,1 0 4 15,-4 0-12-15,0 7-5 16,-4-4-4-16,1 6-3 16,-1-3 1-16,1 10-1 15,-5-3 0-15,1 12 0 16,0 0-3-16,4-3 2 16,-1 3-4-16,4 3 1 15,0-3 2-15,3 0 3 0,4-6 2 16,7 0 1-16,4 0-7 15,7-10 0-15,3-3 1 16,4-3 1-16,3-6 5 16,0-3 2-16,0 3-2 15,0-3-1-15,-3-7-1 16,-7 7-2-16,-1-4-41 16,-10 10-20-1,-21 0 31-15</inkml:trace>
  <inkml:trace contextRef="#ctx0" brushRef="#br0" timeOffset="10937.31">9641 11014 228 0,'-3'-6'88'0,"3"6"-69"0,3 6 0 0,-3-6-4 15,0 0-13-15,0 0-1 16,0 0-1-16,4 0 0 16,-1 0 0-16,-3 0-3 0,0 0 0 15,0 0-3-15,0 3 1 16,0 7 1-16,-7 5 2 16,0 1 1-16,0 3 1 15,0 0 0-15,-3-1 2 0,-1 1-1 16,8 0-1-16,-8-3 1 15,4-7-1-15,3 0-3 16,1 7 2 0,-1-13-4-16,1 4 1 0,-1-14 0 15,4 7 2-15,4-9 1 16,-1-1 1-16,4-2 0 16,4-4 0-16,0 1 0 15,6 2 0-15,1-3-3 16,-1-2 0-16,1 2 2 15,0 3 2-15,-1-2-2 16,-6 5 0-16,0 1-1 16,6-1-2-16,4-5-4 15,-3 5 0-15,0 7 2 16,-4-3 3-16,0 0 4 0,-4 6 4 16,-3 6 2-16,1 0 1 15,-5 4-2-15,-3-1-1 16,-3 4-3-16,-5-4-2 15,1 7 1-15,-3-1-1 16,-1-5 0-16,1-1 0 16,3-6 0-16,0 4 0 15,0-4-5-15,3 3 1 16,4-6-3-16,0 0 0 16,0 0 1-16,0 0 4 15,7 0 1-15,0 9 1 16,0-2-3-16,0 2 2 15,4 4-1-15,-1-4 0 16,-3 7 2-16,0-7 0 0,1 7-3 16,-1-4 2-16,-4-5 1 15,1 2 2-15,-4 0-1 16,0 1 2-16,-4-4-2 16,-3-3-1-16,-4 3 1 15,1-2 1-15,-4 5-1 16,0-3-1-16,-4-3 3 15,0 4 0-15,1-7-4 16,-1 6 1-16,1-3 0 16,2-3 0-16,1-3-5 15,4-3 1-15,6-1-77 16</inkml:trace>
  <inkml:trace contextRef="#ctx0" brushRef="#br0" timeOffset="11449.03">10202 11014 144 0,'-3'-6'55'0,"10"6"-43"0,-11-3 1 16,4 3-3-16,0 0 0 16,0 0 1-16,-3 0-3 15,-4 0 0-15,0 0-5 16,-4 3-2-16,1 3 0 0,-1-3-4 15,0 7 2-15,4-4 3 16,-3 3 1-16,-8 7-1 16,4-4 1-16,0 7-4 15,3 3-2-15,1-3 2 16,3 0 0-16,0 0-2 16,3-1 2-16,1 1 1 15,3 3 2-15,3-3-1 16,1-6-1-16,3 2-2 0,3-5 1 15,4-4-1-15,0-3-2 16,4 3 0-16,3-6 0 16,0-6-4-16,-3 6 0 15,3-3-45 1,-7-3-17-16,0-4 38 16</inkml:trace>
  <inkml:trace contextRef="#ctx0" brushRef="#br0" timeOffset="11677.73">10037 11205 252 0,'-4'10'93'0,"4"-10"-72"0,0 0 11 16,0 0 3-16,7 0-19 15,4-3-6-15,6-4-17 16,8-5-6-16,3-4 6 16,0-3-25-16,8 0-11 0,-8 4 23 15,0-4 9-15</inkml:trace>
  <inkml:trace contextRef="#ctx0" brushRef="#br0" timeOffset="12799.52">10580 10929 200 0,'0'-3'77'0,"-4"-3"-60"0,1 6 24 0,3 0 8 16,0-3-21-16,0 3-5 15,0 0-16-15,0 0-8 16,3 0 1-16,-3 0-14 0,0 0-4 16,0 3 1-16,0 6 2 15,0 7 9-15,4 3 3 16,-4 0 0-16,3 6 2 15,1 3 1-15,3 6 0 16,-4 1 0-16,4-7 2 16,1 0-1-16,-1-3-1 0,0 1-2 15,0-8-1-15,3-8-3 16,1-1-1-16,-1-12 6 16,8-6 2-16,0-7-2 15,3-12 1-15,-3-4-2 16,3 4-2-16,0-9 5 15,0 2 1-15,-3 7-3 16,-4 3-1-16,-4 12-15 16,1-2-4-16,0-4 11 15,-4 9 7-15</inkml:trace>
  <inkml:trace contextRef="#ctx0" brushRef="#br0" timeOffset="13104.23">10936 11133 268 0,'-3'0'101'0,"3"0"-78"0,0 0 4 0,0 0-1 15,0 0-17-15,0 0-5 16,0 0-11-16,0 0-4 15,0 10 6-15,0-1-7 0,0 0 1 16,0 7-1-16,0 3 2 16,-4 0 4-16,4 3 1 0,0 0 3 15,0-7 1-15,0 10-6 16,4-6-3-16,-1-6-71 16,1 2-32-1,3-5 58-15</inkml:trace>
  <inkml:trace contextRef="#ctx0" brushRef="#br0" timeOffset="13279.69">11134 11080 280 0,'-4'0'107'0,"4"6"-83"0,-7 7-1 15,4-1-3-15,-1 7-16 16,-7 3-2-16,4 3-11 0,0 10-2 15,0 2 6-15,0 4-37 16,0-3-17-16,0 5 31 0,0 1 15 16</inkml:trace>
  <inkml:trace contextRef="#ctx0" brushRef="#br0" timeOffset="14316.59">11486 11293 148 0,'-10'9'57'0,"6"-2"-44"0,1-4 12 0,3-3 4 16,0 0-17-16,0 0-6 15,0 0-26-15,0-3-10 16,0-4-1-16,0-2 2 15,0 6 24-15,0-3 15 16,3-4 20-16,1 4 9 16,-1 3-5-16,1-3-3 15,3-4-11-15,0 10-2 0,4-3-11 16,-1 3-4-16,1 0 0 0,-1 3-4 16,1-3 0-16,0 6-4 15,-1-2-1-15,-3 2 0 16,-3-3 2-16,-4 3-1 15,-4 4 4-15,-3 8 0 16,-3 1 1-16,-1-3-7 16,-3 9-3-16,0-3-56 15,0-6-26 1,3 3 47-16</inkml:trace>
  <inkml:trace contextRef="#ctx0" brushRef="#br0" timeOffset="14736.43">11959 11080 228 0,'-3'0'88'0,"3"-3"-69"0,-4-4-3 0,4 4-6 16,-3-3-15-16,-1 3-4 15,-3-3 0-15,0-4 3 16,-4 4 3-16,1-3 2 0,-1 9 3 0,1 0 8 16,-5 0 3-16,1 9 0 15,0 0 0-15,-3 7-7 16,3 3-4-16,-4 0-1 15,4 6 1-15,0 3-3 16,0 6 0-16,3 1-1 16,4-7-2-16,3-3-6 15,4 3-2-15,4-9 0 16,7 3 0-16,10-9 2 16,3-7 4-16,1-6-8 15,3-6-1-15,4 3 8 16,0-7 3-16</inkml:trace>
  <inkml:trace contextRef="#ctx0" brushRef="#br0" timeOffset="15292.15">12312 11080 220 0,'3'0'85'0,"-3"0"-66"0,-10-3-3 16,6 3-9 0,-3-7-11-16,0 7-2 15,4-3 0-15,-8-3 4 16,-3 3 1-16,0-3 3 0,0 6-3 15,0 0 0-15,0 0 1 16,-1 9 0-16,5 7-3 16,-1-4 2-16,1 10 1 0,-1 0 0 15,4 3 0-15,0-6 0 16,3 9 0-16,8-12 0 16,3 3-3-16,4 0 2 15,3-4 1-15,3-5 0 16,5-1-7-16,-1-9 0 15,3 6-13-15,5-12-4 16,-1 3 4-16,-7-3 1 16,0-4 12-16,-3 4 3 15</inkml:trace>
  <inkml:trace contextRef="#ctx0" brushRef="#br0" timeOffset="15547.92">12114 11274 224 0,'-7'3'85'0,"7"4"-66"0,0-7-3 15,0 0-5-15,0 0-13 16,0 0-3-16,7-7-6 15,7 4-1-15,1-3 6 16,-1-3-1-16,10-1 2 0,12-12-10 16,3 0-6-16,-1 3 12 0,-2 1 6 15</inkml:trace>
  <inkml:trace contextRef="#ctx0" brushRef="#br0" timeOffset="16562.24">12474 10911 244 0,'-3'-4'93'0,"3"4"-72"0,0-6 5 16,0 6-3-16,0 0-15 15,0 0-2-15,3 0-4 16,1 0-2-16,-4 0 1 16,0 0-4-16,3 0 2 0,1 10 1 0,-1-1 2 15,1-3-1-15,3 10 2 16,4 12-2-16,-1 0-1 15,1 10-2-15,-1-4 1 16,1-5-1-16,-1-4 0 16,-3-6 0-16,1-1 0 15,-5-2 0-15,1-10 0 16,-1-6 4-16,1-6 3 16,3-3-4-16,0-7-3 15,0-3 1-15,0-9 0 16,0 3-4-16,3-3-1 0,1-1 3 15,0 1 1-15,-1 3-16 16,1 0-5-16,-1 6-79 16,-3 10-33-1,1-1 69-15</inkml:trace>
  <inkml:trace contextRef="#ctx0" brushRef="#br0" timeOffset="17003.38">12823 11152 196 0,'0'0'74'0,"-3"0"-58"0,3-3 12 0,0 3 2 16,0-6-16-16,0 6-5 15,0-10-8-15,0 10-3 16,3-9 1-16,-3 9 0 0,8-3 1 16,-5 3-5-16,4 0 1 15,0 3-7-15,4 6-1 16,-1 1 2-16,1 5 1 16,-8 1 6-16,4-4 1 15,-7 14-1-15,-3-8 2 16,-4 1 1-16,-4 6 0 15,-3-6 0-15,-3 6 0 16,-1-6 0-16,0 0 0 0,1 0 0 16,3-4 2-16,3-5-3 15,4-1 0-15,0-3-4 16,7-6-8 0,7 0 0-16,4-6-2 15,3 3 2-15,3-10-33 16,4 4-14-1,1 0 31-15</inkml:trace>
  <inkml:trace contextRef="#ctx0" brushRef="#br0" timeOffset="17423.18">13060 11158 184 0,'-4'3'68'0,"1"4"-52"0,3-7 14 0,0 0 6 16,0 0-18-16,3-7-7 16,1 4-12-16,-1-3-2 15,4-3 1-15,4-1-4 0,0 1 0 16,3 6 0-16,0-4 2 16,0 4 2-16,-3 3 3 15,-1 3 4-15,-3 4 2 16,-3 5-3-16,-4 4-1 15,-4 3-3-15,-3-1-1 16,-3 1 1-16,-1 3 0 0,-3-3-3 16,0 0 2-16,0 0 3 15,3-4 1-15,0-2 3 16,1 3 1-16,3-1-1 16,0-5 1-16,3-1-4 15,8-6-2-15,3 7 2 16,3-10 0-16,1 0-1 15,3 0 1-15,4 0-4 16,3-4-2-16,4-2-14 16,-1 3-4-16,1-3 9 15,-4-4 6-15</inkml:trace>
  <inkml:trace contextRef="#ctx0" brushRef="#br0" timeOffset="17904.49">12993 11365 176 0,'3'0'68'0,"1"-3"-52"0,-1-3 17 15,-3 6 4-15,0 0-10 16,0 0-3-16,0 0-10 16,0 0-1-16,0 6-8 15,-3-3-3-15,-1 7 1 0,-3-4-7 0,-7 3 1 16,0-6-8-16,-4 4-1 15,-3 2-9-15,-7-9-1 16,-7 10 11-16,-11-1 6 16</inkml:trace>
  <inkml:trace contextRef="#ctx0" brushRef="#br0" timeOffset="35935.48">10442 6589 132 0,'-21'10'49'0,"14"-1"-38"0,-4-3 8 0,8-2 1 15,-1-4-1-15,1 0 3 16,-1 6-3-16,1-6 0 16,-1 0-10-16,4 3-3 0,-3-3 0 15,3-3-8-15,0-3 0 16,3 2-7-16,1-2 1 15,-1-3 6-15,4-7 6 0,0 4 9 16,-3-4 4-16,3-3-2 16,0-6 1-16,0-3-3 15,0 0 2-15,0-7-10 16,4 1-6-16,-1-1 3 16,5 7 2-16,-1-7-1 15,0 7-2-15,3 0-5 16,5 3-2-16,-1 0 3 15,7 3 1-15,-3-3 6 16,6 0 2-16,-2 6-7 16,2 6-4-16,-2-2 3 15,2 8 0-15,5-2 2 16,2-1 2-16,1 10 1 16,4 0 1-16,6 0-2 0,4 7-2 15,3-4 1-15,8 3-1 16,-4-3-3-16,3-3 2 15,8 0 1-15,3 0 0 16,4 0 0-16,3-3 0 16,-4-3 0-16,1 6 0 15,3-3-3-15,7-4 2 16,4-2 1 0,7 0 2-16,-8-1-1 0,1 1-1 15,7-1-2-15,3-5 1 16,4 5 1-16,-4-5 0 15,4 5 0-15,4-2 2 0,10-4-1 16,-4-3-1-16,-3 4 1 16,7-4 1-16,3 6-1 15,1-2 2-15,-4-1-2 16,3-3 2-16,11 6-2 16,-3-2 2-16,-8-1 0 15,4-3 3-15,4 10-1 16,3-1 2-16,-7 4-2 15,3-3 0-15,1-1-3 16,3 10 1-16,-4-3-2 16,4-3-1-16,4 3 1 15,7 3-1-15,-4-6 0 16,3 6 0-16,1-4 0 16,0 4 0-16,-8-6 0 15,4 6 0-15,11 6 0 0,21-2 0 16,-14-4 0-16,-1 0 0 15,1 6 0-15,-11-3 2 16,1-3-1-16,-1 0-1 16,0 9-2-16,-7-9-1 15,0 7 2-15,4-4 0 16,-4 6 1-16,-4-3 2 16,-3 4-1-16,8-1-1 15,-5 7 1-15,-3-3-1 16,4 2 0-16,6 4 0 15,1-10 0-15,-7 7 0 16,6-6 0-16,1-7 0 16,-4 3 0-16,0 0 0 0,11-6 0 15,0 0 0-15,-4-6 0 16,3 6 0-16,5-9 0 16,-5 9 0-16,5-7 0 15,-1-2 0-15,0 9-3 16,-7-3 2-16,0-4 1 15,4 7 2-15,3 7-1 16,-3-4-1-16,0 6 1 16,6-2-1-16,-9-4 0 15,2 3 2-15,8 3-3 16,-4-2 0-16,-7-4 1 16,4 3 0-16,7-6 0 15,-11 0 0-15,4-6 0 16,6 6 0-16,-6-10 0 15,-4 1 0-15,0 0-3 0,1 2 2 16,-8-2 1 0,3-1 2-16,-6 1-1 0,0 0-1 15,-8-1 1-15,1 1-1 16,-1-7 0-16,1 4 0 16,-1-4 0-16,-10 0 0 15,-3 4-3-15,-1-4 2 16,-3 7 3-16,-4-7 1 15,-10 3 1-15,0-2 0 16,3 2-2-16,-7-3-2 16,-3 7 1-16,0-7-1 0,-11 13 0 15,-7-6 0-15,-3 3 0 16,-8 6 0-16,-6 6 0 16,-5-3 0-16,-6 6-3 15,-7 10 2 1,-7-3-1-16,-4 12 0 0,-3 3 2 15,-8 7 0-15,1 6 0 16,-4 9 2-16,-3 4-1 16,-1 5-1-16,1 1 1 15,-4 6 1-15,4-3-1 16,-1 9-1-16,1 1 1 16,-1 5-1-16,1 4 0 15,-1-10 0-15,-2-3 0 16,2-3 0-16,1-6 0 15,-4-10 0-15,-4-9 0 0,1-6 2 16,-4-4-3 0,0-9 0-16,-4-6-103 15,-13 0-44-15,-22-29 74 16</inkml:trace>
  <inkml:trace contextRef="#ctx0" brushRef="#br0" timeOffset="38367.11">12390 16408 288 0,'-25'15'107'0,"14"-5"-83"0,-3-1-7 16,7 0-7-16,0 1-11 15,-4-1-2-15,-3-2-7 16,0-4-4-16,-3 6 8 16,-8 4-9-16,-3-1 1 0,-4-2 2 15,-3 8 5-15,-4 8 6 16,-3 2 3-16,-8 6 11 16,-6 1 6-16,-4-7-4 15,-7 6 0-15,-4-5-7 16,1 5-3-16,-1-6-5 15,4-6-2-15,-7-3-2 16,-4-6 0-16,-3-7 5 16,0-3 1-16,0-6 4 15,3-3 3-15,8 3-2 0,-4-7 1 16,0-6-3-16,-1-2 0 16,1-1-1-16,4-6 2 15,6-3-3-15,4-7 0 16,7-3 1-16,4-2 0 15,3-7-2-15,4-7 1 16,10 1-2-16,-3-10 2 16,10 4-2-16,4 2-1 15,7-2 1-15,3-4-1 16,11 0-3-16,7-9 2 16,7 6-1-16,4-9 0 0,3 3 2 15,7 6 0-15,8-3-5 16,6-3-1-1,7 3 3-15,-6 19 1 0,-8 9-1 16,25-6 2-16,32-25 1 16,-36 31 0-16,-10 13-3 15,25 3 2-15,42-13 1 16,-4 13 0-16,-7 16 0 16,-14-1 0-16,-6 10 0 15,-1 6 2-15,-4 7-3 16,1 3 0-16,-1 9-1 15,-6-3 0-15,-7 3 0 16,-4 3-2-16,-1 3 5 16,-2 1 1-16,-4 9 0 15,0 2 1-15,0 4-4 0,-7 16-2 16,-8 6 2-16,-2 6 0 16,-8 4-2-16,-3-1 2 15,-11-3-1-15,-7 4 0 16,-7 2 2-16,-4 1 2 15,-6-4 1-15,-8 4 1 16,-7-10 0-16,-3-3 0 16,-4 3 2-16,-3-9 3 15,3 0 0-15,4-10 0 16,-4-19 1-16,11 1 1 16,4-16-3-16,2-1 0 15,5-8-14-15,3-13-3 0,7-13 4 16,3-12 2-16</inkml:trace>
  <inkml:trace contextRef="#ctx0" brushRef="#br0" timeOffset="46069.04">10326 17217 236 0,'-7'3'90'0,"3"-3"-70"0,-6 6 4 0,10-6-3 16,0 0-22-16,0 0-6 16,0 0-28-16,0-6-34 15,0 3 16 1,-4-4 38-16,1 4 20 15,-1-3 28-15,1 6 12 0,-1-3-9 16,-3-3-1-16,0 6-20 16,0 0 0-16,0 0-1 0,0 0-7 15,-4 0-2-15,1 6-5 16,-1-3-3-16,0-3-3 16,-3 6-1-16,-3-3 4 15,3 4 3-15,-1-4 1 16,1 6-1-16,0 7 3 15,0 0 0-15,0-4-6 16,3 7-2-16,4 3 2 16,0-10 1-16,4 7-1 15,3-3 2-15,7 0-1 16,0-4 0-16,3-3 2 16,5 1 2-16,6-4-1 0,0 4 2 15,4-10-2-15,-1 6-1 16,-3-3 5-16,1 6 4 15,-5-2-10-15,1 2-3 16,-4 0 2-16,-3 1 2 16,-4 6 3-16,0-4 1 15,-7 4 0-15,-4-1 0 16,1-2 0-16,-8 6 0 16,-3-3-2-16,-7-1-2 15,-4-2 1-15,0 2-1 16,1-2 0-16,-8-1 0 15,7-2 0-15,4-1 0 16,3-6 0-16,4 7 2 16,4-10-14-16,3 6-5 0,7-6-59 15,3-6-28 1,8 6 54-16</inkml:trace>
  <inkml:trace contextRef="#ctx0" brushRef="#br0" timeOffset="46848.65">10806 17113 228 0,'-7'-3'88'0,"-4"6"-69"0,14-3-11 16,-6-3-9-16,3-3-23 15,-4 3-7-15,4-4 10 16,-7-2 6-16,4 6 10 16,-8-3 18-16,1 2 12 0,-4 4 2 15,-1 0 2-15,-2 4-10 0,-1 2-1 16,1 3-9-1,-1 1-3-15,-3 2-6 0,3 4 0 16,0-1 0-16,1 4 0 16,3 6-3-16,0-3 0 15,3 7 2-15,4 2 0 16,3-3-2-16,4 7 2 16,4-7-4-16,3 6 1 15,4-5 0-15,3-1 2 16,0-3-4-16,3-6 0 15,1-4 3-15,10-5 1 16,1-10 6-16,-1 0 5 16,0-10-5-16,0-5-2 0,0-10-6 15,1 3 0-15,-1-3-9 16,-3-4-2-16,-4 4-14 16,0 0-7-16,-3 6 20 15,-4 7 10-15</inkml:trace>
  <inkml:trace contextRef="#ctx0" brushRef="#br0" timeOffset="47120.02">10608 17398 316 0,'-18'7'118'0,"11"-7"-92"0,4 3-9 0,3-3-10 16,0 0-36-16,3-3-13 15,8-4-16-15,3-11-4 16,4-1-2-16,6-6-1 16,5 3 30-16,-1-3 15 15,4 0 17-15,-1-4 8 16,5 4-2-16,-1 3 0 15</inkml:trace>
  <inkml:trace contextRef="#ctx0" brushRef="#br0" timeOffset="47870.28">11218 16934 244 0,'-7'0'93'0,"0"0"-72"0,-3 0 16 16,10 0 6-1,-4 7-18-15,-3-7-13 16,4 9-8-16,-1-3-3 16,0 4-6-16,1-1 1 0,6 4-3 15,5 6 0-15,2 6 1 16,1 9 4-16,6 1 1 16,-3 2 1-16,8-2-3 15,-5 2 2-15,1-2-1 16,-4-10-2-16,0-6 0 15,-3-4 0-15,-1-5 3 16,-3-10 2-16,0-10 4 16,0-5 2-16,4-13-6 0,-4-13 0 15,0 3-3-15,0-9 0 16,4-3 0-16,-4 6 0 16,3 0 0-16,-3 13-2 15,4-1-30-15,-4 10-15 16,0 7 25-16,0 5 14 15</inkml:trace>
  <inkml:trace contextRef="#ctx0" brushRef="#br0" timeOffset="48140.61">11596 17282 248 0,'3'0'93'0,"-3"0"-72"0,0 0 18 16,0 0 5-16,0 0-14 15,0 0-5-15,0 7-14 16,-3-4-5-16,-1 9-4 16,-3 1-6-16,0 6 0 0,4 6-3 15,-1 3 2-15,1 7 3 16,-1-7 3-16,1-3-2 15,-1 3-2-15,4-3-14 16,0-6-4-16,0 0-68 16</inkml:trace>
  <inkml:trace contextRef="#ctx0" brushRef="#br0" timeOffset="48981.16">11956 17166 312 0,'-18'7'115'0,"18"-7"-89"0,0 0-17 15,0 0-13-15,0 0-31 0,4 9-10 16,-4-9 8-16,0 0 4 16,0 0 20-16,-8 0 16 0,5 6 8 15,-4-2 4-15,0 5 1 16,-4 0 0-16,1 1 0 16,-1-1-8-16,0-3-3 15,1-6-1-15,-4 0 0 16,3 0 2-16,1 0 1 15,-1-6-6-15,0 6 0 16,4-3-3-16,0-3-2 16,4 6 7-16,-1 0 5 15,1 0-6-15,-1 9-1 16,1-3-3-16,3 4-2 16,-4-1 5-16,1 7 1 15,3-4-7-15,0-2-4 0,0 2 2 16,0-2 4-16,0-1 0 15,-4-6 1-15,4 4-7 16,0-7-2-16,0 0-1 16,0 0 0-16,7 0 4 15,4 0 5-15,3-7 4 16,4 7 2-16,3-3-1 16,0-3-2-16,0 6 1 15,0-3 1-15,0-3 1 16,-3 6 3-16,0 0 3 15,-4 9 5-15,0-3 1 16,-4 4 3-16,-2 2-15 16,-5 10-5-16,-3 0 0 0,-3-3 0 15,-5 6-1-15,-2 3 0 16,-4-3-16-16,0 0-5 16,-4-6-50-1,0 6-19-15,1-6 48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1T07:02:41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13331 8126 108 0,'-7'6'41'0,"4"-6"-32"0,-1 3 20 0,1-3 8 16,-1 0-9-16,4 7-1 15,-3-7-14-15,-4 0-3 16,0 0-6-16,-4 0-3 0,1-7 2 16,-1 7 4-16,0-9 4 15,1 9-2-15,-4-9 2 16,-4-1 0-16,0 1 1 16,-6-1 2-16,-1-5 2 0,-3-4-1 15,-4 0 4-15,-7 0-7 16,-3-6 1-16,-11 0-6 15,-4 3-2-15,-2-9-2 16,-8 12-3-16,-4 0 1 16,0 0-1-16,-10 4-5 15,-3-4 1-15,-5 6 2 16,-2-2 1-16,-1 8 1 16,-3-2 0-16,-8-1 2 15,1 1 3-15,-4 6 2 16,25-3 1-16,18 6-2 15,-36 0 1-15,-35-7-4 16,7 4-2-16,3 3 0 0,1 0-1 16,-1-6 0-16,4 6 0 15,8 6-3 1,-5-6 2-16,8 0 1 0,-1-6 0 16,8-3-3-16,0-4 0 15,10-9-1-15,7-6 3 16,4 0 2-16,4-10 2 15,3-6 5-15,3-6 3 16,4 3-2-16,7 3 2 16,4-9 5-16,3 9 2 15,3-3-12-15,8-3-3 16,0-4-2-16,-1 7-1 16,8-6 0-16,0 9 2 0,3 0-14 15,4 6-5-15,-1 4 7 16,5 6 4-16,3 3 3 15,-1 6-1-15,1 3-4 16,4 7-2-16,3 6 0 16,-4 3 4-16,0 3 1 15,4 3 3-15,-7 3 1 16,3 1 3-16,1 9 1 16,-1-10 1-16,4 7-2 15,0-7-2-15,0 1 1 16,0-1-1-16,0-3 0 15,-1-3 0-15,1-3 2 16,0 0 1-16,-3-3-1 16,2-3-2-16,-2-3 1 15,-1 5-1-15,1-2-3 16,-1-3 2-16,-3 2-1 0,3 7 0 16,0-3 0-16,4-3 0 15,0 6-3-15,4 0-1 16,-1 0 0-16,4 0 2 15,0 0-1-15,3 0 4 16,4 6 0-16,4-3 1 16,3 4 0-16,4 2 0 15,3-9 0-15,7 10 0 16,0-10 0-16,4 6 2 16,-1-3-3-16,8-3 0 15,0 6 1-15,3-3 0 0,0 7 0 16,4-1 0-16,-3 7 0 15,2 0 0 1,1-4 0-16,-7 4 0 0,0-7 0 16,-1 7 2-16,-6-4-1 15,0-2-1-15,-4-4 1 16,-3-6 1-16,-1 0-1 16,-3 0 2-16,-3-6 0 15,0-7 1-15,-4-2-2 16,0-1 1-16,-4 3-2 15,1-2-1-15,-4-4 1 16,-4 3 1-16,1 7-3 16,-4-4 0-16,-4 4-4 15,4 3-1-15,-4-4-2 16,1 4 0-16,-1 3 2 16,1-4 4-16,-5 7 1 0,5-3 1 15,-1 3 0-15,1 0 0 16,-1 0-3-16,4 0 2 15,0 0-6-15,4 0 0 16,-1 0-101 0,4 0-44-16,0 0 77 15</inkml:trace>
  <inkml:trace contextRef="#ctx0" brushRef="#br0" timeOffset="390.87">9158 6699 200 0,'-10'6'74'0,"2"-6"-58"0,5 0-4 16,-1 7 60 0,-3-7-29-16,0 3-17 15,-3-3-13-15,-1 6-10 16,-3-3-3-16,0-3 1 0,-4 6-1 15,-3-2 2-15,-4 2-1 16,1-3-1-16,-4 6 1 16,-1-2-1-16,1-4 0 15,0 3 0-15,0 4 0 16,-1-10 0-16,8 6 0 0,-3-3 0 16,6-3 0-16,4 0 2 15,3 0-1-15,4 0-1 16,4 0-2-16,3 0 1 15,3-3 1-15,4 3 0 16,4 3-3-16,3 6 2 16,4 7-32-16,6 9-15 15,-6 6 24-15,-4 4 12 16</inkml:trace>
  <inkml:trace contextRef="#ctx0" brushRef="#br0" timeOffset="1449.09">7796 6599 212 0,'0'0'79'0,"0"0"-61"0,0-3 19 16,0-4 4-16,0 7-19 15,0-6-5-15,0 3-10 16,0-3-5-16,-3-4-1 16,-1 1-10-16,1-1-2 0,3 1-5 15,-4 0-1-15,-6-10 5 16,-1 0 5-16,-3 3 6 15,0 1 3-15,-4-4 13 16,1 9 5-16,-1 1-10 16,0 9-6-16,-6 0-2 15,2 6-2-15,-2 7-3 16,-1 6 0-16,0 6-3 16,1 3 1-16,-1 3 1 0,4 1 2 15,0-7 1-15,7 3 1 16,3 3-3-16,7-9 2 15,4 3-4-15,0-6 1 16,8 0-3-16,9-10 0 16,1-2 1-16,3-7 2 15,4 0 2-15,6-10 3 16,-6-5 2-16,3 2 1 16,4-9 0-16,-7 3 0 15,-1 1-2-15,1-8 1 16,-4 8-2-16,-3-1-1 15,0 0 1-15,-4 3-1 0,-4 7 0 16,-3-1 2-16,0 1 1 16,4 0 1-16,-11 9 2 15,4 0 1-15,-4 0-6 16,0 3-2-16,-4 9 4 16,4 1 5-16,-7-4-2 15,3 7-1-15,1 3-2 16,3 0-3-16,-4-1-2 15,4-2 1-15,0-6-6 16,0 8-3-16,0-2 6 16,4 3 1-16,3 0 3 15,4-10 2-15,-1 0-12 16,11-2-3-16,-7-4-5 16,4-3 1-16,-4 0-44 15,7-3-17-15,11-4 40 16</inkml:trace>
  <inkml:trace contextRef="#ctx0" brushRef="#br0" timeOffset="1591.56">8269 6530 212 0,'4'0'79'0,"-4"6"-61"0,0-12 21 0,0 6 8 0</inkml:trace>
  <inkml:trace contextRef="#ctx0" brushRef="#br0" timeOffset="2088.75">8273 6527 441 0,'0'-7'25'0,"-4"4"-15"16,1-6-9-16,-4-1-2 0,-1-5-1 16,-2 5-2-16,-1-5-2 15,1 5 1-15,-4 1 1 16,0 6-1-16,-1-4 1 15,-2 7 3-15,-1 10-5 16,-3-1 2-16,0 10 0 16,0 6-1-16,-1 3 4 15,5 7 2-15,3-10-2 16,3 3 0-16,4-9-6 16,4 6 0-16,3-6 1 15,7-3 3-15,3-7 4 16,4-6 4-16,4-3-4 15,0-3-3-15,3-3-2 0,0-4 3 16,4-2 0-16,3-10 1 16,-7 0 4-16,4-3 2 15,-1-10-2-15,1 7-3 16,0-6 0-16,-11-4 1 16,7 10-1-16,-7-4-1 15,-3 14-6-15,-4-1-4 16,0 3 12-16,-7 7 5 15,0 9-5-15,-4 0 0 16,1 15-4-16,-1 4 0 0,1 6 0 16,-8 3-2-1,8 1 3-15,-1 2 0 0,1-3 3 16,3 0 3-16,0-2-2 16,3-8 0-16,1 1-8 15,10 0-2-15,-4-10-40 16,11-2-19-16,1-17 34 15,-1-24 16-15</inkml:trace>
  <inkml:trace contextRef="#ctx0" brushRef="#br0" timeOffset="9564.02">7168 6903 56 0,'0'0'24'0,"0"0"-18"0,0 0 24 0,0 0 10 16,0 0-1-16,0 0 2 16,0 0-23-16,0 0-8 15,0 0-14-15,0 0-3 0,0 6 4 16,0-3 1-16,0 4 2 0,0-4 4 16,0 3 5-16,0 3-10 15,0-2-3-15,0-4 6 16,0 6 3-16,0-2 0 15,4 2 2-15,-4 0-2 16,4 1 0-16,3-1-3 16,-4 1-2-16,4 5 1 15,0-2 1-15,0-4-1 16,4 4-1-16,-4-4 1 16,3 1-1-16,5-1-3 15,2 0 2-15,1-5 1 16,0 5 0-16,-1 3 0 15,1 1 2-15,-1-4-3 0,1 1 0 16,0-4 1-16,-1 4 2 16,1-4 3-16,3-3 4 15,-7-3-2-15,7 0-2 16,-3-3-2-16,0-3 0 16,-1-1-2-16,1 4-1 15,-4-3-2-15,0-4 1 16,0 1 1-16,4 0 2 15,-4-7-3-15,0 7 0 16,0-1 1-16,-3 1 0 16,-1-1 0-16,1 1 2 15,-7-1 3-15,3 1 4 0,0 3-4 16,-4 3-1-16,1-4-2 16,-1-2-2-16,4 6-2 15,-7-3 1-15,4 6 1 16,-4-4 0-16,0-2 0 15,0 6 0-15,0 0 0 16,0 0 2-16,0-6-1 16,0 6-1-16,0 0 1 15,0 0-1-15,0 0 2 16,0 0 3-16,0 0-2 16,0 0 0-16,0-3-1 15,0 3 1-15,0 0-2 16,0 0 2-16,0 0 0 15,0 0 1-15,0 0 6 0,0 0 4 16,0-7-7-16,0 7-2 16,0 0-8-16,0 0-2 15,0 0 4-15,0 0 5 16,0 0-2-16,0 0 1 16,0 0-6-16,0 0-2 15,0 0 2-15,0 0 1 16,0 0 2-16,0 0 0 15,0 0 0-15,0 0 2 16,0 0 1-16,0 0 1 16,0 0-7-16,0 0 0 15,0 0 1-15,0 0 1 0,0 0-2 16,0 0 0-16,0 0-1 16,0 0 3-16,0 0 0 15,0 0 3-15,0 0-1 16,0 0-1-16,3 0 1 15,-3 0-1-15,4-3-3 16,-1-3 2-16,1 6 1 16,-4 0 0-16,0-3 0 15,0 3 2-15,0-6-1 16,0 6 2-16,0-3-2 16,0 3-1-16,0-7 5 15,0 7 4-15,0 0-12 16,0 0-2-16,0 0 0 15,0 0 2-15,0 0 0 0,7 0 1 16,-3 0-5 0,3 0-3-16,0 0 1 0,0 0 3 15,3 0 3-15,-10 0 2 16,4 0-4-16,3 0 1 16,0 0-49-1,0 7-19-15,-7-7 36 16</inkml:trace>
  <inkml:trace contextRef="#ctx0" brushRef="#br0" timeOffset="10931.87">8050 6900 64 0,'0'-6'24'0,"-3"6"-18"0,3 0 0 15,0 0-1-15,0 0-8 16,0 0-2-16,0 0-18 16,0 6-5-16,-7-3 12 15,0 3 8-15</inkml:trace>
  <inkml:trace contextRef="#ctx0" brushRef="#br0" timeOffset="11575.65">7987 6975 136 0,'-11'9'52'0,"11"-9"-41"0,-7 7 29 16,7-7 8-16,-3 0-10 15,-1 0-2-15,1 0-17 0,-1 0-6 16,4 0-8-16,0 0-6 0,0 0 0 16,0 0-6-16,0 3-3 15,0-3-3-15,4 12-2 16,-4-8 5-1,0 2 6-15,3-3 5 16,-3 6 0-16,4 1-1 16,-1-4 1-16,1 3-1 15,-1 1 0-15,1-1 0 16,3-2 0-16,0 2 2 16,0-6-1-16,0 7 2 15,4-4 0-15,-1 3 1 0,1-3-2 16,-1 4-2-16,1-7 1 15,0 6-1-15,-1 1-3 16,1-4 2-16,-4-6 1 16,3 10 2-16,-3-10-1 15,0 6-1-15,1-3-2 16,2-3-1-16,1 0 2 16,3 0 0-16,-7 0 1 15,3-3 0-15,1-3 0 16,3-4 0-16,4 4 0 15,-8 3 2-15,4-7-3 16,-3 4 0-16,0-3 1 16,3-1 0-16,-7 1 0 15,10-1 2-15,-2 1-1 16,-1-7-1-16,3 4-2 16,1-4 1-16,0 0-1 0,-1-2 0 15,4 2 2-15,-6 3 0 16,-1-2 8-16,-4 2 5 15,-3-3 5-15,0 7 1 16,0 3-6-16,-7-4-3 16,-7 10-10-1,0 0-11-15,0 0-6 16,4 10-2-16,-8-4 1 16,1-3 8-16,2 3 3 15,1 4-2-15,0-4 1 16,0 4 4-16,-3-7 2 0</inkml:trace>
  <inkml:trace contextRef="#ctx0" brushRef="#br0" timeOffset="14369.66">14185 7367 228 0,'-10'0'88'0,"10"0"-69"0,-4 0 2 0,4 0-3 0,0 0-12 16,-3 0-1-16,-1 0-8 15,1 0-2-15,-1 6-100 16,4-6-43-16,-4 3 74 16,4-3 37-16</inkml:trace>
  <inkml:trace contextRef="#ctx0" brushRef="#br0" timeOffset="14761.76">14721 7355 4 0,'0'3'0'0</inkml:trace>
  <inkml:trace contextRef="#ctx0" brushRef="#br0" timeOffset="22179.35">5828 8029 156 0,'-11'6'57'0,"15"-6"-44"0,-8 6 3 15,4-3 0-15,-3 7-6 16,3-1 2-16,-11 7-7 16,4 3-1-16,0 9-2 15,-4 3 5-15,-3 1 3 0,4 12 1 16,-8-1 1-16,1 11-2 15,-1 8 1-15,0-8-4 16,4 8 1-16,-11-2-5 16,8-7 0-16,-1-6-1 15,1 0-2-15,2-6-6 0,5-9-4 16,3-7-19-16,0-7-6 16,3-8 18-16,4-10 9 15</inkml:trace>
  <inkml:trace contextRef="#ctx0" brushRef="#br0" timeOffset="22780.45">6149 8117 156 0,'32'-35'60'0,"-15"26"-47"0,-3-4 10 0,-3 7 1 0,0 6-10 16,-1-3-1-16,-3-4-1 15,0 7 2-15,0 0-7 16,-3 10-2-16,-8-1-1 0,-3 10-2 16,-3-3 1-16,-4 12 0 15,-11-3 1-15,0 3 2 16,-3-3 1-16,-4 4 3 16,0-1 1-16,1 6-3 15,-1-6-3-15,-10 4-2 16,3-4 0-16,0 0-4 15,4 1 0-15,-1-4-1 16,5 0 0-16,2-7 0 16,5-8 0-16,6-1 4 15,4 1 3-15,3-10-7 16,4 0 0-16,4 0 0 0,6 0 1 16,4 0-2-16,4-3 2 15,3 3-1-15,4 0 0 16,6 3 2-16,-2 3 2 15,2-3-1-15,5 7-1 16,-1 5-2-16,0-5 1 16,0 8 1-16,4-2 0 15,0 3-3-15,-4 0 2 16,0-4 1-16,4 4 2 16,-7 0-1-16,-1-3 2 15,1-1-2-15,-11-2-1 16,0-4-2-16,4 1 1 0,-11-4 1 15,4-3 2-15,-4 3 3 16,0-6 2-16,0 0-10 16,3 0-5-16,-6-6-98 15,-1 6-43 1,-3-9 75-16</inkml:trace>
  <inkml:trace contextRef="#ctx0" brushRef="#br0" timeOffset="24079.66">6625 8493 164 0,'-17'0'63'0,"9"-3"-49"0,1 3 22 15,0 0 10-15,4 0-15 16,-8 0-5-16,4 0-15 15,0 0-5-15,0 0-4 16,0 0-6-16,0 9 0 0,3-3-11 16,4 4-3-16,0-1 0 15,0 1 3-15,0-1 7 16,8 0 4-16,2-5 3 0,4 2 3 16,4 0 5-16,3-3 6 15,4-3-3-15,3 0 2 16,4 0-7-1,3 0-1-15,4 0-2 0,-4 0 1 16,7 0-4-16,1-9 0 16,-4-1-6-16,-1 1 0 15,-2-7-8-15,-1 4-1 16,0-10 4-16,-3 3 5 16,0 0 4-16,-4 0 2 15,-3 4-2-15,-8 5 2 16,1 1 1-16,-11-1 2 15,0 1-1-15,4 3-1 0,-11 3-8 16,-8 3-3-16,1 0-14 16,-3 0-4-16,-1 0-1 15,-3 3-5 1,4 3 12-16,-8-6 17 16,4 6 9-16,0-6 19 15,0 0 9-15,-1 0-1 16,5 0 2-16,-4-6-12 15,0 6-4-15,7-6-9 16,-7 3-1-16,6 3 4 0,-2 0-2 16,3-7 3-16,0 7-6 15,0-3-1-15,0-3-2 16,7 6-2-16,-7 0-2 16,7 0-1-16,0 0 2 0,7 0 0 15,-7 6-2-15,7-3 2 16,3 4 1-16,1 2 2 15,3-3-1-15,4-3-1 16,-4 7 3-16,7-4 0 16,4-3 1-16,-8 7 2 15,8-1-3-15,0-3-2 16,3-2 0-16,-3-4 1 16,-8 0 1-16,4-4 1 15,1-2 0-15,-5-3 0 16,1-1 2-16,-4 1 1 0,-4-1 5 15,-2 1 3-15,-8 3-4 16,-4 3 1-16,0-4-7 16,-10 7-3-16,4 7-6 15,-11 2-2-15,-1 10-4 16,-2 0-1-16,-1 6 6 16,0 3 2-16,1 3 5 15,-1 1 3-15,4-1-7 16,0 0 0-16,3-5 0 15,4 2 1-15,-4-13 5 16,4 4 2-16,4-3 0 16,-1-4-1-16,4-5-3 15,0-4 1-15,3 3-4 16,1-6 0-16,3 0-10 16,0-6-5-16,3 3-98 15,8-4-41-15,-8-11 78 16</inkml:trace>
  <inkml:trace contextRef="#ctx0" brushRef="#br0" timeOffset="26438.74">7648 8392 156 0,'-3'10'57'0,"-1"-10"-44"0,4 9-1 0,0 1-3 16,0-4-6-16,0 3 0 16,0 1 5-16,0-1 5 15,0 1-7-15,0-4 1 0,0 3 0 16,0-6-3-16,0 4-1 16,0-4-3-16,0 3-1 15,0-6 3-15,0 0 1 16,0 0 5-16,4-6 5 15,-1-4-3-15,1 1 2 16,6-4-3-16,-6-2 0 16,6-4-3-16,1-6 1 0,0 0-4 15,-1 3-2 1,4-10 0-16,0 4-1 0,4-9 2 16,0 2 1-16,3-9-4 15,0 0 1-15,7-3 0 16,-3 3 0-16,-7 7 0 15,6 2 0-15,-6 10 0 16,0 3 0-16,-4 7 0 16,-4-1 0-16,1 13 0 15,-1 3 0-15,-6 9-3 16,-1 1 2-16,1 18 1 16,0-9 0-16,-4 12 0 15,0 0 0-15,3 10 0 16,1-3 0-16,-1-1 0 15,1 4 0-15,-1-10 0 0,4 4 0 16,0-1 0-16,4-5 0 16,-8 2 0-16,4-9 0 15,1 3-9-15,-1-6-4 16,-4-3-11-16,4-4-5 16,-3-6-46-1,-1-6-19-15,1 0 49 16</inkml:trace>
  <inkml:trace contextRef="#ctx0" brushRef="#br0" timeOffset="26788.6">7782 8314 184 0,'-10'6'71'0,"10"-6"-55"0,-11 0 11 16,8 3 3-16,3-3-16 16,0 0-2-16,0 0-8 15,0 0-3-15,0 0 0 16,3 0-4-16,4-3 2 0,7 3 1 15,-7-6 0-15,4 6 0 16,7 0 0-16,6-3-3 16,1-3 2-16,-4 6-8 0,4-3-4 15,-4-4-77 1,0 4-33-16,-3-3 63 16</inkml:trace>
  <inkml:trace contextRef="#ctx0" brushRef="#br0" timeOffset="27438.44">8276 8261 168 0,'0'6'66'0,"0"-6"-52"0,0 9 6 16,0-9-1-16,0 0-11 16,0 10-2-16,0-10-4 15,-3 9-2-15,-1-9 1 16,4 0-4-16,0 7 2 0,0-7-4 16,0 0-1-16,0 0 3 15,0 0 3-15,0-7 12 16,0 7 4-16,4-9 1 15,-1 6 0-15,1-4-3 16,3-2-1-16,-4 0-5 16,4-7 0-16,0-3-5 0,4 0 0 15,3-6 1-15,-3-9 2 16,3-4-5-16,3-6-3 16,1 0 1-16,0-3 0 15,-1-6 3-15,1 9 1 16,0 6 5-16,-4-2 3 15,-4 11-2-15,1 1 2 16,-4 13-4-16,0 2-2 16,0 7-5-16,0 15-2 15,-3 1-6-15,-1 5-2 16,4 13-4-16,0 1-1 16,0 5 5-16,4 7 4 15,-1-3 4-15,1-1 1 0,0 4-2 16,-1-10 2-16,1 10 1 15,-1-3 2-15,1-4-1 16,0-6-1-16,-4 1 1 16,0-4-1-16,3 0-3 15,-6-6 0-15,-1-10-20 16,4 0-8-16,-7-9-63 16,4 0-27-1,-1-9 63-15</inkml:trace>
  <inkml:trace contextRef="#ctx0" brushRef="#br0" timeOffset="27656.53">8357 8207 304 0,'-10'-3'112'0,"10"3"-87"0,0 0 9 0,0 0-1 16,0 0-21-16,3 0-4 16,8 0-14-16,-1 0-4 15,8 0 5-15,3-6-46 0,7-6-18 16,8-14 33-16,-1 1 18 16</inkml:trace>
  <inkml:trace contextRef="#ctx0" brushRef="#br0" timeOffset="31348.63">8876 7731 148 0,'-4'-10'55'0,"1"4"-43"0,-1-3 19 0,4 9 5 16,0-3-12-16,-3-4-3 15,3-2-10-15,0 3-5 16,0-4-3-16,0 7-3 0,0-6 3 15,0 2 2-15,0 4 4 16,0-3 5-16,0 3 1 16,0 3-6-16,0 0-3 0,0 3-8 15,0 13-1-15,0 3 3 16,0-1 4-16,-4 11-3 16,4 5-3-16,-3 10 3 15,3 9 1-15,0-6-3 16,0 13-1-16,0-7 1 15,-4 0 2-15,4-5-2 16,-7 5 0-16,0 0-1 16,0 0 0-16,-4 7 6 15,4-13 2-15,0 0-2 16,4-12-3-16,-1-7 0 16,1-3-1-16,-1 0 0 15,4-6 2-15,-7-10-3 16,7 1 0-16,0-10-41 0,7-10-17 15,0 1 23-15,0-10 14 16</inkml:trace>
  <inkml:trace contextRef="#ctx0" brushRef="#br0" timeOffset="32895.71">7874 9223 132 0,'-4'7'49'0,"4"-4"-38"0,-3 6 12 15,3-9 3-15,0 0-6 16,0 0-1-16,0 7-7 15,0-7 0-15,0 0-7 16,0 0 4-16,0 0 3 0,0 0 3 0,0 0 0 16,0 0-5-16,0 0-4 15,0 0-3-15,0 0-3 16,3 0 1-16,5 0-1 16,-1 0 0-16,0 0 0 15,3-7 2-15,-6 4 1 16,10-13 1-16,0-2 0 15,0-1-5-15,0-6 1 16,-3 12-2-16,6-18-2 16,5-16 0-16,-1 3 0 15,0 0 3-15,-3 6 0 16,-4 4 1-16,0-1 0 16,-4 7 0-16,1 3 0 15,0 6 0-15,-1 0 0 0,-3 4-3 16,0 5 2-16,4 1-4 15,-11 9 1-15,3 0 0 16,1 9 2-16,-1 1 1 16,-3-1 1-16,0 16 0 15,0 0 0-15,0 4 0 16,4 8 2-16,-4 4-3 16,3-13 0-16,-3 0 1 15,4 16 2-15,0-15-3 16,-1 5 0-16,1 1 1 15,-1-7 0-15,1-9 0 16,-1-4 2-16,1 1-8 0,-1-13-3 16,-3-3-44-16,0-3-17 15,0-13 33 1</inkml:trace>
  <inkml:trace contextRef="#ctx0" brushRef="#br0" timeOffset="33135.58">7997 9060 220 0,'-17'10'82'0,"17"-10"-64"0,-4 3 4 0,4-3-1 0,0 0-13 15,4 6-4-15,3-6-3 16,0 6-1-16,11-6 0 15,3-6-3-15,3-3 0 0,1 3-5 16,0-4 0-16,0-2-9 16,-4 5-2-16,-4-2 10 15,5-1 7-15</inkml:trace>
  <inkml:trace contextRef="#ctx0" brushRef="#br0" timeOffset="33644.85">8700 8872 220 0,'-4'-6'85'0,"4"3"-66"0,0-3 8 0,0 2 0 16,0-2-18-16,0 6-5 15,-4-9-8-15,1 2-2 16,-1 4 3-16,1-3-6 0,-1-3-1 16,-3 9 6-16,0-3 3 0,-3-4 2 15,-1 14 2-15,-3-4-2 16,0 3 2-16,-4 3-4 15,-3 4 0-15,0 9 1 16,0 0 0-16,0 12 0 16,-1 10 0-16,1-6 0 15,7 12 0-15,7-12-3 16,4-4 0-16,6-6-1 16,4 1 0-16,7-14 0 15,7 4 0-15,4-10 3 16,3-9 0-16,0 0 3 15,1-9 3-15,-1-3 2 16,0-4 1-16,0-3-4 16,-3-6-3-16,0 0-9 0,-1 6-3 15,-6-6 6-15,-4 6 2 16</inkml:trace>
  <inkml:trace contextRef="#ctx0" brushRef="#br0" timeOffset="34789.61">9133 8643 124 0,'0'-9'49'0,"-3"6"-38"0,-1-3 15 0,4 2 5 15,0-2-19-15,-3 6-9 16,-1-6-2-16,1 3-2 16,3-4 1-16,-4 4-3 0,4-3 0 15,-3 6 2-15,3-3 0 16,-4-3-2-16,4 6 2 16,0 0 7-16,4 9 4 15,-4 0 8-15,3 7 3 16,-3 3 3-16,4 6 0 15,-4 3-7-15,0 0 0 16,0 13-8-16,0-3-1 0,0 9-4 16,0 6-1-16,0 1-1 15,3-1-2-15,-6 0 1 16,3 0-1-16,0-9-3 16,-4 0 2-16,1-6 1 15,-1-4 2-15,1-5-3 16,-1-4 0-16,1 0 3 15,-1-13 1-15,4 4-1 16,0-7 1-16,0-2-2 16,0-4-1-16,0-3-8 15,7-3-3-15,0-4-73 16,-3-2-32 0,-1 0 59-16</inkml:trace>
  <inkml:trace contextRef="#ctx0" brushRef="#br0" timeOffset="35676.62">8174 9684 148 0,'-7'-6'57'0,"7"6"-44"0,-7-9 16 15,7 9 6-15,0 0-6 16,-4-10-2-16,1 4-9 16,-4 3-1-16,0-6-10 15,0 2-4-15,-4-2-2 0,0 6-1 16,1-4 0-16,-1 4 0 15,1 3 0-15,-4 3 0 16,-1 4 0-16,5-4 0 16,-8 13 0-16,-7 9 0 15,1 6 0-15,-1 3 0 16,4 10 0-16,-4 0 0 16,11 0 0-16,4 3 0 15,6-3 0-15,4-6 0 0,7 2 0 16,4-11-3-16,3-1 0 15,7-9-1-15,4-4 0 16,3-15 0-16,0 0 3 16,0-9-7-16,1-7-2 15,-1-2-8-15,0-11-3 16,4 4-53 0,-11 0-22-16,-3 6 50 15</inkml:trace>
  <inkml:trace contextRef="#ctx0" brushRef="#br0" timeOffset="36197.9">8470 10017 176 0,'7'9'66'0,"-3"-9"-52"0,-1 10 8 16,4-10 1-16,-7 6-10 15,4-3-2-15,-4-3-4 16,0 0-2-16,3-3-3 16,1-3-2-16,-1-4 3 0,1-2-4 15,0-10 0-15,-4 3-1 16,3 0 0-16,1-6 6 0,-1-3 2 15,1 0 2-15,3-13 0 16,-4 3 0-16,11-6 0 16,-7 7-2-16,4-7-1 15,0 9 1-15,-1-2 3 16,1 12-4-16,-1-4-3 16,1 14-4-16,-1 2-1 15,1 7-5-15,0 3 0 16,-4 6-1-16,3 6 3 15,1 7 4-15,-4 3 1 16,0 15 1-16,0-6 2 16,0 7-1-16,4-1-1 15,-1-5 1-15,-6 5-1 0,3-6-3 16,0 1 2-16,0-1-17 16,0-3-8-16,0 0-24 15,-3-9-8-15,-1-4 30 16,-3-6 15-16</inkml:trace>
  <inkml:trace contextRef="#ctx0" brushRef="#br0" timeOffset="36484.53">8534 9876 180 0,'-7'6'68'0,"7"-6"-52"0,3 0 6 0,-3 0-1 15,11 0-5-15,3-6 3 16,3 3-6-16,1-7-3 16,3-6-5-16,0 1-6 0,1-4 0 15,-1 10-1-15,4-10 0 16,-4 0-9-16,0 10-3 15,0 2-59 1,0-2-24-16,-3 9 49 16</inkml:trace>
  <inkml:trace contextRef="#ctx0" brushRef="#br0" timeOffset="37398.85">9215 9625 148 0,'0'-10'55'0,"-4"1"-43"0,4 9 12 0,0 0 5 16,0 0-15-16,0 0-2 15,0 0-15-15,0 6-5 16,4-3 4-16,-4 7-3 0,3-1 2 16,1 7 3-16,-1 0 3 15,-3 6 13-15,4 3 6 0,-4 3 5 16,0 6 2-16,0 4-8 16,0 6-1-16,0 0-7 15,3 0-1-15,-3 3-6 16,4-7-3-16,-4-2 0 15,0-10-1-15,0 4-3 16,3-13 2-16,-3-7-15 16,0 4-4-16,0-10-36 15,0-6-14-15,0-13 36 16,4 1 18-16</inkml:trace>
  <inkml:trace contextRef="#ctx0" brushRef="#br0" timeOffset="38097.97">8329 10559 140 0,'0'-9'55'0,"0"3"-43"0,0-4 8 15,0 7 2-15,0-3-9 16,0-4 0-16,-3 1-5 0,-1-7 0 16,-3 7-5-16,3-7 3 0,-6 7 3 15,3-1-3-15,0 7 2 16,-7-3-5-16,0 6 0 16,-1 6-3-16,5-3-3 15,3 7 2-15,-11 6 0 16,1 18-2-16,-1 4 2 15,11-1 1-15,-11 7 0 16,11 9 0-16,4-9 0 16,-1 0-3-16,8-6 2 15,3-4-1-15,0-5 0 16,7-4-3-16,-4-6 1 16,8-4 0-16,3-5-1 0,4-1-3 15,3-9 0-15,0-3-12 16,8-3-2-16,-5-10 12 15,1-3 5-15</inkml:trace>
  <inkml:trace contextRef="#ctx0" brushRef="#br0" timeOffset="38645">8841 10346 212 0,'-7'-9'82'0,"3"2"-64"0,-3 7 0 0,3 0-6 15,-3 7-13-15,0-4-4 16,-3 3-2-16,-4-3-1 0,0 3 5 16,-1 4 1-16,1-1 4 0,0-2 5 15,0-4 4-15,0 6 0 16,0-3 1-16,3 4-4 15,-6-1-3-15,3 1-2 16,3 5-3-16,4-2 1 16,-4 12-1-16,4-6 0 15,0 12 0-15,4 10-5 16,6 3 1-16,4-10-3 16,4 1 2-16,3-10 3 15,0-6 3-15,4-7-2 16,-1 4 0-16,1-7 3 15,3-2 1-15,0-4-4 16,0 3 1-16,-3-3 0 16,0-3 2-16,-4 0-14 0,0 0-7 15,-3-3 10-15,-4-3 4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1T07:04:16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14637 12086 80 0,'0'-6'30'0,"0"6"-24"0,0-3 4 0,0 3 1 15,0-6-20-15,0 6-6 16,0-3 7-16,-4-4 4 16</inkml:trace>
  <inkml:trace contextRef="#ctx0" brushRef="#br0" timeOffset="1051.36">14594 11989 212 0,'-3'0'82'0,"3"0"-64"0,3-9 2 0,-3 9-2 0,0 0-14 16,0 0-5-16,4 0-8 15,-4 0-3-15,3-6 7 16,-3 6-7-16,0 0-1 0,0 0 2 15,0 0 4-15,0 0 6 16,0 0 5-16,0 0 8 16,0 0 2-16,0 0 4 15,0 0 1-15,0 0 1 16,0 0 2-16,0 0-6 16,0 0 1-16,0 0-8 15,0 0-1-15,0-4-4 16,4 4-3-16,-4-6-3 15,4 3 1-15,-1 3 1 16,4-6 0-16,-3 6 0 16,-1-10 0-16,4 7 0 0,0-3 0 15,-3 3 0-15,3-3 0 16,0-4 0-16,0 1 0 16,0-1 0-16,4 1 2 15,-1-1-1-15,1-5-1 16,-1 5 1-16,1-5-1 15,0 2 0-15,3-3 0 16,0 7 0-16,0-7 0 16,0 7 0-16,0-4 0 15,4 4 0-15,3-3 0 16,-7 2-3-16,4 7 2 0,-1-3 1 16,1 3 0-16,0-4 0 15,-1 4 0-15,4-3 0 16,1-4 0-16,-1 1 0 15,3 3 0-15,-2-4 0 16,-1 1 0-16,0 6 0 16,0-3 2-16,0-4-1 15,0 10-1-15,-3 0 1 16,0 0-1-16,-4 0 0 16,0 10 0-16,0-4 0 15,-3 3 2-15,-1 1-1 16,1-1-1-16,-1 0-2 15,1 1 1-15,0-1 1 16,-1-2 2-16,1-4-1 16,-1 6 2-16,1-3 0 15,-1 4 3-15,1-4-1 0,0-3 0 16,-1 7-3 0,1-4-2-16,-1-3-2 0,1 6 1 15,-4-2 1-15,0-4 2 16,4 3-1-16,-1 3-1 15,1-2 1-15,-1-4-1 16,1 6 0-16,-4 1 0 16,0-4 2-16,0 3 1 15,0 1-1-15,0 5 1 16,0-2-2-16,-3-4-1 16,-1 1-2-16,1 2 1 0,-1-2 3 15,-3-1 3-15,4-6 0 16,-1 7 0-16,-3-4 1 15,0 3 3-15,0-9-4 16,0 4-1-16,0-4-2 16,0 6 1-16,0-6 0 15,0 0 3-15,0 0-1 16,0 6 0-16,0-3-3 16,0-3-2-16,0 10-10 15,-3-4-4-15,-1-3-108 16,4 6-47-1,-7-9 87-15</inkml:trace>
  <inkml:trace contextRef="#ctx0" brushRef="#br0" timeOffset="2343.23">15935 12043 156 0,'-4'-4'57'0,"4"4"-44"0,0 0-6 0,0 0-6 0,0 0-13 15,0 0-3-15,-3 0-1 16,-1 0 2-16,1 0 14 16,-1 0 10-16,1 0 17 15,-1-6 8-15,4 6-3 16,0 0 1-16,0-6-8 15,0 3-1-15,0 3-13 16,0-7 0-16,0-2 0 0,0 6-11 16,0-3-2-16,4-4 10 0,-1 1 3 15,4-1-4-15,0 1-2 16,1 3-5-16,2-4-3 16,1 1 2-16,-1-10 0 15,1 3-2-15,3 4 2 16,0-4-6-16,0-3 0 15,0 10 3-15,4-7 4 16,3 4 5-16,0-4 2 16,4 0-3-16,3-2-3 15,-3 5 0-15,3-9-1 16,0 10 0-16,1-4 0 16,-1 3-3-16,0-2 2 15,-3 8 1-15,-1-2 2 16,1 0-3-16,0 5 0 15,-1-2 1-15,-2 6 2 0,-1-3-1 16,0 3-1-16,-3 0 3 16,-1 0 0-16,1 3 5 15,-4-3 3-15,0 10-4 16,0-1 1-16,-3 0-5 16,-1 1-2-16,1 5 0 15,-4 1-1-15,0-3 0 16,4 2 0-16,-4 4 0 15,0-9 0-15,0 8 0 16,0-2 0-16,0-7 0 16,0 10 0-1,4-3 0-15,-4-3 0 16,0 2 0-16,-4-5 0 16,1-1 2-16,-1 0-1 0,1-2-1 15,-1 2 1-15,1-9-1 16,-4 0-3-16,7 6 2 15,-4-2-8-15,-3-4-2 16,0 0-38-16,4 0-18 16,-1 0 35-16,1 0 16 15</inkml:trace>
  <inkml:trace contextRef="#ctx0" brushRef="#br0" timeOffset="3571.93">17120 12052 188 0,'0'0'71'0,"-3"0"-55"0,6 0 0 0,-3 0-5 16,0 0-12-16,0 0-1 15,0 0-9-15,0 0-1 16,4 0 7-16,-4-3 0 0,0-3 3 16,0 2 8-16,0-2 6 15,-4-3 5-15,4 2 2 16,0 4-4-16,4-6 1 16,-4 0 0-16,7-1 2 15,-4-6-6-15,4 7-2 16,1 0-5-16,2-7-2 15,1 3-3-15,3-2-1 16,0-1-1-16,0 3 0 0,0-2 0 16,4 5 0-16,-4 1 2 15,4 0 0-15,-1-1 0 16,1 4 2-16,-1-4-3 16,5 7-2-16,2-3 4 15,1-3 3-15,3 2-3 16,0 4-1-16,1-3-2 15,-1-3 0-15,0-1 2 16,0 1 0-16,-3-1 0 16,0 4 0-16,3-3 4 15,-3 9 2-15,-4 0-2 16,0 0-1-16,0 0-1 16,0 9-2-16,-3-3 1 0,3 4-1 15,-3-4 0-15,3-3 0 16,-3 7 0-16,-1-4 0 15,1-3 0-15,-4 6 2 16,0-2 1-16,0-4 3 16,-3 12-1-16,-1-5 0 15,-3 9-6-15,0-10 1 16,0 7 2-16,-3-7 1 16,0 1-1-16,-1-4 1 15,1-3-2-15,-1 6 2 16,-3-2-7-16,4-4 1 15,-4-3-34-15,3 6-16 16,1 4 28-16</inkml:trace>
  <inkml:trace contextRef="#ctx0" brushRef="#br0" timeOffset="4728.67">18344 12077 180 0,'0'-6'68'0,"-3"3"-52"0,6-7 1 0,1 4 0 15,-4 6-11-15,4-9-3 16,-1 5-2-16,1-2-1 15,-1-3 0-15,-3 2 4 0,4 4 2 16,-1-3 6-16,1-3 3 0,-1 6 0 16,1-4 4-16,-1-2-7 15,4-1 1-15,4-5-6 16,3 5-2-16,4-8 0 16,-1 2-1-16,4-3-2 15,4 6-2-15,0-2 1 16,3-1 1-16,4 7-3 15,-4-4 0-15,0-3 1 16,0 7 0-16,1 0 0 16,2 2 0-16,1 7 0 15,0-3 0-15,0 3 0 16,3 0 0-16,0 0 0 16,1 0 0-16,-1-6-3 15,-3 6 2-15,-1 0 3 16,1 0 1-16,-4 0 3 15,-3 0 1-15,0 6 1 0,-4-3 0 16,0 4-4-16,-3 2-3 16,-1 0 0-16,1 1-1 15,-4-1 0-15,0 1 0 16,0-4 0-16,-3 3 0 16,-1 1 2-16,-3-1 1 15,-3-3 1-15,0-2 2 16,-4 5 1-16,3-3 3 15,-3-3-3-15,0-3-2 16,0 0-5-16,0 0-2 16,0 7-43-16,0-4-18 15,0-3 32-15,-7-3 15 0</inkml:trace>
  <inkml:trace contextRef="#ctx0" brushRef="#br0" timeOffset="8511.59">16037 8794 128 0,'-3'-10'49'0,"-1"10"-38"0,4-6 8 0,0 6 1 0,0 0-8 16,0 0-2-16,0 0-1 16,-3 0-1-16,3 0-4 15,0 0-5-15,0 0 0 0,0 0 1 16,0 0 0-16,0 0 0 16,0 6 2-16,0 4-1 15,0-10 2-15,0 9 4 16,-4-2 4-16,-3-4 0 15,0 3 3-15,-4-3-3 16,-3-3-1-16,0 6-9 16,0-6 0-16,0 0 1 15,0 0 3-15,0-6 7 16,3 6 2-16,1-9-1 16,3 6 2-16,3-7-6 0,8-2-3 15,3 2-10-15,0 1-5 16,3 6 11-16,4-4 8 15,1 7-5-15,-1 0-2 16,3 0-5-16,-3 0 1 16,0 7-1-16,-3-4-2 15,-4-3-8-15,0 9-3 16,0-3-78 0,-3 4-33-16,-11 6 64 15</inkml:trace>
  <inkml:trace contextRef="#ctx0" brushRef="#br0" timeOffset="13984.14">23100 5498 164 0,'0'10'63'0,"0"-10"-49"0,0 3 11 0,0-3 5 16,0 6-14-16,0-3-1 16,0-3-7-16,0 0 0 15,0 0-5-15,0-3-2 0,0-3 2 16,0 6-2-16,0 0-1 15,3-10 1-15,-3 10-1 0,4-9 4 16,-1 3 2-16,1 2 4 16,3-5 1-16,-3 3 1 15,3-4 0-15,0 1-4 16,0-7 0-16,0 4-3 16,3-4 0-16,1-6-1 15,3-3 0-15,0-3 0 16,0-4 0-16,7 4-2 15,-3-6 1-15,0-1-2 16,3 4 2-16,0-4-2 16,0 1-1-16,0 9 1 15,-3 3-1-15,0 3 0 16,-1 3 2-16,-3 1-1 0,1 15-1 16,-1 0-2-1,-4 0 1-15,1 15 1 0,-1 1 0 16,1-3 0-16,0 5 0 15,-4 1 0-15,3 6 0 16,-3-6 0-16,0 6 0 16,0 3 2-16,0 7 1 15,0-1-1-15,-3 1 1 16,-4 3-2-16,0-1 2 16,0 4-2-16,-4-10-1 15,1 4-2-15,-1-16-1 16,1 3-1-16,3-10 0 15,0 4-4-15,0-7-2 16,-4-9-13-16,4 0-5 0,-3 0-23 16,-1-9-7-16,4-7 30 15,0 4 15-15</inkml:trace>
  <inkml:trace contextRef="#ctx0" brushRef="#br0" timeOffset="14516.89">23340 5254 216 0,'0'-4'82'0,"0"4"-64"0,0 0 9 0,0 0 0 16,0 0-21-16,0 0-4 15,0 0-52-15,0 0-21 16,-4 0 0-16,1 0 5 16,-1 0 61 15,1 0 57-31,-4 4 28 16,3 2-15-16,1-6-9 15,-1 6-19-15,0-3-8 16,1 7-17-16,-4-4-1 0,3-3 0 15,1 6-2-15,-1-9 0 16,1 7-3-16,-1-7-1 16,4 3-3-16,-3-3-2 0,3 0 1 15,0 0 1-15,0 0 1 16,0 0 3-16,0 0-1 16,0 0 0-16,7 0-3 15,0 6-2-15,3-6 1 16,5 0-1-16,-1 0 0 15,3 0 0-15,1 0-3 16,3 0 2-16,4 0-4 16,3-6-1-16,0 3-6 15,0-4 0-15,-3 4-1 16,0-3 1-16,-4 3-11 16,0-3-5-16,-3 6 15 0,-1-4 6 15</inkml:trace>
  <inkml:trace contextRef="#ctx0" brushRef="#br0" timeOffset="15477.8">23964 5100 112 0,'-3'0'44'0,"3"0"-35"0,3 0 23 0,-3 0 8 0,0 0 5 16,0 0 3-16,0 0-11 16,0 0-3-16,-3 0-19 15,-1 6-5-15,1-3-2 0,-4 7-2 16,-4-1-1-16,0 1-3 15,1 5-2-15,-1 4 1 16,1 6-1-16,3 0 0 16,0-3 0-16,-4 3 0 15,4 3 0-15,0-2-3 16,0 2 2-16,0-13-4 16,0 4 1-16,0-3-11 15,3-7-6-15,1-6-2 0,3 4 2 16,0-14 4-16,3-2 6 15,4-3 6-15,4-14 3 16,-1 1 6-16,4-9 2 16,4 2 9-16,0-2 2 15,3-1-2-15,0 1-1 16,0 6 3-16,0-7 1 16,1 7-5-16,-5 3 0 15,1 6-8-15,-1 0-1 16,-2 10-4-16,-1 3-3 15,0 6-1-15,0 0 0 16,0 15-2-16,0-5 1 0,4-1 1 16,-4 10-1-16,0-3 4 15,-3-4 0-15,-4 4-2 16,0-7 2-16,-4 7 1 16,-3-7 2-16,-3 7-1 15,-4-3-1-15,-4-4 1 16,-3 7-1-16,-4-7-3 15,-3 0 0-15,7 7 2 16,0-13 0-16,3 7 1 16,1-10 0-16,3 6-3 15,3-6 2-15,4 0 1 16,7 0 0-16,0 0 0 16,4 0 0-16,3 0 2 15,4 3 1-15,3-3-1 16,-4 6 1-16,1-2-2 0,0 2-1 15,-1 3 3-15,-3 7 2 16,-3-4 2 0,0 4 1-16,-4 3-4 0,-7 0-1 15,-4 0-3-15,-6 3-3 16,-5-1-1-16,-6-2 3 16,-3 6 0-16,-8-6 3 15,-7 3-1-15,0-9-1 16,0 2 1-16,1-5 1 15,-1-10-1-15,4 0 2 16,3 0-11-16,7-7-2 16,7-2-85-16,8-3-41 15,10-10 68-15</inkml:trace>
  <inkml:trace contextRef="#ctx0" brushRef="#br0" timeOffset="16184.1">24673 4849 212 0,'0'0'82'0,"-3"0"-64"0,6 0 7 16,-3 0-1-16,4 3-13 15,-4-3-1-15,7 6-6 16,-4 4-1-16,1-1-1 16,-1 7-2-16,5-4 1 0,-5 4-1 15,4 12 0-15,0-3 0 16,0 10 0-16,0-7 0 15,-3 10 2-15,-4 6-1 16,0 6-1-16,0 3 1 16,0-6-1-16,-4 13 0 0,1-13 0 15,-4 6 0-15,3-9 2 16,-3-6-1-16,4-10-1 16,-1-3 3-16,1-6 2 15,-1-4-11-15,4 1-3 16,-4-6-38-16,4-7-16 15,0-3 32-15,8 0 15 16</inkml:trace>
  <inkml:trace contextRef="#ctx0" brushRef="#br0" timeOffset="16784.58">24987 5476 216 0,'0'0'82'0,"0"6"-64"0,0-6 7 16,0 0-1-16,0 0-9 0,0 0 0 15,4 0-9-15,-4-6-4 16,3-3-1-16,4-4-6 0,0-2 1 16,-3 5 0-16,3-6 2 15,0-2 5-15,7-7 6 16,4-13 4-16,3-6 2 16,4 0-4-16,-4-3 1 15,0 0-3-15,4-3 0 16,-1 3-3-16,1 3-1 15,-4 3-3-15,0 13 1 16,-3 0-2-16,-4 9-1 16,-3 3-2-16,-1 7 1 15,1 6-4-15,-1 6 1 16,-2 16-5-16,-1-4 1 0,0 10 2 16,0 7 3-16,-4-1 0 15,1 0 1-15,-1 4 4 16,1 6 1-16,-4-10 3 15,0 10 1-15,-4-10-1 16,1 10-1-16,-1-13-3 16,1 7-2-16,-1-7 1 15,1-3-1-15,-4-6-9 16,3-3-2-16,1-7-10 16,-5 0-1-16,5-6-55 15,-4-6-24 1,3-3 54-16</inkml:trace>
  <inkml:trace contextRef="#ctx0" brushRef="#br0" timeOffset="17086.09">25068 5304 168 0,'-14'9'66'0,"11"-9"-52"0,-1 3 21 0,4-3 7 15,0 0-6-15,0 0 2 16,0 0-13-16,0 0-3 16,0 0-13-16,4-3-5 0,3 3-1 15,3-9-2-15,4 2-1 16,8 4-2-16,-1-3 1 0,4-3 1 16,-1-1 0-16,4 1 0 15,-3-1 2-15,-7 4 1 16,6 3 1-16,8-13-2 15,0 7-2-15,-7-1-57 16,-4 1-26-16,0 0 42 16,-7 2 20-16</inkml:trace>
  <inkml:trace contextRef="#ctx0" brushRef="#br0" timeOffset="18585.79">16891 7198 96 0,'4'-3'35'0,"-4"3"-27"0,0-7 5 16,0 7 1-16,0 0-2 15,0 0 1-15,0 0-3 16,0-3 1-16,3-3-6 16,-3 6-1-16,4 0 0 15,-4-3 2-15,0 3-3 16,0 0 9-16,0 0 5 0,3 0 4 15,-3 0 4-15,0 0-9 16,0 0-2-16,-3 3-8 16,-1 3-2-16,-3-3-7 15,0 7-2-15,0-1-5 0,-4-3 1 16,1-2 3-16,3 2 1 16,0-3 3-16,0 3 3 15,0-6 4-15,3 0 4 16,-3-6 5-16,3 3 3 15,1-3 2-15,3 2 3 16,0-2-17-16,0 3-4 16,3-3 0-16,1 3 3 15,3-4-3-15,0 4-3 16,4-3 1-16,-1 6 2 16,1 0-2-16,3 6 0 15,0-6-1-15,-3 0 0 0,3 0 4 16,-4 3 3-16,1-3-9 15,-1 7-4-15,1-4-95 16,0 3-44 0,-4-3 77-16</inkml:trace>
  <inkml:trace contextRef="#ctx0" brushRef="#br0" timeOffset="19667.12">19357 6994 220 0,'0'6'82'0,"0"-6"-64"0,0 6 2 16,0-6-4-16,0 0-9 15,0 4-2-15,0-4-2 16,-4 0-3-16,1 9 1 16,-1-3-8-16,-3-3 0 0,0 7-6 15,-3-4-2-15,-4 3 4 0,-1 1 4 16,1-1 6-16,0 1 3 16,0-1 0-16,3-3 1 15,4-2 0-15,0-4 1 16,-3 0-2-16,-1 0 1 15,4-4-2-15,4-2-1 16,-1-3 3-16,4 6 0 16,4-4 1-16,-1 4 0 15,4-3-2-15,0 3-2 16,4 3 1-16,-1 3 1 16,5 3-3-16,-1 4-2 15,3 2-20-15,4-2-8 16,4 5 16-16,3-5 7 0</inkml:trace>
  <inkml:trace contextRef="#ctx0" brushRef="#br0" timeOffset="22564.01">25612 4981 276 0,'0'-7'104'0,"0"7"-81"0,3-6 7 0,-3 6-3 16,0 0-11-16,0 0-1 15,0 0-7-15,0 0 0 16,0 0-5-16,0 0-4 0,0 0 0 15,0 6-1-15,0 4 0 16,0 9 0-16,-3-4 0 16,-1 10 2-16,1 4 0 15,-1-1 0-15,1 6 0 16,3 4 0-16,0-4 0 16,0 4 0-16,0-3 0 0,3-10-3 15,-3 3 2-15,0-9-6 16,0 0-3-16,4-4-14 15,-4-5-5-15,3-1-1 16,1-12 1-16,3-6 12 16,0-7 7-16,0 0 5 15,0-6 0-15,0-3 4 16,0 0 2-16,-3-3 0 16,-4 3 2-16,-4 3 4 15,0-3 4-15,-3 9-2 16,0-3 0-16,0 10-5 15,-3-7-1-15,3 7-1 16,0-4-2-16,0 4 1 0,-1-7-1 16,1 7 6-16,0 2 4 15,4-5 6-15,-1 2 2 16,1 1-1-16,-1-4 0 16,4 10-5-16,4-12-2 15,3 5-4-15,0 1-1 16,7-1-3-16,4 1-2 15,3 0 3-15,0-1 0 16,4 1-1-16,3 3-2 16,4-4-2-16,-1 10 1 15,5 0 1-15,2 0 0 16,1 10 0-16,-3-1 2 0,-1 7-1 16,-3-4 2-16,-4 10-2 15,0 0-1-15,-7 3 1 16,-7 0 1-16,-7 3-1 15,-7 1 2-15,-7 5 0 16,-10 4 1-16,-8 6-2 16,-10 0-2-16,-4-7 1 15,-3 4-1-15,-1-3 0 16,-3-4 0-16,4 4 0 16,0-23 0-16,-1 4-3 15,5 0 2-15,2-10-12 16,5 1-7-16,6 2-60 15,4-8-27-15,7-8 55 16,7-11 26-16</inkml:trace>
  <inkml:trace contextRef="#ctx0" brushRef="#br0" timeOffset="24189.79">16873 7292 156 0,'-14'3'60'0,"7"-3"-47"0,0 0 28 0,7 0 10 15,0 0-25-15,4-3-9 16,3-3-93-16,7-4-41 15,3 4 59-15,-2-7 28 16</inkml:trace>
  <inkml:trace contextRef="#ctx0" brushRef="#br0" timeOffset="25075.25">20087 7082 200 0,'0'-3'74'0,"0"3"-58"0,0 0 12 16,0 0 2-16,0 0-16 16,0 0-2-16,0 0-8 15,-3 0-3-15,-1 3 0 16,1-3-6-16,-4 9-1 0,-1 1-4 0,1 5 1 16,-3-5 0-16,-1 5 1 15,1-2 5-15,-1-4 1 16,-3 4 4-16,3-4 1 15,1 1 3-15,-1-7 1 16,1 6-3-16,-1-3-1 16,0-6-1-16,4 4-2 15,0-4-2-15,4 0 1 16,3 0 3 0,3 0-1-16,1-4 2 15,3-2 2-15,0 3 2 16,4-3-1-16,-1 3-1 0,4 3-8 15,0 0 0-15,0 3 1 16,4-3 1-16</inkml:trace>
  <inkml:trace contextRef="#ctx0" brushRef="#br0" timeOffset="26001.79">26296 4771 192 0,'4'0'74'0,"-4"-10"-58"0,3 7 7 0,-3 3-1 15,4-6-12-15,3 6-3 16,-4-10-4-16,1 4 0 16,-1 6-2-16,1-3-1 0,-1-3 3 15,-3 6 0-15,4-3 3 16,-4 3 1-16,3 0 1 15,-3 0 4-15,4 3 3 16,-1 6 0-16,1-3 1 0,0 13-2 16,-1 6-1-16,1 0-7 15,-4 13-2 1,0-10 0-16,3 22 2 0,-3 7-3 16,4 2-2-16,-4 7 0 15,3 6-1-15,-3 7-3 16,4 2 2-16,-4-9-1 15,3-3 0-15,-3-6 0 16,0-10-2-16,0-5 0 16,0-14 3-16,0 0-7 15,0-15 1-15,0 0-35 16,-3-3-14-16,3-16 29 16,0-6 13-16</inkml:trace>
  <inkml:trace contextRef="#ctx0" brushRef="#br0" timeOffset="26692.94">26843 5125 160 0,'0'-6'63'0,"0"6"-49"0,3 0 18 16,-3 0 7-16,0 0-9 15,0 0-2-15,0-10-12 0,0 10-3 16,0-3-7-16,-3-3 0 0,-1 6 4 15,-3 0-6-15,0 0-2 16,-3 6-4-16,-4-3-1 16,-4 7 2-16,0-10 0 15,-3 9-2-15,0 7 2 16,0-7-4-16,0 10 1 16,3-3 2-16,4 2 1 15,0 11 1-15,3-4 0 16,4 3 2-16,4 0 1 15,3 7-1-15,3-4 1 16,4 0-2-16,0-5-1 0,4 2 3 16,3-3 2-16,4-6-2 15,3-1 0-15,3-8-1 16,1-4-2-16,0-6 5 16,-1 0 1-16,1-9 0 15,0-1-1-15,-4-5-6 16,0 5-1-16,0-9-37 15,1 4-14-15,-5 2 27 16,8-9 13-16</inkml:trace>
  <inkml:trace contextRef="#ctx0" brushRef="#br0" timeOffset="27563.67">27291 5018 240 0,'0'10'90'0,"-4"-1"-70"0,4-9 13 0,0 0 1 16,0 6-14-16,0-2-1 15,-3 5-5-15,-1-3-1 16,1 4-7-16,3-1-2 0,-4 10 2 16,1 0-3-16,-1 6-2 0,1 3 0 15,-1 6-1 1,1 10-3-16,-1-6 2 0,1-3-4 16,-1-1-1-16,1-6 0 15,-1 0 2-15,0-9-5 16,4 3-1-16,-3-9-4 15,-1 2 1-15,1-5-6 16,-1-10-1-16,-3 0 0 16,0-10 0-16,0 1 8 15,4-16 7-15,-1-3 6 16,4-7 2-16,0-9 3 16,7 7 3-16,4-7-2 15,3 6-2-15,4-3-2 16,3 4 0-16,3 2-2 0,-2 1-1 15,-1 15 3 1,0-3 0-16,0 6-1 0,4 16 1 16,-4-6-4-16,-3 12 0 15,-1-6 1-15,-3 10 2 16,-3-1-3-16,-4 1 0 16,-4 5-6-16,-3-5 0 15,-3 8-6-15,-8-2-2 16,1-3-5-16,-4-4-2 15,3 1 9-15,0 2 5 16,4-3 6-16,0-5 3 16,4 5 6-16,3 0 4 15,3-2-2-15,8 2 2 16,3 0-2-16,4 7 0 0,3-3-1 16,4-7 0-16,-1 3-4 15,1 7-1-15,-4-3-1 16,0 2 1-16,-7-2-2 15,-3 3 2-15,-7 2 0 16,-12 1 3-16,-6 6-3 16,-7 0 0-16,-11-3-8 15,-3 13-2-15,-4-16-3 16,-3 6 1-16,3-7 3 16,4-8 3-16,7 2 4 15,-1-8 4-15,8-14-4 16,4 1-3-16,6-16-57 15,8-4-25 1,6-5 43-16</inkml:trace>
  <inkml:trace contextRef="#ctx0" brushRef="#br0" timeOffset="28046.71">28071 4689 264 0,'0'6'101'0,"0"-6"-78"0,0 3 2 16,0-3-5-16,0 0-11 16,3 7-1-16,1-4-6 15,-4 6-2-15,0 10 0 16,0-3-5-16,0 18-1 0,-4 1-8 16,1 9-2-16,-1 3 9 15,4 0 6-15,0 3 1 16,0 3 0-16,0 4 3 15,0 5 2-15,0 11 7 16,0-4 2-16,0 3-3 0,0 0 1 16,4-10-7-16,-4 1-1 15,3-9-2-15,-3-1-2 16,0-12 1-16,0-10 1 16,0-6-3-16,0-6 0 15,0-3-12-15,0-13-5 16,0-3 10-16,0-3 6 15</inkml:trace>
  <inkml:trace contextRef="#ctx0" brushRef="#br0" timeOffset="28974.02">28501 5072 176 0,'3'0'66'0,"1"0"-52"0,-4 0 21 0,4 3 7 0,-4-6-21 0,0 3-6 16,0 0-4-16,0 0 0 15,-4-7-5-15,0 7 3 0,1-3 3 16,-4-3-4-16,0 6 0 15,-4 0-6-15,-3 0-2 16,0 9 0-16,-4-2 0 16,-3 2-3-16,0 7 2 15,0 6 1-15,0-7 0 16,0 14 0-16,3-4 0 16,4 12-3-16,3-8 2 0,4 5 1 15,4 7 0 1,6-10-3-16,8 10 2 0,3-10-4 15,3 4-1-15,5-4-11 16,6-9-1-16,0-6-77 16,14-16-34-1,1-16 66-15</inkml:trace>
  <inkml:trace contextRef="#ctx0" brushRef="#br0" timeOffset="29290.93">28914 5109 260 0,'-4'10'99'0,"4"-4"-77"0,0-3 9 0,4 3 1 16,-4 4-16-16,0-1-3 15,3 10-8-15,-3-3-2 16,0 9-1-16,0 6-4 0,-3 4-1 16,-1-1-12-16,-3 4-2 15,0-4-14-15,0 1-3 16,-4-7-4-16,4 0 1 0,-3-12 4 16,-1 0 6-1,4-13-20-15,-3-3-12 16,2-3 31-16</inkml:trace>
  <inkml:trace contextRef="#ctx0" brushRef="#br0" timeOffset="29620.63">28829 5081 176 0,'7'-28'66'0,"-3"18"-52"0,6-5 10 16,-3 5 0-16,4 4-6 15,-1-3 2-15,5 9-7 16,6-10 0-16,0 7-8 15,7 3 1-15,11 3 1 0,0-3 1 16,3 10 0-16,4-10-2 16,3 15 1-16,1-5-4 0,-4-1-2 15,-4 10 0-15,-7-3 1 16,-7 9-1-16,-6 3 2 16,-8 0 2-16,-11 10 2 15,-10 6-1-15,-11 0-1 16,-13 0-6-16,-12-7 1 15,-10 7 0-15,-7-9 0 16,1 2 0-16,-5-12 0 16,-3 3-7-16,3-2 0 15,5-11-26-15,2-2-8 16,4-13 21-16,11 0 10 16</inkml:trace>
  <inkml:trace contextRef="#ctx0" brushRef="#br0" timeOffset="31438.21">29468 6207 360 0,'-8'0'134'0,"5"0"-104"0,-15 0 5 16,8 0-6-16,-8 0-19 15,-7-3-6-15,-10-4-7 16,-7 7-1-16,-8 0 2 16,-10-3-8-16,-7-3-3 0,-7 0 9 15,-7 3 6-15,-7 3-2 16,-11-7 0-16,4 7-5 16,-7-3 1-16,-11 3 2 15,-7 3 1-15,-4-3-2 16,-10 0 2-16,-10 0 3 15,-12 7 1-15,-2-7 3 16,-8 9 1-16,-3-9-6 16,-4 6 0-16,0-3-1 15,0 4 0-15,0-4 0 0,0 3 2 16,7-3-3 0,36-3-2-16,28 6 2 15,-54-2 0-15,-34 2 1 0,6-6 2 16,4 9-1-16,8-9-1 15,-5 0-8-15,11 10-5 16,4-10-7-16,3 6 0 16,8-3 4-16,6 3 2 15,7-2 9-15,12-4 2 16,2 0 5-16,4 6 1 16,-18-3-1-16,15 3-2 15,17-12 1-15,14 3-1 0,11-7 2 16,14-5 1-16,7-1 1 15,11 3 2-15,7-5-5 16,3 2-1-16,7-3-7 16,4-6 0-16,3-9-2 15,7 2 3-15,1-9 4 16,3-2 1-16,3-11 3 16,1 7 1-16,3-6-1 15,3 6 1-15,0-13-2 16,8 7 2-16,3-10 0 15,4-3 1-15,-1-3 2 16,4 0 3-16,0 7-2 16,1-1 1-16,-1 16-5 15,-4-3 0-15,1 12-3 16,-4 4-1-16,0-4-1 16,0 4 0-16,-3 5 0 0,3 4-2 15,0-3 0-15,0 3 3 16,0 6-2-16,3 0 1 15,4-6 0-15,1 13 0 16,2-4 0-16,4 10-2 16,8-4 3-16,-1 7 0 15,7-3 1-15,4 6 0 16,3-3-3-16,11 3 0 16,11 0-1-16,3-6 0 15,7 6 0-15,10-4 0 16,5-2 0-16,9 3 3 15,5-13-2-15,3 10 1 0,6-3 2 16,5-10 0-16,10 3 0 16,0 7 0-16,3-4 0 15,4-3 0-15,8-2-3 16,-1 8 2-16,0-5 1 16,3-7 0-16,-3 9 0 15,-3 4 0-15,0-1 0 16,6 1 0-16,1 9 0 15,3 0 0-15,-7-10 0 16,4 10 0-16,-4 0 0 16,-3 0 0-16,-1 0 2 15,-3 0 3-15,0 7 2 0,-7-4 1 16,4-3-2-16,-1 0 1 16,-3 6-6-16,-3-3-1 15,-1-3 0-15,4-3 0 16,-3-3 0-16,-8 3 0 15,1-4 0-15,-8 4 2 16,0-3-3-16,-3 3 0 16,-4-3 1-16,-6 6 0 15,2 0 0-15,-6 0 0 16,0 6 0-16,-7-3 0 16,-1 3 0-16,-10 4 2 15,-3-1-3-15,-8 1 0 16,1-1 1-16,-8 0 0 15,-3-2 0-15,-7 2 0 0,-7 4 0 16,-7-4 0-16,-1 7 0 16,-6 2 0-16,-7 11 0 15,-4 15 2-15,-4 0-1 16,-3 9-1-16,-7 6-2 16,0-2 1-16,-7 6 1 15,0 9 0-15,-3 9 0 16,-1 7 0-16,8 0 0 15,-4-7 0-15,0-2 0 16,0-1 0-16,3-3 0 16,-3-2 0-16,3-11 2 15,1-2 1-15,-1-4-1 16,1-12 1-16,3-9-2 0,0-10-1 16,0-13 7-16,0 4 3 15,0-7-5-15,-4-24-115 31,-3-7-53-31,0-22 82 16</inkml:trace>
  <inkml:trace contextRef="#ctx0" brushRef="#br0" timeOffset="38407.64">2614 4074 104 0,'0'0'38'0,"-3"-9"-29"0,-1 9 8 0,4 0 2 15</inkml:trace>
  <inkml:trace contextRef="#ctx0" brushRef="#br0" timeOffset="38433.57">2607 4065 206 0,'0'-3'13'0</inkml:trace>
  <inkml:trace contextRef="#ctx0" brushRef="#br0" timeOffset="39755.79">2611 4053 232 0,'10'-7'7'0,"-10"7"1"0,11 0-5 16,-8-6-2-16,8 12 0 16,-8-6-1-16,8 0 2 15,0 10 3-15,-1-10-7 16,4 6 0-16,0-3 0 15,7-3 1-15,1 0 1 16,2 0 0-16,5 0 2 16,2 0 1-16,-2 0-1 15,2 9-2-15,5-9 1 16,-8 0-1-16,4 7-3 16,3-4 2-16,-7-3 1 15,7 0 2-15,1 0-1 16,-1 0-1-16,0 0 1 15,4-3 1-15,0 3-1 0,3 0 2 16,-3 0-4 0,0 3 0-16,3 3-1 0,-7-3 0 15,4 10 2-15,-4-10 2 16,1 6-1-16,-1-2-1 16,0-4 1-16,4 3-1 15,-4-6 0-15,1-6 2 16,-1 3 3-16,4-4 2 15,0 4 1-15,3-3 0 16,-3 3-2-16,-4-10-1 16,0 10-1-16,0 3 0 15,1-6-2-15,3 3-2 0,-11 3 1 16,7 0-1-16,-3 0 0 16,3 3 0-16,-7-3 0 15,4 6 0-15,3-6 0 16,-6 0 0-16,2 0 0 15,-6 3 0-15,3-3 0 16,-3 0 2-16,-4 0-1 16,0 0-1-16,4 0 1 15,-7-3-1-15,6 3 0 16,-3 0 0-16,1-9 0 16,2 2 2-16,-6-2-1 15,3 0-1-15,0-1 3 16,-3 4 0-16,0-13 1 0,-4 0 0 15,0 1-2-15,-4-8 1 16,1 4-2-16,0-3 2 16,-1-9-2-16,-3 9-1 15,0-7 1-15,4 1-1 16,-8 3 0-16,1 0 2 16,-1-1-1-16,-3 4 2 15,0 0 0-15,0 6 1 16,-3 1 0-16,-1 2 0 15,1-9-2-15,-8 12 1 16,-3-5-4-16,-4 2 0 16,1 0 1-16,6 4 2 15,-10-13-1-15,0 9-1 0,3-3 1 16,-6-3-1-16,-8-3 0 16,4 9 0-16,-8-12 0 15,-10 12 0-15,8-2-3 16,2-1 2-16,-9 9-4 15,6 1 1-15,-7-7-3 16,7 7 2-16,-10 6 3 16,3-4 1-16,-4-2-2 15,-6 9 2-15,-4-6 1 16,4 6 0-16,3 0 0 16,-7 0 0-16,3 0 0 15,4-3 0-15,4-4 0 16,-4-2 0-16,-7 9 0 15,7 0 0-15,-7-9 0 16,0 9 0-16,0-4 0 0,0 4 0 16,0-6 0-16,0 6 0 15,0-3 0-15,0-3 0 16,0 6 0-16,4 0 0 16,3 0 0-16,4 6 0 15,6-3 0-15,4 7 2 16,1-1-1-16,-5 0-1 15,15 1-2-15,3-4 1 16,1 3-1-16,3 10 0 16,6-3 2-16,1 0 0 15,-3-4 0-15,6 13 2 16,4 0-1-16,-4 4-1 0,4-1-2 16,4 0 1-16,3-3 1 15,-4 3 0-15,-3 4 0 16,4-1 0-16,3 4 0 15,-7-1 2-15,3 1-1 16,4-4-1-16,-7 10-2 16,4-7 1-16,-1-2-1 15,4 11 0-15,-7-8-18 16,3-1-9-16,-6-5 15 16,-1 5 6-16</inkml:trace>
  <inkml:trace contextRef="#ctx0" brushRef="#br0" timeOffset="41330.3">23206 5768 88 0,'10'-16'35'0,"-3"13"-27"0,7-3 2 16,-6 3-1-16,-1-4-5 0,3 7-1 15,1-3-3-15,-1-3-1 16,1 6-1-16,-1 0 0 16,1 0 2-16,-4 0 0 15,0 6 0-15,0-3 0 16,-3 7 2-16,-1-4 3 15,1-3 7-15,-4 7 2 16,0-4 1-16,0-6 4 16,0 9 0-16,0-9 1 15,0 0 2-15,0 0 1 16,0 0-12-16,0 0 2 0,0 0 3 16,0 0-2-16,0 0 0 15,0 0-8-15,0 0-2 0,0 0-2 16,3 6 1-16,-3-2-2 15,0 5-1-15,0-3-2 16,4-3 1-16,-1 7 1 16,1-4 2-16,-1-3-1 15,1 4-1-15,3-4 1 16,0-3-1-16,4-3 2 16,3-4 1-16,3-2 1 15,5-1 2-15,2-8-3 16,5-1-2-16,2 0-7 15,8 0-1-15,3-3-46 16,1 0-19-16,3-3 37 16,-1-3 17-16</inkml:trace>
  <inkml:trace contextRef="#ctx0" brushRef="#br0" timeOffset="47426.83">27164 5893 44 0,'3'-15'19'0,"1"15"-15"0,3 0-1 15,-7 0-1-15</inkml:trace>
  <inkml:trace contextRef="#ctx0" brushRef="#br0" timeOffset="63730.64">20429 8088 148 0,'-10'-6'55'0,"3"3"-43"0,3-3 5 16,4 6 2-16,0-4-13 15,0-2-6-15,0 6 0 16,0-3 1-16,-3-3 0 16,-1 6 2-16,4-10 0 0,0 10-4 15,0-9 1-15,7 3-2 16,4-4 0-16,6 1 2 16,1-1 0-16,0 1 2 15,3 0 3-15,-4-1 7 16,5 4 2-16,-5 3-3 15,1-3-1-15,0 6-6 16,-4 0-1-16,0 9-8 16,-4-3-4-16,1 10-6 15,-4-4-2-15,-3 7-1 0,-4-3-2 16,0 0 9-16,0 2 6 16,-4 1 6-16,1-3 2 15,-1-3 5-15,0 5 5 16,1-2-1-16,-1 0 1 15,1-4-5-15,3 4 0 16,-4-7-7-16,4 7-1 16,0-3-13-16,0-4-7 15,4 7 11-15,-1-13 4 16</inkml:trace>
  <inkml:trace contextRef="#ctx0" brushRef="#br0" timeOffset="64126.66">20645 8367 176 0,'-11'7'66'0,"7"-7"-52"0,1 0 10 16,3 0 2-16,0 3-15 15,-4-3-4-15,1 6-6 16,3-6-2-16,-4 9 1 16,1-2-9-16,3-4-2 0,-4 6-5 15,1-2-3-15,-1-4 6 0,-3 6 3 16,0-3 12-16,0-6 6 16,0 4 3-16,0-4 1 15,0 0 7-15,3-4 2 16,1-2-2-16,3-6-1 15,0-4-8-15,3 6-2 16,4-5-6-16,0 5-2 16,4 1-2-16,0 6-2 15,-1-3-63 1,1 6-28-16,-4 9 48 16</inkml:trace>
  <inkml:trace contextRef="#ctx0" brushRef="#br0" timeOffset="67110.03">18309 5947 124 0,'-10'-10'49'0,"6"4"-38"0,4 6 4 0,0-3-2 16,-3-4-11-16,-1 7-2 15,0-3-1-15,4-3 0 16</inkml:trace>
  <inkml:trace contextRef="#ctx0" brushRef="#br0" timeOffset="67483.53">18464 5878 100 0,'0'-10'38'0,"0"10"-29"0,0-3-1 0,0 3 0 16,0 0-18-16,0 0-6 15,0 0 8-15,0 0 4 16</inkml:trace>
  <inkml:trace contextRef="#ctx0" brushRef="#br0" timeOffset="68684.77">18390 5903 104 0,'-7'-3'41'0,"7"3"-32"0,-3 0-2 0,3 0-4 0,0 0-3 16,-4 3 2-16,1-3-3 15,-1 0 0-15,1 0 5 16,-1 0 5-16,4 0 8 15,-3-3 4-15,3-4-2 16,0 7 1-16,0-9 2 16,0 3 3-16,0 2-13 15,0-5 6-15,0 0 5 0,0-1-6 16,0-2 1-16,3 2-11 16,1 1-2-16,3-4-3 15,0-2-2-15,0 5 1 16,3-5-1-16,1 2-3 15,3-3 2-15,4-3-6 0,-1 4-3 16,4 5 1-16,4-2 3 16,3-4 1-16,1 7 3 15,6-7 1-15,-3 7 1 16,-1-4 0-16,1 1 0 16,3 2 0-16,-3 1 0 15,3-1 0-15,1 7 0 16,-1-3 0-16,4 3 0 15,3-3 0-15,0 6 0 16,4 0 0-16,0 0 0 16,0 0 0-16,0 0 0 15,3 6 0-15,-10-3 0 16,-7-3 0-16,10 0 0 16,18 6 0-16,-3-3 0 0,3 7 0 15,-4-10 0-15,1 6 0 16,-5-3 0-16,5 3-3 15,-1 4 2-15,-3-10-1 16,0 6-2-16,0-3 3 16,0 4 0-16,3-4 1 15,-3-3 0-15,0 0 0 16,0-3 2-16,0-4-1 16,-4 4 2-16,1-3-2 15,-1 0 2-15,4 2-2 16,-3-5-1-16,-1 3 1 15,0 6 1-15,1-10-3 0,-1 10 0 16,0 10-1-16,1-10-2 16,-4 6 3-16,0-3 0 15,-4-3-2-15,0 6 2 16,4-6 1-16,0 0 0 16,0 4 0-16,3-4 0 15,-3 6 0-15,3-6 2 16,-3 0-3-16,7 0 0 15,-3 0 1-15,-1 0 0 16,0 0 0-16,1-6 0 16,-1 2 0-16,1 4 0 15,-1-6 0-15,0-3 0 16,-3 9 0-16,7-13 2 0,-3 4-1 16,-8-1-1-16,-3-2 1 15,-8 2 1-15,-6 10 3 16,-4-9 2-16,-3 9-1 15,0-3 1-15,-8 3-4 16,1 0-2-16,-4 0-3 16,-7 0 1-16,7 3-1 15,-7-3-2-15,3 6 0 16,-3-6 3-16,4 3 0 16,-4-3 1-16,0 0 0 15,3 7 0-15,1 2 0 16,0 1 0-16,-4 5 0 15,3-2 0-15,1 2-3 16,-4 4 2-16,3 0 1 16,1 0 0-16,-1 6 0 0,1 3 0 15,-1 4 0-15,4 5 0 16,0-2 0-16,0 2 2 16,0-2-3-16,0-7 0 15,1 7 1-15,-5-7 0 16,1-9-51-16,-1 3-23 15,4-29 38 1</inkml:trace>
  <inkml:trace contextRef="#ctx0" brushRef="#br0" timeOffset="72873.56">13444 9214 108 0,'4'9'41'0,"-4"-12"-32"0,3 3 4 0,-3 0 2 0,4 3-5 15,-4-3 2-15,3 10 2 16,-3-10 1-16,0 0 5 16,0 0 2-16,0 0-11 15,-3 0-2-15,3 0 1 0,-7 0-6 16,0 9-2-16,-4-2-1 15,-3 2-1-15,0-9 2 16,-4 6 3-16,1-6 7 16,3-6 2-16,0 0-5 15,-1-4-1-15,5 1-2 16,-1-10 1-16,4 0 0 16,0 0 1-16,4-6 0 15,3 7 0-15,0 2-4 16,7-3-1-16,0 10-3 15,7-1-1-15,3 10-1 16,5 0 0-16,6 10-5 0,0 5 0 16,0-2-41-16,1 12-16 15,-5 0 33-15,1 10 15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1T07:05:41.8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14961 8142 88 0,'4'0'35'0,"-1"-7"-27"0,-6 7 2 15,3 0-1-15,0 0-5 16,0 0-3-16,0 0 0 16,0 0 1-16,3 0 3 15,-3-3 2-15,4-3 8 16,-4 6 2-16,3-9 0 16,-3 5 2-16,4-2-1 15,-1-3-2-15,-3 2-8 16,0 4 1-16,0-3 2 0,0-3-4 15,0 9-2-15,0-4-5 16,0-2 0-16,-3 3-7 0,-4-3 0 16,0 3-2-16,0-4 1 15,-4 7 2-15,1 0 2 16,-1 7 2-16,0-4 1 16,1 6 1-16,3-3 0 15,0-2 0-15,-4 2 2 16,1 3-1-16,-1 7 2 15,0-3-4-15,1 2 0 16,3 4 1 0,3 0-3-16,1 0 0 15,3-4-7-15,0 4-4 16,0-3-3-16,3-4 0 16,4-5 4-16,7 2 6 15,-3-9 13-15,3 0 8 0,0-6-3 16,0 3-1-16,0-4-1 15,1-2 1-15,-1 0-1 16,0-1 0-16,-4 1-3 16,1-1-1-16,-4-5-6 15,-3 5 1-15,-4 1-7 16,3-1-3-16,-3 1 3 16,0 0 4-16,0 9 0 15,0-7-1-15,0 4 5 16,0-3 1-16,0 6 4 15,0 0 1-15,0 0 3 16,0 0 1-16,0 6-5 16,4 4-2-16,-4-7 0 0,3 9 0 15,1-2-5-15,-1-1 1 16,1 1-2-16,-1-1 0 16,1 0 2-16,3 1 0 15,-4-1 0-15,4 1 0 16,-3-1-9-16,3-3-4 15,0-3-9-15,0 4-3 16,0-4-25 0,0 3-10-16,4-6 32 15</inkml:trace>
  <inkml:trace contextRef="#ctx0" brushRef="#br0" timeOffset="705.65">15293 8098 116 0,'7'0'44'0,"-7"0"-35"0,4 0 16 15,-4 0 4-15,0 0-12 16,0 0-4-16,0 0-8 16,0 0-2-16,0 0-1 0,0-7 1 0,-4 4 0 15,0 3 5-15,1-6 3 16,-1-3-4-16,1 9-2 16,-1-4-5-16,1-2 0 15,-4 3 0-15,0-3 0 16,-4 6-5-16,4 0 1 15,4 0-3-15,-5 0 2 16,-2 9 1-16,3 1 2 16,0-1-1-16,0 0 1 15,-4 7 2-15,1 3 0 16,-1 0 0-16,4-4 0 16,3 1 0-16,1-3 0 15,3-4 0-15,3-3 2 16,4-6 1-16,1 0 1 0,2-6-2 15,1-3 1-15,3-1 0 16,0 1 1-16,0-1 0 16,-3-5 0-16,-1 5-2 15,1-2 1-15,-4-4-2 16,0 7-1-16,0 2 1 16,-4 4-1-16,1-3 0 15,-4 3 2-15,0 3-3 16,-4 3 0-16,1-3-1 15,-1 6 0-15,1 4 2 16,3-4 0-16,0-3 0 16,-4 7 2-16,1 5-3 15,-1-2 0-15,4 2 1 0,0 4 2 16,4-3-3-16,-1-4 0 16,1 4 1-16,3-6 0 15,0-1-42 1,0 0-19-16,4-9 31 15</inkml:trace>
  <inkml:trace contextRef="#ctx0" brushRef="#br0" timeOffset="2823.93">17505 8189 128 0,'3'0'49'0,"-3"0"-38"0,0 0 19 0,0-3 6 15,0-4-12-15,0 7-1 16,0-3-9-16,0 3-4 15,0-6-5-15,0 3-4 0,0-4 2 0,0 4-4 16,0-3 0-16,0-3 1 16,0 2 0-16,0 4 2 15,-3-3 1-15,-1-3 1 16,1 5 0-16,-1-2 0 16,1 6 2-16,-1 0-3 15,-3 0-2-15,0 0-3 16,0 6 1-16,0-2 1 15,-4 5 0-15,1 7 0 16,-1-7 0-16,1 7 0 16,3-4 0-16,0 7-3 15,-1-3 2-15,1-7-4 16,4 7 1-16,-1-7-3 16,4 1 0-16,0-1 1 15,4-3 2-15,-1-3 2 0,4 4 3 16,1-7 0-16,2-7 2 15,1 7-2-15,-1-9 2 16,4 0-4-16,0 2 0 16,1-11 1-16,-5 8 0 15,1-6 0-15,-1 7 0 16,-3-3 2-16,0 2 1 16,-3 1-1-16,0-1-2 15,-1 4-2-15,1-3 1 16,-1 2-1-16,-3 7-2 15,0 0 0-15,0 0 0 16,0 0 3-16,0 0 0 0,4 7 1 16,-4 2 2-16,3-3-3 15,-3 7 0 1,4-4 1-16,-1 7-14 16,1-7-3-16,-1 1-48 15,4-4-23 1,0-3 46-16</inkml:trace>
  <inkml:trace contextRef="#ctx0" brushRef="#br0" timeOffset="3512.03">17798 7982 232 0,'-4'0'88'0,"1"0"-69"0,-1 0 24 0,4 0 5 16,0 0-21-16,0-7-7 16,0 4-12-16,0 3-6 15,0 0-1-15,-3-6-8 0,3 6-3 16,0 0-10-16,0 6-5 15,-4 4 5-15,0-1 4 0,1 10 9 16,3-3 4-16,-4 2 0 16,4 1 2-16,-3 0 1 15,-1 6 2-15,1-6-1 16,-1 6-1-16,1-6-4 16,-1 0 0-16,1-10-9 15,3 7-4-15,0-7-2 16,-4-3 1-16,4-2 3 15,0-4 4-15,0 0 2 16,4 0 3-16,-1-10 4 16,4 1 1-16,0-1 3 15,0 1 3-15,4-7 0 16,0 7 2-16,-1-4-4 16,-3-2 0-16,4 8-1 0,-4-2 1 15,0 6-2-15,0-3-1 16,0 6-2-16,0 0 1 15,0 6 1-15,0-3 2 16,0 3 8-16,0-3 3 16,-3 13 0-16,-1-7 0 15,-3 7-5-15,0-3 0 16,-3 5-7-16,-1 4-3 16,1-9-8-16,-4 3-2 15,0-7 2-15,0 7 4 16,-4-4 5-16,0-2 3 15,4-4 4-15,-3-3 1 16,3 3-6-16,0-6-2 0,0 0-40 16,0-6-17-1,-4-3 29-15</inkml:trace>
  <inkml:trace contextRef="#ctx0" brushRef="#br0" timeOffset="6230.86">20468 6966 160 0,'-3'-3'63'0,"3"3"-49"0,-4 0 11 0,4 0 5 16,0 0-14-16,0 0-1 16,-3 0-11-16,-1 0-3 0,1 3-1 15,-1 3-3-15,0 3 2 0,1 1-1 16,3-1-2-16,0 7 0 15,0-4 3-15,-4 7-2 16,4 3-1-16,0-3 3 16,0 0 2-16,-7 0-2 15,7-1 0-15,-3-2 1 16,3 3 2-16,0-10-1 16,0 1 2-16,0-1-4 15,0 1 0-15,0-4-1 16,0-6 0-16,0 0 2 15,0 0 0-15,3-6-7 16,4 2 0-16,-3-5-2 16,3-7 1-16,0 7 5 0,4-10 3 15,-1 10-1-15,4-7 0 16,0 7 1-16,1-1 0 16,-1 1 2-16,0 3 1 15,0 2 5-15,0 4 5 16,0 0-5-16,0 4-2 15,-3 2-3-15,-1 3-3 16,1-3 1-16,-4 4-1 16,-3-1 0-16,-1 1 2 15,-3-7 3-15,-3 6 2 16,-4 4 3-16,-4-1 1 16,-3-2-5-16,-4 5-4 0,4-5-6 15,-4-1 0 1,4 1-3-16,-3-10 0 0,3 0-10 15,-1 0-1-15,-2-4 9 16,-1-2 5-16</inkml:trace>
  <inkml:trace contextRef="#ctx0" brushRef="#br0" timeOffset="8526.41">18027 7126 112 0,'0'0'44'0,"3"0"-35"0,-3 0 12 0,4 0 3 16,-4 0-4-16,4 0-2 15,-4 0-4-15,3-4-1 16,-3-2-7-16,0 6-6 0,0-6-1 16,0 3 1-16,0 3 2 15,-3-6 3-15,-1 6 4 16,0-4 0-16,1-2 2 15,-1 3-2-15,-3-3 0 0,0 6-5 16,0-3-1-16,0 3-1 16,0 0-2-16,0 0 1 15,0 0 1-15,0 3-3 16,0-3 0-16,-4 0 1 16,4 9 0-16,0-3 0 15,0 4 0-15,0-1-3 16,0 1 2-16,0 5 1 15,3-2 0-15,1 3 0 16,-1 2 0-16,1 1 0 16,3-3 0-16,3-1 0 15,1-2 0-15,3-4 0 16,0-2 2-16,4-4 1 0,3-6 3 16,0-4 1-16,3-2 3 15,1-4-5-15,0-2-3 16,-1-1-1-16,-2 4-1 15,-1-4 0-15,-4-3 2 16,-3 10-1-16,0-7 2 16,-3 7 0-16,-4 5 1 15,0-2-2-15,0 0-2 16,-4 12-2-16,1 0-1 16,-1 4-1-16,1 2 0 15,-1-2 0-15,1 6 3 16,-1 2 0-16,4-2 1 15,0-3 2-15,4 2 1 16,3 4-4-16,3-10 1 0,4 7-2 16,4-6-2-16,0-10-44 15,3 0-17-15,4-7 32 16,-4-2 17-16</inkml:trace>
  <inkml:trace contextRef="#ctx0" brushRef="#br0" timeOffset="9870.12">15409 7079 148 0,'7'-7'57'0,"-7"7"-44"0,0 0 5 15,0 0-1-15,0 0-15 0,0 0-3 16,-3 0 2-16,-1-3 3 15,-3-3-1-15,0 6-6 0,0-10-1 16,0 10 6-16,0-9 4 16,0 3 3-16,-4 6 5 15,1-3 1-15,3-4 0 16,0 7-5-16,-4 0-2 16,-3 7-6-16,0-4-2 15,-4 6 0-15,1 13 0 16,3-3-3-16,-1 0 0 15,1 6 2-15,4-6 0 16,3 0-2-16,3-4 2 16,1-2 1-16,3-4 0 0,7 1 0 15,0-4 2-15,0 3-1 16,7-9 2-16,4-6-2 16,3 3 2-16,3-7-2 15,1-5 2-15,0 2-2 16,-4-2-1-16,4-4-2 15,-4 0 1-15,-7 3 1 16,0 1 0-16,-3 2 0 16,-4-3 2-16,0 7-1 15,0 6 2-15,-4-4-4 16,-3 7 0-16,0 10-1 16,-3 9 0-16,-1-4 2 15,4 4 0-15,0 0 0 0,0 0 0 16,4-3 0-1,3 2 0-15,0-2-7 0,7-3 0 16,4-7 3-16,6-3 2 16</inkml:trace>
  <inkml:trace contextRef="#ctx0" brushRef="#br0" timeOffset="19456.99">15360 8803 124 0,'0'0'46'0,"0"-3"-35"0,0 3 1 15,0 0 0-15,-4 0-8 16,1 0 0-16,-1 3-2 16,-3-3 1-16,0 0-2 15,0 0-3-15,-3 7 1 0,-1-4 1 16,4-3 0-16,0 0 0 15,-4 0 2-15,-6 0 3 16,3 0 2-16,-1 0 10 0,1 0 4 16,0 0-5-1,-3 0 1-15,-1 6-10 0,0-6-4 16,-3 3-2-16,0-3-1 16,0 6-3-16,-4-3 0 15,0-3-3-15,1 7-1 16,-1-14 1-16,0 7 2 15,1 0 4-15,-1 0 4 16,-3-3 12-16,0-3 5 16,-4 6 0-16,4 6 2 15,-1-3-13-15,1 4-3 16,0 2-10-16,0 1 0 16,-1-1-6-16,1 0 1 15,-7 1 4-15,3-1 2 0,0-3-1 16,1 4 2-16,-1-4 1 15,-3-3 0-15,-1 7 0 16,1-10 0-16,3 6 2 16,1-3 1-16,-1-3 3 15,0 0 1-15,0 6-3 16,4-2-1-16,0-4-1 16,3 6-2-16,1-6 1 15,-5 0-1-15,5 0-3 16,-1-6 2-16,4 6 1 15,0-4 0-15,-1-2 0 16,5 6 0-16,-1-3 0 16,-3-3 2-16,7-4-1 15,3 7-1-15,1-9 3 0,3 2 2 16,0 1 4-16,0-4 2 16,3-2-3-16,4-4 0 15,0 3-7-15,0-6-1 16,0-3 0-16,0 0 2 15,0-3-1-15,0 0-1 16,0-4 1-16,0 1 1 16,4-4-3-16,-1 1 0 15,1-1 1-15,-1-2 0 16,1 2 0-16,3 1 0 16,-4 2 2-16,1 1 3 15,-1 3 0-15,1 3 2 16,-1-4-2-16,1 11 0 0,-4-7-6 15,3 6 1-15,1 3-2 16,-1-3 0-16,1 7 0 16,7-13 0-16,-8 9 0 15,1 3 0-15,3-2 2 16,0 5 0-16,0 1 0 16,0 3 0-16,0-4 0 15,3 10 0-15,5-3-3 16,-1 3 0-16,3 3-1 15,5-3 3-15,-1 6 0 16,3-2 1-16,5-4 0 16,-1 6 0-16,4-6 0 15,-1 0 0-15,5-6 0 16,-1 6 0-16,-3-10 0 0,3 7 0 16,-3-3 0-16,3-4 0 15,0 10 0-15,0-9 0 16,-3 9 0-16,0-6 0 15,0 3 0-15,3 3 0 16,0-7 0-16,-10 7 0 16,-7-3-3-16,13-3 2 15,19-4 1-15,-4 1 2 16,-1-7-1-16,-6 7 2 16,-3 0-2-16,2-1-1 15,-2 1 1-15,-1-4-1 16,-3-2 0-16,3 5 0 15,-3-6 0-15,-1 7 0 0,1 0 0 16,0-1 0-16,-4 4 0 16,0-3 0-16,1 9 0 15,-1-4 0-15,-3-2 0 16,-1 6 0-16,-3 0 0 16,1 0 0-16,-5 0 2 15,-3 6 1-15,0-2-1 16,-3 2 1-16,0-3-2 15,-1 3-1-15,1 4 1 16,-1-4-1-16,-3-3 0 16,0 6 0-16,1 1 0 15,-1-1 0-15,0 7 0 16,-4 9 0-16,1-3 0 16,-1 9 0-16,-3 1 0 0,4 12 0 15,-1-4-3-15,-3-2 2 16,0 0 1-16,4-4 2 15,-1 1-1-15,1 2-1 16,-4-2 1-16,3-1-1 16,-3 4 0-16,0 0 0 15,0 5 0-15,-3 1 0 16,-1 0 0-16,1-9 0 16,-1-1 0-16,1-12 0 15,-1 0 0-15,1-3 2 16,-1-7-1-16,1-2-1 15,-1 2 1-15,4-8-1 0,0 5 0 16,0-9 2-16,-3 6 1 16,3-3 1-16,-4 4-2 15,4-7-2-15,0 0 1 16,0 3-1-16,-3 6 0 16,3-3 0-16,-4-2 0 15,0 8 0-15,1-9 0 16,-1 7 0-16,-3-1 4 15,4-3 5-15,-4-3-3 16,3 4 2-16,-3-4-5 16,4 3 0-16,-4-6-1 15,3 6-2-15,1-6-2 16,-1 0 1-16,4 0-1 16,-4 0-2-16,4 0-8 0,0 0-3 15,-3 4-54-15,3-4-24 16,0 0 48-16</inkml:trace>
  <inkml:trace contextRef="#ctx0" brushRef="#br0" timeOffset="21753.18">20468 7768 116 0,'11'0'46'0,"-11"0"-35"0,3 0 14 0,-3 0 6 16,0 0-4-16,0 0 1 16,0 0-4-16,4 0-3 15,-1 0-11-15,-3 0-4 0,0 0-2 16,-3 0-5-16,-4 0 1 15,-4 7 0-15,1-4 2 16,-5 3-1-16,-6-3-1 0,4 4 3 16,-1-4 2-16,-3 3-2 15,-4-6 0-15,0 6 1 16,-3-6 2-16,0 0 1 16,-4 0 3-16,-3 3 6 15,0-3 2-15,-4 7-7 16,0-4-4-16,-3 3-4 15,-1-3-3-15,-2-3 1 16,-1 0-1-16,-4-9 0 16,1 9 0-16,0-3 0 15,10-4 0-15,7 7 0 16,-14 0 0-16,-21-9 0 16,21 9 0-16,4-6 2 15,-7 3 1-15,6 3 1 16,-13-7 2-16,-18 7-3 0,7 0-2 15,3 0-3-15,8 7 1 16,-1-7-6-16,4-7 0 16,7 7-2-16,4-3 3 15,3-3 6-15,4-4 2 16,7 7 6-16,3-3 5 16,4 3-1-16,3-3 1 15,4-1-5-15,4 4 0 16,-1-3-3-16,4 3 0 15,3-7-3-15,4 1-2 16,0 0 1-16,4-7 1 0,0 7-1 16,-1-7-1-16,4-3 1 15,-3-6-1-15,3-3 0 16,-4-1 2-16,1-5-1 16,-1-1-1-16,4-2 1 15,-3 2-1-15,3-2 0 16,0 2 0-16,0 1 2 15,0-1 3-15,-3 4-2 16,-1-4 0-16,1 1-1 16,3-1-2-16,0-2 1 15,0 2-1-15,0 7 0 16,0-6 0-16,0 8 0 16,0 8 0-16,0-1-3 15,0 3 0-15,0 7-1 0,4 6 3 16,-1-4-2-16,5 14-1 15,2-4 0-15,4 6 3 16,4 4-2-16,3-4 1 16,7 1 0-16,-6-7 0 15,-5 3 4-15,15-3 1 16,14-3-1-16,0 0-2 16,3 0 1-16,1 0-1 15,-1 0 0-15,4-3 0 16,4-3 0-16,3 6 0 15,-4-3 0-15,4-4 0 16,4-2 0-16,0-1 0 0,-1 1-3 16,4-7 2-1,0-2 1-15,-3 2 2 0,-1 3-1 16,1-2-1-16,-4 2-2 16,-7-3 1-16,3 1 1 15,-6 5 2-15,-1 1-1 16,-3 0-1-16,0 5 1 15,-7-2-1-15,-4-3 0 16,1 9 0-16,-8-7 0 16,-3 4 0-16,-4-3 0 15,-3 6 0-15,-4 0 0 16,-4 9 0-16,1-2-3 16,-4 2 2-16,-3 1-1 15,-1-1-2-15,1 10 3 16,-1-4 0-16,-2 14 1 15,-1-4 0-15,0 12 0 0,0 4 0 16,-4 6 0-16,1 0 0 16,-4 7 0-16,0-1 0 15,0 0 0-15,0 0 0 16,0 1-3-16,0-10 0 16,-4 0-1-16,4-7 3 15,0-5 0-15,0-11 1 16,0 5 0-16,0-8 0 15,0 1 0-15,4 0 0 16,-1 3 2 0,1-9-1-16,-1 2-1 15,-3-5 3-15,0-1 2 0,0-9 7 16,0 0 2-16,-3-3-5 16,-4-3-3-16,-4 6-6 15,1-10-2-15,-8 4 1 16,-3 6 2-16,-4-3 0 15,-3 3-1-15,-4 3 1 16,-3 3-1-16,-7 4-3 16,-4 8 2-16,-4-2 1 15,-3 3 0-15,-3 0 0 16,-4-4 0-16,-4-2 0 16,-3 9 0-16,-10 0-7 15,3-3 0-15,0 6-4 16,3-6 0-16,1-4-1 15,10 1 2-15,3-4-7 0,8 7-2 16,3-3-74 0,4 3-33-16,6-4 65 15</inkml:trace>
  <inkml:trace contextRef="#ctx0" brushRef="#br0" timeOffset="23315.65">13917 8979 88 0,'-10'3'33'0,"6"3"-26"0,-3 4 5 16,3-7 0-16,1 6-10 16,-4 7 0-16,-4 3-2 15,1 0 0-15,-4-4 2 16,-1 10 1-16,-2-3 18 16,-1 0 9-16,1 0 2 15,-1-3 3-15,0 6-13 16,1-6-5-16,-1-3-10 15,0 2-5-15,4 1 1 0,0-3-2 16,0 0 2-16,3-4-4 16,1 4 0-16,-1-4-4 15,4-5 1-15,0 2 0 0,4-3-1 16,-1-3-1-16,4-3-1 16,4-3-40-1,3-9-17-15,7-1 35 16</inkml:trace>
  <inkml:trace contextRef="#ctx0" brushRef="#br0" timeOffset="25101.22">18718 7725 168 0,'0'0'66'0,"-3"0"-52"0,3-4 3 0,0 4-2 16,0 0-10-16,0 0-1 15,0-6 0-15,0 6 0 16,0 0-2-16,0 0 1 0,0 0 0 0,0 0-1 15,0 0 1-15,-4 10-2 16,1-4-1-16,-1-3 5 16,1 3 1-16,-1 4 6 15,-3-4 3-15,-3 3 0 16,-5 1 4-16,-2 2-9 16,-1-2-3-16,-3 5-7 15,-4 1 0-15,-3 3 0 16,0 0 0-16,-4-1 2 15,0 8 3-15,-3 2-9 16,-4-3-4-16,-3 0-1 16,0-3 0-16,-4 3 1 15,-4 3 0-15,1-3 5 0,-4-6 1 16,-3 9-3-16,-1-3 1 16,-3 1-5-16,-3-8-1 15,-1 1 0-15,-3 0 1 16,0 0 3-16,-7 6 4 15,4-6 1-15,-1 6 1 16,-3 3 0-16,0-3 2 16,-4 3-3-16,1 1 0 15,-1-4 1-15,4 3 0 16,-7-3 0-16,3 3 0 16,-3-3 0-16,14-6 2 15,18 0-3-15,-22 6 0 16,-24 9 1-16,3 1 0 15,4-13 0-15,3 9 0 0,1-9-5 16,-1 10 1-16,7-4-20 16,-3 6-7-16,4-2-4 15,-1 2-12 1,4 1 15-16,17-7 21 16,12-13 14-16,-15 14 11 15,-18-1 4-15,25-3 4 16,11-6 1-16,-15 6-4 15,-13 0-1-15,3-3 3 16,3 0 1-16,8-3-11 16,-1-7-4-16,4 4-3 0,4 0-2 15,0-4 1-15,3-2 0 16,3-4 1-16,1 3 0 16,0 1 2-16,-1-1-1 0,5 0 2 15,-1 1-6-15,3-1-1 16,-2-2 0-16,2-4 2 15,1 3-1-15,0 3-1 16,0-2-2-16,-1-4 1 16,5 6 3-16,-1-3 3 15,4-2-2-15,-1 2 0 16,1 3 1-16,0-9 0 16,3 10-2-16,-3-4-2 15,3-3 1-15,1-3-1 16,2 6-3-16,-2-6 2 15,3 4 1-15,-4-4 2 16,7 0-1-16,1 0 2 0,2 0-2 16,1 0-1-16,0 0 1 15,0 0-1-15,4 0 0 16,-1 0 0-16,0 6 2 16,1-6 1-16,3 3-1 15,0-3-2-15,3 0 3 16,1 0 0-16,3 0-6 15,0 0-2-15,0 0-1 16,0 6 4-16</inkml:trace>
  <inkml:trace contextRef="#ctx0" brushRef="#br1" timeOffset="36692.29">13698 7731 172 0,'-3'0'66'0,"3"-6"-52"0,-4 12 14 15,4-6 3-15,0 0-14 16,-3 0-4-16,-1 3-8 16,4 3-4-16,-3-6 0 15,3 10-1-15,0-10 0 0,0 6 0 0,0-3 0 16,0-3 0-16,0 0 2 16,0 0 3-16,0 0 2 15,0 0 1-15,0 0 2 16,3 0 4-16,4 0 1 15,0 0-6-15,0-3-1 16,0-3-2-16,1-4-1 16,2 1-3-16,1-7-2 15,3-3 1-15,0-6 1 16,4 6 1-16,3-9 1 16,0-6 2-16,4-1 3 15,3-2 0-15,-3 2 2 16,6-9-4-16,-3 7-2 0,1-10-2 15,-5 3 0-15,1 0 0 16,0 0 3-16,-1 0-1 16,1 0 0-16,0-3-3 15,3-3 1-15,0-4-2 16,1-2 2-16,-1 12 0 16,0-3 1-16,-3 6 0 15,-1-3 0-15,-2 7 6 16,-1-1 4-16,0-3-10 15,0 10-1-15,0-3-3 16,-3 5 0-16,-4 7 0 16,0-6 0-16,4-6 0 15,-1 2 0-15,-3 7-3 0,-3 0 2 16,0 6 1 0,-1 4 0-16,-3 5-5 0,0 1-1 15,0-1 3-15,0 10 1 16,0-3 2-16,4 3 0 15,-4 3-3-15,4 4 2 16,-1-4 7-16,1 6 6 16,-1 7-15-16,5 0-5 15,-1-4 2-15,3 13 2 16,1-6 12-16,-4 0 6 16,-3 0-17-16,6 6-7 15,8 9 13-15,0 4 8 16,3-4-15-16,0 4-6 15,-3 6 2-15,3 9 3 0,-3-3 4 16,3 4 3-16,-3 2-1 16,-4-3-1-16,0 1-2 15,-3-10 1-15,-4-16 1 16,0 19 2-16,-4-6-3 16,5 15 0-16,2 13-1 15,1-3 0-15,-4 0 2 16,0-16 0-16,4 0 0 15,-4-3 0-15,0-3 0 16,-4-9 0-16,1-7 0 16,0 13 0-16,3 6 0 15,0-10 0-15,0-2-3 16,0-1 2-16,-3-9 1 0,-1-3 0 16,1-6 0-16,-4 3 0 15,0-4 0-15,-4-5 2 16,1-1-1-16,-4-6 2 15,0 4 9-15,-4-1 4 16,-6-3-21-16,-4-3-8 16,-4 9 4-16,4-9 1 15,3 7 3-15,-10-4 4 16,-10-3 0-16,-5 0 1 16,-3 6 2-16,-6-3 1 15,-5-3-1-15,-6 7-2 16,-4-7 1-16,0 0 1 15,0 0 1-15,3-7 1 0,1 4-2 16,0-6-2-16,-4-7 1 16,0 7-1-16,-4-7 0 15,1 7 0-15,3-1 0 16,0 1 0-16,3-1 0 16,18 1 0-16,8 9-5 15,-15 0 1-15,-14 0 0 16,3 0 2-16,4 0 1 15,8 0 1-15,2 0 0 16,8 0 2-16,3 0 1 16,4 0 1-16,3 0-2 15,8 0 1-15,3 0-4 16,3 0 0-16,7 0-8 16,8-6-4-16,10 3-55 0,7 3-23 15,11-7 47-15,7-2 24 16</inkml:trace>
  <inkml:trace contextRef="#ctx0" brushRef="#br1" timeOffset="38342.4">16633 8847 228 0,'-17'-6'85'0,"10"6"-66"0,0 0 3 15,3 0-1-15,4 0-9 0,-3 0 1 16,-1 0-6-16,-3 0 1 15,4 0-5-15,-1 0 0 0,1 0 1 16,-1 0-2-16,4 0-2 16,0 0-4-16,0 0 0 15,0-3 2-15,4 3 1 16,3-7 7-16,0 4 4 16,3-6 1-16,1-7 3 15,-1 1-5-15,8-4-1 16,-4-9-2-16,7-1-1 15,-3-5-3-15,3-1-2 16,-7 13 1-16,7-22-1 16,8-15 2-16,2 2 3 0,1 4 0 15,3 3 2-15,1-3-2 16,2 6 0-16,1-7-3 16,0 7 1-16,-4-3-2 15,1 6-1-15,-5 7 1 16,-2-1 1-16,-5 7 3 15,1-1 2-15,-4 7-6 16,-3 6 0-16,-1 4-1 16,1-1 0-16,-4 3 0 15,4-2 0-15,-4 5 0 16,4 1 0-16,-4 3 0 16,0 3 0-16,0-4 0 15,0 4 2-15,0-3-1 0,0 6-1 16,0 0 1-16,0 6-1 15,1-3 0-15,-1 7 0 16,0 2 0-16,0 1 0 16,0 6-3-16,0 6 2 15,0 0-1-15,4 3 0 16,3 6 2-16,4-5 0 16,6 8 0-16,-2-2 2 15,-1 9-3-15,0 0 0 16,-3 0 1-16,3 3 2 15,0-4-3-15,1 4 0 16,-5 4 1-16,4-4 2 16,1-3-3-16,-1-1 0 15,0 1 1-15,-3-6 0 0,-1-3 0 16,1-7 0-16,-4-3 0 16,-3 0 2-16,-4-6-1 15,0-4-1-15,0-2 1 16,-3-4-1-16,-4-2 0 15,-4-4 2-15,-3-3 1 16,-3 6 1-16,-4-6 4 16,-7 0 3-16,-4 0-15 15,-7 0-4-15,-6 0 1 16,-5 0 3-16,1 0 3 16,-7 3 1-16,-11 3 2 15,-7-6 1-15,-7 4-4 16,-4 2 1-16,-6 3 0 15,3 7 0-15,-4-7 0 0,-3 1 2 16,-4-7 8-16,1 9 3 16,2 1-9-16,8-4-1 15,7 7-3-15,7-7 0 16,7 1-9-16,8-1-4 16,2 1 2-16,4-4 2 15,8-3-13-15,-1 7-3 16,7-4-115-1,11 3-49-15,4-3 96 16</inkml:trace>
  <inkml:trace contextRef="#ctx0" brushRef="#br1" timeOffset="40069.39">15289 8010 104 0,'0'9'38'0,"-3"-9"-29"0,-1 0 21 0,4 0 8 15,0 0-12-15,0 0-2 0,0 0-14 16,0 0-6-16,0 0-3 16,0 0-1-16,0 7 0 0,0-7-3 15,0 3 2-15,0 3 5 16,4 3 2-16,-4-2 9 15,3 2 2-15,4 4-4 16,4 2 0-16,0 4-6 16,-1 0 1-16,-3 6-5 15,0-6 0-15,0 6-1 16,0 3 1-16,-3 7-2 16,-1 2 2-16,-3 13-4 15,0-3 0-15,0 7 1 16,0-1 0-16,4-6 0 15,3-3 0-15,0-3 0 16,0-4 0-16,0 1 0 0,0-3 2 16,0-1 1-1,0 1 1-15,-3 2-2 0,-1 1 1 16,1-4-2-16,0 1-1 16,-1-1 7-16,1-6 3 15,-1 1-10-15,1-4-4 16,-1-6 4-16,1-1 1 15,-1 1-2-15,1-3 1 16,-1 0 0-16,-3 2 0 16,0 1 0-16,-3 6 2 15,-1-3-6-15,-3 3 1 16,0 4-1-16,-3 5 2 0,-1 1 1 16,0-7 1-16,4 6 0 15,0-9 2-15,4-3 1 16,-1 0 3-16,4-3-5 15,4-6-1-15,-1-4 0 16,1 4 0-16,3-4 2 16,0 4 1-16,0-7-4 15,0 3 1-15,4 1-2 16,-1-1 0-16,1 0-9 16,-1-2-5-16,4-4-41 15,1-6-15-15,2-7 37 16,11-12 18-16</inkml:trace>
  <inkml:trace contextRef="#ctx0" brushRef="#br1" timeOffset="41023.49">16722 8894 152 0,'-7'6'57'0,"0"-6"-44"0,-1 4 12 0,5 2 4 16,3-6-6-16,-4 6-1 15,1-3-1-15,-4-3 1 16,3 0-12-16,1 0 3 0,-8 0 3 16,-6 7-2-16,-5-4 0 0,-2 3-6 15,-4-3-3-15,-4 13-2 16,-4-1-3-16,-6 4-2 15,0 3 1-15,-4 3 1 16,0 4 2-16,-7 5-1 16,-3-6 2-16,-1 7-2 15,1-1-1-15,-1-6 1 16,4-2-1-16,4-1 0 16,3-3 0-16,4 0 0 15,3-4 2-15,4 1-3 16,0-6 0-16,3 2-1 15,4 4 0-15,-1-9 2 16,8 5 2-16,4-5-1 16,-1-4-1-16,4-3 3 15,0 7 2-15,3-4 0 0,1-3 2 16,2 3-4-16,1-3-2 16,0 4-3-16,0-4-1 15,0 3-3-15,4 3-1 16,-1-2-1-16,1-4 2 15,3 3 4-15,-4-3 1 16,4-3-4-16,0 0 1 16,4 0-9-16,3 6-4 15,0-2 9-15,0-4 4 16</inkml:trace>
  <inkml:trace contextRef="#ctx0" brushRef="#br1" timeOffset="62634.46">24497 5269 184 0,'0'0'68'0,"0"6"-52"0,0-6 10 0,0 0 4 15,0 0-16-15,0 0-5 0,0 0-5 16,0 4-1-16,0-4-2 16,0 9-5-16,0-3-2 0,-4-3-2 15,1 4 2-15,-1 2 2 16,1 1 2-16,-1-1 1 15,1-3 1-15,3 7 2 16,0-13 3-16,0 6 2 16,0-3 3-16,0-3 4 15,0 0 1-15,0 0-2 16,0 0 0-16,3-9-7 16,4-1-4-16,0 1-4 15,4-10 1-15,0 3 1 16,3-2 2-16,0-7 5 15,3 6 4-15,1-19 0 16,3 10 1-16,4-7-4 0,0-2 0 16,-1-4-5-16,5 3 0 15,2-6-1-15,-3 7-2 16,-3 2 1-16,0 7 1 16,-8 3-3-16,1 6 0 15,-4 4 3-15,-3 2 1 16,-4 7-4-16,0-1-1 15,-4 14 1-15,1-1 0 16,-4 7 1-16,0 2 0 16,0 4-3-16,-4 9 0 15,1-3-1-15,-1 13 0 16,1-4 0-16,-4 10 0 16,0-6-2-16,0 3 1 0,-4-4-2 15,4 7 2-15,-4-6 1 16,4-4 2-16,0-5-1 15,0-4-1-15,0-6-15 16,4-1-5-16,-1 1-74 16,1-13-30-1,-1 4 65-15</inkml:trace>
  <inkml:trace contextRef="#ctx0" brushRef="#br1" timeOffset="62905.35">24592 5222 184 0,'-3'3'71'0,"-1"-3"-55"0,1 10 9 0,3-10 1 15,0 0-9-15,0 0-2 16,0 0-6-16,3 0-4 15,8 0-2-15,3 0 0 0,3 0 2 16,5 0-2-16,6-10-2 16,4 7-5-16,-1-6-2 15,1 2-83 1,-4-2-35-16,4 0 62 16</inkml:trace>
  <inkml:trace contextRef="#ctx0" brushRef="#br1" timeOffset="63730.28">25188 4956 300 0,'4'-7'112'0,"-4"14"-87"0,0-4 11 15,0-3 0-15,0 0-20 16,0 6-6-16,0 3-9 15,-4 7-3-15,4-3 1 16,0 2-16-16,-3-5-3 0,3 9-6 16,-4-1-1-16,4 1 8 0,0 6 6 15,0 0 8-15,0 0 3 16,0 4 4-16,0-4 1 16,0-3 3-16,0-3 1 15,-3-4-1-15,-1 1-1 16,1-13-3-16,-1 3 1 15,1-12-7-15,-4 3-1 16,3-7-3-16,1-5 0 16,-1-4 7-16,0-6 2 15,4-3 7-15,0 3 5 16,4-10-1-16,3 7 1 16,0-7-3-16,4 7-1 15,3 0-3-15,0 0 1 0,4-4-6 16,6 10-3-16,1-3-2 15,0 10 3-15,-1 5-2 16,1 1 1-16,0 9-5 16,-4 0 0-16,0 9 1 15,0 1 1-15,-3 5 3 16,-4-5 1-16,-7 9 1 16,-7-1 0-16,-3-2 0 15,-5 3 0-15,5 0-3 16,-8-4 2-16,-3-5-4 15,0 5-1-15,4-5 0 16,2-7 4-16,5 6 1 16,3-9 3-16,3 0 3 15,5-3 4-15,6-3 2 0,0 6 1 16,-4 0-4-16,8 0 0 16,3 6-5-16,0-3 0 15,-3 4 1-15,0 2 0 16,-8 10-2-16,-3 0-2 15,-7-4-2-15,-7 14-1 16,-7-4-3-16,-7 12-1 16,-4-8-1-16,-7 5 2 15,-3-6 4-15,-4-3 1 16,4 0 1-16,0-6 0 16,3-3-3-16,7-13 2 15,4-3-4-15,7-9 1 16,4-4-9-16,6-18-4 0,8 3-86 15,6-10-36 1,15-3 70-16</inkml:trace>
  <inkml:trace contextRef="#ctx0" brushRef="#br1" timeOffset="64138.93">26046 4564 300 0,'0'-7'112'0,"0"14"-87"0,0-7 7 0,0 0-5 16,0 0-17-16,0 9-6 15,0 0-2-15,0 1-2 16,-4 9 0-16,4 6-5 0,-3 9-1 15,-1 10-6-15,0 0 0 16,1 3 4-16,-4 13 2 16,0-4 4-16,3-3 3 15,-3 1 9-15,0 2 3 16,0-2 0-16,0-4 2 16,4 3-6-16,-4-15-3 15,3-4-3-15,0-6-3 16,1-3-4-16,-1-6 0 0,1-3-11 15,3-4-3 1,0-5-7-16,0-7 1 0,0 0-36 16,0-7-13-16,0-2 38 15,7 0 18-15</inkml:trace>
  <inkml:trace contextRef="#ctx0" brushRef="#br1" timeOffset="64930.92">26388 5153 192 0,'0'6'74'0,"3"-2"-58"0,-3 5 12 0,0 0-1 0,4-2-13 16,-4-4-5-16,0 3-6 15,0 3-3-15,0-2 1 16,0 2-1-16,0-6 0 0,0-3-5 16,0 0-1-16,-4 10 3 15,4-10 1-15,0 0 10 16,0-10 7-16,0 10 10 15,4-9 7-15,-4-1-8 16,7-5-2-16,0 2-9 16,0-12-3-16,0 0-1 15,0-6 1-15,0-4-1 16,0-6 0-16,0 1-5 16,0-4-1-16,0-6-3 0,0 6-1 15,4-3 1-15,3 3 2 16,4 6-1-16,3-3-1 15,0 4-2-15,4 12-1 16,0-4 2-16,-1 11 0 16,1 8-2-16,0 1 2 15,-1 3-1-15,-3 12-2 16,1 3 3-16,-1 7 0 16,-4 3-2-16,5 3 0 15,-5 9-3-15,1 0 1 16,-4 4 3-16,0-1 1 15,-3 10 1-15,-4-9 2 0,-7 2-1 16,0-2 2-16,-4-1-2 16,-3-2 2-16,-3-7-9 15,-5 3-1-15,1-12-18 16,0 3-7-16,-3-4-40 16,-1-5-17-16,0-10 47 15,4 0 22-15</inkml:trace>
  <inkml:trace contextRef="#ctx0" brushRef="#br1" timeOffset="65190.75">26501 4965 172 0,'-21'0'66'0,"10"3"-52"0,0-3 23 0,8 6 9 16,-1-6-6-16,1 0-1 15,-1 0 17 1,4 0-44-16,0 0-3 0,7 0 1 15,4-6-6 1,-1 3-2-16,5 3-1 16,2-6-4-16,8-4 2 15,3 7-1-15,4-3 0 16,3-3-11-16,4-1-7 16,0 1-47-16,3-1-18 15,-3-5 43-15,3 5 22 16</inkml:trace>
  <inkml:trace contextRef="#ctx0" brushRef="#br1" timeOffset="65862.05">27199 4717 220 0,'11'0'82'0,"-4"7"-64"0,-4-7 31 15,-3 0 10-15,0 0-21 16,0 0-9-16,0 0-15 15,0 3-7-15,0 6-4 16,0 4-9-16,0-1-1 0,-3 13-10 16,-1-6-2-16,1 9 1 15,3-3 1-15,0 10 7 16,0 3 4-16,0-4-1 16,0 4 0-16,0-13 8 15,3 9 4-15,-3-6-2 16,4-9 0-16,-1 0-1 0,-3-3 1 15,4-10-13-15,-4-6-6 16,0-6-27-16,0-4-12 16,0-5 0-1,0-4 1-15,0 0 30 16,-4-9 35-16,1-7 19 16,-1 7 10-16,1-6 5 15,-1-1-2-15,-3 1 0 16,0 5-23-16,0 1 4 0,0 0 0 15,0 3-6-15,0 0-3 16,0 9-8-16,0-3-5 0,3 7-10 16,8-4-3-16,3 7 1 15,7-1 1-15,11-5 6 16,10 15 3-16,11-10 3 16,7 10 3-16,7-3-3 15,7-3 0-15,0 6 3 16,0 6 3-16,-4-3 2 15,-10 13 3-15,-7 3-5 16,-7-1-1-16,-11 8-9 16,-14 2-4-16,-10 6-6 15,-15 10-4-15,-14 0 4 16,-10 0 4-16,-11-6 4 16,-7-1 4-16,-7-2 0 15,4-1 2-15,0-12 0 16,6 0 3-16,4-9-5 0,7-7-1 15,11-12-60-15,11-4-26 16,10-9 38-16,3-24 22 16</inkml:trace>
  <inkml:trace contextRef="#ctx0" brushRef="#br1" timeOffset="69345.87">13928 8778 132 0,'-4'0'49'0,"8"0"-38"0,-11 0-38 0,7 0-19 16,-4 0 22-16,1 0 12 15</inkml:trace>
  <inkml:trace contextRef="#ctx0" brushRef="#br1" timeOffset="69815.1">13864 8794 108 0,'-3'6'44'0,"3"-3"-35"0,-7-3 25 0,7 0 10 16,-4 7-11-16,1-7-1 15,3 3-17-15,0-3-6 0,-4 0-6 16,4 0-3-16,0 0 1 0,0 0-1 15,0 0 0-15,0 0 0 16,0 0 2-16,-4 0-1 16,1 0-1-16,-1 0-6 15,-3 0-1-15,-3 0-17 16,-1 0-4-16,-3 0-6 16,0 0 1-16,0 0 13 15,3-3 10-15,1-4 17 16,3 4 10-16,7-13 3 15,3 1 0-15,4 2 3 16,4-6 2-16,3-3-2 16,4 4-2-16,-1-1-7 15,1 3-1-15,-1 7-8 0,1 6-1 16,-4-4-9-16,-3 17-2 16,-4-1-5-16,-7 1 0 15,0 5 6-15,-4-5 3 16,1 5 5-16,-4-5 3 15,0-1 7-15,0-3 4 16,0-2 3-16,0-4 3 16,-1-4-14-16,5-2-7 15,-1 0-6 1,4 3-11-16,4-4-2 16,3-2-77-1,4 6-32-15,3-3 65 16</inkml:trace>
  <inkml:trace contextRef="#ctx0" brushRef="#br1" timeOffset="70815.92">18895 7207 140 0,'-7'-9'55'0,"3"9"-43"0,1 0 3 0,-1-3-1 16,1 3-9-16,-1 0-1 15,4-7 11-15,-3 7 5 16,-1-3-10-16,1-3 16 0,3-3 8 16,0 2-3-16,0 4-1 15,0-3-8-15,0 3-3 16,-4-4-11-16,4 7-5 15,-4 0-5-15,1 10 1 0,-4-4-1 16,0-3-2-16,-4 10 0 16,1-4 0-16,-1 1 0 15,-3-7 3-15,0 6-2 16,3-3 1-16,-3-2 2 16,4-4 2-16,-5-4-1 15,5-2 2-15,-1 6 0 16,4-9 3-16,4-4 1 15,3-2 1-15,7-1-4 16,3-6-3-16,4-3 0 16,4 0-1-16,0 6 0 15,3 0 0-15,-3 10-3 16,-1 2 0-16,1 7-7 16,-4 16-2-16,-3 9-2 0,-4 7-1 15,-7 8 5-15,-7 7 6 16</inkml:trace>
  <inkml:trace contextRef="#ctx0" brushRef="#br1" timeOffset="73329.66">28279 4554 220 0,'-4'-6'85'0,"4"-3"-66"0,-3 9 5 15,3 0 1-15,0 0-14 0,-4 0-1 16,1 0-4-16,-1 0 1 16,1 0-4-16,-1 0-2 0,0 9 2 15,1-3-2-15,3 4-1 16,0 5 5-16,3 4 1 16,1 3 6-16,0 13 5 15,-1 5 2-15,1 7 3 16,-1 13-3-16,1-4-2 15,-1 7 2-15,1 9 0 16,3 7-13-16,0-1-3 16,0 7-2-16,3-16-1 15,1-7 0-15,-4 1 0 16,0-10 0-16,-3 1 0 0,-1-17-14 16,-3-2-3-16,0-7-24 15,-3-3-11-15,-1-9 20 16,-6-7 13-16</inkml:trace>
  <inkml:trace contextRef="#ctx0" brushRef="#br1" timeOffset="75125.03">28691 5197 240 0,'-10'3'90'0,"10"3"-70"0,-4 1 13 0,4-7 1 16,0 3-16-16,0 3-2 15,0-3-10-15,0 7-4 16,0-10-1-16,4 6-1 0,-4-6 2 16,0 0-1-16,0 0-1 0,3 0 1 15,4 0-1-15,-3-6 2 16,3 6 1-16,0-13 10 15,0-3 3-15,0 7-1 16,0-10-1-16,4-6 5 16,-1 0 5-16,5-13-15 15,2 1-7-15,1-13-5 16,6-7 2-16,1-2 0 16,0 5 3-16,0 7-3 15,3-3 0-15,0 12-6 16,-3 10-3-16,-1 0 6 15,1 6 1-15,-7 10-2 16,-1 2 1-16,1 10-7 16,-4 3-1-16,0 13 2 15,0 9 1-15,-3 13 3 0,0 6 4 16,-1 3 1-16,4 3 1 16,-3-3 0-16,3 6 0 15,-4-9 0-15,1 0 2 16,0-6-1-16,-4-4 2 15,0 4-7-15,-4-7-1 16,-3 0-53-16,-3-6-22 16,-4 4 41-16,0-10 19 15</inkml:trace>
  <inkml:trace contextRef="#ctx0" brushRef="#br1" timeOffset="75417.62">28815 5119 260 0,'-7'6'96'0,"7"-12"-75"0,3 6 6 15,-3 0-4-15,11 0-15 16,-4 0-2-16,4 0-2 15,3-10 2-15,3 1-3 16,1 6 0-16,3-4 1 0,0-2-2 16,4 9-2-16,0-9-8 15,3 9-5-15,0-7-51 16,4 4-22-16,0-3 41 0,3-3 24 16</inkml:trace>
  <inkml:trace contextRef="#ctx0" brushRef="#br1" timeOffset="75920.58">29799 4752 304 0,'4'-3'115'0,"-1"-4"-89"0,1 7 3 0,-4 0-2 0,0-6-20 16,-4 3-6-16,1-3-21 16,-8-4-8-16,-7 10 15 15,-10 0-11-15,-4 7-4 0,-3 2 9 16,-4 0 5-16,1 10 7 16,2 0 4-16,8-3 2 15,7 3 3-15,3-1 1 16,8 1 1-16,6 3-2 15,11-3 1-15,7 0-2 16,4-4-1-16,10 4 1 16,4 0 1-16,0 0 8 15,-1 0 3-15,1-4 9 16,0 1 6-16,-4-3-9 16,0 2-1-16,-10-5-8 0,-4 8-4 15,-3-2-3-15,-4-3 0 16,-7 2-2-16,-7 4 2 15,-4-3-2-15,-3 3-1 16,-7-1-2-16,-4 1 1 16,0 0-6-16,1-3-3 15,-4 3-19-15,3-10-8 16,4 0-80 0,3-2-36-16,7-14 79 15</inkml:trace>
  <inkml:trace contextRef="#ctx0" brushRef="#br1" timeOffset="76507.17">30501 4369 180 0,'0'-3'68'0,"0"-3"-52"0,0 6 23 0,0 0 10 15,0 0-10 1,0 0 0-16,0 0-11 0,0 0-3 16,0 0-14-16,0 9-4 0,0-2-1 15,0 2-3-15,0 7 0 16,0-4-1-16,4 13 1 16,-1 0-2-16,1 4 2 15,-4 5-2-15,0 10 2 16,0 6-2-16,0 19-1 15,-4 0 1-15,1 3 1 0,-1 0-1 16,1 0 2-16,3 7-2 16,0 2-1-16,0 7 1 15,0-13-1-15,0-2 2 16,0-11 1-16,0-2 7 16,-4-7 6-16,1-6-13 15,-1 3-5-15,-3-12-3 16,3-4 1-16,1-5 2 15,-1-4 3-15,1-6 4 16,-1-10 4-16,4 0-68 16,0-18-29-16,4-4 43 15,-1-8 22-15</inkml:trace>
  <inkml:trace contextRef="#ctx0" brushRef="#br1" timeOffset="77879.78">31016 4858 224 0,'4'0'85'0,"-4"0"-66"0,3-6 16 15,1 3 4-15,-1 3-19 16,1-6-3-16,-1-4-11 16,-3-2-2-16,0-4-2 15,0 7 1-15,-3-1 0 0,-4-5-1 0,0 5-2 16,-4 10-2-16,-3 0-1 15,-4 10-1-15,1-1 0 16,-8 7 3-16,0 3 2 16,-3 15 0-16,0 4-1 15,-4 6 1-15,4-1-1 16,0 1 0-16,3 3 2 16,7-3-1-16,8 0-1 15,6 0 1-15,11-6-1 16,7-13 0-16,8-6 2 15,6-10-1-15,7-9 2 16,4-9-18-16,0-1-6 0,0 1-100 31</inkml:trace>
  <inkml:trace contextRef="#ctx0" brushRef="#br1" timeOffset="78419.02">31641 4840 348 0,'-4'-7'132'0,"4"-2"-103"0,0 6-6 0,0-3-10 16,0 2-14-16,-3-2-1 16,-1-3-10-16,-3-1-5 15,-7 10 9-15,0-6-10 0,-7 6-2 16,-8 6 4-16,-2 4 4 16,-5-1 9-16,1 10 7 15,3 0 0-15,4 3 1 16,7 0-1-16,3-7 0 15,8 1 2-15,6 3 3 16,8 0 0-16,6-7 2 16,4 4-2-16,4 3 0 15,3-4-3-15,0 4-1 16,4 0-3-16,0 0-2 0,-1 6-2 16,-2 3 1-16,-5-3 1 15,-3 0 0-15,-3-3 2 16,-4 3 1-16,-7 0-1 15,-7-6 1-15,-7 6-4 16,-7-6 0-16,-8-3-4 16,-2-4 1-16,-5-2-16 15,1-4-4-15,-4-3-87 16,1-6-39 0,2-3 77-16</inkml:trace>
  <inkml:trace contextRef="#ctx0" brushRef="#br1" timeOffset="89162.07">4978 12482 52 0,'7'0'22'0,"-7"0"-18"0,3 0 9 15,-3 0 1-15,0 0-5 16,4 6-3-16,3-3-3 16,-4 3-3-16,4 4 1 15,-7-4-1-15,4-3 0 16,3 6 0-16,-3-2 0 15,6-4 0-15,-6 3 4 16,3-3 5-16,0 4 8 16,0-7 4-16,3 6 1 15,-6-6-2-15,3 0-4 16,0 0 0-16,0 3-11 16,4-3-3-16,-8 0-2 15,8 0 0-15,-1 0 0 0,1 0 0 0,3 0 2 16,0 0-1-1,0 0 2-15,-3 0-2 0,3 0-1 16,-3 0 1-16,-1 0-1 16,4 0 0-16,-3 0 2 15,-1 0-1-15,1 0-1 16,3 0 1-16,0 0-1 16,0 0 0-16,4 0 0 15,-4 0 0-15,0 0 0 16,0 6 0-16,4-6 2 15,-4 0-3-15,0 0 0 0,0 0 1 16,4 0 0-16,0-6 4 16,-1 6 2-16,-3-3 2 15,0-3 0-15,8 6-2 16,-8-7 1-16,0 4-4 16,3 3-2-16,-2-6 0 15,2 6-1-15,1 0-3 16,-4 0 2-16,0 0 1 15,0 6 2-15,4-6-1 16,-8 3-1-16,5 4 1 16,-1-7 1-16,-4 0-1 15,4 6-1-15,-3-6 1 16,10 0-1 0,-7 0 0-16,0-6 2 15,7 6 1-15,-10-7-1 0,3 4 1 16,0 3-2-16,0 0-1 15,4-6 1-15,-7 6-1 16,3 0 0-16,0-3 0 16,7-4 0-16,-7 7 2 15,4-3-1-15,-1 3 2 16,-3 0-4-16,8 0 0 16,2 0 1-16,1 0 0 15,-7 0 0-15,3 3 0 16,0-3 0-16,0 7 0 15,4-4 0-15,-11-3 2 16,4 6-1-16,-1-6-1 16,1 3 1-16,0 4-1 0,-1-7 0 15,-3 6 0-15,7-3 2 16,1-3-1 0,-5 6 2-16,1-3-2 15,0-3-1-15,-1 0-2 16,8 0 1-16,-11 0 1 15,7 0 2-15,-3 0-1 16,3 0 2-16,0-3-2 16,4 3-1-16,0 0 1 15,-1 0-1-15,1 3 0 16,0-3 0-16,-1 7 0 16,-3-4 0-16,1 6 0 15,2-3 0-15,-6-2 0 0,3 2 0 16,0 3 0-16,4-9 0 15,0 7 0-15,-8-4 0 16,8-3 0-16,-4 0 2 16,4 0-1-16,0 0 2 15,-4-3-2-15,3 3 2 16,-2-7-2-16,2 7-1 16,1 0 1-16,0 0-1 15,-1 0 0-15,1 0 2 16,0 0-3-16,-1 0 0 15,1 7 1-15,0-4 0 16,0 3 0-16,3-3 0 0,-4 6 0 16,-6-2 0-16,10-4 0 15,-6 3 0-15,6 4 0 16,-4-4 2-16,1-3-1 16,0-3 2-16,0 0-4 15,-1 0 0-15,4-3 1 16,1-3 0-16,-1 6 0 15,0-10 0-15,0 4 0 16,1 6 0-16,2-3 0 16,-6 3 0-16,3 0 0 15,4 3 2-15,-7 3-3 16,3-3 0-16,0 4 1 16,4-1 2-16,-4-3-1 15,0-3-1-15,1 0-2 16,-1-3 1-16,0-3 1 0,4 6 2 15,-1-7-1-15,-2 4 2 16,-1 3-4-16,0-6 0 16,0 6 1-16,4-3 0 15,-4-4 0-15,-3 4 0 16,0-3 2-16,-1-3 1 16,1 6 1-16,0-4 0 15,-1-2 0-15,-2 3 0 16,2 2-2-16,-10-2 1 15,4-3-2-15,0 9 2 16,-4-3 0-16,0-4 3 16,-3 7-3-16,-1 0-2 0,-3 0-3 15,7 0 1-15,-10 0-1 16,3 0-2-16,0 0 7 16,-7 0 5-16,7 0-4 15,-7 0-2-15,7 0-4 16,-7 0 1-16,0 0 3 15,0 0 1-15,0 0-1 16,0 0-2-16,0 0 1 16,7 0 1-16,0 7-17 15,0-4-4-15,4 3-95 16,3-3-39 0,4-3 78-16</inkml:trace>
  <inkml:trace contextRef="#ctx0" brushRef="#br1" timeOffset="97511.69">14570 8882 64 0,'-4'0'27'0,"4"3"-21"0,0-3 14 0,0 0 4 15,0 0 7-15,0 0 4 16,-3 0-4-16,-1 0 1 16,1 0-5-16,-1-3-2 0,-3-4-13 15,0 7-5-15,0-3-1 0,0-3-3 16,3 6 0-16,-3 0-6 15,0 0-2-15,0 6-5 16,4-3-1-16,-1 7-16 16,4-4-8-16,4-3 19 15,3-3 8-15</inkml:trace>
  <inkml:trace contextRef="#ctx0" brushRef="#br1" timeOffset="102871.17">11137 14228 132 0,'-10'0'52'16,"6"-6"-41"-16,4 6-7 0,0 0-4 0,0 0-4 16,4-3 2-16</inkml:trace>
  <inkml:trace contextRef="#ctx0" brushRef="#br1" timeOffset="111009.16">25590 5708 176 0,'0'6'66'0,"0"-12"-52"0,0 6 17 0,0 0 4 15,0 0-17-15,0 0-5 16,-3 0-10-16,-1 0-3 16,1-3 0-16,-4-3 0 0,0 6 0 15,0 0-3-15,-4 0 2 16,-3 0 1-16,-4 9 0 15,1-3 0-15,-1-2 0 0,1 2 4 16,-5 3 5-16,1-9 12 16,-4 7 9-16,-3-4-2 15,0-3-2-15,0 0-12 16,-4 0-4-16,-3-3-6 16,-4-4-3-16,-3 7 0 15,-8-3-1-15,-6-3 0 16,3 6 0-16,-7 0 0 15,0 0 0-15,0 0 0 16,0 0 0-16,4 0 0 16,3 0 0-16,3 0 0 15,4 0 0-15,4 0 0 16,3 0 0-16,0 0 2 16,4-6 1-16,3 2-1 15,1 4-2-15,2-6 1 0,1 6-1 16,4-9-3-16,2 6 2 15,5-4 1-15,-1-2 2 16,4 9-1-16,3-9-1 16,1 9 1-16,3-4-1 15,-4-2 0-15,8 6 2 16,3-6-1-16,0 3-1 16,0-3 1-16,0 2-1 15,3-2 0-15,1 6 0 16,3-3-3-16,0-3 2 15,0 6-4-15,0 0-1 0,4 0-4 16,3 0 1-16,0 9 3 16,7-3 1-16,4-2 3 15,6 2 1-15,5 3 1 16,2-3 0-16,8-2 0 16,4 5 0-16,-1 0 0 15,4 1 0-15,-4-1 0 16,-3-3 0-16,-3 4 0 15,-1-10 2-15,-3 6-3 16,-1-6 0-16,1 0 1 16,0-6 2-16,3 6-1 15,-3-6 2-15,0 2 0 16,0 4 1-16,3-6-2 16,-3 6-2-16,0-3 1 15,-4-3-1-15,-3 6 0 0,-4-3 0 16,-3-4 0-16,-4 7 2 15,-3-3-1-15,-4-3 2 16,-4 6 0-16,-3-3 1 16,0-3 0-16,-3 6 0 15,-1 0-2-15,-3 0-2 16,-3-4 1-16,-1-2-1 16,-3 6 0-16,0-6 0 15,0 3 0-15,-3 3 0 16,-5 0-3-16,-2 0 2 15,-4 0 1-15,3 0 0 16,4 0-3-16,-14 0 2 0,3 0 1 16,-17 0 2-16,10 0-1 15,-25 0-1-15,-17 0 1 16,4-6-1-16,6 6-3 16,8-4 2-16,3 4-1 15,7 0 0-15,7 0-7 16,8 0-2-16,6 4-16 15,4-4-6-15,3 6-81 16,7-3-38 0,4 3 79-16</inkml:trace>
  <inkml:trace contextRef="#ctx0" brushRef="#br1" timeOffset="126544.67">24945 9713 124 0,'-4'-7'49'0,"1"14"-38"0,3-14 1 15,0 7 1-15,0-3-9 16,0 3 0-16,0-6-4 16,0 6-1-16,0 0 1 15,0 0 8-15,0 0 7 0,-4-3 4 16,4 3 3-16,0 0-6 15,0 0-1-15,-3 3-7 16,3 3-3-16,-4-3 0 16,4 7 1-16,0 5 1 15,0 4 1-15,-3-3-4 0,3 3-1 16,0 6-1-16,0-6-2 16,0 6 1-16,0-3-1 15,0 0-3-15,3 0 2 16,1-4 1-16,3 8 2 15,0-8-1-15,4 7-1 16,3-6 1-16,3 6 1 16,4-6-1-16,4 0-1 15,3 0 1-15,8-4-1 16,-5 1 0-16,5-6 0 16,-1-7-3-16,0-3 2 15,0 0 1-15,-10-3 2 0,-4-4-1 16,4-2 2-16,7-7 2 15,0-3 2-15,-4 7 1 16,0-7 0-16,-3-3 0 16,-1 3 2-16,-2 7-3 15,-1-4-2-15,-4 0-2 16,1 4 0-16,0-4-2 16,-1 7 2-16,-3-7-2 15,0 7-1-15,1-1-2 16,-5 1 1-16,-3 6 3 15,0-4 1-15,0 1 1 16,0 3 0-16,-3 3-2 16,-1-6-2-16,1 6 1 15,-4 0-1-15,4-3 0 0,-4 3 0 16,0-7 2 0,0 7 1-16,0 0 1 0,0 0 0 15,0 0-2-15,0 0-2 16,0 0 1-16,0 0-1 15,0 0-3-15,0 0 2 16,0 0-1-16,0 7-2 16,0-7 0-16,0 0 3 15,0 0-13-15,0 0-4 16,0 0-74 0,0 0-31-16,7 0 62 0</inkml:trace>
  <inkml:trace contextRef="#ctx0" brushRef="#br1" timeOffset="130721.66">14069 8392 80 0,'-7'-3'30'0,"7"-3"-24"0,0 6 15 0,0-6 6 16,0 3-6-16,0 3 0 16,0-7-12-16,0 7-3 15,0 0-6-15,0 0-1 16,0 0 1-16,0 0-3 0,0 0 2 15,0 0 1-15,0 0 2 16,0 7 1-16,0 2 3 16,-4-3 6-16,1 4 4 15,-1-1-4-15,1 1 1 16,-4-1-6-16,0 0 1 16,-4 1-1-16,0-1 1 0,-3 1-4 15,-3-4-1-15,-1 3-1 16,0-6 1-16,1 4-2 15,-4-4-1-15,3-3 1 16,4-3-1-16,0-4 0 16,0 4 2-16,3-12-1 15,4 5-1-15,0-9 1 16,7 4 1-16,3 2-1 16,4-3-1-16,8-2-2 15,-1 2 1-15,3 7 1 16,4-1 2-16,4 1-3 15,0 9 0-15,0-7 1 16,-4 4 0-16,0 3 0 16,-3 0 2-16,-4 0-1 0,0 3-1 15,-4 4 3-15,1-1 2 16,-4-3-2-16,-4 7 0 16,-3-1-3-16,0 0-1 15,0 1-6-15,-3 5-3 16,-1 4-60-1,-3 6-27-15,4 4 50 16</inkml:trace>
  <inkml:trace contextRef="#ctx0" brushRef="#br1" timeOffset="132632.84">18874 7188 124 0,'0'-9'46'0,"3"6"-35"0,-3 3-4 16,4-6 32-16,-4 6-12 15,0-7-4-15,0 4-2 16,0 3-12-16,0 0-5 0,0 0-1 0,0 0-9 15,0 3-1-15,0 4 2 16,0 2 0-16,-4 7 3 16,1-4 1-16,-4-2 3 15,0 5 1-15,-4 1 1 16,0-4 2-16,-3 4-1 16,0 0 2-16,-4-4-4 15,1-2 0-15,-4-1-1 16,-1-3 1-16,8 4-2 15,-7-10 2-15,0-6 0 16,3 2 3-16,1-11 3 16,3 2 2-16,3-9-3 15,8 3 0-15,6-3-5 0,8-9-2 16,3 3-3-16,7 0 1 16,4-1 1-16,-1 8 2 15,5 2-1-15,-1 9 2 16,0 10-4-16,4 10-2 15,-4 15-3-15,0 3 1 16,0 7-15-16,-3 18-4 16,-7 19 12-16,-8 16 6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1T07:08:23.16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9271 14639 116 0,'-14'0'44'0,"10"0"-35"0,-10 0-2 0,11 0-1 16,-4 6-5-16,-4-3 2 0,1 4-4 15,-5-4 0-15,1 6 1 16,-3 1 2-16,-5-1-3 16,1 4 0-16,-3-4 1 15,-1 0 0-15,0 1-3 16,1-7 2-16,-5 6 10 16,1-9 5-16,0 0 3 15,-4 0 1-15,0 0 2 16,1-9 2-16,-1 6-12 15,0-7-1-15,0-5-2 0,-3-1 1 16,0 3 0-16,0-5-2 16,-4-7 1-16,3-1 7 15,1-2 5-15,0 0-7 16,7-6-4-16,-8-1-5 16,12-3 0-16,-8-2-2 0,11 11 2 15,3 1-2-15,-7-6 2 16,1-13-2-16,-1 3-1 15,4-6 1-15,7 9-1 16,-7 0 4-16,7-3 2 16,3 7 0-16,7 2-1 15,4-9-6-15,7 0 1 16,8 3-2-16,6-2 0 16,10-1 0-16,5 0-2 15,3 9 3-15,6 1 2 16,-6 2-2-16,7 1-2 15,0 9 2-15,3-3 0 0,-6 9-2 16,6 4 2-16,4-4 1 16,0 13 2-16,0-3-6 15,3-1 1-15,-3 7-4 16,7 7 0-16,-14-1 1 16,3 3 4-16,-3 4 1 15,0-4 1-15,-4 10 0 16,-3 6 0-16,0 3-3 15,-4 13 2-15,-3 6-4 16,-4 7 1-16,-3-1 0 16,-4 10-1-16,-3-1-1 15,-4 10 1-15,-3-3-2 16,-8 13 2-16,-3-10-6 0,-7 0-3 16,-7-3 5-16,0-15 5 15,0-1-8-15,-11 3-2 16,0-12 9-16,4-9 5 15</inkml:trace>
  <inkml:trace contextRef="#ctx0" brushRef="#br0" timeOffset="14533.97">8654 10848 108 0,'-7'-3'41'0,"7"-4"-32"0,0 7 0 16,0 0-1-16,0 0-5 16,0-3-2-16,0-3 0 15,-4 6-1-15,4 0 0 16,0-3 0-16,0 3 2 15,-3 0 1-15,-1 0-1 16,0 3 1-16,1 6-2 0,-1 1 2 16,1-1-2-16,-1 1 2 15,1 2 0-15,-1-2 1 16,4-7 0-16,0 6 0 16,0-9 0-16,0 6 0 15,0-6-2-15,0-6-2 0,0 6 1 16,0-3-1-16,0-3 0 15,0 6-3-15,4-3 0 16,-1-4-7-16,1 7-2 16,-1-3-6-1,1-3-6-15,-1 6 8 16,1-10 4 0,0 4 8-16,-1-3 2 15,1-1 2-15,-1 1 2 16,1 0 3-16,-1-1 4 15,1 1 2-15,-1 2 3 16,-3-2 2-16,0 6-7 16,7-3-3-16,-7 3-8 15,4-4-3-15,-1 7-7 16,1-3 0-16,-1 3 4 16,-3 0 2-16,0 0 6 15,0 0 2-15,0 3 6 16,0 7 5-16,0-1-5 15,0 0-2-15,0 7-8 16,-3-6-3-16,3-1 2 0,0 0 1 16</inkml:trace>
  <inkml:trace contextRef="#ctx0" brushRef="#br0" timeOffset="15553.49">12016 10694 192 0,'-4'-6'71'0,"4"6"-55"0,0 0-2 16,0 0-4-16,0 0-12 15,0 0 0-15,0 0-5 16,0 0 2-16,0 0 3 16,0 0-1-16,-3 6-1 0,-4-6 3 0,3 0 2 15,0 3 0-15,1 4-1 16,-4-1 7-16,0 3 3 16,0 1-1-16,0 2 0 15,0 4-3-15,-4 0-1 16,4 2-1-16,0 1 0 15,0-3-2-15,0-4 1 16,3-2-9-16,1-4-1 16,-1-6-7-16,1-6-2 15,3-4 2-15,0 1 3 16,0 0 7-16,3-7 4 16,1 6 3-16,-1-2 3 15,4-4 1-15,0 7 1 0,0-1-4 16,4 4-1-16,3-3-1 15,0 9-2-15,0-3-4 16,4 3 0-16,0 3-40 16,-1-3-18-1,4 9 32-15</inkml:trace>
  <inkml:trace contextRef="#ctx0" brushRef="#br0" timeOffset="18273.86">8569 9935 68 0,'0'0'27'0,"-4"0"-21"0,8 0 16 16,-4 0 8-16,0 0-12 15,-4 0-4-15,4 0-14 16,0 0-5-16,0 0-8 16,0 0-3-16,0 0 4 15,0 0 3-15,0 0 13 0,4 3 8 16,-4-3 18-16,0 0 8 15,0 0 3-15,0 0 2 16,0 0-18-16,0 0-4 16,0 0-13-16,0-3-1 0,0 3 3 15,-4-6-4-15,4-3 2 16,0-4-5-16,4-3 0 16,-4-9-1-16,3-3-2 15,5 0 1-15,-1-7-1 16,-4-9 0-16,4 1 2 15,0-4-1-15,4-7-1 16,-1-5 1-16,1 5-1 16,0 1 2-16,-1 0 1 0,-3 6 3 15,4 0 3-15,-4 6-2 16,0 3-2-16,-4 13 0 16,1-3-1-16,0 12-2 15,-1-3 1-15,-3 10-11 16,4 0-4-16,-1 5-25 15,4 8-11-15,0 5 25 16,0 0 11-16</inkml:trace>
  <inkml:trace contextRef="#ctx0" brushRef="#br0" timeOffset="19456.82">12079 9794 108 0,'-3'0'44'0,"-1"-3"-35"0,1 3 7 15,3 0 2-15,-4 0-10 16,0 3-2-16,1-3-4 16,-4 6-2-16,-4-2 1 15,4 5 1-15,0-3 1 0,0-3 3 16,-3 4 1-16,3-4 1 16,-1 3 2-16,1 0 1 15,0-3 1-15,4-3-2 16,-1 0 1-16,1 0 0 15,-1 0 1-15,4 0-2 0,-3 0 1 16,3 0-6-16,0 0-3 16,0 0-1-16,0 0-1 15,0 0 0-15,0 0 0 16,0-9 0-16,-4 9 0 16,4-9 6-16,-3-1 4 15,-1 1 1-15,1-7 1 16,-1-3 2-16,1-6 4 15,-1 3-6-15,0-9 1 16,1-7-6-16,3 1 1 16,-4-13-1-16,4-4 3 15,0 7-1-15,0-6 0 0,0-7-5 16,0 4-3-16,4-4 0 16,-1 4 1-16,5 3-1 15,-1 5-1-15,0 5 1 16,0 2-1-16,0 9 0 15,-4 7 0-15,1 0-5 16,-1 10-1-16,1 5-8 16,-1 1-4-16,1 9-8 15,-4 9-4-15,0-3-10 16,0 10-5-16,0-3 25 16,3 6 10-16</inkml:trace>
  <inkml:trace contextRef="#ctx0" brushRef="#br0" timeOffset="20282.46">12037 8866 176 0,'-11'-9'66'0,"8"9"-52"0,-1-4 19 0,4-2 6 0,-3 6-13 16,-1-6-3-16,1 3-9 16,-4 3-1-16,-1 0-8 15,1 0-3-15,-3 9-1 0,-4-3-10 16,-4 7-2-16,0-4 4 0,-6 7 1 15,-8-7 6-15,0 7 2 16,-7-6 8-16,1-1 4 16,-5-6-10-16,1 3-1 15,-4-6-3-15,0-6 2 16,0 3-3-16,1-6 0 16,-1-7 1-16,0 0 0 15,3-12-11-15,8-7-3 16,3-12-4-16,8-12 1 15,10-7 7-15,3-12 5 16,8 5 6-16,6-14 2 16,8 5 5-16,6-6 5 15,8-3-7-15,3 10-1 16,7 2-3-16,8 4-2 0,6 6-2 16,8 16 1-1,10 15-4-15,0 7 1 0,3 22-3 16,8 9 2-16,-1 9 1 15,-2 16-1-15,-5 10 1 16,1 8 3-16,-8 1 0 16,-10 3 3-16,-7 13-1 15,-11-4-1-15,-14 4 1 16,-10 3-1-16,-15 3 0 16,-10 12 0-16,-14 0-3 15,-14 4 2-15,-8-1-19 16,-6-8-7-16,-1-1-6 15,-10-10-2-15,7-18 14 16,4-9 8-16,0-10 8 0,3-16 3 16</inkml:trace>
  <inkml:trace contextRef="#ctx0" brushRef="#br0" timeOffset="21153.5">9476 8703 164 0,'-11'12'63'0,"11"-5"-49"0,-7 2 7 0,3 1 0 15,1-4-9-15,-4 3 1 16,-4 4-8-16,-3-4-3 16,-3 7-1-16,-8 0-1 0,-3 2 0 15,-4 1-3-15,-7 9 0 16,-10-3-5-16,-4 4 0 16,-7-4 2-16,-4 3 3 0,-6-9 2 15,-1 6 3-15,-6-6 3 16,2-10 2-16,1-3 5 15,4-12 3-15,6-13-2 16,-3-9 2-16,14-10-8 16,15 4-2-16,9 3-3 15,5-26-2-15,-5-21 1 16,15-7-1-16,11 0 2 16,10 13 1-16,14-3-1 15,7 0-2-15,11 9 1 16,18 3-1-16,6 4-7 15,11 5 0-15,7 7-6 16,7 3 1-16,4 16 1 16,-4 3 5-16,-3 6 3 0,-7 19 4 15,-4 0 6-15,-4 16 4 16,-3 6-4-16,-10 3-2 16,-4 19-5-16,-18 3 0 15,-3 6 0-15,-11 10 0 16,-14 9-7-16,-7 13 0 15,-4-1-15-15,-6 1-5 16,-4-10 9-16,0 4 8 16</inkml:trace>
  <inkml:trace contextRef="#ctx0" brushRef="#br0" timeOffset="22263.95">14111 9854 28 0,'-3'-7'13'0,"3"7"-10"0,0-9 0 0,0 9 0 15,0 0 0-15,0-6 3 0,0 3 1 16,0 3 3-16,0-7 6 15,0 7 4-15,0 0 5 16,-4 7 4-16,1-7-4 16,-1 3-3-16,0 3-1 15,1-6-1-15,-1 0 8 16,1 0 7-16,-1-6-18 16,1-4 4-16,-1-2 2 0,1-7-8 15,-1-6-3-15,1 0-7 16,3-3-4-16,0-10-3 15,3-3 1-15,1-6-1 16,-1-6 0-16,1 9 0 16,-1-9 0-16,1-1 2 15,-1 1 0-15,1 6 4 16,-1-3 2-16,5 3-5 0,-1 12 0 16,0 1-8-16,0 6 0 15,-4 3-8-15,1 12-1 16,3-3-46-1,0 13-22-15,0 3 44 16</inkml:trace>
  <inkml:trace contextRef="#ctx0" brushRef="#br0" timeOffset="22865.98">14637 8831 180 0,'3'0'68'0,"-3"-3"-52"0,0-3 17 15,0 6 6-15,0 0-11 16,-3 0-4-16,-1 0-11 16,-3 0-4-16,-3 0-5 15,-8 6-5-15,-3-3 0 0,-7 7-6 16,-4-4-3-16,-7 4 3 15,-3-4 2-15,-4-3 3 16,-4 3 3-16,-2-3 6 16,-5-3 6-16,-3-9 2 15,4 0 0-15,-1-10-1 16,8-6 1-16,3-10-6 16,4-12-3-16,3-16-3 0,11-6-3 15,3-3-2-15,7-9 1 16,11 2 1-16,7 4 0 15,11-3-5-15,6-1 1 16,12 7 0-16,9 9-1 16,15 7-1-16,7 3-1 15,11 9-3-15,7 6-1 16,6 13-1-16,1 6 2 16,-4 10 4-16,-3 3 3 15,-8 12 4-15,-3 6 4 16,-7 7 4-16,-10 16 2 15,-8 9-3-15,-14 9 0 0,-14 19-5 16,-14 0 0-16,-14 7-1 16,-14 8 1-16,-14 4-7 15,-8 10 1-15,-10-14-12 16,0-5-3-16,0-10-11 16,4-9-2-16,3-10-38 15,3-12-18 1,8-13 46-16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1T07:10:55.65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11666 10051 204 0,'-10'-6'77'0,"6"3"-60"0,1-3 4 16,3 6-3-16,-4-4-11 15,1-2-2-15,-1 6-5 16,1 0-1-16,-1 0 1 16,1 0-5-16,-5 10 1 0,1-1-3 15,0 7 2-15,0 3 1 16,0-1 2-16,0 1-1 0,0 6 1 15,0-6 6-15,0 3 2 16,0-3 0-16,0 3-1 16,0 0-3-16,0 0-2 15,-4-4 1-15,1 8 1 16,-1-8-1-16,4 1-1 16,0 3 1-16,0-3-1 15,0 0-3-15,0 0 2 16,-4-1 1-16,4 1 2 15,0-3-1-15,0 3-1 16,-4-4 1-16,1 1 1 16,-1-3 1-16,1 5 1 15,-4-2-5-15,-1 0 1 0,-2 3 0 16,-1-1 2-16,-6 1-3 16,-1 0 0-16,0 0 1 15,-3 6 2-15,0-6-1 16,-4 6-1-16,0-6 1 15,-3 6-1-15,3 0 0 16,0-3 0-16,1 3-3 16,2-6 0-16,-2 9 2 15,2-6 2-15,-2-3 2 16,-1 0 1-16,0-1-2 16,-3 1-2-16,-4 0-4 15,0-3 0-15,1 2 0 16,-5-2 2-16,4-3 3 15,-3 2 2-15,0 4 1 0,-1-3 0 16,5-4-5-16,-5 4 1 16,1 3 0-16,-7-3 0 15,3 2 0-15,-4-8 0 16,-3-1 0-16,4 1 0 16,0-1 0-16,-1-3 0 15,1 4-3-15,3-4 2 16,-3-3-1-16,-4 6 0 15,0 1 2-15,-4-1 0 16,1-2 0-16,-1 2 0 16,1 0 0-16,3 1 2 15,4-1-1-15,-4-9 2 0,-4 6-2 16,4-12 2-16,-7 6 2 16,7-9 2-16,-3-1 1 15,3-5 0-15,-3 5 0 16,3 1 0-16,3-4-4 15,1-2-1-15,-15-1-3 16,5 7-1-16,-1-1 1 16,3 1 0-16,-3-1-3 15,4 1 2-15,-4 0 1 16,0-1 2-16,3-6-6 16,8 7 1-16,-4 0 1 15,0-1 1-15,0 4 5 16,0 3 2-16,0-3-5 15,4-4-2-15,-8 1 6 0,8 6 4 16,3-4-7-16,0 7 0 16,4-3-4-16,-7-3 0 15,-1 6 0-15,4-9 0 16,-7 2-3-16,4 4-1 16,-4-3 5-16,-3 3 5 15,3-4-4-15,3 7 0 16,5 0-2-16,-5-3-2 15,1-3 3-15,-4 6 2 16,0-9-2-16,0 2 0 16,0 4 1-16,4-3 2 15,-8 6 1-15,4-3 1 16,4-3-5-16,3 6-1 0,-10-10 1 16,3 7 0-16,-7-3 3 15,3-4 1-15,1 10-8 16,3-3-4-16,-3 3 0 15,6 0 3-15,1-6 3 16,3 6 4-16,7 0 2 16,-10-6 1-16,-8 3 0 15,4 3 0-15,0-7-5 16,0 7 1-16,4 0-2 16,-4 0 0-16,4 0 0 15,6 7-2-15,-2 2 3 16,-1-3 0-16,7 4-2 15,-7-1 2-15,7 4-1 16,-3 2 0-16,0 4 0 0,-1 0 0 16,-3-3 0-16,4 2 0 15,-7 1 0-15,3 0 0 16,0-3 0-16,7 2 0 16,-10 8 0-16,6-8-2 15,1-2 3-15,7 3 0 16,0 0-2-16,3-1 2 15,7 8 1-15,4-8 0 16,3 1-3-16,-3 6 2 16,7 4 1-16,0 5 0 15,3 4-3-15,-3 6 2 16,-7-1 1-16,7 1 0 16,3-6 0-16,-3 6 2 0,-3 0-3 15,10-7 0-15,-4 7 1 16,0-3 2-16,4 0-3 15,4 9 0-15,3 6-1 16,3 4 0-16,4 3 4 16,-3 9 1-16,3 0-1 15,4 0-2-15,3 7 1 16,3 2-1-16,4 7 0 16,11-7 0-16,-7 1-3 15,10-4 2-15,0 4 1 16,4 6 0-16,7-1 0 15,-7-5 0-15,7 0 0 16,-4-1 0-16,11-3 0 16,7 4 0-16,-7-4 0 0,7 1 0 15,7-13 0-15,-4-4 2 16,-3-2 1-16,4-7 3 16,3-6 1-16,-4-3 1 15,12-6-4-15,2 6-3 16,-3-7 0-16,0-2 1 15,7-1-1-15,-6 1-1 16,9-1-2-16,1-5 1 16,7-1 1-16,-15 0 2 15,4 3-3-15,4-9 0 16,0 3 3-16,6-6 1 0,-2 6-4 16,-1 0 1-16,0-3 0 15,-3-6 2-15,-4 0-1 16,7-4 2-16,7 4-2 15,-10-7-1-15,3 7 1 16,-3-7 1-16,-1 1-1 16,5 2-1-16,-1 4 1 15,4 3-1-15,-4 0 2 16,3-4 1-16,1 4-1 16,10 6-2-16,-3-6 1 15,-3 0-1-15,-5-3 0 16,1-7 0-16,0-9 0 15,-1 0 2-15,1 0-1 16,0-6 2-16,-4-4 0 16,0 1 1-16,7-1-2 0,-3 1-2 15,0 3-2-15,-4 3 1 16,0-4 3-16,-3-2 1 16,3 6-1-16,-3-3-2 15,3 6 1-15,-3-4-1 16,-4-2 0-16,0-3 2 15,-3-1-1-15,-1 1-1 16,4-7 3-16,0 4 0 16,-3-4-4-16,-4 0 1 15,-3-3 2-15,-1 1 1 16,4-1-1-16,4-6 1 16,3-3-2-16,0-1 2 15,-7-5-2-15,-3 9 2 0,-1-10-4 16,1-2 0-16,0-1 3 15,3-3 3-15,3 4 0 16,4-1 2-16,1-3-4 16,2 4-2-16,4 2 0 15,8-3-1-15,-8 10 0 16,-3-3 0-16,-8 0-3 16,1-4 2-16,-1-15 1 15,1 3 0-15,0 0 0 16,-1-7 0-16,-3-5 0 15,-7-4 0-15,-3 7 2 16,3-4 1-16,-4-3 5 16,-3-9 3-16,4 10-2 0,-8-1 0 15,4 3-5-15,-3-2-1 16,-8-1-1-16,0 6-2 16,-6-5 1-16,-1-7-1 15,-3-10-5-15,0 4 1 16,-4-13-7-16,7-3-3 15,1-6-3-15,3-3 0 16,3 3 9-16,0 2 4 16,1 14 6-16,-8-1 1 15,-3 13 5-15,-7 4 5 16,-4-4-3-16,0 3 2 0,-7 3-7 16,-3 0-3-1,-1-6-1-15,-2 7 1 0,-5-17-6 16,-3-2 1-16,0-17-1 15,-3 11 2-15,-1 2 1 16,-3 7 3-16,-3-1 8 16,-1 4 3-16,1 3 0 15,-4-3 2-15,-4 18 1 16,1-2 2-16,-5 2-15 16,-2-2-5-16,-1-4 0 15,-7 0 2-15,1 0 3 16,-8 1 3-16,0-4-1 15,-7 6 2-15,1 7-15 16,-8 0-7-16,3 9 5 16,-2 0 5-16,-1 6 4 0,0 4 3 15,0 5-1-15,0 1 2 16,-3 3-4-16,-4 6 0 16,-4-6-1-16,-3 6 0 15,0 1 2-15,0-7 0 16,0 3 0-16,1 0 0 15,-1 0-3-15,-4-3 2 16,-3 9 1-16,3-3 2 16,1 7-1-16,0-1-1 15,-1 13-2-15,4 6 1 16,0 4-1-16,0-1 0 16,-3 10 2-16,-1 6 0 15,-3 3-5-15,-3 4 1 0,2 5-5 16,1-2 1-16,4-7-3 15,-1 16 0-15,4-7 1 16,0 1 4-16,1 6 1 16,2-3 0-16,4 3 6 15,4 3 1-15,3 0-3 16,0 12-1-16,4 4-2 16,3 6 0-16,-3 6-118 15,-4 13-53 1,-18-10 88-16</inkml:trace>
  <inkml:trace contextRef="#ctx0" brushRef="#br0" timeOffset="11695.23">19001 7314 264 0,'-4'0'101'0,"4"0"-78"0,0 0 6 0,0 0 0 15,0 0-16-15,0 0-4 16,0 0-11-16,0 0-1 16,0 0 1-16,-3 9-10 0,-5 7-2 15,1 3-4-15,-3 18 1 0,-4 7 4 16,0 9 6-16,0-2 2 15,-1-4 3-15,5-10 1 16,3-2 1-16,0-7 0 16,0-3 0-16,3-9 0 15,4-7 0-15,0-9-3 16,4-9 0-16,3-10-1 16,3-15 0-16,4-1 3 15,4-12 0-15,3-3 1 16,7-4 0-16,4 7 2 15,7-3 1-15,3 3 1 16,4 13 2-16,0 6 1 16,0 2 3-16,-7 8 4 15,-4 8 1-15,-7 1-4 16,-7 12-1-16,-3 13-6 0,-4 2-3 16,-7 17 0-16,0-1-1 15,-3 13-5-15,-1-3-1 16,1 7-8-16,-1-11-2 15,1 10 0-15,-1-12 2 16,1 3-5-16,-1-3-1 16,1-1-31-16,-4 4-14 15,-4 0 34-15,4 3 15 16</inkml:trace>
  <inkml:trace contextRef="#ctx0" brushRef="#br0" timeOffset="12898.82">20235 7455 292 0,'-3'0'110'0,"3"0"-86"0,0 3 0 0,0 3-6 15,-4 1-13-15,1 2-1 16,-1 3-4-16,-3 4-1 16,0 3 1-16,-3 9-11 0,-5 7-3 15,-6-1-15-15,0 4-7 16,-4 6-66-1,1 0-29-15,-5 0 70 0</inkml:trace>
  <inkml:trace contextRef="#ctx0" brushRef="#br0" timeOffset="13122.97">20041 7555 208 0,'7'-3'77'0,"4"-3"-60"0,7 6 13 16,-8 6 1-16,8-3-14 15,3 7-4-15,7 5-2 16,0 4 0-16,4 6-5 16,-4 0-6-16,1 4-1 0,-1 8-63 15,0-2-29-15,-7-7 47 0,7-3 22 16</inkml:trace>
  <inkml:trace contextRef="#ctx0" brushRef="#br0" timeOffset="13618">20884 7358 264 0,'4'28'101'0,"-4"-6"-78"0,0 6 13 0,0-15 0 0,0 9-17 16,4-1-5-16,-4 5-9 16,3-1-4-16,1-3 0 15,-4 3-10-15,0-6-2 0,-4-1-14 16,1-2-6-16,-1-7-11 15,0 1-3-15,-3-1 10 16,0-2 7-16,4-7 33 16,-1-7 18-1,4-2 12-15,7-10-1 16,4-6 0-16,3-3-15 16,7-1-4-16,0-5-9 15,1-1-2-15,-1 7-4 16,0 9-1-16,-4 4 1 0,1 5 0 15,0 10-7-15,-4 16 0 16,0 3-2-16,0 6 3 16,-3 3 2-16,-1 10 2 15,-3 3-1-15,0-4-1 16,0 1 0-16,1-4 0 16,-1 4-83-1,0-4-39-15,0-5 64 16</inkml:trace>
  <inkml:trace contextRef="#ctx0" brushRef="#br0" timeOffset="13866.2">22045 7301 228 0,'-3'3'85'0,"3"7"-66"0,-4 9 8 16,0-4 0-16,-3 4-12 16,-3 16-3-16,-8 2-12 15,-3 7-2-15,-4 6 0 16,-6-3-10-16,-1-3-2 0,-3-6-17 16,3 6-8-16,0-10 21 15,0-9 11-15</inkml:trace>
  <inkml:trace contextRef="#ctx0" brushRef="#br0" timeOffset="14067.88">21629 7436 192 0,'14'-9'71'0,"-7"2"-55"0,7 14 15 0,-10-7 5 16,6 9-11-16,1-6-5 15,6 22-9-15,-2-9-5 16,9 15-3-16,8 19-3 0,0-2 1 0,-1 2-19 16,-2-3-5-16,-1 6 11 15,-7-9 6-15</inkml:trace>
  <inkml:trace contextRef="#ctx0" brushRef="#br0" timeOffset="14563.03">22500 7279 276 0,'4'16'104'0,"-1"3"-81"0,1 6 7 0,-1-9-1 16,1 5-18-16,-4 5-4 15,0 2-9-15,3 0-1 16,-3-3 1-16,0 0-15 0,-3 0-5 16,-1-6-9-16,-3 0-4 15,-3-3 4-15,3-4 4 16,0-6 13-16,-1-2 5 16,5-8 22-16,3-2 9 15,7-6 6-15,0-10 3 16,7 0-8-16,7-13-3 15,4 1-10-15,7-1-2 16,0 7-4-16,3-7-1 16,0 14-3-16,4-5-1 0,-4 11 1 15,0 12 0-15,-3 3 0 16,0 12 0-16,-4 7 0 16,-3 15 2-16,0 7 1 15,-4-3 1-15,-4 9-2 16,1-3 1-16,-4-3-2 15,0-10-1-15,0 3-4 16,0-8-2-16,4-1-61 16,-4-13-25-16,0-2 46 15,-10-10 25-15</inkml:trace>
  <inkml:trace contextRef="#ctx0" brushRef="#br0" timeOffset="16260.14">24049 7223 220 0,'-4'0'85'0,"4"0"-66"0,-7 3 8 16,4 3 0-16,-1 0-16 15,-3-2-4-15,0 5 0 16,-3 0 0-16,-1 1-3 16,0-4-7-16,1 13-3 0,-4 6 7 15,-4 3 4-15,-3 16-7 0,0 3-3 16,0-3 3-16,-1 0 2 16,-2 3 3-16,-1 3 3 15,7-12-27-15,-6 3-11 16,2-10 16-16,5-6 8 15</inkml:trace>
  <inkml:trace contextRef="#ctx0" brushRef="#br0" timeOffset="16517.09">23661 7395 252 0,'-7'25'93'0,"3"-6"-72"0,8 13 9 15,3-14-1-15,7 4-13 16,4 13-4-16,10 6-7 16,11-10-2-16,10 3-1 15,11 1-15-15,3-7-4 0,-63-28-220 31</inkml:trace>
  <inkml:trace contextRef="#ctx0" brushRef="#br0" timeOffset="17896.16">24680 6831 252 0,'-3'0'93'0,"3"0"-72"0,3 9-4 0,-3 1-5 15,0-1-7-15,0 7 2 16,0 9-9-16,0 6 0 15,0 13 0-15,-3 9 1 0,-1 7 3 16,1 6-1-16,3 6-1 16,0 6 3-16,0-9 0 15,0 3 3-15,0-9 1 16,0 0-1-16,0 0-1 16,0-10-3-16,0 0 1 15,-4 1-11-15,1-11-2 16,-1-5-59-16,1-3-26 15,-1-17 48-15,1 1 23 0</inkml:trace>
  <inkml:trace contextRef="#ctx0" brushRef="#br0" timeOffset="18286.22">25044 7116 288 0,'3'10'107'0,"-3"-14"-83"0,0 8 8 0,0-4 1 15,4 0-21-15,-1 9-4 16,1 0-7-16,3 7-4 16,-4 3 2-16,1 15-11 0,-1 4-2 15,1 15-13-15,-4 1-3 16,0 5 16-16,0-5 9 16,0-7 7-16,0-10 4 15,0-2-5-15,0-7-3 16,0-3-4-16,0-6 1 15,-4-3-48-15,1-16-19 16,-1-7 36-16</inkml:trace>
  <inkml:trace contextRef="#ctx0" brushRef="#br0" timeOffset="18676.8">25086 7072 224 0,'0'-12'85'0,"11"5"-66"0,-1-2 5 16,-3 9-1-16,4-6-11 15,-1 6-2-15,5-3-3 16,6-4-2-16,3 7-3 16,5 0-2-16,2 7 3 0,-2-4-4 0,-1 6 0 15,0 4-4-15,0-1 1 16,-3-2-5-16,-4-1 1 15,0 1 2-15,-3 5 1 16,-4-5 3-16,-3 5 3 16,-8-2 2-16,-3 3 3 15,-7-1-1-15,-7 7 2 16,-11-3 2-16,-3 6 2 16,-7 0-5-16,-4 0-4 15,0-6-1-15,4 0-1 16,0-10-5-16,-1 1 1 15,5-1-14-15,2-9-5 16,5-9-85-16,-1 6-39 16,7-10 76-16</inkml:trace>
  <inkml:trace contextRef="#ctx0" brushRef="#br0" timeOffset="19068.61">25876 6564 260 0,'4'7'96'0,"-1"-7"-75"0,1 3 10 0,-1 3-2 16,1 13-13-16,-4 6-4 15,3 9-10-15,1 13-1 16,-1 16-1-16,1 19-9 0,0 5-4 16,-1 14-7-16,-3 12-2 15,-3 6 1-15,-5 6 0 16,5-9 12-16,-4-9 5 15,3-10 11-15,-3-3 8 16,-3-12-3-16,-1-7 1 16,1-12-13-16,-1-4-4 15,-7-12-1-15,-6-12 3 0</inkml:trace>
  <inkml:trace contextRef="#ctx0" brushRef="#br0" timeOffset="20569.77">24631 6743 148 0,'0'6'55'0,"-4"-12"-43"0,4 12 3 0,0-6-1 15,0 0-3-15,0 0 3 16,7 3 4-16,1-3 3 15,-1 7-11-15,0-7 3 0,7 0 1 16,-4 3-10-16,1 9-4 16,-4 7-42-16,-7 16-20 0,-11 27 32 15,-10 29 14-15</inkml:trace>
  <inkml:trace contextRef="#ctx0" brushRef="#br0" timeOffset="25402.72">24670 8392 100 0,'-4'0'38'16,"4"0"-29"-16,4-3 12 0,-4 3 4 0,3-6-7 15,-3 6-3-15,4-9-6 16,-1 2-4-16,1 4-2 15,-1-6 2-15,1-1 4 0,-1 1 4 16,-3-4 4-16,0 4-3 16,0 0 2-16,-3-1-3 15,3-2 0-15,-4-10 1 16,4 0 4-16,7-13 1 16,1-2 1-16,-1-13-5 15,3 6-1-15,4-10-8 16,-3 7-4-16,-4 3-92 15,0 7-41-15,-14-4 66 16</inkml:trace>
  <inkml:trace contextRef="#ctx0" brushRef="#br0" timeOffset="28040.85">24694 8223 160 0,'0'0'60'0,"0"0"-47"0,0 0 8 0,0 0 0 15,0 0-13-15,0 0-2 16,0 0 0-16,0 0 1 16,0 0-3-16,-3 0-3 0,3 0 0 15,-4 0-1 1,-3 0-3-16,4-3 0 16,-1-3 6-16,1-4 5 15,-1-5 7-15,8-4 3 0,-1-6-1 16,1-3 2-16,-1-1 1 15,1 1 0-15,-4-6-3 16,0 5 0-16,-4-2-5 16,1 3 0-16,-1 0-7 15,1 2-1-15,-1 8-2 16,1-1-2-16,3 0 1 16,0 0-1-16,0 4-3 15,3-1 0-15,1 6-9 16,3 1-3-16,3 0-47 15,5 9-19-15,-5 9 41 16,1 10 20-16</inkml:trace>
  <inkml:trace contextRef="#ctx0" brushRef="#br0" timeOffset="29891.76">27407 9186 244 0,'-7'-6'93'0,"11"6"-72"0,-8 0 0 16,4 0-2-16</inkml:trace>
  <inkml:trace contextRef="#ctx0" brushRef="#br0" timeOffset="30723.2">27393 9176 413 0,'-7'-6'9'0,"0"6"-5"16,-3-9 0-16,-5 6-1 0,1-7-1 16,-3-2 1-16,-1 2-2 15,-3-2-1-15,0-7 1 0,-4-3 1 16,0 3 3-16,-3-3 4 15,0-9 0-15,-4 3 0 16,-3 3-1-16,-4-4 0 16,-3-5-4-16,-1-4-1 15,-6 1-6-15,3-4 0 16,0-3 1-16,4 6 1 16,0 4 1-16,3-4 0 15,3 10 2-15,5-3 3 16,3 9 2-16,3-4 1 15,4 8-2-15,-1-7-1 16,1 12-3-16,4-3 1 0,-1 10-4 16,4-3 0-16,-4-1-6 15,4 10-3-15,-3-3-1 16,2 3 1-16,-2 0 1 16,6 3 1-16,1 4 0 15,-1 2 2-15,0 0-1 16,8 10 2-16,-1 9-2 15,1 4 2-15,-1-4 3 16,8 0 1-16,-4 7-2 16,3 2 2-16,-3-2 1 15,4-1 0-15,-1-5 0 16,5-1 0-16,-5-3-3 16,4-6 2-16,0-1 1 15,0-2 0-15,-3-6 0 16,-1-1 0-16,1 0-5 0,-1-2-1 15,1-4 0-15,-4-3 2 16,3-3 2-16,-3-4 1 16,-3-2 1-16,-1-4 2 15,-3-2 8-15,0-1 3 16,0-12-6-16,0 0-2 16,4-7-1-16,-4-2 0 15,-1-7-2-15,1 0 1 16,-3 0 2-16,3 6 2 15,-4-3 3-15,1 4 1 16,-1 9-3-16,0-1 0 0,1 4-5 16,3 0-2-16,0 6 0 15,0 4-1-15,3 2 0 16,1 4 0-16,-1-1 0 16,4 4 0-16,4 0-5 15,3 6-1-15,7 6-2 16,7 0 2-16,7-3 4 15,7 7 3-15,8-1-2 16,6-2 0-16,4-4-1 16,4 6 0-16,-1-3-5 15,-3-3 0-15,-7 10-41 16,0-4-18-16,-4 1 34 16,-3-1 16-16</inkml:trace>
  <inkml:trace contextRef="#ctx0" brushRef="#br0" timeOffset="40837.83">24391 9007 156 0,'-3'19'60'0,"-1"-3"-47"0,4 6 8 0,0-7 2 15,4 4-10-15,3 9 0 16,0-3-3-16,3 0 1 16,4 4-6-16,0-1-5 0,1 6-1 15,-1 10 1-15,0 13 2 16,0 18-3-16,-4 10-2 15,1 18 2-15,-4 16 0 0,-3 13-2 16,-4 12 2-16,0 22 1 16,0-3 2-16,0-18-1 15,7-4-1-15,7 0-2 16,3-22 1-16,8-12 1 16,0-10 0-16,0-9 0 15,-1-7 0-15,1-9 6 16,-4 1 4-16,-3-4 1 15,-1-4 3-15,-3 4-3 16,4 3-1-16,0 1-6 16,-1-4-1-16,-3-4 3 15,1-5 3-15,-5-4-6 16,1-12-4-16,-4-3 4 16,0-10 5-16,-4 1-4 0,1-10-2 15,-4-7-4-15,0 4 1 16,0-9 1-16,0 5 0 15,0-5-5-15,0-1-1 16,0 7 5-16,0-4 5 16,0-2-15-16,3 5-7 15,1-5-13-15,0-1-6 16,-1 1 20-16,1-4 9 16</inkml:trace>
  <inkml:trace contextRef="#ctx0" brushRef="#br0" timeOffset="41500.06">24709 12250 184 0,'-4'0'71'0,"4"0"-55"0,0 0 0 16,0 0-5-16,0 0-5 15,0 0 1-15,7 0 5 16,-3 6 4-16,3-3-8 16,0 3 11-16,3 4 7 0,1-1-8 15,-1 7-2-15,-2-7-3 16,2 10-1-16,1 6-2 0,-1-3-1 15,1 3-3-15,-1 3 1 16,1 7-4-16,0-1 0 16,-1-6-3-16,1-9-3 15,-1 3-7-15,1-9-4 16,0-7 1-16,-1-12 0 16,1-4 3-16,3-2 1 15,0-10-1-15,0 3-1 16,-3 0-1-16,10-15 0 15,-4 6 0-15,15-16 0 0,-7 9 0 16,14-3 0-16,7-15 7 16,-4 9 2-16,-7 10 11 15,-3 6 5-15,-7 9 2 16,-4 0 1-16,-4 3-8 16,-3 7-5-16,-3-1-9 15,-4 4-4-15,-3 6 3 16,-4 0 2-16,-4 10 7 15,1 5 4-15,-8 10 3 16,-3 4 2-16,-4 5-1 16,-3 4 1-16,0 2-6 15,-4 1-3-15,1 0-6 16,-1-3 0-16,0-4-11 16,0 4-6-16,4-4-50 15,0 4-26 1,-4-4 48-16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73.84615" units="1/cm"/>
          <inkml:channelProperty channel="Y" name="resolution" value="74.48276" units="1/cm"/>
        </inkml:channelProperties>
      </inkml:inkSource>
      <inkml:timestamp xml:id="ts0" timeString="2020-12-06T06:45:02.99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14164 7126,'0'18,"0"-36,0 0,0 1,0-1,0 1,0-1,0 0,0 1,0-1,0 0,0 1,0-1,0 0,0 1,18 17,-18-18,0 1,0-1,0 0,0 1,0-1,0 0,0 1,0-1,0 0,0 1,0-1,0 1,0-1,-18 18,36 0,-36 0,18 18,-18-18,18 17,-17-17,17 18,0-1,-18-17,18 18,-18 0,18-1,0-34,18 17,-18-18,18 18,-1-35,-17 17,18 1,-18-1,18 18,-18-18,17 1,-17 34,18-17,-18 18,0 0,0-1,18 1,-18 17,17-17,-17 35,18-53,0 35,-18-17,17-18,-17 17</inkml:trace>
  <inkml:trace contextRef="#ctx0" brushRef="#br0" timeOffset="4645.2">15469 7020,'0'-17,"-17"17,17-18,0 0,0 1,0-1,0 0,0 1,0-1,0 1,17-1,-17 0,0 1,0-1,0 0,0 1,-17 17,-1 17,18 1,-18-18,18 18,-17-18,-1 17,0 1,18 0,-17-18,17 17,-18-34,36 17,-1-18,1 0,0 1,-18-1,17 18,-17-18,18 18,-18-17,0-1,18 0,-18 1,17 34,-17 1,18-18,-18 18,18-1,-18 1,17-18,1 18,-18-1,18-17,-1 18,-17 0,18-1</inkml:trace>
  <inkml:trace contextRef="#ctx0" brushRef="#br0" timeOffset="6914.82">17586 7091,'0'-18,"0"1,0-1,0 0,0 1,0-1,18 0,-18 1,0-1,0 0,17 18,-17-17,0-1,0 1,18 17,-18-18,0 0,0 1,0-1,-18 18,18 18,-17-18,17 17,-18-17,18 18,-18-18,18 18,-17-18,17 17,0 1,-18-18,18 17,0-34,18 17,-18-18,0 1,17 17,-17-18,0 0,18 18,-18-17,18 17,-18-18,17 18,-17-18,18 18,-18 18,18-18,-18 18,17-18,1 17,-1 1,1 0,0-1,-1-17,-17 18,18-1,-18 1</inkml:trace>
  <inkml:trace contextRef="#ctx0" brushRef="#br0" timeOffset="8505.62">19509 7091,'-18'-18,"18"1,0-1,0 0,18 1,-18-1,0 0,0 1,17-1,-17 0,0 1,0-1,18 18,-18-17,0-1,18 0,-18 1,0-1,-18 18,18 18,-18-18,18 17,-17-17,-1 18,0 0,18-1,-17-17,-1 18,18-1,-18-17,1 0,34 0,1-17,-18-1,18 1,-1-1,-17 0,18 18,-18-17,18 17,-18-18,17 18,1 0,0 18,-1-18,-17 17,18-17,-1 0,-17 18,18 0,-18-1,18 1,-18-1,17-17,36 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1-23T12:12:46.12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3876 4438 0,'0'0'0,"22"0"31,-22-20 94,0-1-94,0-1-15,0 2-1,-22-2-15,22 2 16,-41-1 0,19-21-1,1-1 1,-21 23 0,21-1-1,-21-1 1,22 2 15,-23-2-15,1 22-1,21-21-15,0 21 16,0 0-16,0 0 16,-21 0-1,-21-20 1,43 20-16,-44 0 31,43 0-15,-21 20-1,1-20 1,-2 0 0,23 21-1,-23-21 1,1 22 15,0 20-15,-1-21-1,2-1 1,20 2 0,-21-1-1,21 21 1,0-21-1,0 21 1,0-22 0,-22 23-1,43-1 1,-20-21 0,20-1-16,0 23 15,0-23 1,0 2-1,0-2 1,0 23 0,0-23-1,0 2-15,20-1 16,-20-1-16,0 2 16,0-1-1,22-1 1,-22 2-1,21-2 1,0 23 0,-21-23-1,21 2 1,0-1 0,21-1-1,-21-20 1,-21 22-1,42-1 1,-22-21-16,2 0 16,-22 20-16,63 2 31,-21-22-15,-21 20-1,21 2 1,1-1-1,-23-21 1,22 0 0,-42 20-1,42-20 1,-21 0 0,0 0-1,1-20 1,19 20 15,1 0-15,-21 0-16,21-21 15,-21 21-15,0 0 16,22-22 0,-2 2-1,1-2 1,-42 2-16,84-23 31,-42 23-15,0-23-1,1 23 1,-23-1 0,1-1-1,0 2 1,21-22 15,-21-1-15,22 23-1,-43-23 1,20 23 0,-20-23-1,0 23-15,0-2 16,0 2-16,0-1 15,-20 21-15,20-42 16,-22-1 0,1 23-1,0-1 1,0 21 0,21-22-1,-21 22 16,21-20 1,-21 20-17,21-22 1,21 22-16,-63-20 16</inkml:trace>
  <inkml:trace contextRef="#ctx0" brushRef="#br0" timeOffset="1587.34">3456 4438 0,'21'0'15,"0"0"79,-42-20-63,0 20-15,1-21 15,-2-1-15,1 22-1,-21 0 1,21 0 0,0 22-1,-42-1 1,22-1 0,41 2-16,-22-1 15,1-21 1,21 20-16,0 2 31,21-1-15,1-1-1,-2-20-15,22 22 16,-21-22-16,0 0 16,21 20-1,0 2 1,-21-1-1,1-21-15,-2 0 16,-20 20 0,0 2-1,0-1 1,-20 21 0,-23-21-1,1-1 16,21 2-15,0-22 0,-21 0-1,21 0-15,-42-22 32,42 22-17,21-20 1,0 40 234,21-20-235,1-20 1</inkml:trace>
  <inkml:trace contextRef="#ctx0" brushRef="#br0" timeOffset="4832.6">8245 3704 0,'20'0'0,"2"-22"31,-22 2 0,0-2 1,-22 22-17,22-21 1,0 1 0,-20 20-1,20-43 1,-21 23-1,0-2 1,0 2 0,21-1-16,-21-1 15,0 22-15,0-20 16,-1-2 0,2 22-1,-23-21 1,2 1 15,20 20-31,-42-22 31,20 22-15,2 0 0,-1 0-1,21 0-15,-21-21 16,21 21-16,-21 21 15,0-21 1,-21 22 0,42-22-16,-1 20 15,2-20 1,-1 0-16,-21 21 31,0 1-15,-1-2-1,23 2 1,-1 19 0,-21 1-1,21 1 1,0-23 0,21 43-1,-21-41-15,21-1 16,0 84 15,-22-42-15,44-21-1,-1-1 1,-21 2 0,21-23-1,-21 2 1,21-22-1,-21 41 1,20-41-16,-20 22 16,22 41 15,-22-43-15,41 2-1,-41-1 1,22-1-1,-1 2 1,21-22 0,-21 21-1,21-1 1,0-20 0,-1 22-1,2-22 1,-1 0 15,21 0-15,-21 0-1,-1 0 1,-19-22-16,19 22 16,-19 0-16,-1 0 15,21-20 1,0-1-1,-1-1 1,-19 2 0,-1 20-16,-1-21 15,2 21-15,-1-22 16,21-19 0,0 19-1,-21-20 1,-1 21 15,2-21-15,-22 1-1,0 19 1,21-19 0,-21 19-1,0 2 1,0-2-1,0 1 1,-21-21 0</inkml:trace>
  <inkml:trace contextRef="#ctx0" brushRef="#br0" timeOffset="5732.24">7594 3956 0,'0'20'16,"0"2"46,0-44 1,21 22-32,-21-20-31,20-1 15,23-21 1,-1-43 0,-42 65-1,63-86 1,-43 86-16,2-23 16,-1 23-16,-21-2 15,20 22-15,2-41 16,-1 41 62,-21 20-78,0 1 16,0 1-16,0-2 15,0 43 1,0 22-1,0-22 1,0 0 0,0-43-16,21 23 15,-42-43-15,42 20 16,-42 2 62,21-44-62,-21 2-16,-1-1 15</inkml:trace>
  <inkml:trace contextRef="#ctx0" brushRef="#br0" timeOffset="6139.06">7635 3913 0,'22'0'94,"-1"0"-94,-21-20 16,21 20-1,0 0-15,0 0 16,0 0-16,0 0 16,-1 0-1,2 0 1,-1 0-1</inkml:trace>
  <inkml:trace contextRef="#ctx0" brushRef="#br0" timeOffset="10415.32">7657 7190 0,'21'0'31,"-21"-21"-16,0 0 1,0 0 15,0 0-15,0 0 0,0 0-1,0 1 1,-21-2-16,21 1 31,0 1-31,-22-23 16,22 22-16,-20 0 15,-23-62 17,23 61-17,-1-19 1,-21-2-1,0 22 1,-1-21 0,2 21-1,-22-22 1,41 43 0,2-20-16,-22-1 15,21 21 1,-21 0-16,-1-20 31,23 20-15,-43-22-1,42 22-15,-1 0 16,2 0-16,-2 0 0,-19 22 16,-1-22-1,-1 0 1,-40 20-1,41-20 1,-1 21 0,-20-1-1,22 2 1,19-1 0,-20 0-16,22 0 15,-1 0-15,-1 0 31,2-21-31,-1 43 16,21-23-16,-22 1 16,22 1-16,-41 82 31,19-83-15,22 42-1,-20-42 1,20 1-16,0 19 15,-22-20-15,22 21 16,0 0 0,-20 21-1,40-21 1,-20-21 0,0 1-16,22 19 15,-22-20 1,20 0-16,23 1 31,-23 41-15,2-63-16,-1 20 15,-1 23-15,23-23 16,-1 1 0,0 0-1,-1 0 1,-19 1-1,41-22 1,-22 20 0,23-20-1,-1 0 1,-22-20 0,22 20-1,-41 0 1,41-22-1,-21 22-15,-21-21 16,42 0 0,-43 21-16,23-21 15,41-42 17,-43 21-17,2 1 1,-1-2-1,-21 22 1,-21-42 0,0 22-1,0-2 1,0 23-16,21-65 31,-42 64-15</inkml:trace>
  <inkml:trace contextRef="#ctx0" brushRef="#br0" timeOffset="11483.05">6879 7022 0,'0'-21'15,"-20"21"-15,-1 0 94,21 21-94,0 1 16,0-2-1,0 1-15,0 21 16,0-21-16,0 0 15,0 0-15,-22-21 16,22-21 47,0 0-48,0 0-15,22-62 16,-22 20 15,41-1-15,2 22-1,-23 21 1,2 21-16,20 0 16,-21 0-16,-1 0 15,2 0 1,19 21-1,-19 0-15,-22 21 32,0-21-32,-22 21 15,2-42-15,-1 21 16,-21 21 0,-1-21-1,1 0 1,42-42 31,22 21-16,-2-21-15,23 42-1,-1-21 1,-1 21-1,2 0 1,-23 0 0,-20 0-1,-20 22 1,-43-2 0,-21 1-1,20 1 1,-40-23 15,62 1-15,-1-42-1,-19-21 1</inkml:trace>
  <inkml:trace contextRef="#ctx0" brushRef="#br0" timeOffset="14015.42">4297 8387 0,'20'21'32,"-20"-42"30,0 1 1,0-2-32,0 2-16,0-2-15,-20 22 16,-2-21 0,1 1-16,0-2 15,21 1-15,-41 1 16,19-2 0,-19 1-1,19 21 1,-19-20-1,19 20-15,1 0 0,0 0 16,-21-22 0,-20 1-1,19 21 1,23 0-16,-65 0 31,22 21-15,0 1-1,21-2 1,-21 1 0,42 1-1,-21-2 1,22 1-16,-23 21 16,23-21-1,-2 1-15,-20 20 16,0 21 15,21-22-15,-20 22-1,19-21 1,22-20-16,-21 19 16,1-19-16,20 19 15,0 1 1,0 21-1,0-20 1,0 19 0,20 1-1,-20-20 1,0-1 0,21 21-1,1-63 1,-22 20-1,0 1-15,20 1 16,22 20 0,-21-21-1,0-1-15,21 2 32,0 19-17,1-41 1,-43 22-16,41-22 15,-20 20-15,21-20 16,-21 21 0,22-21-1,-23 0-15,23 0 16,-23 0-16,1 22 16,0-22-16,21 0 15,-21 0 1,22 0-16,-2-22 31,43 22-15,-42-21-1,22 1 1,-1-2 0,0-19-1,-1 19 1,-41 2-1,21-1 1,1-21 0,-23 42-16,1-22 15,-21 1-15,22 1 16,-2-2 0,1-19-1,21-1 16,-20 20-15,-22 1-16,0-21 16,20 42-16,-20-41 15,0 19 1,0-19 0,21 19-1,-21 2 1,0-2-16,0 1 15,0 1-15,0-2 16,0 1 0,-21-21-1,21 21-15,-20 1 16,20-2 0,-22 2-16,1-2 15,0 1-15,21 1 16,-41-23 15,41 1-15,-43 1-1,43 19 1,-20 2-16,-2-2 16,-19-19-1</inkml:trace>
  <inkml:trace contextRef="#ctx0" brushRef="#br0" timeOffset="14866.56">3855 8576 0,'21'-20'31,"-21"-2"63,-21 22-79,1 0 1,-2 0 15,1 0-31,0 0 16,0 22-1,0-2 1,-41 43 0,40-41-1,1 19 1,21 22 0,0-21-1,43 1 1,-2-23 15,1 2-15,21-22-1,-21-22 1,1 22 0,-23 0-1</inkml:trace>
  <inkml:trace contextRef="#ctx0" brushRef="#br0" timeOffset="21598.62">2741 4586 0,'-20'0'391,"-1"20"-360,0-20-16,0 22 1,0-22 15,21 21-31,-42-21 16,21 0 0,0 0-1,21 20 16,-21-20-31,-42 0 32,41 22-17,-19-22 1,-1 0 0,0 0-1,21 0 1,-21 0-1,-1 0 1,-19 0 0,19 0-1,-20-22 1,22 22 0,19 0-1,2 0 1,-1 0-16,0 0 15,0 0-15,-1-20 16,2 20-16,-23 0 16,23-21-1,-23 21 1,2-22 0,20 22-16,0 0 15,-21-20 1,-1-22-1,23 42 1,-23-43 0,23 23-1,-1-1 1,-1-1 0,22 2-16,-20-1 15,-2-1 1,22 2-1,0-2-15,-20-19 32,20-1-17,0 21 1,0-1-16,0-19 16,0 19-1,0 2-15,0-2 16,20 1-1,-20-21 1,22 22 0,-2-23-1,2 2 1,-22 19 0,21 2-1,-1-2 1,2 1 15,-22 1-15,41-2-1,-19 2 1,-1-1 0,-1 21-1,-20-22-15,22 22 16,-1 0-16,41-41 31,-40 41-15,19-22-1,-19 22 1,-1 0 0,-1 0-16,23 0 15,-22 0 1,0 0-1,-1 22 1,23-22 0,-23 0-1,23 21 1,-1-1 0,-21-20-1,21 22 1,-22-1-1,2-21 1,-1 20 0,-1-20-1,2 22 1,-22-2 0,42 1-1,-21 1 1,0-22 15,-21 20-31,42 2 16,-42-1-16,20-21 15,2 20 1,-1 2 0,-21-1-1,20-21-15,2 20 16,-1 2-1,-21-2-15,21-20 16,-21 21 0,21 1-1,0 20 1,0-42 0,-21 21-16,21-21 15,-21 20 1,21 2 15,-42-1 63,0-21-79,0 0 1,-21-21 0</inkml:trace>
  <inkml:trace contextRef="#ctx0" brushRef="#br0" timeOffset="22375.3">2447 4166 0,'-20'0'16,"-1"0"0,0 0 15,42 21 47,0-21-62,-1 20-1,2 2 1,19-1 0,2-1-1,-22 2 1,-21-1 15,42-21-15,-21 0 46,-21-21-31,0-1-31,21 2 16,-21-23 0,21 23-16,0-23 15,-21 23-15,21-23 16,-1-19 0,2 19-1,-22 23 1,0 40 156,0 2-157,-22 19 17</inkml:trace>
  <inkml:trace contextRef="#ctx0" brushRef="#br0" timeOffset="27580.21">3960 4207 0,'0'22'31,"0"-44"172,21 22-187,-21-20-1,42-1 1,1-1 0,-2 2-1,1 20 1,-21 0-16,21-22 16,-21 22-1,0 0-15,0-21 16,42 1 15,0-2-15,0 22-1,-42-20-15,42-1 16,-42 21-16,1 0 16,19-22-1,22 2 1,-21 20-1,21-21 1,-21 21 0,1-22-1,-2 22 1,1 0 0,0-20-1,1 20 16,-23 0-31,23 0 16,-23 0-16,23-22 16,19 22-1,1-21 1,-42 21-16,64-20 31,-65 20-31,22 0 16,-21 0-16,21 0 15,1-22 1,-2 22 0,1 0-1,21-20 1,-21 20 0,1 0-1,-2 0 1,1-21 15,1 21-15,19 0-1,1 0 1,-42 0-16,21 0 16,-20 0-16,19 0 15,2 0 1,19 0-1,-19 0 1,-23 0-16,23-22 16,-23 44-16,43-44 15,-21 44 1,21-22 0,-20 0-1,20 0 1,-21 0 15,0 21-15,-21-21-1,-1 0 1,2 0 15,-1 0-15,-1 0-1,23-21 1,-1 21 0,0 0-1,-21 0 17,-42 0 14,-1 0-30,2 0 0,20-22-1,-22 22 1,2 0-16,-1-20 16,-1-1-16,2 21 15,-1-22 1,-1 2-1,-19-2 1,-1 1 0,20 1-1,2 20 1,40 0 109,-20 20-125,22-20 16,-2 0-1,2 21-15,-1 1 16,-1-22-16,2 20 15,-1-20 1,42 22 0,-43-1-1,22-1 1,-20 2 0,-1-22 15,-42 0 109,21 21-140,-22-21 16,2 20-16,-43 22 31,21-21-15,-21 21 0,20-20-1,1-1 16,42-1-31,-20-20 16,-1 22 0,-1-22 62,22-22 219</inkml:trace>
  <inkml:trace contextRef="#ctx0" brushRef="#br0" timeOffset="32965.6">3183 5237 0,'22'0'16,"-22"-21"109,0-1-62,-22 44 93,1-1-141,1 21 17,-2 0-17,1-1 1,0 2 0,21-23-1,-21 2 1,21 20-1,0-21 1,0 21 0,-21-1-1,0-19 1,0 41 0,21-21-1,-22 0 1,22 0 15,0-21-15,-20 21-1,20-22 1,0 23 0,0-22-16,0 63 31,0-62-16,0 19 1,0 1 0,-21 0-1,21-21 1,0 0-16,21 21 16,-21-20-1,0-2-15,0 21 16,0 2 15,20-1-15,-20-21-1,0 0-15,0 22 16,22-23-16,-22 1 16,0 21-1,0 0 1,0 0-1,0-21-15,21 0 16,-21 1 0,0-2-16,0 1 0,0 1 15,21 61 17,-21-41-17,21 1 1,-21-2 15,0 1-15,0-21-1,21 0 1,-21 21 0,0-21-16,21 22 31,0-23-16,-21 23 1,22-23 0,-22 1-1,20 1-15,-20-2 16,0 1 0,21-21-16,-21 42 15,22-20 1,-22-2-1,0 1 1,20 42 15,1-63-31,-21 42 16,0-21-16,0 0 16,21 0-1,-21 1 1,21-2-1,-21 1 1,21-21 0,-21 42-1,21-21 1,-21 1 0,21-2-1,1 22 1,-2 1 15,1-23-15,-21 1-1,22-21 1,-2 0 78,-20 22-79,-20-22 48,-2 0-48,1 0-15,-21 0 32,0 0-32</inkml:trace>
  <inkml:trace contextRef="#ctx0" brushRef="#br0" timeOffset="34015.54">3246 7946 0,'0'-21'15,"-21"21"17,1 0 30,40-20-31,1 20-15,0 0 0,-21 20-1,42-20 1,-21 21 0,0-21-16,21 42 31,-21-42-16,1 21 1,-2-21 15,-20-21 94,21 21-109,-21-20-16,0-2 16,0-41-1,21 21 1,-21 21-16,21-21 15,-21 21-15,0 1 16,21 20-16,-21-22 0,0 1 109,21 21-77,-42 21 249,-21-21-265</inkml:trace>
  <inkml:trace contextRef="#ctx0" brushRef="#br0" timeOffset="51676.18">3120 9291 0,'22'0'32,"-22"-22"-17,20 22 17,1 0 14,-42-20 283,1 20-314,-2 0 16,1 0-15,0 0 0,0 20-1,0-20 17,0 0-17,0 0 1,21 22-1,-22-22 1,2 0 0,-1 21-1,0-21 1,21 20-16,-21-20 16,21 22-1,-21-22 1,21 20-1,-21-20 1,0 21 0,21 1 15,-21-22-15,21 20-1,0 2 1,-21-1-1,21-1 1,0 2 0,-21-1-1,21-1 1,0 2 15,0-2 0,21 1-15,-42 1 0,21-2-1,0 2 1,21-22 0,-21 21-1,0-1 1,0 2-1,0-1 1,0-1 0,21 2-1,-21-1 17,0-1 14,21-20-30,-21 22 0,21-22-1,-21 20 1,0 2-16,21-1 16,21 21 15,-42-21-16,21-1 1,0 2 0,-21-1-1,20-21 1,2 20 0,-1-20-1,0 22 1,0-2 15,0-20-15,0 22-1,0-22 1,1 21 0,-2-1-1,1-20 1,1 22-1,-2-22 1,1 0 0,0 21-1,0-21 1,0 0 0,0 0-1,0 0 16,1-21-15,-2 21 0,23-22-1,-43 44-15,20-22 16,1 0-16,0 0 16,0-22-1,0 22 1,0-20-1,-21-1 1,21 21-16,1-22 16,-2 22-1,1 0 1,-21-20-16,22 20 16,-2-22-1,-20 2 1,21 20-1,0 0-15,-21-21 0,42-1 32,-42 2-17,21 20 1,0-21 0,-21-1-1,0 2-15,0-1 16,22-1-1,-22 2 1,0-2 0,20 22-16,-20-20 15,0-1 1,0-1-16,0-19 31,-20-1-15,20 21 15,0-1-15,-22 22-1,22-20-15,0-2 32,0 1-1,-21 21-16,21-20-15,-21 20 110,0 20-95,21 1 1,-21-21 0,21 22-16,-21-2 31,21 23-15,-21-1-1,1-42 1,20 21-1,20-42 79,-20-1-78,21 2-1,-21-1 1,21-21 0,-21 20-1,0 1 1,0 1 0,0-2-1,0 2 1,21 20 15,-21-21-15,21 42 62,0-21-47,0 0-15,-21 20-1,42-20 1,-21 22 0,1-2-1,-2-20-15,1 21 16,0-21-1,0 0 1,0 22 31,0-22 0,-42 0 187,-63 42-203</inkml:trace>
  <inkml:trace contextRef="#ctx0" brushRef="#br1" timeOffset="65232.68">8265 6686 0,'0'21'15,"-20"-21"17,20 21 124,-21-21-141,0 0 1,21 22 15,-21-22-15,21 20-16,-21-20 16,0 43-1,0-23-15,-1 1 16,2 21-1,-1 0 1,-1-42-16,22 21 0,-41 21 31,20-21-31,0 1 16,21-2 0,-21-20-1,21 21 1,-21-21-1,21 21 17,0 0-17,-21-21 1,42 0 62,-21-21-62,21-21-1</inkml:trace>
  <inkml:trace contextRef="#ctx0" brushRef="#br1" timeOffset="66070.42">7846 6750 0,'0'-22'0,"-21"22"15,21-21 17,21 21 108,-1 21-109,2-21-15,20 22 0,-21 19-1,21-19 1,-1-2 0,-19 22-1,-1-42-15,21 42 16,-21-21-1,0 0 1,0-21-16,0 22 16,0-2-1,-21 1-15,41 1 16,-19-2 0,-22 1-1,21-21 1,-21 21-1,0-42 110,-43 0-109</inkml:trace>
  <inkml:trace contextRef="#ctx0" brushRef="#br2" timeOffset="97883.3">7090 3998 0,'0'21'15,"-21"-21"423,21-21-407,-22 21 0,22-22-15,-20 22 47,20-20 15,-21 20-47,21-21 0,0-1 32,-22 22-48,22-20-15,0-2 32,0 1-17,0 1 16,-20 20 1,40 0-17,-20-22 1,-20 2 0,40-1 15,-20-1-16,0 2 1,0-1 15,0-1-15,22 2 0,-22-2-1,0 1 1,0 1 15,21 20-31,-21-22 16,0 1 15,20 1-15,-20-2 15,22 22-16,-22-20 1,0-1 0,21 21-1,-21-22 1,0 2 0,20 20-1,-20-22 1,22 1 31,-22 1-32,21 20 1,-21-22-16,20 22 31,-20-21-15,22 21-1,-1-20 1,0 20 0,20-42 15,-19 42-15,-1 0-1,-21-21 1,20 21-1,-20-22 1,22 22 0,-1 0-1,-1-20 1,2 20 0,-1 0-1,0 0 16,0 0-15,-1-22 0,2 22-1,19 0 1,-19 0 0,-1 0 15,-1 0 0,2 0-15,-1-21-1,21 21 1,-21 0 0,0 0-1,0 0 16,-1 0-15,2 0 0,-1 0-1,-1 0 1,2 0 0,-1 0-1,21 21 1,-21-21-1,0 0 17,0 0-32,-1 0 15,2 22 17,-1-22-1,-1 0 0,-20 20-15,22-20-1,-22 22 1,21-22 0,0 0-1,0 21 1,0-21-1,0 20 1,0-20 0,-21 22-1,20-22 1,2 20 0,-1-20 15,-21 21-16,20-21 1,2 22 0,-1-2-1,0-20 1,-21 21 0,21-21-1,0 22 1,-21-2-1,21 2 1,0-1 0,-1-1-1,-20 2 1,22-2 0,-1 1 15,-21 1-16,20-2 1,-20 1 0,22 1-1,-22-2 1,0 2 0,21 19-1,-21-19 1,0-1-1,0-1 1,0 2-16,0-2 16,0 1-1,0 1 1,0-2-16,0 2 31,-21-1-31,21 21 31,0-21-15,0-1 0,0 2-1,0-2-15,-22 1 16,22 1 0,-20-22-16,20 20 15,-21 2 1,21-1-1,-22-1 1,22 2 0,-20-22-16,20 21 15,-21-1 1,21 2-16,-21-22 0,0 41 31,-21-19 0,21-2-15,21 2 0,-22-1-1,22-1 1,-20-20 0,-1 22-1,-1-22-15,22 21 16,-62 21 15,20-21-15,0-1-1,20-20 1,-19 22 0,19-22 15,-19 0-16,20 0-15,0 0 16,-42-22 15,21 22-15,21 0 0,-21-20-1,0 20 1,21-21-1,-21 21 1,21-22 0,-21 2-1,21-1 1,-1 21 0,-19-22-1,19 22 16,2 0-15,-1-20 0,0-1-1,0 21 1,-1 0 0,2-22-1,-1 22 1,-1 0-1,22-20 1,-20 20 0,-1-22-1,-21 2 1,21 20 0,0-21-1,0 21 16,-1-22-15,-19 2 0,19-1-1,2 21 1,20-22 0,-21 22-16,21-20 15,-22 20-15,2-21 16,20-1 15,-21 22-15,21-20-1,0-2 1,-42-61 0</inkml:trace>
  <inkml:trace contextRef="#ctx0" brushRef="#br2" timeOffset="115348.97">7762 7064 0,'0'-20'47,"0"40"31,21-20 156,-21 21-203,0 0-15,0 0 0,20 0-1,-20 0 1,0 0-1,0 1 17,0-2-17,0 1 17,-20 1-17,20-2 16,-21 1-15,21 1 15,0-2-15,-21-20 0,21 21-1,-21 0 16,0 0-15,21 1 0,-21-2 15,21 1 0,-21-21-15,21 22-1,-22-2 1,2-20 0,20 21-1,-21 1 1,21-2 15,-22-20-31,22 21 31,-20-21-15,-1 21 0,21 0-16,-22-21 15,2 22-15,-1-22 32,21 20-17,-21-20 1,0 21-1,-1-21 1,2 22 0,-1-22-1,-1 0 1,22 20 0,-20-20-1,-23 21 16,23-21-15,-1 22 0,-21-22-1,20 20 1,-19-20 0,19 21-1,2-21 1,-1 0-1,-1 0 1,-19 0 0,19 21-1,-20-21 1,22 0 0,-1 0-1,-1 0 16,-19 0-15,19 0 0,-19 21-1,19-21 1,2 0 0,-2-21-1,2 21 1,-23 0-1,-20-21 1,43 21 0,-1 0-1,-1 0 1,2 0 15,-2 0-15,2 0-1,20-21 1,-21 21 0,-1-20-1,-19 20 1,19-22 0,2 22-16,-1-21 15,-1 21 1,22-20-1,-20 20 1,20-22 0,-22 22-1,22-21-15,-20 21 16,20-20-16,-21-2 16,-1 1-1,2-21 16,-23 22-15,43-2-16,-42-19 31,42 19-15,-21 1 0,21 1-1,-20-2 1,20 1-1,0 0 1,-22 0 0,22 1-1,0-23 1,0 23 0,0-2-1,0 1 16,0 1-15,-21 20 0,21-22-1,0 1 1,0 0 0,0 0-1,0 0 1,0 0-1,0 0 1,21 1 0,-21-2-1,0 1 1,0 1 15,0-2-31,22 22 16,-22-21-1,20-21 17,1 0-17,-21 21 1,0 1 0,22-2-1,-22 1 1,20 21-1,2-42 1,-22 21 15,21 21-31,-21-21 16,0 0 0,20 21-1,2-21 16,-1-21-15,-1 42 0,-20-22-1,42 2 1,-20-1 0,-1 1-1,-1-2 1,2 22 15,-1 0 0,-21-21-31,20 0 16,2 21 0,-1-21 15,-1 21 0,2 0-15,-2 0-1,2-21 1,-1 21 0,-1 0-1,2 0 1,-1 0-1,-1-21 1,2 21 0,-1 0-1,21 0 1,-22 0 0,2 0-1,-1 0 16,-1 0-15,2 0 0,-1 0-1,-1 0 1,2 0 0,-1 0-1,-1 0 1,22-21-1,-20 21 1,-1 0 0,-21 21-1,20-21-15,2 0 16,-1 0 0,-1 0 15,2 0 0,19-21-15,-19 42-1,-1-21 1,0 0 0,20 0-1,-19 0 1,-1 21-1,-1-21 1,2 21 15,-1-21-15,-1 21 15,2-21-31,-1 21 31,0 0-15,0-21 0,-1 22-1,2-22 1,-22 20 0,21-20-1,-1 21 1,2-21-1,-22 20 1,21 2 0,-21-1-1,20 0 1,2-21 0,-1 21-1,-21 21 16,21-42-15,-21 21 0,0 1-16,21-22 15,-21 20-15,21 1 16,-21 1 0,21-2-1,-21 1 1,0 0-1,21 0 1,-21 0 0,20 0 31,-20 0-32,0 1 1,0-2-1,22-20 1,-22 43 0,0-2-1,0-20 1,0 0 0,0 0-1,0 0 1,0 0-1,0 1 1,0-2 0,-63 64-1</inkml:trace>
  <inkml:trace contextRef="#ctx0" brushRef="#br2" timeOffset="165048.75">12152 7547 0,'0'0'0,"20"0"110,2 0-110,-1 0 15,-1 0 1,43-21 0,1 21-1,-43 0-15,-1 0 16,106 0 15,-41 0-15,-65 0-16,2 0 15,19 0 1,2 0-16,-23 0 16,2 0 15,-44 0 63,2 0-79,-43-20 1</inkml:trace>
  <inkml:trace contextRef="#ctx0" brushRef="#br2" timeOffset="175949.11">11416 7190 0,'22'0'0,"-1"0"16,-1 0-1,-20-21 32,22 21-31,-2 0-1,1 0 17,1 0-17,-22-21 16,20 21 1,-20-21-17,21 21 1,-42 0 31,21-21-16,-20 21-15,-2 0-1,1 21-15,-21-21 32,22 21-17,-23 0 1,1 0-1,42 1-15,-21-2 16,21 1 0,0 1-16,0-2 15,43 23 1,-23-23 0,2 1-16,-1-21 31,21 21-31,-1-21 15,1 21 1,1 1 0,-23 19-1,-20-19-15,0-2 16,0 1-16,0 42 16,-20-21-1,20-20 1,-22 41-1,1-63-15,-42 41 32,21-41-17,22 0-15,-43 0 16,41 0 0,1-21-16,1 21 15,20-20 16,20 20-15,23-43-16</inkml:trace>
  <inkml:trace contextRef="#ctx0" brushRef="#br2" timeOffset="177498.87">12046 7674 0,'21'0'16,"1"0"62,-2 0-15,2 0-48,-1 0 17,21 0-17,-1 0 1,-19-22-16,41 22 15,-43 0 1,23 0-16,40 0 16,44 0-1,-64 0 1,-42 0 0,-1 0-16,107-21 31,-106 21-31,-1 0 15,2 0 1,-1 0 0,-21-21 77,-21 21-93,21-21 16,-22 1 0,-19-23-1,19 1 1,2 1 0,-22 19-1,21-20 16,21 21-15,-22 21-16,22-20 16,0-2-16,0 44 109,22-22-93,-1 20-16,-1 1 15,22 21 1,-20-20 0,41 19 15,0 1-16,-22-21 1,-19 1 0,-22-2 31,-22-20-47,2 21 15,-23 0 1,2 0-1,-22 1 1,-42 41 0,83-63-16,-41 20 15,43 1 1,-1-21-16,-21 22 16,42-2 15,-22-20 47,2-20-62</inkml:trace>
  <inkml:trace contextRef="#ctx0" brushRef="#br2" timeOffset="178082.7">12845 6707 0,'20'-21'0,"-20"42"78,-20-21-63,-1 21 1,-1 1 0,-20-2 15,1 23-16,41-23-15,-63 22 16,41-21-16,22 0 0,-20 0 16,20 0-16,-63 21 31,83-42 16,-20-20-32,22-2-15,-1-41 32</inkml:trace>
  <inkml:trace contextRef="#ctx0" brushRef="#br2" timeOffset="178448.89">12634 6770 0,'0'0'16,"0"-42"-16,0 21 31,22 21 47,-22 21-62,21-21-1,-21 22-15,0-2 16,20 23-1,23 19 1,-23-20 0,2 0-1,20 0 1,-64-42 31,2 0-32,-22-42 1</inkml:trace>
  <inkml:trace contextRef="#ctx0" brushRef="#br2" timeOffset="178929.87">12446 6875 0,'20'0'31,"-20"-21"-15,22 21-16,19 0 31,23 0-16,-23-21 1,44 21 0,-44 0-1,44 0 1,-43 0 0,-42-20 155</inkml:trace>
  <inkml:trace contextRef="#ctx0" brushRef="#br2" timeOffset="182895.24">13643 7547 0,'-22'22'0,"22"-2"31,0-40 110,22 20-126,-22-22 1,21 1-1,0 21 1,-21-20-16,21 20 0,21-22 31,-21 44-15,21-2 0,-21-20-1,-1 63 1,-40 0-1,-1-41 1,-21 41 0,21-43-1,-21 1 1,63-21 62,-21-21-78,21 21 16,-21-20-16,42-2 15,-21 22-15,0-41 16,-1 41-16,23-43 16,20 1-1,-21 0 1,-21 21-16,0 1 15,0-2 17,-42 22 30,0 0-46,0 22-1,0-2 1,-21 23 0,21 19-1,0-41 1,21 21 0,0 1-1,0-2 1,21-19-1,42-2 1,-21 1 0,0-21-1,-22 0-15,2 0 32,-44-21 733</inkml:trace>
  <inkml:trace contextRef="#ctx0" brushRef="#br2" timeOffset="183432.16">14294 7737 0,'0'0'0,"0"20"0,20-20 15,-20 21 32,-20-21-16,20 22-31,0-2 16,0 1 0,0 0-1,0 0 1,0 21-1,0-21 1,0 1 0,0-44 62,0-19-63</inkml:trace>
  <inkml:trace contextRef="#ctx0" brushRef="#br2" timeOffset="184415.74">14861 7275 0,'21'0'16,"-21"-22"0,21 22-1,-21-21 16,-21 21 1,21-20-17,-21 20 1,21-22 0,-21 22-1,0 0 1,0 0-16,1 22 15,-2-22-15,1 20 16,-21-20 0,0 43-1,21-23 1,0 23 0,-21 40-1,42-20 16,0 0-15,0 21 0,21-41-1,0 20 1,0-43-16,0 1 16,-21 1-16,21-22 15,0 0 1,1 0-16,-2 0 15,1 0-15,-21-22 16,22 22-16,19 0 16,-20-21-16,0 21 15,21-20 1,-42-2 0,21 22 15,-21-41-31</inkml:trace>
  <inkml:trace contextRef="#ctx0" brushRef="#br2" timeOffset="185426">15113 7506 0,'0'-22'109,"21"1"-93,0 1 0,1-2-1,-2 22 1,23 0 0,-23 0 15,1 42-16,1 1 1,-22 20 0,-43-1-1,23-41 1,-23 21 0,64-62 30,1-2-30,-2 1 0,23-21-1,-23-21 1,22 0 0,-21 63-1,1-42 1,-22 21-16,0 0 15,-22 42 48,22 0-63,-21 1 16,21 19-1,-21 1 1,21 21-1,21-21 1,0-21 0,1-21-16,-2 22 15,1-22 1,1 0 0,-44 0 15,44 0-16</inkml:trace>
  <inkml:trace contextRef="#ctx0" brushRef="#br2" timeOffset="186154.81">15617 7715 0,'22'0'63,"-22"-21"-48,0 1 16,20 20-15,-20-22 0,21 22-16,1 0 31,-2 0-31,1 0 16,-21 22-16,22-22 15,-22 20 1,0 23-1,-43-2 1,1-19 0,-21 19-1,42 1 1,0-42 0,21 22 15,21-22-16,-21 20-15,43-40 16,-23 20-16,1 0 16,21 0-1,1 0 1,-23 0 0,1 0 15,-42 0 78,1-22-93</inkml:trace>
  <inkml:trace contextRef="#ctx0" brushRef="#br2" timeOffset="188765.75">16395 7631 0,'-22'0'31,"44"0"32,-2 0-47,1 0-1,1 0 1,-2 0-16,23 0 15,-1 0-15,21 0 16,0-21 0,20 21-1,22 0 1,-42 0 0,-20 0-1,40 0 1,-61 0-16,-2 0 15,1 0 1,1 0 0,-22-21 15,-22 21-31,22 21 16,-83-62-1</inkml:trace>
  <inkml:trace contextRef="#ctx0" brushRef="#br2" timeOffset="189799.25">16458 7484 0,'-22'0'15,"1"0"1,1 0 0,-2 0-1,1-21 17,42 21 46,1 0-78,-2 0 0,23 0 15,40 0 1,2 21 0,61-42 15,-41 21-16,-42 0 1,22 0 0,-44 0-1,-19 0 1,-44 0 0,2-20-1,-1-2 1,-21 1-1,20 0 1,-19 21 0,19-21-1,-19 1 1,41 40 93,20-20-109,1 0 16,1 21 0,41 0-1,-21 0 1,-21 1-16,62-2 15,-61 1-15,-2-21 16,43 42 0,-41-42-1,-1 0 1,-21 21 0,-21-21-1,-1 22 1,2-22-16,-1 20 0,-1 1 15,-146 84 17,63-42-17,64-21 1,19-42-16,-19 21 16,41 0-16,-22-42 15,44 21 1,-44-21-16</inkml:trace>
  <inkml:trace contextRef="#ctx0" brushRef="#br2" timeOffset="190255.34">16961 6791 0,'0'0'0,"22"0"15,-44 22 32,1-22-31,1 41-1,-23 1 1,-19 0 0,-1 21 15,20-20-16,23-23 1,61-125 47</inkml:trace>
  <inkml:trace contextRef="#ctx0" brushRef="#br2" timeOffset="190582.5">16794 6728 0,'0'0'0,"0"22"94,0-2-94,0 1 15,21 1 1,-21-2-16,20 22 16,2-21-16,-22 0 0,0 0 15,20 0-15,-20 1 16,0-2-16,0 23 16,0-23-16,0 1 31,-20-21-31,20-21 15,-63-42 17</inkml:trace>
  <inkml:trace contextRef="#ctx0" brushRef="#br2" timeOffset="190882.24">16646 6938 0,'0'0'0,"21"0"31,-21 21-15,22-21-1,41-21 1,-43 21-16,65 0 16,-65 0-16,43 0 15,0 0 1,-20-21-1,-23 21 1,-20 21 15,-41-21 1</inkml:trace>
  <inkml:trace contextRef="#ctx0" brushRef="#br2" timeOffset="194599.19">17990 7463 0,'22'0'16,"-22"-20"15,21 20-31,-21-22 94,-21 22-32,21 22-46,-22-22 0,22 20-1,-20 1-15,20 1 16,-21-2-16,21 43 31,21-21-15,-1-21-1,2-21 1,-1 0-16,21 0 16,-22 0-1,2-21-15,-1 21 0,21-62 31,-1 19-15,-19 1 0,-22 1-1,0 19 1,0 44 31,0-2-32,0 1 1,0 21 0,21 21-1,-1-21 1,23-21 0,-1-21 15,0-21-16,-1-21 1,-41 22-16,22-23 16,-22 23-16,0-2 15,0-62 1,-22 42 0,22 22-1,0 40 16,0 1-15,22 0 0,-1 0-1</inkml:trace>
  <inkml:trace contextRef="#ctx0" brushRef="#br2" timeOffset="195132.97">19062 7379 0,'0'-21'15,"-21"1"1,21-2 0,-21 22-16,21-21 31,-21 21-31,21 21 16,-63 1 15,41-2-16,-19 43 1,41-41-16,-22 19 16,2-19-16,20-2 15,20 64 1,2-42 0,19-20-1,2-2 1,-23-20-16,23 0 15,-22 0-15,20-20 16,2-2 0,-64 1-1,21 0 1,-63 0 0</inkml:trace>
  <inkml:trace contextRef="#ctx0" brushRef="#br2" timeOffset="195382.89">18851 7506 0,'0'0'0,"-20"0"15,-1 0-15,21 20 32,21-20 14,-1 0-30,43-20 0,43-2-1,-44 22 1,-19-21 0</inkml:trace>
  <inkml:trace contextRef="#ctx0" brushRef="#br2" timeOffset="196232.84">19587 7148 0,'0'-21'15,"0"42"79,0 0-94,0 0 16,0 21-1,0 21 1,0 21 0,0-42-1,0 0 1,0-21-16,-21 1 15,21-2 1,21-20 0,-21 21-1,20-21 1,2 0 0,-1-21-16,-1 21 15,2 0-15,-1 0 16,21-20-1,-21 20 1,0-22 0,22-19-1</inkml:trace>
  <inkml:trace contextRef="#ctx0" brushRef="#br2" timeOffset="196615.89">20385 7044 0,'-21'0'31,"0"20"-15,0 1 0,1 0-1,-23 42 1,1 21 0,21-62-16,21 41 15,0-22-15,0-20 0,0 85 16,21-43-1,-21-43-15,42 22 16,105 21 15,-63-83-15</inkml:trace>
  <inkml:trace contextRef="#ctx0" brushRef="#br2" timeOffset="197369.34">20931 7212 0,'0'0'15,"0"-22"-15,-21 22 0,21-21 16,-42 0-1,21-21 1,1 42 0,-2 0-16,1 0 15,1 21 1,-2 0-16,-20 0 16,21 42 15,21-42-31,-21 105 31,42-84-31,0 0 16,-21-21-16,42 1 15,21-22 1,42-22 0,-63 1-1,21-21 1,-42 21-1,-42 0 1,1 21 0,-23 0-1,22 0 1,0 0 15,42 0 0,0 0-15,0-21 0,21 1-1,-21 20 1,-21 20 0,22 1-1,-22 21 1,20-20-1,1 19 1,0-19 0,0-22-1,1-22 17</inkml:trace>
  <inkml:trace contextRef="#ctx0" brushRef="#br2" timeOffset="197715.95">21352 6959 0,'0'0'0,"0"-21"31,42 42-15,-22 21-1,23 21 1,-23 21 0,-20-63-1,0 105 1,0-83-16,-20 103 15,-43-20 1,-64-21 0,-41-20-16</inkml:trace>
  <inkml:trace contextRef="#ctx0" brushRef="#br2" timeOffset="200315.69">17025 8219 0,'21'0'0,"-42"0"31,21 21-15,-22-21-1,2 22 1,-2 41 0,-41 20-1,0 2 1,63-65-16,-41 65 16,19-85-16,2 63 15,-2-43 1,22-40 15</inkml:trace>
  <inkml:trace contextRef="#ctx0" brushRef="#br2" timeOffset="200566.34">16709 8219 0,'0'21'16,"21"1"-1,1 19 1,20 1 0,41 21-1,23 42 1,-86-105-16,23 43 15,19-1 1</inkml:trace>
  <inkml:trace contextRef="#ctx0" brushRef="#br3" timeOffset="211740.34">1041 20591 0</inkml:trace>
  <inkml:trace contextRef="#ctx0" brushRef="#br3" timeOffset="214432.81">4885 9123 0,'20'0'16,"-20"-22"47,0 44 15,-20-22-78,20 20 0,-22 1 15,1 1 1,1-2-16,-2 43 16,1-41-16,1 41 15,20-43-15,-22 1 16,-20 64 15,42-65-31,0 2 63,0-44-48,0 44 1,0-85-1</inkml:trace>
  <inkml:trace contextRef="#ctx0" brushRef="#br3" timeOffset="-214531.15">4654 9269 0,'0'-20'16,"0"-1"-1,0 42 110,20-21-125,1 20 16,1-20 0,40 43-1,-19-23 1,-43 2-16,63 19 16,-43-41-16,1 22 15,1-22-15,20 42 31,-42-21 126,-42-21-157</inkml:trace>
  <inkml:trace contextRef="#ctx0" brushRef="#br3" timeOffset="-211780.79">25741 9774 0,'21'20'16,"-21"2"-1,21-22 16,-42 21-15,21-1 15,-21 22 1,21 21-17,-21-20 1,21-23-16,-21 23 15,21-23-15,-21 22 16,-1-20 0,2-22-1,20-22 17,0 2-17,0-22 1,20-21-1,23 0 1,20-22 0,-63 65-16,42-23 15,-20 23-15,-22-1 0,41-1 16,22-19 0,-42 19-16,0 22 15,42 43 16,-41-23-15,-2 2-16,-20 19 16,21-19-1,-42-1-15,1 21 16,-23-22 0,-20 2 15,21-1-16,22-21-15,20-21 32,20 21-17,22-22 1,0 22 0,0 22-1,0-1 1,-42-1-16,43 2 15,-23-1-15,-20-1 16,-20 23 0,-2-23-1,1 2-15,-84 20 32,84-42-17,-41 21 1,40-21-16,-19 0 15,-23-21 1,43-1 0,-21-20-1</inkml:trace>
  <inkml:trace contextRef="#ctx0" brushRef="#br3" timeOffset="-211278.02">25447 10130 0,'0'22'16,"-22"-22"15,2 0-15,-1 0-1,21-22 1,-42 22 0,42-20-1,22-2 1,-2 2-1,1 20 1,21 20 0,-42 2-1,0-2 1,0 23 15,-22-23-31,2 2 16,20-1-16,-41-1 15,-23 2 1,22-1 0,21-21-16,-22-43 15</inkml:trace>
  <inkml:trace contextRef="#ctx0" brushRef="#br3" timeOffset="-210593.29">24900 9857 0,'22'0'15,"-22"-20"1,21-1 0,-1 21-1,-20-22-15,-20 22 31,20-20-31,-21 20 16,21-21 0,-22 21-1,2 0-15,-43 0 32,63 21-17,-42-1 1,21-20-16,-21 43 15,-1 19 1,23 1 0,-1 43-1,21-64 1,21-22-16,21 23 16,-21-23-16,42-20 15,0 22 1,-1-44-1,-40 22 1,-1 0 0,-42 0 46,-1-20-46</inkml:trace>
  <inkml:trace contextRef="#ctx0" brushRef="#br3" timeOffset="-208791.12">24082 9899 0,'0'-20'125,"20"20"-94,-40 0 78,20-22-78,-21 22 63,-1 22-78,2-22-1,20 20-15,-43 2 16,23-1 0,-1 21-1,-1-21 1,44-1 0,-22 2-1,21-22 16,-1 0-15,2 0-16,-1 0 16,-1 0-16,2-22 15,-1 22 1,-42 0 62,21 22-62,-22-22-16,2 0 15,-1 0-15,-1 21 16,2-21-16,-85 0 31,84-21 0,-1 21-15,22-22 0,22 2-1,-22-1 1,21 21-16,-21-42 16,20 42-16,-20-21 15,22-1 1,-44 2-1,22-2 17,-20 22-32,-1 0 15,-1 0 1,2 22 0,-1-2 15,-1-20-16,2 22 1,20-1 0,0-1-1,-21 2 17,21 19-17,-22-19 1,44-22-16,-44 21 15,22-1 1,-20 2 0,-23-2-1,-19 2 1,-1-1 0,42-21-1,-21 42 1,20-42-16</inkml:trace>
  <inkml:trace contextRef="#ctx0" brushRef="#br3" timeOffset="-208463.88">23536 10404 0,'21'0'16,"-21"20"-1,20-20 1,2 0-16,-2 0 15,1 0-15,1 0 16,83-41 15,-21 20-15,-42 0 0,-42-21-1</inkml:trace>
  <inkml:trace contextRef="#ctx0" brushRef="#br3" timeOffset="-208163.58">23956 9480 0,'20'0'15,"-20"-21"1,0 42 46</inkml:trace>
  <inkml:trace contextRef="#ctx0" brushRef="#br3" timeOffset="-206680.22">23200 9837 0,'20'0'62,"-20"20"-46,0 2-1,22-22-15,-22 20 16,21 2 0,-1-1-1,-20-42 17,0-1-17,-20 22 1,20-20 15,-43 40 0,43 2-15,-42-1 0,1 21-1,-1-21 1,21-21-16,-64 20 15,65-20 1,-2 0-16,-19-20 16,-1-1-1,21-1 1,21 2 0,0-1-1,21-1-15,-21 2 16,20-2-1,2 2 1,19 20 0,-41 20-16,22-20 15,-22 42 1,-22 1 0,22-23-16,-21 2 15,-62 19 16,41-41-15,21 0-16,-1 0 16,22-20-16,-20 20 15,-2 0-15,22-21 16,-21-1 0,21 2 15,0 40 16,-20 2-47,20-1 15,-22-1 1,1 2 0,1-1-1,-22-21 1,-1-21-1,23-1 1,20 2 0,0-23-1,0 23-15,0-1 16,0-1 0,-22 22-1,44-20 1,-44 40-1,22 2 1,-21-1 0,1-1-1,-23 23 1,-19 20 0,41-63-16,-1 20 31,2-20-16,40-41 1</inkml:trace>
  <inkml:trace contextRef="#ctx0" brushRef="#br3" timeOffset="-206422.56">22801 9354 0,'0'0'16,"0"-22"-16,20 22 93,-40 22-93,-1 19 32</inkml:trace>
  <inkml:trace contextRef="#ctx0" brushRef="#br3" timeOffset="-206030.39">22549 10319 0,'21'0'15,"-21"22"-15,20-22 16,2 0 0,19 0 15,-19 0-31,-2 0 15,1-22-15,-21 2 47</inkml:trace>
  <inkml:trace contextRef="#ctx0" brushRef="#br3" timeOffset="-204364.08">21897 9879 0,'0'-22'0,"22"22"63,-22-20-47,20 20-16,1 20 31,1-20-16,-2 0-15,1 0 0,1 0 16,61 42 15,-83-20-15,-21-1 0,21-1-16,-20 2 15,-2-22-15,2 0 0,-23 21 16,23-21-16,-23 0 15,23 0 1,-2 0-16,-19 0 0,-1-21 16,-1-1-1,43 2 1,0-23 15,21 43-31,1-42 16,-2 42-16,2 0 15,-2 0 1,-20 22 0,21-2-1,-42 2-15,1-1 16,20-1-16,-22 23 16,-41-1-1,-42-21 1,22 21-1,-23-42 1,1 20 0,85-40-16,-43 20 15,41 0 1,-19-22-16,-2 2 16,23-1 15,-2 21-16,22-22 1,0 44 0,22-22-1,-22 21 1,-22-1 0,1 2-1,0-2 1,-20-20-1,19 0 1,1-20 0,-21-2-1,42 2 1,-21 20 15,21 20 0,0 2-15,0-2 0,-21 2-1,0-1 1,0-21 0,21 20-1,-21-20-15,21-20 16,-21-1 15,21-1-31,0 2 16,0-2-16,0 2 15,-20-1 1,20-1-16,0 2 16,-22 20 62,22 20-63,-21-20-15,21 22 16,-63-1 0,42 21-1,-21-22 1,21 2-1,42-44 32,0 22-31,0-42 0</inkml:trace>
  <inkml:trace contextRef="#ctx0" brushRef="#br3" timeOffset="-204083.02">20952 9774 0,'0'0'0,"0"-21"0,21-42 141</inkml:trace>
  <inkml:trace contextRef="#ctx0" brushRef="#br3" timeOffset="-203813.48">21058 9626 0,'20'22'0,"-20"-44"0,21 22 15,21 0 1,0-21 0,-21 1-1,42-2 1,-41 22 0,-2 0-1,1 0 1,-84 22 15</inkml:trace>
  <inkml:trace contextRef="#ctx0" brushRef="#br3" timeOffset="-203458.2">20302 10110 0,'0'0'0,"20"0"15,-125 0 95</inkml:trace>
  <inkml:trace contextRef="#ctx0" brushRef="#br3" timeOffset="-192881.15">16857 11391 0,'20'0'16,"1"-21"15,-21 0 157,-21 21-173,1 0 17,-2 0-17,2 0 16,-1 0-15,-1 0 0,2 21-1,-2 0 1,-19-1 0,19 2-1,1-22 1,1 21-1,20-1 1,0 2 0,20-22 15,-20 21-15,21 0-1,1 0 1,-2-21-1,1 21 1,-21 0-16,42-21 31,-20 21-15,19-21 0,-19 20-1,-2 2 1,1-22-1,-21 21-15,0-1 32,0 2-17,0-1 1,0 0 0,-21 0 15,1 0-16,-2 0 1,-19-21 0,-1 21-1,20-21 1,-19 0 0,19 0-1,1 0-15,1 0 16,-2 0-16,1 0 15,-21 0 1,22-21 0,20-21 15</inkml:trace>
  <inkml:trace contextRef="#ctx0" brushRef="#br3" timeOffset="-191241.51">17297 11790 0,'-20'0'16,"-1"0"15,-1 0 1,44 0 108,-1 0-140,-1 0 16,2 0-1,41 0 1,-43 0-16,2 0 0,41 0 31,-42 0-31,21 0 16,-22 21-16,43-21 16,0 0-1,43 0 1,-22 0-1,-21 0 1,21 0 0,-42 0-1,-22 0 1,-40 0 31,-2 0-32,2 0 1,-1-21 0,-1 21-1,2-21 1,-1 0 0,-1 0-1,22-1-15,-20 22 16,20-20-1,-21 20-15,-1 0 32,22-21-32,-20 21 31,40 0 47,2 21-62,-1-1-1,21 2 1,21-1 0,0-21-1,0 21 1,-21-21-1,-1 0 1,-19 0-16,-1 0 63,-42 0-63,-1 21 31,-19 0-16,19 0 1,-41 22 0,21-23-1,-21 21 1,22 2 0,19-43-16,2 42 15,-1-21 1,-1-21 31,44 0 93,-22-21-108</inkml:trace>
  <inkml:trace contextRef="#ctx0" brushRef="#br3" timeOffset="-189430.46">18789 11705 0,'21'22'16,"-21"-44"78,21 2-63,-42 20-31,21-21 15,0-1 1,0 2 0,-21-1-16,0 21 31,-1-21-15,2 0-1,-1 21 1,-1 21-1,2-21 1,20 21-16,-21-21 16,-1 21-1,2-21 1,-1 20-16,21 2 16,-42-1 15,20 42-16,22-42 1,0 21 0,0-21-1,0 0 1,22 21 0,-1-21 15,0-21-31,0-21 15,-1 21 1,23 0 0,-23-20-1,2-2 1,-1 22 0,-1-21-16,2 0 15,-1 0 1,0-21-1,0 21 1,-1-21 0,2 42-16,-22-21 15,-22 42 63,2-21-46,20 20-32,0 2 15,-21-1 1,21 0-16,0 0 16,0 21 15,0 1-16,0-23-15,21 1 16,-1-1-16,2 2 47,-1-22-47,-1-22 16,2 22-1,-22-20-15,21 20 16,-1-84-1</inkml:trace>
  <inkml:trace contextRef="#ctx0" brushRef="#br3" timeOffset="-188057.98">19439 11307 0,'0'-21'31,"0"0"0,-20 21-15,20-22 15,-21 22-15,-1 0-1,2 22 1,-22-22 0,0 21-1,42 0-15,-42 0 16,20-21-1,22 21-15,-20 0 16,-1 0 0,21-1-1,0 2 1,21-1 0,-1-1-16,2-20 15,20 22 1,0-1-1,0 0 1,0 0 0,-1 0-1,-41 0-15,64 20 32,-64-19-17,42 19 1,-42 2-1,-21-1 1,0 0 0,0-21-1,-22 21 1,23-21 0,-23-42 15,2 21-16,20 0-15,0-20 16,21-2-16,-21 22 0,0 0 16,21-21-1,0 42 376,-21-21-344,21-21-16</inkml:trace>
  <inkml:trace contextRef="#ctx0" brushRef="#br3" timeOffset="-186930.78">19860 11202 0,'0'-22'31,"0"44"94,0-1-125,0-1 16,0 2 0,0-1-1,0 0-15,-20 42 16,20-42-16,0 21 16,0 21-1,0 0 1,0 0-1,0 20 1,0-40 0,0-22-16,0 63 15,0-62 1,-22 19-16,22-21 16,0 2-16,0 62 46,0-63-46,0 0 16,22-21-16,-22 22 0,0-2 31,0-40 1,-22 20-17,22-22 1,0-41 15</inkml:trace>
  <inkml:trace contextRef="#ctx0" brushRef="#br3" timeOffset="-185934.61">20259 11748 0,'0'21'16,"0"0"-1,0 0 1,21-21-1,1 0 95,-22-21-110,0 0 15,20-21 1,1 0 0,0-21-1,0 0 1,-21 42 0,21-63-1,-21 63-15,21-63 16,-21 42-1,21 0 1,21 0 0,-21 21-1,1-1 1,-2 22 0,-20 22 15,21-1-16,-21-1-15,-21 2 16,21-1-16,21 21 16,-21-21-1,0 21-15,0-22 16,0 23-16,21 83 47,-21-64-32,0-19 1,0-23 0,-21-20 62,0-20-63,1-1 1</inkml:trace>
  <inkml:trace contextRef="#ctx0" brushRef="#br3" timeOffset="-185515.4">20322 11601 0,'21'0'47,"0"0"-31,0 0-1,0-21-15,21 21 16,0-21 0,21 21-1,-42 0 1,-42 0 62,21 21-62,-20-21-16</inkml:trace>
  <inkml:trace contextRef="#ctx0" brushRef="#br3" timeOffset="-181715.17">16626 13050 0,'0'0'0,"0"-20"125,20 20-109,-20-22-16,21 1 16,1-42 15,-2 1-16,-20 40-15,43-62 16,-43 42-16,63-63 16,-21 42-1,-1 21 1,-19 0 0,-2 63 30,1 0-30,-21 0 0,22 42-1,-22-21 1,0 0-16,0 42 16,0-63-1,0 42 1,20 21-1,-20-21 1,0-42 0,0-42 62,-20 21-78</inkml:trace>
  <inkml:trace contextRef="#ctx0" brushRef="#br3" timeOffset="-181380.35">16709 12882 0,'21'0'32,"1"0"-17,-22-20 1,42-2-1,-21 22 1,41-21 0,-41 21-1,1 21 1</inkml:trace>
  <inkml:trace contextRef="#ctx0" brushRef="#br3" timeOffset="-180194.6">17402 12945 0,'-20'0'15,"40"0"79,-20-21-78,22 21-1,-1-21 1,21 21-1,41 0 1,-20 0 0,0 0-1,43 0 1,-86 0-16,65 21 31,-43-21-31,21 0 16,42 0-1,-42-21 1,-22 21 0,-61 0 15,-1 0-15,-1 0-1,2-21 1,-1 21-1,-1-20-15,2 20 16,-2-22 0,2 1-16,-1 21 15,-21-20 1,21-2 0,42 44 46,-1-2-31,2-20-31,-22 21 16,63 1 0,0-22-1,-43 20-15,2-20 16,19 0-1,-19 0-15,-22 21 16,21-21 0,-42 0 31,21 21-32,-42 0 1,-1 1-1,-20 19 1,21 1 0,22-42-16,-1 21 15,-1 1-15,2-22 63,20-43-48</inkml:trace>
  <inkml:trace contextRef="#ctx0" brushRef="#br3" timeOffset="-179082.17">18894 12882 0,'20'0'16,"-20"-20"15,0-2-31,0 1 31,-20 21-15,-1-42-1,21 21 1,-42 0 0,21 0-1,0 21 1,0 0-16,-1 0 16,2 21-16,-1-21 15,-21 21 1,42 0-16,-21 1 15,-1-22 1,22 20-16,-20 1 0,20 21 16,0-21-1,0 0-15,0 22 16,20-23 0,-20 1-1,22 1 1,19-22 15,2-22-15,20-19-1,-1-2 1,23-41 0,-44 63-1,-41 1-15,22-2 16,-44 44 46,22-2-62,-20-20 0,20 21 16,-21 21 0,21 21 15,0-41-16,41 19 1,-19-19 0,-1-22-1,0 0 1,0 0 0,-63 0 140</inkml:trace>
  <inkml:trace contextRef="#ctx0" brushRef="#br3" timeOffset="-177406.69">16730 13638 0,'-21'-20'94,"1"20"765,20 20-828</inkml:trace>
  <inkml:trace contextRef="#ctx0" brushRef="#br3" timeOffset="-172126.73">16016 11243 0,'0'0'0,"0"-20"16,0-1-1,0-1 16,-20 22 16,-2 22-15,1-1-17,1-1-15,20 23 16,-22-1-1,44 0 1,19 21 0,-19 0-1,19 0 1,-20 42 0,-21-42 15,-21 42-16,-20-42 1,-2 0 0,1-21-1,42-21 1,-21-21 0,21 21 30,21-21-30,-21 21 0,0 0-16,22 21 15,-2-1 1,-20-19-16,0 41 31,0-42-31,0 43 16,-20 19-1,20 43 1,-22-104-16,1 145 31,21-125-31,0 63 16,0-84-16,21 43 16,-21-23-1,0 22 1,0-41-1,0-44 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73.84615" units="1/cm"/>
          <inkml:channelProperty channel="Y" name="resolution" value="74.48276" units="1/cm"/>
        </inkml:channelProperties>
      </inkml:inkSource>
      <inkml:timestamp xml:id="ts0" timeString="2020-12-06T06:48:13.62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9454 12294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2-12-21T07:14:27.56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3392 16623 0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1T07:19:27.4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14464 9114 120 0,'-4'3'46'0,"4"-3"-35"0,-3 0 7 16,3 0 4-16,0 0-4 16,0 0-1-16,0 0 2 15,0-3 2-15,0 3-11 0,0 0 8 0,0-7 4 16,0 7 2-16,0 0 3 15,0-3-20-15,0 3-5 16,-4 0 1-16,4 0 3 16,-3 0-3-16,-1 3 0 15,1-3 1-15,-1 10 0 16,1-4 0-16,-1-3 0 16,1 7 0-16,-1 2 0 15,-3-2-2-15,0-1-2 16,0 4-2-16,0 2 1 15,0 1 3-15,0-4 1 16,0 7 1-16,0-3 2 16,0 0-3-16,0-4 0 0,-1 4-1 15,5 0 1-15,-1-4-2 16,1-3-1-16,-1 1 1 16,1-4 1-16,3-3-1 15,0 4-1-15,0-4 1 16,0 3 1-16,0-6-1 15,0 0-1-15,0 0 1 16,0 0 1-16,0-6-1 16,0 3-1-16,3 3 1 15,1-7-1-15,-4 4 0 16,3-3 0-16,1 3 0 16,-1-4 0-16,1 4 0 15,0-3 0-15,-1-3 0 0,1-1 0 16,-1 1 0-16,4-7 0 15,0 4 0-15,4-10 0 16,-1 3-3-16,5-3 2 16,-1-3 1-16,0 6 2 15,0-6-1-15,0 9-1 16,-3-3 1-16,-1 10-1 16,-3 0 0-16,0-1 2 15,-3 4-3-15,-1 3 0 16,-3 3-6-16,4 9 0 15,-4 1-83 1,-4 8-37-16,-10 8 65 0</inkml:trace>
  <inkml:trace contextRef="#ctx0" brushRef="#br0" timeOffset="2417.44">18969 7091 100 0,'0'-9'38'0,"0"6"-29"0,3-4-3 0,-3 7-1 16,4 0-4-16,-4-3-1 15,0-3 7-15,0 6 5 16,0-3 7-16,0-4 5 16,0 7-1-16,0 0 0 0,0 0-1 15,0 0-2-15,0 0-10 16,0 0 5-16,0 0 2 0,0 0-3 15,0 0 0-15,0 0-2 16,0 0 0-16,0 0-11 16,0 0-3-16,-4 7-1 15,4-4 1-15,-3 3 1 16,-1 7 3-16,1 2-1 16,-4 4-1-16,0 0 1 15,0 0-1-15,0-3 0 16,0 9 0-16,-1-7 0 15,5 1 0-15,-1 0 0 16,1 0 0-16,-1-3 0 16,1-1 0-16,3-2-3 15,0-4 0-15,0-3 4 0,0-2 1 16,0-4 2-16,3-4 0 16,-3-2-2-16,4-3 1 15,3-1-2-15,0-2 2 16,0-4-2-16,0 0 2 15,0-2-2-15,0-1-1 16,-3 3 3-16,-1-3 2 16,1 1 0-16,3-1 2 15,-4 0-4-15,1 3-2 16,-1 1 0-16,1 5-1 16,-4 1 0-16,3 6 0 0,-3-4-3 15,0 7 2-15,0 0-1 16,0 0 0-16,0 7 2 15,0-4 0-15,-3 6 0 16,3 7 0-16,0-7-3 16,0 10 2-16,0 0-4 15,0 12 1-15,3 1 0 16,1 2 2-16</inkml:trace>
  <inkml:trace contextRef="#ctx0" brushRef="#br0" timeOffset="5792.16">16390 9258 68 0,'-7'6'27'0,"3"-3"-21"0,1-3 25 16,3 7 9-16,-4-7-5 15,1 0-1-15,-1 0-17 16,1-7-5-16,-1 7-8 16,1 0-3-16,-1 0 2 0,1 0 11 15,-1-9 6 1,1 0-4-16,3 2-1 15,0-2-7-15,0-1 0 16,0 1-1-16,0 0 1 16,3 6-2-16,1-4 1 15,3-2-4-15,0 3 0 16,3 2-3-16,5-2-1 16,-1-3 1-16,0 6 0 15,0-4 0-15,3-2 0 16,-2 3 0-16,2 3 0 15,-3-4 0-15,0 7 0 16,-3-3 0-16,0 3 2 16,-1 3-1-16,1 4 2 0,-4 2-2 15,0 0 2-15,-4 1-2 16,1 5-1-16,0-5-2 16,-1 6-1-16,-3-4-1 15,0 4 0-15,0-4 3 16,-3 4 0-1,-1 0 1-15,-3-4 0 16,0-2 0-16,-4 5 0 16,1-5 0-16,-4 5-3 15,-1-2 2-15,1-4 1 16,0 7 0-16,0-7 0 16,0 7 0-16,0-3 0 15,3-7 0-15,1 3 0 0,3 1 0 16,0-4 0-16,3-3 0 15,1 7-3-15,3-10 2 16,0 0 1-16,3 9 0 16,4-3 0-16,4-3 0 15,-1-3 0-15,4 7 0 16,1-7 0-16,2 0 0 16,-3 0 2-16,4-7 3 15,-4 7 4-15,0-3 2 16,0-3-3-16,0 6-3 15,1 0-2-15,-1 0 0 16,0-3-4-16,0 3 0 16,-4-6-39-16,1 6-15 0,-4 0 25 15,-7-4 15-15</inkml:trace>
  <inkml:trace contextRef="#ctx0" brushRef="#br0" timeOffset="7449.37">14280 7170 116 0,'-7'-7'44'0,"4"7"-35"0,-1-3 14 0,4 3 2 16,0 0-9-16,-3-6-2 15,-1 6-4-15,4-3-1 0,-3-4-5 16,-1 7-1-16,4-3 1 0,-3-3-2 16,3 3 1-16,0-3-4 15,0 6 0-15,0-4 1 16,0-2 2-16,0 6 1 15,3-6 3-15,1 3-1 16,3-3 2-16,0 2 0 16,3-2 1-16,5-3 0 15,-1-1 2-15,0 1 1 16,0 6 1-16,0-4-6 16,0 1-2-16,0 3-2 15,0 3-2-15,-3 0-4 16,0 0 0-16,-1 0-3 0,-3 9 2 15,0 1 1 1,0 6-1-16,-3-4 4 0,-1 4 0 16,-3-1 1-16,0-2 0 15,0 6 0-15,-3-3 0 16,-1-1 0-16,-3-2 2 16,0 2-1-16,0-2-1 15,-3 3 1-15,-1 2-1 16,0-2 0-16,1 0 0 15,-1-4 0-15,1 7 0 16,-1-9 0-16,0 5 0 16,1-5 0-16,3-1 0 15,3 0 0-15,1 1 0 16,3-1-3-16,3-2 2 0,4-1 3 16,4-3 3-16,-1-3-2 15,5 0 0-15,-1 0 1 16,0 0 0-16,3 0 0 15,1 0 0-15,0-3 0 16,-1-3 0-16,1 6-2 16,0 0 1-16,-4 0-2 15,0 0-1-15,0 0 1 16,-3 0-1-16,-1 0-5 16,-3 0-1-16,0 6 3 15,-7-6 1-15</inkml:trace>
  <inkml:trace contextRef="#ctx0" brushRef="#br0" timeOffset="14102.56">14369 7988 60 0,'0'3'24'0,"0"-3"-18"0,0 6 9 0,0-6 3 15,0 3-6-15,0 4 1 16,-4-4-4-16,4-3 2 16,0 6 0-16,-3-3 3 15,3-3 4-15,0 0 1 16,-4 0-2-16,4 7 0 15,-3-7-9-15,-1 0-5 0,0 0 0 16,1 3-4-16,-1 3 0 16,4-6 3-16,0 0 3 15,0 0 4-15,0 0 2 16,0 0 1-16,-3 0 2 16,3 0-5-16,0 0-3 0,0 0-3 15,0 0 0-15,0 0-2 16,3-6 2-16,4 3-2 15,1 3 2-15,-1-7-2 16,3 7-1-16,1-9 1 16,-1 9 1-16,1-10 1 15,3 10 3-15,-3-3-1 16,-1-3 2-16,1 6-2 16,-1-3 0-16,1 3-3 15,-4 0-2-15,0 0 1 16,-7 0-1-16,0 0 0 15,4 3 0-15,-4 6 0 16,-4 1 0-16,1-1-3 16,-5 7 2-16,-2 0-8 0,-1-4-2 15,-3-2-1-15,0 5 2 16,0-5 6-16,0 5 2 16,3-5 2-16,1-1 0 15,3 1 0-15,0-7 0 16,0 3 2-16,3 0 1 15,0-3-1-15,4-3 1 16,0 0-2-16,0 0 2 16,4 0-4-16,3 0 0 15,0-3 1-15,0 3 2 16,4 0-3-16,-1-6 0 16,1 6 1-16,0 0 0 15,-1 0 0-15,1 6 0 0,-1-3 0 16,-3 4 2-16,0-4-3 15,0 3 0-15,-3-3 1 16,-1 7 0-16,-3-4 2 16,0 3 1-16,-3 1 1 15,-1-1 0-15,-3 1-2 16,0-1 1-16,-3-3-2 16,-1-3 2-16,1 4-2 15,-1 2-1-15,0-3 1 16,4-3 1-16,0-3-1 15,0 0 2-15,0 0 4 16,0 0 6-16,0 7-9 16,4-7-2-16,-1 0-2 15,0 0 2-15,1 0-1 0,-1 0-1 16,1 3-13-16,-1-3-6 16,4 9-43-16,0-9-18 15,0 10 42-15,-3-4 19 16</inkml:trace>
  <inkml:trace contextRef="#ctx0" brushRef="#br0" timeOffset="15614.74">18507 8069 44 0,'-4'-6'16'0,"4"12"-12"0,-3-6 9 0,3 0 7 16,-4 0 6-16,1 0 5 0,-1 0-6 16,1 0-1-16,-1 0-11 15,0 0-3-15,-3 0 0 16,0 0 4-16,0 0-8 16,0 0 6-16,4-6 1 0,-1 6 5 15,1 0 3-15,-1-3-2 16,1-3-2-16,-1 6-5 15,4-3 0-15,0-4-7 16,4 7-1-16,3-9-2 16,3 3-2-16,1 3 1 15,3-4-1-15,0 4 0 16,0-3 0-16,-3 6-3 16,3 0 2-16,0 0 1 0,-3 6 2 15,-1-3-3-15,4-3 0 16,-3 7-1-16,-1 2 0 15,-2 0 2-15,-5 1 0 16,-3-1-3-16,0 1 2 16,-3-1 1-16,-1 0 2 15,-3 7-3-15,0-6 0 16,-4-1-1-16,-3 0 0 16,4-2 2-16,-1-4 0 15,0 3 0-15,1-6 0 16,-1 6 0-16,4-3 2 0,0-3-3 15,0 0 0-15,4 0-1 16,3 0 0-16,0 0 0 16,0 0-2-16,7 0 3 15,3 0 0-15,1 0 1 16,3 0 0-16,0 0 2 16,0 0 3-16,4 0 0 15,-4 7 2-15,-4-4-6 16,1 3-1-16,-4-3 0 15,-3 7 2-15,-4-1-3 16,0 0 0-16,-4 7-1 16,-3-6 0-16,-4 5 2 15,1-5 0-15,-4 5 0 16,-4-2 0-16,4-4 0 0,0 1 0 16,0-1 0-16,3-3 2 15,1-3-1-15,-1-3 2 16,4 0-44-16,0-3-17 15,3 3 29-15,1-6 14 16</inkml:trace>
  <inkml:trace contextRef="#ctx0" brushRef="#br0" timeOffset="23586.13">12781 5962 80 0,'7'-12'30'0,"-7"9"-24"16,0-4 10-16,0 7 5 0,0 0-12 16,0 0-2-16,0 0-7 15,-3 7-1-15,-1-4-1 16,-3 3 0-16,0 3 2 15,0-2 0-15,0-4 11 16,0 3 7-16,3-3 11 16,-3-3 4-16,4 0-2 15,-1 0 1-15,1 0-18 16,-1 0 1-16,1-9-1 0,3 6-5 16,0-4-3-16,0-2-3 0,3-7 0 15,4 7-2-15,0-10 2 16,4 7-2-16,-1-10-1 15,5 3-2-15,-1 6 1 16,0-2 1-16,3-1 0 16,-2 3 0-16,2-2 0 15,1 5 0-15,-1 1 0 16,1 3 0-16,0-4 0 16,-1 7 0-16,5-3 0 15,2 6 0-15,1 0 0 16,3-3 0-16,4-4 0 15,0 7-3-15,-1-3 2 16,5-3 1-16,-1 6 2 0,0 0-3 16,-3 0 0-1,3 6 1-15,1-3 0 0,-5 7 0 16,5-4 0-16,-5-3 0 16,5 7 0-16,2-4 0 15,1-6 2-15,0 0-1 16,0 0-1-16,0-6 1 15,-1 6-1-15,-2 0-3 16,-1 0 2-16,-3 6 1 16,-1-6 0-16,1 3 0 15,0 3 0-15,3-6 0 16,-3 6 0-16,0-2 0 16,3-4 0-16,0 6 0 15,1-3 0-15,-1-3 0 16,0 0 0-16,0 0 0 0,1 0 2 15,-1 0-3-15,0 0 0 16,1 0 1-16,-1 0 0 16,0 0 0-16,0 0 0 15,-3 0 0-15,3 0 0 16,1 0 0-16,2 0 2 16,1 0-1-16,0 0 2 15,3 0-4-15,1 0-2 16,-1 6 2-16,0-3 0 15,-3 7 1-15,4-4 0 16,-5-3 0-16,1 4 2 16,0-4-3-16,0 3 0 0,3-6 1 15,0 0 2-15,1 0-1 16,10-6-1-16,-4 3 1 16,-3 3-1-16,0 0 0 15,-4-7 0-15,4 7-3 16,-4-3 2-16,-3-3 1 15,0 3 2-15,-4-4-1 16,1-2-1-16,-1 9-2 16,0-3 1-16,4-3 1 15,-4 6 2-15,0-4-1 16,-3-2-1-16,0 6 1 16,0-6-1-16,-1 6 0 15,-2 0 0-15,2 0 0 0,1 0 0 16,0-3 0-16,0 3 0 15,-4-6 0-15,0-4 0 16,0 7-3-16,4-3 2 16,-4 6 1-16,4-3 2 15,-4-4-1-15,0 7-1 16,1-3 1-16,-1 3 1 16,0 0-3-16,0 0 0 15,-3 0 1-15,3 0 0 16,-3 0 0-16,0-6 0 15,-4 6 0-15,4 0 0 16,-8 0 0-16,1 0 0 16,-1 0 0-16,5 0 0 0,-8 0 0 15,0-6 0-15,0 2 0 16,-3 4 0-16,-1 0 0 16,1 0 0-16,-4 4 0 15,0 2 2-15,0 3-1 16,-4 1 2-16,-3 9-2 15,0 6 2-15,-3-7-2 16,-1 11-1-16,-3 2 1 16,4-3-1-16,-4 0-3 15,0-2 2-15,0 8-1 16,0-6-2-16,-1 7-8 16,-2-7-3-16,-4 0-80 15,0-3-34 1,0 4 65-16</inkml:trace>
  <inkml:trace contextRef="#ctx0" brushRef="#br0" timeOffset="26769.96">16873 6028 72 0,'-3'0'30'0,"-1"-3"-24"0,4-3 10 15,0 6 5-15,0-3-10 16,0-4-3-16,0 7-8 15,0-6 0-15,-3 3-2 16,-1 3 0-16,4-6 0 16,-3 6 0-16,-1-4 0 0,1-2 0 15,-1 6-7-15,1 0-2 16,-1 0 1-16,-3 6 1 16,0-6 17-16,3 0 8 15,1 0 15-15,-4 0 8 16,3 0-8-16,-3 0-1 15,0 0-11-15,4 0-1 16,-1 0-11-16,1-6 2 0,-1 6 4 16,4-3-3-16,0-3 2 15,0-4-5-15,0 7-2 16,0-9-2-16,0 9-3 0,0-7 1 16,4 1-1-1,-1-1 0-15,4 1 0 0,0-7 0 16,0 7 0-16,0-7 0 15,0 7 0-15,1-10 0 16,-1 3 2-16,0 4-1 16,3-4-1-16,1-3 1 15,-1 4-1-15,1-4 0 16,0 6 2-16,-1-3-3 16,1 1 0-16,-1 5-1 15,1 1 0-15,-1 0 2 16,1-1 0-16,0 10 0 15,-1-6 0-15,1 6-3 16,3 0 0-16,0 6-1 16,4 0 3-16,-1-2-2 15,4 5 1-15,1-3 2 0,-1-3 0 16,3 7 0-16,5-10 0 16,-5 6 0-16,5-6 0 15,-1 0 0-15,4 0 0 16,3 3 0-16,0-3 0 15,4 6 0-15,0 4 0 16,3-4 0-16,0-3 0 16,1 7 0-16,3-10 0 15,-1 6 0-15,1-6 0 16,-3-6 0-16,3 6 0 16,3-3 0-16,0-4 0 15,1 4 0-15,-1-3 0 0,0 6 0 16,1 0 0-16,-4 6 0 15,0-3 0-15,-1-3 0 16,1 0 0-16,0 0 0 16,4-3 0-16,-1-3 0 15,0 6 0-15,1-6 0 16,-1 2 0-16,4-2 0 16,-4 6 0-16,1-3 0 15,-4-3 0-15,0 6 0 16,-1 0 2-16,1 0-1 15,0 0-1-15,3 9-2 16,1-3 1-16,-1 4 1 16,1-1 0-16,-1 1 0 15,-10-4 0-15,-7-3 0 0,10 7 0 16,14-10 0-16,1 0 0 16,-4 6 0-16,3-6 0 15,-3 3 0-15,0 3 0 16,0-6 0-16,0 6 0 15,0-2 0-15,10-4 0 16,1-4 0-16,-4-2 0 16,0 0 0-16,3 3 2 15,-3-13-3-15,-3 13 0 16,-1-3 1-16,1-4 2 16,-5 1-1-16,1-7-1 15,0 7 1-15,-3-4-1 16,-1 4 0-16,-3-1 0 0,0 4 0 15,-4-3 0 1,-3 3 0-16,-4-4 0 0,-3 10 0 16,0-3 0-16,-1-3 0 15,1 3 0-15,-4-4 0 16,1 7 2-16,-8-3-3 16,0-3 0-16,-3 6-1 15,-4 0 0-15,-4 9 2 16,-3-2 2-16,-3 2-3 15,-1 0 0-15,-3 4-1 16,-3 3 0-16,-1 2 2 16,-3 7 0-16,-3 1 0 15,-1 2 0-15,-3 9 0 16,0-2 2-16,-4 3-3 16,4-4 0-16,-3 1 1 0,2-7 0 15,1 6 0-15,4-9 0 16,-1-3 0-16,1 3 0 15,3-9-18-15,-1-3-8 16,1-4 14-16,0 7 5 16</inkml:trace>
  <inkml:trace contextRef="#ctx0" brushRef="#br0" timeOffset="61131.11">12707 12936 52 0,'0'7'19'0,"4"-4"-15"0,-1-3-1 16,-3 0-1-16,4 6-2 15,-1 3 0-15,1-2 0 16,-4-4 0-16,0 6 0 16,0 1 0-16,0-1 6 15,-4 0 4-15,-3 4 1 16,0-1 3-16,0-2 2 0,-4-1 2 16,1 7-8-16,-1-7-3 15,-3 7-4-15,0-3 0 16,0 2-2-16,0 4-1 15,0 0 1-15,-4 0-1 16,0-4 0-16,1 4 0 16,3 0 0-16,-4-3 0 15,4-1 0-15,-4-2 2 16,1 6 3-16,-1-10 2 16,0 7 3-16,-3-7 1 15,0 1-5-15,0-1-2 16,0-3-4-16,-4 4-1 0,4-4 1 15,0 3 0-15,0-5 2 0,-1 5-1 16,1-3-1-16,0-3 1 16,0 4-1-16,0-4 0 15,-1-3 0-15,5 0 0 16,-1 0 0-16,1-3 2 16,-1-4 1-16,-3-2 5 15,3 0 5-15,4-4 4 16,-4-3 2-16,4 7-4 15,0-7 1-15,0 7-9 16,-4-10-2-16,1 3-5 16,-1 4-1-16,0-4 1 15,1-3 0-15,-1 4 0 16,1 2 0-16,2-3 0 0,-2 1 0 16,-1 2 0-16,1-3 0 15,2-2 0-15,1-1 2 16,4-6 3-16,-1 6 4 15,1-6 0-15,-1 6 0 16,4-6-3-16,3-3-1 16,1 3-3-16,3 3-2 15,3-10-2-15,4 4-1 16,8 0-3-16,2-10-1 16,8 4 1-16,3-1 2 15,4 1 2-15,0-4 1 16,3 10-2-16,0-3 2 0,4 9 1 15,3 3 0-15,4 3 0 16,4 0 0 0,-5 7-3-16,1 9 2 0,0 0 1 15,0 6 0-15,-7-3 0 16,0 13 0-16,-4-6-5 16,0 8-1-16,4 17-4 15,-4 9 1-15,-3 3-8 16,-7 6-4-16,-4 7-55 15,-7-4-27 1,0-6 52-16</inkml:trace>
  <inkml:trace contextRef="#ctx0" brushRef="#br0" timeOffset="62027.24">13420 14307 192 0,'-25'3'74'0,"11"3"-58"0,-4-3 5 0,11 3-3 16,-7-2-14-16,-4 5-1 16,-6 7-23-16,-4 2-7 15,-4 8-19-15,-4-8-9 16,1 11 19-16,0-4 8 15,0 0 39-15,-4-6 19 0,0-4 3 16,-7-5 4-16,7-7-1 16,-3-3 2-16,3 0-12 15,0-13-6-15,1-9-11 16,2-6 0-16,5-16 2 0,2-3-4 16,5-6-2-16,6-7-5 15,4-2-2-15,3-1 1 16,8-9 2-16,3 0 0 15,3-7-1-15,8 7-2 16,7 0 1-16,6 9 3 16,4 0 1-16,4 10-1 15,4 0 1-15,-1 6-4 16,4 6 0-16,-1 10 1 0,1 9 0 16,0 19 0-16,7 6 0 15,-4 19-3-15,1 9 2 16,-1 10-1-16,-3 12-2 15,-1 10-6-15,-2 0-4 16,-1-1-19-16,-3 1-8 16,0-7 21-16,-11 4 10 15</inkml:trace>
  <inkml:trace contextRef="#ctx0" brushRef="#br0" timeOffset="62620.72">14101 14416 168 0,'-11'29'66'0,"0"-23"-52"0,-3 19-1 16,7-16-3-16,-3 4-3 15,-8-4 3-15,-3 7-5 16,-7 0-1-16,-4-4-2 0,-3-2-6 0,-4-4 0 15,0 3-7-15,-3-9-1 16,-1-6 5-16,1-3 3 16,0-10 7-16,-1-9 6 15,-3-10 4-15,4-12 4 16,3-7 0-16,8-2 1 16,2-4-9-16,8-3-3 15,11-3 0-15,3-3 1 16,10-6-1-16,15 6 1 15,6-1-4-15,5 4-2 16,9 7-3-16,8-1 1 16,11 10 1-16,6 15 0 0,8 4-3 15,-4 8 2-15,0 17-1 16,0 6-2-16,-7 6 0 16,-4 13 0-16,-3 3-2 15,-3 9 1-15,-12 6-6 16,-2 16-3-16,-12 4-10 15,-6 2-5-15,-4 7 16 16,-10 0 6-16</inkml:trace>
  <inkml:trace contextRef="#ctx0" brushRef="#br0" timeOffset="63208.74">15166 14266 96 0,'3'25'38'0,"1"-16"-29"0,0 10 6 0,-4-9 0 16,0-4 0-16,-4 6 1 0,-3 4-8 15,-7 0-5-15,-7-4-11 16,-11 10-3-16,-10-3 1 16,-8 0 1-16,-6 0 19 15,-1-4 7-15,-3-5 19 16,4-10 9-16,6-7-8 15,1-11-4-15,3-7-19 16,0-13-4-16,4-9-3 0,3-6-1 16,4-10-1-16,3-6-1 15,8-10 0-15,9-2-2 16,12-7 1-16,6 3-4 16,12 7-2-16,6 0 2 15,10 2 0-15,5 7 1 16,6 7 0-16,14 8-3 0,12 17 2 15,6 12-1-15,3 15 0 16,-3 13 0-16,-7 23-2 16,-3 2-4-16,-8 6-2 15,-6 7-2-15,-8 9 2 16,-10 19-5-16,-11 3-3 16,-7 7 10-16,-14-7 4 15</inkml:trace>
  <inkml:trace contextRef="#ctx0" brushRef="#br0" timeOffset="63742.34">16231 14112 236 0,'4'0'90'0,"-1"10"-70"0,-3-1-5 16,0 0-8-16,-3 10-14 15,-4-3-3-15,-4 12-19 16,-6-3-8-16,-12 3-1 0,-6 1 2 15,-4 2 14-15,-7-9 8 16,-7 0 26-16,-3-10 12 16,-4-2 15-16,-7-4 8 15,-4-12-5-15,1-7-3 16,3-12-22-16,0-9 5 0,7-1 5 16,3-2-11-16,8-7-3 15,7 0-8-15,10-10-4 16,7 1-3-16,11-10 1 15,11 1-6-15,17-10 0 16,14 9 1-16,14 10 1 16,15-4 3-16,6 7 1 15,1 6 1-15,3 13 0 16,3 9-3-16,1 9 0 0,3 13-3 16,-7 13-1-16,-3 12-5 15,-8 12-3-15,-7 26-49 16,-13 25-20-16,-22 6 43 15,-18 6 21-15</inkml:trace>
  <inkml:trace contextRef="#ctx0" brushRef="#br0" timeOffset="84450.21">13660 11509 184 0,'-11'-3'68'0,"7"3"-52"0,1 0 10 0,3 0 1 15,0 0-13-15,0 0-3 16,0-6-9-16,0 6-2 16,0 0 0-16,-4 0-3 0,4 0 0 15,0 0-9-15,0 0-3 16,4-3 3-16,-1-3 3 16,5 3 5-16,2-7 4 15,1-6 5-15,3 7 2 16,0-10 3-16,0-6 4 0,4 0-4 15,-1-3 2-15,4-7-5 16,1-2 1-16,-1-1-5 16,0-6 0-16,0-6-6 15,0 9 0-15,4 0-4 16,0-2 2-16,-8 11 1 16,1 1-1-16,-4 3 1 15,0 9 0-15,-7 3 0 16,4-3 3-16,-4 10-2 15,-4 3-1-15,-3 2 0 16,0 8 3-16,-3 2 0 16,-8 10 1-16,-3-4-3 15,4 4 2-15,-8 3-4 16,0-1 1-16,1-2 2 16,3-3 3-16,-4 2-2 15,4 1 0-15,0-7 1 0,3-5 2 16,1 5 1-16,2-9 3 15,5-3-1-15,3-3 2 16,3-4-4-16,8-2 0 16,3-10-3-16,7 3-1 15,8-3 3-15,-5 0 1 16,1-6 1-16,0 9 0 16,-4-6 0-16,0 6 2 15,-3 3-3-15,-1 7-2 16,-3-1 0-16,0 1-1 15,-3 9-3-15,-4 0 2 0,-3 9 1 16,-4 10 2-16,-4 6-1 16,1 4 2-16,-4 5-13 15,-4 7-6-15,0-3-42 16,1-1-17 0,-1-2 38-16</inkml:trace>
  <inkml:trace contextRef="#ctx0" brushRef="#br0" timeOffset="84961.26">13776 11757 236 0,'-14'0'90'0,"14"6"-70"0,-4-6-1 0,4 0-3 15,0 0-14-15,0 0-1 16,0-6-10-16,0 3-2 15,4-3 6-15,3-10-2 0,-4-3 2 16,5 0 1-16,-1 1-1 0,3-7 6 16,-3-1 3-16,4-2 3 15,-4 0 1-15,3 3 0 16,1 6 0-16,0 0-4 16,-1 1-3-16,4 2-5 15,0 6 0-15,1 7-7 16,-1-3-3-16,-4 6-1 15,4 9-1-15,-3 1 2 16,-1-1 3-16,1 10 5 16,-4-3 3-16,0 3 2 15,0 6 1-15,-3-7 0 16,-1 8 0-16,-3-8-5 16,0 1 1-16,0 0-42 15,-3 0-19 1,-1-4 33-16</inkml:trace>
  <inkml:trace contextRef="#ctx0" brushRef="#br0" timeOffset="85230.68">13811 11676 216 0,'-3'-10'82'0,"3"4"-64"15,3 3 9-15,1-3-2 0,-1 6-13 16,1-10-4-16,3 7-10 16,0-3-1-16,4-4 1 15,3 4-21-15,7 3-7 0,4-3-56 16,6-4-23-1,1 1 56-15</inkml:trace>
  <inkml:trace contextRef="#ctx0" brushRef="#br0" timeOffset="85950.29">14351 11419 300 0,'-25'-4'112'0,"25"-2"-87"0,0 6-4 0,0 0-10 15,0 10-14-15,0-4 0 16,0 3-15-16,4 1-5 0,-1 8 12 16,1 1-21-16,-1 6-8 0,-3 0-1 15,0 4 1-15,-3-4 21 16,-1-3 8-16,-3-7 16 16,0 4 7-16,0-9 6 15,0 5 3-15,0-12-7 16,0 4-3-16,4-14-2 15,-1-2-1-15,4-4-2 16,7-12-1-16,4 0-1 16,3-3 0-16,3 0-5 15,5-7 1-15,2 10-2 16,4-3 0-16,1 0 2 16,2 3 0-16,-2 6 0 15,-5 3 2-15,-2 7 1 16,-1-1 1-16,-4 10-2 0,-3 0 1 15,-7 10 0-15,-3-1 3 16,-8 7-5-16,-3-4-3 16,-3 4-2-16,-4 3 3 15,-4-3-2-15,4-7 1 16,0 7 2-16,3-7 2 16,1-6-1-16,3 7 2 15,3-4-4-15,8-3 0 16,6 3 3-16,1 4 1 15,3-4 1-15,0 3 0 16,0 1-2-16,0 2 1 16,-3-2-2-16,-1 5-1 15,-6 4 3-15,-8 0 0 16,-6 6 1-16,-8 3 0 0,-10 4-35 16,-7-1-17-16,-11 13 25 15,-7-13 11-15</inkml:trace>
  <inkml:trace contextRef="#ctx0" brushRef="#br0" timeOffset="87656.34">14171 11776 156 0,'-3'-3'57'0,"3"3"-44"0,0-6 18 16,0 6 8-16,0 0-16 16,0 0-4-16,0-4-15 15,0-2-2-15,0 6-2 16,0 0 0-16,0 0 0 0,-4 6-7 15,1-2 0-15,-1 5-6 16,-3 7 1-16,0 9-12 16,-4 3-4-16,1 6 15 0,-4 4 6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07:23:2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137 117 3200,'-2'-8'176,"0"-1"-1,1 1 1,0-1 0,0 1-1,0-1 1,1 1-1,2-14 1,-1-5 1229,-1 27-1392,0 0-1,1-1 0,-1 1 0,0 0 0,0 0 0,0-1 0,0 1 0,0 0 0,0-1 0,0 1 0,0 0 0,0-1 1,0 1-1,-1 0 0,1 0 0,0-1 0,0 1 0,0 0 0,0 0 0,0-1 0,0 1 0,-1 0 0,1 0 0,0-1 0,0 1 1,0 0-1,-1 0 0,1 0 0,0-1 0,0 1 0,-1 0 0,1 0 0,0 0 0,0 0 0,-1 0 0,1-1 0,0 1 0,0 0 1,-1 0-1,1 0 0,0 0 0,-1 0 0,1 0 0,0 0 0,0 0 0,-1 0 0,1 0 0,0 0 0,-1 0 0,1 0 0,0 0 1,0 1-1,-1-1 0,1 0 0,0 0 0,0 0 0,-1 0 0,1 0 0,0 1 0,0-1 0,-1 0 0,1 0 0,0 0 1,0 1-1,-15 13-24,-12 20 49,11-15 32,1 0 0,-12 23 0,24-37-82,1 0 1,-1 0-1,1 0 0,0 1 0,0-1 0,0 1 0,1 0 0,0 0 0,0-1 0,0 1 0,1 0 1,0 0-1,1 10 0,0-14 10,0 1 0,0 0 0,0 0 0,0-1 0,1 1 0,-1 0 0,1-1 0,0 1 0,0-1 0,-1 0 0,2 0 0,-1 0 0,0 0 0,0 0 0,1 0 0,4 2 0,5 3 63,0-1 0,17 7 0,-21-10-19,-6-2-16,0 0 0,0 0-1,0 0 1,0 0-1,0 0 1,0 0-1,0 1 1,0-1 0,-1 1-1,1 0 1,-1-1-1,1 1 1,-1 0-1,0 0 1,1 0-1,-1 0 1,0 0 0,0 0-1,0 0 1,-1 0-1,1 0 1,0 1-1,-1-1 1,0 0 0,1 0-1,-1 1 1,0-1-1,0 5 1,-1-1-56,0 0-1,-1 0 1,1 0 0,-1 0 0,0 0-1,-1 0 1,1 0 0,-1-1 0,-6 10-1,-26 31-3055,17-26 1924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07:23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7424,'-8'0'2816,"11"0"-2208,-11 3 0,3 2-224,2 3-416,-6 3-32,-4 4-2528,-5 9-1152,-3 7 1920,-10 8 896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1T07:21:24.3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10943 4557 88 0,'11'-3'33'0,"-4"3"-26"0,0 3 9 0,0 4 5 15,0-7-10-15,4 0-1 16,3 0-4-16,0-7-1 16,0 7-3-16,0-3 1 15,4 3-4-15,-4 0 0 16,3 0 1-16,1 0 4 15,0 0 0 1,-1 0 5-16,1 0 2 16,3 3-6-16,0 4 1 0,4-7 4 15,0 6-2-15,3-6 3 16,0 0 5-16,0-6 2 16,4 6-5-16,0-7-3 15,3 7-1-15,4 0-1 0,0 0-4 16,0 0-1-16,-1 0-1 15,1 7-2-15,3-7 1 16,1 6-1-16,-4-6 0 16,-1 3 2-16,5-3-1 15,-4 0-1-15,3 6 1 16,0-3-1-16,4-3 0 16,3 0 2-16,-3 0-1 15,-3 7-1-15,-1-7-2 16,-3 0 1-16,0 0 1 15,-1 0 0-15,-2 0 0 16,-5 3 0-16,1-3 0 16,3 6 0-16,-3-3 0 0,4 4 0 15,-1-4 0 1,0 6 0-16,0-9 0 0,1 6 0 16,-5-6 0-16,5 10 0 15,-5-10 0-15,5 6 0 16,-1-3 0-16,0-3 0 15,-3 10-3-15,3-10 2 16,4-10 1-16,7 10 2 16,-4-3-1-16,1-3-1 15,-1 6 1-15,0-3-1 16,1 3 0-16,-1 0 2 16,0-7-1-16,1 7-1 15,-5-6 1-15,1 6 1 16,-4 0-3-16,1-3 0 0,-1 3 1 15,4 0 0-15,0 0 0 16,-1-6 0-16,1 6 0 16,0 0 0-16,0 0 0 15,-4-3 0-15,0-4 0 16,1 7 0-16,-5-3 2 16,5 3 1-16,-5-6-1 15,-2 6-2-15,-1-3 1 16,0 3 1-16,0 0-1 15,-3 0 2-15,3-7-2 16,-3 7-1-16,7 0-2 16,-1-3 1-16,1-3 1 15,-4 6 0-15,1-3 0 0,-1-3 2 16,-3 6-1-16,-1-7 2 16,1 4 0-16,0 3 1 15,-4 0-5-15,0 0 1 16,0 0 2-16,-3 0 1 15,-4-6-1-15,-3 12 1 16,-1-6-4-16,-3 0 0 16,0 0-10-16,-3 3-5 15,-4 4 8-15,-4 2 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4T07:21:59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3316 5457 188 0,'0'-3'71'16,"0"-3"-55"-16,0 12 13 0,0-6 4 0,0 0-13 16,0 0-3-16,0 0 5 15,-7 3 3-15,4-3-33 16,3 0-26 0,-8 10 16-16,5-10-4 0,-1 9 10 15,4 1 3-15,-7 5 5 16,4 4 4-16,3-3 1 15,0 3 6-15,0-1 3 0,-7 7-1 16,3-6 2-16,-6 10-4 16,6-4-2-16,-6 3-2 15,2-3-3-15,1 3-2 16,7-9 1-16,-7-3-4 0,4-1 1 16,3-5-3-16,-7-7 2 15,7-3-21 1,0 0 14-16,-4-10-2 15,4 1 5-15,0-10 3 16,4 4 7-16,-4-7 5 16,0 0-3-16,0 0 5 15,7-3 2-15,-4 0 1 0,8-4 3 16,0 1 2-16,3 3-1 16,0-3 4-16,3 3 2 15,1 0-11-15,3 6-3 16,-7 0-7-16,8 10-3 15,-8-1-3-15,7 10 1 16,-11 3 12-16,4 4 4 0,1 2-20 16,-5 10-10-16,1-10 2 15,-1 13 4-15,4-9 1 16,-3 5 1-16,-4-8-3 16,4 6-1-16,-4-7 5 15,3 0 6-15,-6 1 1 16,6-1 1-16,-10 1 4 15,0 2 1-15,-7-9 5 32,4 7-4-32,-8-1 0 0,-3 7-2 15,0-7 1-15,3 1-2 16,-3-4-1-16,-3-3 1 16,3 6 1-16,3-2 1 0,0-4 5 15,4 6 3-15,-3-9 0 0,3 6 1 16,3-6 9-16,4 4 4 15,0-4-18-15,4 6-5 16,3-6-3-16,7 0 0 16,0 0 1-16,7 0 0 15,0 0 2-15,4 6 3 16,0-3-13-16,-1 4-7 16,1-4 19-16,-4 6 10 15,-7 7-11-15,4-7-4 16,0 7-4-16,-8-4 3 15,-10 7 7-15,0 6 5 16,0-6-12-16,-7 6-3 0,4 3-5 16,-8-9-1-16,-3 6 10 15,-7-9 7-15,7-3-2 16,-11 2 0-16,4-5 2 16,0-1 1-16,-4-9-6 15,7 0-2-15,-3 0 4 16,7-9 3-16,-4-7-12 31,11 7 3-31,-3-10 1 0,10-9-100 16,0 2-45-16,0 5 74 15,10-1 36-15</inkml:trace>
  <inkml:trace contextRef="#ctx0" brushRef="#br0" timeOffset="1017.84">4001 5752 164 0,'0'0'63'0,"-8"0"-49"0,8 0 7 16,0 0 2-16,0 0-10 15,-3 0 0-15,3 0-5 16,0 0 0-16,-7 10-5 16,7-10 0-16,0 0 1 0,7 6-2 15,-7-3 1-15,11 3 0 16,-4 4 3-16,10-4-1 16,-3-3 2-16,7 6 13 15,4 1 7-15,0-4-18 0,0-3-7 16,10 7-2-1,-7-4 1-15,4 3 0 0,3-2 2 16,-7-4 0-16,8 3 3 16,-1-6-10-16,0 0-4 15,4-6 6-15,3 3 3 16,-6-4-9-16,2-2-4 16,-9 0 17-16,6-1 7 15,-3 1-15-15,-8-1-9 16,-6-5 16-16,0 5 8 15,-4 1-3-15,-4 3-2 16,1-4-22-16,-11 1-10 16,0-1 8-16,0 7 4 0,0-3 9 15,0-4 4-15,-7 4 5 16,3 3 2-16,-6-3 25 31,6-4-17-31,-6 7-5 0,-5-3-17 16,5 6-9-16,-1 0 17 15,1 6 8-15,-1-3-3 16,8 4-5-16,3-4 1 16,0 6 0-16,0 1 0 15,10 2 1-15,-6-2-9 16,10-1-1-16,3 4 4 16,1-7 1-16,3 3 2 15,-3-3 2-15,0-2-1 16,6 5 2-16,-6-9-2 15,3 0-1-15,-7 0-4 16,4 0 2-16,-1 0 12 16,1 0-8-16,-11 0 3 15,11 6-4-15,-15-3 4 16,1-3-21-16,-8 10-8 16,1-1 12-16,-15 1 7 15,1 5 5-15,-8 4 0 0,0 6 1 16,0-6 10-16,4-3 7 15,0-4-9-15,3 4-2 16,8-7-16-16,-1-2-4 16,1-4 15-16,6-3 9 0,4-3-77 15,7-4-33-15</inkml:trace>
  <inkml:trace contextRef="#ctx0" brushRef="#br0" timeOffset="1858.01">5203 5366 540 0,'4'-15'200'0,"-4"15"-155"0,11 0-13 31,-4 0-145-31,-7 0-73 16,0 0 109-16,3 0 53 0,-3 0 24 15,0 0 7-15,0 0-4 16,4 6-5-16,3 3-1 0,-7 1 2 16,3 9 2-16,-3-1 0 15,0 8 2-15,0 2-15 16,0-3-5-16,-3 0 7 15,3 3 2-15,0 0 6 16,-7-3 3-16,3 4 15 16,1-1 9-16,-8-3-14 15,0 3-8-15,1-6-19 16,6-9-7-16,-6 6 1 16,10-13 2-16,-7-3-15 15,7-6-4-15,0-3 20 31,7-4 10-31,3-2 9 0,1-4 12 16,3 0 4-16,4 7-3 0,3-4-3 16,0-2-5-16,4 5-4 0,-1 1 2 15,-2 3 2-15,2 6 4 16,-6-4-2-16,0 4 1 16,-1 4-3-16,1-4 2 15,-4 6-6-15,-3 3-3 16,-4 1-2-16,0 8 3 15,-4-2 0-15,-3 3 1 16,0 0-7-16,-3 0 0 16,3-4 12-1,0 4-3-15,-7-10 6 16,0 1 16-16,-1-1 9 0,-2-2-15 16,-1-7-5-16,4 0-8 15,-10 0-2-15,-1-7 3 0,0-2-5 16,1-1-1-16,-8 1-7 15,7 0-3-15,1-1-69 16,3 1-30 0,-8 3 55-16</inkml:trace>
  <inkml:trace contextRef="#ctx0" brushRef="#br0" timeOffset="8889.21">3189 6279 64 0,'-3'0'27'0,"6"0"-21"0,4-3 1 0,-7 3-2 16,0 0-14-16,0 0-4 15,0 0 6-15,4 0 3 16</inkml:trace>
  <inkml:trace contextRef="#ctx0" brushRef="#br0" timeOffset="9290.15">3196 6266 88 0,'-10'0'35'0,"10"0"-27"0,0 0 24 0,0 0 12 15,0 0-9-15,0 0-2 16,0 0-13-16,0 0-5 16,0 0-8-16,0 0-5 0,3 4-1 15,4 2-4-15,-3-3 0 16,3 6 2-16,-4 7 2 16,8 0-2-16,-1-4 0 0,-6 4-4 15,7 0 1-15,-1-4-3 16,4-2 2-16,0-1 1 15,8 0 2-15,-8 1 1 16,7 2 3-16,-7-9-1 16,7 7-1-16,-3-4-2 15,-1-3-1-15,8-3 4 16,-7-3 3-16,3-3-3 16,0 3-3-16,4-7-10 15,-8-2-3-15,1 2 10 16,0 1 5-16,-1 0 3 15,-10-1 1-15,4 7-5 16,-4-3-1-16,0-4 3 16,0 10 1-16,4-6-5 15,-11 3 0-15,3 3-6 0,4 0 1 16,-3 0-16-16,-4 0-4 16,0 3 16-16,0 10 9 15</inkml:trace>
  <inkml:trace contextRef="#ctx0" brushRef="#br0" timeOffset="10611.88">5094 6100 544 0,'11'0'203'0,"-11"0"-158"0,0 6-353 16,7-6 183 0,0 0 61-1,-4 0 47-15,4-6 33 0,-3 6-12 16,3 0-2-16,0 0-2 16,0 0 0-16,4 0 0 15,-11 0-5-15,7 6-10 16,0 4-3-16,-7-7 11 15,10 3 8-15,-6 4 1 16,3-1 1-16,0 1-3 16,4-4-3-16,3-3 4 15,3 3 1-15,-3-3-5 16,8 4-2-16,2-7 8 16,1 3 5-16,0-3-3 0,-4 6-1 15,4-6-4-15,-1 0-1 16,4 0 3-16,4 0 1 15,-4 0 3-15,8-6 1 16,-5-4 1-16,1 7 0 16,0-6-2-16,-4-1 1 15,0-5-2-15,-3 5 0 16,0-5-1-16,-11 5 0 16,0 1-5-16,-3 6-1 15,-1-4-4-15,1 4-1 16,-11 3-10-16,0 0-1 0,0 3 9 15,-7-3 7-15,3 10-16 16,-3-4-7-16,0-3 13 16,0 7 5-16</inkml:trace>
  <inkml:trace contextRef="#ctx0" brushRef="#br0" timeOffset="14860.15">11998 13159 20 0,'-4'-3'8'0,"4"3"-6"0,0-7-1 16,0 4 2-16,0-3 11 0,0 6 28 15,0-3-22 1,0-3 23-16,0 6-24 0,0-10 5 16,0 10-14-16,0 0-1 15,0 0-6-15,0 0-2 16,0 0 0-16,0 0-1 15,4 3 0-15,-4-3 0 16,7 7 0-16,0 2 0 16,7 0 0-16,0-2 0 15,4-4 0-15,0 6 0 16,-1-2 0-16,4-7 2 16,4 3-1-16,0-6-1 15,3 3 1-15,0-7-1 16,0 7 0-16,1-3 0 15,-5-3 0-15,1-4-29 16,-4 10 16-16,-3-9-21 16,-1 6 19-16</inkml:trace>
  <inkml:trace contextRef="#ctx0" brushRef="#br0" timeOffset="15250.7">12128 13165 100 0,'0'0'38'0,"0"0"-29"0,4 3 1 0,-4-3-1 16,4 0-5-16,-1 0-3 16,1 10 0-16,-1-4-1 15,1-3 0-15,-1 3 0 16,4 4 0-16,0-4-3 16,4 3 2-16,-1 1-1 15,1-1 0-15,0-6 8 16,3 10-3-16,3-10 14 15,1-3-9-15,3 0 5 16,0 0-8-16,1-9-26 16,2 2 10-16,1-2-24 15,-4 0 20-15</inkml:trace>
  <inkml:trace contextRef="#ctx0" brushRef="#br0" timeOffset="15521.51">12040 13356 548 0,'0'7'203'0,"0"-7"-158"0,7 0-155 0,-7 0-79 15,7 0 87-15,4-7 53 16,7 4 38-16,6-3 7 16,5-3 2-16,2-10-80 15,5 9 44-15,-1-5-61 16,4 2 57-16</inkml:trace>
  <inkml:trace contextRef="#ctx0" brushRef="#br0" timeOffset="18928.22">9246 5081 540 0,'7'0'203'0,"-7"0"-158"0,0-9-175 0,0 9-79 16,0 0 97-16,0 0 76 16,0 0 31-16,0 0 20 15,4 0-10-15,-1 0 2 16,-3-7-8-16,0 7 0 16,0 0 0-16,0 0 1 15,0 0 0-15,0 0-3 16,0 0 2-16,0 7 1 15,0-4 0-15,0 6 0 16,0 4 0-16,0-1 0 16,0-2 0-16,-3 9 2 15,-1 6-1-15,-6 0-1 16,3 12 1-16,-4-2-1 16,4-1 0-16,-3-5-7 15,2 5 4-15,-2-9-19 16,3-3 13-16,-4 3-12 0,4-9 19 15,0-7 1 1,0 4 1-16,0-23 3 16,3 10-2-16,1-18 15 15,6 8-9-15,-3-18-1 16,8 3-3-16,-1-10-7 16,3 7 2-16,4-16-3 15,4 16 2-15,0-16-9 16,3 10 7-16,3-1 6 0,1 7 0 15,0-7 13 1,-1 17-7-16,1-8-4 0,3 14-1 16,1-4 0-16,-5 13-1 15,1 3 2-15,-4 3-2 0,-3 7-1 16,-4-4 1-16,-7 3 1 16,4 7-1-16,-8-3 2 15,1-4-2-15,-8 0 2 16,1 1-2-16,-12-1-1 15,5 4 1-15,-11-4-8 16,7 4 4-16,-11-4-3 16,7-3 3-16,1 4 2 15,3-1 1-15,3-9 0 16,4 0 0-16,3 0 2 16,4 0-1-16,4 0 4 15,6 0-3-15,5 0-1 16,-1 0 0-16,3 0-4 15,1 10 2-15,3-4 3 16,0 3-1-16,0 4-1 16,-3 9 1-16,-4 6 3 15,-3-3-2-15,-8 6 1 16,4 1-1-16,-10-1-2 16,-1-6 1-16,-10 3 3 15,4-2-2-15,-12 2 6 16,5-13-5-16,-11-5 10 15,3 6-7-15,-7-7 3 0,0-9 15 16,1 0 9-16,-5-6-35 0,5 3-18 16,6-4 8-16,-7-2 1 15,15 9 7-15,-5-10-8 16,12 10 7-16,-1-6-9 16,8 6-8-16,3-3-8 15,3-3 16-15</inkml:trace>
  <inkml:trace contextRef="#ctx0" brushRef="#br0" timeOffset="20249.23">10160 5178 200 0,'4'-6'77'0,"-4"6"-60"0,3-9 28 0,-3 9 9 16,0 0-30-16,0-4-17 15,0 4-6-15,0-6-6 16,0 3 2-16,0-9 2 16,0 8 1-16,-3-2 2 15,-1 3 1-15,-3-3-4 16,3-4 1-16,-6 10-13 16,6 0 6-16,-6-3 8 15,-1 6 0-15,-10-3 0 16,7 10 0-16,-7-10 1 15,7 15-1-15,-8 1 2 16,5-3-2-16,-4 12-1 16,3-7 1-16,0 11 14 15,8 2-8-15,-4-3-20 16,7 1 6-16,35 24 2 0</inkml:trace>
  <inkml:trace contextRef="#ctx0" brushRef="#br0" timeOffset="20415.09">9927 5492 232 0,'0'0'88'0,"11"0"-69"0,6 9-5 16,-10-2-7-1,4-4-7-15,3-3 2 16,4 0-1-16,3-3-3 16,0-4 1-16,4-2-1 15,-1-1 0-15,1 1-18 0,-4 3 11 16,1-13-85-16,-1 10 53 0,-7-1-54 16,-4 1 55-16</inkml:trace>
  <inkml:trace contextRef="#ctx0" brushRef="#br0" timeOffset="20687.89">9888 5410 128 0,'-3'-6'49'0,"3"6"-38"0,3-9 19 15,1 6 19 1,3-4-27-16,0-2 9 16,7-1-19-16,4-5 3 15,-1 2-10-15,5-2 2 16,-1 5-4-16,3 1-6 16,1 2 1-16,3 7-1 0,-3 7-49 15,-4-4-22 1,0 6 37-16</inkml:trace>
  <inkml:trace contextRef="#ctx0" brushRef="#br0" timeOffset="21285.45">10636 5084 220 0,'-7'0'82'15,"7"0"-64"-15,-3-3 4 0,-1 3 15 16,8 0-23-16,-8 0-6 16,4 0-5-16,-3-9-23 15,3 9 11-15,-4 0-8 16,1 3 11-16,-1-3-4 16,4 6 6-16,-4-6 0 15,8 9 2-15,-4-2 4 16,7 5-1-16,-3-2 2 15,3 9-2-15,3 6-1 0,-3-7 1 16,0 7-1 0,0 4 0-16,0-4 0 15,4 3 0-15,-4-3-5 0,4 0 3 16,-4-3 1-16,3-6 1 0,1-7 8 16,0 1-4-16,-1-10 10 15,4-10-8-15,0-9 3 16,0-6 11-16,1-3-12 15,2 3-3-15,1-13-19 16,-1 10 7-16,-2-13 16 16,2 19-4-16,-3-9-4 15,0 12-1-15,-3 0-64 16,0 4 35-16,-8 5-35 16,4 7 37-16</inkml:trace>
  <inkml:trace contextRef="#ctx0" brushRef="#br0" timeOffset="21591.6">11127 5279 212 0,'7'0'79'0,"-7"0"-61"0,0 6 4 16,0-6-2 0,0 0-12-16,0 3-2 15,0 6-4-15,-4 7-6 16,1 3 2-16,-4 9-8 0,-4-3 6 0,0 10-12 16,8-1 9-16,-8-2-16 15,8 2 13-15,-4-9-73 16,7 0 47-16,-4-6-51 15,8-6 50-15</inkml:trace>
  <inkml:trace contextRef="#ctx0" brushRef="#br0" timeOffset="22861.6">7003 5680 168 0,'21'-9'66'0,"-4"9"-52"0,12-10 1 15,-12 10-4-15,19-6-7 16,-1 3-1 0,14-3-1-16,11 2 1 15,0-2-2-15,14-3-1 0,7-1 1 0,-14 1-1 16,11 3 0-16,3 2 0 15,4 4-3-15,-11 0 2 16,-3 0 1-16,3 0 2 16,-11 4-1-16,8-4-1 15,-4 0 1-15,0 0 1 16,0 0-1-16,-4-4 2 16,-6 4-2-16,-15-6-1 15,0 3 1-15,-10-3 1 16,-4 6-1-16,-7-13-1 15,-3 7 1-15,-7-3-17 16,-1 5 9-16,-10-11-12 16,0 8 10-16,-14-5 9 15,7 6 1-15,-11-7 13 16,8 1-7-16,-11 2 10 16,3 1-10-16,-7-1 5 15,8 10-7-15,-4-3-2 16,3 3-2-16,-3-6 1 15,7 12-1-15,0-6-3 16,3 0 1-16,0 0 1 16,11 0 0-16,-10 0-3 15,10 3 2-15,3 7 1 16,4-10 0-16,4 9 2 16,7-3-1-16,6 4 4 15,1-1-3-15,3-9 1 0,0 10-1 0,1-10 3 16,2 0-3-1,1 0 4-15,0-10-6 0,-11 7 2 16,4-3-1-16,-8 0 4 31,-2 6-3-31,-12 6 1 0,-10-6-3 16,3 9-1-16,-10 7 1 16,0-4 0-16,-10 14 2 15,-5-8-3-15,-2 1 0 16,-1 3 1-16,-3 0 4 15,-1-3-4-15,5 3-29 16,9-3 16-16,-9-7-19 16,9 10 18-16,1 0 10 0</inkml:trace>
  <inkml:trace contextRef="#ctx0" brushRef="#br0" timeOffset="25310.1">3429 7141 124 0,'0'-6'49'0,"0"6"-38"0,0-9 6 0,0 9 1 0,7 0-1 15,-7-4-1-15,0-2-8 16,0 6-3-16,0-6-3 15,0 3-4-15,-7 3 1 0,3-6 16 32,4 2-8-32,-7-2 19 15,4 3-14-15,-1-6 5 0,-6-1-8 16,-1 4-1-16,1-4-4 16,-1 4-1-1,0 3-1-15,-3-3 1 0,0-4-2 16,0 10 2-16,4-3-4 15,-5-3 0-15,-2 12-1 16,3-6 0 0,3 3 2-16,0 7 0 0,-3-1-3 0,0 7 2 15,0 0 25-15,4-4 11 16,-5 7-17-16,-2-3-34 0,3 2-17 16,3-2 16-16,1 3 8 15,3-10 7-15,-4 10 4 16,0-3-3-16,1-1 0 15,6 4 25-15,-3 0 13 16,4 0-45-16,3 9-21 16,0-3 8-16,0 3 7 15,3 4 5-15,4-10 4 0,4 3 1 16,-4 3-1-16,3-9-1 16,5 6 1-16,2-6 3 15,-3-4 1-15,7 4-2 16,-6 0 2-16,9-9 1 15,-3 5 0-15,-3-5 0 16,7-1 0-16,-1 0-3 16,5-9 2-16,-12 0 1 31,15 0 0-31,-4-3 2 0,4-3-6 16,-4-3-54-1,4-1 31-15,-4-5-42 0,4 2 40 16,-7-3 14-16</inkml:trace>
  <inkml:trace contextRef="#ctx0" brushRef="#br0" timeOffset="26451.79">3933 7402 148 0,'-3'-7'57'0,"3"7"-44"0,0 7 3 15,0-7 0-15,0 0-8 16,-7 0 0 0,7 6-4-16,-4-3-3 0,1-3 0 15,3 6-1-15,0-3-7 16,0-3-5-1,3 7 6-15,1-4 8 16,6-3-1-16,1 0 9 0,3 0-10 0,4 0-2 16,7 0-1-16,-8 0 3 15,8 0 0-15,7-3 5 16,-4-4-5-16,7 7 0 16,0-3 2-16,-3-3 1 15,3 6-1-15,-10 0-6 16,3 0 2-16,4 0-1 15,-7 0 1-15,3-3 0 16,-3 3 0-16,-1-6 0 16,-2 6 5-16,-1 0 5 15,-7 0-13-15,0 0-6 16,-4 0-5-16,-2 0-23 16,-1 0 21-16,-7 0-9 0,0 0 5 15,-4 0-3 1,4 0 13-16,-3 0 3 15,-5 0 5-15,5 0 5 0,-8-7 13 16,1 4 8-16,-1-3-18 16,1 3-6-16,3-4-2 15,0-2 1-15,3 6 8 16,-7-3 5-16,1 6 12 16,6-10 8-16,-6 10 2 15,3-6 3-15,0 6-24 16,0-3-3-1,7 3-7-15,-4 0 6 0,4 0-2 16,-7 0 5 0,7 0-6-16,0-6 2 0,0 6-5 15,0 0-1-15,7 6 0 0,4-6 0 16,3 0 0-16,-4 0 0 16,8 0 0-1,3 0-3-15,4 0 5 0,-1 0 2 16,1 0-1-16,7 0 0 15,-4 0-1-15,-3 0-2 0,0 3 1 16,-4 3-1-16,3-6 2 16,-2 7-1-16,2-4-1 15,-10-3 1-15,8 0-1 16,-12 0-3-16,4 0 2 16,-10 0 1-16,3 0 2 0,-7-3-1 31,0 3-1-31,-7-7-2 0,-4 7-5 15,-6 7-1 1,-1-4 4-16,-7 6 0 16,8 0 2-16,-15 10 0 0,7-3 3 15,0 3 1-15,1 0-3 16,-1-4 1 0,11 4 0-16,-7 0 2 0,7-3-3 15,0-1-66 1,3-2 37-16,4-7-54 0,3-3 48 15</inkml:trace>
  <inkml:trace contextRef="#ctx0" brushRef="#br0" timeOffset="27893.17">5560 7395 232 0,'-4'-9'88'0,"4"9"-69"0,4-10-5 0,-4 1-5 32,3 9-8-32,1-3 2 0,3-6-7 0,-7-4-1 15,0 4 2-15,0-1 3 16,-7 1 1-16,3-4-1 0,1 4 1 15,-4-7-6-15,-4 10-1 16,1-4 3-16,-8 1 1 16,4 0-3-1,3 5 3-15,1-2 3 16,-12 0 0-16,5 6 2 16,-1 0-4-16,4 0-2 15,0 6 2-15,-7 4 0 0,0-1 3 16,3 0-3-16,-7 7 0 0,4 3-1 15,7 6 0-15,-7 3 2 16,7 0 0-16,0 4-3 16,3-4 2-16,4-6 1 31,3 3 0-31,4 0-3 0,0 0-2 16,4-12 0-1,3 2 3-15,4-11 3 0,6-4 2 16,4-4 1-16,4-2-2 15,0-13-2-15,0 1-2 16,-1-8 1 0,1 5 1-16,0-11 2 0,-1 1 3 15,-3-1 2-15,1 4 1 16,-12 9 0-16,1 4-4 16,-4-4-1-16,0 10 3 0,-4-1-8 0,4 4 0 15,-3 3-11 1,0-4 7-1,-4 7 0-15,0 0 4 0,0 0 2 16,0 7 0-16,0-4 0 16,0 3 0-16,0 4 2 15,0-1-1-15,0 10 2 16,0-4 0-16,0 11 1 16,0-5-7-16,0 5 0 15,7-1 1-15,-7-7 1 16,3-5 1-16,4 0-3 15,-3-1 2-15,-1-6-4 16,4 4 3-16,4-7-1 0,-1-3-18 16,-2 0-7-16,9 0-9 15,-6 0-5-15,3 0 23 16,4 0 12-16</inkml:trace>
  <inkml:trace contextRef="#ctx0" brushRef="#br0" timeOffset="28598.26">6043 7314 168 0,'0'0'66'0,"0"0"-52"0,0-3 19 0,0-4 8 15,0 7-23-15,0 0-2 16,0-3 13-16,0-3 8 16,0 3-45-16,0-3-19 15,0-4 11-15,0 4 2 0,0-4 8 16,-7 1 4-16,3 0 1 16,1-1 1-16,-4 4 0 15,3 3-3 1,-3-3 2-16,-3 6 3 15,3-4-1-15,-7-2-1 0,3 6-2 16,0 6 1-16,1-2 1 16,-1 2-3-1,1 3 2-15,-4 1 1 0,-1 5 0 16,1-2 0-16,4 9-3 16,-1 0 0-16,1 3 2 15,6 0-2-15,4-3 1 0,-7 3 0 16,7 0-2-16,0-6-4 15,7-3 0-15,-7-7 6 32,11 0 1-32,3-6 4 0,-4-3-2 15,4-9 2-15,1 0-2 16,6-1-1-16,-7-9 1 16,7 1-4-16,-7-7 2 0,4-1 1 0,-1 8 2 15,-6-7 1 1,3 6 1-16,-10 6 0 0,3 4 2 15,0-4-3-15,-4 10 0 16,-3-3-8-16,0 6-2 16,-3 6 2-16,-1 4 0 15,1-1 5 1,3 7 0-16,-7-4 3 16,3 7-4-16,4 3 0 15,0 0-1-15,0 0-2 16,0-3 3-16,11-1-2 15,-4-5-18-15,10 3-9 16,-3-7 13-16,8-3 9 0</inkml:trace>
  <inkml:trace contextRef="#ctx0" brushRef="#br0" timeOffset="29692.66">6618 7000 192 0,'0'-19'71'0,"0"13"-55"0,4 3 11 0,-4 3 3 16,0 0-18-16,0 0-8 16,0 0-4-16,0 3-7 15,0 3 4-15,-4 4-1 16,4 9 0-16,-7 6 3 15,4 0 0-15,-1 6 3 16,0 0-3-16,-3-9 2 16,7 10 0-16,-10-1 2 0,3 0-4 15,3 1 0-15,-3-7-1 16,4 3 0-16,-1-9 2 16,4 3 0-16,-7-10 2 0,4 4-1 15,-1-6-1-15,1-1 1 16,-1-9-1-16,0 0-14 31,4-3 8-31,0-13-4 0,0 0 4 16,0-2 1-1,0-1 3-15,0-6 1 16,4 3 1-16,3-3 0 0,0-4 2 16,0-2 3-16,4 9-2 15,3-3 0-15,0 0-1 0,7 6 1 16,-7 4 0-16,7 2 1 15,-3 4-2 1,3-7 1-16,0 13-2 0,4-10-1 16,-7 10 1-16,-1 3-1 15,1 0 0-15,-4 0 2 16,4 3-8-16,-15 3-20 16,8 4 13-16,-8-1-12 15,-3 1 26-15,-7-1 10 16,0 7-7-16,-3-7-12 15,-1 1 4-15,-3 5-8 16,-4-2 18-16,1-7 7 16,3 4-5-16,-1-1-9 15,5-3 0-15,-1-3-11 16,8 7 7-16,-8-10-7 16,8 6 7-16,3-6 0 0,0 0 3 15,7 3 4-15,3-3 3 16,1 0 7-1,-1 0-7-15,1 0-4 16,3 0-2-16,0 6-6 16,4-2 4-16,-4 2 1 0,0 3 10 15,-3-3 7 1,-1 4-7-16,-6 2-4 16,3-2-3-16,-7 12-4 15,0-3 2-15,-11 3-8 16,4 3 5-16,-10 3 1 0,6 3 3 0,-14-9 22 15,15 3-12 1,-15-6 9-16,0-3-5 0,4-7 28 16,0 1-23-16,-4-1 18 15,4-9-26-15,0-3-11 16,3-3 4-16,1-4 1 16,6-6-2-16,-3 7-6 0,7-3-3 15,3-4-217 1,4 6 121-16</inkml:trace>
  <inkml:trace contextRef="#ctx0" brushRef="#br0" timeOffset="31434.88">7207 6922 188 0,'0'0'71'15,"0"0"-55"-15,0-3 4 0,0 3 0 0,0 0-12 16,0 0-2-16,0 0-6 15,0 0-7 1,0 0 3-16,0 3-7 16,0 3 7-16,4 10-1 0,3 6 1 15,-7 3 0 1,3 3 3-16,-3-3 0 16,0 10 1-16,-3-7 2 0,3 6-3 15,-11-5 0-15,4-1 1 16,-3-3 2-16,3 3-3 15,-8-3 0 1,5 0 1-16,-1-6 4 16,1-6-2-16,-1 2 1 15,8-5-1-15,-4-4-4 0,3-6-1 0,0-6-1 16,4 3-2-16,4-10 3 16,7 4 2-16,-1-1 3 15,4-2-1-15,0-4-1 16,8 13 1-16,-8-10-4 15,7 10 2-15,4-3 1 16,-8 6 0-16,1 0 2 16,7 0-1-16,-15 6 4 15,4 4-3-15,-3-1 1 16,-4 0-1-16,-4 10-2 16,1 0 1-16,-8 6-6 15,1 0 3-15,-4 3-1 0,-4-3-10 16,-3 1-3-16,4-8 14 15,-1-5 10-15,0 3-12 16,1-7 12 0,6 0-6-16,-10-2 17 15,7-4-10-15,-7-3-4 16,7 6-3-16,-7-12-2 16,3 6 0-16,-3 0-16 15,4-3 9-15,-1-7-10 0,4-5 9 16,0-1 5-16</inkml:trace>
  <inkml:trace contextRef="#ctx0" brushRef="#br0" timeOffset="34317.53">5140 7750 168 0,'0'-10'66'0,"0"10"-52"0,4-6 8 16,-4 6-1-1,0 0-13-15,0 0-2 0,0 0-6 16,10 0-3-16,-6 0-1 15,3 6 3-15,0 4 0 16,0-4 1 0,3-3 0-16,-6 6-3 15,6 1 2-15,1 6 1 0,3-7 0 16,-3 0 0 0,3 1 0-16,7-1-3 15,-7 1 2-15,7-1 1 0,-3-3 2 0,0-6 1 16,-1 0-1-16,4 0-4 15,1-6-1-15,-5 3 2 16,4-3 0-16,1-7 1 16,-5 7 0-16,1-7 0 15,-1 1 0-15,5 2-3 16,-12 1 2-16,1-1 1 16,-4 1-18-16,0 6-43 15,-4-3 32-15,-3 6-20 16,7 9 30-16,-7-3 10 15</inkml:trace>
  <inkml:trace contextRef="#ctx0" brushRef="#br0" timeOffset="34785.03">5214 8204 96 0,'4'-9'35'16,"-4"9"-27"-16,7-9-15 0,-7 2-8 16,7 7 7-16,0-9 4 0</inkml:trace>
  <inkml:trace contextRef="#ctx0" brushRef="#br0" timeOffset="36825.93">5362 8189 12 0,'0'0'5'0,"-3"0"-4"0,3 0 2 16,0 0 5 0,0 6-4-16,-7-6 0 15,3 0-2-15,1 0 1 16,-4 0-2-16,-4 0 13 15,7 3-8-15,-3 3 11 0,0 4 16 0,0-10 9 16,4 6 1-16,-11-6 3 16,14 3-26-16,-7-3-4 15,7 0-11-15,0 0-1 16,0 0-2-16,7-3-2 16,7-3 1-16,0-1-1 15,0 4 0-15,4-3 0 16,-4 3 0-16,-4-3 0 15,1 3 0-15,-4-4 0 16,0 7 0-16,-3 0-16 0,3 7-4 16,-7-4 10-1,0 6 5-15,-11 7-7 16,0 3-2-16,1-1-2 16,-1-2 9-16,-3 3 3 0,0 0 4 15,0-4 0 1,3 4 0-16,-6-3-5 15,10-4 3-15,-4-5-3 0,11 2 0 16,0-9 1-16,11-6 8 16,3-4 7-1,-4 7-5-15,15-12 1 0,-11-4 3 16,7-6 0-16,-3 6-2 16,0-6 0-16,6 6-5 15,-10-3 0-15,8 0-6 16,-8 10-7-1,-4 2 5-15,4 1-4 0</inkml:trace>
  <inkml:trace contextRef="#ctx0" brushRef="#br0" timeOffset="36976.53">5517 8160 202 0,'-3'0'-4'0,"3"10"2"0,0 9 2 15,-11-4 0-15,8 1 2 16,-4-3-1-16,3-4 2 16,4 7-2-16,-7-7 4 15,7 0-3-15,-3-2-3 16,6-4 0-16,4 6 1 15,-3-9-44-15,-1 0-23 16,4 7 34-16</inkml:trace>
  <inkml:trace contextRef="#ctx0" brushRef="#br0" timeOffset="37200.35">5824 8198 116 0,'0'6'44'0,"0"-6"-35"0,-3 10 1 0,-1-4-4 0,1 3-4 16,3-5-2 0,-7 5 1-16,0 0-10 15,7 7 5-15,-4-7-7 0,1 7-21 16,-1-6-11-1,4-1 22-15</inkml:trace>
  <inkml:trace contextRef="#ctx0" brushRef="#br0" timeOffset="37636.18">5948 7803 556 0,'-14'-6'209'15,"14"6"-163"-15,0 6-384 16,-11-6 199-1,8 0 60-15,-4 0 63 16,3 0 34-16,4-6-18 16,-7 3-4-1,7 6 1-15,0 3-1 16,7-6 2-16,-7 6-5 16,4-3 4-16,6 13-1 0,1-3 0 15,-1-4 0 1,4-3 3-16,-3-3 4 15,3 4-1-15,4-7 4 0,3-10 3 16,0 4 4-16,0-3-14 16,4-1-3-16,-7 1-59 15,3-1-23-15,0 1 44 0,-3 0 21 16</inkml:trace>
  <inkml:trace contextRef="#ctx0" brushRef="#br0" timeOffset="38056.64">6107 8035 540 0,'-11'9'203'0,"11"-9"-158"0,-4 0-360 32,1 0 179-17,3 0 53-15,-11 0 59 16,11-3 30-16,-7-3-6 16,4 0-4-1,-1 6 1-15,1-3 2 16,3 6 1-16,0-3 2 0,0 0 14 15,3 0 7-15,4 0-29 16,0 0-12 0,-3 6 8-16,3 3 4 0,0-2 2 15,0-4-3 1,-3 6 3-16,3 1 0 0,-7-1-9 0,-7-3-27 16,7 4 20-16,-4 5-14 15,-7-2 19-15</inkml:trace>
  <inkml:trace contextRef="#ctx0" brushRef="#br0" timeOffset="38340.91">6071 8151 68 0,'18'-19'27'0,"-15"4"-21"0,8 5 1 0,-7 1-2 16,3 2-3-16,0-2 1 15,3 0-2-15,-3-1 2 16,4 1-2-16,-11 6-1 0,3-4-2 15,-3 4 1 1,4 3 1-16,-4 0 2 16,7 3-1-16,-7 7-1 15,0-1 1-15,0 1 1 16,0 5-1-16,-7 1 4 0,3-3 6 16,4 2 3-16,0-5-3 15,0-1-1-15,0 7-9 16,4-7-2-16,3 1-22 15,4-1-8-15,-8-6 16 16</inkml:trace>
  <inkml:trace contextRef="#ctx0" brushRef="#br0" timeOffset="38764.37">6378 8142 536 0,'0'9'200'0,"0"-9"-155"0,0 6-332 32,0-6 168-32,0 0 48 15,0-6 52-15,0 6 26 16,0-6-7-16,0 3 0 0,0 3 0 15,7-7-3-15,0 7 0 16,4-3 2-16,0 3 0 0,-4-6 3 16,3 6 1-16,-3 0-1 31,0 9-2-31,0-9-2 16,4 7 1-16,-8 2-1 15,4 0 0-15,-7 7 0 16,0-3 0-16,-10 2 0 0,-1 4-11 15,4-3-3-15,0-4-6 16,0 4-14 0,4 0 19-16,-1-4-4 0,8-2 1 15,-1-4 1-15,8-6 10 16,-1-6 7-16</inkml:trace>
  <inkml:trace contextRef="#ctx0" brushRef="#br0" timeOffset="39258.39">6354 7696 200 0,'0'-6'77'0,"0"3"-60"0,0 3 4 15,0 0-1 1,0 0-12-16,3 0-9 16,4 9 0-16,7-2-7 15,0 2 5-15,8 0-3 0,-5 1-8 16,1-1-3 0,6 1 9-16,1-10 4 0,-7 9 3 0,10-9 3 15,0 0-1-15,-3 0 2 16,3-3-2-16,4-3-1 15,3-4 1-15,-7-5-1 16,4 5 0-16,0 1-3 16,-7-10-31-16,-4 3-12 15,0 7 23-15</inkml:trace>
  <inkml:trace contextRef="#ctx0" brushRef="#br0" timeOffset="39947.55">6717 7841 104 0,'0'0'41'0,"0"0"-32"0,0 0 15 16,0 0 5 0,0 0-16-16,0 0-11 15,0 0-3-15,0 0-9 16,0 0 6-16,0 0-10 16,0 0 9-16,0 0-5 0,7 0 6 0,0 0 9 15,0 0-3-15,4-4 18 16,3 4-12-16,-4-6 17 15,4 12-15-15,1-12 2 16,-1 12-7-16,-4-2-1 16,1 2-4-16,-4-3-1 15,0 3-8-15,-7 4-15 16,7-1 13-16,-7 7-9 16,-11 3 4-16,4-4-1 15,0 7 10-15,-3-6 8 16,3-7 0-16,-4 1 20 15,8-1-12-15,-1-9 17 16,4 6-16-16,-7-12 7 16,7 3-10-16,0-13 2 0,7 1-11 15,-7 2-8 1,7-3 4-16,0-2 3 16,4 8 3-16,-8-6-5 15,4 7 3-15,0 0-6 0,0 2-8 16,-3 4-5-16,-4 3 8 15,0 0 8-15,0 10 5 16,0-1 3-16,-4 0 1 16,1 1 2-1,3 6-3-15,0 2 0 0,0 7-1 16,0-12-2 0,3 9 1-16,1-10-17 15,3 7 9-15,4-12-10 0,3 2 9 16,3-15 198-16,5 6-103 0</inkml:trace>
  <inkml:trace contextRef="#ctx0" brushRef="#br0" timeOffset="40397.35">7084 7953 436 0,'-7'4'162'0,"7"-4"-126"0,-7 18-279 31,0-2 135-31,-4-7 41 16,8 1 45-16,-5-4 17 16,8-3 2-16,-3 4-5 0,3-7 2 15,0 0 3-15,0 0 0 16,0 0-1 0,3 0 3-16,1 0 4 15,0 0-1-15,3 0 8 16,0 9-6-16,0-3 5 0,0-3-5 15,-4 4-2 1,4-4-1-16,-3 6-1 0,3-3-11 16,-7-2-14-1,0-4 13-15,0 6-6 16,3-3 12-16,1 3 0 0,-1-3 9 16,1 4 3-16,0-1 10 15,3-3 16 1,-4 3-17-16,1 4 3 0,-1-1-10 0,-3 1-3 15,4-1-3-15,-8 0-2 16,4 7 1-16,-7-3-1 16,4 2 0-16,-4-5-3 15,-1 5-13-15,1-5-5 16,4-1 11-16</inkml:trace>
  <inkml:trace contextRef="#ctx0" brushRef="#br0" timeOffset="40922.94">7228 7652 544 0,'-10'7'203'0,"10"-7"-158"0,-7 3-226 0,3 3-101 16,4-3 133-16,0-3 103 16,0 7 41-16,0-7 39 15,0 3-19-15,0 3 8 16,4-6-14-16,3 3-5 16,-4 3-2-16,8 1-2 15,0-4 0-15,3 6 0 16,7 1 0-16,-4-1 0 15,5-3 0-15,-1 4 2 16,3-4-1-16,1-3 6 16,0-3-4-16,0 0 3 15,-1 0-5-15,-3-9-10 16,-3 9 5-16,0-10-5 0,-4 4-37 16,-4-3-14-1,1-1 30-15</inkml:trace>
  <inkml:trace contextRef="#ctx0" brushRef="#br0" timeOffset="41224.11">7426 7953 532 0,'0'0'200'0,"0"0"-155"0</inkml:trace>
  <inkml:trace contextRef="#ctx0" brushRef="#br0" timeOffset="41885.87">7415 7925 152 0,'0'0'57'0,"0"0"-44"0,0 0 16 15,0 0 11 1,0 0-23-16,0-6-3 16,0 6-10-16,0-6-14 15,0 6 6-15,0-3-17 16,7 6 12-16,-7-3-5 0,8 0 9 15,-1 0 0-15,3 6 3 16,1-6 2-16,3 9 0 0,-4-9 4 16,1 10-2-16,-4-1-7 15,0-3 2-15,-3 4-25 16,3-1 15-16,-7 7-34 16,0-4 27-16,-4 4-17 15,4-3 21-15,-3-1 13 16,-1 1 3-16,4-4 8 15,0-3 19-15,0-2 17 16,0-4-23-16,0 0-1 16,0-4-14-16,0-5-1 15,4 3-3-15,3-13-2 16,0 10 1-16,0-17 1 16,3 14-1-16,-3-10 6 15,1 9-4-15,2-2 6 0,-6-4-4 16,3 3 3-16,0 7-7 15,-4-1-3 1,1 7 1-16,-4-3-2 16,3 6 1-16,-6 0 4 15,3 6-1-15,-4-3-1 16,1 7 1-16,-4-1 1 16,3 7-1-16,-3 3 6 15,0-4-4-15,-4-2-3 16,8 9-1-16,-1-10 1 0,4 7 0 15,-7-12-9 1,7 8 5-16,0-12-14 0,7 7 10 0,4-1-5 16,3-9-14-16,-7 0-5 15,11 0 16-15</inkml:trace>
  <inkml:trace contextRef="#ctx0" brushRef="#br0" timeOffset="42244.42">7860 7957 184 0,'0'0'71'0,"0"0"-55"0,0 6 2 16,-4-6-8-1,4 3-7-15,-7 3-21 16,4 10 9-16,-8-4-27 15,4-2 20-15,-3 6-10 16,3-1 15-16,-4-2 6 16,7 2 4-16,-3-2 1 15,4 3 0-15,-1-7 0 16,4 7 0-16,0-7 4 16,0 1-2-16,0-1 10 15,7 0-6-15,11-2 5 0,-7-7-1 16,3-7-1-1,3 7-5-15,1-9-14 0,3 0 6 0,-3 2-50 32,3-2 30-32,-7 0-27 0,0 5 29 0</inkml:trace>
  <inkml:trace contextRef="#ctx0" brushRef="#br0" timeOffset="42411.98">7885 8170 196 0,'-15'9'74'0,"15"-9"-58"0,-10 10 5 0,6-4-3 16,1-3-11-16,-1 3 0 16,1 4-4-16,-1-4-4 15,4 3 0-15,-7 1-48 16,7 2 27-16,0-2-37 16,7 5 33-16</inkml:trace>
  <inkml:trace contextRef="#ctx0" brushRef="#br0" timeOffset="52862.62">5793 6743 88 0,'0'0'35'0,"-4"0"-27"0,4-3 7 0,0 3 2 15,0 0-9-15,0-6-2 16,4 6-2-16,-4 0 0 16,0 0 4-16,0-4 3 15,0 4-4-15,0-6-2 16,0 6-2-16,0 0-3 15,0 6 1-15,-4-2-4 0,4 11 0 16,-7-2 4-16,3 9 1 16,-10 0 0-16,4 9 1 0,-4 0 2 15,3-5 2 1,-7 2-1-16,4 3 1 0,-3-9 0 16,6 3 1-16,-6-6-9 15,2 0-4-15,5-10-4 16,3 4 0-16,0-4-17 15,3-6-39 1,4-3 2-16,0 0 29 16,0-9 19-16</inkml:trace>
  <inkml:trace contextRef="#ctx0" brushRef="#br0" timeOffset="53161.42">5644 6937 132 0,'0'-6'49'0,"0"6"-38"0,-7-3 8 15,7 3 5-15,0 0-14 0,-3 9 2 16,3-2-12-16,-7 2-5 16,0 4 3-16,0-4-2 15,3 0 2-15,-3-2 0 16,4 2 0-16,-4 1 2 16,3-4 0-16,0-3 2 15,4 3-1-15,-7-3 6 0,4 4 5 16,3-4 3-1,0 3-8-15,0 3 0 16,0 7-2-16,3-3 2 16,4 2-4-16,1-5 0 15,-1 5-1-15,3-2-2 0,1-4 3 16,3-2-9-16,-4-7-1 0,8-10 4 16,7-15 3-16</inkml:trace>
  <inkml:trace contextRef="#ctx0" brushRef="#br0" timeOffset="54316.35">6389 6828 148 0,'0'-7'55'0,"0"7"-43"0,-4 0 8 0,1-6 4 15,6 12-14-15,-3-6-5 16,0 0-3-16,-3 0-2 16,3 0-3-16,-4 0-11 15,4 10 8-15,-14-1-9 0,4 16 4 16,-12-6 4-16,1 9 4 15,4-3 4-15,-8 4 0 16,4-4 4 0,7 0-3-16,-8-3 4 0,8 3-4 15,-3-6 1-15,10 0-1 16,-4-13 5 0,0 9-4-16,8-11-1 15,-4 5-1-15,3-9-6 0,4-3-12 16,0-3-7-16,11-4-16 15,-8 1-7-15,8-7 11 16,0 4 9-16,-8-4 16 0,4 6 9 16,0 1 15-16,0 0 9 15,-3 2 4-15,3 4 2 16,-7-3-13-16,0 6-6 16,0 0-6-16,-7 0-5 15,3 6 1-15,-3 4-1 16,-3-1-2-16,3 7 0 15,-4-4 0-15,-3 7 3 16,3-3 2-16,1-1 2 16,3-2 5-16,0 6 3 15,7-10 9-15,0 4 7 16,0-4-5-16,0 1-1 16,7-7-12-16,0 3-23 15,3-3 7-15,15-3-13 0,3 0 9 16,15-19 6-16</inkml:trace>
  <inkml:trace contextRef="#ctx0" brushRef="#br0" timeOffset="55335.44">7747 6778 120 0,'0'-10'46'0,"0"10"-35"0,0-6 20 0,0 3 21 16,0 6-28-16,-7-3-3 15,7 0-14-15,-4 0-13 16,1 6 3-16,-4 4-11 15,3 8 9-15,-13-2-9 16,6 3 8-16,-7 6 3 16,4-6 2-16,-7 6 7 15,7-3-3-15,-7 0 1 16,7 0-2-16,-7-4 1 16,3 8-2-16,0-8-5 15,4-2 2-15,0-7-14 16,7 1 8-16,0-1-5 0,3-9-1 15,1 0-10 1,6-3 13-16,1-6-19 16,3 2 17-16,0-8-20 15,0 5 19-15,0 1-6 16,0 0 11-16,-3-1 19 16,-1 1-5-16,-3 2 29 15,7 7-19-15,-7-3 18 16,0 3-19-16,0 0 10 15,0 3-14-15,-7 4-1 16,7 2-5-16,-7 1-1 16,4 8-1-16,-8-2-2 0,4 3 1 15,-11 0-4-15,11 6 2 16,-10-6-1-16,10-4 0 16,0-2 15-16,7-7-7 0,3-3 26 15,4 4-18-15,7-7 12 16,4 6-16-16,3-12-1 15,7 6-5-15</inkml:trace>
  <inkml:trace contextRef="#ctx0" brushRef="#br0" timeOffset="57047.46">7161 6458 208 0,'0'-10'79'0,"0"10"-61"0,0-3 4 0,0-3-2 15,0 6-12-15,0 0 0 16,0 0-5-16,0-10-8 16,0 10 2-16,0 0-16 15,0 0 10-15,-3 7-18 16,3-4 16-16,-7 6-9 16,3 7 12-16,-13 3 0 15,10 0 5-15,-11 6 4 16,11 3 0-16,-14 0 15 15,10-3-9-15,-10 3 10 16,3-6-9-16,-6 0 0 16,6-3-5-16,-7 6-2 15,8-6 0-15,-4-3-8 16,6 3 4-16,1-10-14 16,4 7 9-16,-1-13-11 15,8 3 10-15,-1-6-2 0,4-6 5 0,0-4 1 16,7 7 3-16,4-12-4 15,-8 5 4-15,4 1-1 16,0 2 1-16,-3-5 2 16,-1 6-3-16,-3-4 0 15,4 10 2-15,-4 0 2 16,-4 6-2-16,-3 4 2 16,4 2 0-16,-8 4 6 15,8 0-4-15,-11 3 10 16,10-1-7-16,-3 1 1 15,0 0-4-15,0-10 3 16,3 7-4-16,-3 0 8 16,7-4-6-16,0 4-3 15,4-7-2-15,3 1 1 16,7-1 0-16,0-9-9 16,11 7 5-16,7-14-10 15,3-2 9-15</inkml:trace>
  <inkml:trace contextRef="#ctx0" brushRef="#br0" timeOffset="59794.5">10548 5602 148 0,'-7'-4'57'0,"7"4"-44"0,0 4 16 0,0-4 15 16,0 0-24-16,0-4 1 15,0 4-13 1,0 0-1-16,4-6-4 0,-1 3-4 16,1 3 0-16,-1 0-8 15,4 3 5-15,-3-3-7 16,3 6 6-16,3 4-4 15,1 6 5-15,3-4 2 16,4 4 2-16,3-7 11 16,0 10-6-16,4-10 13 15,3 10-10-15,0-13 23 16,0 10-18-16,1-13-1 16,-1 4-8-16,0-4-25 15,0-3 12-15,0 6-24 16,-3-3 19-16,-4-3-15 15,1 10 17-15,-5-10-10 16,1 0 13-16,-4-10-6 16,0 10 9-16,0 0 3 15,0-3 2-15,0-3 3 16,0 6-1-16,1-3-62 16,-5 3 33-16,-3 0-50 15,0 3 44-15</inkml:trace>
  <inkml:trace contextRef="#ctx0" brushRef="#br0" timeOffset="61605.86">8537 7411 116 0,'14'9'46'0,"-14"-9"-35"0,25 0 20 15,-14 0 21 1,-1 0-28-16,8-3 1 16,-1 3-15-16,8-6-4 15,3-3-4-15,11-1-4 0,0 4 1 0,10-4-1 16,1 10 0 0,6-3 0-16,1 3 0 0,6-6 2 15,-6 12 0-15,10-12 11 16,-7 6-6-16,14-3 17 15,-14-3-12-15,7-4 7 16,-7 10-10-16,-4-9 2 16,1-1-5-16,-12 4 9 15,-2-3-7-15,-4-1-14 16,-8 10 4-16,-6-9-32 16,0 6 20-16,-11-3-33 15,0 6 28-15,-7-10-40 16,-4 10 34-16,-10-6-22 15,4 6 28-15,-11-3 12 16,0 3 6-16,-7-7 27 16,3 7-13-16,-7-9 33 15,4 9-25-15,-7-9 20 16,3 9-23-16,-3 0-1 16,10 0-10-16,-3-4-1 15,10 4-2-15,-3-6-4 16,4 12 1-16,3-6 1 15,7 0 0-15,3 0 2 16,8 4-1-16,3-4 13 16,7 9-8-16,4-9 15 15,3 9-12-15,0-9 7 0,4 7-9 16,3-7 0 0,1 3-4-16,6-6 0 0,0 3-1 15,1-7 1-15,-1 7-2 0,-3 0 15 16,-4 0-9-16,-7 0-14 15,-3 0 4-15,-11 7-31 16,-3-4 19-16,-18 13 4 16,-4-1 7-16,-17 7 6 15,0 3-1-15,-15 10-1 16,4-1 1-16,-10-6 3 16,10 7-2-16,-7-7 1 15,8 0-1-15,-1-3 1 16,7 1-2-16,0-14-45 15,11 7 25-15,3-13-37 16,8-3 32-16,13-6 12 0</inkml:trace>
  <inkml:trace contextRef="#ctx0" brushRef="#br0" timeOffset="62166.14">11010 7038 248 0,'-3'-10'93'0,"3"10"-72"0,-4-9 7 0,1 6 9 16,3 3-22-16,-4-6-1 15,1 2-9-15,-4-8-25 16,3 9 11-16,-7-4-6 16,1 7 9-16,-8-3-3 15,8 3 5-15,-12 3-18 16,8 4 13-16,-10 2-1 16,2 7 6-16,-6 6 1 15,4 0 1-15,-8 0 0 16,7 6 0-16,-3 6-3 15,7-8 3-15,0 8-6 16,6-6 5-16,5 0-5 16,10 4 4-16,3-10 2 15,4-3 2-15,8 3 2 16,6-10-1-16,3 4-5 16,5-7 2-16,2 1-6 15,1-4 5-15,7-6 1 0</inkml:trace>
  <inkml:trace contextRef="#ctx0" brushRef="#br0" timeOffset="62766.94">11582 7170 536 0,'21'9'200'0,"-21"-9"-155"0,25-3-9 15,-11-10-127 1,-4 4-62-1,1-4 76-15,-4-2 36 16,0-1 30-16,-7 3 6 16,3-2 3-16,-6 2-12 15,3-3 7-15,-7 1-18 16,0 5 14-16,-7 1-11 16,3 6 13-16,-7-3 1 0,-3 6 4 0,0 0 1 15,4 6 1-15,-5-3 0 16,5 6 0-16,-4 1 2 15,6 5 0-15,-2 4 2 16,3 0-1-16,-4 0 2 16,7 6-2-16,1 0-3 15,3-6 1-15,0 6-4 16,3-6 3-16,1 6-6 16,6-3 5-16,1 0-5 15,6 0 4-15,4-7-2 16,1 4 3-16,2-3 0 15,4-4 1-15,4-12 6 16,0 7-2-16,-1-14 1 16,1 7-1-16,0-9-24 15,0 6 13-15,-8-13-17 16,-3 10 15-16</inkml:trace>
  <inkml:trace contextRef="#ctx0" brushRef="#br0" timeOffset="63024.75">11374 7276 196 0,'-4'0'74'0,"4"0"-58"0,7 0 14 0,-3-6 18 15,3 6-27-15,7-10 4 16,7 7-16-16,4-6-6 15,3 3-1-15,7-10-11 16,0 13 5-16,8-3-25 16,-4 2 16-1,3-2-97-15,0 12 60 0,-3-2-68 16,-4 2 67-16</inkml:trace>
  <inkml:trace contextRef="#ctx0" brushRef="#br0" timeOffset="63967.53">12143 6937 148 0,'0'-15'57'0,"0"15"-44"0,3-19 12 0,-3 10 17 16,4-1-24-16,-4-6 18 16,3 7-21-16,-3-10 12 15,0 10-16-15,0-1 8 16,0 4-11-16,0 3 0 15,0 3-5-15,0 0-15 16,0 9 6-16,0 1 3 0,0 9 2 0,0-1 1 16,4-2 0-16,-1 9-20 15,1-3 11-15,-1 3 3 16,4-6 5-16,-3 0 3 16,3 6-1-16,4 0-1 15,-4 0 18-15,0-12 6 16,3 6-13-16,1-13-9 15,-1-3-5-15,1-6 10 16,3 3-4-16,0-19 12 16,0 3-8-16,4-18-6 15,0 12-1-15,-1-19 2 16,4 3-1-16,-3-5-3 16,3 8 1-16,-7-3-1 15,0 13 0-15,-7 3-18 16,4 7 11-16,-7-1-78 15,3 7 48-15,-7 15-45 16,0 3 49-16</inkml:trace>
  <inkml:trace contextRef="#ctx0" brushRef="#br0" timeOffset="64404.73">12598 7213 280 0,'-4'-9'104'0,"4"9"-81"0,0-6 1 0,0 6-5 15,0 0-13-15,0 0 1 16,0 0-4-16,0 0-6 15,0 0 1-15,0 6-1 16,0-3 1-16,-3 7 2 16,3 5 0-16,-4 10-7 15,4-6 4-15,-3 9-49 16,3-3 28-16,0-6-32 0,0 9 33 16</inkml:trace>
  <inkml:trace contextRef="#ctx0" brushRef="#br0" timeOffset="181147.19">2117 10321 208 0,'0'0'77'0,"0"0"-60"0,0 0-3 0,0 0-14 16,0 0-2-16,0 0-35 15,-7 0 20-15,3 0-23 16,-10-3 16-16,0-3 13 15,-7 6 8-15,7 0 6 16,-8 0 3-16,-2 9 3 16,-8-3 5-16,4 4 3 15,3-1 2-15,-7 7-8 16,4-4-2-16,3 7-5 16,4-3-1-1,-3 9-1-15,2-3-2 0,8 0-2 16,4-3 1-16,6-1-1 15,4-2-2 1,4 3 3-16,6 0 0 0,4 0-6 16,8-1-3-16,2 1 17 15,-3-3 8-15,4 9-6 0,0-13-2 16,-1 4-1-16,-9 3-1 16,6-10 0-16,-11 1-6 31,4 5 1-31,-14 4-2 0,0-3-2 0,-3-4 3 15,-4 4 0-15,-7 0 1 16,3-4 0-16,-10-2-3 16,3-1 2-16,-3 1-19 15,7 2 11-15,-11-9-14 16,15 4 13-16,-15-7 5 16</inkml:trace>
  <inkml:trace contextRef="#ctx0" brushRef="#br0" timeOffset="181972.1">2417 10804 272 0,'0'0'101'0,"0"0"-78"0,10 0-7 16,-10 0-6-16,0 6-9 15,4-6-23-15,6 3 13 0,1 4-22 16,3-1 10-16,-4-3-1 15,15 3 12-15,0-3 22 16,-4 4-6-16,14-4 14 16,-6 6 6-16,6-9 6 15,-7 6-19-15,7-6-10 16,8 0-2-16,-5 0 0 0,8 0 2 16,-10 0-10-1,-1 0 4-15,4 0 9 16,-11 0-16-16,-3 0-13 15,6 0 11-15,-17 0-3 16,1 0 9-16,-5 0 6 16,1 0 0-16,-1 0 5 0,-10-6-3 15,-3 6-3 1,-4-3 0-16,-4-3 1 0,1-4 26 16,-5 10 12-16,1-9-47 15,0 9-21-15,-7-3 13 16,7-3 5-16,-7-1 6 0,7 4-2 31,0-3 4-31,3 3 9 16,0-4-3-16,8 7 7 0,-8-3-6 15,11-3-1 1,0 6-1-16,0-3 1 16,4 6-1-16,6-3-1 15,5 0 1-15,6 6-1 0,7-3 0 0,4-3 0 16,-8 7 0-16,5-4 2 15,2-3-1-15,-6 0-1 16,0 6 1-16,-1-6-1 16,-2 0 2-16,-1 3 1 15,-7 4-4-15,-4-7-1 16,-10 9 1-16,0 0 0 0,-7 7 1 16,-7-7-11-1,-7 10 6-15,-7 0-1 16,-7 0 7-16,10-3-5 15,0 2 2-15,1 1-3 16,2-9 2-16,8 2 2 0</inkml:trace>
  <inkml:trace contextRef="#ctx0" brushRef="#br0" timeOffset="184209.46">3584 10456 224 0,'0'0'85'0,"7"6"-66"0,-7-6 3 0,0 0 2 15,0 0-16-15,0 0 1 16,0 0 3-16,0 0 4 16,0 10-8-16,4-4-4 15,-1 3-21-15,4 4-9 0,-7 2 9 16,4 1 2 0,3 6 9-16,-7 3 4 15,0 3 2-15,7 7 0 0,0 2-3 16,-7-5 0-16,0-1 4 15,0 4 1-15,4-7 0 16,-4-3 1-16,0 0 0 0,0-6-4 16,0-3-1-16,0-4 1 15,-4-2 2-15,4-4 0 16,-7-6-1-16,4-6 5 31,3 2-3-31,-4-11 6 16,8 2-5-16,-1-18 3 0,4 3-3 0,-3-1-2 15,3-5 15-15,3 6 6 16,4-7-10-16,-3 10-22 0,3-3-9 16,-3 3 22-16,-1 3 13 15,4 0-24-15,-3 9-12 16,3-2 9 0,7 5 4-16,-7 1 6 15,11-1 1-15,-4 10 0 16,-3 0 19-16,7 0 10 15,-4 0-14-15,0 4-28 0,-4 2-12 16,1 0 12-16,-4-3 6 16,-3 7 25-16,-8-1 13 15,-3 7-39-15,-3-4-20 16,-4 4 10-16,-4 3 6 0,4-4 6 31,-3 4 5-31,-8 0 2 0,4-10 0 16,3 1 2-1,8 6-2-15,-8-10 4 16,8-3-3-16,6-6-1 0,8-3 2 16,-1-1 0-16,1 4-1 15,3-6 1-15,7 2-2 16,-3-2 15-16,3 9 6 0,-3 6-46 31,10-3 14-31,-4 13-3 0,-6 0 8 16,0-4 6-1,-4 7 0-15,-4-3 19 0,-2 3-11 16,-8-1 17-16,-4 1-33 0,-7-3-13 16,8 3 9-16,-22 0 2 15,0 3 0-15,-6-10-8 16,3 7 9 0,-8-10-3-16,1 4 3 0,3-10-5 15,4 6 7-15,3-9-1 16,1-3-2-16,6-3 0 15,11 3-70-15,-4-3-29 16</inkml:trace>
  <inkml:trace contextRef="#ctx0" brushRef="#br0" timeOffset="184689.39">4572 10603 240 0,'4'-6'90'0,"-4"6"-70"0,3-3 2 16,-3-3 5-1,4 6-17-15,3-10 8 0,-7 4-17 16,-7-4-20-16,3 1 9 16,-3 0-11-16,0 5 1 0,-11-2-4 15,4 3 12 1,-3-3 7-16,-1 12 4 0,0-3 16 16,-3 7-8-16,0-1 8 15,3 10-8-15,-3-3-2 16,7 9-3-16,-7-7-4 15,10 11 1-15,-3 8-1 16,4 7-4-16,-5 0-1 16,15-3-7-16,-7-10-6 15,14 4 10-15,-3-7 1 16,7-6 11-16,-1-10 3 16,11-2 0-16,-3-4 2 15,7-12-48-15,6 3-22 0,-2-13 32 16,2-3 15-16</inkml:trace>
  <inkml:trace contextRef="#ctx0" brushRef="#br0" timeOffset="185456.31">5038 10559 280 0,'0'0'104'0,"0"0"-81"0,7 3 1 0,-7-3-3 16,0 0-14-16,0 0 1 16,0 0-14-16,0 0-8 15,0 10 7-15,0 6-1 16,0 2-6-16,0 1-1 15,0 6 19-15,0 0 11 16,0-3-7-16,-7 13-4 16,3-4-18-16,4 0-6 15,-7 4 25-15,0-7-3 16,7 4 1-16,-7-1-17 16,3-6 7-16,-3-6-8 15,7 6 9-15,-3-9-15 16,6-4 12-16,-3-6 0 0,7-6 7 15,-3-9 7-15,3-7-5 16,0-2-2-16,0-8 1 16,4 8 0-16,-8-11 3 0,1 1 1 15,3-3 1-15,-4 9 0 16,4-3 2-16,-3 0 23 16,3 6 11-16,-7 0-31 31,7 3-5-31,0-2-20 15,4 2 8-15,-4 6-9 0,10-2 9 16,-6 3 5-16,7-1 19 16,3 4 5-16,-4 6-10 15,12 0-8-15,-5 0-3 16,1 6 0-16,3 4 0 0,4-7 2 16,-7 6 1-16,-1 0 1 15,-2 1-2-15,2-1-2 16,-10 7 5-16,-3-7-3 15,0 7-1-15,-8 3-7 16,-6 0-1-16,-5 6 1 16,-6-6 5-16,0-1-8 15,-7 7 6-15,-7-6 3 16,0 0 0-16,-8-3 14 16,5-7-8-16,-5 1-5 15,12-1-1-15,-12 0-2 0,1-9-30 16,3 0-14-1,4-3 24-15,-7-3 13 0</inkml:trace>
  <inkml:trace contextRef="#ctx0" brushRef="#br0" timeOffset="196579.81">5736 11215 76 0,'0'0'30'0,"0"6"-24"0,0-6 6 0,0 0 0 16,0 0-7-16,0 0-1 15,0 0-2-15,-3 0-2 16,-1 6 1-16,4-3 1 15,-7-3-1-15,4 7 2 16,-5-4 2-16,1-3 4 16,0 9-2-16,4 1 1 15,-11-4-5-15,3-3 0 16,1 3-1-16,-5 4 1 0,-2-4 2 16,3-3 4-16,0 6 0 15,-1-9 2-15,-6 7-2 16,7-4 2-1,-3-3-6-15,-8 6 1 0,7-3-5 16,-6-3-3-16,2 0 1 16,-2 7 2-16,-1-7 0 15,0 3 2-15,1-3 0 0,-1 0 5 16,4 0 5-16,-11-3-3 16,4 3 2-16,3-7 4 31,0 7-9-31,1-3 1 0,-8-3-7 15,4 3-1-15,3-4 0 0,-7-2 0 16,4 6 0-16,0-3 0 16,0 6 0-16,3-7 0 0,-7 7 0 15,0 0 0-15,1 0 0 16,-1 7 0-16,0-7 0 16,-3 6 0-16,-7-3 0 15,3 6 2-15,0-9 1 16,-3 7-4-1,6-4 1-15,-6 6 0 16,-4-2 0-16,7 2 2 16,-7-3-1-16,-3-3-1 15,3 7 1-15,0-1-1 0,0-3 0 16,4-2 0-16,-7-4 0 16,3 6 0-16,0-3 0 0,7-3 0 15,-7-3 0-15,8-3 0 16,-8 6 2-16,0-10-1 15,7 7 2-15,-7-3 0 16,7-4 3-16,-6 7 19 16,6-3 10-16,3-3-39 15,1 2-17-15,-4-2 10 16,4-1 9-16,0 1 12 16,0 0 4-16,-1-1-14 31,1 1 0-31,-4-7-1 0,4 13 1 15,-7-6 8-15,-1-1-12 16,1 4-7-16,0-3 19 0,-4 2 10 16,0-2-8-16,0-1-7 0,4 10-3 15,-4-3-2 1,10-3 0 0,-13 6 8-16,0-3-20 0,3-3-10 15,-14 6 27-15,0 0 13 16,3 0-9-16,5 0-6 15,6 0-3-15,-4 0-1 16,-6 6 6-16,3-6 3 16,4 3-8-16,-4-3-3 15,3 0 3-15,1 0 2 0,3 0 5 0,7 0-15 32,0 0 5-32,-6 0 4 15,13-3 1-15,-11-3 0 16,12-1 1-16,-8 4-17 0,4-6 22 15,6-1 12-15,-6 1-7 16,0-7-2-16,0 7-6 16,3-7-5-16,4 4 1 0,-8-4 5 15,5-3 2-15,2 4-5 16,5-4 0-16,-8 0 1 16,7 3 3-16,0-3-2 15,4 1-2-15,4-1 0 16,-8-6 1-16,4 6 3 31,7 0-2-31,0-9-2 0,-4 6 0 16,4-6 3-16,0-7-2 0,3-2-1 15,1 2-3-15,6 1 1 32,-3 5 1-32,3 1 2 0,4-6-6 0,0 5-1 15,4 4 4-15,3-3 5 16,4 3-2-16,-4 6-3 0,3-6 0 15,1 3-1-15,-1-3 0 16,5 6 2-16,6 0 2 16,-4-3-6-16,4 10-1 15,4-4 2-15,0 4 3 16,7-4-1-16,3 7 0 16,-7-7 1-1,7 13 0-15,4-7 2 16,4 4-1-16,2-3-3 0,-2-1-1 15,3 4 2-15,3 3 2 16,0-3 4-16,8 6-2 16,-4-3-8-16,3-4-2 0,4 7 3 15,0-9 4-15,-3-1-1 16,3 1 0-16,-11 0 1 31,4 2 0-31,3-5 0 16,4 6 0-16,0-4-3 0,4 1 5 15,-8-1 0 1,4 4 0-16,0-3-2 0,4 5-6 0,-8-2 3 16,4 3 1-16,0 3 6 15,4 0-6-15,-8 0 1 16,-3 3 0-16,3-3 5 16,-6 6-2-16,10-2-1 15,0-4-3-15,0 6 1 16,7-3 3-16,-14 3-3 15,3-3 0-15,4 4-6 16,-7 2 4-16,14 1-1 16,-7 5 5-16,0-2 1 15,0-4-16-15,-7-3 10 16,7 4 1-16,7-1 18 16,-4-2-12-16,1-4-3 0,3 6 1 15,-14-9 1 1,7 9 0-16,10 4 1 0,1-10-9 15,-1 7-1-15,4-1 8 16,-7 0 6-16,0 7-3 16,1 3-9-16,-8 6-1 0,-1-6-5 31,1 0 6-31,0-1 12 16,0 1-4-16,0 6-5 0,4 0 3 15,-8-6 1-15,4 0 0 16,-7 0-2-16,4-3 1 15,3 9-4-15,-7-7 0 0,-1 7 2 16,-2-3 2-16,-4 4 0 16,3 2-1-16,-14-3-8 15,4 3 4-15,-4 0 4 16,-6 4 0-16,2 2 16 16,-9-6-27-16,-1 1-10 15,-4-1 10-15,1-3 4 16,0 0 6-16,-8-3 18 0,4 3 9 15,-10 0-29 1,3-6 3 0,0 9 17-16,0-9-29 0,-7 6-12 15,0-6 12-15,-7 6 4 16,0 3 7-16,-11-3-2 0,4 3 2 16,0-2-1-16,-11-1-2 0,1-3-2 15,3 3 1-15,-4 3-41 16,0-9-17-16,0 3 32 15,1-10 15-15</inkml:trace>
  <inkml:trace contextRef="#ctx0" brushRef="#br0" timeOffset="197197.54">5203 9365 172 0,'0'0'66'0,"0"-7"-52"0,-3 7 10 16,3 0 0-16,-4 7-17 15,-3-4-3-15,-3 9-5 16,-4 1-1-16,-15 12 2 16,1 0-3-1,0 6 2-15,-18 23 1 0,0 5 0 16,-3-2 0-16,-8 2-3 15,5-2 2-15,-5 2 1 16,4 7 0-16,-7 3 2 0,4-6-1 16,6 0 2-16,1 6-2 15,0-13-1-15,6-12-8 32,8 0 4-32,-4-7-5 0,7-2-10 0,4-7-6 15,7-6-6-15,7-13-4 16,3 4 20-16</inkml:trace>
  <inkml:trace contextRef="#ctx0" brushRef="#br0" timeOffset="197750.57">4434 9434 208 0,'-14'-7'79'0,"14"7"-61"0,0-6-1 16,0 6-5-1,0 6-8-15,4 4-3 0,-1 5-3 16,4-2-1-16,4 12 2 15,3 3 2-15,7 7 0 16,-3 9-7-16,7-7-1 0,-1 4-6 31,8-3 7-31,7-1 1 16,-4 4 3-16,7 0 2 0,1 3 0 16,-1 0 2-16,0 6-3 15,1-3 0-15,-1 6 1 0,0 0 4 16,-3-6 2-16,-3-3 0 0,-1 0-1 15,-7-9 1 1,4 2-3-16,-11-12 3 16,4 4-4-16,-1-4 1 15,-10 0-3-15,-3-13-1 16,0 4 10-16,-4-6 21 16,0 5-16-16,3-12 12 15,-10-3-16-15,0 0-3 16,0 0-9-16,-7 0-17 15,7 0 10-15,-3-3-38 16,3 6 27-16,0-3-58 16,0 0 45-16,-7 0-25 0,7 0 34 15</inkml:trace>
  <inkml:trace contextRef="#ctx0" brushRef="#br0" timeOffset="199658.73">7818 10525 124 0,'-4'0'49'0,"4"0"-38"0,-3-6 8 0,-1 2 12 16,8 8-18-16,-8-8 7 15,4 4-12-15,0 0 0 16,-7-6-5-16,0 3-2 16,7-3 0-16,-7 3-6 15,3 3 3-15,-6-7-1 16,6 7 1-16,-6-9 11 15,3 9-6-15,-8 0 9 16,5 0-8-16,-8 0 5 16,8 0-5-16,-12 0 0 15,8 9-2-15,-10-2-4 16,6 5 1-16,-7-2 1 16,4 5 0-16,-4-5-7 15,8 8 4-15,-4-8-8 0,10 6 7 16,0 2-5-1,4-2 5-15,7-3 0 0,4 9 2 0,3-10 4 16,7 7-1 0,4-3 2-16,3-1-2 0,4-2-1 15,6 2 1-15,-6 1 1 16,3-3-1-16,4 2-3 16,-11-2 1-16,0 3 1 15,1-1 0-15,-8-2 0 16,3-4 0-16,-13 7 2 15,3-7-1-15,-11 7-1 16,1-3 1-16,-11-4 1 16,3-3-1-16,-10 4-5 15,3-1 2-15,-6 0-63 16,2-2 36-16,-6-4-44 16,7 6 43-16</inkml:trace>
  <inkml:trace contextRef="#ctx0" brushRef="#br0" timeOffset="200393.37">8142 10810 536 0,'7'19'200'0,"-7"-19"-155"0,7 0-196 0,-7 0-84 15,4 6 109-15,-4-6 92 16,7 3 32-16,0 7 21 15,0-4-11-15,0-3-3 16,4 3-3-16,3-2 3 16,0 2-3-16,3 0 4 15,5-3-4-15,-1 4 8 16,3-4-6-16,1-3 16 16,0 6-11-16,7-6 16 15,6 3-15-15,-2-6 16 16,-8 3-16-16,11-6 7 15,-4 6-10-15,-7-3-2 0,4-4-5 16,0-2-1 0,-1 9 1-16,-9-10 0 15,-1 10 0-15,-4 0-14 16,-2 0 8-16,-8 0-6 16,3 0 7-16,-3-6 0 15,0 6 3-15,-7-3-3 16,0-3 3-16,-7-4-3 0,-3 7 2 15,-4-6-5-15,3 3 5 16,-3-1 1-16,3 4 2 0,-6-3 0 16,6 6 0-16,-7-10-3 15,4 7 2-15,0-6 1 16,7 3 0-16,-7-4 2 16,3 10-1-16,1-9 2 15,6 9-2-15,4 0-3 16,0 6 1-16,0-3-4 15,4 4 3-15,3 2 1 16,7 3 1-16,0-2 2 16,0-4-1-16,4 4 2 15,0-1-2-15,13-9 24 16,-3 6-14-16</inkml:trace>
  <inkml:trace contextRef="#ctx0" brushRef="#br0" timeOffset="200605">8996 10785 268 0,'3'-3'101'0,"-3"3"-78"0,0 3-5 15,-3-3-18 1,3 0-3-16,-11 6-19 16,1 4 12-16,-15-1 0 15,4 10 6-15,-11-3 3 16,4 2 1-16,-7 1 2 16,6 0-1-16,-2 0-3 15,6-3 1-15,0 2-12 16,8-2 6-16,2-6-7 0,1 5-14 0,-3-2-38 15,6-4 35 1,4 1-14-16,4-1 27 0</inkml:trace>
  <inkml:trace contextRef="#ctx0" brushRef="#br0" timeOffset="201609.33">9476 10525 248 0,'0'0'93'0,"0"0"-72"0,0 0 9 16,0 0 4 0,0 0-21-16,0 0-6 15,0 0-5-15,-7 9-22 16,7 1 11-16,-4 5-1 15,4-2 6-15,-3 3 14 0,-1 12-5 0,0-3-2 16,1 3 0-16,-1-9-11 16,1 6 5-16,-4 3-17 15,7-6 11-15,-4-3 0 16,-3 3 1-16,0-6 2 16,4-1 4-16,-8-5-1 15,8 2 1-15,-8-6 2 16,7-2 0-16,-6-8-3 15,6 4 2-15,1-9-1 16,3 0 0-16,0-16 2 16,7 6 0-16,0-16 0 15,7 10 0-15,4-6 4 16,-4-1-2-16,3 1 1 16,5 9-1-16,-5 0 1 0,8 0-4 15,-7 13-2 1,3-1 2-16,0 1 0 15,4 9 1-15,-1-9-3 0,8 9 5 16,-7 0-2 0,-1 9 0-16,-6-3 1 15,0 4-1-15,-4-1 0 0,-4 1 2 16,-6-1 1 0,-1 0-1-16,-10 1-4 15,4 5 1-15,-11-5 3 16,0 9-1-16,-11-4-3 15,7-2 1-15,-3 3 1 0,-7 2 2 16,3-8-3-16,8 5 0 16,-1 1-4-16,0-6 1 0,4-1-7 15,4 0 6-15,-1-6-11 16,4 7 9-16,3-4-3 16,8-6 4-16,-4 0 1 15,18 0 5-15,-8 0 0 16,11 0 0-16,-3 0 1 15,10 0 3-15,-7 0 5 16,4 10-5-16,-7-4 0 16,3 6-2-16,-7-2 5 15,0 5-4-15,-3-5 3 0,-4 9-5 16,0-4-1-16,-11 4 2 16,-6 0-1-1,3 0-1-15,-11-3-6 16,0 2 3-16,-13 1-30 15,6 0 19-15,-10-3-50 16,3-1 37-16,4-2-21 0,-4-7 36 16,7-3 16-16</inkml:trace>
  <inkml:trace contextRef="#ctx0" brushRef="#br0" timeOffset="202150.74">10093 10722 280 0,'3'-3'107'0,"-3"3"-83"0,4-9-9 0,0 3-13 16,-1 6-5-16,-3-10-16 16,4 4 11-16,-4-4-23 15,3 1 17-15,1 0-4 16,-4-4 8-16,0-3 13 16,0 10-2-16,-4 3 12 15,1-3-7-15,-8 6 1 16,4 0-4-16,-11 0 3 15,8 9-4-15,-11-3-1 16,3 4 0-16,0 9-4 0,-3-1 5 16,0 1-4-1,7 6 1-15,-4 0-8 16,8 1 5-16,-1 2-7 16,4 0 6-16,3 6-2 15,4-5 4-15,0-4 2 16,8 0 1-16,-1-3 6 15,7-6-3-15,0 2 30 16,0-8-19-16,4-1 12 16,-1-3-15-16,1-6-4 0,3 0-4 15,-3-6-97-15,3 3 51 16,0-6-86-16,0 2 73 0</inkml:trace>
  <inkml:trace contextRef="#ctx0" brushRef="#br0" timeOffset="202915.81">10770 10907 200 0,'0'-9'74'0,"0"9"-58"0,0-16 5 15,0 7-1 1,0 9-12-16,-3-6 2 16,3 2-6-16,-4-5 22 15,1 0-14-15,-1-7 16 0,-3-9-20 16,-10-6-6 15,-5 5-4-15,1 11 0-1,4 5 1-15,-8 10 1 0,7 0 0 0,-7 10-3 16,8 5 2-16,-8 4 5 16,4 0-2-16,3 0 6 15,-3 12-18-15,0-9 4 16,7 3 2-16,0 4 8 15,3-4-1-15,1 3-5 16,6-3 0-16,1-6-1 16,3 0 8-16,0-4 4 15,3-5-7-15,1-10-2 16,6 0-1-16,1 0 2 16,10-16-2-16,-3 7 0 15,10-10-1-15,-7 6-2 16,7-9-6-16,-3 3 14 15,0 1-3-15,-4 2 12 16,-4 3-7-16,-2-2-3 16,-1 5-2-16,-4 7-1 15,4-3 0-15,-10 6-9 16,-1 0 5-16,-3 0-1 0,0 9 1 16,0 1 5-1,0-1-1-15,-3 1 5 16,3 5-3-16,-4 1 1 15,4-4-1-15,-3 4-4 16,6-3 1-16,-3 2 3 16,7-5-1-16,0-1 2 15,4 1-2-15,0-10-5 16,-1 6 2-16,1-12-65 16,3 6 37-16,0-4-52 0,4-2 47 0,-4-3 17 15</inkml:trace>
  <inkml:trace contextRef="#ctx0" brushRef="#br0" timeOffset="204251.37">11165 10374 196 0,'4'-19'74'0,"-4"19"-58"0,7-18 3 0,-3 11 2 16,-1 4-13-16,1-3 1 16,-1 3-6-16,1-3 0 15,-4 6-6-15,0 6 0 16,0-3 1-16,0 6 3 15,0 10-2-15,-4 3 0 16,4 0 1-16,-7 3 0 16,4 3 0-16,-1-2 0 0,-7 17 2 15,1-5 3 1,-1 3-2-16,-6-4-2 16,6 1 0-16,-7-3-1 0,1-7-3 15,3-3 0 1,7 0 2-16,-4-13-2 0,4 4-3 15,0-13-3 1,3 10 4-16,1-10 1 0,3-3 2 16,3 0 0-1,8 0 0-15,3-9 2 16,4 9 0-16,3-10 2 16,7 4-1-16,-3 3-1 0,14-13 1 15,-11 7 1-15,11-1-1 0,-4 1-1 16,0 9 1-16,-3-6 1 15,-4 12-1-15,-3-6 6 16,-4 9-4-16,-3-2 3 16,-8 11-1-16,-6-5 6 15,-1 9-6-15,-13 0 4 16,-1 3-5-16,-3-6 0 16,-18 15 11-16,0-9 5 15,1 4-10-15,-12-11-10 16,8 7-1-16,-11-12-2 15,7-4 1-15,-3-2 4 16,3-7-1-16,1-7-34 16,6 4 19-16,0-6-31 15,11-7 26-15</inkml:trace>
  <inkml:trace contextRef="#ctx0" brushRef="#br0" timeOffset="206101.63">9426 11290 536 0,'0'-6'200'0,"0"6"-155"0</inkml:trace>
  <inkml:trace contextRef="#ctx0" brushRef="#br0" timeOffset="206504.58">9423 11302 140 0,'0'0'55'0,"0"0"-43"0,0 0 14 16,0-3 8-1,0 6-19-15,0-3-5 0,0 0-7 16,0 0 0 0,0 0-2-16,0 0-1 15,0 0 1-15,0 0 1 0,0 0-3 16,0 0 0-1,0 0 1-15,0 0 0 0,0 7 0 16,0-4 2-16,0 6-1 16,0 1 4-1,0 2-3-15,0-2-1 0,0 2 0 0,0-6 5 16,0 4-3-16,0-7 8 16,0 3 0-16,0-6-1 15,0 0-6-15,0-6-4 16,3 6-1-16,1-3-4 15,-1-3 3-15,1 2-3 16,3-2 0-16,0-3 1 16,7-4-16-16,0-9-2 15,4 3 11-15,-1 1 8 0</inkml:trace>
  <inkml:trace contextRef="#ctx0" brushRef="#br0" timeOffset="207539.52">9980 11312 124 0,'4'-3'49'0,"-4"3"-38"0,3-7 6 0,-3 7-1 16,4 0-9-16,-1 0-4 15,1 0-2-15,-1-3 1 16,1 3-1-16,-4-6 10 16,0 6-5-16,0 0 5 15,0 0-6-15,0 0 0 0,0 0-5 16,0 0 1-1,3 9 0-15,1-2 6 16,-1 2-4-16,-3-6 12 16,4 7-8-16,-4-4 7 15,3 3-7-15,-3 1-2 16,0-1-3-16,0 1-2 0,0-1 3 16,0-3 0-16,0 4-4 15,0-4 6 1,0-3-4-16,0 3 29 15,0-2-17-15,0-4 15 16,0 0-17-16,0-4-12 16,0 4 0-16,0-6 1 0,7 3 1 0,1-13 6 15,2 7-4-15,1-10-19 16,3 3 9-16,3-12-18 16,1 3 15-1</inkml:trace>
  <inkml:trace contextRef="#ctx0" brushRef="#br0" timeOffset="208620.23">10523 11409 176 0,'4'0'66'0,"-4"0"-52"0,3 0 14 0,-3-3 3 16,4 6-18-16,-4-3-7 15,7 0-4-15,0 0-2 16,0 0 0-16,-3 0-5 15,3 0 3-15,-7 0-3 16,3 0 2-16,1 6 0 16,-1-2 1-16,1 5 4 15,-1-3-1-15,-3-3 4 16,4 4-3-16,-4-4 1 0,0 3-1 16,0-6 5-1,0 6-4-15,0-6 12 16,3 0-8-16,-3-6 3 15,7 0-6-15,0-4-4 16,8 1-1-16,2-13-87 16,8 6 48-16,0-3-68 0,13-15 62 15</inkml:trace>
  <inkml:trace contextRef="#ctx0" brushRef="#br0" timeOffset="209389.59">11162 11309 112 0,'3'0'44'0,"-3"0"-35"0,4 0 18 0,-4 0 7 16,0 0-1-16,0 0 7 15,0 0-22-15,0 0-3 16,0 0-10-16,0 3 1 16,0-3-3-16,0 6 0 15,0-3-1-15,0 7-2 16,0 2 1-16,0-2-1 16,0 2 0-16,0-2-3 15,0-1 2-15,0 0 10 16,3 4-6-16,-3-10 20 15,4 7-14-15,-4-4 8 0,4-3-2 16,-1-6 1 0,4 3-8-16,7-16-38 15,7 7 16-15,8-16-26 0,2 3 23 16</inkml:trace>
  <inkml:trace contextRef="#ctx0" brushRef="#br0" timeOffset="211352.4">12210 11259 168 0,'-4'6'66'0,"4"-6"-52"0,-3 3 10 0,-1-3 0 16,4 6-14-16,-7-6-14 15,0 10 1-15,-7-1-22 16,3 0 15-16,-13 10 6 15,2-3 3-15,-9 9 12 16,2-3-5-16,-13 3 10 16,7 0-9-16,-11 0 25 15,7-3-18-15,-7 3 20 16,11-6-19-16,-11 6 3 16,7-6-10-16,-14 6-8 15,8-3 0-15,-15 0 2 16,10 0-1-16,-13-6 2 15,10 9-2-15,-35-3-3 16,10 3 1-16,-14-6-1 16,15-4 0-16,-4-5 2 15,13 5 0-15,-13-5 4 16,11 2-2-16,-25-2 4 16,10-1-4-16,-3-3 4 15,14 4-4-15,-39-1 4 16,14 1-4-16,-3-10-23 0,24 9 12 15,-14-9 7-15,15 0 2 0,-40 0 21 16,11 0-12-16,4-3-5 16,21-3-4-16,-11 2 4 15,11-2-2-15,-42-3-3 16,17-1 0-16,-11 1 1 16,19 0 0-16,-12-7 2 15,19 13-1-15,-15-13-7 16,21 7 3-16,-17-7 6 15,14 7-2-15,-22-10-20 16,15 0 11-16,-11-9 2 16,25 3 5-16,-14-4 23 15,21-2-12-15,-11-7 0 16,18 4-6-16,-11-10 8 16,15 6-6-16,-15-5-3 15,22-1-2-15,-8-10 3 16,15 10-2-16,-1-12 6 0,5-7-9 15,2 10-2 1,8 9 2-16,3-19 4 16,15 19-1-16,-1-18-5 15,11 15 1-15,3-16-1 16,8 13 1-16,10-13 2 16,7 10 0-16,14-1-9 15,1 7 5-15,20-6-1 0,4 9 3 16,25-9 0-1,0 9 0-15,20 0 0 0,-6 6 0 0,21-5 4 16,-7 14-1-16,-4-5-5 16,-17 15 2-16,14-6 1 15,-7 6 1-15,84-15 0 16,-7-1 0-16,4 7 0 16,-24 9 0-16,16-6 2 15,-23 16-1-15,20-4-3 16,-21 7 1-16,18 6 3 15,-21 6-1-15,17 3 2 16,-21 4-2-16,18 3-1 16,-22 3 1-16,8 6 3 15,-18 0-2-15,11 6-3 16,-22 0 0-16,-14-2-4 0,32 18 8 16,-42-13 2-16,28 19-7 15,-25-6 4 1,-3 4-2-16,-4 2 3 15,-10 0-2-15,-1 10-3 16,-10-7 1-16,-3 7 3 16,-11 0-1-16,-7-4-1 15,-8-2 1-15,-13 2-1 16,-4-2 0-16,-14 6 4 16,-3-4-2-16,-18 13-1 15,0-9 0-15,-18 9 1 0,-3-12-1 0,-8 2-1 16,8-8 1-1,-11-1-54-15,7-6 29 0,-6-9-39 16,9-4 36-16</inkml:trace>
  <inkml:trace contextRef="#ctx0" brushRef="#br0" timeOffset="211821.13">12495 10704 280 0,'-7'0'107'0,"7"0"-83"0,-3-10-1 0,-1 10 1 16,8 0-16-16,-4 0 1 15,0 0-6-15,0 0-4 16,0 0 3-16,0 0-4 16,0 0 1-16,0 0-6 15,0 0 4-15,0 0 3 16,7 10 1-16</inkml:trace>
  <inkml:trace contextRef="#ctx0" brushRef="#br0" timeOffset="212074.87">12527 10751 304 0,'0'12'115'0,"0"-12"-89"0,4 13-3 0,-4-4-11 16,3-3-10-16,-3 4-1 16,4-1 0-16,-1 10-1 31,1-10 6-16,-1-9 6 1,4 10-6-16,0-13-3 16,0-4-2-16,1 4-1 0,9-19 6 15,4 0 30 1,4-3-19-16,10-12-7 16,1-4-7-16,2 0-30 0,26-18 39 15,-15 15 19-15,4 6-123 16,-7 4-53-16,7 8 81 15</inkml:trace>
  <inkml:trace contextRef="#ctx0" brushRef="#br0" timeOffset="-211763.12">25213 14426 148 0,'0'-3'57'0,"4"-4"-44"0,-4 4 1 0,0-3-4 15,0 6-6-15,0 0-3 16,0 0 4-16,0 0 1 15,-4 0-2-15,-3 0-1 0,-4 6 3 16,1-3-12-16,-4 7-5 16,-4-1 13-16,-3-3 8 15,-4-2-2-15,-3-4 0 0,-4 0 9 16,0 0 4-16,-3-10-5 16,7 7-1-16,7-3-9 15,-7-4-2-15,-11-8-2 16,3 2 1-16,5-6-9 31,6 0 4-31,0-6 2 16,8 9 1-16,-4-16 6 15,10 7-4-15,0-6 1 16,4-1-2-16,4-12-2 16,6 13 1-16,4-23-4 15,4 7 2-15,3-13 1 16,4 19 0-16,-1-9-5 15,5 16 3-15,-5 2-1 0,15-9 4 0,3-9-3 32,8 6 1-32,-1 3 1 0,0 9 0 15,4-2 0-15,-4 9 0 0,4 2-5 16,-3 11 3-16,-1 15-1 16,0 0 1-16,1 15-3 15,-5 11 3-15,1 2-1 16,-4 0 1-16,-3 6 0 15,0 1 0-15,-7 9 0 16,-4-7 0-16,-11 17 2 16,1-1 0-16,-11 0 0 15,-4 4 0-15,-13 12 0 0,-8 9-3 16,-3-3-4 0,0-2 3-16,-15 11-7 15,5-12 7-15,-15 1-5 16,3-11 5-16,-13 7-2 0,3-12-19 15,7-13-43 1,7-1 35-16,4-17-19 16,13-8 30-16</inkml:trace>
  <inkml:trace contextRef="#ctx0" brushRef="#br0" timeOffset="-205276.68">1997 13861 312 0,'-14'-9'115'0,"14"3"-89"0,0 6-3 15,0 0-9-15,0 0-15 16,-7 0-4-16,7 0 3 15,0 0 2-15,0 0-8 0,-4 0-24 16,4 9 17-16,0 0 4 16,-7 1 7-16,3 15 21 15,4 3-24-15,-3-3-9 16,-8 10 14-16,4-1 9 16,-3 4 4-16,3 6-2 15,-4 12-6-15,-10 13-6 16,7-6-10-16,0 0-4 15,-4-10-2-15,4-9-1 16,3 0-3-16,1-22-6 16,6 3 15-16,-10-6 1 15,7-13-29-15,4-12-12 16,3-4 38-16,-4-2 21 0,-3-10 21 16,3 0 7-16,4-10-4 15,0 1-3-15,4-3-14 16,7-1-8-1,-1 1-2-15,8-10-2 0,-1 6-3 16,8 4 2-16,-7 2 7 16,3 1 6-16,0 3-6 15,4-1 3-15,-4 1 4 0,-7 3-7 32,4 0-3-32,-1 6-5 15,1 3 1-15,7-2 1 0,3-1-3 16,-3 3 2-16,-1-3 1 15,12 1 0-15,-8 2 0 0,7-3 2 32,0 6-1-32,1-2 2 0,-1-1 20 0,-7 7 9 15,4 6-22-15,-7 3-12 16,-8 3 0-16,1 6-1 0,-4 7 5 16,-4-1 1-16,1 4 3 15,-11 0-5-15,0 0-3 16,0 6-2-16,-11-6 3 15,1 6 2-15,-11-6 2 16,-4 0-4-16,-3 6-1 16,-4-7 1-16,4 1 0 15,3 0 3-15,-7-3 3 16,8-7-7-16,3 1-3 0,3-1 3 16,-3-9 0-16,7 0 6 15,3 0 2-15,-3-9-20 16,7 2-10-16,3 4-186 31,1 3 113-31</inkml:trace>
  <inkml:trace contextRef="#ctx0" brushRef="#br0" timeOffset="-204826.87">2547 14445 288 0,'-7'0'107'0,"7"0"-83"0,0 6-23 0,0-6-15 16,0 0-4-16,0 9 5 0,0 10 1 16,0-3 1-16,-4 3 6 15,4-1 2 1,0 7 3-16,-7-6 0 0,4 9 2 15,3-2 1-15,-4-1 5 16,-3-3 3-16,4 3-6 16,-4-6 12-16,3-1 9 0,4-2-27 15,-7-7-12-15,7 1-6 16,0-1 0-16,0-9-73 16,7-9-33-1</inkml:trace>
  <inkml:trace contextRef="#ctx0" brushRef="#br0" timeOffset="-203670.86">3814 14068 524 0,'0'0'198'0,"24"35"-154"0,-31-51-176 16,7 13-90-16,-7-3 121 15,4 6 70-15,3 0 34 16,-7 0 13-16,3-3-10 16,4-4 0-16,-11 7 4 0,8-3 3 0,-8-3 2 15,1 0 14-15,-1 2 6 16,1 4-36-16,-5-6-14 16,1 3 18-16,0-3 13 15,-7 3-18 1,7-4 2-16,-11 4-15 15,4-3 19-15,-4 3 9 16,1-3-20-16,-1 6-6 16,0 0 6-16,4-7 3 0,-4 7 5 15,1-3 13-15,3 3 6 16,-1 3-24-16,5 4-8 16,-8-7 16-16,4 6 10 15,0-3-11-15,3 6-4 0,-7 1-6 31,8-1 4-31,-8 1 14 0,0 5-18 16,8-5-9-16,-4-1 19 16,-1 0 8-16,8-2-4 15,0 2-3-15,-3 1-3 0,10-1-17 16,-4-3-4-16,11 4 3 16,-7-1 3-16,3-6 1 15,4 7 3-15,4 2 6 16,3-2 2-16,-7-1-1 15,11 0 2-15,-11-5 1 32,7 11 0-32,0-5 2 0,3-1-3 15,4 7 0-15,-3-4 3 16,-1-5 1-16,5 8-1 0,-1-2-4 16,0-4 1-16,3 7 1 0,-2 3 2 15,6-4-3-15,-7-2 0 16,3 3 1-16,1-7 0 15,0 7 0-15,3-7 0 16,0-6 0-16,4 7 0 16,-1-4 0-16,1-6 0 15,-4 0 2-15,8 3 1 16,-5-3 3-16,1 0 1 16,0 6-3-16,6-6-3 15,-6 0-3-15,10 0 1 0,-10 0 1 16,3 0 2-16,-3-6-1 15,3 6-1-15,-3-3 1 16,-7 3-1-16,3-6 0 16,0 6 2-16,4-4-1 15,-11 4-1-15,7 0 3 16,-7 0 0-16,-3-6-21 31,3 12 10-31,-4-2-6 0,-6-4-52 16,3 6-22-16,0-3 44 15,-7-3 22-15</inkml:trace>
  <inkml:trace contextRef="#ctx0" brushRef="#br0" timeOffset="-202604.36">4389 13999 532 0,'-4'22'200'0,"22"16"-155"0,-25-54-121 0,7 13-64 0,0-3 61 15,0 6 37-15,0 0 0 16,0 0-2-16,0 0 23 16,0 0 1-16,0 9 7 0,-7-3 8 15,3 4 2-15,4 6 0 16,-7-4 2-16,3 7 3 16,4 6 3-16,-7 0 4 15,4 3 5-15,3 1-2 16,-4 2 3-16,4 0-8 15,0 1-4-15,0-4-7 16,0 0-2-16,0-9-11 16,0 0-1-16,0-4 4 15,0-5 4-15,0-1 8 16,0-9 6-16,4-3 0 16,-4-3 3-16,0-7-6 0,0-2-3 15,0-11 1-15,0 1 0 16,0 3 9-16,3-6 5 15,4-3-2-15,-3 3 1 16,3-7-5-16,4 7-2 16,3 0-2-16,-4-13-3 15,4 3 1-15,-3 4-1 16,3-4-3-16,0 4 2 16,0-1-1-16,4-2 0 15,-4 11 2-15,7-2 0 16,-7 9-3-16,8 1 2 15,6 2 1-15,-4 0 0 16,-2 7 8 0,2 9-4-16,-3 0 3 0,4 0 0 15,0 6 10 1,-8-3-10-16,1 10 8 0,0-1-6 16,-4 7-1-16,-4-3-9 15,-2-1-1 1,-8 4 0-16,0 0 3 0,-15 9-2 15,5-3 0-15,-11 4 1 16,-1-11 2-16,-2 1-1 16,-1-3 2-16,0 3 0 0,-3-10-6 15,4-3 0-15,2 4 5 16,-9-4 6-16,6-3-6 16,7 4-3-16,-3-4-5 15,7-3 1-15,-7 0 3 16,7 0 3-16,0 0-5 0,3 6 1 15,0-3 5-15,4-3 4 16,0 0-3-16,0 0 0 16,4 0 14-1,3 0-9-15,-7 0-4 16,7 0-7-16,0 0-3 16,0 0 5-16,0 0 5 15,0 0-2-15,0 0-7 0,0 0-2 16,0 0 5-16,0 0 3 15,0 0-6-15,0 0-2 0,0 0-18 32,0 0 13-32,0 0-49 15,7 6 34-15,-7-3-15 0,3-3 25 16</inkml:trace>
  <inkml:trace contextRef="#ctx0" brushRef="#br0" timeOffset="-201339.91">1725 15200 288 0,'-3'-6'107'0,"3"6"-83"0,0-3-14 16,0 3-9-16,0 0-16 15,0-6-1-15,0 6 24 16,0-4 11-16,0-2-8 0,0 6-28 0,3-3-13 15,-3 3 14-15,0-6 10 16,0 6 0-16,0 0 1 16,0 0 4-16,0 0 2 15,7 9 1-15,-7 1-2 16,4-1 3-16,3 7 0 16,-4 9-1-16,-3 3 1 15,4 10-2-15,3 12-1 16,-4-3 1-16,4 6-1 15,-7-9-9-15,11-6-4 16,-7-4 4-16,6-6 3 16,1-3 4-16,-8-6 3 15,8-9-2-15,-8-1-2 0,4-3 8 16,8-6 4-16,-5-6 20 16,4-13 11-16,-3 0-37 15,3-15-16-15,7 0 5 16,-7-14 2-16,7 5 16 15,-3 5 8-15,7-6-22 16,3 10-11-16,-3-1 20 16,-1 4 11-16,-6-1-30 15,3 14-14-15,0-1-33 16,-7 3-13-16,-3 13 40 16,3 3 18-16</inkml:trace>
  <inkml:trace contextRef="#ctx0" brushRef="#br0" timeOffset="-200950.41">2360 15655 304 0,'0'0'112'0,"0"-6"-87"0,0 6-7 0,0 0-7 0,0 0-10 15,0 0 2-15,0 0-18 16,0 0-6 0,-3 9-12-16,3 1-3 0,-11 5 18 15,7 4 7-15,-6 0 8 16,-1-3 2-16,4 2 29 15,0 1 14-15,0-3-26 16,4 0-12-16,-4-4-4 16,3-3-2-16,4 1-18 15,0-4-7-15,0-3-13 16,4 4-2-16,3 2-13 16,-4-9-8-1,4 6 32-15</inkml:trace>
  <inkml:trace contextRef="#ctx0" brushRef="#br0" timeOffset="-199827.66">3570 15417 184 0,'0'-3'68'0,"0"-4"-52"0,-7 4-3 0,7-3-3 16,-3 3-5-16,-1-4 0 16,4-2-6-16,-7 0 1 15,3-1 0-15,-6 1 2 0,6-1 3 16,-6-2 2-16,3 9 3 16,-4-7 4-16,4 4 1 15,-4-3 9-15,-3 6 5 16,4-4-15-16,-8-2-6 15,4 9-14-15,0-3-4 16,0-4 11-16,-7 7 6 16,7 0-5-16,-8 7 0 15,5-4-13-15,-12 3-3 16,5-3 18-16,-4 7 8 0,3-1-18 16,0 0-7-16,-7-2 19 15,8 2 11-15,-1 7-25 16,0-4-12-16,1 4 4 15,-1 3 6 1,0 0 4-16,1-1 1 0,2-2-3 16,1 0 0-16,4-4-1 15,6 4 1-15,-3 3 2 16,3-3 2-16,1-4-3 16,10 4 2-16,-7-7 3 15,7 1 1-15,0-1-2 16,7 0 0-16,-4 1 4 0,8-4 3 15,-1 3-6-15,5 1-3 16,-1-1 5-16,3-2 4 16,1-4-2-16,0 6-1 15,-1-3 2-15,4-2 2 16,-7 2 0-16,8 3 0 16,2 1-6-16,1-4-1 15,-4-3 3-15,4 6 1 16,0-2-3-16,-4-4 1 15,-4 3-2-15,5-6 0 16,2 3 2-16,-3-3 2 16,-3 7-3-16,3-7-2 15,-7 0 6-15,8 6 3 16,-12-6-6-16,4 3 1 0,0-3-1 16,0 6 0-16,4-6 2 15,-4 0 1-15,0-6-4 16,7 6 1-16,-10-3 0 15,3-3 2-15,0 6-1 16,0-7-1-16,4 4-2 16,-4 3-1-16,-3-6 2 15,3 6 2-15,0 0-20 16,0 0-7-16,-3-3 13 16,-1 3 6-16,11-7 322 15</inkml:trace>
  <inkml:trace contextRef="#ctx0" brushRef="#br0" timeOffset="-199496.55">4135 15326 88 0,'3'-25'33'0,"-3"15"-26"0,0 1 7 16,0 6 1-16,0-4-33 16,0-2-14-16,0 3 16 15,0-4 7-15</inkml:trace>
  <inkml:trace contextRef="#ctx0" brushRef="#br0" timeOffset="-198941.52">4145 15175 184 0,'0'0'68'0,"0"-3"-52"0,0-3 14 0,0 6 4 0,0 0-15 16,0 0-5-16,0 0-9 0,0 0-4 16,0 0 0-16,0 0 14 0,0 0 10 15,0 0-18-15,0 0-5 16,0 0-2-16,0 0-1 16,0 0-8-16,0 9-4 15,0-3 22-15,0 4 10 16,0-1-24-16,-7 1-9 15,4 9 16-15,3-1 11 16,-7 7-3-16,3 10-2 16,0-7-10-16,4 10-1 15,-7-4 5-15,4 4 6 16,3-4-24-16,0 1-8 16,0-7 26-16,0-3 14 0,0 0-6 15,0-6-5-15,3-3-17 16,4-4-7-16,-3-2 18 15,7-4 12-15,-1-3-5 16,1-3-2-16,3-9-1 16,11-1 0-16,-4-15 5 15,3-3 3-15,1-16-6 16,0 0-3-16,-1-3 1 16,5 3 0-16,-5 0-4 15,5 7 1-15,-12 2 0 16,4 7 0-16,-10 3 2 15,0 12 3-15,-4-2-7 16,0 8 0-16,3-2-2 16,-10 6 2-16,0-3-1 15,0 6-1-15,0 0-2 0,0 0-1 16,0 0 4-16,0 0 1 16,0 6-47-16,0-3-19 15,0-3 34-15,-7 9 17 16</inkml:trace>
  <inkml:trace contextRef="#ctx0" brushRef="#br0" timeOffset="-198101">2910 15824 176 0,'0'0'68'0,"0"0"-52"0,0 0-5 0,0 0-4 0,0 0-8 16,0 0 0-16,4 0 1 16,3 0 0-16,-3-6 0 15,3 6 4-15,0-3 2 0,3-3 4 16,1 6 1-16,3 0-3 16,4 0-3-16,6 0-2 15,1 0 0-15,0 0-2 16,10 0 2-16,-7 0-2 15,4-3 2-15,3-4 2 16,0 7 2-16,1-6-1 16,-5 3 1-16,5 3-6 15,-4 0-1-15,3 0 0 0,-7 3 2 16,4 3-3-16,-8 4 0 16,1-4 1-16,0-3 0 15,0 6 0-15,-4-2 2 16,-4-4-1-16,1 3-1 15,-4-6-2-15,0 3 1 16,7 4-1-16,-10-7-2 16,-4 6-8-16,4-3-5 15,-4-3-55 1,3 0-23-16,-10 0 49 16</inkml:trace>
  <inkml:trace contextRef="#ctx0" brushRef="#br0" timeOffset="-196433.89">3351 14586 228 0,'0'0'88'0,"0"0"-69"0,0 0-11 16,0 0-9-16,7 0-16 15,1 0-2-15,2 6 5 16,1-6 4-16,-4 0 6 16,10 0 2-16,-3 0 2 0,-3 0 0 15,3 3 2-15,7-3-1 16,-7 9-1-16,4-2 1 16,3-4-1-16,0 6 2 15,4 1 1-15,-4-4 5 0,4 3 3 16,0-2 2-1,3-4 3-15,-3 3-5 0,-1-6-1 16,1 0-6-16,3 0-3 16,-10 0 0-16,3 0-1 15,4 0-3-15,-4-6 0 16,-7 6 2-16,7 0 2 16,-7 0 0-16,-3 0-1 15,-4 0 3-15,0 0 0 16,4 0 18-16,-11 0 9 15,0 0-18-15,0 0-8 16,-8-3-14-16,5 3-5 0,-4-7 17 16,0 7 9-16,-4 0-20 15,1 0-9-15,-4 7 1 16,-4-4 2-16,0-3 0 16,-6 6 0-16,-8-3-56 15,-3-3-23 1,-15 10 48-16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4T07:27:16.8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2226 6000 188 0,'-11'-6'71'0,"8"12"-55"0,-4-6 9 0,7 0-1 16,-4 0-10-16,4 0-3 16,-3 3-4-16,-4 3-2 15,3-6-3-15,-3 7-4 0,4-4 1 16,-8 3-4-16,8 3-1 15,-8 4 0-15,0-7 4 16,-3-3-1-16,-3 4 1 16,10 2 0-16,-15-9 0 15,8 0 4-15,-7 0 3 16,0 0-4-16,3 0-1 0,1-6 0 16,-1 6 2-1,-7 6-1-15,4-6 2 0,0 6-2 16,3-3 2-16,1 7 0 15,3-10 1-15,0 9 22 16,-1-3 10-16,5-2-36 16,-1 5-17-16,-3 4 18 15,4-4 10-15,-1 4-3 16,7-4-4-16,-6 0-2 16,3 7-2-16,3 3 0 15,1 0 0-15,-4 6-3 16,3 0 0-16,-3-6 6 31,7 15-2-31,0 4-4 0,0-1 1 16,0 4 1-16,0 3 3 0,-3-6-10 15,3 6 5 1,0 3-11-16,0 3 20 0,-4-3-4 16,4 0 0-16,-7 19-10 15,3 0 13-15,-3 3 5 16,4-4 0-16,-8 4 0 15,1 4-20-15,6-5-9 16,-6 5 8-16,-1 11 6 16,7 1 15-16,-6-13-8 15,-1 3 0-15,1 13-14 16,-1 6 23-16,4-12-9 16,-3-1 1-16,-1 10-20 0,0 6 9 15,-3-6 5-15,4 3 18 16,-4-9 10-16,3 3-28 15,-3-16-2 1,7 0 1-16,-4 7 12 16,8-7-3-16,-11 6-2 15,6-6-2-15,1 10 1 16,0-13-1-16,-3 12-3 16,6-9 1-16,-6 10-1 15,6-4 0-15,-6 10 2 16,-1-6 0-16,0 15 2 0,1-6-1 15,-1-10-3 1,4 7 1-16,-10 0 1 16,10-7 0-16,-11 7 0 15,7-6 0-15,-3 18 2 0,0 16-3 0,-7-19 0 16,10 1 1-16,-3-8 2 16,4-2-1-16,-5 3-1 15,12-6 1-15,-8 0-4 16,4-7 2-1,0 3 3-15,0-2-1 0,4 9 2 16,3-7-2-16,-7-6-1 16,7 4-4-16,0 2-2 15,0-8 7-15,0 2-1 16,0 0 1-16,0 7 0 16,7-4-1-16,-7 13 4 15,0 6-4-15,0-9 0 16,0 3-2-16,-7-3-2 0,7-1 5 15,0-14 1 1,0 5 0-16,-4 4-4 16,4-10 1-16,0 9-1 15,0-9 0-15,0 16 4 16,0-16-1-16,-10 16-1 16,10-10 1-16,0 13-1 0,0-9 0 15,0-10 0 1,0 0 0-16,0 7 0 0,0-7 0 15,0-13 2 1,7 4-1-16,-7 3-1 0,3 3-4 16,-3-6 0-16,0-1 6 15,0 1 4-15,4-10-3 0,-4-6-2 16,0-3 0-16,0-9-4 0,0 2 0 16,0-5-1-16,0-4 3 15,0 0 0-15,0 7 3 16,0-7-1-16,0 6 2 15,0 1-4-15,0-1 0 16,0-2 1-16,-4 2 0 16,4 1 0-16,0 2 0 15,-3-12 0-15,3 4 2 16,0-11-6 0,0-2 3-16,0 3 0 15,3-10 5-15,-3 1 5 0,11-4-18 16,-1-3-8-16,4-6 8 15,8 3 19-15,2-6 11 0,1-4-16 32,3 7-2-32,18-6-4 0,0-7-107 15,3 7-49-15,4 2 79 16</inkml:trace>
  <inkml:trace contextRef="#ctx0" brushRef="#br0" timeOffset="18496.28">2491 14620 544 0,'-4'-6'203'0,"43"40"-158"0</inkml:trace>
  <inkml:trace contextRef="#ctx0" brushRef="#br0" timeOffset="19215.87">2476 14614 532 0,'0'-3'200'0,"0"3"-155"0,-10 0-9 32,10 0-417-1,-4 0 210-31,-3-7 75 16,4 7 67-16,3 0 34 15,-7 0-10-15,3 0-2 16,4 0-3-16,-7 0-1 15,7 0 6-15,0 0 2 0,-3 0 9 16,3 0 6-16,0 0 0 16,0 0 3-16,0 7-6 15,-4-7-3-15,4 0-1 16,0 0-1-16,0 0 0 16,0 0 2-16,0 0-3 15,0 0 0-15,4 3-1 16,-1 3-2-16,4-3 1 15,-7 4-1-15,11-4 0 16,-11 3-3 0,10 3 2-16,-6-9 5 15,6 10-2-15,1-4 4 0,3-3 0 16,-3-3 2-16,-1 6 13 16,4-2 9-16,-3-4-32 15,3 6-11-15,0-6 5 0,0 0 3 16,4 0 4-16,-11 0 1 0,4 0 0 15,-1-6 2-15,1 6 1 16,-1-4-1-16,1-2 1 16,-4 3-2-16,0-3 2 15,4 3-2-15,-11-4-1 16,3 4 1-16,4-3-1 16,-3 6-5-16,6-6 1 15,-6 3-3-15,6-4 0 16,1 7 1-16,-11-3 4 15,4-3 5-15,3 6 3 16,-7-3 22 0,3-4-16-16,-3 7-2 0,0-3-7 15,0 3 0-15,7 0 4 16,-7 0 4-16,0 0-6 16,-7 0-1-16,4 0 2 0,3 0-3 15,-7 3 0-15,3-3-1 16,4 7-2-16,-7-4-4 15,3-3 0-15,-6 6-3 16,6-3 0-16,4-3 1 16,-7 7 4-16</inkml:trace>
  <inkml:trace contextRef="#ctx0" brushRef="#br0" timeOffset="20446.8">5020 14633 116 0,'0'0'44'0,"0"6"-35"0,0-6 3 0,0 0 0 0,0 0-6 16,0 0 2-16,0 0-7 15,7 0-3-15,0 0 3 16,4 6 1-16,-8-3 0 15,8-3-4-15,-1 7-1 0,5-4-1 16,-1-3 3-16,7 0-2 16,-7 0 1-16,7-3 2 15,-7-4 2-15,7 4 1 16,-7-3 1-16,8-3-5 16,-8-1 1-16,-4 1-2 15,4-1 0-15,1 1-7 16,-1 0-4-16,-4-4-22 15,-3 10-8 1,0 3 23-16</inkml:trace>
  <inkml:trace contextRef="#ctx0" brushRef="#br0" timeOffset="25491.84">2226 15426 532 0,'0'0'198'0,"21"85"-154"0,-31-126-171 0,3 32-89 16,7-1 112-16,-4 4 62 15,4 3 40-15,0-4 12 16,0 7-5-16,0-3-2 0,0-3 3 15,0 6-5-15,-4 9-5 16,-3-2-1 0,4 8 3-16,3-2 1 15,0 6-2-15,0 3 0 0,-7 0 4 16,7 3 3-16,-4 0 1 16,4-3 0-16,0 3-3 15,0-6-2-15,0 6 3 16,4-6 0-16,3-1-4 15,-7-2 1-15,3 3-2 16,4-10 0-16,-3 1-5 16,7-1 0-16,-8-9-2 15,15-9 1-15,-4-1 2 16,0-8 2-16,7 2 2 16,-7-6 1-16,11-9 1 15,-4 2 0-15,-3-5-7 16,3 6-3-16,0-7 19 15,-3 7 8-15,-1 0-6 16,-3 3-1-16,-3 6-15 0,3 3-4 16,-10 7-27-16,3-1-9 15,3 10 21 1</inkml:trace>
  <inkml:trace contextRef="#ctx0" brushRef="#br0" timeOffset="25885.39">2716 15718 240 0,'-10'-7'90'0,"10"4"-70"0,0-3-5 16,0 6-8-16,0 0-12 15,0 0-1-15,0 0-8 16,-4 0-2-16,4 6 9 0,-7-3-5 15,4 4 0-15,3 2 7 16,-11 1 4-16,4 8 6 0,0 1 4 16,0 6-6-16,3 3-2 15,-3 7-74 1,4 3-33-16,-11-7 54 16</inkml:trace>
  <inkml:trace contextRef="#ctx0" brushRef="#br0" timeOffset="26935.53">3076 15693 560 0,'28'9'209'0,"-28"-9"-163"0</inkml:trace>
  <inkml:trace contextRef="#ctx0" brushRef="#br0" timeOffset="27128.01">3147 15755 208 0,'-7'-3'79'0,"14"6"-61"0,-4-3-5 0,-3 0-7 16,0 0-9-16,0 0 2 16,0 0-1-16,-3 0-2 15,3 0 3-15,0 10-5 0,3-1 2 16,-3-3 2-16,11-2 1 15,-8 2 1-15,8 3 0 16,3-9 0-16,4 0 0 16,-4 0-3-16,-4 0 0 15,5 0-64 1,-1-6-28-16,0-3 48 16</inkml:trace>
  <inkml:trace contextRef="#ctx0" brushRef="#br0" timeOffset="27386.6">3175 15495 212 0,'4'0'82'0,"-4"0"-64"0,7 0-2 16,3 0-7-16,1 0-14 15,-4-6-4-15,10 6-15 0,-2-3-7 16,-5-4 16-16,4 7 5 0,0-3 7 16</inkml:trace>
  <inkml:trace contextRef="#ctx0" brushRef="#br0" timeOffset="28149.54">3676 15298 152 0,'-11'-10'57'0,"11"4"-44"0,-10-4 3 16,10 10-2-16,-4-6-7 15,4 3-2-15,-7-3-2 16,4-4-3-16,-4 7 1 15,3-3-1-15,-6 6 0 0,6 0 2 16,-7 0 1-16,4 0-1 16,0 9 1-16,-3 1-2 0,-1 5 2 15,4 4 0-15,0 0 3 16,-4 6-1-16,4 3 2 16,0-3 0-16,7 4 3 15,-7-4-7-15,4 9-4 16,3-6 0-16,0-2 2 15,0-4 0-15,0 3-1 16,0-7-4-16,0 1 0 16,0 3 0-16,0-9 2 15,0 2-6-15,0-5 1 16,0-1 3-16,0-3 4 16,0-6 3-16,0 0 3 15,0 0-3-15,0 0-2 16,0 0 6-16,0 0 3 0,0 0-10 15,0 0-2-15,3 4-4 16,4-4 1-16,-3 6 3 16,-1-3 3-16,4 6-5 15,-3-2 1-15,3-4 3 16,-7 6 2-16,4 7 2 16,-1-7 0-16,4 10-5 15,-7 6 1-15,-7-6 0 16,4 6 0-16,-1 0-3 15,4-3 0-15,-7-3 4 16,3 3 3-16,4-3-3 16,-7-7-1-16,7 4-2 15,0-7 0-15,0 1-7 16,0-1-4-16,7 1-2 0,-7-4-1 16,11-6 317-1</inkml:trace>
  <inkml:trace contextRef="#ctx0" brushRef="#br0" timeOffset="28945.16">4163 15382 220 0,'0'0'82'0,"0"-3"-64"0,-4 3 9 0,4 0-2 16,0 0-2-16,-3 0 1 16,3-6-35-16,-7 6-14 15,3-3 11-15,-3-4-2 0,4 4 3 16,-8-3 3-16,0 6 4 16,-3 0 1-16,0 0 3 15,-3 6 3-15,-1-3 4 0,4 7 2 16,-4-4 1-1,4-3-2-15,0 3 1 0,0 1-4 16,3-4-2-16,1-3 2 16,-4 6 2-16,3-6-2 15,4 3 0-15,0-3-3 16,0 0-3-16,3 7 2 16,-3 2 0-16,4 0-4 15,3 4-1-15,-4 9 3 16,-3 0 1-16,4 3 2 15,3 3 0-15,0-3 0 16,-7 3 2-16,3-9-1 16,4 6 2-16,0-6-2 15,0-3-1-15,-7 3 1 16,7-1-1-16,0-8 0 16,0 6 0-16,-4-7-11 0,1 0-5 15,3 1-10 1,0-1-4-16,0-3-8 0,0-6-3 15,0-6 22-15,0-3 10 16</inkml:trace>
  <inkml:trace contextRef="#ctx0" brushRef="#br0" timeOffset="29140.64">3965 15577 184 0,'4'-4'71'0,"3"8"-55"0,7-4 2 0,-3 6-1 0,-4-3-13 16,3 3-2-16,1-3-4 15,-1 7-2-15,4-4-44 16,1-3-17-16,2 3 32 16,-6 1 17-16</inkml:trace>
  <inkml:trace contextRef="#ctx0" brushRef="#br0" timeOffset="29591.41">4413 15693 552 0,'-3'0'206'0,"20"18"-160"0,-24-27-152 15,7 6-78-15,0 3 84 16,-7-6 50-16,4 6 33 16,3 0 13-16,0 6 2 15,-7-3-6-15,3-3 1 0,1 9-2 16,3 1 3-16,-11 6 4 15,4 2 1-15,-4 11-6 16,-3 2 0-16,-3 0 1 16,-19 10 3-16</inkml:trace>
  <inkml:trace contextRef="#ctx0" brushRef="#br0" timeOffset="34185.33">2656 9553 556 0,'-10'0'206'0,"10"0"-160"0,-11-3-18 31,8 3-32 0,-18 3-366 1,-1 12 214-32,5-11 84 15,6 5 52-15,-3-3 34 16,3-3 2-16,1 4 2 15,-1-7-1-15,8 0 0 0,-4 3-9 16,3-3-7-16,4 0-2 0,11 0 1 16,-1 6 0-16,4-6-3 15,-3 0 0-15,14 0-1 16,-1 0 3-16,1 0 2 16,3 0 2-16,4 6-19 31,-4 4 9-31,15-1-11 0,-5 1 8 15,-2-7 6-15</inkml:trace>
  <inkml:trace contextRef="#ctx0" brushRef="#br0" timeOffset="34920.56">4949 9597 108 0,'11'-16'44'0,"-7"13"-35"0,6-7-2 0,1 10-1 15,-8-6-7-15,8 6 0 0,-8 0 1 16,4 0 0 0,4 0 0-16,-7 0 0 15,6 6 0-15,1-2 0 0,3 2-3 16,0-3 2 0,7 6 1-16,-3-2-9 15,3 2 5-15,4 0-5 0,-1-9 5 16,8-9 2-16</inkml:trace>
  <inkml:trace contextRef="#ctx0" brushRef="#br0" timeOffset="36832.55">4720 15467 112 0,'-7'-6'44'0,"14"12"-35"0,-7-6 18 16,0 0 5-16,0 0-6 16,0 0-3-16,0 0-13 15,0 0-6-15,0 0-3 16,-7 3-1-16,7 3 2 0,-3-3-1 16,3 7 2-16,0-1 0 15,0 7 1-15,0 0-2 16,-7-4-2-16,3 7 1 0,0 3-1 15,1-10 2-15,-1 7 1 16,1-3-4-16,-4 3-1 16,3-10-2-16,4 1 3 15,-7-1 0-15,4-3 3 16,-1 0 3-16,4-2 2 16,-7-4-3-16,4-4-3 15,3-8-5-15,0-1 0 16,3-5-3-16,4-8 2 15,-3-2 3-15,6-6 1 16,1-1 1-16,-1 7 0 16,5-6 2-16,-5 8 3 15,4-2-2-15,-3 0 0 0,6 9-1 16,5-6 1-16,-1 9-4 31,-4-2 0-31,15-1 1 0,-11 3-3 16,4 7 2-16,0-1 1 15,-8 7 0-15,1-3 0 16,-4 6-5-16,0 9 1 0,-3 1 2 16,-1-4 3-16,-10 10-2 15,0-4 0-15,-10 7-1 16,3-3-2-16,0 3 0 16,-4-4 3-16,-3-2-2 15,3 2 1-15,1-5 2 16,-1-4 2-16,8-3 5 15,-8 4 6-15,4-7-3 0,4 0 2 16,3 0-9-16,0 0-2 16,0 0-6-16,3 0-1 15,4 3 3-15,4-3 1 16,3 9-1-16,-4-3 0 16,1 4 2-16,-4-1 2 15,11 1-2-15,-4-1 0 16,-4 10 3-16,1-4 3 15,-7 1-4-15,6 3-1 16,-10 0 2-16,0 0 1 16,-7-1-8-16,0 7-2 15,-14 1-12-15,0-4-5 0,-4 3-12 16,-3 0-13 0,-4-6 19-16,4-1 20 15,-4-8 14-15,4-1 9 16,3-3 4-16,7-6-47 15,4-6-20-15,4 3 24 16,6-6 12-16</inkml:trace>
  <inkml:trace contextRef="#ctx0" brushRef="#br0" timeOffset="37131.32">5253 15558 228 0,'-4'0'88'0,"-3"-6"-69"0,7 12 0 0,0-6-4 16,-3 0 6-16,3 9 9 16,-11 7-35-16,8-4-17 15,-8 4 10-15,-7 3-13 0,1 9-3 0,-4 7 13 16,-4-1 8-16</inkml:trace>
  <inkml:trace contextRef="#ctx0" brushRef="#br0" timeOffset="42548.2">2522 8286 84 0,'0'0'33'0,"0"0"-26"0,0 0 7 15,0 0 1-15,0 0-6 16,0 0-1 0,0 0-4-16,0 0-7 15,0 0 1-15,-7 0-3 16,7 6 2-16,-3-3 2 15,3-3 1-15,0 7 2 0,0-4 5 0,0-3 4 16,0 0 2-16,0 0 16 16,0 0-16-16,0 0 9 15,10 9-15-15,-6-9-11 16,6 6 2-16,1 4-2 16,-4-4 5-16,4-3 3 15,-1 7-6-15,4-1 0 16,4 0 0-16,0-2 3 0,3-4 4 15,-7 3-2 1,7-6-2-16,-7 0-5 16,7 0 2-16,4 0-3 15,-4 0 11-15,-7-6 6 0,4 6-9 16,0 0 0-16,-1 0-3 16,1 0-7-1,-4 6 4-15,-3-6-8 16,3 0 7-16,-4 6 4 0</inkml:trace>
  <inkml:trace contextRef="#ctx0" brushRef="#br0" timeOffset="47546.5">5539 15737 152 0,'0'0'57'0,"0"0"-44"0,0 0 10 0,0 0 2 16,0 0-19-16,0 0-4 16,0 0-5-16,0 0 1 15,0 0 1-15,0 0-2 0,0 0 0 16,0 0 4-16,0 0 3 15,0 0 3-15,0 0 1 16,0 0-2-16,0 0-1 0,0 0-3 16,0 6 1-16,0-3-4 15,0-3 0-15,0 0 3 16,0 0 3-16,0 0-2 16,0 0 0-16,0 0 3 15,0 0 1-15,0-3-3 16,10-3-1-16,-6-1 1 15,3-2 0-15,0-1-2 16,3-2-2-16,1-10 3 16,3 3 0-16,0-9-4 15,4 3-1-15,7-13 3 16,-8-6 1-16,8 0-3 16,3 0-1-16,-3 4 3 15,-1-1 1-15,-2 3-3 16,2 4 1-16,1 9 2 0,-11 3 1 15,4 0-4-15,-1 9 1 16,-6-2-2-16,0 5 0 16,3 7 0-16,-11-3 0 15,4 6 2-15,0 0 2 16,0 9-1-16,4 1 2 16,-7-1 0-16,-1 7 1 15,1 9-5-15,-1 3 1 16,1 0 0-16,-4 7 2 15,0 2-3-15,0 4-2 16,0-3 2-16,0-1 0 16,0-5 1-16,0-4 0 0,0-6-3 15,0 0 0-15,7-10-5 16,-7 4-2-16,0-7-11 16,0 1-4-16,0-4-30 15,0-3-8 1,0-3 39-16</inkml:trace>
  <inkml:trace contextRef="#ctx0" brushRef="#br0" timeOffset="47862.57">5764 15567 104 0,'-7'10'38'0,"7"-10"-29"0,0 0 10 0,0 0 5 16,0 0-9-16,0 0-1 15,0 0-6-15,7 6-3 16,0-3-2-16,4 3 4 0,3-3 3 15,4-3-8-15,6 0 0 16,-2 0-4-16,2 0 0 16,1 0-9-16,0 0-3 15,-1 0 7-15,-2 0 3 0</inkml:trace>
  <inkml:trace contextRef="#ctx0" brushRef="#br0" timeOffset="48209.65">6223 15605 544 0,'18'9'203'0,"17"23"-158"0,-42-48-164 0,7 13-85 15,0 3 97-15,0 0 56 16,0 0 41-16,0 0 14 16,0 0-2-16,0-7-4 0,0 7-1 15,-4 0 8-15,1 7 4 16,-1-4-7-16,-3 3 0 15,-3 7-33-15,-8 6-12 16,-7 6 22-16,-6 12 10 16</inkml:trace>
  <inkml:trace contextRef="#ctx0" brushRef="#br0" timeOffset="63790.44">2406 13382 532 0,'0'0'200'0,"21"62"-155"0,-31-90-358 32,2 22 181-32,5 3 56 15,3-4 52-15,-4 4 25 16,8 3-1-16,-4-6-1 16,0 12 1-16,0-6-3 15,0 3 2-15,3 7 3 16,5-4-1-16,-5-6-1 15,4 9 1-15,0-9-1 0,0 10 0 16,4-4 13-16,-8-3 8 0,8-3-26 31,-8 7 4-31,8-7 2 16,0 3 0-16,3-3-6 0,7 0 4 16,0-3 5-16,-3 3-4 15,6-7 0-15,1 7 0 16,3-3 2-16,-10-3 1 0,3-4-4 15,4 1-1-15,-4 3 3 16,-3-4 3-16,3 7-3 16,-11-3-1-16,4-3-7 31,1 9 4-31,-5-4 6 0,1-2-11 16,-1 6-3-16,4 0-50 0,-3 0-23 15,0 6 44-15</inkml:trace>
  <inkml:trace contextRef="#ctx0" brushRef="#br0" timeOffset="65127.12">4039 13435 60 0,'11'-3'24'0,"-11"3"-18"0,10-7-4 0,-6 7-2 0,7 0-2 16</inkml:trace>
  <inkml:trace contextRef="#ctx0" brushRef="#br0" timeOffset="65803.83">4219 13388 92 0,'11'-6'35'0,"-1"2"-27"0,4-5 7 15,-3 3 2-15,0 6-7 16,-4-7-5 0,3 4-4-16,1 3 0 0,3 0-6 15,4 0 1-15,-4 0-9 16,0 0-11-16,7 0 13 15,-10 0 5 1,3 0 5-16,0 0 7 0,-4 0 6 0,1 0 9 31,0 0-11-31,3 0 0 0,-4 0-7 0,-3 0-2 16,4 0 0-16,-1 0-1 16,1 0-5-16,0 0-12 15,-1 0 9-15,-3 3-6 16,4 4 7-16,-4-7 3 15,0 0 9-15,-7 0 14 16,4 0-11-16,-1 0 6 16,1-7-9-16,3 4-2 15,-4 3-2-15,4-6-1 16,-7 6 0-16,4 0 2 16,-1-3-1-16,-3-3 2 0,0 6 2 15,0-4 4-15,0 4-9 16,-3 0-10-1,3 0 4-15,-4 0-4 0,-13 0-1 16,2 0 0 0,5 4 6-16,-8-4 7 15,1 0-1-15,-1 6 5 16,0-3-4-16,1 3-1 16,3-6 0-16,-8 3-1 0,-2 4-3 15,10-7 2-15,-8 0-8 16,1 0-13-1,4 6 12-15,-5-3-13 0,1 3 13 16,-3-6-4-16,9 4 9 0,-9-4 0 16,3 0 10-16,-1-4 6 15,5 4 12-15,-4 0 6 16,7-6-11-16,-8 6-3 16,8 0-7-16,0 0-18 15,4 6 5-15,-1-2-14 16,0 5 11-16,1 0 6 15</inkml:trace>
  <inkml:trace contextRef="#ctx0" brushRef="#br0" timeOffset="67680.85">6780 15257 176 0,'0'-3'68'0,"0"3"-52"0,4-7-16 16,-4 7 2-1,0 0-4-15,-4 0 4 16,4-3-1-16,-3-3-5 16,-1 3 2-16,4-3 5 0,-10-4-3 15,3 4 4 1,3 6-2-16,-3-3 15 15,4 3-10-15,-8-7 6 16,7 14-8-16,-6-7 7 16,6 0-8-16,-6 0 10 15,-1 0-8-15,1 0-1 16,-1 0-3-16,-7 0-2 0,1 0 1 0,3 3-1 16,-4-3-3-16,7 6 0 15,-6-6 2-15,-1 6-5 0,4 4 0 16,3-1-2-16,-6 4 0 15,3-4 0-15,3 7 2 16,1-7 4-16,2 7 3 16,1-4-2-16,4-5 0 15,-8 2 1-15,11 1 2 16,0-1-1-16,0-3 2 16,11 4-2-16,-11-1 2 15,3 0-2-15,4 7-1 16,-7-3-2-16,4 12-1 0,-4-6 2 15,0-1 2-15,0 7-5 16,4-6 1-16,-4 0 1 16,3 6 3-16,1-9-2 15,-1-4 0-15,4 4 1 16,-7-7 2-16,4 7-1 16,-1-6-1-16,1-1-2 15,3 0 1-15,0 1-1 16,3-1 0-16,-6 1-3 15,7-1 1-15,-1-3 0 16,1-3 2-16,3-3 1 16,-4 0 1-16,5-3 0 15,2-3 2-15,1 3-3 0,-1-3-2 16,1-4-7-16,0 4-2 16,-1 3-2-16,1-3-1 15,0-4-17 1,-4 7-4-16,0-3 21 15</inkml:trace>
  <inkml:trace contextRef="#ctx0" brushRef="#br0" timeOffset="68025.06">6498 15461 236 0,'0'0'88'0,"0"0"-69"0,0 0-9 15,0 0-10-15,4 6-19 16,3-3-3-16,7-3 3 16,-4 0 1-16,8 0 11 15,7 0-3-15,3-3-1 0,0-3 7 16,4-4 1-16,7 4-8 0,-4 3-3 16,-7-4 5-16,8-2 4 15</inkml:trace>
  <inkml:trace contextRef="#ctx0" brushRef="#br0" timeOffset="68505.77">7056 15683 272 0,'-4'0'101'0,"4"0"-78"0,0 0-5 0,0 0-5 15,0 0-12-15,0 0-1 16,0 10-16-16,0-1-6 16,0 0 11-16,-3 7-4 0,-5 3 3 15,-2 9-20-15,-8 4-9 16,-6-1 26-16,-12 3 14 16</inkml:trace>
  <inkml:trace contextRef="#ctx0" brushRef="#br0" timeOffset="75350.98">6318 6956 96 0,'-7'7'35'0,"7"-4"-27"0,-3-3 7 0,3 0 0 15,0 0-2-15,0 0 2 16,0 0-4-16,0 0-1 16,0 0-6-16,0 0-1 15,0 0-1-15,3 0-2 0,4 9 3 16,-7-9-2-16,0 6 2 16,4-3 0-16,-1 4 3 15,1-7 3 1,3 9-4-16,0-3-3 15,4-2 3-15,-11 2 4 16,7 3-5-16,0 1-2 16,3-1-1-16,-6 0-1 0,6-2 2 15,1-4 3-15,0-3 0 16,-1 0 8 0,4 6-7-16,-3-12 13 15,6 6-11-15,-2-3 3 0,-5-4-5 16,1-2-1-16,-1 3-2 15,4-4-3-15,-3 7 1 16,0-3-1-16,-1-3 0 0,-3 5 0 16,0-2 0-16,4-3-3 15,-8 9 2-15,4-7 1 32,4 7 0-32,3-3 0 0,0-3 0 15,0 3 0-15,0-3 0 0,4-4 6 16,-7 10-3-16,3-9 6 15,-4 6-6-15,-6-4-12 16,3 1 5-16,0 3-15 16,0 3 11-16</inkml:trace>
  <inkml:trace contextRef="#ctx0" brushRef="#br0" timeOffset="79164.87">7574 15247 536 0,'0'0'200'0,"0"0"-155"0,4 0-378 31,-1-3 190-31,-3-3 63 16,4 3 56-16,-4-3 36 15,0 2-8-15,0-2 2 16,0 6-3-16,-4-9 9 16,4 9-6-16,-3-7 10 15,3 7-9-15,-4-3 7 16,1 3-7-16,-1-6-2 15,4 6-3-15,-10-9-2 16,6 9 1-16,-3 0-6 16,3 0 3-16,-6-4-12 15,6 8 7-15,-6-4-9 16,3 0 8-16,-7 0-4 16,6 0 7-16,-6 6 2 15,7-3 3-15,-3-3 4 16,3 6-2-16,-7-3 4 15,7-3-4-15,-1 7-3 16,-2-4 0-16,-1 3-4 16,8 0 3-16,-4-2-8 15,7 2 6-15,-4-3-7 0,4 6 6 0,-7 1 2 16,14-4 3-16,-7 3 11 31,4 1-6-31,-1-4 20 0,4 4-14 0,-3-7 12 16,3 6-13-16,3 0-3 15,-2 1-4-15,-1 2 2 16,3-2-3-16,1-1 8 16,3 1-6-16,0-7 5 15,0 6-5-15,-3-3 0 16,3 4-2-16,-4-1 1 16,4 7-4-16,-3-4-9 15,0-2 6-15,-4 6-7 16,0 2 6-16,-4 1-4 15,1 6 5-15,-4-6 2 16,3 6 2-16,-3-9 8 16,0-4-4-16,0 4 5 15,0-7-5-15,0 1 2 16,0-1-3-16,-3 1 0 16,3-4-1-16,-4-3 1 0,1 3-2 15,-4-2-1 1,3-4 1-16,-10 6-1 0,0-6-3 15,0 3 0 1,0 3 2-16,-4-6 4 16,4 0-1-16,-4 0 4 0,4-6-2 15,0 3 3-15,0 3-9 0,0-6-7 16,7 6 4-16,-4-10-46 16,4 10 28-16,-7-3-34 15,11 3 33-15</inkml:trace>
  <inkml:trace contextRef="#ctx0" brushRef="#br0" timeOffset="96355.55">7849 15103 180 0,'0'-6'68'0,"0"6"-52"0,4 0-1 0,-4 0-4 15,0 0-7-15,0 0-5 16,0 0 0-16,0-3 1 16,0 3 0-16,0 0 2 15,0 0-1-15,0-7 4 16,3 7-3-16,1-3 6 16,3-3-5-16,4-3 8 15,-1-1-7-15,4 1 8 16,0-1-8-16,0-5 1 15,4 12-3-15,-4-4-6 16,0 4 2-16,-3 3-14 16,-1 3 8-16,1 13-11 15,0 0 10-15,-4 6 5 16,0-4 3-16,-4 14 7 0,1-4-3 16,3 10 6-16,-7-4-6 0,3 4-1 15,1-4-1-15,-1 1-1 16,1-7 0-16,-4-3-3 15,4 0 2-15,-4-12-17 16,3 5 10-16,-3-11-12 16,4 2 11-16,-1-3 9 15,4-2 1-15,0-4 9 16,0 0-6-16,4-10 8 16,-8 4-8-16,1-4 8 15,3 7-8-15,-7-6 5 16,3 3-5-16,-6 6-2 15,3 0-1-15,-7 0-4 16,3 6 2-16,-6 3 5 16,3 1-2-16,-7 9 8 15,7-4-6-15,-8 4 12 16,8 0-9-16,-7 6 21 16,7-3-16-16,-7 3 8 15,7 0-12-15,-4-6-11 16,4 6 1-16,-3-6 5 15,6 9-2-15,-6-3 2 16,6 3-1-16,-3 1-21 16,4-4 10-16,-8 0-14 15,8 0 13-15</inkml:trace>
  <inkml:trace contextRef="#ctx0" brushRef="#br0" timeOffset="115556.52">4854 5956 148 0,'0'0'57'0,"-7"0"-44"0,7 0 7 0,0 0 1 16,0 0-11-16,0 0-1 16,0 0-5-16,-3 0-1 15,3 0-1-15,0 9-6 0,0 1-2 16,-4-1-8-16,-3 7-2 16,4 3 2-16,-15 6 1 15,4-3 3-15,-4 3 1 16,-3 3 8-16,-4 7 2 15,1 5 9-15,-12 1 4 16,1 9-1-16,0-3 2 16,-4 7-4-16,4-4-1 15,-1-3-6-15,1 0-3 0,0-3 2 16,7 0 0 0,-8 0-1-16,12-1-2 0,-8-5 1 15,7 6-1-15,0-3-5 16,1-1-1-16,-1 1 0 15,0-3 4-15,4-4 1 16,0 1 3-16,3-13-8 16,-3 3-3-16,7-9 9 15,4-4 4-15,-1-2-19 32,7-4 9-32,-6-6-19 15,3 3 15-15,0-6-31 16,7-3 23-16,0 2-15 0,-7-2 18 0</inkml:trace>
  <inkml:trace contextRef="#ctx0" brushRef="#br0" timeOffset="116006.32">4068 6235 144 0,'0'0'55'0,"0"0"-43"0,7 6 1 16,-4-6 0-16,4 7 8 15,4-4 14 1,-4 6-19-16,3 1-3 0,5 8-9 16,2-2-3-1,-6 9 0-15,6 3-1 16,5 1 0-16,-8 14-3 16,7 1 2-16,3 10 1 0,-2-1-5 15,2-9 3 1,1 0 1-16,0-7 3 0,-1 7-1 15,1-6-3-15,3 6 4 0,1 0 2 16,-5-7-1-16,1 7-2 16,-7 0-7-16,-1-6-87 15,-3 6 50-15,0 9-64 16,8-9 62-16,-8-16 23 16</inkml:trace>
  <inkml:trace contextRef="#ctx0" brushRef="#br0" timeOffset="119294.21">2212 10562 536 0,'0'16'200'0,"0"-16"-155"0,0 0-343 31,0 0 167-31,0 0 54 15,3 0 53-15,8 0 36 0,0 0-15 16,-1 0-8-16,4 0-1 16,0 0-1-16,8 3 1 15,2 4 2 1,1-1 6-16,14-3 4 0,3-3 5 16,7-3 4-16,1-3 16 15,-4-4 14 1,3 4-20-16,1-4 2 0,9-2-11 15,-2-4-4 1,3 7-3-16,3-1-3 0,8 10 1 16,-8-6-1-1,5 6 0-15,-1 6 0 0,0-2 0 0,14 8 2 16,-7-9-3 0,10-3-2-16,-9 0 2 0,-1-9 2 15,3-7 6-15,-10 7 8 16,0-1-8-1,7 1 3-15,8 0-4 0,-23-1 13 16,9 10-11-16,-1-6-4 16,-8 6-2-16,5 0-16 15,3 6 19-15,-7-6 10 16,0 10-7-16,3-10-15 16,1 6 4-16,-1-6-14 15,-3 0 24-15,-7 0 8 16,4 0-6-16,-4 0-20 15,-4 3 5-15,4 6 2 16,0 1 3-16,7 5 14 0,0 1-20 16,-4-3 6-1,-3 2 0-15,7-5-4 16,-3-1 3-16,13 1-19 0,-3-10 5 16,4-7 1-16,-4 4-73 15,-7-6-30-15,0-1 59 16,-7-5 30-16</inkml:trace>
  <inkml:trace contextRef="#ctx0" brushRef="#br0" timeOffset="120420.08">2671 11945 116 0,'24'-3'46'0,"-13"3"-35"0,17-6 9 0,-10 6 7 16,-4 0-15-16,10-9-2 0,12 9-6 16,10-10-1-16,7 1-1 15,-4-1-4 1,7 1 1-16,4-7 3 16,-3 13-1-16,6-3 2 0,8-4 7 15,3 4 5-15,0-3-1 16,7-1 2-16,-7 7-9 15,7-3 0-15,-7-4 3 0,8 7-6 16,-8-9 0-16,-4 2 4 31,4 1-4-31,7-4 24 16,-14 4-15-16,11-13 18 0,7 10-37 16,-11-4-16-16,7 3 27 0,-7 1 14 15,7 2-8-15,-14 7-25 0,0-3-11 16,4 6 10-16,-8 0 7 15,8 0 6-15,-8 0 4 16,8 9-3-16,-4-2 0 16,-7-4 3-1,3 3-1-15,1 3-3 16,3 1 1-16,7-1 1 16,7-2 22-16,-7-4 10 15,0 3-38-15,-3-3-16 16,17-3 9-16,-3 0 23 0,-4 0 14 15,-7 0-44 1,4 0 11-16,-1 0 2 0,-3 0 23 16,-10-3-7-1,10 3-3-15,-4-6-24 16,-10 3 9-16,14-7 3 0,-3 4 22 16,-11 3 12-16,0-4-87 15,-21 4-37 1,0 3 46-16</inkml:trace>
  <inkml:trace contextRef="#ctx0" brushRef="#br0" timeOffset="123543.08">4748 8599 540 0,'4'7'200'0,"59"59"-155"0,-98-95-325 31,25 20 161-31,-1 0 44 15,7 9 52-15,-3-4 26 16,4-2-9-16,-8 6-4 16,1 10-8-16,-4-1-3 15,-1 10 2-15,-6 6 1 16,0 3 11-16,-4 7 3 16,1 2 4-16,-15 16 2 15,4 1 14-15,-1 9 7 0,-2-10 4 16,-5 6 5-1,4-2-17-15,-10 6-4 0,0-1-7 16,-8 7-1-16,8 3-1 16,3-9-2-16,7 0 1 15,-7-4-8-15,11-12 0 0,7-9-6 16,7-3-2-16,-4-10-5 16,11-7 0-16,3-2-22 31,1-3 23-31</inkml:trace>
  <inkml:trace contextRef="#ctx0" brushRef="#br0" timeOffset="124068.8">4184 8756 176 0,'-11'-15'68'15,"11"15"-52"-15,-3-10 1 0,-4 10-2 0,3 0-10 16,1-6-3 0,-4 6-1-16,3 0-1 0,-6 6-3 15,3 0 0 1,-1 4 2-16,-2 2 0 0,-1 4 1 16,8 3 2-16,-8 0-3 15,11 6 0-15,0 3 1 16,0 6 4-16,11 1 2 0,-4 3 0 15,3-1 1-15,5 7-4 16,2 6 0-16,1-12-3 31,-1 6-1-31,1-7 3 0,3 7-1 16,0-6-1-16,-3 3 1 16,3 3-1-16,0 0 0 0,-3-7 0 15,0 1-9-15,-4-4-2 16,0 1-71-16,0-7-31 15,-3-9 58-15</inkml:trace>
  <inkml:trace contextRef="#ctx0" brushRef="#br0" timeOffset="131155.2">16909 5874 200 0,'0'0'77'0,"0"0"-60"0,3-6 30 15,-3 3 3 1,4-3-27-16,-1-4-14 15,4 1-8-15,0 0 5 0,0-7-5 16,-3-3-2-16,-1 6-14 16,1-2-2-16,-4-4 8 15,0 3 24-15,0-3 13 0,-4 1-44 16,1 2 9-16,-4-3 11 16,0 4-1-16,-7-4 2 15,7 9-3-15,-11-5-8 16,4 11 3-16,-11-2 1 15,4 6 2-15,-11 0 6 16,4 10-3-16,-11 5-3 16,4 4-1-16,-11 6 3 15,11 0-1-15,-7 13-7 16,6 0 3-16,-3 12 1 16,8-3 2-16,-8 6 8 15,11-3-4-15,-4 4-3 16,11-7-2-16,0 6 5 15,6-6-2-15,1 6-3 16,11-9 0-16,3-9-1 16,7 2 0-16,7-12 8 15,7 0-3-15,11-15 1 16,0-7-2-16,13-6 9 16,1-7-5-16,7-15-3 15,-3 10-2-15,-4-14-1 16,-4 4 0-16,0-3-5 15,-10 9 3-15,-7-6-12 16,-1 13 7-16,-10-4-23 16,1 7 17-16,-8 2-20 15,-4-2 18-15,-6 6 4 16,-1-3 6-16,-3 2 4 16,4 4 1-16,-8-6 4 0,4 12-2 15,-4-6 10-15,4 4-6 16,-3-4 8-16,6 9-8 0,-6-3 10 15,6-3-9-15,-3 4 16 16,3 2-13-16,1-9 2 16,3 6-7-16,3-6 1 15,8 0-3-15,3-6-4 16,4 6 0-16,3-6 5 16,0 3-2-16,4-4 6 15,-1 7-5-15,-2-3 1 16,-5-3-7-16,-3 6 2 15,0 0 0-15,-6 0-24 16,-1 9 14-16,-7 7-19 0,-4 3 38 16,-3 0 20-1,0 3-13-15,-4 6-31 16,4 0 7-16,-3 7-112 16,6-7 67-16,1-3-67 15,3-6 69-15</inkml:trace>
  <inkml:trace contextRef="#ctx0" brushRef="#br0" timeOffset="131234.99">17067 6386 540 0,'25'-22'200'0,"-25"22"-155"0,21-13-13 31</inkml:trace>
  <inkml:trace contextRef="#ctx0" brushRef="#br0" timeOffset="131426.34">17339 6288 536 0,'-11'7'200'0,"11"-7"-155"0,-3 18-279 31,3-8 147-31,0-1 46 16,0 7 38-16,0 9 21 16,0 3-18-16,-4 0-5 15,4 7-58-15,-3 3-25 16,3 5 45-16,-7 11 21 15</inkml:trace>
  <inkml:trace contextRef="#ctx0" brushRef="#br0" timeOffset="143119.75">16013 15319 184 0,'0'0'71'0,"0"0"-55"0,0-3 9 16,0-3-1-1,3 6-14-15,-3-3-8 16,4-3-2-16,-1-4-2 0,1 7 0 16,-4-6 2-16,0 2 0 0,0-8 4 15,0 5-2-15,-4 1 4 16,1 0-4-16,-4-10 28 15,3 9-17-15,-7-5 17 16,1 2-17-16,-4-3-12 16,3 1-1-16,-10-4-1 15,7 9 1-15,-7-8 2 16,3 2-1-16,-7 3-12 16,4-2 7-16,-10-1-2 15,6 7 4-15,-14-1 11 16,11 1-6-16,-11-1-11 15,7 10 4-15,-7 0 5 16,8 10 0-16,-12-4 7 16,12 7-5-16,-12-4-1 15,12 7-1-15,-8-1-1 16,7-2 0-16,-7 6-3 16,11 3 2-16,-7 0 3 15,6 0-1-15,-2 0-1 16,6 3 1-16,-7 0-1 15,11 3 0-15,-4 0 2 16,8 0-1-16,-4 4-1 16,6-4 1-16,-2 0-4 15,6 0 2-15,1 7 1 16,3-7 0-16,0 7 4 0,3-7-2 16,0 3-16-16,4-3 7 0,0 1-17 15,4-4 14-15,-4 9 0 16,7-5 6-16,0-1 1 15,4 6 1-15,3-6 0 16,0-2 0-16,4 2 2 16,-1-3 0-16,4 0-5 15,4-3 3-15,3-6-1 16,1 2 1-16,6-8 4 16,0-4-1-16,4-12 4 15,0 6-3-15,3-10 1 16,0 1-1-16,1-10-4 15,-1 3 1-15,0-5-1 16,1-1 0-16,-5-7 6 16,1 11-2-16,-3-11 1 15,-1 4-1-15,0 0-2 16,0 6 1-16,-3-9 1 16,-4 12-1-16,-3-12 2 15,0 9-2-15,-8-9 4 16,1 3-3-16,-4 0 17 15,0 0-11-15,-7-3-5 16,4 9-3-16,-11-6-31 16,3 12 17-16,-3-6-96 15,0 7 61-15,-3 2-66 16,3 1 66-16</inkml:trace>
  <inkml:trace contextRef="#ctx0" brushRef="#br0" timeOffset="143918.9">15568 15363 168 0,'7'0'63'0,"-7"0"-49"0,11-12 3 0,-8 6-1 16,4 2-10-16,-3-2-5 15,3 0-2-15,-4-4 1 16,1 7 0-16,-1-6 6 16,1 3-3-16,-4 3 1 15,0-4-2-15,-7 7 1 16,0 0-2-16,-7 0-1 16,7 10 1-16,-11-4 1 15,8-3-1-15,-8 6-1 16,4 1 1-16,-4 6-4 15,8-7 2-15,-5 7-1 16,8-4 0-16,-3 4-5 16,3 3 4-16,0-4-3 15,7-2 3-15,3 3 6 16,4-7-1-16,4 0 6 16,-1 1-5-16,5-10 6 15,-1 6-6-15,3-6 1 16,1 3-2-16,0-3-2 15,-1 6 1-15,-6-6 1 16,-1 10-1-16,-10-1 2 16,4 7-2-16,-15 3 2 15,4-4-2-15,-14 4-1 16,3 0 1-16,-10 0-8 16,7 0 4-16,-11 0-52 15,8-4 31-15,-5 4-39 16,8-10 36-16</inkml:trace>
  <inkml:trace contextRef="#ctx0" brushRef="#br0" timeOffset="145732.41">17925 15363 144 0,'0'0'55'0,"0"0"-43"0,0-9 12 16,0 6 2-16,0-3-8 15,0 6-3-15,0-10-2 16,0 1-1 0,0 2-6-16,-4-2 0 15,4 6-3-15,-3-13 3 0,-1 7-4 16,1-7 1-16,-1 4-1 15,-3-4 1-15,0-3-2 16,0 3 4-16,0-2 4 0,-4 5 8 0,-3-9 4 16,0 3-8-16,-7 0-3 15,0-6-8 1,3 13-2-16,-10-7-9 16,7 3 5-16,-8 1-7 15,-2 2 21-15,-1-3 6 16,0 13-8-16,-3-3-6 15,0 0-6-15,-1 6-1 16,1 6 3-16,0 3 1 16,-1 7 1-16,1-3 0 0,0 2 2 15,0 4-3-15,3 0 0 16,0 6 1-16,4-6 2 0,0 0-14 31,3 6 6-31,0 9-6 0,1-5 16 16,2 5 8-16,1 4-5 15,4 2-3-15,-1-2-3 16,7-3-1-16,1-4 2 0,3 3-1 16,0 1-1-16,3-7 1 15,4 7 1-15,0-1-3 16,4-6 0-16,3 7 1 16,0-7 0-16,0 7-3 15,3-7 2-15,1 6-1 16,3-6 0-16,0 4 2 15,0-10 2-15,1 3-3 0,2 3-2 16,4-9 2-16,0 3 2 16,4-3-2-16,0-7 0 15,-4 4 1-15,4 0 2 16,3-13-10-16,0 6-4 16,0-9 3-16,4-3 5 15,-4-6 25 1,4-4-11-16,7-6-9 15,0-3 4-15,3-9 0 16,0 3-5-16,1-7-1 16,3 4 0-16,-4-10 2 0,-3 7 2 15,-4-4 5-15,-3-6 5 16,-4 0-3-16,-3-3 0 0,-4 9-11 16,-4-5-1-16,-6 2 9 31,3 13-4-31,-7-7-8 15,4 13 3-15,-4-3-4 0,-4 6-19 16,1 4-100 0,-1-1 66-16,-3 6-66 15,4 10 72-15</inkml:trace>
  <inkml:trace contextRef="#ctx0" brushRef="#br0" timeOffset="146363.76">17216 15809 280 0,'3'6'107'0,"-6"-6"-83"0,6-6-9 0,-3 6-9 0,4 0-8 15,3-10 0-15,0 4-14 16,-4-3-4-16,4-1 10 15,0-9-2-15,4 1 4 0,-4 2 6 16,0-12 6-16,4 3 13 16,-1-7 9-16,-3-2 0 15,4-1 2-15,-1-9-10 16,5 7-3-16,-1-4-4 16,3 10-2-16,1-4 19 15,0 10 11-15,-4-3-53 16,0 12-23-16,0 4 15 15,-4 5 7-15,1 14 6 16,0 5 4-16,-4 4-8 16,0 12-4-16,0-3 17 15,0 3 0 1,-4 7 0-16,4 2-3 0,-3-2 2 16,3-7 2-16,0 7 4 15,0-7-20-15,-3-3-20 16,-1 0 18-16,1-6-2 15,-1 6-3-15,1-6-2 16,-4-10 5-16,0 1 6 16,0-1-47-16,0-3-22 15,-4-6 42-15,1-6 20 16</inkml:trace>
  <inkml:trace contextRef="#ctx0" brushRef="#br0" timeOffset="146592.21">17286 15693 284 0,'-7'9'107'0,"7"-9"-83"0,0 0 8 16,0 0 1-16,4 0-19 15,3-3-5-15,0-3-19 16,3-4-8-16,8 1 9 15,0-1-3-15,3-5 1 0,0-4-31 16,4 9-15-16,3-5 30 16,0 5 13-16</inkml:trace>
  <inkml:trace contextRef="#ctx0" brushRef="#br0" timeOffset="149169.63">18295 16934 184 0,'0'-9'68'0,"0"9"-52"0,4-3 1 0,-4-3-2 16,0 6-8-16,0-10 1 15,0 10-5-15,0-9 7 16,0 9-6-16,-4-10 5 15,4 4-5-15,-3-3-6 16,3 9 0-16,-8-10 3 16,5 1 0-16,-8-1-1 15,8 7 1-15,-8-12 1 16,8 8-1-16,-8-2 4 0,1-4 23 16,-1-2-14-1,0 5-7-15,-6 1-33 16,6 0 13-16,-10-7 3 15,7 6 6-15,-7 1 8 16,3 0-2-16,-7 2 4 16,8-2-4-16,-8 0 19 15,4 9-12-15,-7-10 12 16,6 7-12-16,-6-3-7 0,0-4-4 0,0 4-2 16,7 6 3-16,-8 0-11 15,5 0 7-15,-4 6-7 16,-4-3 5-16,0 4 16 15,7 2-4 1,-3 7 14-16,0-4-9 0,-4-2-18 16,7 5 4-16,-3 4 1 15,4 0 2-15,-5 6 18 16,1 3-11-16,0 7-2 16,3-1-8-16,0-5 0 15,4-1 2-15,0 3 3 0,7-3 2 16,0 1-6-16,0-4 0 15,0 3 3-15,3 0 2 0,1 3-3 16,2-2-1-16,1-1-6 16,4-3-2-16,-1-6 13 15,4 6 10-15,0-6-17 16,4 6-6-16,-1-3 13 16,4 3 8-16,1 0-6 15,-1-3-3-15,0 3-3 16,3 3-1-16,4-3 4 15,0 4 3-15,1-4-7 16,2 0 0-16,1-3 2 16,3 3 4-16,-3 0-1 15,3-6-2-15,0-1-14 16,0 1-6-16,0-9 21 16,4 2 11-16,3 1-10 0,-3-7-2 15,0-3-15 1,3-3 7-16,4-3 9 15,-4-3 0-15,4-13 7 16,-4 3-6-16,4-3-10 16,3-3 4-16,4-9-11 15,-1 3 22-15,-6 0 10 16,3-1-8-16,1-2-3 16,-1 3-9-16,-7 3-1 15,4-3 1-15,-4 2 1 16,-3-2 3-16,-7 3-3 15,3 3 0-15,-4-9-10 16,1 9 6-16,-4-13 4 16,0 10 1-16,-3-3 7 15,-1 3-4-15,-3-3-3 0,0 9 2 16,1 0 0-16,-5 0-11 16,-3 4-24-1,4 5 17-15,-4 1-8 0,0-1 14 16</inkml:trace>
  <inkml:trace contextRef="#ctx0" brushRef="#br0" timeOffset="150267.99">17642 16997 532 0,'11'6'198'0,"-11"-6"-154"0,11 10-8 15,3-1-20 17</inkml:trace>
  <inkml:trace contextRef="#ctx0" brushRef="#br0" timeOffset="150311.37">17734 17050 212 0,'0'-9'79'0,"-7"0"-61"0</inkml:trace>
  <inkml:trace contextRef="#ctx0" brushRef="#br0" timeOffset="151061.51">17720 17003 108 0,'0'-6'44'0,"0"6"-35"0,0 0 27 16,0 0 11-16,0 0-19 16,0 0-5-1,0 6-14-15,0 4-4 0,0-1 1 16,0 1 1-16,-4-1-1 0,1 7 1 15,3 3-2-15,-4-1 2 16,4 1-4 0,-7 3-2-16,4 0 0 0,-1-6 1 15,1 3-1-15,-4-1-1 16,3-8 1-16,1-1 1 0,-1-3 1 16,1-2-1-16,-1 2-2 15,1-6-2-15,-1-6-1 16,1 2 4-16,-1-5 3 15,4-7 19-15,0 4 9 16,0-13-23-16,4 6-11 16,-4-6 4-1,7 6-2-15,0-9 2 16,3-4-11-16,4 4-7 0,4 3 20 16,0 3 10-16,-1-3-19 15,-3 0-12 1,4 12 7-16,-4-2 5 0,0-1 17 15,0 7 9-15,0 6-15 16,-3-4-2 0,0 7-4-16,-1 7 4 0,1 2-13 15,-4-6-8 1,0 13 8-16,-4-7 16 16,4 10-3-16,-3-3 12 0,-4 2-27 15,-4-2-9-15,1-3 1 16,-1 2 3-16,-3-5 7 15,0-1 7 1,4 1 2-16,-1-1 5 0,1-9 23 16,3 6 14-16,0-6-50 0,0 0-21 15,7 0 10-15,-4 0 6 16,8 0 9-16,-1 0 5 16,1 0 0-16,0 0 2 15,3 3-2-15,-4 4-1 16,4 2 1-16,1 1-1 15,-1 8-5-15,-7-8-10 16,3 5 8-16,-6 4-6 16,-4 0 8-16,-7-3 2 15,3 9 3-15,-10-6-3 16,0-1 2-16,-11 1 1 0,-3 6-3 16,-4-6 0-16,-3 0-3 15,3-3-47 1,4-4 28-16,0-6-31 15,7-2 33-15,0-4 16 0</inkml:trace>
  <inkml:trace contextRef="#ctx0" brushRef="#br0" timeOffset="152699.01">16799 18208 200 0,'0'-7'77'0,"0"7"-60"0,0-9 4 0,0-1-3 15,0 10-11-15,0-9-15 16,0 0 4-16,0-1-8 15,0 4 7-15,-3-7 9 16,3 4-2-16,-7-7 11 16,3 7-7-16,-6-7 8 15,3 7-8-15,-11-10 19 16,7 10-14-16,-6-10 10 16,3 3-12-16,-11-3-11 15,11 10 0-15,-11-10 2 16,7 3 1-16,-6-2 4 15,6 8-3-15,-10-6-1 16,3 7 0-16,-7-3 3 16,4 5-2-16,-11-2-12 15,11 9 6-15,-11 0-2 16,11 9 4-16,-14-2 15 16,10 5-7-16,-7-3-16 15,11 10 5-15,-7-3 4 16,10 3 1-16,-7 6 9 15,11 0-5-15,-7-3-6 16,10 9 1-16,-6 1 0 16,6-7 1-16,-3 9-5 15,7-6 3-15,0 7 3 0,3-7 0 16,0 7 4 0,4-7-3-16,0 0-3 0,4 3 0 0,-1-9 1 15,4 3 0-15,4 4 0 16,3-4 0-16,-4-6 0 15,8 6 0-15,3-10 2 16,0-2-1-16,4-7-14 16,3 4 7-16,4-7-8 15,3 3 8-15,0-6 18 16,4 0-6-16,0 0-4 16,3 0-2-16,0-6-13 15,4 6 6-15,-7-10 19 16,3 10-6-16,-3-9 9 15,-1 6-8-15,1-13-11 16,0 7 2-16,0-7 0 16,-4 3 2-16,4-5 2 15,-1 2-1-15,1-9-5 16,-4 0 2-16,1-3-1 16,-5 9 1-16,5-9 6 15,-5 2-2-15,-3-2 1 16,-3 3-1-16,-4-3-17 15,-3 12 8-15,-8-3 10 16,4 10-2-16</inkml:trace>
  <inkml:trace contextRef="#ctx0" brushRef="#br0" timeOffset="155550.97">16355 18073 80 0,'0'-7'30'0,"0"7"-24"0,7-9-16 16,-7 3-12-1,3 6 9-15,1-3 23 0,-1-4-5 0,1-2 34 16,-1 9-21-16,1-9 16 15,0 9-20-15,-1-4-1 16,1 4-8-16,-4-6 17 16,3 6-13-16,-3-9 30 15,0 9-22-15,0 0 14 16,0 0-18-16,0 0-3 16,0 0-6-16,-3-3-9 15,-1 3 2-15,-3-7-8 16,0 14 7-16,-7-7-1 15,3 3 3-15,-6 6 2 16,3 1 0-16,-4 5 2 16,4-5-1-16,-4 5 4 15,4-2-3-15,-4 3-1 16,8-7 0-16,-1 0-6 16,4 7 3-16,0-7-1 15,4 1 1-15,-1-1-3 16,8 1 3-16,-4-1 1 15,3 0 1-15,1 1 2 16,3-1-1-16,-4 1 2 16,1-4-2-16,-4 3 6 15,3 7-4-15,-3-3-1 16,0 5-1-16,-3-8-1 16,3 5 0-16,-4 4-5 15,1-3 3-15,-1 0-19 0,4-4 12 16,0-2-19-16,4 5 17 15,-1-12-6-15,8 4 10 0,-1-7-1 16,4 0 5-16,1-7 0 16,2 7 1-16,1-9 4 15,0 0-1-15,3-1 2 16,0 1-2-16,-4-7-5 16,5 13 2-16,-5-13-43 15,4 13 25-15,-6-6-32 16,-1 2 30-16</inkml:trace>
  <inkml:trace contextRef="#ctx0" brushRef="#br0" timeOffset="155776.37">16228 18305 184 0,'-4'3'68'0,"4"-3"-52"0,4-3-32 16,-1-4-50 0,4 7 32-16,4-9-20 15,7 3 32-15</inkml:trace>
  <inkml:trace contextRef="#ctx0" brushRef="#br0" timeOffset="157202.79">16309 18211 120 0,'0'0'46'0,"0"0"-35"0,0 6 18 0,0-6 13 16,0 0-23-16,0 0 2 15,0 0-13-15,0 0-1 16,0 0-4-16,0 0-2 16,3 0 0-16,1-6-1 15,3 6 0-15,0-3 0 16,4 3 0-16,3-7-40 15,0 4 22-15,4-6-35 16,-1 2 31-16</inkml:trace>
  <inkml:trace contextRef="#ctx0" brushRef="#br0" timeOffset="158568.23">14630 18139 140 0,'-4'0'55'0,"4"0"-43"0,-7 9 1 16,4-9-5 0,3 0-6-16,-7 0-3 15,3 6 0-15,-7-3 1 16,4 4 0-16,-10-4 6 15,6 3-3-15,-10 3 6 16,3 1-6-16,-10-1 8 16,3 7-7-16,-6-7 19 15,2 7-14-15,-9-7 14 0,9 1-13 0,-9-1-1 16,9-6-5-16,-9-3-1 16,6 0-1-16,-7-9 7 15,7 0-5-15,-7-4 19 16,8-3-14-16,-8-9 10 15,11 6-11-15,-8-9 0 16,12 3-5-16,-8-9-13 16,11 5 6-16,0-14 1 15,7 14 2-15,-1-8 9 16,12 5-4-16,3-8-1 16,3 8-2-16,4-15-19 15,8 10 10-15,6-17-19 16,3 10 16-16,12-9 2 15,-5 9 6-15,8-9 5 16,-3 9-1-16,6 0 2 16,0 9-2-16,4-2 6 15,-4 12-4-15,4-3 17 16,0 9-12-16,4 0 10 16,-5 3-10-16,5 7-9 15,-8 9 0-15,4 0 0 16,0 0 1-16,0 9 0 15,-4 1 0-15,0 8 0 16,-3-2 0-16,-4 12 2 16,1-3-1-16,-5 13-1 15,-6-3 1-15,-4 8-15 0,-3 1 8 16,-7 3-13-16,-1-3 11 0,-10 10 2 16,0-10 3-16,-10 9 1 15,3-6 0-15,-11 6-9 16,4 0 6-16,-11 1-9 15,4-10 8-15</inkml:trace>
  <inkml:trace contextRef="#ctx0" brushRef="#br0" timeOffset="159633.94">14556 17593 288 0,'0'-6'110'0,"0"6"-86"0,0-3-11 0,0 3-13 15,0 0-5-15,0 0-23 16,0 0 15-16,-4-7-25 16,4 7 22-16,-10-3 3 15,2 6 8-15,-6-3 6 16,0 0 0-16,-3 7 4 16,-1 2-1-16,-3 0 1 15,3 7-3-15,-7-3-4 16,8 2 1-16,-8 4 3 15,7-3-1-15,-3-4 2 16,7 4-2-16,-3 0-1 16,6-4 1-16,-3-2-1 15,7 5 0-15,0-5-3 16,3 8 2-16,-3-8 1 16,7 6 0-16,0 2 2 0,0 1 27 15,-3 0-2 1,3 3-13-16,-4-3-27 15,4 0 5-15,-3-1 2 16,-1 1 5-16,-3-3-8 16,7 0 5-16,-4-7-36 15,8 4 22-15,-4-7-80 16,0 3 55-16,0-15-43 16,4 6 50-16</inkml:trace>
  <inkml:trace contextRef="#ctx0" brushRef="#br0" timeOffset="159801.47">14298 17863 284 0,'0'6'107'0,"0"-6"-83"0,7 9-7 0,-3-9-36 16,3 7 7-16,7-7-92 15,3 3 58-15,8-13-49 16,3 10 55-16</inkml:trace>
  <inkml:trace contextRef="#ctx0" brushRef="#br0" timeOffset="165329.72">15928 15755 12 0,'-4'0'8'0,"1"0"-6"0,3 0-1 16,0 0 0-16</inkml:trace>
  <inkml:trace contextRef="#ctx0" brushRef="#br0" timeOffset="166030.56">15861 15784 176 0,'-11'6'66'0,"11"-6"-52"0,-7 0 10 0,4 0 0 16,3 3-14-16,-4 3-6 15,1-6-2-15,-4 0 6 16,7 7-4-16,-4-7 5 16,4 3-5-16,-3-3 0 15,6 6-2-15,-3-3-2 16,4 6 1-16,-1 7 3 16,8 3-2-16,3 6 4 15,3-3-4-15,5 12-3 16,2-2 0-16,5-1 1 15,-1 4 0-15,4-1 0 16,-4 1 0-16,4-4 2 16,-4 4-1-16,3-1 2 0,1 4-4 15,-4-4-2 1,1 1 2-16,2 2 2 16,1-2 0-16,7-1 21 15,-4 4-11-15,8-10-3 16,-5 3-5-16,5-2-22 15,-4-4 10-15,-1-6 3 16,-2 6 5-16,-1-3 5 16,-3-7-2-16,-4 4 15 15,4-9-10-15,-8 5-5 16,-3-5-2-16,1-1-13 16,-1 7 6-16,-4-7 19 0,5 4-6 0,-5-4 0 15,4 0-3-15,-3 7-11 16,0-6 13-16,-1 5 5 15,-3-5-18-15,1-1-8 16,-1 0 8-16,0 1 14 16,0-1 11-16,0 1-6 0,4 5-3 15,-4 1-19-15,3-3-5 16,-2 2 3-16,-1-5 5 16,0-1 5-16,-4 0 4 15,1 1 13-15,-1-1 6 16,1-2-10-16,0-4-3 15,-1-3-23-15,1 6-7 0,-1-3 1 16,1-3 2-16,0 6-12 16,-1-2-7-16,1 2-30 15,-1 3-11 1,-3 1 42-16,4-1 442 31</inkml:trace>
  <inkml:trace contextRef="#ctx0" brushRef="#br0" timeOffset="166690.44">17004 17050 276 0,'0'0'104'0,"-4"0"-81"0,1 0-6 0,3 0-7 0,0 0-11 16,0 0 0-16,0 0-10 15,0 0-5-15,7 0 8 16,0 0 1-16,0 0 3 0,0-3 14 16,4-3 5-16,-1 6-7 15,1 0-2-15,-4 0-4 16,3 0 1-16,1 0 0 15,3 0 3-15,4 0-16 16,3 6-6-16,4-6 17 16,-1 0 9-16,1 0-5 15,-4 0-5-15,0 0 0 16,1 0 1-16,-1-6 2 16,0 6 3-16,-3-3-19 15,-1-3-8-15,-3-4 30 0,0 7 15 16,-3-3-11-16,-4-4-6 15,-3 1 3 1,3 0-6 0,-7-7 1-16,-4-3-5 0,1 0-3 15,-5-6 6-15,1 6 3 16,0 1-3-16,0-1-8 0,0 3-5 16,4 0 6-16,-1 7 1 15,1 0-4-15,-1-1 0 16,1 1-116-1,-1 2 67-15,1 7 23 16</inkml:trace>
  <inkml:trace contextRef="#ctx0" brushRef="#br0" timeOffset="170310.03">15311 15131 528 0,'-4'0'198'0,"4"0"-154"0,0-9-94 15,0 9-96 1,-3 0-49 0,3 0 101-16,-4 0 71 15,0 0 21-15,-3 0 21 16,7 0-11-16,-3-3-7 16,3 6-1-16,-4-3-2 15,1 0 0-15,-4 0 2 16,7 0 0-16,-7 0 6 15,3 0-3-15,-6 0 17 16,3 6-12-16,-8-3 12 16,5 4-11-16,-8-4-3 0,8-3-3 0,-12 0 22 31,8 6-14-31,-10-12 13 0,2 6-14 0,-9-10-12 16,6 1 1-16,-7-4 1 15,4-2 1-15,-7-4-3 16,7 0 1-16,-4-6 1 15,7 6 0-15,-10-12 8 16,14 12-4-16,-4-9-12 16,7 9 4-16,-3-9 1 15,11 3 2-15,-5-10 18 16,8 7-9-16,0-7-21 16,4 7 7-16,-1-9-1 15,8 5 4-15,-4-2 12 16,7 5-6-16,0-8-2 15,7 12-2-15,4-13 7 16,-1 10-3-16,5-13-5 16,2 13 0-16,8-7 1 15,-4 7 1-15,0 3-9 16,4 6 5-16,3 1-12 0,1 2 18 16,-8 3 14-1,4 4-8-15,-8 3-14 16,-2 6 3-16,-5 0 0 15,4 6 2-15,4 3 9 16,3 4-4-16,-3 3-8 16,-4 2 2-16,0 7 5 15,0-3-2-15,-3 10 0 16,0-4 0-16,-4 0-4 16,0 0 2-16,-3 4 1 0,-1-10 0 0,-3 9 0 15,4-9 0-15,-11 9-9 16,3-2 5-16,-3-1-14 15,0 6 10-15,-3 1 4 16,-1-7 3-16,-3 7 3 16,4-7-1-16,-4 0 15 15,3-3-9-15,-3 0-9 16,3-6 0-16,-3 0-17 16,7 0 10-16,-7-1 4 15,7-2 4-15,-3-7-2 16,3 10 2-16,-4-9 25 15,8 5-13-15,-8-8-5 16,4-4-3-16,-3 3-41 16,3-3 21-16,-4-3-22 15,1 6 23-15,-4-12-16 16,7 6 18-16,-7-9-12 16,7-1 15-16,-7-5-28 15,7 5 23-15,-7 1-15 16,7-4 18-16,-8-2 202 15,5 8-102-15</inkml:trace>
  <inkml:trace contextRef="#ctx0" brushRef="#br0" timeOffset="170594.68">15233 14855 188 0,'-7'-3'71'0,"7"3"-55"0,-4 0 11 0,1 0 7 16,6 0-20-16,-3 0 20 15,0 3-20-15,0 7-7 16,0 5-4-16,0 1-21 15,0 3 10-15,0 0 23 16,4 6-8-16,-1-3-3 16,1 9-4-16,-1-12-20 15,1 6 11-15,0-6 19 16,-1-7-5-16,4 4 4 16,0-7-6-16,4-9-2 15,3 7 0-15,4-14-1 16,3 4 0-16,3-12 2 15,1-1-1-15,3-12-31 16,1 9 16-16,-5-16-39 16,1 7 31-16</inkml:trace>
  <inkml:trace contextRef="#ctx0" brushRef="#br0" timeOffset="175699.65">17928 15012 68 0,'-3'0'27'0,"3"0"-21"0,-4 3 21 16,4-3 7-16,0 0 6 16,0 0 3-16,-3 0-8 15,-1-3-4-15,1-3-15 16,-1-4-7-1,0 10-6-15,1-9-3 0,-1 3-2 16,1-4 1-16,-1 1 1 16,1 0 2-16,3-4 1 0,0-3 3 15,7 7-3 1,0-16-2-16,4 6 0 0,3-6 1 16,3 3-1-16,4-9-3 15,1 9 1-15,6-10-1 16,0 10 0-16,7-9 2 15,-3 12 0-15,3 0 0 16,1 4 0-16,-1 2 0 16,0 7 0-16,0-4 0 15,1 10 0-15,-8 0 0 16,0 0 0-16,-3 10-7 16,0 6 4-16,-1 12-3 0,-3-3-3 15,-6 3 2 1,-1 0 4-16,0 4 4 0,-4-4-7 15,-3 10-3-15,-7-10 5 16,-3 6 3 0,-1-2 2-16,-6-1 2 15,-1 3-2-15,-6 10-5 16,2-6 2-16,-9 6-1 0,-1-3 1 16,-7-4 2-16,1-2 0 15,2-13-3 1,5 9 2-16,-8-9-6 15,11-3 4-15,-8 3-23 16,12-10 14-16,-4 4-12 0,3-7-15 0,0 1-25 31,8-1 34-31,-1-9-3 0,4-3 19 0,4-6 10 16,6-4 3-16,-3-6 23 16,7 7-11-1,4-13 14-15,3 6 0 0,0-6 1 16,4 6-7-16,-1 3-1 15,1-2-5-15,-4 2 4 16,0 6-9-16,0 1 2 16,-3 0 7-16,-4-1 2 15,4 1-10-15,-8 6-7 16,-3-4-10-16,0 7-4 16,-7 0 18-16,-4 0 3 15,1 10-4-15,-8-1-4 16,8 7-2-16,-8-4 3 15,7 4-1-15,-6 3 4 16,6 0-3-16,-3 6-1 0,3 3 0 16,1-9 3-1,3 6-2-15,0 0 6 16,7-6-5-16,3 0 8 16,4-1-7-16,4-2 5 15,3 0-5-15,4-7 0 16,3 4-2-16,0-13-13 15,4 6 7-15,-1-6-10 16,1 3 8-16</inkml:trace>
  <inkml:trace contextRef="#ctx0" brushRef="#br0" timeOffset="178145.72">17103 15887 120 0,'-4'-6'46'0,"8"6"-35"0,-8-3-2 16,4 3-2-16,0 0-5 16,0 0-2-1,0 0 1-15,0 0-1 0,0 0 8 0,-3 0 7 16,-1 0 2-16,-3 3-1 15,0-3-2-15,-4 6-1 16,-3-3-7-16,-3 7 3 16,-1-4 3-16,-3-3 5 15,3 10-9-15,-10-4-2 16,7 0-4-16,-14 4-8 16,6 3 3-16,-20 2-8 15,7 7 7-15,-22 4-1 16,8-1 3-16,-11 6 4 15,10-5-1-15,-6 5-1 16,10-6 1-16,-14 7-1 16,14-1 0-16,-18 1 0 15,15-7 0-15,-15 7 0 16,11 2 0-16,-7-9 2 16,11 7-1-16,-11-1 4 15,10-5-3-15,-17 5 6 16,14 1-5-16,-7-1 12 15,11-3-8-15,-4 4 18 16,10-7-13-16,-2 7 7 16,9-10-11-16,-3 3-7 15,11-3-1-15,-4 3 2 16,11-3-1-16,-7 0-12 16,10-3 7-16,-7 0-17 15,11 0 12-15,-7-3 0 16,10-3 5-16,-3 3-4 0,7-4 5 0,-4-5-5 15,8 5 4-15,-4-5 2 16,3-1 2-16,-3 1 2 16,7-1-1-16,-4-6 2 15,8 7-2-15,-4-4-49 16,7-6 26-16,-7 0-35 16,7 6 33-16</inkml:trace>
  <inkml:trace contextRef="#ctx0" brushRef="#br0" timeOffset="178551.15">14965 16881 156 0,'-4'0'60'0,"4"0"-47"0,-3 0 17 15,-1 0 8 1,8 0-22-16,-8 0-12 15,4 0-4-15,-3 0-19 16,3 6 11-16,-4-6-3 16,1 10 6-16,-4-1 5 15,7 1 1-15,-7-1 13 16,3 7-8-16,-7 2 19 16,4 8-13-16,-10-8 13 15,6 11-14-15,-6-4 12 0,2 3-13 16,-6-3 6-16,11 0-9 15,-1-6-24-15,4-7 9 0,7 4-15 16,4 0 13-16,3-7 5 16,7 1 4-16,10-7-2 15,1 6 2-15,7-3 1 16,3-2 0-16,0 2 2 16,1-6-1-16,-5 0-5 15,1 0 2-15,0 0-3 16,-4-6 2-16</inkml:trace>
  <inkml:trace contextRef="#ctx0" brushRef="#br0" timeOffset="189090.52">16835 18208 52 0,'0'0'22'0,"0"0"-18"0,0 0 22 0,0 0 23 16,0 0-26-16,0 0 16 16,0 0-24-16,0 0-1 15,0 0-9-15,0 0 6 16,0 0-7-16,0 0 21 16,0 0-14-16,0 0 6 15,0 0-10-15,0 0-2 16,0 0-3-16,0 0 1 15,7 3-2-15,-4 3 4 16,4 3-3-16,0 1 8 16,4-1-6-16,-1-3 19 15,1 4-14-15,3-1 12 0,4-6-12 16,-4-3-7 0,7 7-2-16,4-7-2 0,-1 0 5 15,5 9 3-15,-5-9-8 16,5 6-3-16,2-3 3 15,-2-3 2-15,2 7 5 0,-3-7-2 16,1 0-2-16,-1 0-9 16,0-7-3-16,0 7 12 15,1-9 6-15,-1 3 4 16,4 3 1-16,-4-4-9 16,0-5-1-16,0 6-4 15,0-4 0-15,1 7 4 0,-1-6 3 16,-3 2-7-16,3 1-3 15,0 3 7-15,0-3 5 16,-3 3-5-16,0-4-1 16,-1-2-6-16,1 9-1 15,0-10 5-15,-1 7 5 16,-2-9-2 0,2 9-1-16,1-7 0 15,0 4-1-15,-1-7-20 16,5 4 11-16,2-7-12 15,1 1 30-15,0-4 12 0,0 0-12 16,-4 0-5 0,4 4-4-16,-1-4-1 15,1 3 1-15,0-3-3 16,0 0 2-16,-1-6 7 16,1 6-3-16,0-2 8 0,0-5-13 15,-4 1-3 1,0 7 2-16,0-8 5 0,0-2 0 15,1 3-3 1,2-3 0-16,-2 3-1 0,-1-3 7 16,0-7 6-16,0 7-10 15,-3-7-4 1,3 7 1-16,-3 0 2 16,-4-3 1-16,0-1 2 0,0-2-4 15,-3-1 0-15,0 1 5 0,-4 6-2 16,0-1-1-16,-3-11-5 15,-1 8 7-15,-3-2 4 16,4 5-3-16,-4-11-6 16,0 12 0-16,0-16-1 15,0 6 8-15,-4 0 2 16,1 7-4-16,0-7 1 16,-1 13-2-16,-3-12 1 15,4 12-2-15,-8-10 2 16,4 7-2-16,-3-7 2 15,-1 7 0-15,-3-6-4 16,3 5 1-16,-6 1 0 16,3 3 0-16,-4-9 4 15,4 12-2-15,-7-10 4 16,3 13-4-16,-3-6 4 16,4 7-4-16,-4-4 23 15,3 6-13-15,-7-9-6 16,8 12-3-16,-8-9-6 15,4 10 2-15,-4-7 21 0,-3-3-34 16,0 3-10 0,7 10 11-16,-11-10 5 15,8 3 7-15,-8-2 1 16,7 8 0-16,-3-9 2 0,0 4 19 16,0 5 8-16,-4-9-12 15,8 1-7-15,-1 2-31 0,0 3-15 16,4-2 17-16,-4-1 8 15,4 7 7-15,-3-10 8 16,-1 6 22-16,0-2-18 16,4-1-3-16,-7 3-33 15,7-2 15-15,-7-1 3 16,3 7 6-16,-3-1 2 16,3 1 0-16,-3-10 2 15,4 10 0-15,-8-7-7 16,7 6 4-16,-6-2-1 15,6 3 2-15,-7-7 4 16,4 10-1-16,-4-4-3 0,4 1 1 16,-3-10 1-16,-1 10 2 15,4-1-8 1,7 4 4-16,-1 3-6 0,1-4-3 16,4-2 0-16,-1 9 6 15,4 0 2-15,0 0 3 16,4 0-5-16,-1 0-1 0,1 6-90 31,3-3 53-31,0 7-29 0,7 6 42 16</inkml:trace>
  <inkml:trace contextRef="#ctx0" brushRef="#br0" timeOffset="189647.04">18076 15934 168 0,'4'0'66'0,"-4"0"-52"0,3 0 21 0,-3 0 25 15,0 0-34-15,0 0 11 16,0 0-23-16,0 0-19 16,0 0 2-16,-3 0-18 15,3 9 12-15,-4-9 0 16,1 10 5-16,-4-4 18 15,7-3-7-15,-7 4 21 16,7-7-15-16,-4 0 2 16,4 6-9-16,-3-12 1 15,-1 6-4-15,-3-7 3 16,7 4-4-16,-3-3-1 0,-1-4-5 16,-3-2 2-1,3-4 1-15,-3 1-4 16,4 2 3-16,-4-6-6 0,-4-3 5 15,1 3 1-15,-1 1 2 16,0-1-16 0,8 3 9-16,-8-3-1 15,8 7 4-15,-4-4 16 16,3 7-6-16,-3-7-5 16,7 7-1-16,0-1-5 0,0 4 3 15,0 3 3-15,4 3 0 16,3-6-1-16,0 6 1 0,3 0-4 15,4 0 0-15,4 0 8 16,3 0-3-16,8 0 7 16,2 0-6-16,5 0-1 15,-1 6-1-15,4-6-107 16,-1 0 58-16,1 0-84 16,-3 0 75-16</inkml:trace>
  <inkml:trace contextRef="#ctx0" brushRef="#br0" timeOffset="193835.11">16683 17872 152 0,'3'-3'57'0,"-3"3"-44"0,-3 0 1 0,-1-6-17 15,4 6 0-15,-3 0-34 16,6-4 20-16,-6-2-19 16,3 6 21-16,-4-9 32 15,1 9-8-15,-4 0 33 16,7 0-24-16,-7-3 2 16,7 6-11-16,-7-3-2 15,7 0-4-15,-7 6 0 16,7-3-1-16,-4-3-6 15,8 0 2-15,-4 0 14 16,7 6-6-16,3-12 13 16,4 6-11-16,4-3-2 15,7-3-3-15,-1-7-3 16,1 7 1-16,3-10-1 16,0 7 0-16,4-10 0 0,-4 0 4 15,1 4 2-15,-1-4-5 16,-7 0-2-1,4 10 0-15,-1-7 0 0,1 6 1 16,-4-2 0-16,0 2 0 16,-3-2 0-16,0 3 0 15,-4-1 0-15,0 7 2 0,-3-3-10 16,-1-4-4-16,-3 7-3 0,0-3-1 16,-3 0 11-1,3 3 5-15,-4 3-2 0,1-7 0 16,-4 7 5-16,-4-9 5 15,1 9-44 1,-4-10-24-16,0 10 26 16</inkml:trace>
  <inkml:trace contextRef="#ctx0" brushRef="#br0" timeOffset="194271.42">17000 17511 108 0,'-7'4'44'0,"7"-4"-35"0,0 0 14 0,0 0 5 0,0 0-7 15,0 0 0-15,4 6-12 16,-1 3-3-16,4-3-4 16,0-2 3-16,4 5 1 0,3-3 4 15,0-3 1-15,0 4 3 16,4-4 2-16,0-3-5 15,3 0-1-15,0 0-6 16,4-3-3-16,-4-4-3 16,0-2-1-16,0 6 2 15,-3-3 0-15,-4 2 1 16,0-2 0-16,0 0 0 16,-3 3 2-16,-1-3-1 15,-3 6-1-15,-3 0-4 0,-4 0 0 16,0 6 0-16,0-3 2 15,-4 3-4-15,-3 4 2 16,-3 8 2-16,-1-2 1 16,1 3-4-16,-5 0 1 15,1 6 2-15,0 3 1 16,0-3-6-16,0 0-3 16,0-3 6-16,7-6 3 15</inkml:trace>
  <inkml:trace contextRef="#ctx0" brushRef="#br0" timeOffset="200847.07">15215 17505 56 0,'0'0'24'0,"0"0"-18"0,4-3 15 15,-4-3 16 1,0 12-21-16,0-6 2 16,3 0-12-16,-3-6 8 15,7 6-8-15,0 0 19 16,1 0-14-16,-1-3 12 16,3-4-13-16,-3 4-1 15,4 3-5-15,3-6-5 0,0 6 0 0,4-10 3 16,-1 10-1-16,4-9 2 15,4 3-2-15,0-7-3 16,3 7 1-16,4-13 1 16,0 10 0-16,3-7 0 15,0 7 0-15,0-10 0 16,1 9 0-16,-1-5 0 16,0 5 0-16,4 1 2 15,3 6-3-15,-10-3 0 16,3 2 1-16,1-2 0 15,-1 6 0-15,0 0 0 16,4 0 0-16,-7-6 0 16,3 3 0-16,-3-4 2 15,0 7-1-15,-1-9-3 16,-2 6 1-16,-1-6 1 16,-4 2 0-16,5-2 4 15,-5 9-2-15,1-10-1 16,-4 10 0-16,4 0-4 15,0 0 2-15,-1 0-1 16,1 0 0-16,0 0 6 16,-4 4-2-16,0-4 1 15,0 6-1-15,-3-6 3 16,3 0-3-16,-3 0 4 16,3 0-4-16,-4 0-7 15,5 0 2-15,-5-6-8 0,4 6 7 16,1-4-3-16,-5 8 4 0,-3-4 2 15,4 0 1-15,-4-4 2 16,0 4-1-16,0 0-1 16,0 0 1-16,-3 0-6 15,3 0 3-15,-3 0 1 16,3 0 1-16,-4 0-3 16,1 0 2-16,0 0-1 15,-1 0-2-15,1-6 0 16,-1 6 0-16,-3 0-4 15,0 0 4-15,0-3 0 16,1 3-9-16,-5 0-3 16,1-6 8-16,-4 3 6 0</inkml:trace>
  <inkml:trace contextRef="#ctx0" brushRef="#br0" timeOffset="200981.7">16760 17119 132 0,'-14'-6'49'0,"14"6"-38"0</inkml:trace>
  <inkml:trace contextRef="#ctx0" brushRef="#br0" timeOffset="201431.6">16700 17094 124 0,'8'19'49'0,"-8"-19"-38"0,10 16 8 0,-6-10 18 16,3-3-21-16,0 7 19 15,3-4-20-15,1-3 8 16,0 3-14-16,3-3 0 16,0-3-6-16,0 0-4 15,4 7 0-15,-1-7 1 16,1 0 0-16,-1 0 0 15,1 9 4-15,0-9 2 16,-4 0-5-16,0 0 0 16,0 0-1-16,0 0 0 0,0-9 0 0,-3 9 0 15,-1 0 2 1,1-7-1 0,0 4-1-16,-4-3 3 0,0 3 18 15,-4-3 8-15,1 6-21 16,-4 0-8-16,0-4-2 15,-4 8-9-15,1-4-2 0,-4 0-20 32,0 6 18-32,-8-3-4 0,-2 6 12 15,-4-2 4 1,-1 2 2-16,-6 7-2 16,7-4 2-16,-7 4-1 15,7-3 0-15,-7 2-66 16,10 4 36-16,-7-3-52 15,11 3 48-15</inkml:trace>
  <inkml:trace contextRef="#ctx0" brushRef="#br1" timeOffset="-201957.46">23181 15511 536 0,'14'12'200'0,"14"57"-155"0,-38-94-281 31,6 16 130-31,1 3 34 16,-1 6 48-16,-3-13 33 15,7 7-5-15,-7-4 14 16,4 10-10-16,-4-9 7 16,3-1-8-16,-3-5 2 15,0 5 2-15,-4-8 5 16,4 2-9-16,-3-3 14 15,3 0-12-15,-4-9 9 16,4 9-10-16,-7-12-9 16,3 12 0-16,-6-9-4 15,2 3 2-15,-9-3-2 16,6 9 2-16,-14 0 0 16,8 3 1-16,-12-3-5 15,5 10 4-15,-8 3-3 0,0 3 3 16,4-4 6-1,3 14-1-15,-7-4-5 16,11 3 1-16,-11 3-3 16,7 7 2-16,-6 3 4 15,6 0 0-15,-7 9-3 16,7 0 1-16,-3 7 3 16,7-1-1-16,-7 10-1 0,10-6 1 15,-3 6-6-15,3-1 3 0,0 11 8 16,8-10-4-16,-5 3-4 15,8 6 0-15,0 0-3 16,4-2 2-16,-1 2 2 16,8-6 1-16,-4 0-3 15,3-3 2-15,4 0 3 16,0-10 1-16,0 1-19 16,7-7 9-16,0 0 2 15,7-3 4-15,4 3 16 16,-1 1-8-16,8-4-12 15,0-6 3-15,10 6-3 16,-3-7 3-16,7-2-7 16,0-3 5-16,3-4-3 15,-3-3 4-15,3-6 17 16,0-6-7-16,1-6 8 16,-5 2-8-16,5-15 2 15,-1 6-5-15,4 0 0 0,-4-6-9 16,-6-3 9-1,-1 0-2-15,0-13 14 16,0 13-8-16,1-25-4 16,-5 18-2-16,1-18-9 15,-4 9 4-15,-3-3-5 16,0 12 4-16,-4-9 0 0,-3 10 2 16,-8 6 4-16,1 0-63 0,-4 9-26 15,7 0 44-15</inkml:trace>
  <inkml:trace contextRef="#ctx0" brushRef="#br1" timeOffset="-201401.92">22874 15511 168 0,'-3'-7'66'0,"3"7"-52"0,0-15 6 15,0 12 2 1,0-4-14-16,-4-2 10 15,4 6-11-15,-3-7 5 0,-1 4 2 16,-3-3 4 0,0 9-10-16,-7 3-7 15,0 3-1-15,-8 4 2 16,5 8-1-16,-8-2 17 16,8 3-10-16,-5 0-3 0,5 0-3 0,-1-4-2 15,11 4 0-15,4-10-7 16,3 7 4-16,3-13-19 15,8 10 13-15,3-10 3 16,0 6 5-16,3 1 1 16,1-1 0-16,0 1-3 15,3-4 2-15,-7 3 1 16,0 7 0-16,-7-4 4 16,4 4-2-16,-11 3 21 15,3 0-12-15,-13 6-10 16,-1 0-1-16,-7 3-25 15,-3 0 7-15,0-9-38 16,7 6 31-16,-7-15-26 16,3 5 30-16,-3-12 11 0</inkml:trace>
  <inkml:trace contextRef="#ctx0" brushRef="#br1" timeOffset="-200365.46">23213 15843 288 0,'-4'0'107'16,"4"0"-83"-16,7 0-14 0,-7 0-9 0,7 0-5 15,0 0 6 1,4 0 0-16,3-6-14 16,4 6 6-16,3 0 5 15,0 0 1-15,7 0 0 16,1 0 1-16,6 0-6 15,0 6 3-15,7-6 12 0,4 3-3 16,0 4-1-16,4-7-1 16,-5 0-14-1,5 6 4-15,6-6-11 0,4 0 23 16,-7 0 6 0,0 0-6-16,3 0-5 0,-6 3-2 15,3-3 2-15,-4 0-1 0,8-3-14 16,-8 3 7-1,0-6 3-15,-6-1 2 16,3-2 14-16,-8 9-7 16,-2-10-9-16,-5 7 1 0,-6-3-2 15,-4 3 2-15,-3-3-5 16,-4 6 4-16,-7-10 6 16,0 10-2-16,-7-6 11 15,0 3-6-15,-7-3-19 16,0 6 7-16,-7-10 6 15,7 1 1-15,-7-1 16 16,3 1-10-16,-6 0-1 16,6-1-3-16,-7-6 0 15,8 13-2-15,-8-6-9 16,8 3 4-16,-5 2-7 16,8-2 6-16,-3 0 2 15,3 6 3-15,3-3 2 16,4 6-1-16,4-3-1 15,6 6 1-15,4-6-10 16,1 10 5-16,2-10 6 16,1 9-1-16,-1-9 9 15,1 9-6-15,0-2-6 16,3-4 1-16,-4 3 4 16,1-3-1-16,-4 4-12 15,0-1 6-15,-7-3 5 0,4 3 0 0,-15-3 13 16,4 13-7-1,-14 3-4-15,4 0-1 16,-15 6 0-16,4 0-1 0,-7 3-7 16,7 0 3-16,-8-3-78 15,8-3 44-15,0 0-59 16,7-3 55-16</inkml:trace>
  <inkml:trace contextRef="#ctx0" brushRef="#br1" timeOffset="-199478.03">25506 16113 540 0,'7'25'203'0,"-7"-25"-158"0,0 9-124 0,0-9-63 16,0 0 63-16,-4 0 40 15,4 0 30-15,-7 7-13 16,4-4 12-16,-8 3-29 16,1-3 22-16,-8 7-3 15,4-1 12-15,-14-3 5 16,-1-3 13-16,1 4 23 15,0 2-17-15,-11-3 11 16,0-3-12-16,1-3-2 16,-1 0-7-16,0-9 5 15,4 9-7-15,-11-19 1 16,14 4-3-16,-7-20-4 16,8 7 1-16,-5-16 3 15,8 0-1-15,-4-12-3 16,11 9 1-16,0-16 7 15,7 10-3-15,0-16-1 16,10 6-1-16,4-6-10 16,7 6 5-16,7-9 4 15,4 19 0-15,7-10 0 16,3 16 1-16,11-3-4 16,3 12 2-16,11 0-1 15,-4 13 0-15,18 0 0 16,-7 13 0-16,11-4 2 15,-4 16 0-15,11 0 2 0,-4 9-6 16,-11 1 5-16,4 9-1 0,-3 3 5 16,-4 0-3-16,-4 12-1 15,-7 4 0-15,-6 12 7 16,-8-3-4-16,-10 13-8 16,-8-4 2-16,-13 13-4 15,-4-3 3-15,-18 12 4 16,-3-6 0-16,-14 10-9 15,3-13 4-15,-10-6 1 16,3-16 3-16,-10 3-3 16,6-13 2-16,-6-2-23 15,10-7 12-15,-7-9-56 16,11-10 38-16,-4-2-31 16,11-7 36-16</inkml:trace>
  <inkml:trace contextRef="#ctx0" brushRef="#br1" timeOffset="-198654.75">25231 15567 272 0,'0'0'101'0,"0"0"-78"0,-4 0 4 0,4 0-3 16,0 0-12-16,0 0-4 16,0 0-5-16,0 6-8 15,0 4 2-15,0 2 1 16,0-2 2-16,0 5-3 16,0 4 2-16,-3 6-6 15,3 0 4-15,-7 4 8 16,3-4-3-16,-7-3-15 15,4 3 6-15,-3 3-17 16,-1-9 25-16,1-3-8 16,6 2 5-16,-6-11-30 15,6-4 18-15,0-16-19 16,8-2 19-16,0-14 3 16,6-2 7-16,4-10 27 15,7 0-12-15,4-6 31 16,0 3-24-16,3-3 11 15,4 4-17-15,-4 2 7 16,-3 9-11-16,-1 1 0 16,-2 12-5-16,-5 10-6 15,-3-1 1-15,-7 10-3 16,0 10 2-16,-7 9-2 0,-3 6-2 16,-8-6 4-1,4 9 1-15,-7-3 4 0,0 3-6 16,-4-3-26-1,4 3 16-15,-3-12-29 0,6 3 24 16,0 0 1-16,8-10 11 16,3 7 4-16,3-7 14 0,1-3 27 15,7 4-20 1,-1-7 20-16,4-3-22 0,0 6 1 16,4-3-11-16,-4-3-8 15,0 10 1-15,-3-4-2 16,-1-3 1-16,-6 10 2 15,-1-1 0-15,-6 4-3 16,-1-3 2-16,-6 2-12 16,-1 4 6-16,-6 0 4 15,6-3 2-15,-7-7 14 16,4 0-7-16,-3-2 0 16,2-4-4-16,1-6 5 15,4 3-4-15,-1-7 6 16,4 4-6-16,0-6-5 15,4 3 0-15,-4-1-54 16,7 4 31-16,-4 3-41 16,4 10 38-16,-11-1 14 0</inkml:trace>
  <inkml:trace contextRef="#ctx0" brushRef="#br1" timeOffset="-190005.28">17766 17665 148 0,'-4'6'55'0,"-3"-6"-43"0,0 0 10 0,7 0 3 15,0 0-23-15,-3 0-12 16,3 0 4-16,0 0 3 15,0 0 2-15,-4 0 18 16,-3-6-9-16,4 6 1 16,-1 0 2-16,1 0 2 15,-1 0-1 1,0 9-6-16,-3-2-5 0,0 2-6 16,0-6-4-1,0 7 4-15,0 2 3 0,-3 1 2 16,-1-7 2-16,0-3-3 15,-6 7 0-15,3-4 1 16,0-6-18-16,0 0-8 0,-1 0 22 16,1-6 13-16,0 2 6 31,7-2-8-31,0-3 1 0,0-1-5 16,3-5-2-16,4 2-3 0,0-3 1 15,8-2 1-15,2 2 0 0,1 3 2 16,3-2-3-16,0 5 0 15,-3 1 7 1,3 0-3-16,-4 2 6 16,4 7-6-16,0 0 1 15,-3 7 0-15,0 2 2 16,-4 7-3-16,0-4 0 16,-4 4-1-16,-3 3-4 0,0-4 1 15,0-2-4-15,-3 3 1 16,-1-1-3-16,-3-2 2 0,0-4 5 15,0 1 2-15,-4-4-5 16,1-6 0-16,3 0-1 16,-4 0-1-16,4 0 8 15,0-6 3-15,0 2-6 16,0-5 1-16,0 0-1 16,3-7 2-16,1 7-3 15,3-7 0-15,3 6-1 16,4 7 0-16,1-3 2 15,2 3 0-15,1-3-5 16,3 12-1-16,3-3-13 16,-2 6-3-16,-5-2 25 15,4 2 11-15,-7-6-3 16,0 7-3-16,-3-4-3 31,3 10-3-31,-7-13-2 0,0 6 1 0,-7-3-1 16,-4-2-3-16,1 2 2 15,-4-6 7-15,3 0 4 16,-3 0-5-16,0 0 4 0,3-6 1 16,4-4-19-16,4 7-7 15,3-3 4-15,0-4 7 16</inkml:trace>
  <inkml:trace contextRef="#ctx0" brushRef="#br1" timeOffset="-188938.72">17318 17505 124 0,'-4'-3'49'0,"1"3"-38"0,-1-6 17 0,4 6 6 15,0 0-9-15,0 0-5 16,0 0-11-16,-3 0-6 16,3 0-2-16,0 0-1 0,0 9 2 15,0-3-10 1,0 4 5-16,-4 5 0 16,1-2 5-16,-1-4 1 15,1 1 7-15,-1-1 6 16,1 1-8-16,-4-4 0 0,-1 3-1 15,1-9-3-15,0 7-3 16,0-7 2-16,-3-7 2 16,-1 7-2-16,1-9-2 0,-1 0 0 15,4 2-1-15,0-5 2 16,3-4 3-16,4 3 18 16,7-2 7-16,4-1-40 15,0 7-15-15,3-4 8 16,3 1 5-16,-3 8 9 15,4-2 2-15,-4 6 3 16,0 0 1-16,-3 0-1 31,-1 0-2-31,1 6 3 0,-4 4-4 16,-3-4-2-16,-1 4-1 16,-3-1 0-16,0 0 3 15,-3 1-7-15,-1-1-2 0,1 1-43 16,-1-1-20-16,-3 0 40 15</inkml:trace>
  <inkml:trace contextRef="#ctx0" brushRef="#br1" timeOffset="-180352.73">22772 15122 180 0,'-4'-3'68'0,"4"3"-52"0,-3 0-5 16,-1-7-6-16,8 7-5 0,-4 0-25 16,0 0 14-16,-4-3-26 15,4-3 21-15,-7 6 10 16,4 0 4-16,-8 0 22 16,0 0-11-16,-10 6 17 15,7-3-16-15,-14-3 16 16,7 0-16-16,-11-3 16 15,7-3-16-15,-6-3 2 16,-1-1 2-16,4-5 20 16,3-4-18-16,0-6-11 15,8-4-5-15,-5-5-32 16,12-4 18-16,-1-6-8 16,11 1 13-16,11-11 1 0,7 1 5 15,6-4 4 1,4 4 0-16,8-10 4 15,2 10-3-15,8-16 1 16,-3 22-1-16,10-12-2 16,-4 15 1-16,7 6-1 15,-3 10 0-15,4 9 2 16,-4 3-1-16,3 13-1 0,-6 6-2 16,-12 4 1-1,1 5 1-15,-4 13-3 16,-3 3 2-16,0 7-1 15,-7 9 0-15,-1 0 0 16,-3-7 0-16,-3 10-9 16,-4-3 6-16,-3 10-5 0,-8-1 2 0,-3 6-1 15,-3-2 1-15,-4-13 2 16,0 0 4-16,-7-7 1 16,7-2 1-1,-8-7 0-15,5 7 0 0,-4-10 2 16,3 3-1-16,-3-9 2 15,7-4-2-15,-4-5 2 16,-6 9-9-16,-4-4 4 16,3 4 0-16,-7-3 6 15,8-4-2-15,-5 4-7 16,5-7 2-16,-4 1-5 16,7-1 4-16,-4 1 0 15,4-4 2-15,0-6 4 16,3 3-1-16,-3-6-3 15,7 3 1-15,-4-10-4 16,4 1 3-16,0-7-3 16,7 7 2-16,0-7 4 15,4 4 0-15,-1-4 15 16,4 0-9-16,-3 4 6 16,3-4-8-16,-4 7-4 0,5-1-2 15,-5 1 1 1,1 3 0-16,-4 3-5 15,0 3 3-15,-4-7 1 16,4 7 1-16,-3 7 8 0,-1-4-4 0,-3 3-8 16,0 3 2-1,-7 7 0-15,0-3 2 16,-7 5 4-16,6-2-2 16,-2 9-1-16,-1-6 0 0,4-3-1 15,3 2 0-15,8-5-3 16,3 3 2-16,7-1 3 15,4-2-1-15,10-4-7 16,3 7 3-16,12-16 8 16,2 9-3-16,5-15 15 15,-1 3-9-15,0-3-52 16,1-4 23-16,-1 1-40 16,0 0 34-16</inkml:trace>
  <inkml:trace contextRef="#ctx0" brushRef="#br1" timeOffset="-168835.85">15720 13410 104 0,'7'0'38'0,"-7"0"-29"0,7 0 6 16,-7 0 2-1,3 0-9-15,1 0-2 16,-1 0-4-16,1-3-2 16,3 3 1-16,-3-7-1 0,3 7 0 0,-4 0 0 15,8 0 0-15,-1 0 0 16,1 7 0-16,3-7 6 16,0 3-3-16,7-3 8 15,0 0-7-15,8 0 5 16,2 6 2-16,1-6 2 15,0 0-6-15,7 0-2 16,-4 0-3-16,7 0 3 16,-3 0-3-16,4 0 6 15,-1 0-5-15,4 0-1 16,0 9-1-16,6-2-1 16,-2 2 0-16,6-6 2 15,-6 7-1-15,3-4 4 16,-4-3-3-16,0-3 10 15,1 6-6-15,-1-6 3 0,1 3-3 16,-5 4-1-16,1-7-2 16,0 0 0-16,4 6-2 15,-1-6-1-15,0 3 3 0,-3-3 0 32,4 6-1-32,10-2-2 0,0-4 5 15,-4 0 17 1,0 0-12-16,11-4 11 15,-7-2-12-15,11 3-14 16,-8-3 3-16,8-1-16 16,-4 7 10-16,11-3 15 0,-8 6-3 15,4-3 1-15,-7 7-3 0,7-7 3 16,-3 6-3 0,42-6 15-16,0 0-28 0,-11 0-10 15,-3 0 10-15,3 0 20 16,-10 0-4-16,7 0 1 15,-8 3-3-15,15-3-16 16,-7 6 21-16,-11-2-8 16,0 5 1-16,8-3-16 15,-5 4 6-15,-13-7-16 16,0 3 14-16,-1 3-83 16,-10-2 53-16,0-4-54 15,-10 3 55-15</inkml:trace>
  <inkml:trace contextRef="#ctx0" brushRef="#br1" timeOffset="-167800.47">15639 12155 160 0,'0'-6'63'0,"0"6"-49"0,14-9 3 15,-7 9-3 1,3 0-9-16,5-7-3 16,-1 7-1-16,3-9-8 15,4 9 4-15,8-3-3 0,6-3-3 16,-3 6-4-16,-1 0 6 0,8 0 2 16,4 0 3-16,-5 6 4 15,19-3 3-15,-1 6 13 16,4-2-9-16,11-4-7 15,-4 3-2-15,14 4-11 16,-7-4 6-16,14-3 17 16,-7-3-6-16,22 6 14 15,-5-3-12-15,-9-3-2 16,-1 10-3-16,7-4 0 16,-7-3-2-16,18 3 2 15,0 4-2-15,0-10 2 16,0 6-2-16,-8-6 4 15,-2 3-3-15,2-3 6 16,-6 0-5-16,7 0 3 16,-11 7-3-16,7-4 0 15,-6 12-1-15,6-5 3 16,-11-1-3-16,12 1 4 16,-12 5-4-16,8-12 23 15,-7 7-13-15,14-10-3 16,-11 0-6-16,21-10-20 15,-7 7 9-15,8-12 16 16,-8 5-3-16,4 1 14 16,-14 3-11-16,10-4-2 15,-10 10-3-15,6-3-3 16,-9 3 1-16,6-6 3 0,-7 6-2 16,11 0 1-16,-4-3-8 0,-17-4-15 15,3 4 11-15,0-9-102 16,-10 2 61-16,-4-2-73 15,-11-4 70-15</inkml:trace>
  <inkml:trace contextRef="#ctx0" brushRef="#br1" timeOffset="-166720.65">15737 9678 148 0,'7'-12'55'0,"-7"12"-43"0,11-7 14 16,-7 1 10-1,-1 6-20-15,4-3-1 16,7-3-10-16,-3 6-5 16,-1 0-1-16,5 0-4 15,-1 0 3-15,7 6 1 16,0-3 1-16,11 3 0 16,3 1 0-16,11-4 4 0,0 3-2 15,10-3 12-15,1 7-7 0,13-10 10 16,-3 0-10-1,14 0 3-15,-3 0-6 0,10 0 0 16,-3 0-2-16,24-4-2 16,-3-2 3-16,3-3 0 15,1 6 14-15,-8-4-9 16,4-2-4-16,10 0-2 16,-13 2-2-16,17-5 0 15,-11 5 0-15,7-2-14 16,-6 3 8-16,13 3 5 15,-3 3 14-15,-14-7 0 16,-4 7-6-16,4 0-4 16,-7 7-2-16,7-4 3 0,-8 3-6 15,-9 0 3 1,-5-3-1-16,1 4-2 16,-11-4 1-16,4-3-1 15,-8 6 0-15,-3-6 4 16,-7 3-1-16,-10-3-3 0,17-3 1 15,17-3 5 1,5 3-2-16,-15-7-3 16,-11 4 0-16,-3-3-1 15,-7 9 0-15,-7-7 6 0,10 4-4 16,-10 3-44 0,4 0 24-16,-5 0-39 0,-6 10 34 15</inkml:trace>
  <inkml:trace contextRef="#ctx0" brushRef="#br1" timeOffset="-157713.39">31898 11205 396 0,'-7'7'0'0,"-14"-4"-8"0,7 3-1 0,-7 0 2 15,-8 7 2-15,-9-4-6 16,-5 10-7-1,1-3 9-15,-18 9 0 0,-7-6 6 16,-4 6 4-16,-6-3 11 16,-4-7 7-16,-8 4-10 15,-2 0 13-15,-4-3 7 0,-1-1-20 32,5 4-4-32,-22 3 0 0,0 0-12 15,10-3-4-15,1-7-2 16,0 4 2-16,0 0 7 15,3-4-2-15,4-2 1 0,3-4-2 16,0-6 2-16,0 0-4 0,-3-6-1 16,7 3-4-16,7-4 1 15,10-2 9 1,4 6 2-16,-10-13 7 16,2 7 6-16,5-7 3 15,-1 7-7-15,8-10-2 16,3 3-3-16,7 4 1 0,4-7 2 15,-1-6 18-15,8-4 7 16,3-2-20-16,-3 0-7 16,3-4 1-1,4 1-3-15,-4-4 7 16,0-3-29-16,-3-12-12 16,-1 12 16-16,1-9 8 0,3 6 31 15,7 7-5 1,4 2-7-16,0-9-21 0,3-3 17 15,4-3 12-15,7-3-22 16,0-1-8-16,3-2 5 16,4 9 0-16,0-3 5 0,4 3 11 15,-1-4 5-15,1 4-11 16,-1-6-3-16,1 6 3 31,3-3-2-31,0-7 2 0,7-2-3 16,3-4-1-16,4 7 3 15,8-4 1-15,2-3-1 16,4 1-2-16,8-7 1 0,-1 3-6 16,4-3 1-16,0 6 4 0,3 0 2 15,0 10 0-15,1-3-2 16,-1-4-2-16,4-3-1 16,7 1 4-16,3-7 3 15,8 6-6-15,6 6-3 16,4 4 7-16,0 0 3 15,4 6-5-15,7-3-1 16,-1 6 0 0,8-3 0-16,21-7 1 15,0 7 0-15,7-3 0 16,7 13 0-16,-7-4 2 16,-7 3-1-16,3 10-1 0,8 0 1 0,3 3-1 15,-4 6 0-15,4 0 0 16,7 3 2-16,-3 1-1 15,-4 5-1-15,-15-2 3 32,8 5-2-32,18 4-3 0,-7-3 1 15,-4 6 1-15,-8 9-3 16,-2 1 2-16,-4-1 1 16,-7 10 0-16,-8-3 0 0,-13 9 2 31,0-3-1-31,10 22-1 0,0 0 1 15,-10 15-1-15,-11-2 0 16,-14-7-3-16,-4 3 2 16,-3 4 1-1,-3 5 0-15,-1 29 2 0,-7 3-3 0,-6 3-2 16,-5-6 2-16,-2 10 2 16,-5 5-2-16,-6-15 0 15,3 7 1-15,-3-1 2 16,-8 3 1-16,-10 4 1 15,-3-4-7-15,-8 3 0 16,-10-9 1-16,-11 4 5 0,-6 15 3 16,-12 6-7-16,-10-3-4 15,-17 0 5-15,-12 0 1 16,-9 0 1-16,-12 9 1 16,-20-9-22-16,-11 0-7 0,-4 0 11 15,-10-3 7-15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4T07:32:01.77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33302 11406 532 0,'0'0'200'0,"0"0"-155"0,4 0-138 0,-4 0-75 15,0 0 92-15,-4 0 53 0,4 0 27 16,-3 0 10-16,-1 3-8 16,1-3-6-16,-1 6-1 0,1-2 1 15,-4 2 0-15,-1 3 0 16,-2 1 2-16,-1 8-17 16,1 8-6-16,3 2 23 15,0 0 14-15,3 6-23 16,1 4-7-16,3-7-15 15,0-2-3-15,0-1-61 16,0-9-29 0,0-4 63-16</inkml:trace>
  <inkml:trace contextRef="#ctx0" brushRef="#br0" timeOffset="494.68">33225 11293 36 0,'0'-3'13'0,"0"-3"-10"0,0-1-7 0,0 7-5 0,0 0 2 16,0-3 2-16,0 3 44 15,-4 0 24-15,4 0 7 16,-3 0 4-16,-1 0-26 16,4 0-9-16,-4 0-10 15,1 0-1-15,-1 0-16 16,1 0-11-16,-4 3-6 0,0 4 6 15,-4-1 4-15,1-3-2 16,-1 6 0-16,-3 1-6 31,3-1 2-31,-3 7 4 16,7 3-1-16,-3 9 6 0,3-3-25 16,3 3-10-16,1 13 36 15,3-3 18-15,3 6-12 0,1 3-9 0,3-3-7 16,0-1-9-16,0-5-2 15,0-3-224 1,0-1 128 0</inkml:trace>
  <inkml:trace contextRef="#ctx0" brushRef="#br0" timeOffset="767.02">32639 11660 532 0,'11'-19'198'0,"-11"19"-154"0</inkml:trace>
  <inkml:trace contextRef="#ctx0" brushRef="#br0" timeOffset="835.33">32625 11641 528 0,'-4'6'198'0,"4"-6"-154"0</inkml:trace>
  <inkml:trace contextRef="#ctx0" brushRef="#br0" timeOffset="3348.34">32565 11622 536 0,'-7'0'200'0,"7"0"-155"0,7-6-374 31,4-3 182-31,-1-1 54 16,1 1 72-16,-4 6 37 15,0-7 12-15,-4 4 4 16,1-3-3-16,-4 2-1 16,0 7-13-16,-4-3-4 15,4 3-7-15,0 0-3 16,0 0-3-16,0 0-1 15,0 0-1-15,4 3 3 16,-1 4 0-16,1 2-2 0,-1-3 2 16,1 4 1-16,-4-1 2 15,0 1-6-15,0 2 1 0,0-6 7 32,0 4-2-32,0-1-2 0,0-3-1 15,3-2 3-15,-3-4 1 16,0 0 1-16,4-4-7 15,-4-2 0 1,0 3 1-16,0-10 3 0,-4 4-2 16,1 6 0-16,-1-3-4 15,-3-4 1-15,0 10 4 16,-3-3 4 0,-1 3-1-16,-3 3-2 0,3-3-3 15,-3 10 1-15,0-1 1 16,4-3 0-1,-1 10 0-15,0 3 0 0,1 0 0 16,-1-1 0-16,1 1 0 0,-1 0 2 16,1-3-1-16,3-1-1 0,-4-2 1 15,0-4-1-15,1-2 2 16,-1-4-1-16,1-3-1 16,3-3 1-16,-1 3-1 15,1-10 0-15,0-5 2 16,0 5 1-16,4-5 1 15,-1 2 0-15,1-3 0 16,-1 7 20-16,1-1 8 16,-1 7-33-16,-3-3-14 15,0 6 3 1,4 9 5-16,-8 1 7 0,0-1-1 16,1 10-2-16,-1-3 19 15,1 3 11-15,-5-1-13 16,1-2-25-16,0 3-10 0,-3 0 26 15,-1-4 17-15,-3-5-31 16,0-1-14-16,-1 1 8 16,5-1 4-16,-1-9 30 15,4 0 12-15,0-3-35 16,7-7-17-16,0 1 26 16,7-7 16-16,3-2-11 15,4-8-4-15,1-2-45 31,6 0 21-31,3-13 5 0,-3 13 11 16,-3 0 6-16,0 3 16 16,-4 9 10-16,-7-3-16 0,-4 10-12 15,-3-1-4-15,-4 1 2 0,-3 9 2 16,0 6 0-16,0-3 1 16,0 7-9-16,3-4-1 15,4-3 15 1,4 7-5-16,3-1 0 15,3 0-5-15,4 7-1 16,0-6 4-16,1 5 3 16,-1-2-1-16,0 2-6 0,-4 4-3 15,-3 0 7-15,-3 6 4 16,-4-6-5-16,-4 0-1 0,0 3 0 16,-3-3 0-16,0-7 1 15,-3 4 0-15,-1-1-5 16,0-2 1-16,1-7-14 15,-1-3-5-15,4-3 34 16,0 0 15-16,3-3-40 16,4-12-20-1,4 2 13-15,3-3 14 16,3-2 11-16,1-8-1 16,-1 8 0-16,1-1 23 15,-1 0 10-15,-3-3-38 16,0 13-16-16,-3-4 31 31,3 7-9-31,-7 3 1 0,-4 3-2 0,0 0-3 16,1 3 0-1,-4 6-3-15,0 7 5 0,0-3 0 16,-1 2-5-16,5-5-2 16,3 8 2-16,0-8 3 0,0 5 3 15,0 4-1-15,3-3-2 16,-3-7-4-16,4 7 0 15,-5-3 8-15,1-4 5 16,-3 7-7-16,-1-7-2 16,1 7 10-16,-4-7 5 15,-4 1-10 1,4-1-2-16,-7 0 2 16,-8 1-5-16,5-1-2 15,-1 1-19-15,4 5-9 0,0-5 16 16,3-1-44-16,0 1-18 0,4-4 40 15,7-3 17-15</inkml:trace>
  <inkml:trace contextRef="#ctx0" brushRef="#br0" timeOffset="3573.25">31535 12397 236 0,'14'12'90'0,"0"-5"-70"0,11-14 15 15,-11-2 2-15,11 0-103 16,3-7-44-16,7-3 53 0,0-9 29 16,-3 3 387 15</inkml:trace>
  <inkml:trace contextRef="#ctx0" brushRef="#br0" timeOffset="3788.68">32117 11309 340 0,'7'3'129'0,"-11"-13"-100"0,8 17 9 16,-1-4-3-16,-3-3-49 16,0 0-117-1,0 0 69-15,0-3-76 0,4-4 80 16,0 4 31-16</inkml:trace>
  <inkml:trace contextRef="#ctx0" brushRef="#br0" timeOffset="3963.78">32269 11277 280 0,'10'16'104'0,"-3"-10"-81"0,4-12 5 0,-1 6-4 16,5 0-19-16,2-9-4 15,8-1-70-15,3 1-31 16,4-7 51-16,-4-3 24 0,-3 1 19 15</inkml:trace>
  <inkml:trace contextRef="#ctx0" brushRef="#br0" timeOffset="4518.96">31411 11801 304 0,'4'0'112'0,"-1"0"-87"0,4-6 2 16,-3 6-4-16,3-3-24 15,0-4-6-15,-3 4-21 16,-4-3 10 0,3-3 8-16,-6-1 27 0,-1 7-6 15,-3-3-3-15,0-4 35 0,0 4 18 16,0 3-31-16,3-13-22 0,1 7-14 16,3-10 4-16,7-6 3 15,0 3-5-15,7-9 1 16,0 2 1-16,0 4 3 15,4 7 0-15,-4-1-1 16,-3 3 7-16,-4 4 3 16,0 2-12-16,-7 1-5 15,0 2 9-15,-4-2 8 16,-3 3-36 0,4 3 15-16,-1 3 25 15,-3-10-6 1,3-5-5-16,4 5-4 0,0-9 0 15,4 4 4-15,0-4 3 0,-1 0-2 16,4 0-3-16,0 3-47 16,0-2-21-16,0 8 18 15,-3-5 10-15</inkml:trace>
  <inkml:trace contextRef="#ctx0" brushRef="#br0" timeOffset="5061.33">31256 11535 312 0,'4'0'118'0,"-1"0"-92"0,1 6-7 0,-4-6-8 16,7 3-23-16,0 6-5 16,-7-2-9-16,-4-7-6 15,4 9 17-15,-7 0 6 16,-3 10 17-16,-4-9 10 16,3 8-9-16,-7 4-5 15,-3-3-2-15,4 0-2 16,-5 0 0-16,5 0 4 15,6 0-2-15,-3-4 4 0,3 4-15 16,1 0-6-16,-1 3 5 16,4-3 3-16,0-1 18 15,0 1 5 1,0 0-8-16,-4-3-8 0,-3-1 1 16,0-2 1-16,-3-4 8 15,-5 1 4-15,1-1-7 16,0-3-2-16,3-2-1 0,1-4 6 15,3-4 4-15,3-5-7 16,4-7-2-16,7-2-1 16,4-8 2-16,6-5-14 15,4-3-5-15,-3-1-136 32,7 7 80-32,-1-7-85 0,-3 10 87 0</inkml:trace>
  <inkml:trace contextRef="#ctx0" brushRef="#br0" timeOffset="5330.61">30889 12130 440 0,'-17'38'165'0,"17"-38"-129"0,-15 53-144 16,26-37 42 0,3-13-27-1,4-3 54-15,14-9-9 0,6-4-7 16,5-9-3-16,-1 3 31 16,-3 1 15-16,-4-1 387 31</inkml:trace>
  <inkml:trace contextRef="#ctx0" brushRef="#br0" timeOffset="5751.95">30769 11578 544 0,'-10'19'203'0,"10"-19"-158"0,-4 0-78 0,4 0-46 16,0 0 16-16,0 0 29 16,0 10 22-16,-3-1 20 15,3 0-41-15,-4 7-18 16,1 3 22-16,-4 0 13 16,-1 6 11-16,-2 0-20 0,-1 3-9 15,1-9 40-15,-1 6 20 16,-3-6-16-16,3-3-5 15,1-7-7-15,-1-6-3 16,1 3 4-16,-1-6 2 0,1-6 2 16,-5 3 3-16,1-3-19 15,0 6-5-15,0-3 45 32,4 3-15-32,-8 0-5 0,0 3-5 15,1 12-2-15,2-5 2 16,1 9 1-16,0-1-1 15,0-2-19-15,4 3-9 0,-5 0-167 32,5 0 105-32,-4 6 37 0</inkml:trace>
  <inkml:trace contextRef="#ctx0" brushRef="#br0" timeOffset="5916.51">31182 10920 532 0,'85'-31'198'0,"-85"31"-154"0,24 3-195 31</inkml:trace>
  <inkml:trace contextRef="#ctx0" brushRef="#br0" timeOffset="6006.31">31284 10911 563 0,'-17'15'-46'15,"-12"10"16"-15,-9 4 9 16,-8 14 10-16,-4 11-52 0,-2 2-20 0,-1 13 43 16,0-12 20-16</inkml:trace>
  <inkml:trace contextRef="#ctx0" brushRef="#br0" timeOffset="6684.35">30314 11491 240 0,'11'-10'90'0,"-4"10"-70"0,0-9 10 0,-7 9-1 15,3 0-15-15,-3-3-8 16,4 6-4-16,-8-3-4 16,-3 9 8-16,-3 1 5 15,-1 5-3-15,-3 4 0 16,0 9-4-16,0 4-7 0,3-1-1 16,4 0 2-16,0-2 1 15,4-4-8-15,3-6-2 16,0-7 4-16,0 4 3 15,3-7 7-15,4-3 6 16,-3-6-21 0,3 4 8-16,-4-8 15 0,1-2-9 15,-4 6-5-15,0-9-9 16,-4 9-6-16,1-6 10 16,-4 6 21-16,-4 6 14 0,-6 0-20 15,-1 3-7-15,0 1 2 16,1 2 5-16,-1-2-3 15,4 5-2-15,0 1-6 16,3-3 0-16,1 2 6 16,-1 4 4-16,0-9-10 15,4 8-2-15,0-8 5 16,-3 6 5-16,-1-7-24 31,4 0 11-31,-3 7-14 0,-5-7 33 16,5-5 16-16,-4 2-17 0,0 0-5 15,3-6 0-15,0-6 4 16,8 6-4-16,-4-10-2 16,3-5-4-16,1-7-3 15,6-3 2-15,4-10 0 16,4-2-76-16,0-7-33 16,3 0 56-16,0 0 28 15</inkml:trace>
  <inkml:trace contextRef="#ctx0" brushRef="#br0" timeOffset="6861.88">30272 11309 276 0,'3'19'104'0,"-3"-19"-81"0,0 0 14 16,0 9 1-16,0-9-40 15,0 0-13-15,0 0-11 16,-3 0-2-16</inkml:trace>
  <inkml:trace contextRef="#ctx0" brushRef="#br0" timeOffset="7350.57">29838 11472 316 0,'0'0'121'0,"0"0"-95"0,3 6 31 0,-3-6-31 16,4 3-16-16,-4 7-46 16,0-1-11-16,-4-3-5 15,-3 13 39-15,0 0 18 16,-3 0 1-16,-4 6 0 0,-4 3-2 15,0-3-5-15,-3-6 1 16,4 0 2-16,-1-4 3 0,0 1-7 16,1-6 0-16,3-7-20 15,3-3-8-15,4 0 13 16,0-10 9-16,0 7 48 31,7-3-22-31,7-4-11 0,0 1-3 16,0 3-2-16,4 3 8 15,-1-4 4-15,1 4-7 16,-1 3-4-16,1 3-2 0,-1 4-6 16,-2 2-1-16,-8 10 0 15,-4 0 4-15,-7 6-12 16,-3 3-4-16,-7 6 14 16,-4-5 9-16,1 5-15 15,-4-9-7-15,-1-6-10 16,1 0-3-16,3 0 13 15,1-10 10-15</inkml:trace>
  <inkml:trace contextRef="#ctx0" brushRef="#br0" timeOffset="7582.15">29739 11293 520 0,'4'38'192'0,"-4"-38"-149"0,3 12-96 0,8-9-55 0,-4-3 83 16,3 0 46-16,8-3-43 16,3-9-21-16,7 2-113 15,4-9-50-15,0 1 107 16,-7-11 51-16</inkml:trace>
  <inkml:trace contextRef="#ctx0" brushRef="#br0" timeOffset="7896.89">29619 11152 524 0,'-10'25'195'0,"10"-25"-152"0,-7 63-75 31,7-35-65-31,0 3-38 16,0-9 78-16,0 3 41 16,0-6 10-16,0 0 5 15,0 3 2-15,-4-9-5 16,1 12 2-16,-5 0-8 15,1-3 15-15,0 9 7 16,0-3-18-16,-3 0-8 16,-1 10 7-16,-3-7-28 0,-4-2-11 15</inkml:trace>
  <inkml:trace contextRef="#ctx0" brushRef="#br0" timeOffset="8528.2">29326 11535 252 0,'-7'0'93'0,"7"0"-72"0,-7 9 9 16,4-3-1-16,-4 4-24 16,-4 5-7-16,1 4-22 15,-1 0-10-15,0 0 18 16,1 0-17-16,3-4-2 0,0-2 19 15,0 2 10-15,3-5 7 16,1-1 5-16,-1-2 12 0,1-4 6 16,-1-3-6-16,0 0-3 15,1 0-11-15,-1-10-4 16,1 7-1-16,-1-3 2 16,-3-4 0-16,0 10 2 15,0 0-2-15,0 0 2 16,0 7 4-16,0-4 4 15,-4 13-6-15,1-4-1 16,-1 4 9-16,1 3 6 16,-1-4-23-16,1-2-9 15,-5-1 1-15,5-2 2 0,-1-7 3 16,1 6 5-16,-1-9 1 16,4 0 3-16,0 0-1 31,0 0-1-31,0-9 1 0,0-1 14 15,0 1 7 1,7 0-10-16,-4-7-7 0,1 3 3 16,-1-2 2-16,1-4 1 15,-1 3 1-15,4 7-6 16,0 6 0-16,-3-4 1 0,-1 4-1 31,4 3-4-31,-3 10 4 0,-8-1-8 16,0 4-4-16,-3 12-1 15,-3-6 1-15,-1-1 4 16,-3 7-10-16,3-6-2 0,1 0-17 0,-1-3-8 16,4-1-50-1,0-5-20-15</inkml:trace>
  <inkml:trace contextRef="#ctx0" brushRef="#br0" timeOffset="8708.71">29009 11346 296 0,'-4'0'112'0,"8"10"-87"0,-8-10-15 15,4 0-15-15,0 0-1 16</inkml:trace>
  <inkml:trace contextRef="#ctx0" brushRef="#br0" timeOffset="8857.34">29161 11186 280 0,'-7'19'104'0,"7"-12"-81"0,-4 2 12 0,1-9-51 15,3 9 7-15,-4 1-48 0,-3-1 29 16,-7 10 11-16</inkml:trace>
  <inkml:trace contextRef="#ctx0" brushRef="#br0" timeOffset="9113.7">28607 11535 212 0,'3'0'82'0,"-3"6"-64"0,0-6 31 16,0 0 8-16</inkml:trace>
  <inkml:trace contextRef="#ctx0" brushRef="#br0" timeOffset="9500.69">28607 11544 448 0,'-7'9'6'16,"0"-2"-6"-16,-7 2-21 15,3 7 11-15,-10 6 2 16,0 3 5-16,-8 12 16 0,5 7-12 15,3 0-1-15,-1-9-3 16,8-7-2 0,4 0 4-16,3-3 2 0,3-9-2 15,1-7 5 1,6 1-3-16,4-10 5 0,4-7-6 0,-1-2-2 16,1 0-2-16,-1-4 3 15,-2-3 0-15,-1 7 3 0,-4 0 1 16,-6 2-4-16,-1 4 1 15,-7 3 0-15,-3 0 0 16,0 0 0-16,0 0 0 16,0-6 6-16,0 6 4 15,3-10 12-15,1 1 6 16,3-7-10-16,3-6-3 16,4-9-9-16,4 0-2 15,3-1 20-15,0 1 8 16,3 0-44-16,-3 9-22 0,1-3-42 15,-1 9-15-15,0-3 48 16,0 0 25-16</inkml:trace>
  <inkml:trace contextRef="#ctx0" brushRef="#br0" timeOffset="9656.28">28610 11277 396 0,'-3'7'148'0,"6"2"-115"0,-3-3-55 0,0-6-33 15,-3 3 21-15,-1 7 16 16</inkml:trace>
  <inkml:trace contextRef="#ctx0" brushRef="#br0" timeOffset="9954.48">28113 11607 220 0,'-4'9'82'0,"8"-9"-64"0,-4 0 22 0,0 0 4 0,0 0-20 16,7 6-8-16,0-6-2 15,0 0-1 1,0 3-8-16,0 4-9 16,4-1 2-16,-4 3-4 0,0 4 1 15,-7 12 3-15,-4 0-4 16,1 3 0-16,-4 7 3 16,-4-7-1-16,-3 0 2 0,-4-3-80 31,4 0 45-31,-7-6 15 0</inkml:trace>
  <inkml:trace contextRef="#ctx0" brushRef="#br0" timeOffset="10119.31">27884 11720 280 0,'0'3'104'0,"-4"3"-81"0,1 7-10 0,-1-1-12 15,0 1-57-15,-6 2-23 16,-4-2 41-16</inkml:trace>
  <inkml:trace contextRef="#ctx0" brushRef="#br0" timeOffset="10238.98">27721 11870 236 0,'-7'-6'88'0,"7"0"-69"0,0-7 2 0,4 7-3 15,-1-7 1-15,4-6 3 16,0-12-16-16,4-3-7 0,0-4-1 15,3 0-48-15,0 4-19 0,3 6 39 16,-2 2 20-16</inkml:trace>
  <inkml:trace contextRef="#ctx0" brushRef="#br0" timeOffset="10585.53">27654 12086 104 0,'-14'0'41'0,"11"-6"-32"0,-4 3-24 0,3-3-12 15,1 6 18-15,-1-10 12 16,0 7 41-16,1-6 22 15,3-1-10-15,0-2-5 16,3 2-21-16,1 1-6 16,3 6-14-16,-3-3 7 0,3-4 3 15,-4 7-13 1,8 3-3-16,-1 0-1 16,1 0-4-16,-4-6-92 15,4 12 50-15,-1-3-72 16,1-3 65-16,-4 7 26 0</inkml:trace>
  <inkml:trace contextRef="#ctx0" brushRef="#br0" timeOffset="10974.22">27538 11848 268 0,'0'6'101'0,"0"-6"-78"0,0 4-2 0,0-4-5 16,0 6-23-16,-4 3-7 15,-3-3-20-15,0-2-13 16,0 5 25-16,-10 0 5 15,2-2 15-15,1-4 9 16,0 3 36-16,4 0 17 16,-1-6-30-16,0-6-18 0,4 6-10 15,0-9 4 1,4 2-3-16,3-11 6 16,0-11-10-16,7 1-2 15,3-6-14-15,5-1-6 16,2-2 12-16,1 2-2 0,-1 10 2 0,1 6 4 15,0 0 4-15</inkml:trace>
  <inkml:trace contextRef="#ctx0" brushRef="#br0" timeOffset="11230.05">27323 12231 200 0,'14'19'74'0,"-11"-19"-58"0,11 0 12 0,-3 0 2 15,3 0-18-15,0-10-32 16,4 1 9-16,10-10-20 15,0 0 9-15</inkml:trace>
  <inkml:trace contextRef="#ctx0" brushRef="#br0" timeOffset="11711.26">27330 11651 392 0,'0'0'148'0,"3"0"-115"0,-3 0-11 16,0 6-43-1,0-3 6-15,-3-3-38 16,3 9 31-16,-7 1-4 0,-4 5 1 15,0-5-1-15,-3 9 25 16,-3-4 13-16,-1 4-17 16,0 0 5-1,8 6-1-15,-4 0 14 0,3-6-23 16,1 6-8-16,3-6 21 16,-1-7 13-1,1 10-7-15,0-3-2 0,0 0-20 16,0 0-6-16,0 0 22 0,-3-1 13 15,-4 4-6-15,-4 0-7 0,0-6-5 16,-3 3-2-16,3-10 3 16,1 1 4-16,-1-4 3 15,4-12 6-15,0-4 5 16,3 1-14-16,4-10-3 16,7-6-3-16,7-3 1 15,0-7-43 1,8 7 25-16,-1-25 8 15</inkml:trace>
  <inkml:trace contextRef="#ctx0" brushRef="#br0" timeOffset="11906.74">27164 11472 324 0,'-7'9'123'0,"3"-9"-95"0,4 7 20 16,0-4 3-16,0-3-66 16,0 0-25-16,0 6-115 15,-3-3-48-15,-1-3 105 16,-3 6 53-16</inkml:trace>
  <inkml:trace contextRef="#ctx0" brushRef="#br0" timeOffset="12400.42">26797 11641 300 0,'0'0'112'0,"0"0"-87"0,4 6 2 0,-4-6-10 15,3 4-13-15,1 2-4 16,-4-3-14-16,0 6-3 15,-4 7 3-15,1 0 4 16,-5 3 6-16,-2 3 2 0,-4 3 2 16,-4-7 2-16,1 7 3 0,-5-6-18 31,5 0 8-31,-4-3 10 16,3-1-3-16,-3-5-12 15,7-7 4-15,0-3-10 16,3 0 8-16,4-9 5 0,3-1 13 15,4 1 21 1,4-1-16-16,-1 1 15 16,4 3-17-16,1-4-1 15,2 10-7-15,-3-3-3 16,4 3-1-16,-1 3 3 0,1 4-11 16,-1-4-4-16,-2 3-4 15,-1 3-1-15,-4 7 9 16,-6-3 10-16,-1-4 8 0,-7 7-32 15,4-1 12-15,-14 4-17 16,-3 0 13-16,-1 0-55 16,7 0 37-16,-6-4-50 15,6-2 47-15</inkml:trace>
  <inkml:trace contextRef="#ctx0" brushRef="#br0" timeOffset="12625.82">26659 11491 324 0,'-3'0'123'0,"6"-3"-95"0,4 6 3 16,1-3-6-16,2 0-26 15,8-3-8-15,6-4-84 16,5-2-36-16,6-4 65 16,4-2 32-16</inkml:trace>
  <inkml:trace contextRef="#ctx0" brushRef="#br0" timeOffset="13347.04">26501 11500 284 0,'-7'9'107'0,"7"-2"-83"0,0 2-3 0,0 1-7 15,0-1-13-15,0-3 0 16,0 4-1-16,-4 8-5 16,4-2 3-16,-3 3-3 15,-1 0 2-15,-3 0 4 0,0 6-5 16,0 3 1-16,0-3-1 16,0-6-12-1,0 6 10-15,-4-13-20 16,4 4 15-16,-4-7-17 15,4 1 16-15,-7-4-5 16,4-3 10-16,-4-3 4 0,3 0 10 16,-3 0 24-1,3 0-17-15,-3-3 21 16,7-3-21-16,-3 3 2 16,6 3-10-16,-7-7-3 15,8 7-2-15,-8 0-10 16,8 0 5-16,-4 7-3 15,3 2 4-15,-6 1-9 0,3-1 7 0,-7 0-29 16,3 7 19-16,-7-3-9 16,8-4 14-16,-8 0 4 15,7 1 3-15,-3-4 9 16,4 0-3-16,-1-6 14 16,4 0-9-16,0-6 31 15,4-3-21-15,-1 2 11 16,8-2-17-16,-4-10-8 15,3 10-4-15,1-10 13 16,-1 13-7-16,-3-4 11 16,0 1-10-16,-3 9-4 15,-1 0-1-15,-6 9-2 16,-1 7-3-16,-3-7-4 16,0 10 3-16,-7 0-9 15,3-3 8-15,0 3-5 0,4-1-60 16,0-8-26-1,7 5 49-15</inkml:trace>
  <inkml:trace contextRef="#ctx0" brushRef="#br0" timeOffset="13572.43">25986 12303 252 0,'14'6'93'0,"-14"-6"-72"0,49-16 5 0,-28-2-111 16,0 8 44-16,11-18-97 15,3 3 78-15</inkml:trace>
  <inkml:trace contextRef="#ctx0" brushRef="#br0" timeOffset="14499.78">25972 11516 408 0,'-11'0'151'0,"11"0"-118"0,-4 0-35 16,1 0-3-1,6 6-4-15,-3-3 29 0,-3 7-47 16,-1-1-27-1,4 7 26-15,-7 2 6 0,7 1 15 16,-3 6 1-16,3 0 3 0,-4 4 4 16,1-1 0-1,-4 0-16-15,3-3 8 0,-6 3-30 16,6-6 21-16,-7-3-26 16,4-6 24-16,-7-4-16 15,4 1 20-15,-4-4 14 16,6-6 1-16,-6 0 30 15,7-6-18-15,0 2 13 16,0-5 4-16,0 0 6 16,0 2-24-16,4-2-8 15,-4 6-4-15,-1-4 3 16,1 14-1-16,-3-4-14 16,3 3 6-16,-4 4-21 15,4-1 14-15,-3 4-4 16,3 2 10-16,-8-5 1 15,5-1 4-15,-4 0 4 16,7 1-1-16,-4-4 6 16,8 4-4-16,-5-10 8 15,8 0-7-15,-3 0 3 16,3 0-4-16,-4 0 5 16,4 6-5-16,-3-6 12 15,-1 3-8-15,-3 6-4 16,0 1-1-16,-7-4-2 15,7 3 0-15,-7 1-5 16,3 6 3-16,-6-7-10 16,6 0 7-16,-6-6 15 0,6 4-5 15,-3-7 5-15,7 0-6 16,-4-7-11-16,4-2 4 0,0 0 9 16,4-1-3-16,-1-5 13 15,4 2-9-15,-3-3 3 16,6 7-6-16,-3-4 7 15,0 1-7-15,0 9 1 16,0 3-3-16,0 0 3 16,0 3-3-16,-3 3-1 15,-1 10 0-15,-7-4-8 16,1-2 4-16,-8 5-8 16,8 4 7-16,-8-3-32 15,4 3 21-15,-4-10-96 16,4 7 62-16,0-13-51 15,7 3 58-15</inkml:trace>
  <inkml:trace contextRef="#ctx0" brushRef="#br0" timeOffset="14773.69">25647 11497 332 0,'-18'3'123'0,"18"-3"-95"0,-14 22 18 0,11-13 1 16,-4 4-54-16,0-4-55 16,3 1 31-16,-3-4-36 15,3 3 39-15,1-2-5 16,3-4 20-16,0-6 14 16,7 3 0-16,0-7 41 15,4 7-24-15,-4-9 24 16,3 9-25-16,-3-6 1 15,4 6-12-15,-1 0-1 16,1 0-14-16,0 0-88 16,-1 0 52-16,4-3-60 15,0 3 60-15</inkml:trace>
  <inkml:trace contextRef="#ctx0" brushRef="#br0" timeOffset="14985.12">26448 10936 280 0,'-4'6'107'0,"4"-6"-83"0,-10 19 19 16,-1-7 23-1,4 4-38-15,-18 12 9 0,-10 16-44 16,-11 0-59-1,4 3 34-15,-22 16-11 16,11-4 26-16</inkml:trace>
  <inkml:trace contextRef="#ctx0" brushRef="#br0" timeOffset="15676.34">32988 13033 548 0,'0'-3'203'0,"0"3"-158"0</inkml:trace>
  <inkml:trace contextRef="#ctx0" brushRef="#br0" timeOffset="16034.16">32974 13033 308 0,'-3'0'115'0,"3"0"-89"0,0 0-6 16,0 0-8-16,3 0-6 16,4 0 3-16,0-3-4 15,4-3-3-15,-1 3-1 16,1-3-8-16,7-1 0 0,-1 4 42 0,4-3 23 16,-3 6-66-16,0-3-29 15,-1 3 15-15,-3 0 11 16,1 3 42-16,-8-3 17 15,0 6-59-15,-7-3-28 16,-7 10 21-16,-7-1 12 16,-4 4 41-16,-3-3 18 15,-4 9-63-15,4 0-28 16,0-7 13-16,3 4 12 16,0 0 4-16,4 0 5 15,7 3 0-15,4-10-1 16,3 4-3-16,7-7 0 0,7-9 6 15,4 0 6-15,3-6-9 16,0-3-1-16,0-4-30 16,-3-3-12-16,-4 1-72 31,3-4 65-31,-6 0 25 0</inkml:trace>
  <inkml:trace contextRef="#ctx0" brushRef="#br0" timeOffset="16289.49">32985 12758 280 0,'-29'9'104'0,"19"-3"-81"0,-8 4 3 16,8-4 3-16,6 3-19 16,-10 4 3-16,-11 12-9 0,1 3-2 15,-8 7-1-15,-7-1 1 16,0 4-1-16,1 15 37 0,2 0 16 15,4 7-64-15,11-4-31 16,11-2 20-16,10-7 10 16,10-3 1-16,11-4 0 15,8-8-59-15,6-7-24 16,7-6 49-16,1-10 25 16</inkml:trace>
  <inkml:trace contextRef="#ctx0" brushRef="#br0" timeOffset="17853.59">32258 13203 280 0,'-4'9'104'0,"1"-9"-81"0,-1 10 3 16,4-10-6-16,0 9-18 16,-3-3-3-16,3 4-5 15,0-1-1-15,0-3-14 16,0-2-4-1,3 5 13-15,-3-9 6 0,4 0 7 16,-1 0 2-16,5 0-4 16,-1-9 1-16,-4-1 0 15,-3 1-9-15,0-1-2 0,0 1 6 16,-3-1 2-16,-1 1 7 16,-3 3 5-16,-4 3 15 0,-3 3 7 15,0 3-36-15,-3 3-17 16,2 3 29-16,-2 4 17 15,-1 3-30-15,1 3-13 16,-1-1 6-16,0-2 3 16,1 0 26-16,-1-4 12 15,0 4-31-15,1-7-13 16,3-6 4-16,-1 4 3 16,5-14 6-16,-1 4 4 15,4-3 0-15,4-7-1 16,-1-2 16-16,4-4 6 15,0 3-15-15,0-2-5 16,0 8-3-16,0 1 2 0,0-1 11 16,-3 4 7-16,-4 12-15 15,0 4-5-15,-8-1-4 16,1 10 3-16,-3 0-1 16,-1-4-1-16,0 4-13 15,1-3-4-15,-1-7 24 16,4 1 11-16,3-10-10 15,4 0-3-15,4-10-7 16,6 1 1-16,1-7 9 31,3-3-2-31,4-6 0 0,-1-3-1 16,-3 3-1 0,4 3 0-16,-4-9 0 0,-4 12-3 0,-3 0 2 15,-3 0 5-15,-4 13 5 16,0-3-5-16,-7 9-9 0,0 0-1 15,-1 6 6-15,-2-3 5 16,3 6-2-16,3 4-2 16,0-4-14-16,8 4-4 15,3-4 13-15,3 7 9 16,5-7-2-16,2 7 1 16,1-3-2-16,-4-4-2 15,-4 0 5 1,4 7-3-16,-10 3 1 15,-4 0-12-15,-7 3-7 16,0-4 20-16,-4 1 8 16,0-3-5-16,1-3-3 0,-1-4-1 0,4 0-15 15,0-9-5-15,3-3 20 16,4-3 11-16,4-3-6 16,3-4-4-16,3-3-18 15,1 7-8-15,-1-7 26 16,1 7 13-16,-1-7-7 15,1 7-5-15,-4-4 1 16,-4 4 3-16,1 3-1 16,-4 2 1-16,-4 4-12 15,0 4-5-15,-6 2 8 16,3 3 4-16,0 4-4 16,0 2 1-16,-1 1-8 15,1-3-3-15,4 2 12 16,-1 4 8-16,1 0-7 15,-1 0-1-15,0-4 4 0,1 4 4 16,-1-3-1-16,1-4 0 16,-4 4 28-16,-1 3 12 15,-2-3-53-15,-1-7-23 16,-3 0 5-16,3 7 8 16,4-6 12-16,0-1 6 15,-4 0-14-15,4-6-6 16,4 4-96-1,-1-1-42-15,4-3 78 16</inkml:trace>
  <inkml:trace contextRef="#ctx0" brushRef="#br0" timeOffset="18036.09">31358 13720 432 0,'-14'44'162'0,"14"-44"-126"0,-3 53-98 16,13-37 23-1,4-16-1-15,11-12 21 16,3-7 12-16</inkml:trace>
  <inkml:trace contextRef="#ctx0" brushRef="#br0" timeOffset="18240.87">31736 12783 400 0,'-14'6'148'0,"14"-6"-115"0,-4 3-36 0,1-3-114 15,6 0 56-15,-3 0-63 16,0 0 72-16,7-3 30 16</inkml:trace>
  <inkml:trace contextRef="#ctx0" brushRef="#br0" timeOffset="18408.41">32022 12764 392 0,'-4'9'145'0,"8"-6"-112"0,10 4-28 16,0-1-20-16,4-6-22 15,6-6-2-15,4-10 16 16,4-3 9-16</inkml:trace>
  <inkml:trace contextRef="#ctx0" brushRef="#br0" timeOffset="18932.73">31298 13309 332 0,'-24'19'123'0,"20"-9"-95"0,-3-10-13 0,7 0-28 16,-3 0-14-1,-1-4 11-15,-3-2 6 0,0 6 7 16,0-3 0-16,0-3-1 0,0 6-8 16,0-10-3-16,0 1 34 15,3 0 16-15,1-10-19 16,6-6-7-16,4 0-7 15,4-4 0-15,3 4-1 16,-3-3-1-16,-4 9 3 31,3 4-2-31,-3 5 6 16,-10-2-4-16,-1-1 1 16,1 10 0-16,-4-3-2 15,0-4-4-15,3 7-1 0,0-13 2 16,8 7 2-16,7-10 4 15,-1 0 2-15,4-12 25 0,4 3 14 16,-4 0-119 0,0 3 41-16,0-4-11 15,-3 1-82-15,-1 3-35 16,-3 6 79-16,-3 10 41 16,-8 3 248-16</inkml:trace>
  <inkml:trace contextRef="#ctx0" brushRef="#br0" timeOffset="19396.93">31030 13093 276 0,'-3'9'104'0,"6"-5"-81"0,1-4 3 16,-1 6-6-16,1-3-33 15,-1 3-11-15,1-3 5 16,-4 4 3-16,0 2 10 16,0 0 1-16,-7 1 1 0,-4-1 27 15,-3 7 13-15,-3 3-39 16,-5 0-18-16,1 6 4 16,0-6 6-16,0 6 2 15,0-7 2-15,3 7-5 16,4-6 0-16,0 6 4 15,3-6 2-15,4 0 10 0,-3-3 5 16,-1-4 4-16,1 7 3 16,-5-10 4-16,1 7 4 15,-3-6-6-15,-1-1-3 16,-3-3 0-16,7-6 1 16,-4 0 30-16,8-9 15 15,-1-7-56-15,7-9-25 16,11-3 3-16,4-7 5 15,14-12-2-15,-1 3-1 16,5 1-5-16,2 5-1 16,1 3-94-1,0 7-45-15,-7 3 81 0</inkml:trace>
  <inkml:trace contextRef="#ctx0" brushRef="#br0" timeOffset="19637.29">30596 13642 528 0,'-28'59'198'0,"28"-59"-154"0,-7 54-107 16,7-42-61-16,0 4 58 16,4 0 37-16,3-13 14 15,7-3 6-15,7-10 4 16,4-8-29-16,3 2-11 0,4-3 9 15,-1 0 6-15,-2-6 13 16,-5 6 8-16,-2 0-69 16,-5 4-30-16,-3-4 57 15</inkml:trace>
  <inkml:trace contextRef="#ctx0" brushRef="#br0" timeOffset="19996.7">30505 13178 300 0,'-21'9'112'0,"13"-3"-87"0,-2 4 13 0,6-1 1 15,1 1-32-15,-1-1-10 0,1 7-24 16,-1 3-9-16,1-1 19 16,-1 7 6-16,1-6 8 0,-1 0 7 15,1-3 2-15,-1-1-7 16,1-2-4-16,-1-4 3 15,-3-2 0-15,0-7-25 16,-4-7-9-16,1 7 2 16,-1-9 5-16,-3 9 30 15,0-3 15-15,0 3 18 16,-4 3 7-16,1 3-11 16,-1 4-3-16,0-1-12 15,1 10-4-15,-1-3-6 16,0 2-4-16,1-2-9 15,3-3-3-15,0 5-18 16,3-2-7-16,4-7 19 0,0 1 9 16</inkml:trace>
  <inkml:trace contextRef="#ctx0" brushRef="#br0" timeOffset="20224.73">30833 12560 388 0,'3'-3'145'0,"-6"6"-112"0,-4 3-1 0,0-3-9 0,-4 13-30 16,-3 3-6 0,-11 9 14-16,-3 7 7 0,-7 8-2 15,-8 1-52-15,5 3-23 0,-5-3 1 16,5 0 4-16,-1-6 35 15,0 3 16-15</inkml:trace>
  <inkml:trace contextRef="#ctx0" brushRef="#br0" timeOffset="20493.29">29849 13266 256 0,'-11'9'96'0,"11"-9"-75"0,7 6 12 0,0-6 0 16,4 0-42-16,-1 0 1 15,8 0 1-15,3 0 22 16,-3 3-6-16,-1 7 2 16,-3-1-12-16,-7 7-1 15,-3 9 0-15,-8-6 3 0,-6 9 4 16,-4-3-13-16,-7 0-5 15,-4-6-108 1,0-7-48-16,1 4 85 16</inkml:trace>
  <inkml:trace contextRef="#ctx0" brushRef="#br0" timeOffset="20674.8">29686 13435 248 0,'0'0'93'0,"0"0"-72"0,-3 16 29 0,3-13 10 0,-4 6-9 15,1-3-2-15,-4 10-26 16,-4-3-11-16,-7 2-8 16,1-2-39-16,-11 9-14 0,-1 0 12 15,1-4 5-15,0 4-68 16,0-9-33 0,-1 3 68-16</inkml:trace>
  <inkml:trace contextRef="#ctx0" brushRef="#br0" timeOffset="20947.08">29256 13294 348 0,'-4'0'129'0,"8"6"-100"0,3-6 7 0,0 3-2 16,4 3-40-16,3 1-11 15,0-4 2-15,0 6 3 16,0 1 8-16,-3-1-2 0,-4 7-1 16,-4-1-3-16,-6 4-1 15,-4 0 6-15,-4 0 2 16,-3 0-11-16,-4-1-5 16,-3-2-109-1,0 0-48-15,-4-4 90 16</inkml:trace>
  <inkml:trace contextRef="#ctx0" brushRef="#br0" timeOffset="21415.85">29164 13106 348 0,'-3'-4'129'0,"3"8"-100"0,0-4 9 15,-4 0-1-15,1 6-28 16,-1 3-8-16,-7 10 0 15,1 0 3-15,-8 6-2 16,-3 3-25-16,-4 7-10 0,1 2 17 16,-8 4 10-16,0-10 5 15,0 4 4-15,1-7-4 0,2-3-2 16,5-6-5-16,-1-3-2 16,0-1-6-16,4-5-3 15,4-7 8-15,2 3 6 16,1-12 10-16,4 6 5 15,-1-9-8-15,4-1-2 16,0 1 7-16,0-1 8 16,0 1-8-16,3 0-3 15,1 2-1-15,-4 4 0 16,0 6-1-16,-4 4 1 16,1 2-4-16,-1 0 0 15,0 10 1-15,-3-3 0 16,-7-4-3-16,11 4 0 0,-1 0 4 15,-3-4 1-15,3 4-7 16,-3-7-2-16,4 1-14 16,-1-4-4-16,0-6-154 31,8 0 97-31,-1-13 33 0</inkml:trace>
  <inkml:trace contextRef="#ctx0" brushRef="#br0" timeOffset="21589.12">28614 13115 340 0,'-4'0'129'0,"4"0"-100"0,0 0 4 0,0-3-11 16,7 3-15-16,4-6-13 16,0-4-15-16,3 1-75 15,3 6 51-15,4-10-50 16,4 4 55-16,-4-1 23 15</inkml:trace>
  <inkml:trace contextRef="#ctx0" brushRef="#br0" timeOffset="22066.18">28430 13334 200 0,'-28'19'77'0,"21"-9"-60"0,0-10-5 0,4 6-4 0,-1-6-12 16,0 0-1-16,1 0-1 15,-4 0 4-15,0 0 1 16,0 0 9-16,0 3 5 0,0 3 2 16,0-2 1-16,0-4-11 31,3 0-2-31,0 0-1 0,1 6-1 15,-1-6 4 1,1 3-3-16,-1 3 6 0,4-3 6 16,-3 7 6-16,-1-1-12 15,1 7-7-15,-4 3 1 0,-4-4-9 16,1 4 5 0,-12 6 5-16,5-3-2 0,-8 10 11 15,-3-4-4-15,-4-3-2 16,0-3 5-16,4-7 3 15,0 1-7-15,0-6-2 0,3-7 1 16,4-6-3-16,7-4-2 16,7-2 2-16,0-10 0 15,7 3-26 1,3-2 13-16,11-17-9 16,7 7 13-16,1-7 7 15</inkml:trace>
  <inkml:trace contextRef="#ctx0" brushRef="#br0" timeOffset="23066.94">27929 13300 288 0,'-10'3'107'0,"10"3"-83"0,0-6-9 16,0 0-11-16,0 0-5 15,-4 0-22 1,4 0 13-16,-7 10-18 0,4-4 18 0,-1-3 7 16,-3 3 5-16,-3-2 2 15,3-4-2-15,-1 0 1 0,1 0 2 16,0-4-2-16,0-2-2 15,0 3 0-15,0-3-1 16,4-4 8-16,-1 1 5 16,1 0 7-1,-1 2-11-15,1-2 0 16,3 6-6-16,-4-3 0 16,4 6 3-16,-4 0 3 15,1 6-4-15,-1-3-10 0,-3 13-1 16,-3-4 0-16,-1 4 3 15,-3-1 2-15,-4-2 1 0,-3 3-5 16,0 3 1-16,-4-1 4 16,1-2 4-16,3-7-10 31,-1 7 3-31,-2-6 4 0,3-1 1 16,-1-6 2-16,5 3-9 15,3-6-4-15,3-6 5 16,0 6-8-16,4-3-1 0,0-3 7 15,4 6 2-15,-1 0 12 16,1 6 5-16,-4-3-6 16,0 6-4-16,0 7-2 15,0-6-1-15,-4-1 0 32,4 0 0-32,-4 1 0 0,-3-1-9 0,0-3-2 15,4 4 15-15,-1-10 6 16,0 0-4-16,1 0-3 0,-1 0-2 15,4-3-4-15,0-4 2 16,0 7 5-16,0 0 2 16,0 0-7-16,0 0-4 15,0 0 5-15,0 7 4 16,-4-4-7-16,4 6-2 16,-3-9 7-16,2 10 3 15,1-4-5-15,0-3 1 16,0-3-3-16,0 0-2 15,4 0 7-15,-1-3 3 0,1-3-10 32,3 3 3-32,0-7 1 0,0 1 5 15,0-7 2-15,0 7-6 16,0-7 0-16,0 7-1 16,0 5 8-16,0-2 5 0,-4 3-4 15,-3 3-1-15,0 3-2 16,-4 7 1-16,-3-1-4 15,-3 0-2-15,-1 7-3 16,-3 3 1-16,0 0 1 16,0-4 2-16,-4 1-3 15,11-3-2-15,0-4-12 16,3 0-5-16,4 1-104 16,0-4-45-1,3-12 88-15</inkml:trace>
  <inkml:trace contextRef="#ctx0" brushRef="#br0" timeOffset="23330.25">27919 12914 156 0,'0'0'57'0,"0"0"-44"0,3-6 14 0,-3 3 5 0,0 3 17 15,0-6 9-15,0 6-4 16,0-7 10 0,0 7-35-16,0-3-3 15,0 3-49-15,0 0-22 0,4-6 23 16,-1 6 10-16</inkml:trace>
  <inkml:trace contextRef="#ctx0" brushRef="#br0" timeOffset="23620.71">27337 14075 208 0,'24'-7'77'0,"-24"7"-60"0,43-19 6 0,-22 10 1 16,4-10-20-16,3-6-3 15,0 0-90-15,0-9-38 16,-3-4 64-16,0 3 31 16</inkml:trace>
  <inkml:trace contextRef="#ctx0" brushRef="#br0" timeOffset="23856.08">27594 13093 384 0,'-10'3'145'0,"3"-6"-112"0,10 6-1 16,-3-3-9-16,4-3-43 16,6-3-13-16,4-4 31 15,8-5 18-15,2-4-6 16,8 0-35-16,0 0-18 0,-4-6-34 0,0 6-12 15</inkml:trace>
  <inkml:trace contextRef="#ctx0" brushRef="#br0" timeOffset="24050.55">27471 13040 340 0,'-25'12'129'0,"25"-12"-100"0,-25 10 13 0,22-4 0 15,-4-6-26-15,3 0-6 0,1 0-80 16,-1 0-35-16,1 0 53 16,-1 0 23-16,-3 0 21 0</inkml:trace>
  <inkml:trace contextRef="#ctx0" brushRef="#br0" timeOffset="24261.99">26702 13585 436 0,'-18'0'165'0,"18"0"-129"0,0-6-56 0,4 6-35 16,-1 0 22-16,4-9 16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1-23T12:33:29.66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1164 3404 0,'0'18'250,"0"0"-234,0-1-16,0 1 15,0 17 1,0 18-1,0-35-15,0-1 16,0 1 0,0 0-16,0-1 0,18-17 15,-18 18-15,0 0 32,17-1-17,1-17 16,0 0 1,-18-17-32,35-1 15,0-17 1,1-1 0,-19 19-16,1-1 0,-1 0 15,1 1-15,35-54 31,-53 54-15,0-1-16,18 18 16,-18 18 109</inkml:trace>
  <inkml:trace contextRef="#ctx0" brushRef="#br0" timeOffset="595.87">1552 3739 0,'0'-17'15,"0"34"95,0 1-110,0 0 15,0-1 1,0 19-1,-17-1 1,17-17 0,0-1-1,0-34 32,0-1-31,35-17-1</inkml:trace>
  <inkml:trace contextRef="#ctx0" brushRef="#br0" timeOffset="946.04">1729 3687 0,'0'17'0,"17"-17"16,1 0 15,0 0-31,-1 0 16,54 0 15,-54 0-31,1 0 15,0 0 1,-1 0 0,-17-17 31,-35-1-32</inkml:trace>
  <inkml:trace contextRef="#ctx0" brushRef="#br0" timeOffset="1247.08">1711 3581 0,'18'-18'47,"-1"18"-47,1 0 15,17 0 1,-17-18 15,17 18-15,0 0-1,1 0 1,-1-17 0</inkml:trace>
  <inkml:trace contextRef="#ctx0" brushRef="#br0" timeOffset="2362.98">2575 3616 0,'18'0'0,"-18"-18"15,18 18 1,-1-17 0,1-1-1,-18 0 1,0 1 0,0-1-16,-18 0 15,-17-34 16,17 34-15,-17-17 0,17 17-1,1 0 1,-19 18 15,1 0-15,0 0-1,17 18 1,-17 0 0,0-1-1,17 1 1,0 17 0,-17 0-1,35 1 1,-18 17-1,1-18 1,17 18 0,0-35-1,17 34 1,1-16 15,0-19-15,-1 1-1,19-18 1,-36-18-16,35 1 16,0 17-16,1-18 15,16-17 1,-16 17 0,-19 1-16,36-36 31,-53 35-16,0-17 1</inkml:trace>
  <inkml:trace contextRef="#ctx0" brushRef="#br0" timeOffset="2929.87">2734 3298 0,'0'-17'62,"0"34"-62,-18-17 16,1 18 0,-1-18-16,-17 35 15,17-17 1,1-18-16,-36 53 31,17-18-15,-34 36-1,52-71-15,-35 53 16,36-36-16,-19 36 16,-52 18-1,18-1 1,-1-17 0,53-17-1,1-36-15,-1 17 16,18 1-1,0-36 48,18 1-47</inkml:trace>
  <inkml:trace contextRef="#ctx0" brushRef="#br0" timeOffset="4886.06">2910 3634 0,'0'17'156,"18"-17"-156,0 0 16,-1 0 0,19 0-1,-1 0 1,18 0-1,-36 0-15,1 0 16,0 0-16,-1 0 16,1 0-16,0 0 15,-1 0-15,19 0 16,-19 0 0,18 18 15,-17-18-16,-36 0 32,1-18-31,-1 18 0,18-17-1,-17-1 1,-19 0-1,19 1 1,-1-1 15,0 0 16,36 18 47,-18 18-94,18-18 16,-1 18-1,1-1 1,17 1-1,0 17 1,-17-35 0,0 0-16,-1 0 15,-17 18 63,-17 0-62,-1-18 0,0 17-1,-17 18 1,0-17 0,17 0-1,1-18 1</inkml:trace>
  <inkml:trace contextRef="#ctx0" brushRef="#br0" timeOffset="6063.61">3739 3298 0,'0'-17'0,"18"17"31,-18-18 0,-18 18 16,18 18-31,-17-18-16,-1 17 15,1 1 1,-1-18 0,18 18-16,0-1 0,-18-17 15,18 71 17,18-36-17,0 0 1,-18 1-1,0-1 1,0 0 0,-18-17-1,-17 17 1,-1-17 15,19 0-15,17-1-1,0-34 17,17 17-17,1 0 1,0 17 0,-18 1-1,17-1 1,-34 19-1,17-1 1,0 0 0,0 18-1,0 0 1,0-35 15,17-1-15,-17 1-1,18-18 48,-18-18-32</inkml:trace>
  <inkml:trace contextRef="#ctx0" brushRef="#br0" timeOffset="10326.68">4163 3457 0,'0'-17'62,"-18"-1"32,1 18-63,-1-18-15,0 18 15,1 0-31,17 18 16,-53-18-1,35 35 1,-17-17 0,17-1-1,0-17 1,1 18 15,34 0-15,1-1-1,17-17 1,-17 36 0,0-19-1,-1-17-15,1 36 16,0-19-16,-18 1 16,17 0-1,-17-1 1,0 1-1,0-1 1,-17 1 0,-1 0-16,0-18 15,18 17-15,-17-17 0,-1 18 16,18 0 0,-53-18 15,35-18-16,1 18 1,17-18-16</inkml:trace>
  <inkml:trace contextRef="#ctx0" brushRef="#br0" timeOffset="13358.09">27076 6085 0,'17'0'31,"-17"18"-15,18-18 0,0 0 30,-1 0 48,-17 18-63,18-18-31,0 0 16,-1 0 0,18 17-1,1-17 1,-1 18 0,-17-18-1,-1 0 1,1 0-1,0 0 1,-1 0 0,18 0-1,-17 0 1,0 0 15,-18-18 125</inkml:trace>
  <inkml:trace contextRef="#ctx0" brushRef="#br0" timeOffset="22081.83">4339 3298 0,'0'18'0,"-17"-18"156,34 0-156,-17-18 16,18 18-1,-18-17 1,35 17 0,-17-18-1,-1 18 1,1 18 0,0-18-1,-18 35 1,0 0-1,-18-17-15,18 35 16,0-35 0,0 34-1,18 1 1,-1-53 15,-17 18-15,18-18-1,-18-18 48,0 36-47,-18-18-16,1 0 15,-19 35 16,36 1-15,-17-1 0,-1 0-1,18 18 1,0 0 15,0-18-15,-18 1-1,1-1 1,17 0 0,-18-17-1,1-1 1,17 1 0</inkml:trace>
  <inkml:trace contextRef="#ctx0" brushRef="#br0" timeOffset="23196.62">4710 3616 0,'17'0'110,"1"0"-95,35 0 1,-36 0-16,36 0 15,-35 0 1,17 0-16,-17 0 0,0 0 0,87 0 16,-69 0-1,17 0-15,70 0 47,-88 0-31,-17-18-1,-36 18 1,1 0 0,-1-17-1,-17-1 1,35 0-16,-18 18 16,0 0-16,18-17 15,-17 17-15,-18-18 31,35 0 48,17 36-79,1 0 15,-1-18 1,1 17-1,35 19 1,-35-36-16,-1 17 16,19 1 15,-54-18-15,0 18-1,-17-1 1,0 1-1,-18 17 1,18-17 0,35-1-1,35-34 32</inkml:trace>
  <inkml:trace contextRef="#ctx0" brushRef="#br0" timeOffset="24253.54">5750 3281 0,'0'-18'62,"-17"18"-62,-1 0 32,18 18-17,-18-18 1,1 17-1,-1 1 1,0 17 0,18-17-1,18 35 1,0-35 0,-1 17-1,-17-18-15,0 19 16,0-19-16,-17 1 15,-1 17 1,-17 1 0,0-19-1,52-17 48,1 0-48,-1 18 1,1 0 0,-18-1-1,0 1-15,0 17 16,0-17-16,0 35 16,0-18-1,18 0 1,-18 0-1,17-17 1</inkml:trace>
  <inkml:trace contextRef="#ctx0" brushRef="#br0" timeOffset="32546.12">6174 3422 0,'17'0'0,"1"0"0,0 0 31,-18-18 16,-18 18 0,0 0-32,1 0 1,-19 0-1,19 0-15,-19 18 16,19-18-16,-1 18 16,0-1-1,36 1 17,17-1-17,1 1 1,17 17-1,-18-17 1,-17 35 0,-18-18-1,-18-17 1,0 0 0,-17 17-1,17-35-15,1 17 16,-36 1-1,17-36 1,19 1 0,-1 17-16,36-53 31</inkml:trace>
  <inkml:trace contextRef="#ctx0" brushRef="#br0" timeOffset="33022.68">6368 3669 0,'0'0'15,"17"0"1,-17 18-16,0-1 47,-17-17-32,-1-17 17,18-1-1,18 18-31,-18-18 15,17 18 1,1-17 0,0 17-1,-1 17 1,-17 19 15,-17-1-15,-19 0-1,19 18 1,-19-18 0,54-35-1</inkml:trace>
  <inkml:trace contextRef="#ctx0" brushRef="#br0" timeOffset="33379.06">6632 3492 0,'0'0'16,"18"0"-1,-18 18 32,0 0-47,0-1 16,0 1-16,0 0 15,-18 105 17,1-88-17,-1-17-15,0 17 16,18-52 31</inkml:trace>
  <inkml:trace contextRef="#ctx0" brushRef="#br0" timeOffset="33846.21">6650 3475 0,'0'-18'0,"0"1"31,18-1 16,-1 18-47,1 0 15,35 18 1,0-1 0,17 18-1,-35 1 1,1-19 15,-36 36-15,-18-17-1,0-19-15,-52 19 16,52-19-16,-35 1 16,18-1-1,-18 1 1,36-18 0,-1 0 15,0-35-16</inkml:trace>
  <inkml:trace contextRef="#ctx0" brushRef="#br0" timeOffset="41096.07">7250 3616 0,'0'18'125,"52"-71"-47,-87 70-63</inkml:trace>
  <inkml:trace contextRef="#ctx0" brushRef="#br0" timeOffset="42062.73">7091 3404 0,'0'-17'16,"-18"17"15,18-18-15,0 0-1,18 18 1,-1-17 15,1-1-15,0 18 0,-1 0-16,-17-18 15,18 36 16,0 0-15,-18 17 0,0 0-1,0 36 17,17-36-17,-17-17-15,18-1 16,-18 1-16,18 0 0,-1-1 15,1-17-15,35 18 32,-36-18-17,1-18 1,0 18 0,-36-17 15,0 17-16,18 17-15,-17 1 16,-19 17 0,19 1-1,-1-1 1,1-18 0,17 36-1,0-35-15,0 0 16,-18 35-1,0-18 1,1-18 0,-1 1-16,0 0 15,18-1-15,-17-17 16,34-35 15</inkml:trace>
  <inkml:trace contextRef="#ctx0" brushRef="#br0" timeOffset="42946.25">7638 3634 0,'-18'0'15,"0"0"1,18-18 78,18 18-94,17 0 15,18 0 1,53 0 0,-35 0-1,-54 0-15,71 0 16,-70 0-16,35 0 16,-18 0-1,-17 0 1,-36 0 15,18-18-31,-17 18 0,-19-17 16,19-1-1,17 0 1,-18 1 0,-17-1-1,17 0 1,36 18 15,-1 0-15,1 0-1,17 18 1,18-18 0,-35 0-16,0 18 15,-1-1 1,-34 1-1,-19 17 1,36-17-16,-35 0 16,-18 52 31,35-70-47,36-17 15</inkml:trace>
  <inkml:trace contextRef="#ctx0" brushRef="#br0" timeOffset="43762.47">8572 3228 0,'-17'0'16,"-1"0"-16,1 0 15,-1 0 17,0 0-17,1 0 1,-1 18 0,18-1-1,0 1-15,0 17 16,0-17-1,18 17-15,-1 0 16,1 1 0,-18-19-16,18 18 15,-54 36 32,1-53-31,17-18-1,1 0 1,34 0 31,1 0-31,-18 17-1,35 1 1,-52 35-1,-1-18 1,18-17-16,-18 35 16,18-36-1,0 36-15,0-17 16,0-1 15,18 0-15,0-17-1,-1-1 1,-34-34 0</inkml:trace>
  <inkml:trace contextRef="#ctx0" brushRef="#br0" timeOffset="51779.07">8908 3404 0,'17'0'47,"-17"-17"15,-17 17 1,-1 0-48,0 0 1,1 0-1,-19 17 1,-16-17 0,34 18-16,0-18 15,1 18-15,-1-18 16,36 17 0,-1 1-1,1-18-15,88 53 31,-53-36-15,-18 19 0,-17-19-1,-36 1 1,-17 17 15,-1-17-15,1 0-1,0-1 1,0-17 0,52-35 15</inkml:trace>
  <inkml:trace contextRef="#ctx0" brushRef="#br0" timeOffset="52230.68">9137 3634 0,'18'0'15,"-18"17"1,-18-17-1,0 18 1,1-18 0,-1 0-1,18-18 32,18 18-47,-18-17 16,17 17-1,1 0 1,0 17 0,-1 1-1,-52 35 1,17-18 15,-17 18-15,17-35-1,36-54 1</inkml:trace>
  <inkml:trace contextRef="#ctx0" brushRef="#br0" timeOffset="52845.85">9437 3722 0,'0'0'0,"-18"17"16,36-17 0,-18 18 15,0-36 0,17 1-15,1 17-1,0-35 1,-1-1 0,1-34-1,35-19 1,-35 72-16,-1-18 15,1 17-15,-18 0 16,17 1-16,1-1 16,-18 36 15,18-18-15,-18 17-1,17 1 1,1 52-1,-18-34-15,-18 52 32,18-35-17,0-18 1,18 0 0,-18-52 15,-18-1-16</inkml:trace>
  <inkml:trace contextRef="#ctx0" brushRef="#br0" timeOffset="53096.4">9454 3616 0,'18'0'31,"0"0"-15,-1 0-16,1 0 15,53 0 1,-19 0 0,-34 0-1,0-18 1</inkml:trace>
  <inkml:trace contextRef="#ctx0" brushRef="#br0" timeOffset="53495.81">9913 3651 0,'-18'0'32,"18"18"-17,-17-18 1,-1 0 0,0-18-1,36 1 16,0-1-15,-1 18 0,1 0-1,-18 18-15,18 52 47,-54-35-31,19 1-1,17-19 1</inkml:trace>
  <inkml:trace contextRef="#ctx0" brushRef="#br0" timeOffset="53830.03">10142 3492 0,'18'-17'15,"-18"34"17,0 1-17,0 0 1,0-1-16,-18 36 15,18-35-15,0 35 16,0-35-16,0 70 31,0-71-15,0-34 0,0-19-1</inkml:trace>
  <inkml:trace contextRef="#ctx0" brushRef="#br0" timeOffset="54178.88">10160 3510 0,'0'0'0,"0"-18"0,0 1 16,0-1 0,18 18-1,-1 0 1,1-35-1,17 35 1,18 0 0,0 18-1,-35-1-15,52 1 16,-52-18-16,35 53 16,-18-18-1,-53 36 1,-17-18-1,-71-1 1,0 1 0,18-35-1,35-18 17,18-18-32</inkml:trace>
  <inkml:trace contextRef="#ctx0" brushRef="#br0" timeOffset="55929.16">10672 3316 0,'17'0'125,"-17"-18"-63,18 18-30,-18-17-17,0-1 16,0 1 1,17 17-17,1-18 17,0 18-32,-1-18 15,1 18-15,0 0 16,-18 18-1,17 0 1,19-1 0,-36 1-16,0-1 15,0 1-15,0 0 0,0-1 16,-18 36 0,18-17-1,18-1 1,-1-18-1,1 1 1,-1-36 0,1 18 15,-18-17-15,-18 17 15,1 0-16,-1 17 1,1-17 0,17 18-16,-53 17 31,53 1-15,17-1-1,-17-17-15,0 17 16,0-17-16,0 17 15,0-18 1,-17 19 0,-19-19-1,1 19 17,0-36-32</inkml:trace>
  <inkml:trace contextRef="#ctx0" brushRef="#br0" timeOffset="58846.2">11148 3545 0,'17'0'125,"1"0"-109,0 0-16,35 0 15,88 0 1,-53 0 0,18 0-1,-89 0 1,107 0 15,-89 0-15,0 0-1,-17 0 1,-18-17 0,-18 17-16,18-18 15,-52 0 1,16 18 0,1-17-1,0 17 1,35-18-16,-18 18 31,36 18 16,-1-18-31,1 17-1,35-17 1,0 0-1,-36 0-15,1 18 16,0 0 0,-36-18-1,0 35 1,-34 0 0,34-17-1,18 0-15,-35-1 16,35 1-1</inkml:trace>
  <inkml:trace contextRef="#ctx0" brushRef="#br0" timeOffset="59704.87">12294 3175 0,'0'0'0,"-17"0"0,17-18 16,-18 18 31,0 18-16,1 0-16,-1-18 1,0 35 0,18-17-1,0-1-15,36 54 32,-19-54-32,-17 1 15,18 0-15,-18-1 0,0 1 16,0 35-1,-35-18 1,-1 18 0,1-35-1,18-18 1,34-18 31,1 18-32,-1 0 1,1 0 0,0 18-1,-1 17 1,1 0 0,-18 18-1,0 0 1,0 18-1,0-54-15,0 36 32,18-35-17,-18-1 1</inkml:trace>
  <inkml:trace contextRef="#ctx0" brushRef="#br0" timeOffset="62529.3">12647 3246 0,'18'17'0,"-1"-17"31,-17-17-15,18 17-1,-36 0 79,1 0-63,-1 17-31,-17-17 16,0 18 0,17-18-16,-17 17 15,17-17-15,18 18 16,0 0 0,0-1-1,35 19 1,18-1-1,-18-17 1,1-1 0,-19 18-1,1-17 17,-36 0-17,1-1 1,-19 1-1,-16 0 1,16-18 0,1-18-1</inkml:trace>
  <inkml:trace contextRef="#ctx0" brushRef="#br0" timeOffset="64395.98">12982 3492 0,'0'18'187,"-17"-18"-171,17 18-1,-18-18 1,0-18 15,36 0-15,-18 1-1,18 17 1,-1-18 0,1 36-1,17-1 1,-17 1 0,-18 0-16,-18 17 15,1-17-15,-19 35 16,-17 0-1,18-18 1,17-18 0,36-52-1</inkml:trace>
  <inkml:trace contextRef="#ctx0" brushRef="#br0" timeOffset="64929.06">13212 3616 0,'-18'0'0,"18"18"0,0-1 15,18-17 32,-18-17-47,0-1 16,17-17-1,18-18 1,1-18 15,17-17-15,0 35-1,-36 35-15,1 1 16,-1 17-16,-17-18 16,18 36-1,0-1 1,-1 36 0,-17-35-16,0 17 15,0-17-15,0 0 0,0 17 16,0 18-1,0-18 1,-17 0 0,-1-17-1,-17-36 17</inkml:trace>
  <inkml:trace contextRef="#ctx0" brushRef="#br0" timeOffset="65145.55">13282 3475 0,'0'17'32,"18"-17"-17,17-17 1,18 17-1,-35 0-15,17 0 16,0 0-16,36-18 16</inkml:trace>
  <inkml:trace contextRef="#ctx0" brushRef="#br0" timeOffset="65579.23">13847 3457 0,'0'0'16,"17"18"-16,-34-18 16,-19 17 15,19-17-16,-1 0 1,0 0 15,36-17-15,0 17 0,-18-18-1,35 18 1,-17 0-16,-18 18 15,0 35 17,-18-53-32,0 53 15,18-36-15,-17 1 0,-1 17 16,0 1 0,18-19-1</inkml:trace>
  <inkml:trace contextRef="#ctx0" brushRef="#br0" timeOffset="65862.92">14058 3351 0,'18'0'16,"-18"18"-16,0 0 15,0-1 1,0 1 0,0 35-1,-18 0 1,18-36-16,0 19 16,0-19-16,0 1 15,0 0-15,0-1 16,-17-17-1,17-35 1</inkml:trace>
  <inkml:trace contextRef="#ctx0" brushRef="#br0" timeOffset="66202.28">14041 3369 0,'0'0'0,"0"-18"0,0 1 16,17-1-1,1 0 1,17 1 0,0 17-1,-17 0-15,35 17 16,-35-17-16,35 18 16,17 35-1,-52 0 1,-1 0-1,-34-36-15,-54 72 32,-17-54-17,35 0 17,0-35-17,35-17 1</inkml:trace>
  <inkml:trace contextRef="#ctx0" brushRef="#br0" timeOffset="66662.2">14570 3545 0,'0'0'0,"0"18"16,-18 0-1,0-18 1,1 17 0,17-34-1,-18 17 1,18-18-1,18 0 1,-1 1 0,1 17-1,0 0 1,-1 17 0,-17 19-1,0-19 1,0 36-1,-17-53-15,-1 53 16,0-35 0,18-1-16,0-52 31</inkml:trace>
  <inkml:trace contextRef="#ctx0" brushRef="#br0" timeOffset="67462.57">14817 3334 0,'0'0'0,"17"0"0,-17 17 31,0 1-15,0 17-1,0 18 1,0 0 0,0 0-1,-17-18 17,17-17-32,0 0 15,-18-18 1,18-18-16,0 0 15,0 1 1,0-36 0,0 35-16,18-17 15,-18 17-15,17-17 0,19-18 16,-1 0 0,18 35-1,0 1 1,-18 17-1,-17 17-15,-1-17 16,1 18 0,0 0-16,-36 17 15,-35 0 17,18 1-17,17-19 1,-17-17-1,52 18 17,1-18-17,0 0 1,-18 17-16,17-17 16,1 18-16,0-18 15,-1 35 1,-17 1-1,-17-19 1,-19 1 0,-17 17-1,-17-35 17,52 18-32,-35-18 15,71-18-15,-53-17 16</inkml:trace>
  <inkml:trace contextRef="#ctx0" brushRef="#br0" timeOffset="68962.68">15328 3193 0,'18'0'0,"-18"-18"16,-18 18 234,18-18-234,18 18-1,-18-17 1,17 17 0,1-18-1,0 18 1,-1 0-1,1 18 1,0-1-16,-1 1 31,1 35-15,-36 0 0,1-18-1,17 18 1,0 0-1,0-18 1,17-17 0,1-18-1,0 0 1,-1 0 15,-34 0 0,-1 0 1,18 17-17,-18-17-15,1 18 16,-1 17 0,18-17-16,0 17 15,0-17 1,0 0-16,0 52 15,18-35 1,-18 18 0,-18-17 15,18-19-31,-18 1 16,18 0-16,-17-18 15,-71 0 1</inkml:trace>
  <inkml:trace contextRef="#ctx0" brushRef="#br0" timeOffset="82046.45">1870 4904 0,'17'0'16,"-17"-18"62,-17 0 31,-1 18-93,0 0 0,-17 18-1,0-18 1,-18 18 15,18-1-15,17 1-1,0 0 1,18-1 0,18 18-1,0-17 1,17 0 0,0 17-1,1 0 1,-1-17-1,-18 17 1,1-17 0,-36 17-1,1-17 1,-1-1 0,1 1-16,-1 0 15,-35-1 1,18-17-1,-18 0 1,18 0 0,-1-17-1,19 17-15,-19-36 16,54 36 0</inkml:trace>
  <inkml:trace contextRef="#ctx0" brushRef="#br0" timeOffset="83379.06">2134 5186 0,'18'0'78,"0"17"-62,-1-17-1,1 0 1,17 0 0,36 0-1,-54 0-15,54 18 16,158-18 15,-123 0-15,-35 0-1,-36 0 1,-53 0 15,1-18-15,-19 1-1,1 17 1,0-18 0,17 1-1,0 17-15,1-18 32,34 18 30,1 0-46,17 18-1,1-1 1,34 1 0,18-18-1,-52 17 1,17-17-1,-53 18 32,-18-18-47,0 0 16,1 0-16,-54 35 47,18-17-32,36-18-15,-54 35 16,53-35-16,1 0 16,-19 18-1,19 0 1,-1-18 15,36 0-15,-1-18 15</inkml:trace>
  <inkml:trace contextRef="#ctx0" brushRef="#br0" timeOffset="84612.35">3492 5221 0,'18'0'15,"0"0"17,-1-18 15,-17 1-16,18 17-16,-18-18 1,-18 1 0,18-1-1,-35-17 1,17 35 0,1 0-1,-18 0 1,17 0-1,0 17-15,-17 1 16,17 0 15,1-18-15,-1 35 0,0-18-16,1 1 15,17 35 16,17-18-15,1-35 0,17 18-1,1-18 1,-1-18 0,-17 1-16,34-1 15,-34 18-15,17-35 16,-17 35-1,35-53 1,0 18 0,-35 17-1,-1 0 1,-34 36 15,-1-18-15,18 18-1,-35 17 1,17 0 0,0 0-1,36-17-15,-18 0 16,18-1-16,-1-17 31,1 0-31,0 0 16,34-17-1,-34-1 1</inkml:trace>
  <inkml:trace contextRef="#ctx0" brushRef="#br0" timeOffset="85146.07">4180 4939 0,'0'-18'0,"-17"36"62,17 0-46,-18-1-16,18 1 16,-17 17-1,17-17-15,-36 17 16,19 18-1,-1 17 1,0-52-16,-35 123 31,53-105-31,-35 16 16,17-16-16,1-1 16,17 0-1,0-17 1,17-36 15,-17 1-15,0-19-1</inkml:trace>
  <inkml:trace contextRef="#ctx0" brushRef="#br0" timeOffset="86062.36">4427 5239 0,'18'-18'47,"-18"0"-32,18 18 1,-36-17 0,18-1-1,-18 1 1,18-1-1,-17 18-15,-1 0 16,0 0 0,1 0-16,-18 18 15,-18 17 1,17-18 15,1 36-15,0-17-1,35-19-15,0 1 16,0 0-16,17-1 16,1 1-1,0-18-15,17-18 16,-17 18-16,17-17 16,0-1-16,18-17 15,-35 35-15,52-89 31,-34 72-15,-54 17 31,0 17-31,18 1-16,-35 17 15,35-17-15,-18 0 16,18 17-1,18-17 1,0-1 0,17-34-1,0-1 1,-17 0 0,-1 1-1</inkml:trace>
  <inkml:trace contextRef="#ctx0" brushRef="#br0" timeOffset="86613.5">4762 5380 0,'0'18'0,"18"-1"63,-18-34-63,18 17 15,-1-18 1,19 0 0,-36 1-16,17-19 15,-17 19-15,36-54 16,17 1-1,35-36 1,-35 53 0,-36 35-1,19-17 1,-19 17-16,1 18 16,-18 18-1,-18 17 1,1 18-1,-1 18 1,18-54-16,-53 142 31,35-124-15,18 18 0,18-53 30,-36 0-46,1-53 16</inkml:trace>
  <inkml:trace contextRef="#ctx0" brushRef="#br0" timeOffset="86846.04">4886 5221 0,'18'18'47,"-1"-18"-31,1 0-16,0 0 16,-1-18-16,36 18 15,-18 0-15,1 0 16</inkml:trace>
  <inkml:trace contextRef="#ctx0" brushRef="#br0" timeOffset="87562.17">5592 4886 0,'0'18'62,"-18"-18"-62,18 17 0,-18 36 32,18 0-17,-17 18 1,-1-54-16,0 54 15,1-36-15,17 18 16,-36 18 0,19 17-1,-1-35 1,18 0 0,0-36-1,-17-17 1,34 0 78,-17-17 15,-35-19-78</inkml:trace>
  <inkml:trace contextRef="#ctx0" brushRef="#br0" timeOffset="89346.02">5909 5080 0,'-18'0'78,"18"18"-63,0-1 1,0 1 0,0 0-1,-17 52 17,-19-17-17,19-18 1,-1-17-1,18 0 1,0-36 0,0 0-1,18 1 1,-18-19 0,17-17-1,1 36-15,0-18 16,-1 17-1,1 0-15,0-17 16,35 0 0,-1 17-1,-34 18 1,17 0 0,-17 0-16,0 18 15,-18-1 1,0 1-1,-36 17 1,1 1 0,-18-19-1,36-17-15,-19 18 16,19-18 0,34 0 30,1-18-46,17 18 16,0 0 0,-17 0-1,35 35 1,-35 1 15,-36-19-15,0 1-16,1 17 15,-1-17-15,-35 0 16,0 17 0,-35-17-1,35-18 1,36 0-16,-1-18 16,0 18-16,1-18 0,34-17 15,19-18 1</inkml:trace>
  <inkml:trace contextRef="#ctx0" brushRef="#br0" timeOffset="90170.03">6668 4921 0,'17'-17'16,"-17"34"62,0 1-47,-17-36 251</inkml:trace>
  <inkml:trace contextRef="#ctx0" brushRef="#br0" timeOffset="93279.36">1411 6279 0,'0'0'0,"0"36"16,0-19-1,18-17 17,-18 18-17,17-18 79,1-18-94,0 1 16,-1-1-1,19 0 1,17-70-1,-18 0 1,35-18 0,1 36-1,-36 52 1,-35 0-16,18 18 31,-18 18-15,17 17-1,-17 1 1,18-19-16,-36 71 16,18-70-1,0 35-15,0 18 16,0-19 15,0-16-15,18-36 15,-36-18-31,1 0 16,-1 1-1,-17-18-15</inkml:trace>
  <inkml:trace contextRef="#ctx0" brushRef="#br0" timeOffset="93495.37">1623 6209 0,'0'0'0,"-18"0"16,36 18 15,-18-36-15,35 18 0,-17 0-1,52-18 1,-17 1-1,-18 17 1,18 0-16</inkml:trace>
  <inkml:trace contextRef="#ctx0" brushRef="#br0" timeOffset="94395.56">2134 6262 0,'-17'0'47,"34"0"-16,1 0-16,0 0 1,34 0 0,37 17-1,-19-17 1,18 0 0,-70 0-16,106 0 15,-107 0 1,36 0-16,0 0 15,-35 0 1,-36-17 15,0 17-31,1-18 32,17 1-32,-36-1 15,19 18-15,-1-18 16,18 1-1,-17-1 1,17 0 0,17 18 31,-17 18-32,18-18-15,-1 0 16,19 18-1,-19-18-15,36 17 16,-35 1 0,17-18-16,1 18 15,16-18 17,-69 17-1,-1 1-16,1-1 1,-19 1 0,1 17-1,0 1 1,17-19 0,0 1-1,1-18 16,-1-18 1,18 1-17</inkml:trace>
  <inkml:trace contextRef="#ctx0" brushRef="#br0" timeOffset="95579.23">3334 6244 0,'17'0'16,"1"-17"15,0-1 0,-18 0-15,0 1 0,0-1-16,0 0 15,-18 18-15,18-17 0,0-1 16,-18 0 0,1 18-16,-19-17 31,19 34-16,-1-17-15,1 0 16,-1 18 0,-17 0-16,-1-1 15,19 19 1,-1-1 15,18 0-15,0-17-16,18 17 15,-18-17-15,0-1 16,17-17 0,1 18-1,0-36 1,52 1 0,-52-1-16,17-17 15,-17 17-15,17-17 16,18-18-1,-18 35 1,-17-17 0,-36 53 31,1-1-32,-1 1 1,18 0-1,-18 35 1,18-36-16,0 18 16,18-17-16,0 0 15,-1-1 1,18-34 0,1-1-1,17-17 1</inkml:trace>
  <inkml:trace contextRef="#ctx0" brushRef="#br0" timeOffset="96774.4">3845 6015 0,'0'-18'15,"0"36"32,-17-18-47,17 17 16,-18 36-1,18-35-15,-18 35 16,18-35 0,0 17-1,0 0 1,-17 0-1,17-17 1,-18-18 0,18-18-1,0 1 1,18-18 0,-18-1-1,17-17 1,19 0-1,-19 36-15,1-19 16,0 19 0,-1-1-16,18-17 15,1 35 17,-1-18-17,-17 18-15,-1 0 16,1 0-16,0 18 0,-1-18 15,1 0-15,0 18 16,-36 52 15,-35-52-15,18 17 0,17-35-16,-17 18 15,17-18-15,36-18 63,-1 18-48,1 0-15,17 0 32,1 18-17,17-1 1,-36 1-1,18 17 1,-35-17-16,-17 0 16,-1 17-16,1-18 15,-19 36 1,19-53-16,-1 18 16,-53 35 15,54-53-16,-1 0-15,-17 0 16,17-18 0,1 18-1,-1 0 1,18-17 0,18-1 93</inkml:trace>
  <inkml:trace contextRef="#ctx0" brushRef="#br0" timeOffset="98128.93">4463 5909 0,'0'-18'16,"17"18"0,-17-17-1,0 34 63,0 1-62,0 0-16,0-1 16,-17 19-1,17 52 1,-36 35-1,19-35 1,-1 1 0,-17-1-1,17-53 1,18-17 0,0-36 30,-17 0-30,34-17 0</inkml:trace>
  <inkml:trace contextRef="#ctx0" brushRef="#br0" timeOffset="98813.52">4745 5997 0,'0'-17'31,"0"-1"-15,0 0-1,0 1 1,17-1 0,19 0-1,-19 1 1,1 17 0,0 0-16,17 35 31,-35 0-16,0 36 1,0 17 0,18-35-1,-18 35 17,17-53-17,-17 1 1,0-19-16,18 1 15,-18 0-15,18-18 32,-36 0-1,0 0-15,18-18-16,-17-17 15</inkml:trace>
  <inkml:trace contextRef="#ctx0" brushRef="#br0" timeOffset="99234.4">4886 6191 0,'0'-17'15,"-18"17"79,1 17-78,17 1-16,-18-18 15,-17 53 17,17 0-32,-17-36 0,35 1 15,-71 53 16,54-54-31,17-34 141</inkml:trace>
  <inkml:trace contextRef="#ctx0" brushRef="#br0" timeOffset="101212.32">1623 6985 0,'-18'0'31,"18"18"0,-17-1-15,17 1-1,0 0 1,0-1-16,17 54 31,-34-18-15,-1 0-1,0-36-15,1 18 16,17-17 15,0-36-15,0 1 0,17-1-1,1-52 1,17-1-1,-17 18 1,35 0 0,-36 18-1,54 35 1,-36 0 0,-17 0-16,17 18 15,-17-18-15,-1 17 16,-34 19-1,-1-1 1,-17 0 0,0-17-1,17-1 1,-17-17 15,17 18-15,53-36-1,1 1 1,34 17 0,-52 0-16,17 17 15,-17-17-15,-1 18 16,19 17 0,-54 1-1,0-1 1,-17 0-1,-18-17 1,-17-1 0,34-17-1,1-17 1,0-1 15,35 0-15,0 1-16,35-1 0</inkml:trace>
  <inkml:trace contextRef="#ctx0" brushRef="#br0" timeOffset="101981.72">2205 7267 0,'0'0'0,"0"18"32,17-18-1,-17-18-31,18 18 15,0 0 1,17 0 0,18 0-1,35 18 1,-70-18-16,88 0 31,-18 0-15,-35 0-1,-36 0-15,1 0 16,-36 0 15,18-18-31,-53 18 32,18-17-17,18-1 1,-1 18-16,0-18 15,36 18 32,0 0-31,-1 18 0,1-18-16,17 18 15,-17-18 1,-1 17-16,19-17 15,-19 18 1,-34-1 0,-1 1 15,0 0-15,-52-1-1,35 19 1,17-36-1,36 0 1</inkml:trace>
  <inkml:trace contextRef="#ctx0" brushRef="#br0" timeOffset="102597.93">2946 7408 0,'0'18'0,"17"-18"63,1 0-63,0-18 15,-1 18 1,1-17-16,17-36 31,18 0-15,0-18 0,-35 36-16,52-53 15,-35 53-15,36-36 16,0 18-1,-19 0 1,-52 71 0,-17-1-1,-1 36 17,18 0-17,0 0 1,-17 18-1,17-1 1,-18 18 0,18-70-16,18 17 15,-18-17-15,0 0 16,-18-18 31,-17-36-32</inkml:trace>
  <inkml:trace contextRef="#ctx0" brushRef="#br0" timeOffset="102845.29">3140 7250 0,'17'17'0,"1"-17"31,0-17-15,52-1 0,-52 18-16,70-18 15,-53 18-15,18 0 16,18 0-1</inkml:trace>
  <inkml:trace contextRef="#ctx0" brushRef="#br0" timeOffset="103628.8">3933 7285 0,'0'0'0,"18"0"0,-18-18 16,0 1 0,-18-1-16,18-17 31,-17 17-16,17 0-15,-18 1 16,18-1 0,-17 18-16,-19-18 15,1 36 17,0 0-17,-1 17 1,-16 0-1,16 18 1,19-18 0,34 1-1,1-19 1,35 19 0,0-54-1,0 0 1,17-35-1,-35 18 1,1 0 0,-19 17-1,-17 1 1,-17 17 31,17 17-32,0 1 1,-18 0-16,18-1 16,-18 1-16,18 17 15,18 0 1,17-17 0,-17 0-1,0-18-15,-1 0 16,1 0-1,0-18 1,-54 0 0</inkml:trace>
  <inkml:trace contextRef="#ctx0" brushRef="#br0" timeOffset="105578.85">1623 7938 0,'0'-18'0,"-18"18"31,1 18 32,17-1-63,0 1 16,0 17-1,0 18 1,-18 35-1,18-17 1,0-18 0,0-36-1,-18 1 1,18-36 0,0-17-1</inkml:trace>
  <inkml:trace contextRef="#ctx0" brushRef="#br0" timeOffset="105945.32">1552 8008 0,'0'0'0,"18"-18"16,-18 1-16,18 17 15,-18-18-15,17 18 16,-17-17-16,18 17 0,-1 0 15,1-18-15,53 36 32,-1-1-17,18 18 1,-35 18 0,-35-53-16,0 36 15,-18-1-15,0 0 16,-36 18-1,-17-18 1,-17 18 0,35-53-1,17 18-15,-70-18 32,70-18-17,18-17-15</inkml:trace>
  <inkml:trace contextRef="#ctx0" brushRef="#br0" timeOffset="106713.98">2187 8237 0,'18'0'0,"-1"0"31,1 0-15,0 0-1,-1 0-15,72 0 32,-1 0-17,35 18 1,-35-18 0,-52 0-16,52 0 15,-70 0-15,35 0 16,-36 0-1,-34-18 1,-1 18 0,-17 0-1,17-17 1,-17-1 0,17 18-16,18-18 15,-18 18 1,1-17-1,34 17 17,1 17-17,0-17 1,35 18 0,0-18-1,17 18 1,-52-18-1,-18 17 1,-36 19 0,1-19-1,-35 19 1,-1-1 15,36-18-15,17-17-16,-17 18 15</inkml:trace>
  <inkml:trace contextRef="#ctx0" brushRef="#br0" timeOffset="107762.36">3387 8255 0,'17'-18'31,"-17"1"-15,0-1-1,0 0 1,0 1-16,0-1 15,-35-17 17,35 17-17,-18 18 1,-17 18 0,17 0-16,-17-1 15,18 1-15,-1 17 16,-17 0-1,35 1 1,17-1 0,1-35-1,17 0 1,36-35 15,-18-1-15,35-52-1,0 0 1,-70 53-16,52-18 16,-34 18-16,-1 17 0,35-53 15,-52 54-15,0-1 16,-36 36 15,0-1-15,-17 36-1,17-35-15,-17 35 16,18-36 0,-1 19-16,-35 52 15,18-35 17,17 17-17,0-52 1,36 17-1,17-52 1,-17-1 0,17 0-16</inkml:trace>
  <inkml:trace contextRef="#ctx0" brushRef="#br0" timeOffset="108512.2">3951 8220 0,'18'-18'0,"-1"18"16,-17-18 0,0 1-1,-17-1 1,-1 1-1,18-1-15,-18 18 16,1-18-16,-1 18 16,1 0-1,-1 18-15,0-18 16,-35 70 15,18-17-15,17-17-1,1-1 1,34 0 0,1-35-1,35-17 1,0-19 15,0-17-15,-36 36-16,72-89 15,-54 71-15,18-36 16,53-17 0,-36 0-1,-34 70 1,-54 36 15,0-1-31,-17 19 16,-18 34-1,0-17 1,36-18-16,-89 106 31,88-123-15,0 35 0,18-35-16,-17 17 15,17-17 1,17-18-1,19-18 1,-19 0 0,1 1-16</inkml:trace>
  <inkml:trace contextRef="#ctx0" brushRef="#br0" timeOffset="109345.66">4357 8237 0,'0'0'0,"17"0"16,1 0-16,-18-17 15,18 17 1,-18-18-1,0 0 1,0-17 0,-18 18-1,-17 17 1,17 0 0,-17 17-1,-18 18 1,18 1-1,17-19 1,18 1 0,-35 17-16,35-17 15,0 0 1,17-1 0,1-17-1,17-17 1,36-19-1,-1 1 1,19-53 0,16-18-1,-16 18 1,-1 0 0,-53 52-1,-17 19 1,-36 34-1,0 1-15,-17 0 16,18-1 0,-19 19-16,1 16 15,-18 1 17,-35 18-17,35-1 1,35-34-16,-35 34 15,36-52-15,-36 35 16,35-18 0,18 0-1,18-35 1,0 0 0,-1 0-1,1-17 16</inkml:trace>
  <inkml:trace contextRef="#ctx0" brushRef="#br1" timeOffset="118445.4">11800 6209 0,'0'-18'63,"-17"18"-48,-1 0 1,18-17-16,-17 17 16,17-18 15,0 0-16,17 18 1,-17-17-16,18-1 16,17 36-1,-17-18 17,-1 17-17,1 1 1,-18 0-1,-35 17 1,-18-17 0,0-1-1,0-34 1,18-1 0,17 18-16,18-18 15,-18 1-15,18-19 16,0 1-1,0-18 1,0 18 0,0 17-1,18 1 17,0-1-17,-1-17-15</inkml:trace>
  <inkml:trace contextRef="#ctx0" brushRef="#br1" timeOffset="118628.88">11818 5750 0,'0'18'62,"-35"17"-46</inkml:trace>
  <inkml:trace contextRef="#ctx0" brushRef="#br1" timeOffset="118962.19">11359 6085 0,'-17'0'16,"17"18"15,-18-18-16,18 18 1,-17-1-16,-36 19 16,0 17-1,-18-18 17,36-18-17,35-52 1</inkml:trace>
  <inkml:trace contextRef="#ctx0" brushRef="#br1" timeOffset="119128.88">11412 5856 0,'0'0'0,"0"-18"15,0 36 32,-35 0-31</inkml:trace>
  <inkml:trace contextRef="#ctx0" brushRef="#br1" timeOffset="119398.27">11077 5856 0,'-17'0'47,"17"18"-31,0-1-16,-18 36 15,-17 35 1,17-17 0,0-53-16,-17 35 31</inkml:trace>
  <inkml:trace contextRef="#ctx0" brushRef="#br1" timeOffset="119779.24">10760 6103 0,'-18'0'16,"18"18"0,-18-18-1,18-18-15,-17 18 16,17-18-1,-18 1 1,36-1 0,-1 18-1,1-18 17,0 36-17,17-18 1,-35 35-1,-18 1 1,-17 17 0,-53-18-1,-71 18 1</inkml:trace>
  <inkml:trace contextRef="#ctx0" brushRef="#br1" timeOffset="120212.09">10389 5821 0,'0'0'0,"0"-18"16,0 36 15,0-1-16,18 19 1,-18 34 0,0-52-16,-18 105 15,1-87-15,-1 34 16,-53 18 0,-52-17-1,52-36 1,-34-52-1,52-36 1,53-18 0,53 1-1,17 34 17,-52 36-32,-1 0 15,36 36-15</inkml:trace>
  <inkml:trace contextRef="#ctx0" brushRef="#br1" timeOffset="122945.19">758 8714 0,'0'-18'16,"-17"18"-1,-1 0 1,36 0 93,-1 0-93,19 0-16,-1 0 16,36 0 15,52 0-15,-105 0-16,17 0 0,0 0 15,265 0 16,-194 0-15,53-18 0,-18 36-1,0-18 1,-18 0 0,-105 0-16,88 0 15,-89 18-15,72-18 16,17 0-1,-71 0 1,35-18-16,-34 18 16,-1 0-16,0 0 0,18 0 15,-18 0-15,89-18 16,-89 18-16,106-17 16,-17 17-1,17 0 1,35 0-1,-123-18-15,18 18 16,-18 0-16,0 0 0,35 0 16,-53 0-16,212 0 31,-71 0-15,-35 0-1,-17 0 1,35 0-1,-124 0-15,106 0 16,-106 0 0,54 18-16,69-18 15,-34 17 17,70 1-17,-53-18 1,-88 18-16,106-18 15,-107 0-15,107 17 16,18 1 0,34 0-1,-52-1 1,17-17 0,-123 18-16,177-1 15,-160-17 1,36 18-16,53 0 15,52-1 1,-52 1 0,88 0 15,-176-18-31,105 0 16,-105 17-16,52-17 15,142 18 1,-54 0-1,-158-18-15,141 0 16,-123 0-16,70 0 16,-70 17-16,123-17 15,-124 0-15,124 18 16,-123-18-16,35 0 16,-36 0-16,-17 0 0,18 17 15,176-17 1,-177 0-16,71 18 15,0-18 1,89 0-16,-1 0 16,0 0-1,-141 18 1,142-18 0,299 17 15,-247-17-16,-70 18 1,52-18 0,-52 0-1,0 18 1,70-18 0,-212 0-16,124 0 15,-141 0-15,124 17 16,-36-17-1,0 0 1,-18 0 0,-87 0 15,-19 0-15,-52 0-1,-88-17 1</inkml:trace>
  <inkml:trace contextRef="#ctx0" brushRef="#br1" timeOffset="127645.79">7726 6138 0,'0'-17'828,"-18"-1"-797,18 0-15,-17 18 0,-1 0-1,18-17 1,-35-1 0,17 18-1,-17 18 1,17-18-1,0 0-15,-17 17 16,18 1 0,-54 0-16,36 17 15,-1 18 17,36-35-32,-17 17 15,-1-18-15,53 107 31,-35-106-31,18 17 16,0 0 0,17 0-1,0-17 1,36-18 0,-54 0-16,36-18 15,-35 1-15,17-1 16,-17 18-16,17-35 31,-35 17-15,-17 1-1,-1 17 1,-17 0 0,35-18-16,-18 18 15,0 0 1,36 0 15,0 0-15,17 0-1,-17 0-15,-1 0 16,18 0 15,-17 18-15,-18-1-1,0 1-15,0-1 16,0 1 0,0 0-16,0-1 15</inkml:trace>
  <inkml:trace contextRef="#ctx0" brushRef="#br1" timeOffset="127962">7920 6491 0,'18'0'16,"-18"18"-1,0-1 17,17-17-32,-34 36 15,17-19 1,0 19 0,0-19-16,-18 36 15,18-35 1,0 17-16</inkml:trace>
  <inkml:trace contextRef="#ctx0" brushRef="#br1" timeOffset="137762.31">3387 10442 0,'17'0'0,"1"0"156,-18-17-140,0-1 31,-18 18-32,18-18-15,0 1 16,0-1-1,-17 0 1,17 1 0,-18-1-1,0 0 17,1 1-17,-1-1 1,0 1-1,-17-1 1,18 18 0,-1-18-1,0 18 1,-17-17 0,17 17-1,-17-18 1,17 18-1,-17 0 1,0 0 0,0 0-1,-1 0 17,19 0-17,-1 18 1,-35-18-1,18 17 1,0 1 0,-1 0-1,1-1 1,17 1 0,-17-18-1,17 17 1,-17 1-1,35 0-15,-17-1 16,-1-17 0,0 0-16,-17 36 15,17-19 17,1 19-17,-1-19 1,0 1-16,1 0 15,17-1-15,-18 1 16,18-1 0,-17 19-1,17-1 1,0-17 0,-18-1-16,18 19 15,0-19 1,0 1-16,0-1 15,0 19 1,0-1 0,0-17 15,18-1-31,-18 1 16,0 0-16,17-18 15,-17 35 1,18-18-1,-1 1 1,1 0 0,17-1-1,-17 19 1,0-19 0,-1-17-1,19 18 1,-19 0-1,18-1 1,1 1 0,-1-18-1,0 0 17,1 0-17,-1 0 1,18 0-1,-18 0 1,0 0 0,1-18-1,17 18 1,-18-17 0,-18 17-16,19-18 15,-19 18 1,-17-18-1,18 18-15,0-17 16,17-1 0,-17 0-1,-1-17 17,18 17-17,-17 1 1,17-1-1,-17 1 1,-18-1-16,18-17 16,-18 17-16,17 0 15,1-17 1,0 0 0,-18 0-1,17-18 1,-17 17-1,0 19-15,0-19 16,0 19 0,-17-1-16,17-17 15,0 17 17,-18 1-17,0-1 32,-35 36-31</inkml:trace>
  <inkml:trace contextRef="#ctx0" brushRef="#br1" timeOffset="138595.73">3069 10460 0,'0'-18'16,"18"18"0,-1 0 15,-17-17 0,18 17 0,-36 0-15,18-18 0,-17 18-1,-1 0 1,-17 18-1,0-18 1,-1 17 0,19-17-1,-1 18-15,0-18 16,18 18 0,0-1-1,0 1 1,36 17-1,-19-17 1,1-1 0,0 1-1,-1 0 1,1-18-16,0 0 16,-1 17-1,-17 1-15,-17 0 31,-1-1-15,0-17-16,1 35 16,-1-35-16,0 18 15,-17 0 1,0-18 0,0 0-1,17 0 1,-17-18-16</inkml:trace>
  <inkml:trace contextRef="#ctx0" brushRef="#br1" timeOffset="141504.71">3581 10548 0,'-18'0'156,"0"0"-125,1 0 16,17 18-31,-18-18-16,0 0 15,1 0 63,34 0 1,1 0-64,0 0-15,-1 0 16,54 0-1,-18 0 1,-35 0-16,34 0 16,37 0 15,-19 0-15,-52 0-16,35 0 15,-36 0-15,19 0 16,34 0-1,1 17 1,17-17 0,-17 0-1,-36 0 1,35 0 0,-52 0-16,53 0 15,-1 0 1,1 0-1,-18 0 1,-36 0-16,18 18 16,-17-18-16,0 0 0,35 0 15,0 0 1,0 18 0,35-18-1,-35 0 1,17 17-1,-52-17-15,35 0 16,-36 0 0,1 0-16,35 18 15,-35-18 17,-18-18 14,-18 18-30,18-17-16,-18 17 16,18-18-1,-17 18 1,17-18 78,-18 18-79,18-17 1,-35 17 15,-1-18-15,36 0-1,-17 18 1,17-17-16,-18 17 16,1-18-16,17 36 109,17-18-93,1 17-16,-1 1 15,1-18 1,-18 18-16,35-18 16,-17 17-16,-18 1 0,18-18 15,17 18 1,18-1-1,-35-17-15,34 18 32,-34-18-17,-18 18 32,-18-18-31,1 0-1,-1 0-15,-17 17 16,0 18 0,17-35-1,0 18-15,1-18 16,-1 0-16,18 18 16,-18-18-1,1 17 1,17 1 15,-18-18-31,0 0 16</inkml:trace>
  <inkml:trace contextRef="#ctx0" brushRef="#br1" timeOffset="143261.99">6650 10742 0,'18'0'15,"-18"-18"1,17 18-16,1 0 31,-18-17-31,0-1 32,0 1-17,0-1 1,0-17-1,-18 35-15,18-18 16,-17 0-16,17-17 16,-18 17-1,0 1-15,-35-36 32,18 18-17,0-1 1,-1 1-1,19 35-15,-18-35 16,17 35 0,-17-18-16,-1 0 15,1 1 17,17 17-32,-70-18 31,35 18-16,18 0 1,-18 0 0,18 18-1,-18-18 1,35 0-16,-17 17 16,17 1-16,1-18 15,-1 0-15,-17 18 16,-18-1-1,18 19 1,-1-19 0,1 19-1,17-19 17,-17 19-17,18-19 1,-1 36-1,18-35 1,-18 17 0,18-17-16,0 35 15,0-36 1,0 1-16,0 17 16,0 0-1,0-17-15,0 0 16,0-1-16,0 1 15,18 0 1,-18-1-16,18 1 16,-1 17-1,1-17 17,-1-18-32,1 17 15,0 1-15,-1 0 31,1-1-15,17 1 0,-17-18-1,35 18 1,-18-18 0,-35 17-16,35-17 15,-17 0-15,17 0 16,1 0-1,16 0 1,-16 0 0,-1 0 15,-17 0-31,35-17 16,-36 17-16,19 0 15,-19-18 1,36 0-1,-18 1 1,-17-1 0,0 18-16,17-35 15,-17 35-15,-1-18 16,18-17 0,1 17-1,-1-17 1,-35 17-1,18 18-15,-18-17 16,17-1 0,-17-17-16,18 17 15,0-17 17,-1 17-17,-17 1 1,-17 17 15,-1 0-15</inkml:trace>
  <inkml:trace contextRef="#ctx0" brushRef="#br1" timeOffset="143962.57">5980 10707 0,'0'17'31,"0"-34"32,17 17-48,-17-18 1,18 1-16,-1-19 16,36-34 15,-35 17-15,0 35-16,-18-17 15,17 35-15,-17-18 0,18 1 16,0 17-16,-1 17 62,1-17-62,-18 18 16,18 35 0,-18-18-1,17 18 1,-17-35-1,0 35 1,0-36 0,0 1-1,-17-18 17,17 17-17,-18-34 1,-17-18-16</inkml:trace>
  <inkml:trace contextRef="#ctx0" brushRef="#br1" timeOffset="144212.65">5944 10636 0,'18'0'47,"-18"18"-32,35-18-15,18-18 32,-35 18-32,35 0 15,-36 0-15,19 0 16</inkml:trace>
  <inkml:trace contextRef="#ctx0" brushRef="#br1" timeOffset="145828.81">3351 10971 0,'-17'0'0,"-1"0"31,18-17-15,18 34 109,-1 1-94,1-18-15,-18 35-1,35-35 1,-35 18-16,36-18 16,-36 18-16,35-1 15,18 1 1,0-1-1,-36 1 1,54 17 0,-53-35-1,34 36-15,-34-36 16,0 0-16,-1 17 16,36 1-1,0 17 1,-18 1-1,18-1 1,-35-35-16,0 35 16,-1-35-16,1 0 0,17 18 15,36 17 1,-18 0 0,0 1-1,0-19 1,-36-17-16,18 18 15,-17-18-15,0 17 16,35 19-16,17-1 16,1 0-1,-1 18 17,1-17-17,-54-19-15,1 1 0,53 17 16,35 53 15,-54-52-15,-16-19-1,-36 1 1</inkml:trace>
  <inkml:trace contextRef="#ctx0" brushRef="#br1" timeOffset="146495.73">5045 11800 0,'17'0'15,"-17"18"64,0 0-79,18-18 15,0 35 1,-1-17-16,19 52 31,-1-35-15,0 18-1,-17-35 1,-36-18 15,0 0-15,-17 18-1,-18-18 1,18 0 0,-18 0 15,0 0-15,18 17-1,-36-17 1,36 18-1,17 0 1,1-18-16</inkml:trace>
  <inkml:trace contextRef="#ctx0" brushRef="#br1" timeOffset="147912">6421 12488 0,'17'-17'32,"-17"-1"-17,18 0 1,-18-17-1,-18 17 1,18 1-16,-17-18 16,-1 17-16,0-17 15,1-1 1,-1 19-16,0 17 16,-17-53-1,17 35-15,1 1 16,-1-1-16,-35 0 15,36 1-15,-1 17 16,-17-36-16,-1 19 16,-34-19-1,17 36 17,0-17-17,0-1 1,35 18-16,-17 0 15,18 0-15,-36 18 16,17-18 0,-17 17-1,1 1 1,34 0-16,-17-1 16,17-17-16,-17 18 15,-1 17 1,19-17-1,-18 17 1,17 0 0,18-17-1,-18 17-15,18-17 16,0 17 0,0 1-1,-17 16 1,17-16-1,0-1 1,17 0 0,-17-17-16,18 17 15,-18-17-15,35 17 16,-17 18 0,17-18-1,-17 18 1,17-17-1,-17-36-15,17 35 16,-17-35 0,34 17-16,1-17 15,53 0 17,-35 0-17,17-17 1,-70 17-16,87-18 15,-69 18-15,-1-17 16,36-1 0,-36 0-1,0 1 1,-17-1-16,-1-17 16,1 17-1,0-17-15,-1 0 16,1-1-1,-18 19 1,-18 17 0,1-36-1,-36 19 1</inkml:trace>
  <inkml:trace contextRef="#ctx0" brushRef="#br1" timeOffset="148945.81">5715 12312 0,'0'18'31,"-18"-18"-15,18 17 0,0 1-1,0 17 1,0-17-16,0 35 31,0-18-15,0-17-1,0-36 32,0 0-47,0-17 16,0 0-1,18-1 1,0-16 0,17 34 15,-35 0-31,53 1 16,-36-1-1,1 18-15,0 0 16,17 0-1,0 18 1,-17-18 0,0 17-1,-36 19 1,-17-19 0,-1 1-1,1-1 1,35 1-16,-18-18 15,1 0-15,17 18 63,17-36-63,1 18 16,17 18-1,-17-18-15,0 17 31,17 1-15,-17-18 0,-1 18-1,-17-1 1,-17 1-16,-1-18 16,0 18-16,1-1 15,-19 1 1,-34 0-1,35-1 1,-18-34 0,17 17 15,19-18-15,-1 0-1,-17-17-15</inkml:trace>
  <inkml:trace contextRef="#ctx0" brushRef="#br1" timeOffset="152161.77">6509 10971 0,'17'0'125,"-17"18"109,18-18-203,0 0 16,-18 18-31,17-18-16,1 17 15,0-17 17,-1 18-17,1 0 1,0 17-1,-1-18 1,1 1 0,-18 0-16,17 17 15,-17-17-15,18 17 32,-18 18-17,0-18 1,0-17-16,0 17 15,0-17 1,0-1-16,-18 19 16,1 17 15,-1-36-15,-17 18-1,17 1 1,1-36-16,-1 35 15,0-17-15,1-1 16,-1 1 0,0 17-1,1-17 1,-19 0 0,19 17-1,-18-18 1,17-17-1,18 18 1,-35 17 0,-1-17 15,19 0-15,-1 17-1,0-17 1,1-18-1,-1 17 1,1 1 47,17-36-1,0 1-46,17-1-1,18 0 1,-52 1-16</inkml:trace>
  <inkml:trace contextRef="#ctx0" brushRef="#br1" timeOffset="152901.76">6279 11800 0,'0'-17'0,"0"-1"0,0 1 31,0-1-15,-17 36 62,17-1-62,-18-17-1,18 18-15,0-1 16,-35 1 0,35 0-16,-18 17 15,-17-17 1,35 17-1,-18-35-15,18 18 16,-17-1 0,17 1-1,-18-18 17,36 0-1,-1 0-16,36 0 1,0 0 0,18 0-1,-36-18 17,0 18-17,-17 0-15,0 0 0,34 18 31,-16-18-15,-19 0 0,1 0-1,-36 0 126</inkml:trace>
  <inkml:trace contextRef="#ctx0" brushRef="#br1" timeOffset="158537.37">5609 11853 0,'-17'18'0,"-1"-18"63,18-18-47,-18 18-1,1-17 16,17-1-15,-18 18 0,18-18-16,-18 18 15,1-35 17,-1 18-17,18-1-15,-18 0 16,18 1-16,-17-1 15,-1-17 1,18-18 0,0 0-1,0 35 1,18-35 0,17 0-1,-17 18 1,17-18-1,18 0 1,-18 18 0,18 0 15,-35 17-15,-1 0-1,19 1 1,-1-1-1,0 0 1,-17 18-16,-36 0 94,1 18-63,-1-18-15,0 0-1,1 0-15,-19 0 32,19 0-17,-1-18 1,0 18-1,1 0 1,-1 0 47,1 0-1,17 18 63,17-18-125,1 0 16,17 0-1,0 0 1,-17 0 0,17 0-1,-17 0 16,0-18 79,-18 36-1,-18-18-109,18 18 16,-18-18-16,1 35 15,-19 36 1,19-18 0,17-36-16,0 36 31,0-35-31,0-1 16,-18 1-1,0 0 79</inkml:trace>
  <inkml:trace contextRef="#ctx0" brushRef="#br1" timeOffset="162945.11">3087 13423 0,'-18'0'110,"18"-17"-95,-17 17 1,17-18 0,0-17-1,0-1 1,17 19-16,-17-36 15,0 35-15,18-17 16,-18 17-16,17-35 16,1 53-16,35-88 31,-18 35-15,-17 36-1,17-19 1,18 19-1,-53-1-15,35 18 16,-17-18 0,0 18-1,17-17-15,0 17 32,18 0-17,0 0 1,-35 0-16,17 17 15,-17-17-15,17 18 16,18-18 0,-18 18-1,18-1 1,-53 1-16,53 0 16,-35-1-1,-1 1-15,18 0 16,-17-18-16,17 52 31,-17-34-15,-18 0-1,18-1 1,-1 1-16,-17 17 16,0-17-1,0 52 1,0-34-1,-17 17 1,17-36-16,0 54 31,-18-36-15,18 0 0,-18 1-1,-17-1 1,17-35-16,1 35 15,-1-17 1,-35 17-16,18 0 16,0-17-1,17-18 1,-35 35 15,0-35-15,-17 0-1,-1 0 1,-35 0 0,53-17-1,0-1 1,36 18-16,-36-35 16,18 35-16,17-18 15,-17-35 1,-1 18-1,19-18 1,-1 0 0,18 35-16,0-52 31,18 52-31,-18 1 0,17-19 16,19-34-1,-19 17 1</inkml:trace>
  <inkml:trace contextRef="#ctx0" brushRef="#br1" timeOffset="163395.49">3528 13247 0,'17'0'0,"-34"17"15,17 1 1,0 0-1,0-1 1,0 1 0,17 0-1,-17-1-15,0 19 16,0-19-16,0 1 16,0-1-16,0 19 15,0-19 1,-17-34 15,-1 17-15,0-36-1</inkml:trace>
  <inkml:trace contextRef="#ctx0" brushRef="#br1" timeOffset="163862.29">3475 13194 0,'0'0'0,"17"-18"31,1 18-15,17-17 0,18 17-1,0 0 1,0 0-1,-53 17-15,35 1 16,-17-18 0,0 18-16,-1-1 15,1 1 17,0 17-17,-18-17 1,-18-1-16,18 36 15,-18-53-15,18 36 16,-17-19 0,-54 36-1,54-53-15,-1 18 16,0-18-16,1 17 0,-1-17 16,0 0-16,1 18 15,-19-18 1,1 0-1,0-35 1</inkml:trace>
  <inkml:trace contextRef="#ctx0" brushRef="#br1" timeOffset="167362.17">2752 13458 0,'17'0'16,"-17"-17"15,-17 17 16,17 17-31,-18-17-16,18 18 15,-35 17 17,-1 18-17,19-35-15,-18 17 16,35-17-16,-36 17 15,19 18 1,-19-18 0,36-17-1,0-36 48,0-17-48</inkml:trace>
  <inkml:trace contextRef="#ctx0" brushRef="#br1" timeOffset="167721.26">2469 13494 0,'0'0'0,"-17"-18"15,34 18 32,1 18-31,0-18 0,-18 17-16,17-17 0,1 36 15,0-36 1,-1 35-16,1-17 0,17-1 15,-17 1 1,-18-1-16,53 1 16,-36 0-1,-17-1 48,-53-17-48</inkml:trace>
  <inkml:trace contextRef="#ctx0" brushRef="#br1" timeOffset="174345.57">9631 9842 0,'17'0'63,"1"0"-1,0 0-15,-1 0 16,-17-17-1,18 17 1,-36 0-32,18-18-15,-17 18-1,-1 0 17,0 0-32,1-17 15,-1 17 1,1 17-1,-1-17 1,0 18-16,1-18 16,-1 17-1,0-17 1,18 18 0,-17 0-1,-1-1 1,18 1-1,18 0 17,-1-18-17,1 17 1,17 1 0,-17 0-1,35-1 1,-36 19-1,19-1 1,-19 0 0,1-17-1,-18-1 17,0 1-17,0 17 1,-35-17-1,17 0 1,-17-18 0,-18 17-1,35-34-15,1 17 16,-1 0-16,0-18 16,18 0-1,0 1 16</inkml:trace>
  <inkml:trace contextRef="#ctx0" brushRef="#br1" timeOffset="175725.83">10054 10142 0,'-17'0'0,"-1"0"31,0 0-15,36 0 109,0 0-125,-1 0 15,1 0-15,17 0 16,18 0-1,0 0 1,0 0 0,53 18 15,-36-18-15,36 0-1,-35 0 1,-18 0-1,-1 0 1,-34 0 0,-36-18-1,1 18 1,-1 0 0,-17-17-1,0-1 1,-1 18-1,19-18 1,-1 1 0,-17-1-1,17 1 17,1 17-17,34 0 48,1 0-48,-18 17-15,35 1 16,-17-18 0,35 17-1,0 1 1,-18 0-1,0-1 1,0-17 0,1-17 15,-19 17-15,-17 17 30,-17-17-46,-1 0 16,0 18 0,-17 0-1,0-1 1,17-17-16,-35 36 16,36-36-16,17 17 15,-18-17-15,0 18 0,1-18 16,17 17-1,-18 1-15,0-18 16,18 18 15,0-36 63</inkml:trace>
  <inkml:trace contextRef="#ctx0" brushRef="#br1" timeOffset="177329">11518 10107 0,'-17'0'0,"17"-18"16,-18 18-1,18-17-15,-18 17 16,1-18 0,17 1 15,0-1-15,-18 18-1,18-18 16,0 1 1,0-1 108,0 0-108,0 1-17,-18-1 1,18 0-1,-17 18 1,-1 0 0,0 0-1,1 0-15,-18 18 16,17-18 0,0 18-16,1-1 15,-1-17-15,-35 71 31,18-18-15,35-18 0,17 0 15,1 1-15,0-19-1,35-17 1,0 0-1,-18-17 1,-18 17-16,36-36 16,-35 19-1,-18-1-15,35-17 16,-17-18 0,0 18-1,-1 17 1,-17 0-16,0 1 15,18 17 1,-36 17 31,18 1-47,-17 0 31,17-1-31,0 19 16,0-19-16,0 18 15,0 18 1,17-35 0,-17 0-16,35-1 15,-17-17 1,17 0 0,-17 0-1,-18-17 1</inkml:trace>
  <inkml:trace contextRef="#ctx0" brushRef="#br1" timeOffset="178004.53">12083 9684 0,'0'17'47,"0"1"-31,-18 0-16,18-1 16,0 54-1,-18-1 1,18 36-1,0 0 1,-17 0 0,17 0 15,0-53-15,0 0-1,17-106 48</inkml:trace>
  <inkml:trace contextRef="#ctx0" brushRef="#br1" timeOffset="178745.44">12400 10072 0,'0'-18'16,"0"1"-1,-18-19 1,18 19 0,-17-19-1,-1 19 1,1-1 0,-19 18-1,19 18 1,-19-1-1,1 19 1,35-19-16,-18 1 31,18 0-31,-17-1 0,17 18 16,0 1 0,35-1-1,0-17 1,-17-18-1,0 0-15,17-18 16,-17 0-16,-1 1 0,1-1 16,17-17-1,0-36 1,-17 36 0,-18 17-1,0 36 32,0 0-31,-18-1-16,18 36 31,0-18-15,0-17-16,0 17 15,0-17-15,18 0 16,0-18-1,-18 17 1,17-52-16</inkml:trace>
  <inkml:trace contextRef="#ctx0" brushRef="#br1" timeOffset="179396.44">12788 10213 0,'0'0'0,"18"0"46,-1-18-14,-17 1-17,18-1 1,-18 0-16,18-17 16,-18 17-16,17 1 15,-17-18-15,0 17 0,36-70 16,-19 52-16,36-52 15,-35 71 1,17-36-16,0 0 16,-17 53-1,0-18 17,-18 36-17,17 17 1,-17 0-1,18 18 1,-18 35 0,0-17-1,0 35 1,0-89-16,0 36 16,0-35-16,18 0 15,-18-1 1,-18-17 15,18-17-31,-35-19 16</inkml:trace>
  <inkml:trace contextRef="#ctx0" brushRef="#br1" timeOffset="179661.73">12912 10054 0,'17'-17'0,"1"17"16,17-18-1,1 18 1,-1-18-1,18 18 1,-36 0 0,1 0-1</inkml:trace>
  <inkml:trace contextRef="#ctx0" brushRef="#br1" timeOffset="180212.25">13529 9648 0,'18'18'63,"-18"0"-63,0-1 15,-18 19 1,18 17 0,0-1-1,0 72 1,0-106-16,-18 87 15,18-87 1,-17 70-16,17 0 16,0-35-1,17 0 17,-17-17-17,18-36 1,-18-18-16</inkml:trace>
  <inkml:trace contextRef="#ctx0" brushRef="#br1" timeOffset="181247.94">13899 9860 0,'0'18'31,"0"-1"-15,0 1-1,-17 35 1,17 0-1,0-35-15,-18 34 16,18-34-16,0 0 0,0-1 0,-17 54 31,17-53-15,0-36 15,0 0-15,0 1-16,-18-36 15,18-18 1,18 1 0,-1 17-1,18-18 17,-17 53-17,0 1-15,17-1 16,-35 1-16,53 17 15,-18-18 1,18 36 0,-35-1-1,-1 18 1,-34 1 0,-1-1-1,-35-17 1,36-1-1,-19-17 1,54 0 47,0 0-63,-1 0 15,1 0 1,17 0-1,0 18 1,-17-18-16,17 18 16,-17-18-16,0 17 15,-1-17-15,1 71 32,-53-1-17,17-34 1,0-19-16,-52 36 15,52-53 1,-35 18-16,0 17 16,-17-35 15,52 0-31,-17-18 31,17 18-15,18-17-1,-35 17 1</inkml:trace>
  <inkml:trace contextRef="#ctx0" brushRef="#br1" timeOffset="182945.55">9419 11201 0,'0'0'0,"0"17"16,0 1 0,0 0 15,18-18-15,-1 0 30,-17-18-30,18 18 0,-18-18-16,35-35 31,1 0-15,-36 18-16,17 18 0,19-19 15,-19 1-15,71-71 31,-88 89-31,18 17 16,-18-18 0,0 53-1,18-17 1,-1-1-16,1 36 16,-18-35-1,18 35-15,-18 0 16,0 17-1,0-17 1,0-17 0,17-19-1,-17 1 1,-17-36 0,-1-35-1</inkml:trace>
  <inkml:trace contextRef="#ctx0" brushRef="#br1" timeOffset="183197.06">9560 11112 0,'18'0'32,"0"0"-32,17 0 31,18 0-15,0 0-1,17 0 1</inkml:trace>
  <inkml:trace contextRef="#ctx0" brushRef="#br1" timeOffset="183945.99">10054 11148 0,'18'0'47,"-1"0"-32,1 0 1,0 0-16,-1 0 15,36 0 1,-35 0-16,70 0 16,-70 0-16,70 0 15,18-18 1,-18 18 0,-17 0-1,-54 0-15,-17-18 47,-35 18-47,0-17 16,-1-1-1,19 1 17,-1-1-32,0 18 31,36 0 16,0 0-47,-1 18 15,19-18 1,17 17 0,-18-17-1,-35 18 1,-18-1-1,1 1 1,-1 0 0,-35-1-1,35 1-15,1 0 16,-36 35 0,35-53-1,1 17-15</inkml:trace>
  <inkml:trace contextRef="#ctx0" brushRef="#br1" timeOffset="185195.34">11236 11165 0,'18'0'15,"-18"-17"16,0-1-15,0 0 0,-18 1-1,0-18 17,18 17-32,-17 18 15,17-18-15,-53 1 31,35 17-31,0 0 16,1 17 0,-36 1-1,35 17 1,1-35-16,-1 53 16,0-35-1,18-1-15,0 19 16,36-1-1,-19-35 1,54 0 0,-1-18 15,-34 1-15,34-19-1,-52 19-15,0-1 16,-1 0-16,-17 1 0,18-1 15,-1-17 1,-17 17 0,0 36 31,0 0-32,0-1 1,0 1-16,0 17 15,18 0 1,0 1 0,-1-36-1,19-18 17,-19 18-17,19-35-15</inkml:trace>
  <inkml:trace contextRef="#ctx0" brushRef="#br1" timeOffset="186128.74">11748 10901 0,'0'17'47,"0"1"-31,0 17-1,-18 1 1,18-1-1,0 0-15,-18 0 16,18-17-16,0 0 0,0-1 16,0 1-16,0 0 15,-17-18 17,17-18-17,0 0 1,0 1-16,17-19 15,-17 19 1,18-36-16,0 0 16,17-18-1,-18 36 17,19 0-17,17 17 1,0 1-1,-1 17 1,1 17 0,-35 1-1,-36 17 1,-17 0 0,0 1-1,-36-19 1,54 1-1,-1-36 1,36 18 31,17-17-31,0 17-1,0 17 1,18 1-1,-35-18-15,17 35 16,-17-17-16,0 17 16,-18-17-1,-18-18-15,-70 70 32,35-52-17,-18 0 1,1-36-1,52-17 17</inkml:trace>
  <inkml:trace contextRef="#ctx0" brushRef="#br1" timeOffset="186529.14">12347 10707 0,'18'0'15,"-18"17"1,17 1-1,1 35 1,-18 0 0,18-35-1,-18 34 1,0-34-16,17 70 16,-17-17-1,0-1 1,0 19-1,0-54 1,0-17-16,0-1 16,18-70 15</inkml:trace>
  <inkml:trace contextRef="#ctx0" brushRef="#br1" timeOffset="187029.14">12700 10848 0,'-18'0'0,"18"-18"0,0 1 15,0-1 1,18-17 0,0 17-1,-18 0-15,17 18 16,1 0 0,0 0-16,-1 18 15,36 17 1,-53-17-1,53 53 1,-53 17 0,0-71-1,18 54 1,-18-53-16,17 17 16,1 35-1,17-34 1,-17-19-1,-18-34 17,-35-1-17</inkml:trace>
  <inkml:trace contextRef="#ctx0" brushRef="#br1" timeOffset="187392.42">12894 11024 0,'-18'0'79,"18"18"-64,-17-18-15,-1 18 16,18-1-16,-53 54 31,18-36-15,17 0-1,18-17 1,-17-36 93</inkml:trace>
  <inkml:trace contextRef="#ctx0" brushRef="#br1" timeOffset="188997.08">9666 12012 0,'0'0'16,"-18"-18"-16,1 18 78,17 18-78,0 0 16,0-1-16,0 19 15,-18-19-15,18 54 16,0-54 0,-17 1-16,17 0 0,0-1 15,-18-17-15,0 71 32,1-71-17,17-18 1,0 1-1,17-36 1,-17 35-16,36-70 16,-36 53-16,35-18 15,18-35 1,-18 52 0,-17 36-16,-1-17 15,54 52 16,-36-17-15,-35 34 0,-18-16-1,-17-1 17,18 0-17,-1-35-15,-17 18 16,17-18-16,36 0 31,-1 0-15,19-18-1,-1 18 1,18 18 0,-18 0-1,-17 17 1,-18 0-1,0 18 1,0-35-16,-36 17 31,19-17-31,-1-1 16,0-17-16,1 18 16,-89-36 15,88 1-16,18-19 1,0 19-16,18-36 16</inkml:trace>
  <inkml:trace contextRef="#ctx0" brushRef="#br1" timeOffset="189732.39">10213 12206 0,'0'18'31,"18"-18"-16,-1 0 1,1 0-16,-1 0 16,125 0 15,-107 0-31,71 0 16,-71 0-16,71 0 15,-36 17 1,-34-17-1,-36-17 17,-18 17-17,0 0 1,-17-18 0,-18 0-1,18 1 1,17 17-16,18-18 15,-17 18-15,34 0 32,-17 18-17,36-1 1,-19-17-16,1 0 16,-1 18-16,1-18 15,0 0-15,-1 0 0,1 18 0,17-18 16,-17 0-16,0 0 15,-1 0-15,1 17 32,-36-17-32,1 18 31,-19 0-15,19-1-16,-19-17 15,36 18-15,-17-18 0,17 18 0,-18-18 16,0 17-1</inkml:trace>
  <inkml:trace contextRef="#ctx0" brushRef="#br1" timeOffset="190278.51">11130 12382 0,'18'0'16,"-1"0"0,-17-17-1,36-1 1,-36 1-16,0-1 15,17 0-15,-17 1 0,18 17 0,-18-18 16,0 0-16,18-52 16,-1-1-1,36-35 1,-35 89-16,17-18 16,-17 17-16,-1 0 15,-17 36 1,0 0-1,18 52 1,-18-17 0,18 0 15,-1 17-15,-17-34-16,0 17 15,0-36-15,18 19 16,-18 16-1,0-34 1,-35-53 31</inkml:trace>
  <inkml:trace contextRef="#ctx0" brushRef="#br1" timeOffset="190511.87">11148 12241 0,'17'0'16,"1"-17"-16,0 17 15,35 0 1,17-18-1,-17 18 1,-35 0-16,-1 18 16,1-18-16</inkml:trace>
  <inkml:trace contextRef="#ctx0" brushRef="#br1" timeOffset="191261.94">11924 12277 0,'18'-18'0,"-1"18"31,1-18-15,-18 1-16,0-19 31,-18 1-15,-17-18 0,17 36-1,-17-1 1,0 0-1,-1 18 1,-16 36 0,-1-1 15,17 0-15,19 36-1,17-36 1,0 0-1,35 1 1,-17-36-16,35 0 16,-18-18-16,18 0 15,0-35 1,0 18 0,-36 17-16,18-34 31,-35 34-31,0 36 31,0-1-15,-17 1-1,17-1 1,0 19 0,0-1-1,17-17-15,1-1 16,0 1-16,-1-18 15,54-18 1,-36 1 0</inkml:trace>
  <inkml:trace contextRef="#ctx0" brushRef="#br1" timeOffset="196478.94">17110 12647 0,'-18'0'15,"0"0"17,18-18-1,-17 18-16,17-17 1,0-1-16,17 18 16,1-17-1,17-1 17,-17 18-17,0 18 1,-18-1-1,0 1 1,-36 17 0,36-17-1,-53-1 1,1-17 0,16 0-1,1-17 1,17-1-1,18 0 1,18 1-16,-18-1 16,0 1-16,35-36 31,1 0-15,-36 35-1,0-35 16</inkml:trace>
  <inkml:trace contextRef="#ctx0" brushRef="#br1" timeOffset="196662.5">17163 12294 0,'0'-17'0,"17"17"0,1 0 47,-71 53-16</inkml:trace>
  <inkml:trace contextRef="#ctx0" brushRef="#br1" timeOffset="197045.74">16616 12718 0,'0'0'0,"0"-18"0,17 18 0,-34 18 78,-1-1-78,1 1 16,-1 0-1,0-1 1,1-17-16,-19 35 16,19-35-1,-19 0 1</inkml:trace>
  <inkml:trace contextRef="#ctx0" brushRef="#br1" timeOffset="197262.34">16792 12435 0,'18'0'16,"-18"-17"-1,-18 34 32,-17 1-31</inkml:trace>
  <inkml:trace contextRef="#ctx0" brushRef="#br1" timeOffset="197611.72">16351 12506 0,'18'18'46,"0"-18"-30,-1 17 0,1 19-1,-36-1 1,18-18-16,-88 36 31,35-35-15,35-18-16,-17 18 15,-18-36 1</inkml:trace>
  <inkml:trace contextRef="#ctx0" brushRef="#br1" timeOffset="198013.78">16122 12647 0,'-18'0'16,"1"0"0,-1 0-1,18-18 1,-18 18 0,1-17-1,34-18 1,1 17-1,0 0 17,-18 36-32,17-18 15,19 18 17,-54 17-17,0 0 1,-17-17-1,-18 35 1,18-53-16,17 17 16,-52 1-1</inkml:trace>
  <inkml:trace contextRef="#ctx0" brushRef="#br1" timeOffset="198495.04">15840 12541 0,'17'-17'15,"-17"-1"-15,18 0 47,0 36-31,-18 0 15,-18-18 0,18 17-31,-18-17 16,1 0 0,-1 0-1,-17 0 1,0 36-1,17-36 1,0 17 0,18 1-16,-17 17 31,17-17-31,0-1 16,17 19-1,-34 34 1,-1-17-1,0 0 1,1 18 0</inkml:trace>
  <inkml:trace contextRef="#ctx0" brushRef="#br1" timeOffset="199551.81">14728 12629 0,'0'0'0,"0"-17"0,0-1 16,0 1 0,-17-19 15,-1 19-16,1-1 1,-1 18 0,-17 18-1,17-1 1,-35 19 0,0 16-1,36-34-15,-1 0 16,-53 105-1,54-52 1,-1-1 0,36-34-1,35-19 17,0-17-17,-36 0-15,54-17 16,-54-1-16,54 0 15,-18 1 1,0-19 0,-36 19-1,-34 17 1,-19 0 0,1 0-1,18 0 1,-1 0-1,18-18 1,0 0 15,18 18-15,-1-17 0,1 17-16,-1 0 15,-17 17 16,18 1-15,0-18-16,-1 35 16,1-17-16,-18 0 15,0-1 1</inkml:trace>
  <inkml:trace contextRef="#ctx0" brushRef="#br1" timeOffset="200245.57">14587 12224 0,'18'-18'16,"-36"18"0,18 18 46,-17-18-62,17 17 16,-36 19-1,36-19-15,-17 1 16,-1 0-16,18-1 0,-17-17 16,17 18 15,0-36-31,17 18 16,1-35-1,17 0 1,-17 17-16,-1-17 15,1 17 1,0 0-16,-1 18 31,-17 18 1,18 0-17,-18-1-15,35 36 16,-35-35-16,35 35 15,89 17 1</inkml:trace>
  <inkml:trace contextRef="#ctx0" brushRef="#br1" timeOffset="-113101.68">3581 15011 0,'17'0'125,"-17"17"-109,0 1-16,36 35 15,-1 35 1,-17-17 0,17-18 15,-35-36-31,35 36 16,-17-35-16,-18-1 46,17-34-30,1-1 0,17-35-1,1-17 1,-1-54 0,-18 71-1,1 36-15,-18-19 31,0 54-15,-18 17 15,18-17-31</inkml:trace>
  <inkml:trace contextRef="#ctx0" brushRef="#br1" timeOffset="-112417.75">3792 14781 0,'0'-17'0,"0"-1"15,0 0 1,-17 18 15,-1 0 16,18 18-31,-18 0-1,18 17 1,18-35 78,-18-18-94,0 1 15,18 17 1,-18-36 0,17 1-1,1 0 1,-18 17-1,18 18 32,-18 18-47,0 0 16,17-1-16,-17 18 16,18 1-16,-18-19 0,18 36 15,17 0 1</inkml:trace>
  <inkml:trace contextRef="#ctx0" brushRef="#br1" timeOffset="-111996.88">4216 15258 0,'0'0'0,"0"17"62,17-17-46,1 0 0,35 0-1,-18 0 1,-17 0-16,17 0 15,-17-17-15,-54-1 32</inkml:trace>
  <inkml:trace contextRef="#ctx0" brushRef="#br1" timeOffset="-111768.31">4198 15152 0,'18'0'31,"-1"0"-15,1-18-1,35 1 1,-35-1-1,34 18-15</inkml:trace>
  <inkml:trace contextRef="#ctx0" brushRef="#br1" timeOffset="-110801.02">4815 14817 0,'0'0'0,"0"-18"15,-17 18 1,17-18 15,-18 18-15,0 0 15,18 18-31,-17-18 16,-1 18-1,18 17 1,0-17 0,18 34-1,-1-16 1,19-1-1,-19 18 1,-34-18 0,-1 18 15,0-35-15,-17-1-1,35 1 1,18-18 46,-1 0-46,1 0 0,-18 18-16,35-1 15,-17 19 1,-36-1-1,18 18 1,0 0 15,0-18-15,18 0 0,0-35-16,-18 18 15,17 0-15</inkml:trace>
  <inkml:trace contextRef="#ctx0" brushRef="#br1" timeOffset="-110068.24">5274 14905 0,'-18'0'16,"1"-18"15,-1 36-16,0-18 1,1 0-16,-18 35 31,17-17-31,0-1 16,1 1 15,34 0-15,1-1-1,35-17 1,-18 18 0,18 0-1,-35-1 1,17 1 0,-35 35-1,-35-18 1,17 0-1,-35 18 1,18-35 0,0-18 15,17 0-15,-17-35-1</inkml:trace>
  <inkml:trace contextRef="#ctx0" brushRef="#br1" timeOffset="-109601.49">5521 15134 0,'0'0'15,"18"18"-15,-36-18 16,18 17-16,-18-17 31,1 18-15,-1-18-16,0 0 31,18-18-15,18 1-1,-18-1 1,18 18 0,-1-17-1,1 34 1,0-17 0,-1 18-1,-34 35 1,-1 0-1,18-36-15,-35 19 32,17-19-32,18 1 15,-35-1-15</inkml:trace>
  <inkml:trace contextRef="#ctx0" brushRef="#br1" timeOffset="-109051.81">5786 15222 0,'17'0'47,"-17"-17"-31,18 17-1,-18-18-15,53-52 32,-36-1-17,19-17 1,17 0-1,-1 17 1,-34 53 0,0 18-1,-1 18 1,-17 0 0,18 35-1,0-1 1,-1-16-1,-17-19-15,18 54 16,-18-53 0,0-1-16,0 19 31,-18-1-15,18-18-1,-35-17-15</inkml:trace>
  <inkml:trace contextRef="#ctx0" brushRef="#br1" timeOffset="-108800.95">5838 15117 0,'0'-18'15,"18"18"1,0 0-16,17-18 31,0 1-15,-17 17-16,52 0 16,-52 0-16,0 0 15,35 0-15</inkml:trace>
  <inkml:trace contextRef="#ctx0" brushRef="#br1" timeOffset="-108385.06">6473 15064 0,'-17'17'16,"-1"-17"15,1 0-15,17-17 0,0-1 15,17 18-31,1 0 31,-1 0-15,1 18-1,-18-1 1,0 36 0,-18-35-16,-17 88 15,18-89 1,-19 36-16,19-35 15,-1-18 1</inkml:trace>
  <inkml:trace contextRef="#ctx0" brushRef="#br1" timeOffset="-107484.31">6720 14870 0,'0'0'0,"18"0"16,-18 17 31,0 1-32,0-1-15,0 19 16,-18 17 15,1 0-15,-1-18 0,18-17-1,-17-18 16,17-18-15,0-17 0,17-36-1,18 18 1,1-17 0,-36 52-16,35 0 15,-17 18 1,-1 0-16,36 0 15,-18 0 1,18 0 15,-35 18-15,-18 0-16,0-1 16,-18 1-16,1-1 15,-36 19 1,18-19-1,-18 1 1,70-36 47,1 18-48,0 18-15,-1-18 16,36 35-1,-18-17 1,-35 17 0,18 18 15,-36-18-15,1 1-1,-54-1 1,-17-17-1,17-18 1,36-18 0,18-35-1</inkml:trace>
  <inkml:trace contextRef="#ctx0" brushRef="#br1" timeOffset="-106551.15">7302 14799 0,'0'-18'0,"-17"18"16,17-17 0,0-1-1,-18 18 1,36-18-1,-18 1 1,17 17 0,1 0-1,17-18 1,1 36 0,-1-1-1,-17 19 1,-1 34-1,1-17 1,-18 18 0,0-36 15,18-17-31,-18-1 16,17-17-16,-17 18 15,0-36 1,18 18-1,-18-17 1,-18-1 0,1 36-1,-19-1 1,19 1 0,-19 17-1,36 1 1,-17 34-1,17-17 1,-18 0 15,-17 17-15,17-17 0,-17-17-1,-53-1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4T07:34:03.28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24388 9264 212 0,'7'-6'79'0,"-7"6"-61"0,21 0 4 16,-11 0 3-1,4 0-16-15,4 0 12 16,0 0-13-16,3-9 7 0,4 9-8 0,6-10-2 15,5 4-3-15,-1-4-10 16,-3 10 4-16,3 0-16 16,0 0 11-16,0 10 22 15,1-1-7-15,3-2-1 16,-1 8-3-16,8-5-27 16,0 2 14-16,14-2 22 15,-4-4-5-15,19-3 17 16,-8 3-14-16,10-6-4 15,1 0-3-15,17 0-5 16,0 0 7-16,1 0 2 16,-1 0-8-16,-7-9 0 15,0 9 0-15,15-6-10 16,-12 2 7-16,5-5 2 16,-8 3 2-16,10-7 16 0,1-2-21 15,-11 8 2 1,1-2 1-16,6 6 12 0,-3-4-15 15,3 4-5-15,-3-3 11 16,-8 6 11 0,4 0-5-16,11-9 0 0,0 6-6 15,-4-10-1-15,4 4 1 16,0-1 0-16,-4 1 0 16,4-1 4-16,14-5 2 0,-4 2-2 15,-7-3-1-15,1 4-3 16,-8-4-1-16,0 7 7 15,4-7 4-15,0 13-14 16,3-3-4-16,-10 3 7 0,0-4 5 16,-8 7-1-16,1 0-2 15,0 0-5-15,-4 0-2 16,3 0 9-16,-3-3 5 16,1-3-6-16,-5 6-2 15,4 0 3-15,-7-10 3 16,-7 10 1-16,-3 0 1 15,-1 0 0-15,-10 0 0 16,-7 0-4-16,-7 0-3 16,-7-6 0-16,-4 6-1 15,-10 0 0 1,3 6 0-16,-7-6-3 0,0 0 40 16,-3 0 19-16,-1 0-66 15,-3 0-28-15,0-6 16 16,0 6 7-16,-3-3 8 0,-1-3 8 15,1 6 3-15,-4-3-10 16,0-4-5-16,0 7-86 16,-4-3-35-1,1-3 67-15</inkml:trace>
  <inkml:trace contextRef="#ctx0" brushRef="#br0" timeOffset="3558.46">32360 4959 144 0,'4'-19'55'0,"-4"19"-43"0,0-3 16 0,0-3 7 16,0 6-13-16,0-4-2 15,0-2-12-15,0-3-3 16,0 9-3-16,0-7 1 0,0 4 0 16,-4 3-4-16,1 0 1 15,-1 0-2-15,-6 10 0 16,-4 9 2-16,-4-1 2 16,-3 1 1-16,-4 6 1 15,0 0 26-15,-6 4 15 16,-5-1-25-16,-2 16-13 15,-5-4-10-15,1 7-4 0,-4 13 1 16,-3-3 2-16,-4 2 4 16,0-2 2-16,-7 2-5 15,-4-2-2-15,-6 12 6 16,-4-4 6-16,0 14-5 16,0-7-3-16,3-9 0 15,7-10 2-15,4 0 2 16,4-9 3-16,7-6-16 15,6-4-8-15,5-5 20 16,6-4 11-16,4 0-7 16,3-13-3-16,7 4-4 15,1-7-3-15,2-2 9 16,5-4 6-16,-1-3-23 16,4 0-8-16,0 0-31 15,4 0-10-15,-1 0 36 0,4 0 18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4T07:35:32.67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2494 682 124 0,'0'0'49'0,"7"-7"-38"0,-7 7 17 16,0 0 6-16,0 0-7 15,0-3-3-15,0 3-12 16,0-9-5-16,0 2-4 16,0-2-3-16,0 0 3 0,0-1-2 15,0 1 2-15,0-1-2 0,-7 4-1 16,4-3 5-16,-1-4 1 15,-7 1 4-15,1 9 4 16,-1-4 7-16,-3 4 7 16,0 3-26-16,-11 3-10 15,-3 13 7-15,0 3 4 16,3-4 0-16,1 4 0 16,9 0-3-16,-2 6-1 15,10-12 1-15,-4 2 2 16,11 4-1-16,11-3 2 15,-4 0-4-15,10-4 0 16,-2 4 3-16,9-4 1 0,1 4-4 16,-4 3 1-16,4-4-2 15,0-2 0-15,-8 12 0 16,1-16 0-16,-4 7-3 16,-4-6 1-16,1-1 8 15,-11 10 7-15,0-10-7 16,-7 7-2-16,-7 0 0 15,0-4 3-15,-11 13-7 16,-7-9 0-16,4 6-20 16,3-6-6-16,-3-7-40 15,11 0-17 1,-5 1 47-16</inkml:trace>
  <inkml:trace contextRef="#ctx0" brushRef="#br0" timeOffset="795.07">2621 1048 272 0,'0'0'104'0,"0"0"-81"0,0 10-15 0,0-10-11 15,4 0 4-15,-4 9 6 16,0-2 0-16,7-4 1 16,-4 3-5-16,8-3-2 0,-1 3 0 0,1 4-15 15,7-10-3-15,3 6 22 16,7-6 10-16,4 0-11 16,-8 0-5-16,12-6-1 15,-8 6 2-15,4-3 1 16,3-4-1-16,-10 7 1 15,3-6-1-15,-3 6 0 16,-4-3 0-16,0-3-11 16,-10 6-5-16,-4-3 3 15,0 3 3-15,3-7-5 16,-10-2-3-16,0 9 3 16,-7-10 1-16,4 1 0 15,-4 0 1-15,0-1 7 0,-1 1 5 16,5-7 11-16,3 7 3 15,-7-1 11-15,3 1 5 16,1 3-4-16,-4 2-3 16,7-2-8-16,0 6-4 15,7-9-8-15,-7 9-3 16,3 9 0-16,8-3 2 16,3-2 0-16,0 5 2 15,4 4-7-15,-4-1 1 16,4 4 3-16,-1-7 4 15,1 1-3-15,-1-1-3 16,-2-3-8-16,-1-3-4 16,0 7 19-16,3-10 10 0,-10 0-20 15,1 0-8-15,2 0 12 16,-10 0 9-16,0 9-1 16,-7-2-1-16,4-4-8 15,-12 6-1-15,5 4 3 16,-4-4 4-16,-4 4-10 15,4-7-5-15,0 3 5 16,3 1 2-16,-3-1 10 16,4 0 6-16,-1 1-13 15,8-4-5-15,-5 4-7 16,16-1-68 0,-5-6-25-1,11-3 56-15,7-9 220 16</inkml:trace>
  <inkml:trace contextRef="#ctx0" brushRef="#br0" timeOffset="1396.58">3545 1190 296 0,'0'3'112'0,"0"-3"-87"0,4 0-7 15,-4 0-7-15,0 0-4 16,0 0 6-16,7 0-16 15,0-3-7-15,4-4 5 16,-1-2-10-16,4-1-1 0,4-2-6 16,-4-10-1-16,0 0 8 15,7 0 6-15,4-6 23 16,-4 6 13-16,-3-3-11 16,3-10-6-16,0 1-4 15,4-1 0-15,0-2-1 16,-1 2 2-16,1-9-13 15,0 16-3-15,-1 0 13 0,-2 3 6 16,-5 15-11-16,1 7-3 16,-11 6-6-16,0 22 1 15,-7 1 9-15,0 5 7 16,-14 3-10-16,3 10-2 16,1 3 0-16,-1-3 2 15,0 0 4-15,1-3 2 16,3-3-10-16,0-4-3 15,3-6 11-15,4 0 9 16,0-9-10-16,0 0-1 16,0-6 6-16,4-4 4 15,3-6-33-15,-4-3-13 0,8-9-75 16,-11-1-30 0,3-5 74-16</inkml:trace>
  <inkml:trace contextRef="#ctx0" brushRef="#br0" timeOffset="1592.06">3690 1127 508 0,'-35'12'189'0,"35"-12"-147"0,-11 13-145 16,8-10-79-16,3 3 118 16,-7-3 63-16,3-3 21 15,4 0 7-15,0 0-16 16,14 0 4-16,-3-3 4 0,13-6-15 15,8-7-5-15,11-9-59 0,6-3-24 16,4 3 33-16,-14 3 19 16</inkml:trace>
  <inkml:trace contextRef="#ctx0" brushRef="#br0" timeOffset="3964.39">2036 2199 156 0,'7'0'60'0,"-4"7"-47"0,-3-4 6 0,0-3-2 15,11 0-8-15,-1 0-1 16,1-10 0-16,-4 1 2 16,11-7-5-16,-4-3-1 0,0-6 0 15,7 6-2-15,-7-9 1 0,7 3 0 16,-3-3 3-16,7 0 1 15,3-7 3-15,-4 1-5 16,1-1-1-16,0-2 2 16,0 8 3-16,-1 4 9 15,-3 6 6-15,-6 4-13 16,-1 5-6-16,0 10-14 16,-4 10-5-16,1 5 18 15,-8 14 11-15,4 2-20 16,-7-3-8-16,11 0 1 15,-11 7 2-15,7-1-1 16,0-5 0-16,4-4-1 16,-8-3 2-16,8-3 1 15,-8-4 1-15,4 4-13 0,4-10-6 16,-11 1-46 0,4-4-20-16,-4-6 49 15,0 0 440 16,-15-9-214 1</inkml:trace>
  <inkml:trace contextRef="#ctx0" brushRef="#br0" timeOffset="4146.18">2230 2118 252 0,'7'-16'96'0,"-4"16"-75"0,15-12-8 16,-15 5-7-16,11 4 5 16,8-9 7-16,-8 2-9 15,7 1-5-15,4-1-2 16,3 7-35-16,4-3-13 0,-4 6 23 16,3 0 11-16</inkml:trace>
  <inkml:trace contextRef="#ctx0" brushRef="#br0" timeOffset="4743.58">2956 1952 136 0,'11'6'52'0,"-8"0"-41"0,1-6 7 0,-4 0 5 16,10 0-7-1,1 3-8-15,3 7-3 16,7-1-3-16,-7-9 3 0,8 16 1 16,2-13 2-16,1 6 0 15,7-2-7-15,-8-1 0 16,12-3 3-16,-8-3 2 16,7 0 0-16,1-3 1 15,-12 3-4-15,12-6 0 16,-1-1-1-16,-7 7-2 0,4-3-2 15,-8-3 1-15,-9 6 3 16,-1-3 1-16,-4 3-10 16,-3-7-3-16,-7 4-4 15,-7-3 1-15,4 6 5 16,-8-9 4-16,-3-1 1 16,3 7 1-16,-3-3 8 15,4-4 6-15,-1 10 0 16,4-6 3-16,0 3-4 15,7 3-1-15,-7-6-6 16,3 6-1-16,4 0-3 16,0 0-3-16,0 0-3 15,11 6-1-15,-4-3 4 16,4 3 3-16,6 4-1 0,-3-4 0 16,-3-3 1-16,3 7 0 15,0-1-3-15,-3-9 2 16,-1 9 3-16,1-2 3 15,-11-4 0-15,0 6 0 16,-11-2-3-16,-3 11 1 16,-7 1-4-16,-4 3 0 15,1 0-1-15,-1-3 0 16</inkml:trace>
  <inkml:trace contextRef="#ctx0" brushRef="#br0" timeOffset="7446.89">4124 1823 160 0,'0'-6'63'0,"0"12"-49"0,4-3 16 0,-4-3 3 15,7 6-10-15,-7-6-3 0,0 4-11 16,0 8-4-16,0-9-3 16,-7 3-2-16,7 7 3 0,-4-7-2 15,0 4-1-15,-3-1-2 16,4 0 1-16,-4 10 1 15,0-3 2-15,-4 9-3 16,1-12 0-16,-5 12 1 16,5-13 0-16,-4 10 0 15,-4-3 0-15,4-10-3 16,3 7 2-16,1-13-1 16,3 7 0-16,0-10-3 15,3 0-1-15,4-10-2 16,0 7 2-16,0-13 2 0,11 1 2 15,-4-7 1-15,11-3 1 16,-4-4-5-16,10-5-1 16,5-1 3-16,2 1 1 15,5 0 2-15,-8 5 0 16,4 1 0-16,-4 3 2 16,-4 6 1-16,5 16 1 15,-12-10-2-15,4 13-2 16,-10 0 1-16,3 13-1 15,-3-10 0-15,-1 16 2 16,-10-3-1-16,0-4 2 16,0 4-4-16,-7 9-2 0,-3-12-1 15,3 2 0-15,-11 4 0 16,4-10 3-16,0 1-7 16,-7-1 1-16,6 4 1 15,1-4 3-15,-3-6 2 16,10 7 3-16,-4-4 1 15,11-3 1-15,0-3 2 16,4 0 3-16,6 0 0 16,4 0 2-16,7 0-6 15,-6 0-3-15,6 0-1 16,-7 6-1-16,0-2 0 16,4 8 0-16,-4-9 0 15,-4 7 2-15,-3-1-1 16,0 7-1-16,-7-13 1 15,0 13 1-15,-7-7-1 0,0 10 2 16,-10-4-2-16,-1 1 2 16,-7-3-2-16,-6 2 2 15,-5-2-4-15,8-4-2 16,-7-2 2-16,3-7 2 16,4 0 0-16,7-7 2 15,7-5-7-15,-1-4 1 16,15-3-39-16,0 0-14 15,8-9 28-15,9 6 14 16</inkml:trace>
  <inkml:trace contextRef="#ctx0" brushRef="#br0" timeOffset="8482.82">4914 1836 160 0,'0'6'60'0,"0"-12"-47"0,0 6 21 0,0 0 8 16,0 0 3-16,0 0 3 15,0 0-42-15,0 0-19 16,0-4 5-16,0-2 0 0,0 3 3 16,-7 3 6-16,4-6 3 15,-1-7 12-15,4 7 7 16,-10-4-25-16,2 4-10 16,-2-3 14-16,-4 9 6 0,-4 6-2 15,-3 3-1-15,-4 1-8 16,1 15 0-16,-12-12 3 15,5 12 4-15,2 0-1 16,5 0 0-16,2 3-3 16,8 6-3-16,0-2 4 15,14-1 1-15,0 1-3 16,7-7 1-16,11 3 0 16,7-12 2-16,-1-1-8 15,12-12-1-15,-8-3 8 16,4-3 6-16,-4-6-3 15,-4-4-2-15,-2 1-4 16,-1-4 1-16,-7 7-111 16,-3-1-50-1,-1 7 82-15</inkml:trace>
  <inkml:trace contextRef="#ctx0" brushRef="#br0" timeOffset="9534.58">2632 2726 132 0,'-11'9'52'0,"11"1"-41"0,-14 6 9 0,14-7 0 16,-11 7-1-16,4 2 1 16,0 1-3-16,-3 0 2 15,-1 0-10-15,-3 0-3 0,3 3-2 0,-3-4-7 16,4 4 0-16,-8-6-8 15,4 3-1-15,0 0 7 16,3-7 2-16,1-2 3 16,6-7 2-16,-6-3-1 15,6 0-1-15,4-3-2 16,7-7-1-16,4-5-1 16,6-10 0-16,-3-4 5 15,11-8 1-15,3-4 0 16,4-6-2-16,3 3 3 15,1 6 2-15,-1 4 0 16,-7 6 0-16,4 6-1 16,-4 9 0-16,-3 13 0 15,-4 0 0-15,-7 10-2 0,-3 8-2 16,-8 1 1-16,-3 6-1 16,-3 0-3-16,-8-3 0 15,8-6-3-15,-8 3-1 16,4-10 1-16,3 7 2 15,1-16-3-15,-4 3 0 16,7-3 4-16,7-3 3 16,-4 3 5-16,8 0 2 15,3-6-1-15,7 6-1 16,-3 6-3-16,3-6-2 16,4 12-4-16,-4 1 0 15,-3 0 4-15,-1 2 2 0,-6-2 6 16,-8 9 5-16,-6 0-3 15,-15 3 0-15,1 3-9 16,-15 6 0-16,-3 4-3 16,-4 6-2-16,3-13-2 15,-9 1 1-15,6-14 1 16,7-2 2-16,4-6-10 16,14-14-2-16,3-11 7 15,4-4 3-15</inkml:trace>
  <inkml:trace contextRef="#ctx0" brushRef="#br0" timeOffset="10118.16">3101 2977 288 0,'11'6'110'0,"3"-12"-86"0,10 15-13 0,-13-9-13 16,7 0-11-16,3 0-2 15,0 7 19-15,4-7 11 16,3 0-7-16,7 0-8 0,7-7-5 16,-3 7 4-16,7-3 2 15,3-3-13-15,-3-3-4 0,-7-4 6 16,0 0 4-16,-4 1 18 15,-3 6 9-15,-7-4-30 16,-11-2-14-16,-4-4-1 16,1 7 3-16,-11-1 3 15,-7-5 2-15,3 2 6 16,-10 0 6-16,4 1 3 16,-1 2 3-16,0 4 5 15,8-3 6-15,-8-1-3 16,11 7 0-16,-10-3-4 15,10 6 1-15,0 0-4 16,10 6 0-16,-6-3-1 16,6 16-2-16,5-3-2 15,2-4 1-15,-3 4 1 16,4 3 0-16,0-10 4 0,-1 1 2 16,1-4 0-16,-4 3-1 15,-3 1-3-15,-1-1-2 16,-6 1 3-16,-4-1 2 15,-4 7 11-15,-13 12 7 16,-1-3-30-16,-17 3-13 16,-1 13-62-1,-6-3-24-15,0-1 56 16</inkml:trace>
  <inkml:trace contextRef="#ctx0" brushRef="#br0" timeOffset="11117.15">4240 2698 216 0,'0'0'82'0,"4"-6"-64"0,-8 2 9 0,4-2 0 15,0 6-5-15,0-9-1 16,0 6-14-16,4-7-4 16,-1-2-2-16,4 9-4 0,-3-7 0 15,3-6 4-15,-3 13 1 16,3-3-3-16,0-3-1 16,3 9-2-16,1-7 3 15,-1 7 4-15,1 7 3 16,0 2-7-16,3 10-1 15,-4 0-5-15,4 6 0 0,-3 9 10 16,0 4 5-16,3-4-3 16,-4 1-1-16,4-1-4 15,1-5-1-15,-1-4-1 16,3-7 0-16,-3 1 4 16,-3-3 3-16,0-3-7 15,3-4 0-15,-11-3-13 16,4-3-6-16,0 4-43 15,0-7-21-15,-7-7 41 16,0 4 23-16</inkml:trace>
  <inkml:trace contextRef="#ctx0" brushRef="#br0" timeOffset="11275.73">4505 2817 216 0,'-18'0'82'0,"11"0"-64"0,-3 9 2 0,3-9-2 0,0 7-12 0,-4 8-3 15,0-2-5-15,-3 3 1 16,-3-1 1-16,3-2 0 0,-1 12 2 16,1-13-1-16,-3 10-1 15,-1-3-2-15,-3 0 1 16,0-3-17-16,3-4-8 16,-3 4 14-16,7-4 5 15</inkml:trace>
  <inkml:trace contextRef="#ctx0" brushRef="#br0" timeOffset="15462.62">2752 3642 216 0,'-7'-7'82'0,"7"7"-64"0,0-6 9 15,0 6-2-15,0-3-13 16,-4 3-4-16,4-9 1 16,0 2 2-16,-7-5-6 15,3-4-3-15,1 0-1 0,-4 7 1 16,3 0 1-16,-6-1-10 15,-4 1-5-15,3 6 14 16,-14 3 10-16,4 3-5 16,-3 6-1-16,-1 7-17 15,0 6-8-15,0 12 23 16,1 1 12-16,6 2-24 0,11-5-10 16,0-1 8-16,14 4 6 15,-3-7 2-15,6 6-1 16,11-18-5-16,-3 3 0 15,7 0-93 1,6 0-39-16,-6-13 70 16</inkml:trace>
  <inkml:trace contextRef="#ctx0" brushRef="#br0" timeOffset="16049.1">3126 3780 524 0,'21'19'195'0,"-21"-19"-152"0,14 0-152 0,-14 9-80 0,10-3 108 15,-2 0 59-15,2-2 39 16,8 5 15-16,-4 0-18 16,0-2-19-16,11 2-7 0,6-9 11 15,-2 3 10-15,9 4-4 16,5-7 0-16,-4 0-5 15,6-7-3-15,-9 4 4 16,3-3 1-16,-4-4-3 16,0 1 1-16,-10 6-13 15,3-3-5-15,-10-4 3 16,-4 4 1-16,-4 3 0 0,-6-3-1 16,-4-4-1-16,-4 7 2 15,-3-6 1-15,0-1 3 16,-3 4-1-16,-1 3 2 15,-3-10 3-15,3 10 3 16,1-3 13-16,6-4 6 16,-3 10 0-16,4 0 1 15,3-9-7-15,0 9-4 16,0 0-3-16,0 0 0 16,3 9-4-16,8-9 0 15,10 7-1-15,-3 2 0 16,3-9 4-16,0 9 1 15,-3-2-4-15,-1-4 1 0,1 3 0 16,3-3 0-16,-10-3 0 16,3 10 0-16,-11-1 0 15,4 7 0-15,-14-1-7 16,4 7 0-16,-11 4-21 16,-4 2-7-16,0 0 18 15,-3-6 9-15</inkml:trace>
  <inkml:trace contextRef="#ctx0" brushRef="#br0" timeOffset="16483.8">4145 3588 220 0,'0'-6'82'0,"0"0"-64"0,0-4 20 0,0 10 3 16,4 0-21-16,3-9-8 15,-4 9-8-15,8-9-4 16,-1-1 1-16,-3 7-1 0,4-3 2 0,0 3-14 15,-1 3-7-15,1-7-1 16,-1 14-1-16,4-4 5 16,-3 13 5-16,-7 2 4 15,6 11 2-15,1 5 3 16,-8 1 1-16,4 8 1 16,0 4 2-16,0 1-1 15,-3 5-1-15,3-9-2 16,4-10 1-16,3 1 1 15,-4-10 0-15,-3-6 0 16,4-7 0-16,7-2-31 16,-11-1-14-16,3-9 23 15,1-3 10-15</inkml:trace>
  <inkml:trace contextRef="#ctx0" brushRef="#br0" timeOffset="16680.78">4339 3858 164 0,'-14'19'63'0,"3"-10"-49"0,-13 16 9 0,10-12 3 16,-4 9-9-16,0 0 1 16,-6 0-11-16,-5 0-2 15,5-3-93-15,-1-4-43 16,0 4 66-16,8-3 32 15</inkml:trace>
  <inkml:trace contextRef="#ctx0" brushRef="#br0" timeOffset="22933.64">10086 672 180 0,'0'-6'68'0,"0"6"-52"0,0-10 1 16,0 10 0-1,0 0-11-15,0-9-1 16,0 9-3-16,0 0 3 16,0 0-3-16,0-9 6 15,0 5-5-15,-4-2 8 16,4 0-7-16,-3 3-1 15,3 3-2-15,-7-6-4 16,0 6 2-16,-7 0 1 16,3 9 0-16,-10-3 2 15,7 4-1-15,-7-1-3 16,3 7 1-16,0-7-4 16,4 4 3-16,-3 2-6 0,6 10 5 15,0-12-5 1,4 12 4-16,7-9 2 0,4-4 2 15,6 4 6-15,5 3-3 0,6-4 10 16,3-5-7-16,8-1 25 16,0 10-17-16,3-10 12 15,-3-2-16-15,0 2-12 16,-1 1 1-16,1-1-1 16,-7 0 6-16,-11 1 2 15,0-1-2-15,-10 7-7 16,-4 3 1-16,-14 6-12 15,-1-6 7-15,-13 9-7 16,-4-9 8-16,-3 6 16 16,7-6-5-16,-7-4 5 15,6 1-6-15,-2-13-13 16,6 6 5-16,0-12 9 16,11 3-2-16,-3-9-40 15,10 3 20-15,-1-10-42 0,5-3 31 16</inkml:trace>
  <inkml:trace contextRef="#ctx0" brushRef="#br0" timeOffset="23525.39">10788 1020 256 0,'-4'-6'96'0,"4"6"-75"16,0 0-10-16,0 0 10 16,0 0-16-16,-3 0 17 15,3 6-13-15,-7-3-8 16,3 10-2-16,-6-10-26 15,-1 6 14-15,-6 1-20 16,6 6 18-16,-7-13 6 16,4 6 5-16,-3-9 13 15,6 6-6-15,-3-12 24 16,3 6-15-16,4-3 12 16,4-3-14-16,-1-4-5 15,8 1-3-15,-1-4-2 16,4 7 0-16,0-3 2 15,4 2-1-15,-1 7-14 0,1 0 7 16,3 13-8-16,0-1 19 0,-3 14 3 16,-1-8-3-16,-10 17-4 15,4-7-2-15,-15 16-48 16,4-6 27-16,-10 2-42 16,-1 1 37-16</inkml:trace>
  <inkml:trace contextRef="#ctx0" brushRef="#br0" timeOffset="24020.95">10922 1227 272 0,'0'16'104'0,"0"-16"-81"0,11 0-2 16,-8 0-4 0,4 0-13-16,4-6 7 15,-1 6-7-15,4-10 1 16,1 7-3-16,-1-13-4 16,3 7 1-16,1-16 3 15,0 6-1-15,3-9-5 16,0-7 2-16,7 1 3 15,-3-4 0-15,0-12-3 16,-1 12 1-16,1-15 1 16,0 9 0-16,-1-9 4 0,-3 9-2 0,1 6-7 15,-1 10 2-15,-4 3 1 16,1 6 2-16,-4 13 0 16,4 6 0-16,-4 16-5 15,4 2 3-15,-4 8 3 16,0 2 0-16,-4 0-5 15,5 6 2-15,-5 1 1 16,1-1 1-16,-1 4-3 16,1-10 2-16,-4 7-19 15,0-10 11-15,0 3-71 16,0-3 44-16,-7-9-44 16,4-4 46-16</inkml:trace>
  <inkml:trace contextRef="#ctx0" brushRef="#br0" timeOffset="24233.51">11060 1077 272 0,'7'15'104'0,"-7"-15"-81"0,24-6 9 0,-10-3 1 15,8 9-21 1,6-3-4-16,4-4-5 0,6-2 2 16,1-4-3-16</inkml:trace>
  <inkml:trace contextRef="#ctx0" brushRef="#br0" timeOffset="25312.28">11603 1152 64 0,'-4'-6'24'0,"4"6"-18"0,-7-7 20 0,4 4 12 16,3 3-20-16,-4-9 2 16,4 9-12-16,-7-16 3 15,4 16-6-15,-8-9 13 16,8-1-10-16,-8 4 12 15,4 3-12-15,-7-3 7 16,3 3-8-16,-6 3-2 16,2 0-3-16,-6-7 3 15,4 14-3-15,-8-7-1 16,4 3 0-16,-11 3-15 16,4 3 8-16,-11 1-24 15,7 9 17-15,-7-4-40 16,11-5 29-16,0-1-19 15,7 0 25-15</inkml:trace>
  <inkml:trace contextRef="#ctx0" brushRef="#br0" timeOffset="25480.34">11345 1139 88 0,'43'-12'35'0,"-43"12"-27"0,35-25 11 0,-21 15 5 16,4 4-13-16,-1-3-12 15,5-1-1-15,-8 1-35 16,3-1 20-16,-6-2-21 16,3 6 22-16</inkml:trace>
  <inkml:trace contextRef="#ctx0" brushRef="#br0" timeOffset="26679.17">12079 622 228 0,'0'0'85'0,"0"0"-66"0,18 16-6 0,-11-7-6 15,3 0-7-15,4 7 4 16,4-6-2-16,0 5 8 16,3-2-6-16,-3 12 16 15,3-6-11-15,-7 15 9 16,0-6-10-16,-10 10-27 16,-1 12 11-16,-35 69-212 31</inkml:trace>
  <inkml:trace contextRef="#ctx0" brushRef="#br0" timeOffset="27144.31">9716 754 216 0,'-11'-19'82'0,"11"19"-64"0,-4-16 7 0,1 7 12 15,3 9-22-15,-4-10 6 16,1 7-12-16,-4-3-8 15,3 0-1-15,-3 6 0 0,-3 12 0 16,-5 10-9 0,5 3 5-16,-11 22 4 15,3 7 0-15,-3 18-13 16,3 6 7-16,8 1-24 16,6-7 17-16</inkml:trace>
  <inkml:trace contextRef="#ctx0" brushRef="#br0" timeOffset="28104.43">13755 1343 284 0,'-7'0'107'0,"7"0"-83"0,0 0-14 16,0 10-12-16,0-10-2 16,0 6 3-16,3-6 2 0,1 3 4 15,-1 3-3-15,4 4-3 16,0-1 0-16,4-3-17 15,0 7 10-15,-1-13-21 16,4 9 16-16,-3-12-2 16,-1 3 9-16,-2-6 8 15,2 6-1-15,-6-10 11 16,-1 10-6-16,-10-9 1 16,4 9-4-16,-12 0 0 15,1 6-1-15,-10-3 1 16,6 13-2-16,-14-3 4 15,4 2-3-15,-7 4 12 16,10 6-7-16,-7-6 3 16,8 0-6-16,-8 6-2 15,11-6-1-15,-7 0-15 16,10-10 8-16,-7 0-21 16,11 4 14-16,-4-13-2 15,8 0 9-15,-1-6 6 16,4-1 0-16,-3 4 11 15,6-6-5-15,-3-7 21 16,4 7-15-16,-8-7 1 16,4 13-8-16,-4-6-5 15,4 2-1-15,-10-2 7 16,6 9-3-16,-10 6-12 16,7 4 5-16,-7 2-13 15,3 10 10-15,-3 6 6 0,3-9 1 16,-3 16 0-16,3-17 1 0,-3 17-4 15,7-10 2-15,-11-3-10 16,8 3 6-16,-8 0-9 16,7-3 8-16</inkml:trace>
  <inkml:trace contextRef="#ctx0" brushRef="#br0" timeOffset="28345.79">13081 2036 256 0,'0'13'96'0,"0"-13"-75"0,7 6 3 15,-3-6-2 1,3 3-14-16,3 3-4 15,4-6-3-15,4 0-54 16,0 0 29-16,3-9-35 16,0 3 35-16</inkml:trace>
  <inkml:trace contextRef="#ctx0" brushRef="#br0" timeOffset="28615.58">12947 1092 340 0,'-4'-9'129'0,"4"9"-100"0,4-6 7 0,-4 6-2 16,0 0-22-16,0 9-21 15,7 4 3-15,-3 24-24 16,-1 1 16-16,-6 31-85 16,3 3 54-16,-15 35-64 15,1-7 63-15</inkml:trace>
  <inkml:trace contextRef="#ctx0" brushRef="#br0" timeOffset="57606.12">15766 10911 528 0,'3'0'198'0,"-3"0"-154"0,7 0-6 32,-3 0-217-17,-4 0-90 1,0 0 133-16,0 0 88 16,3 0 40-16,-3 0 29 15,0 0-12-15,0-4 6 0,0-2-8 0,-3 3 9 16,3 3-9-16,-4-6 1 15,4 6-5-15,-7-10 3 16,4 10-4-16,-4 0 12 16,3 0-7-16,-3-9 3 15,3 9-6-15,-6 0-2 16,-1 0-1-16,-6 0-1 16,6 6 0-16,-10-3 0 15,7 4 0-15,-7-4-3 16,3 6 2-16,0-3 1 15,4 4 0-15,-3-7 2 16,6 6-1-16,-3 4-3 16,7-4 1-16,-4 1-4 15,4 2 3-15,4-5 3 16,3 8 0-16,3-5-1 16,4 2 1-16,4-2 1 15,3-1-1-15,0 0 2 16,4 7-2-16,-1-7-1 15,1 10 1-15,0-3 1 16,3 3-1-16,-7-4-1 16,4 4 1-16,-8-3 1 15,4 3-1-15,-7 0 6 16,0-4-4-16,-7-2 6 16,0 2-6-16,-10-2-3 15,-1 3-1-15,-10 2-8 16,0 1 5-16,-7-3-10 15,6 3 9-15,-6-10-16 0,4 1 12 16,-5-1-68-16,8-3 42 0,0-3-42 16,7 4 44-16</inkml:trace>
  <inkml:trace contextRef="#ctx0" brushRef="#br0" timeOffset="58475.86">16094 11221 128 0,'7'0'49'0,"-7"0"-38"0,3 0 4 16,-3 0 0-1,0 0-9-15,0 0-1 16,0 0-3-16,0 0 12 16,0 0-8-16,0 0-3 15,7 0-1-15,-3 6-7 16,3-3 3-16,0 7 19 15,0-1-10-15,4-3 11 0,-1 4-10 0,1-7 11 16,3 6-11-16,4-2 7 16,3 2-8-16,3 0 2 15,1-2-5 1,10-7 0-16,1 3-2 0,6-3 18 16,0 0-11-16,4-3-3 15,0 3-4-15,-4-7-22 16,1 4 11-16,-1-6 6 15,-3 3 2-15,0-4-1 16,-8 10 1-16,-2-9-10 16,-5 3 6-16,-6 2-14 15,-4 4 11-15,-7-6-9 16,0 3 9-16,-7-3-11 16,0 6 11-16,-7-10 0 15,0 10 4-15,-7-9 14 16,7 9-5-16,-7-9 11 15,3 9-9-15,-3-10 16 16,4 1-13-16,-5-1 7 16,8 4-10-16,-3-3 0 15,6 9-4-15,-6-10 22 16,6 4-13-16,-3 3-6 16,7 3-3-16,0-6-25 15,4 6 12-15,-1 0 4 16,8 6 4-16,-1-3 17 15,1 3-8-15,3-6 10 0,4 3-9 16,-1 4-2-16,1-7-4 0,0 6-2 16,-1-3 1-16,-3-3-4 15,0 9 2-15,-7-2 3 16,4 2-1-16,-11 1-5 16,0-1 2-16,-11 10 3 15,4-4 0-15,-10-2-3 16,6 3 1-16,-6-7 3 15,2 10-1-15,-2-10-25 16,6 7 13-16,-3-7-26 16,7 1 21-16</inkml:trace>
  <inkml:trace contextRef="#ctx0" brushRef="#br0" timeOffset="59663.53">17318 11212 532 0,'3'9'198'0,"-3"-9"-154"0,0 6-160 16,-3-6-71-1,6 0 86-15,1 0 66 0,-1-6 32 16,1 6 13-16,0-6-6 15,-1 3-3-15,-3-4 0 16,0-2 5-16,4-1 6 0,-4-2 22 31,0-1-18-31,0 4-18 0,0 0 0 0,0-4-10 16,0-3 24-16,-4 7 12 16,1 0-34-16,-5-1-14 15,1 1 28-15,-3 2 17 16,3 4-9-16,-7-3-3 15,0 6-22-15,-4 9-8 16,-3 1 21-16,0-1 10 16,-1 1-6-16,1 5-5 15,4 4-1-15,-5 6-1 16,5 3 4-16,3-2 1 0,0-1-3 16,3-3 1-16,4-4 4 15,0 4-13 1,3-3 5-16,4-6-14 0,4 2 28 15,3-8-9 1,4 2 2-16,6-9-20 0,4-6 7 16,4-4 4-16,3-8 2 15,0 2 2-15,1-6 2 16,-1-3 0-16,0 0 2 0,-3-3 1 16,0 2 1-16,-4 1 11 15,-4 13 7-15,-6-4-24 31,3 7 1-31,-7-1 8 0,-3 10-11 16,-4 0-3-16,-4 7 9 16,1 5 8-16,-1-2-5 0,0 5-13 0,1 4-7 15,-1-3 13 1,4 3 1 0,0-4-9-16,4 4 17 0,-4-6 8 15,7 2-7-15,0 4-1 16,4-3-3-16,-1-4 2 15,4 4-27-15,-3-10-26 16,7 4 23-16,-1-10-1 16,4 0 13-16,4-10 5 15,-4-5 297 17,18-39-160-17</inkml:trace>
  <inkml:trace contextRef="#ctx0" brushRef="#br0" timeOffset="60053.11">17844 10954 272 0,'0'-9'104'16,"0"9"-81"-16,0 0-6 0,0 0-7 0,0 0-9 15,-4-3 2 1,4 3-2-16,-7-6 2 0,0 6-7 16,-4-7-1-16,1 4 4 15,-4 3 5 1,3 0-2-16,-7 0-1 0,1 0-3 15,-1 3 1 1,4 4 1-16,-4 2 2 16,8-3-1-16,-1 4 2 0,4-1-7 0,4 1 1 15,3-1 5-15,3 0-3 16,4 1 1-16,4-1 2 16,6 7-1-16,1-7 2 15,0 7-2 1,-1-4-5-16,4 7 2 0,-3-3 1 15,-4 9 3-15,-7-6-3 16,4 0 0-16,-11 6-1 16,0-3 0-16,-7 3 6 15,-4-6-2-15,-3-1 1 16,0-2-3-16,0 0-27 16,3-4 14-16,-3-5-20 0,-3 2-39 15,2-9-16-15,1 0 43 16</inkml:trace>
  <inkml:trace contextRef="#ctx0" brushRef="#br0" timeOffset="60338.34">17960 11186 536 0,'25'35'200'0,"-25"-35"-155"0,21 34-213 31,-14-21 89-31,-4-4 17 16,4 13 40-16,-10-3 9 15,3 0 8-15,-7 9-3 16,0-3-15-16,-4-6-7 16,8 9 16-16,-4-3 9 15,7 1 4-15,-4 2 1 16,1 0 1-16,-1-9-8 15,8 6 4-15,-4-6-5 16,3-4 4-16</inkml:trace>
  <inkml:trace contextRef="#ctx0" brushRef="#br0" timeOffset="60907.83">18401 10729 288 0,'10'-10'110'0,"-10"10"-86"0,8-9 9 16,-8 3-5 0,3 12-18-16,-3-6-7 0,4 3-9 15,-4 16-9 1,3-4 8-16,-6 14-10 15,3-1 10-15,-7 3-7 16,-1-3 8-16,-2 10 7 16,3 3 0-16,-7-3 2 15,7-1-1-15,-7-2-4 16,7-7 1-16,-4-3 3 16,4 0-1-16,-7-3-3 0,7 3 1 0,-4-9-12 15,8-4 6-15,-1-12-16 16,4 0 13-16,0-9-2 15,7-1 7-15,4-8 8 16,3 2-2-16,3-6 24 16,5 6-13-16,6-2 14 15,7 11-17-15,-3-2-9 16,3 9-1-16,0 6 0 16,1-3 1-16,-1 13 2 15,-7 0-1-15,-7 2-16 16,1 1 8-16,-15 9 12 15,0 7-3-15,-18-7 16 16,0 0-10-16,-13-3-13 16,3 1 3-16,-11-1 2 15,0-7 0-15,4-5 3 0,-7-13-4 16,3 0-2-16,4-9-23 16,3-10-7-16,0-9 16 15,4 2 9-15</inkml:trace>
  <inkml:trace contextRef="#ctx0" brushRef="#br0" timeOffset="66598.39">15734 12174 156 0,'3'-9'57'0,"-3"9"-44"0,4-10 5 16,-4 4-10-1,0 6-5-15,0-6 0 16,0 3-2-16,0-4 15 16,0-2-9-16,-4 0 13 15,1 6-12-15,-4-7 36 16,3 4-25-16,-6 0 7 15,3 2-15-15,-7 4-7 16,3 0-2-16,-7 0-2 16,4 4 0-16,-7 2 0 15,7 3 0-15,-4 1 8 16,4-1-4-16,-3 0-17 0,6 7 7 0,0 0-20 16,4-4 15-16,0 7 0 15,7 6 7-15,4-6 3 16,3 6 1-16,3 3 0 15,8-3 0-15,0-6 6 16,-1 6-3-16,1-12 19 16,3 3-13-16,-3-1 10 15,-4-2-11-15,-3-7-7 16,-1 4-1-16,-6-1-2 16,-1 0 0-16,-10 1 2 15,4 5 0-15,-15-5 2 16,4-1-1-16,-11 1-14 15,7-4 7-15,-3-6-28 16,4 3 19-16,-1-3-13 16,4 0 16-16</inkml:trace>
  <inkml:trace contextRef="#ctx0" brushRef="#br0" timeOffset="67499.25">16147 12366 200 0,'-4'0'74'0,"4"0"-58"0,0 0 3 0,0-4-4 16,0 4-10-16,0-6-5 16,0 12-1-16,0-6-1 15,0 4 0-15,0-4 2 16,0 6 0-16,0 3 6 16,4 1-3-16,-4-1 30 15,7 7-19-15,0-7 8 16,7 1-13-16,4-1-12 15,-1 0 1-15,8 1 11 16,0-4-4-16,6-3-5 16,1 7 0-16,3-10 0 15,1 6 0-15,-1-6 2 16,0 3-1-16,0-3-3 16,1 6 1-16,-1-12 7 15,-3 6-3-15,-4-3-10 16,-3-3 4-16,-4 2-2 15,-4-2 3-15,1 3 11 16,-7-3-6-16,-4-4 0 16,0 10-2-16,-7-9-8 15,0 0 4-15,-7-1-1 16,0 4 2-16,-7-4 11 16,3 7-6-16,-3-6-2 15,3 3-2-15,-3 2-1 0,7-2 0 16,-7 0 0-16,7 3 0 0,-4-3 6 15,8 6-2-15,-1 0-3 16,4 0 0-16,0-4 1 16,7 8 0-16,0-4 0 15,4 0 0-15,3 0 0 16,4 6 0-16,3-6 0 16,4 9 0-16,-1-9 4 15,1 10-2-15,0-10 10 16,3 0-6-16,0 0-3 15,-3 0-2-15,0-10-4 0,-1 10 5 16,-3-6 2-16,-3 3-6 16,-4-3-3-16,0 6 3 15,-3-4 7-15,-4-2 4 0,-7 6-13 32,0 0 2-32,-7 6-4 0,-4-2 8 15,-3 2-2 1,4 3 1-16,-12 10-5 15,8-3 2-15,-7-4 8 16,7 10-4-16,-7-9-2 16,7 6-1-16,-4-4-41 15,8 4 23-15,-5-10-28 16,8 1 27-16</inkml:trace>
  <inkml:trace contextRef="#ctx0" brushRef="#br0" timeOffset="68837.48">17586 12366 532 0,'11'-4'198'0,"-11"4"-154"0,3-6-13 32</inkml:trace>
  <inkml:trace contextRef="#ctx0" brushRef="#br0" timeOffset="69421.62">17582 12435 116 0,'-7'9'44'0,"7"-3"-35"0,-3-3 27 15,3-3 9-15,0 0-7 16,-4 0 3-1,4 7-24-15,-3-7-3 0,-1 0 13 16,1 0 9-16,-1-7-23 16,4 7-8-16,0-9-5 15,-3 0-19-15,3-1-4 0,-4-6 24 16,1-2 12-16,-1-1-2 16,1 3-1-16,-1-3-19 15,-3 7-9-15,0-4 24 16,-4 0 14-16,1 4-11 0,-1 2-6 15,-3 4-19 1,0 0-7-16,0 12 34 16,3 0-7-16,-6 13-4 15,3 0 2-15,-4 6 0 16,7-3 0-16,-3 13-6 16,4-7 2-16,-4 13-3 15,3-4-7-15,4 7-2 16,3-6 3-16,1-4 4 15,3-6 4-15,7-9 2 0,3-6 1 16,8-13 2-16,3-13 3 16,4-6 15-1,3 7-10-15,7-19-20 0,1-7 17 16,-8 10 6 0,4-7-6-16,-4 1-5 0,-3-1 5 15,-4 13 2-15,0 3-9 16,-10 4-2-16,-1 5 5 15,-6 10-2 1,-1 4 0-16,-3 2-5 16,0 13 2-16,0-1 3 15,0-2 0-15,0 9 2 0,0-3-18 16,0-3-6-16,4 6 23 16,-1-6 11-16,4 6-35 15,0-6-23 1,4 0 22-16</inkml:trace>
  <inkml:trace contextRef="#ctx0" brushRef="#br0" timeOffset="69872.57">18157 12212 280 0,'4'-10'104'0,"-4"10"-81"0,7-15-8 0,-7 5-9 15,4 10-6-15,-4-9 2 16,0 0-1-16,-4-1 4 16,1 1-5-16,-5 2 0 15,5-2 0-15,-8 6-16 16,1-3 9-16,-8 6 3 16,8 0 3-16,-12 9 5 15,8 0-2-15,-7 7-16 16,7 9 7-16,0-3 3 0,7 3 3 15,3 0 7 1,4-6-3-16,11 9 8 0,7-3-2 16,-4-6 2-16,10 0-19 15,1 0-7-15,0 6 16 16,-8-9 9 0,1 3-3-16,-4-4-6 15,-3-2-1-15,-8 6 2 16,-3 6-1-16,-3-7 2 0,-18 8-18 0,-4 2-6 31,0-3 10-31,-7 3 3 0,4-9-10 0,3 3-5 16,4-10-57-16,4-12-24 15,3 10 53-15,6-20 26 16</inkml:trace>
  <inkml:trace contextRef="#ctx0" brushRef="#br0" timeOffset="70143.63">18352 12551 272 0,'7'0'104'0,"-4"0"-81"0,4 6 5 0,-7-3-2 16,4-3-17-16,-1 9-5 0,-3 1-2 15,-3 9-2-15,-1 3-9 16,-3-1-11-1,4 5 11-15,-4 2-9 16,3 6 10-16,-3 4 3 0,3-4-2 16,1-5 2-16,-1 2 16 15,1-12-48 1,3 0 22-16,-4-4-53 16,8-5 38-16</inkml:trace>
  <inkml:trace contextRef="#ctx0" brushRef="#br0" timeOffset="70727.42">18676 11989 280 0,'11'-3'104'0,"-11"3"-81"0,7-6 16 0,-7 6 27 16,0 0-38-16,0 0 14 15,0 0-26-15,0 6-33 16,3-3 8-16,-3-3-28 16,0 10 21-16,-3 8 3 15,3-2 8-15,-4 19 4 16,1 2 3-16,-1 13 1 0,-3-3-6 16,-4-9 35-1,1 12-18-15,-4-12-3 16,3 0-7-16,-3-7-45 15,4-9 22-15,-1 3 1 0,0-9 4 16,4-7-4 0,4 4 10-16,-4-13-5 15,14 6 8-15,0-12 0 16,3 6 3-16,5-10 4 16,6 1-1-16,3-10 13 15,5 10-8-15,-1-1 6 16,4 1-7-16,-4 2 0 15,0 7-3-15,-3 0 5 0,-4 7-4 16,-7-4-8-16,0 13 3 0,-10-7 2 31,-1 7 1-31,-10-4 2 0,-3 4-2 0,-12 3-3 16,1-1 1-16,0-8 1 16,7 6 0-16,-4-10 0 15,4-3 0-15,-4-3 2 16,8 0-1-16,-1-9-1 15,4-1 1-15,-3-6-19 16,6 7 10-16,-3-10-12 16,4 10 11-16</inkml:trace>
  <inkml:trace contextRef="#ctx0" brushRef="#br0" timeOffset="79015.35">19114 10829 540 0,'3'-9'203'0,"-3"9"-158"0,7-10-195 0,-7 10-85 15,4-6 109-15,-1-4 81 16,1 10 38-16,-1-9 16 15,1 6-5-15,-1-13-1 16,1 7 14-16,-1-1 6 16,-3 1-5-16,0 0 8 15,0 2-14-15,0 4 24 16,0 3-21-16,0-6 0 16,0 12-9-16,0-3-4 15,0 7-1-15,-3 9 12 16,-1 6-14-16,1-7 0 15,3 8-1-15,-4 2 1 16,8-3 1-16,-4 19 0 16,0 0 0-16,-4 12 0 15,4 4 0-15,-7 12 0 0,0 0 0 16,0-16 0 0,0 10 0-16,-4-9 0 15,8-4 0-15,-8 0 6 16,8-6-3-16,-4-3 3 0,3-9-18 15,1-7 10 1,-1-3 0-16,-3-6 22 16,7 0-11-16,-3-10-8 15,3 7-1-15,-4-16-36 16,8 6 19-16,-4-12-19 0,0 6 21 16</inkml:trace>
  <inkml:trace contextRef="#ctx0" brushRef="#br0" timeOffset="80004.98">19607 11321 168 0,'7'0'63'0,"-7"0"-49"0,15-9 16 0,-12 6 8 15,4 3-22-15,0-7-1 16,0 4-10-16,0-6 21 16,0 3-14-16,0-10 14 15,4-3-15-15,-7 0-7 16,3 1-4-16,-7-8 2 15,3 14-1-15,-6-10-3 16,-1 9 1-16,-3-5 1 16,0 2 0-16,-7 7 6 15,3 2-3-15,-10-2-14 16,7 9 5-16,-11 6 1 16,8 4 2-16,-5-1 14 15,8 10-6-15,0-4-2 0,-7 7-5 16,-7 13 4-1,7 6-2-15,-4-10-8 16,11 3 4-16,0 1-1 16,7-7 3-16,0-3 11 15,7 0-6-15,0-6-2 16,7-6-2-16,3-1-1 16,4-9 0-16,8-3-5 15,-1-3 4-15,3-12 6 0,8-1-2 0,-4-6 16 16,1 0-10-16,-1-6 4 15,-3 3-7-15,-4-4 7 16,-4 11-7-16,-3 2-3 16,-3 3-2-16,-4-2 1 15,4 5 0-15,-8 1-5 16,1 9 3-16,-4 6-10 16,0 4 7-16,0 2 6 15,0 7 0-15,0 6 0 16,0 0 0-16,0-6-1 15,7 0 0-15,0 0 2 16,3-4-1-16,1-5-5 16,0-1 2-16,-1-9-107 15,4 6 60-15,7-12-86 16,1 6 77-16</inkml:trace>
  <inkml:trace contextRef="#ctx0" brushRef="#br0" timeOffset="80576">20211 10738 540 0,'21'-19'200'0,"-21"19"-155"0,3-9-116 16,-3 3-54 0,0 6 55-16,0 0 44 15,0 0 21-15,0 0 8 16,0 9-2-16,-3 0 1 0,-1 7-6 0,-3-3-6 15,4 9 5-15,-8 9-11 16,1 3 9-16,-5 1-9 16,8-7 8-16,-10 16 3 15,6-6 2-15,-3 6 3 16,3-4 0-16,1-11-3 16,6-1 2-16,-6 6 1 15,3-9 0-15,0-6 2 16,3-6-1-16,1-7 4 15,6 0-3-15,4-6 4 16,4-6-15-16,6-3-4 16,5-7 16-16,-1-3 4 15,7 10-3-15,4-7-3 16,3 7-2-16,-7 5 1 0,11 8 2 16,-11 2-12-1,4 3 5-15,-7 7-8 0,-1 12 20 16,-6-3 9-1,-4 3-7-15,-10 1-18 16,-1-4 4-16,-3-6-9 0,-21 9 19 16,-7-3 5-1,7-6-4-15,-15 0-4 16,5-10-3-16,-15 0 3 16,10-2-1-16,-2-7-1 15,9 3 1-15,1-6-4 0,7-4 2 16,-7-15-21-1,10 0 12-15,4-6-18 0,11 0 16 16</inkml:trace>
  <inkml:trace contextRef="#ctx0" brushRef="#br0" timeOffset="81220.55">19325 12024 524 0,'35'-16'195'0,"-35"16"-152"0,25-12-47 0,-18 5-127 16,0 7 62-16,-3-9-38 15,-1 9 64-15,1 0 47 16,-1 0 0-16,-3 0 2 16,0 0-4-16,0 0 0 15,0 9-1-15,0 1-1 16,0 5 1-16,-3 20-1 15,3 2 0-15,-4 20 2 16,1 2-1-16,-4 10-3 16,3-6 1-16,-3 3-4 15,4 3 3-15,-4 13 10 16,3-1-5-16,-3-9 6 16,7-12-5-16,-11 12 0 15,8-9-2-15,-4-16 3 16,7-7-3-16,-7-11-12 15,7-4 6-15,-7-13-70 16,7 4 41-16,-4-16-50 16,4 0 48-16,0-16 17 0</inkml:trace>
  <inkml:trace contextRef="#ctx0" brushRef="#br0" timeOffset="81911.1">19904 12613 276 0,'7'-6'104'0,"-7"6"-81"0,0-9 5 0,0 9-2 15,0-10-17-15,-4 1-7 16,4-1-2-16,-7-2-2 16,4-1 0-16,-8-6-7 15,4 7 5-15,-4-13-1 16,4 6 3-16,-7-6 6 16,4 9-2-16,-4 4-1 15,3 2 0-15,-7 4-4 0,1 6 5 16,-1 0-2-1,4 9 0-15,-7 7-2 0,0 0 4 16,-1-4-2 0,5 13 0-16,-1-6-4 15,8 9 2-15,-1-2 3 16,4 2 0-16,3-9-16 16,4 6 8-16,0-10-4 15,8-2 7-15,-1-7 13 16,7-6-4-16,0 0-5 15,0-6 0-15,4-4 0 16,3 1 0-16,-4-3 2 16,4-4-1-16,4-12 2 0,0 3-2 15,-4-10 10-15,0 10-5 0,-3-3-1 16,-4 9-3-16,-3 0 1 16,-1 13-2-16,-3-4 4 15,-3 7-10-15,-4 6-3 16,3 4 4-16,-3 2 3 15,0 10 2-15,0 0-16 16,4 0 8-16,-1 6-1 16,4-7 4-16,4 8 14 15,0-8-5-15,-1-2-20 16,4-3 8-16,-3-4-88 16,3-3 52-16,0-6-56 15,0-6 57-15</inkml:trace>
  <inkml:trace contextRef="#ctx0" brushRef="#br0" timeOffset="82452.16">20387 11945 240 0,'7'0'90'0,"-7"0"-70"0,4 10 2 15,-4-10-6-15,0 6 2 16,0 3 1-1,0 1-10-15,0-1-7 0,0 10 1 16,0 0-1 0,0 6 0-16,0 0-19 0,0 3 9 0,-7 22 5 15,3-3 3-15,-7 7 9 16,1-7-5-16,-8 3-3 16,8-6-2-16,-8-6 3 15,0-4-1-15,4-15-3 16,4 6 1-16,-1-13-1 15,4-2 0-15,3-4 4 16,8-6-1-16,3-9 2 16,4-1-2-16,3-5-1 15,14-10-13-15,0 6 7 16,0 0 3-16,4 0 17 16,3 3-7-16,-6 7-3 0,2 9-9 15,-2 0 0 1,2 0 2-16,-6 9 8 15,-4 1-2-15,-3-4 1 16,-4 10-2-16,-7-4 5 16,-3-2-4-16,-11 9 3 15,-4-4-3-15,-14 4-4 0,1 6-2 16,-8-6-1-16,0 0 5 16,4-4-1-1,3-2 0-15,-3-7-2 16,7 4 1-16,0-10-39 15,3 0 22-15,-3-10-32 16,3 1 28-16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CCC618E9-1AC9-4581-97C8-70CF3E5C6B2A}" type="datetimeFigureOut">
              <a:rPr lang="fa-IR" smtClean="0"/>
              <a:pPr/>
              <a:t>28/05/1444</a:t>
            </a:fld>
            <a:endParaRPr lang="fa-I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DB52386D-709A-42B5-AA6F-CD55E4196A2E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93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 rtl="1">
              <a:defRPr sz="66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 rtl="1">
              <a:buNone/>
              <a:defRPr sz="1800" b="0" cap="all" baseline="0">
                <a:solidFill>
                  <a:schemeClr val="tx1"/>
                </a:solidFill>
                <a:cs typeface="B Mitra" panose="00000400000000000000" pitchFamily="2" charset="-7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3169-8928-42D3-BDFB-4DBE16809CF2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8EC5-CF41-4B9A-9FE2-814983FDB97A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4CED-845E-4EDA-BB62-126D3243C2DE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5" y="137438"/>
            <a:ext cx="10748373" cy="836274"/>
          </a:xfrm>
        </p:spPr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4877112"/>
          </a:xfrm>
        </p:spPr>
        <p:txBody>
          <a:bodyPr anchor="t"/>
          <a:lstStyle>
            <a:lvl1pPr algn="r" rtl="1">
              <a:defRPr>
                <a:cs typeface="B Yekan" panose="00000400000000000000" pitchFamily="2" charset="-78"/>
              </a:defRPr>
            </a:lvl1pPr>
            <a:lvl2pPr algn="r" rtl="1">
              <a:defRPr>
                <a:cs typeface="B Yekan" panose="00000400000000000000" pitchFamily="2" charset="-78"/>
              </a:defRPr>
            </a:lvl2pPr>
            <a:lvl3pPr algn="r" rtl="1">
              <a:defRPr>
                <a:cs typeface="B Yekan" panose="00000400000000000000" pitchFamily="2" charset="-78"/>
              </a:defRPr>
            </a:lvl3pPr>
            <a:lvl4pPr algn="r" rtl="1">
              <a:defRPr>
                <a:cs typeface="B Yekan" panose="00000400000000000000" pitchFamily="2" charset="-78"/>
              </a:defRPr>
            </a:lvl4pPr>
            <a:lvl5pPr algn="r" rtl="1"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61291" y="6421284"/>
            <a:ext cx="3500715" cy="309201"/>
          </a:xfrm>
        </p:spPr>
        <p:txBody>
          <a:bodyPr/>
          <a:lstStyle/>
          <a:p>
            <a:fld id="{7732729A-4AD9-44C4-B5D6-87B464917598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1210" y="6436442"/>
            <a:ext cx="59388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1" y="6242066"/>
            <a:ext cx="811019" cy="503578"/>
          </a:xfrm>
        </p:spPr>
        <p:txBody>
          <a:bodyPr/>
          <a:lstStyle>
            <a:lvl1pPr algn="l" rtl="1">
              <a:defRPr baseline="0">
                <a:cs typeface="B Nazanin" panose="00000400000000000000" pitchFamily="2" charset="-78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0191" y="1050930"/>
            <a:ext cx="11942547" cy="536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6A34-B724-4F26-8F58-E77AA37CF71A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A250-C32C-4097-9E2C-4A7AC553BBF4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D06-7B63-4823-BEC9-FE2927DD1CA8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32EA-B4FA-4538-929F-88E2899EEDE0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7FA-4B24-45BC-BF41-7FE8F519EB09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7AA8-BF02-4110-9377-E1B1FA946DFF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A82BADC-1320-4CF3-8DE5-F30DD25D334C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95EC-DDD2-4B47-8A33-4EC4251D53F3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ref.shahed.ac.ir/haghighatdoost" TargetMode="External"/><Relationship Id="rId4" Type="http://schemas.openxmlformats.org/officeDocument/2006/relationships/hyperlink" Target="mailto:haghighatdoost@shahed.ac.i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8.xml"/><Relationship Id="rId4" Type="http://schemas.openxmlformats.org/officeDocument/2006/relationships/image" Target="../media/image4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9.xml"/><Relationship Id="rId4" Type="http://schemas.openxmlformats.org/officeDocument/2006/relationships/image" Target="../media/image4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12" Type="http://schemas.openxmlformats.org/officeDocument/2006/relationships/customXml" Target="../ink/ink10.xml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6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0.png"/><Relationship Id="rId7" Type="http://schemas.openxmlformats.org/officeDocument/2006/relationships/image" Target="../media/image69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260.png"/><Relationship Id="rId4" Type="http://schemas.openxmlformats.org/officeDocument/2006/relationships/image" Target="../media/image660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Colors" Target="../diagrams/colors1.xml"/><Relationship Id="rId3" Type="http://schemas.openxmlformats.org/officeDocument/2006/relationships/diagramLayout" Target="../diagrams/layout1.xml"/><Relationship Id="rId12" Type="http://schemas.openxmlformats.org/officeDocument/2006/relationships/diagramQuickStyle" Target="../diagrams/quickStyl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Data" Target="../diagrams/data5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emf"/><Relationship Id="rId4" Type="http://schemas.openxmlformats.org/officeDocument/2006/relationships/diagramQuickStyle" Target="../diagrams/quickStyle1.xml"/><Relationship Id="rId1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1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75.png"/><Relationship Id="rId1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2" Type="http://schemas.openxmlformats.org/officeDocument/2006/relationships/customXml" Target="../ink/ink12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0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2" Type="http://schemas.openxmlformats.org/officeDocument/2006/relationships/customXml" Target="../ink/ink13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0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3" Type="http://schemas.openxmlformats.org/officeDocument/2006/relationships/image" Target="../media/image781.png"/><Relationship Id="rId7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2.png"/><Relationship Id="rId5" Type="http://schemas.openxmlformats.org/officeDocument/2006/relationships/image" Target="../media/image123.png"/><Relationship Id="rId10" Type="http://schemas.openxmlformats.org/officeDocument/2006/relationships/customXml" Target="../ink/ink14.xml"/><Relationship Id="rId9" Type="http://schemas.openxmlformats.org/officeDocument/2006/relationships/image" Target="../media/image8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5.png"/><Relationship Id="rId7" Type="http://schemas.openxmlformats.org/officeDocument/2006/relationships/customXml" Target="../ink/ink15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6.png"/><Relationship Id="rId7" Type="http://schemas.openxmlformats.org/officeDocument/2006/relationships/image" Target="../media/image6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customXml" Target="../ink/ink16.xml"/><Relationship Id="rId4" Type="http://schemas.openxmlformats.org/officeDocument/2006/relationships/image" Target="../media/image98.png"/><Relationship Id="rId9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821.png"/><Relationship Id="rId7" Type="http://schemas.openxmlformats.org/officeDocument/2006/relationships/image" Target="../media/image104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10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16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126.png"/><Relationship Id="rId4" Type="http://schemas.openxmlformats.org/officeDocument/2006/relationships/image" Target="../media/image1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3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customXml" Target="../ink/ink20.xml"/><Relationship Id="rId4" Type="http://schemas.openxmlformats.org/officeDocument/2006/relationships/image" Target="../media/image1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50.png"/><Relationship Id="rId7" Type="http://schemas.openxmlformats.org/officeDocument/2006/relationships/image" Target="../media/image142.png"/><Relationship Id="rId12" Type="http://schemas.openxmlformats.org/officeDocument/2006/relationships/customXml" Target="../ink/ink21.xm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9.png"/><Relationship Id="rId5" Type="http://schemas.openxmlformats.org/officeDocument/2006/relationships/image" Target="../media/image147.png"/><Relationship Id="rId10" Type="http://schemas.openxmlformats.org/officeDocument/2006/relationships/image" Target="../media/image145.png"/><Relationship Id="rId4" Type="http://schemas.openxmlformats.org/officeDocument/2006/relationships/image" Target="../media/image146.png"/><Relationship Id="rId9" Type="http://schemas.openxmlformats.org/officeDocument/2006/relationships/image" Target="../media/image1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1511.png"/><Relationship Id="rId7" Type="http://schemas.openxmlformats.org/officeDocument/2006/relationships/image" Target="../media/image155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0.png"/><Relationship Id="rId7" Type="http://schemas.openxmlformats.org/officeDocument/2006/relationships/image" Target="../media/image1560.png"/><Relationship Id="rId12" Type="http://schemas.openxmlformats.org/officeDocument/2006/relationships/image" Target="../media/image160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0.png"/><Relationship Id="rId11" Type="http://schemas.openxmlformats.org/officeDocument/2006/relationships/customXml" Target="../ink/ink24.xml"/><Relationship Id="rId5" Type="http://schemas.openxmlformats.org/officeDocument/2006/relationships/image" Target="../media/image1540.png"/><Relationship Id="rId10" Type="http://schemas.openxmlformats.org/officeDocument/2006/relationships/image" Target="../media/image159.png"/><Relationship Id="rId4" Type="http://schemas.openxmlformats.org/officeDocument/2006/relationships/image" Target="../media/image1530.png"/><Relationship Id="rId9" Type="http://schemas.openxmlformats.org/officeDocument/2006/relationships/image" Target="../media/image15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20.png"/><Relationship Id="rId7" Type="http://schemas.openxmlformats.org/officeDocument/2006/relationships/customXml" Target="../ink/ink25.xml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0.png"/><Relationship Id="rId7" Type="http://schemas.openxmlformats.org/officeDocument/2006/relationships/image" Target="../media/image165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164.png"/><Relationship Id="rId4" Type="http://schemas.openxmlformats.org/officeDocument/2006/relationships/image" Target="../media/image16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520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5.png"/><Relationship Id="rId10" Type="http://schemas.openxmlformats.org/officeDocument/2006/relationships/image" Target="../media/image171.png"/><Relationship Id="rId4" Type="http://schemas.openxmlformats.org/officeDocument/2006/relationships/image" Target="../media/image1650.png"/><Relationship Id="rId9" Type="http://schemas.openxmlformats.org/officeDocument/2006/relationships/image" Target="../media/image170.png"/><Relationship Id="rId14" Type="http://schemas.openxmlformats.org/officeDocument/2006/relationships/customXml" Target="../ink/ink2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0.png"/><Relationship Id="rId3" Type="http://schemas.openxmlformats.org/officeDocument/2006/relationships/image" Target="../media/image1761.png"/><Relationship Id="rId7" Type="http://schemas.openxmlformats.org/officeDocument/2006/relationships/image" Target="../media/image1700.png"/><Relationship Id="rId12" Type="http://schemas.openxmlformats.org/officeDocument/2006/relationships/image" Target="../media/image177.emf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customXml" Target="../ink/ink29.xml"/><Relationship Id="rId5" Type="http://schemas.openxmlformats.org/officeDocument/2006/relationships/image" Target="../media/image1690.png"/><Relationship Id="rId10" Type="http://schemas.openxmlformats.org/officeDocument/2006/relationships/image" Target="../media/image1730.png"/><Relationship Id="rId4" Type="http://schemas.openxmlformats.org/officeDocument/2006/relationships/image" Target="../media/image1680.png"/><Relationship Id="rId9" Type="http://schemas.openxmlformats.org/officeDocument/2006/relationships/image" Target="../media/image172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0.png"/><Relationship Id="rId13" Type="http://schemas.openxmlformats.org/officeDocument/2006/relationships/image" Target="../media/image178.emf"/><Relationship Id="rId3" Type="http://schemas.openxmlformats.org/officeDocument/2006/relationships/image" Target="../media/image1761.png"/><Relationship Id="rId7" Type="http://schemas.openxmlformats.org/officeDocument/2006/relationships/image" Target="../media/image1710.png"/><Relationship Id="rId12" Type="http://schemas.openxmlformats.org/officeDocument/2006/relationships/customXml" Target="../ink/ink30.xml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0.png"/><Relationship Id="rId11" Type="http://schemas.openxmlformats.org/officeDocument/2006/relationships/image" Target="../media/image1770.png"/><Relationship Id="rId5" Type="http://schemas.openxmlformats.org/officeDocument/2006/relationships/image" Target="../media/image1750.png"/><Relationship Id="rId15" Type="http://schemas.openxmlformats.org/officeDocument/2006/relationships/image" Target="../media/image178.png"/><Relationship Id="rId10" Type="http://schemas.openxmlformats.org/officeDocument/2006/relationships/image" Target="../media/image1760.png"/><Relationship Id="rId4" Type="http://schemas.openxmlformats.org/officeDocument/2006/relationships/image" Target="../media/image1740.png"/><Relationship Id="rId9" Type="http://schemas.openxmlformats.org/officeDocument/2006/relationships/image" Target="../media/image1730.png"/><Relationship Id="rId14" Type="http://schemas.openxmlformats.org/officeDocument/2006/relationships/customXml" Target="../ink/ink3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3" Type="http://schemas.openxmlformats.org/officeDocument/2006/relationships/image" Target="../media/image1761.png"/><Relationship Id="rId7" Type="http://schemas.openxmlformats.org/officeDocument/2006/relationships/image" Target="../media/image1720.png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5" Type="http://schemas.openxmlformats.org/officeDocument/2006/relationships/image" Target="../media/image1700.png"/><Relationship Id="rId4" Type="http://schemas.openxmlformats.org/officeDocument/2006/relationships/image" Target="../media/image1780.png"/><Relationship Id="rId9" Type="http://schemas.openxmlformats.org/officeDocument/2006/relationships/image" Target="../media/image17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13" Type="http://schemas.openxmlformats.org/officeDocument/2006/relationships/image" Target="../media/image183.png"/><Relationship Id="rId3" Type="http://schemas.openxmlformats.org/officeDocument/2006/relationships/image" Target="../media/image1761.png"/><Relationship Id="rId7" Type="http://schemas.openxmlformats.org/officeDocument/2006/relationships/image" Target="../media/image1720.png"/><Relationship Id="rId12" Type="http://schemas.openxmlformats.org/officeDocument/2006/relationships/customXml" Target="../ink/ink33.xml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1" Type="http://schemas.openxmlformats.org/officeDocument/2006/relationships/image" Target="../media/image182.png"/><Relationship Id="rId5" Type="http://schemas.openxmlformats.org/officeDocument/2006/relationships/image" Target="../media/image1700.png"/><Relationship Id="rId15" Type="http://schemas.openxmlformats.org/officeDocument/2006/relationships/image" Target="../media/image184.png"/><Relationship Id="rId10" Type="http://schemas.openxmlformats.org/officeDocument/2006/relationships/customXml" Target="../ink/ink32.xml"/><Relationship Id="rId4" Type="http://schemas.openxmlformats.org/officeDocument/2006/relationships/image" Target="../media/image180.png"/><Relationship Id="rId9" Type="http://schemas.openxmlformats.org/officeDocument/2006/relationships/image" Target="../media/image181.png"/><Relationship Id="rId14" Type="http://schemas.openxmlformats.org/officeDocument/2006/relationships/customXml" Target="../ink/ink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0.png"/><Relationship Id="rId2" Type="http://schemas.openxmlformats.org/officeDocument/2006/relationships/image" Target="../media/image18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5.png"/><Relationship Id="rId4" Type="http://schemas.openxmlformats.org/officeDocument/2006/relationships/customXml" Target="../ink/ink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customXml" Target="../ink/ink2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6194"/>
            <a:ext cx="4556097" cy="2781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نظريه زبانها و ماشين ها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140" y="21480"/>
            <a:ext cx="3571508" cy="17381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46566" y="3531204"/>
            <a:ext cx="8637072" cy="2535641"/>
          </a:xfrm>
          <a:prstGeom prst="rect">
            <a:avLst/>
          </a:prstGeom>
        </p:spPr>
        <p:txBody>
          <a:bodyPr vert="horz" lIns="91440" tIns="91440" rIns="91440" bIns="91440" rtlCol="0">
            <a:normAutofit fontScale="92500" lnSpcReduction="20000"/>
          </a:bodyPr>
          <a:lstStyle>
            <a:lvl1pPr marL="0" indent="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3000" dirty="0">
                <a:solidFill>
                  <a:schemeClr val="accent3">
                    <a:lumMod val="50000"/>
                  </a:schemeClr>
                </a:solidFill>
              </a:rPr>
              <a:t>فصل ششم: ساده سازي گرامرهاي مستقل ازمتن و فرم هاي نرمال</a:t>
            </a:r>
            <a:endParaRPr lang="en-US" sz="3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a-IR" sz="2400" cap="none" dirty="0">
                <a:cs typeface="B Yekan" panose="00000400000000000000" pitchFamily="2" charset="-78"/>
              </a:rPr>
              <a:t>وحید حقیقت دوست</a:t>
            </a:r>
            <a:endParaRPr lang="en-US" sz="2400" cap="none" dirty="0">
              <a:cs typeface="B Yekan" panose="00000400000000000000" pitchFamily="2" charset="-78"/>
            </a:endParaRPr>
          </a:p>
          <a:p>
            <a:r>
              <a:rPr lang="en-US" sz="2400" cap="none" dirty="0">
                <a:cs typeface="B Yekan" panose="00000400000000000000" pitchFamily="2" charset="-78"/>
                <a:hlinkClick r:id="rId4"/>
              </a:rPr>
              <a:t>haghighatdoost@shahed.ac.ir</a:t>
            </a:r>
            <a:r>
              <a:rPr lang="en-US" sz="2400" cap="none" dirty="0">
                <a:cs typeface="B Yekan" panose="00000400000000000000" pitchFamily="2" charset="-78"/>
              </a:rPr>
              <a:t> </a:t>
            </a:r>
          </a:p>
          <a:p>
            <a:r>
              <a:rPr lang="en-US" sz="2400" cap="none" dirty="0">
                <a:cs typeface="B Yekan" panose="00000400000000000000" pitchFamily="2" charset="-78"/>
                <a:hlinkClick r:id="rId5"/>
              </a:rPr>
              <a:t>http://ref.shahed.ac.ir/haghighatdoost</a:t>
            </a:r>
            <a:r>
              <a:rPr lang="en-US" sz="2400" cap="none" dirty="0">
                <a:cs typeface="B Yekan" panose="00000400000000000000" pitchFamily="2" charset="-78"/>
              </a:rPr>
              <a:t> </a:t>
            </a:r>
          </a:p>
          <a:p>
            <a:r>
              <a:rPr lang="fa-IR" sz="2400" cap="none" dirty="0">
                <a:cs typeface="B Yekan" panose="00000400000000000000" pitchFamily="2" charset="-78"/>
              </a:rPr>
              <a:t>دانشکده فنی و مهندسی</a:t>
            </a:r>
            <a:endParaRPr lang="en-US" sz="2400" cap="none" dirty="0">
              <a:cs typeface="B Yekan" panose="00000400000000000000" pitchFamily="2" charset="-78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A1E9E-9B27-368A-08DC-31C436408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23" y="206734"/>
            <a:ext cx="882480" cy="10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6-1: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گرامر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sz="2400" dirty="0"/>
                  <a:t> را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𝑎𝑎𝐴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𝑎𝑏𝐵𝑐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𝑎𝑏𝑏𝐴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 در نظر بگیرید.</a:t>
                </a:r>
              </a:p>
              <a:p>
                <a:r>
                  <a:rPr lang="fa-IR" sz="2400" dirty="0"/>
                  <a:t>با استفاده از جایگزینی پیشنهادی برای متغیر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/>
                  <a:t>، گرامر با قوانین زیر بدست می آید: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𝑎𝑎𝐴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𝑎𝑏𝑎𝑏𝑏𝐴𝑐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𝑎𝑏𝑏𝑐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𝑎𝑏𝑏𝐴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 بدست می آید.</a:t>
                </a:r>
              </a:p>
              <a:p>
                <a:r>
                  <a:rPr lang="fa-IR" sz="2400" dirty="0"/>
                  <a:t>گرامر جدید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sz="2400" dirty="0"/>
                  <a:t> متناظر با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است. اشتقاق رشته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𝑎𝑎𝑎𝑏𝑏𝑐</m:t>
                    </m:r>
                  </m:oMath>
                </a14:m>
                <a:r>
                  <a:rPr lang="fa-IR" sz="2400" dirty="0"/>
                  <a:t> توسط دو گرامر به شرح زیر است:</a:t>
                </a:r>
                <a:endParaRPr lang="el-G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63638" y="4743418"/>
                <a:ext cx="5155386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𝑎𝑎𝐴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𝑎𝑏𝐵𝑐</m:t>
                          </m:r>
                        </m:e>
                      </m:groupCh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𝑎𝑎𝑎𝑏𝐵𝑐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𝑎𝑎𝑎𝑏𝑏𝑐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638" y="4743418"/>
                <a:ext cx="5155386" cy="595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63638" y="5449268"/>
                <a:ext cx="351455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𝑎𝑎𝐴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𝑎𝑏𝑏𝑐</m:t>
                          </m:r>
                        </m:e>
                      </m:groupCh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𝑎𝑎𝑎𝑏𝑏𝑐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638" y="5449268"/>
                <a:ext cx="3514552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49397" y="4883997"/>
                <a:ext cx="55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97" y="4883997"/>
                <a:ext cx="55887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49397" y="5571224"/>
                <a:ext cx="45948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97" y="5571224"/>
                <a:ext cx="459485" cy="473976"/>
              </a:xfrm>
              <a:prstGeom prst="rect">
                <a:avLst/>
              </a:prstGeom>
              <a:blipFill>
                <a:blip r:embed="rId6"/>
                <a:stretch>
                  <a:fillRect t="-7692" r="-21333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0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1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2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203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روشهای تبدیل گرامرها: 3) حذف قوانين بي فايده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a-IR" dirty="0"/>
                  <a:t>برخی گرامرها دارای قوانینی هستند که در اشتقاق ها نقشی ندارند و لذا قابل حذف میباشند.</a:t>
                </a:r>
              </a:p>
              <a:p>
                <a:r>
                  <a:rPr lang="fa-IR" dirty="0"/>
                  <a:t>برای مثال گرامری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𝑎𝑆𝑏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𝑎𝐴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در نظر بگیرید.</a:t>
                </a:r>
              </a:p>
              <a:p>
                <a:r>
                  <a:rPr lang="fa-IR" dirty="0"/>
                  <a:t>بدلیل آنکه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نمیتواند رشته پایانی ها را تولید کند قانون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هیچ نقشی</a:t>
                </a:r>
                <a:r>
                  <a:rPr lang="en-US" dirty="0"/>
                  <a:t> </a:t>
                </a:r>
                <a:r>
                  <a:rPr lang="fa-IR" dirty="0"/>
                  <a:t>ایفا نمیکند.</a:t>
                </a:r>
              </a:p>
              <a:p>
                <a:r>
                  <a:rPr lang="fa-IR" dirty="0"/>
                  <a:t>هرچند ممکن است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در فرم جمله ای مشتق شده از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dirty="0"/>
                  <a:t> حضور داشته باشد، اما هرگز به رشته ای از پایانی ها ختم نخواهد شد.</a:t>
                </a:r>
              </a:p>
              <a:p>
                <a:r>
                  <a:rPr lang="fa-IR" dirty="0"/>
                  <a:t>با حذف این قانون هیچ تغییری در زبان ایجاد نمیشود.</a:t>
                </a:r>
              </a:p>
              <a:p>
                <a:endParaRPr lang="fa-IR" dirty="0"/>
              </a:p>
              <a:p>
                <a:r>
                  <a:rPr lang="fa-IR" b="1" dirty="0">
                    <a:solidFill>
                      <a:srgbClr val="C00000"/>
                    </a:solidFill>
                  </a:rPr>
                  <a:t>تعریف 6-1: </a:t>
                </a:r>
                <a:r>
                  <a:rPr lang="fa-IR" dirty="0"/>
                  <a:t>فرض کنید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گرامر مستقل از متن باشد. متغیر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مفید خوانده میشود اگر و تنها اگر حداقل یک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باشد که </a:t>
                </a:r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متغیری که مفید نباشد، </a:t>
                </a:r>
                <a:r>
                  <a:rPr lang="fa-IR" b="1" dirty="0">
                    <a:solidFill>
                      <a:srgbClr val="FF0000"/>
                    </a:solidFill>
                  </a:rPr>
                  <a:t>بی فایده یا غیرمفید </a:t>
                </a:r>
                <a:r>
                  <a:rPr lang="fa-IR" dirty="0"/>
                  <a:t>خوانده میشود.</a:t>
                </a:r>
              </a:p>
              <a:p>
                <a:r>
                  <a:rPr lang="fa-IR" dirty="0"/>
                  <a:t>یک قانون در صورتی بی فایده است که یکی از متغیرهای بی فایده در آن حضور داشته باشد.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00" r="-459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02287" y="4632070"/>
                <a:ext cx="2026196" cy="551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groupCh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𝑎𝐴𝑦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groupCh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287" y="4632070"/>
                <a:ext cx="2026196" cy="551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23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400" dirty="0"/>
                  <a:t>گرامر مستقل از متن با قوانین زیر را در نظر بگیرید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 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𝑎𝐴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l-GR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𝑏𝐴</m:t>
                            </m:r>
                            <m:r>
                              <m:rPr>
                                <m:nor/>
                              </m:rPr>
                              <a:rPr lang="fa-IR" sz="24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fa-IR" sz="2400" dirty="0">
                  <a:solidFill>
                    <a:srgbClr val="C00000"/>
                  </a:solidFill>
                </a:endParaRPr>
              </a:p>
              <a:p>
                <a:r>
                  <a:rPr lang="fa-IR" sz="2400" dirty="0"/>
                  <a:t>یکی از عوامل دیگر در بی فایده بودن متغیرها، در مثال بالا آورده شده است.</a:t>
                </a:r>
              </a:p>
              <a:p>
                <a:r>
                  <a:rPr lang="fa-IR" sz="2400" dirty="0"/>
                  <a:t>متغیر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/>
                  <a:t> و همچنین قانون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𝑏𝐴</m:t>
                    </m:r>
                  </m:oMath>
                </a14:m>
                <a:r>
                  <a:rPr lang="fa-IR" sz="2400" dirty="0"/>
                  <a:t> بی فایده هستند. هر چند متغیر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/>
                  <a:t> قادر به اشتقاق یک رشته پایانی میباشد ولی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𝑥𝐵𝑦</m:t>
                    </m:r>
                  </m:oMath>
                </a14:m>
                <a:r>
                  <a:rPr lang="fa-IR" sz="2400" dirty="0"/>
                  <a:t> هیچگاه استفاده نمیشود.</a:t>
                </a:r>
              </a:p>
              <a:p>
                <a:r>
                  <a:rPr lang="fa-IR" sz="2400" dirty="0"/>
                  <a:t>یعنی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/>
                  <a:t> از طریق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sz="2400" dirty="0"/>
                  <a:t> قابل دسترس نمیباشد.</a:t>
                </a:r>
              </a:p>
              <a:p>
                <a:r>
                  <a:rPr lang="fa-IR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766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7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متغیرهای بی فایده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745305"/>
              </p:ext>
            </p:extLst>
          </p:nvPr>
        </p:nvGraphicFramePr>
        <p:xfrm>
          <a:off x="109538" y="1168400"/>
          <a:ext cx="1194276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331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69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متغیرهای بی فایده (</a:t>
            </a:r>
            <a:r>
              <a:rPr lang="fa-IR" dirty="0">
                <a:cs typeface="B Roya" pitchFamily="2" charset="-78"/>
              </a:rPr>
              <a:t>غیر مفید)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دو شرط بایستی برای یک متغیر مفید برقرار باشد:</a:t>
            </a:r>
          </a:p>
          <a:p>
            <a:r>
              <a:rPr lang="fa-IR" sz="3200" dirty="0"/>
              <a:t>1- متغیر بتواند در یک فرم جمله ای گرامر رخ دهد یا به عبارتی در یک رشته قابل اشتقاق از </a:t>
            </a:r>
            <a:r>
              <a:rPr lang="en-US" sz="3200" dirty="0"/>
              <a:t>S </a:t>
            </a:r>
            <a:r>
              <a:rPr lang="fa-IR" sz="3200" dirty="0"/>
              <a:t> وجود داشته باشد.</a:t>
            </a:r>
          </a:p>
          <a:p>
            <a:r>
              <a:rPr lang="fa-IR" sz="3200" dirty="0"/>
              <a:t>2- اشتقاق یک رشته پایانی از آن متغیر وجود داشته باشد.</a:t>
            </a:r>
          </a:p>
          <a:p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165446" y="4412434"/>
            <a:ext cx="7899270" cy="956288"/>
            <a:chOff x="2165446" y="4412434"/>
            <a:chExt cx="7899270" cy="956288"/>
          </a:xfrm>
        </p:grpSpPr>
        <p:sp>
          <p:nvSpPr>
            <p:cNvPr id="64517" name="Text Box 76"/>
            <p:cNvSpPr txBox="1">
              <a:spLocks noChangeArrowheads="1"/>
            </p:cNvSpPr>
            <p:nvPr/>
          </p:nvSpPr>
          <p:spPr bwMode="auto">
            <a:xfrm>
              <a:off x="2165446" y="4412434"/>
              <a:ext cx="7832035" cy="956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0000" tIns="46800" rIns="90000" bIns="46800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a-IR" altLang="en-US" dirty="0">
                  <a:cs typeface="B Mitra" panose="00000400000000000000" pitchFamily="2" charset="-78"/>
                </a:rPr>
                <a:t>    به متغیری که در یک فرم جمله ای در درخت اشتقاق جزئی رخ می دهد، قابل دسترس </a:t>
              </a:r>
              <a:r>
                <a:rPr lang="en-US" altLang="en-US" dirty="0">
                  <a:cs typeface="B Mitra" panose="00000400000000000000" pitchFamily="2" charset="-78"/>
                </a:rPr>
                <a:t>(reachable)</a:t>
              </a:r>
              <a:r>
                <a:rPr lang="fa-IR" altLang="en-US" dirty="0">
                  <a:cs typeface="B Mitra" panose="00000400000000000000" pitchFamily="2" charset="-78"/>
                </a:rPr>
                <a:t> از </a:t>
              </a:r>
              <a:r>
                <a:rPr lang="en-US" altLang="en-US" dirty="0">
                  <a:cs typeface="B Mitra" panose="00000400000000000000" pitchFamily="2" charset="-78"/>
                </a:rPr>
                <a:t>S</a:t>
              </a:r>
              <a:r>
                <a:rPr lang="fa-IR" altLang="en-US" dirty="0">
                  <a:cs typeface="B Mitra" panose="00000400000000000000" pitchFamily="2" charset="-78"/>
                </a:rPr>
                <a:t> گفته می شود. </a:t>
              </a:r>
              <a:endParaRPr lang="en-US" altLang="en-US" dirty="0">
                <a:cs typeface="B Mitra" panose="00000400000000000000" pitchFamily="2" charset="-7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16" y="4412434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شناسايي متغيرهايي كه از وضعيت شروع قابل دستيابي نباشند </a:t>
            </a:r>
            <a:br>
              <a:rPr lang="en-US" dirty="0"/>
            </a:br>
            <a:r>
              <a:rPr lang="fa-IR" dirty="0"/>
              <a:t>استفاده از گراف وابستگي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9269" y="1168088"/>
                <a:ext cx="11373469" cy="3939489"/>
              </a:xfrm>
            </p:spPr>
            <p:txBody>
              <a:bodyPr>
                <a:normAutofit/>
              </a:bodyPr>
              <a:lstStyle/>
              <a:p>
                <a:r>
                  <a:rPr lang="fa-IR" sz="2400" dirty="0"/>
                  <a:t>در گراف وابستگي براي يك زبان مستقل از متن، رئوس، متغيرهاي گرامر، و يال ها، قوانيني به شكل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𝑥𝐷𝑦</m:t>
                    </m:r>
                  </m:oMath>
                </a14:m>
                <a:r>
                  <a:rPr lang="fa-IR" sz="2400" dirty="0"/>
                  <a:t>مي باشند</a:t>
                </a:r>
                <a:r>
                  <a:rPr lang="en-US" sz="2400" dirty="0"/>
                  <a:t>.</a:t>
                </a:r>
              </a:p>
              <a:p>
                <a:r>
                  <a:rPr lang="fa-IR" sz="2400" dirty="0"/>
                  <a:t>در اینصورت بین راس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sz="2400" dirty="0"/>
                  <a:t> یک یال رسم میکنیم.</a:t>
                </a:r>
              </a:p>
              <a:p>
                <a:endParaRPr lang="fa-IR" sz="2400" dirty="0"/>
              </a:p>
              <a:p>
                <a:endParaRPr lang="fa-IR" sz="2400" dirty="0"/>
              </a:p>
              <a:p>
                <a:r>
                  <a:rPr lang="fa-IR" sz="2400" dirty="0"/>
                  <a:t>مثال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269" y="1168088"/>
                <a:ext cx="11373469" cy="3939489"/>
              </a:xfrm>
              <a:blipFill>
                <a:blip r:embed="rId2"/>
                <a:stretch>
                  <a:fillRect t="-774" r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67201" y="2587801"/>
            <a:ext cx="3200838" cy="520848"/>
            <a:chOff x="2067201" y="2587801"/>
            <a:chExt cx="3200838" cy="520848"/>
          </a:xfrm>
        </p:grpSpPr>
        <p:sp>
          <p:nvSpPr>
            <p:cNvPr id="5" name="Oval 4"/>
            <p:cNvSpPr/>
            <p:nvPr/>
          </p:nvSpPr>
          <p:spPr>
            <a:xfrm>
              <a:off x="2067201" y="259369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143258" y="2651839"/>
                  <a:ext cx="402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258" y="2651839"/>
                  <a:ext cx="402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5" idx="6"/>
              <a:endCxn id="8" idx="2"/>
            </p:cNvCxnSpPr>
            <p:nvPr/>
          </p:nvCxnSpPr>
          <p:spPr>
            <a:xfrm flipV="1">
              <a:off x="2616219" y="2845279"/>
              <a:ext cx="734682" cy="5893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50901" y="2587801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446437" y="2645946"/>
                  <a:ext cx="4158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437" y="2645946"/>
                  <a:ext cx="41581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4719021" y="2587801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95078" y="2645946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078" y="2645946"/>
                  <a:ext cx="42191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86690" y="4029548"/>
                <a:ext cx="226339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,</a:t>
                </a:r>
                <a:endParaRPr lang="fa-IR" sz="2800" dirty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,</a:t>
                </a:r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𝑏𝐴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90" y="4029548"/>
                <a:ext cx="2263399" cy="1384995"/>
              </a:xfrm>
              <a:prstGeom prst="rect">
                <a:avLst/>
              </a:prstGeom>
              <a:blipFill>
                <a:blip r:embed="rId6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705103" y="4797650"/>
            <a:ext cx="3200838" cy="520848"/>
            <a:chOff x="4705103" y="4797650"/>
            <a:chExt cx="3200838" cy="520848"/>
          </a:xfrm>
        </p:grpSpPr>
        <p:sp>
          <p:nvSpPr>
            <p:cNvPr id="13" name="Oval 12"/>
            <p:cNvSpPr/>
            <p:nvPr/>
          </p:nvSpPr>
          <p:spPr>
            <a:xfrm>
              <a:off x="4705103" y="4803543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81160" y="4861688"/>
                  <a:ext cx="3751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1160" y="4861688"/>
                  <a:ext cx="37510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3" idx="6"/>
              <a:endCxn id="16" idx="2"/>
            </p:cNvCxnSpPr>
            <p:nvPr/>
          </p:nvCxnSpPr>
          <p:spPr>
            <a:xfrm flipV="1">
              <a:off x="5254121" y="5055128"/>
              <a:ext cx="734682" cy="5893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988803" y="4797650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084339" y="4855795"/>
                  <a:ext cx="3969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339" y="4855795"/>
                  <a:ext cx="3969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7356923" y="4797650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432980" y="4855795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80" y="4855795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16" idx="7"/>
              <a:endCxn id="16" idx="1"/>
            </p:cNvCxnSpPr>
            <p:nvPr/>
          </p:nvCxnSpPr>
          <p:spPr>
            <a:xfrm rot="16200000" flipV="1">
              <a:off x="6263312" y="4678956"/>
              <a:ext cx="12700" cy="388214"/>
            </a:xfrm>
            <a:prstGeom prst="curvedConnector3">
              <a:avLst>
                <a:gd name="adj1" fmla="val 461733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16" idx="6"/>
            </p:cNvCxnSpPr>
            <p:nvPr/>
          </p:nvCxnSpPr>
          <p:spPr>
            <a:xfrm flipH="1">
              <a:off x="6537821" y="5055128"/>
              <a:ext cx="819102" cy="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2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متغیرها و قوانین بی فایده را از گرامر زیر حذف کنید.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 شامل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𝑎𝑎</m:t>
                            </m:r>
                            <m:r>
                              <m:rPr>
                                <m:nor/>
                              </m:rPr>
                              <a:rPr lang="fa-IR" dirty="0"/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𝑎𝐶𝑏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7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متغیرها و قوانین بی فایده را از گرامر زیر حذف کنید.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 شامل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𝑎𝑎</m:t>
                            </m:r>
                            <m:r>
                              <m:rPr>
                                <m:nor/>
                              </m:rPr>
                              <a:rPr lang="fa-IR" dirty="0"/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𝑎𝐶𝑏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322509" y="1848444"/>
              <a:ext cx="9036028" cy="6276651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149" y="1839084"/>
                <a:ext cx="9054748" cy="6295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98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یک گرامر مستقل از متن فرض کنید. آنگاه گرامر هم ارز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وجود دارد که شامل هیچ متغیر یا قانون بی فایده نمیباشد.</a:t>
                </a:r>
              </a:p>
              <a:p>
                <a:endParaRPr lang="fa-IR" dirty="0"/>
              </a:p>
              <a:p>
                <a:r>
                  <a:rPr lang="fa-IR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r>
                  <a:rPr lang="fa-IR" dirty="0"/>
                  <a:t>گرامر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را میتوان با استفاده از یک الگوریتم در دو فاز از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تولید کرد.</a:t>
                </a:r>
              </a:p>
              <a:p>
                <a:r>
                  <a:rPr lang="fa-IR" b="1" dirty="0">
                    <a:solidFill>
                      <a:srgbClr val="3333CC"/>
                    </a:solidFill>
                  </a:rPr>
                  <a:t>فاز اول: </a:t>
                </a:r>
                <a:r>
                  <a:rPr lang="fa-IR" dirty="0"/>
                  <a:t>گرامر میانی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به گونه ای میسازیم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فقط حاوی متغیرهای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باشد که برای آن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fa-IR" dirty="0"/>
              </a:p>
              <a:p>
                <a:r>
                  <a:rPr lang="fa-IR" dirty="0"/>
                  <a:t>1-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را معادل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a-IR" dirty="0"/>
                  <a:t>  قرار دهید.</a:t>
                </a:r>
              </a:p>
              <a:p>
                <a:r>
                  <a:rPr lang="fa-IR" dirty="0"/>
                  <a:t>2- این مرحله را آنقدر تکرار کنید تا هیچ متغیر دیگری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اضافه نشود. </a:t>
                </a:r>
              </a:p>
              <a:p>
                <a:r>
                  <a:rPr lang="fa-IR" dirty="0"/>
                  <a:t>به ازای هر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dirty="0"/>
                  <a:t> که در آن،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قانونی به فرم: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برای تمامی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های متعلق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a-IR" dirty="0"/>
                  <a:t> باشد،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را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اضافه کنید. </a:t>
                </a:r>
                <a:endParaRPr lang="en-US" dirty="0"/>
              </a:p>
              <a:p>
                <a:r>
                  <a:rPr lang="fa-IR" dirty="0"/>
                  <a:t>3-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را تمامی قوانین موجود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، در نظر بگیرید که تمام سمبولهای آن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a-IR" dirty="0"/>
                  <a:t>  قرار داشته باشند.</a:t>
                </a:r>
              </a:p>
              <a:p>
                <a:r>
                  <a:rPr lang="fa-IR" dirty="0"/>
                  <a:t> </a:t>
                </a:r>
              </a:p>
              <a:p>
                <a:r>
                  <a:rPr lang="fa-I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255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6025" y="5593245"/>
            <a:ext cx="890886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rPr>
              <a:t>در فاز اول، مجموعه متغیرهایی که میتوانند منجر به نمادهای پایانی شوند و قوانین مرتبط با آنها شناسایی میشوند.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endParaRPr>
          </a:p>
          <a:p>
            <a:pPr algn="r" rtl="1"/>
            <a:endParaRPr lang="en-US" dirty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7F4B72-AF82-EADA-6BDA-3ECBFE13C8E8}"/>
                  </a:ext>
                </a:extLst>
              </p14:cNvPr>
              <p14:cNvContentPartPr/>
              <p14:nvPr/>
            </p14:nvContentPartPr>
            <p14:xfrm>
              <a:off x="385920" y="1796400"/>
              <a:ext cx="8804160" cy="391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7F4B72-AF82-EADA-6BDA-3ECBFE13C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560" y="1787040"/>
                <a:ext cx="8822880" cy="39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9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b="1" dirty="0">
                    <a:solidFill>
                      <a:srgbClr val="3333CC"/>
                    </a:solidFill>
                  </a:rPr>
                  <a:t>فاز دوم: </a:t>
                </a:r>
                <a:r>
                  <a:rPr lang="fa-IR" dirty="0"/>
                  <a:t>در فاز دوم ساخت، جواب نهایی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را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بدست می آوریم.</a:t>
                </a:r>
              </a:p>
              <a:p>
                <a:r>
                  <a:rPr lang="fa-IR" dirty="0"/>
                  <a:t>گراف وابستگی متغیر را به ازای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رسم کرده و با بررسی آن، تمامی متغیرهایی را که از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dirty="0"/>
                  <a:t> قابل دسترسی نیستند را به همراه قوانین مربوط به آنها حذف میکنیم.</a:t>
                </a:r>
              </a:p>
              <a:p>
                <a:r>
                  <a:rPr lang="fa-IR" dirty="0"/>
                  <a:t>گرامر حاصل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حاوی هیچ سمبل و یا قانون بی فایده ای نخواهد بود. همچنین به ازای هر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اشتقاق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</m:e>
                      <m:lim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lim>
                    </m:limLow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</m:e>
                      <m:lim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lim>
                    </m:limLow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را داریم.</a:t>
                </a:r>
              </a:p>
              <a:p>
                <a:r>
                  <a:rPr lang="fa-IR" dirty="0"/>
                  <a:t>بدلیل آنکه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و تمام قوانین مربوط به آن در جریان ساخت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حفظ میشود</a:t>
                </a:r>
              </a:p>
              <a:p>
                <a:r>
                  <a:rPr lang="fa-IR" dirty="0"/>
                  <a:t>بنابر این آنچه را که برای اشتقاق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</m:e>
                      <m:li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lim>
                    </m:limLow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𝑥𝐴𝑦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</m:e>
                      <m:li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lim>
                    </m:limLow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نیاز داریم اکنون نیز وجود دارد.</a:t>
                </a:r>
              </a:p>
              <a:p>
                <a:r>
                  <a:rPr lang="fa-IR" dirty="0"/>
                  <a:t>گرامر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با حذف قوانین از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بدست می آید بطوری که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0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2566" y="5589635"/>
            <a:ext cx="890886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rPr>
              <a:t>در فاز دوم، مجموعه متغیرها و قوانین بی فایده حذف میشوند. اگر متغیری از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rPr>
              <a:t>S</a:t>
            </a:r>
            <a:r>
              <a:rPr lang="fa-IR" b="1" u="sng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rPr>
              <a:t> در دسترس نباشد حذف میگردد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8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2" y="136609"/>
            <a:ext cx="10546269" cy="1049235"/>
          </a:xfrm>
        </p:spPr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فهرست مطالب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sz="3200" dirty="0">
                <a:solidFill>
                  <a:schemeClr val="accent1">
                    <a:lumMod val="50000"/>
                  </a:schemeClr>
                </a:solidFill>
              </a:rPr>
              <a:t>روشهای تبدیل گرامرها</a:t>
            </a:r>
          </a:p>
          <a:p>
            <a:pPr lvl="1"/>
            <a:r>
              <a:rPr lang="fa-IR" sz="3000" dirty="0"/>
              <a:t>حذف قوانین </a:t>
            </a:r>
            <a:r>
              <a:rPr lang="el-GR" sz="3000" dirty="0"/>
              <a:t>λ</a:t>
            </a:r>
            <a:endParaRPr lang="fa-IR" sz="3000" dirty="0"/>
          </a:p>
          <a:p>
            <a:pPr lvl="1"/>
            <a:r>
              <a:rPr lang="fa-IR" sz="3000" dirty="0"/>
              <a:t>یک قانون جایگزینی مفید</a:t>
            </a:r>
          </a:p>
          <a:p>
            <a:pPr lvl="1"/>
            <a:r>
              <a:rPr lang="fa-IR" sz="3000" dirty="0"/>
              <a:t>حذف قوانین بی فایده</a:t>
            </a:r>
          </a:p>
          <a:p>
            <a:pPr lvl="1"/>
            <a:r>
              <a:rPr lang="fa-IR" sz="3000" dirty="0"/>
              <a:t>حذف قوانین واحد</a:t>
            </a:r>
          </a:p>
          <a:p>
            <a:r>
              <a:rPr lang="fa-IR" sz="3200" dirty="0">
                <a:solidFill>
                  <a:schemeClr val="accent1">
                    <a:lumMod val="50000"/>
                  </a:schemeClr>
                </a:solidFill>
              </a:rPr>
              <a:t>دو فرم نرمال مهم</a:t>
            </a:r>
          </a:p>
          <a:p>
            <a:pPr lvl="1"/>
            <a:r>
              <a:rPr lang="fa-IR" sz="3000" dirty="0"/>
              <a:t>فرم نرمال چامسکی</a:t>
            </a:r>
          </a:p>
          <a:p>
            <a:pPr lvl="1"/>
            <a:r>
              <a:rPr lang="fa-IR" sz="3000" dirty="0"/>
              <a:t>فرم نرمال گریباخ</a:t>
            </a:r>
          </a:p>
          <a:p>
            <a:r>
              <a:rPr lang="fa-IR" sz="3200" dirty="0">
                <a:solidFill>
                  <a:schemeClr val="accent1">
                    <a:lumMod val="50000"/>
                  </a:schemeClr>
                </a:solidFill>
              </a:rPr>
              <a:t>الگوریتم عضویت برای گرامرهای مستقل از متن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01" y="1781268"/>
            <a:ext cx="4362365" cy="436236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1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05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>
                <a:cs typeface="B Roya" pitchFamily="2" charset="-78"/>
              </a:rPr>
              <a:t>حذف عناصر غیر مفید</a:t>
            </a:r>
            <a:endParaRPr lang="en-US" dirty="0">
              <a:cs typeface="B Roy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4" name="Text Box 39"/>
              <p:cNvSpPr txBox="1">
                <a:spLocks noChangeArrowheads="1"/>
              </p:cNvSpPr>
              <p:nvPr/>
            </p:nvSpPr>
            <p:spPr bwMode="auto">
              <a:xfrm>
                <a:off x="703807" y="2186028"/>
                <a:ext cx="3527425" cy="3172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9pPr>
              </a:lstStyle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𝑆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𝐴𝐶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  <a:cs typeface="B Roya" panose="00000400000000000000" pitchFamily="2" charset="-78"/>
                          </a:rPr>
                        </m:ctrlPr>
                      </m:d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B Roya" panose="00000400000000000000" pitchFamily="2" charset="-78"/>
                          </a:rPr>
                          <m:t> </m:t>
                        </m:r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B Roya" panose="00000400000000000000" pitchFamily="2" charset="-78"/>
                          </a:rPr>
                          <m:t>𝐵𝑆</m:t>
                        </m:r>
                      </m:e>
                    </m:d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</m:oMath>
                </a14:m>
                <a:endParaRPr lang="en-US" altLang="en-US" sz="2000" i="1" dirty="0">
                  <a:latin typeface="Cambria Math" panose="02040503050406030204" pitchFamily="18" charset="0"/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𝑎𝐴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𝑎𝐹</m:t>
                    </m:r>
                  </m:oMath>
                </a14:m>
                <a:endParaRPr lang="en-US" altLang="en-US" sz="2000" i="1" dirty="0">
                  <a:latin typeface="Cambria Math" panose="02040503050406030204" pitchFamily="18" charset="0"/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𝐶𝐹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𝑐𝐶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𝐷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𝐷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𝑎𝐷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𝐵𝐷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𝐶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𝐸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𝑎𝐴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𝐵𝑆𝐴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𝐹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𝑏𝐵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</p:txBody>
          </p:sp>
        </mc:Choice>
        <mc:Fallback xmlns="">
          <p:sp>
            <p:nvSpPr>
              <p:cNvPr id="6657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07" y="2186028"/>
                <a:ext cx="3527425" cy="3172280"/>
              </a:xfrm>
              <a:prstGeom prst="rect">
                <a:avLst/>
              </a:prstGeom>
              <a:blipFill>
                <a:blip r:embed="rId2"/>
                <a:stretch>
                  <a:fillRect b="-1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6" name="AutoShape 48"/>
          <p:cNvSpPr>
            <a:spLocks noChangeArrowheads="1"/>
          </p:cNvSpPr>
          <p:nvPr/>
        </p:nvSpPr>
        <p:spPr bwMode="auto">
          <a:xfrm>
            <a:off x="2683647" y="2591058"/>
            <a:ext cx="2519362" cy="2232025"/>
          </a:xfrm>
          <a:prstGeom prst="rightArrow">
            <a:avLst>
              <a:gd name="adj1" fmla="val 50000"/>
              <a:gd name="adj2" fmla="val 28218"/>
            </a:avLst>
          </a:prstGeom>
          <a:solidFill>
            <a:schemeClr val="accent5">
              <a:lumMod val="60000"/>
              <a:lumOff val="40000"/>
            </a:schemeClr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600" dirty="0">
                <a:cs typeface="B Roya" panose="00000400000000000000" pitchFamily="2" charset="-78"/>
              </a:rPr>
              <a:t>حذف متغیرهای غیر مفید</a:t>
            </a:r>
            <a:endParaRPr lang="en-US" altLang="en-US" sz="1600" dirty="0">
              <a:cs typeface="B Roy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8" name="Text Box 49"/>
              <p:cNvSpPr txBox="1">
                <a:spLocks noChangeArrowheads="1"/>
              </p:cNvSpPr>
              <p:nvPr/>
            </p:nvSpPr>
            <p:spPr bwMode="auto">
              <a:xfrm>
                <a:off x="5523413" y="2786659"/>
                <a:ext cx="2808287" cy="224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→ 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𝐵𝑆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|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𝐴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→  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𝑎𝐴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𝑎𝐹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→  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𝐸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→  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𝑎𝐴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|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𝐵𝑆𝐴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𝐹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→  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𝑏𝐵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|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</p:txBody>
          </p:sp>
        </mc:Choice>
        <mc:Fallback xmlns="">
          <p:sp>
            <p:nvSpPr>
              <p:cNvPr id="6656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3413" y="2786659"/>
                <a:ext cx="2808287" cy="2248950"/>
              </a:xfrm>
              <a:prstGeom prst="rect">
                <a:avLst/>
              </a:prstGeom>
              <a:blipFill>
                <a:blip r:embed="rId3"/>
                <a:stretch>
                  <a:fillRect b="-21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1660" y="3828106"/>
                <a:ext cx="701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cs typeface="B Roya" panose="00000400000000000000" pitchFamily="2" charset="-78"/>
                        </a:rPr>
                        <m:t>𝐶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cs typeface="B Roya" panose="00000400000000000000" pitchFamily="2" charset="-78"/>
                        </a:rPr>
                        <m:t> ,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cs typeface="B Roya" panose="00000400000000000000" pitchFamily="2" charset="-78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660" y="3828106"/>
                <a:ext cx="7016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7590926" y="2508030"/>
            <a:ext cx="2562767" cy="2232025"/>
          </a:xfrm>
          <a:prstGeom prst="rightArrow">
            <a:avLst>
              <a:gd name="adj1" fmla="val 50000"/>
              <a:gd name="adj2" fmla="val 28218"/>
            </a:avLst>
          </a:prstGeom>
          <a:solidFill>
            <a:schemeClr val="accent5">
              <a:lumMod val="60000"/>
              <a:lumOff val="40000"/>
            </a:schemeClr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600" dirty="0">
                <a:cs typeface="B Roya" panose="00000400000000000000" pitchFamily="2" charset="-78"/>
              </a:rPr>
              <a:t>حذف متغیرهای غیر قابل دسترس</a:t>
            </a:r>
            <a:endParaRPr lang="en-US" altLang="en-US" sz="1600" dirty="0">
              <a:cs typeface="B Roy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10153694" y="3109358"/>
                <a:ext cx="2038306" cy="1325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→ 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𝐵𝑆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|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→  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3694" y="3109358"/>
                <a:ext cx="2038306" cy="13256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48940" y="3745078"/>
                <a:ext cx="8734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940" y="3745078"/>
                <a:ext cx="87344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2CCBF7-F7A6-5FE1-E6F4-12BFA2E442A0}"/>
                  </a:ext>
                </a:extLst>
              </p14:cNvPr>
              <p14:cNvContentPartPr/>
              <p14:nvPr/>
            </p14:nvContentPartPr>
            <p14:xfrm>
              <a:off x="412920" y="2013120"/>
              <a:ext cx="11559600" cy="467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2CCBF7-F7A6-5FE1-E6F4-12BFA2E442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3560" y="2003760"/>
                <a:ext cx="11578320" cy="46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72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قوانین بی فایده را از گرامر زیر حذف کنید: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69680" y="1730403"/>
                <a:ext cx="308129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𝑎𝐵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𝑐𝐶𝐷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r>
                  <a:rPr lang="en-US" sz="28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𝑑𝑑𝑑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680" y="1730403"/>
                <a:ext cx="3081298" cy="2246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FD6C5C-97FE-FDE2-BA35-5236D5CC1ED0}"/>
                  </a:ext>
                </a:extLst>
              </p14:cNvPr>
              <p14:cNvContentPartPr/>
              <p14:nvPr/>
            </p14:nvContentPartPr>
            <p14:xfrm>
              <a:off x="9117360" y="3920040"/>
              <a:ext cx="2873160" cy="1147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FD6C5C-97FE-FDE2-BA35-5236D5CC1E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8000" y="3910680"/>
                <a:ext cx="2891880" cy="11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05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قوانین بی فایده را از گرامر زیر حذف کنید: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69680" y="1730403"/>
                <a:ext cx="308129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𝑎𝐵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𝑐𝐶𝐷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r>
                  <a:rPr lang="en-US" sz="28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𝑑𝑑𝑑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680" y="1730403"/>
                <a:ext cx="3081298" cy="2246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60280" y="1123920"/>
              <a:ext cx="9627120" cy="445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20" y="1114560"/>
                <a:ext cx="9645840" cy="44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082E09-CECC-0C0E-0D0A-B2718A310A8B}"/>
                  </a:ext>
                </a:extLst>
              </p14:cNvPr>
              <p14:cNvContentPartPr/>
              <p14:nvPr/>
            </p14:nvContentPartPr>
            <p14:xfrm>
              <a:off x="8779680" y="1764720"/>
              <a:ext cx="2871720" cy="158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082E09-CECC-0C0E-0D0A-B2718A310A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70320" y="1755360"/>
                <a:ext cx="2890440" cy="16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98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تعریف 6-2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هر قانوني از يك گرامر مستقل از متن كه به شكل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 باشد ، قانون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میگویند.</a:t>
                </a:r>
                <a:endParaRPr lang="en-US" dirty="0"/>
              </a:p>
              <a:p>
                <a:r>
                  <a:rPr lang="fa-IR" dirty="0"/>
                  <a:t>هر متغيري مانند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که برای آن اشتقاق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a-I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، ممکن باشد، </a:t>
                </a:r>
                <a:r>
                  <a:rPr lang="fa-IR" dirty="0">
                    <a:solidFill>
                      <a:srgbClr val="C00000"/>
                    </a:solidFill>
                  </a:rPr>
                  <a:t>میرا</a:t>
                </a:r>
                <a:r>
                  <a:rPr lang="fa-IR" dirty="0"/>
                  <a:t> یا </a:t>
                </a:r>
                <a:r>
                  <a:rPr lang="en-US" dirty="0" err="1">
                    <a:solidFill>
                      <a:srgbClr val="C00000"/>
                    </a:solidFill>
                  </a:rPr>
                  <a:t>Nullable</a:t>
                </a:r>
                <a:r>
                  <a:rPr lang="fa-IR" dirty="0"/>
                  <a:t> گویند.</a:t>
                </a:r>
              </a:p>
              <a:p>
                <a:endParaRPr lang="fa-IR" dirty="0"/>
              </a:p>
              <a:p>
                <a:r>
                  <a:rPr lang="fa-IR" dirty="0"/>
                  <a:t>مثال 6-4:</a:t>
                </a:r>
              </a:p>
              <a:p>
                <a:r>
                  <a:rPr lang="fa-IR" dirty="0"/>
                  <a:t>درگرامرهاي زير، متغير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را حذف كنيد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13834" y="3763596"/>
                <a:ext cx="264551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34" y="3763596"/>
                <a:ext cx="2645511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35149" y="3763596"/>
                <a:ext cx="253684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2800" i="1" dirty="0">
                  <a:solidFill>
                    <a:srgbClr val="005426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2800" b="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49" y="3763596"/>
                <a:ext cx="2536848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77D1E1-AB04-26C0-B906-71A1D77AF563}"/>
                  </a:ext>
                </a:extLst>
              </p14:cNvPr>
              <p14:cNvContentPartPr/>
              <p14:nvPr/>
            </p14:nvContentPartPr>
            <p14:xfrm>
              <a:off x="732960" y="200160"/>
              <a:ext cx="6702120" cy="450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77D1E1-AB04-26C0-B906-71A1D77AF5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600" y="190800"/>
                <a:ext cx="6720840" cy="45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33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یک گرامر مستقل از متن با شرط عدم وجود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درنظر بگیرید.</a:t>
                </a:r>
              </a:p>
              <a:p>
                <a:r>
                  <a:rPr lang="fa-IR" dirty="0"/>
                  <a:t>آنگاه گرامر هم ارز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وجود دارد که فاقد قانون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است.</a:t>
                </a:r>
              </a:p>
              <a:p>
                <a:r>
                  <a:rPr lang="fa-IR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r>
                  <a:rPr lang="fa-IR" dirty="0"/>
                  <a:t>براساس مراحل زیر، مجموعه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شامل تمام متغیرهای میرا در گرامر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را پیدا میکنیم:</a:t>
                </a:r>
              </a:p>
              <a:p>
                <a:r>
                  <a:rPr lang="fa-IR" dirty="0"/>
                  <a:t>1- به ازای تمام قوانین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را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قرار دهید.</a:t>
                </a:r>
              </a:p>
              <a:p>
                <a:r>
                  <a:rPr lang="fa-IR" dirty="0"/>
                  <a:t>2- مرحله زیر را آنقدر تکرار کنید که هیچ متغیر دیگری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اضافه نشود.</a:t>
                </a:r>
              </a:p>
              <a:p>
                <a:pPr lvl="1"/>
                <a:r>
                  <a:rPr lang="fa-IR" dirty="0"/>
                  <a:t>به ازای تمام قوانین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a-IR" dirty="0"/>
              </a:p>
              <a:p>
                <a:pPr lvl="1"/>
                <a:r>
                  <a:rPr lang="fa-IR" dirty="0"/>
                  <a:t>که در آن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قرار دارند،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را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قرار دهید.</a:t>
                </a:r>
              </a:p>
              <a:p>
                <a:r>
                  <a:rPr lang="fa-IR" dirty="0"/>
                  <a:t>برای ساخت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تمام قوانین موجود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به فرم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را درنظر میگیریم که در آن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a-IR" dirty="0"/>
                  <a:t>.</a:t>
                </a:r>
              </a:p>
              <a:p>
                <a:r>
                  <a:rPr lang="fa-IR" dirty="0"/>
                  <a:t>به ازای هر یک از این قوانین، قانون مذکور و همچنین تمام قوانینی که با جایگزینی متغیرهای میرا بجای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 در تمام ترکیبات ممکن بوجود آمده اند را 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قرار میدهیم.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6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گرامر مستقل از متن فاقد قانون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و متناظر با گرامر زیر پیدا کنید.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براساس قضیه 6-3، متوجه میشویم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dirty="0"/>
                  <a:t> متغیرهای میرا هستند. سپس براساس مرحله دوم ساخت داریم.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27343" y="1346967"/>
                <a:ext cx="277932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𝐴𝐵𝑎𝐶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343" y="1346967"/>
                <a:ext cx="2779328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61731" y="4204641"/>
                <a:ext cx="759666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𝐴𝐵𝑎𝐶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𝐵𝑎𝐶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𝐴𝑎𝐶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𝐴𝐵𝑎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𝐴𝑎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731" y="4204641"/>
                <a:ext cx="7596669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117007" y="3751090"/>
            <a:ext cx="4604077" cy="523220"/>
            <a:chOff x="4117007" y="3751090"/>
            <a:chExt cx="4604077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117007" y="3751090"/>
                  <a:ext cx="706792" cy="5182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𝐴𝐵𝑎𝐶</m:t>
                        </m:r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b="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7007" y="3751090"/>
                  <a:ext cx="706792" cy="5182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870285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𝐴𝐵𝑎𝐶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285" y="3751090"/>
                  <a:ext cx="706792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662752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𝐴𝐵𝑎𝐶</m:t>
                        </m:r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2752" y="3751090"/>
                  <a:ext cx="70679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331888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𝐴𝑎𝐶</m:t>
                        </m:r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1888" y="3751090"/>
                  <a:ext cx="70679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878957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𝐴𝐵𝑎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8957" y="3751090"/>
                  <a:ext cx="706792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467223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𝐴𝐵𝑎</m:t>
                        </m:r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223" y="3751090"/>
                  <a:ext cx="706792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014292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𝑎𝐶</m:t>
                        </m:r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4292" y="3751090"/>
                  <a:ext cx="706792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72DD98-50CC-0AD0-D3F7-5AD4DA5DF050}"/>
                  </a:ext>
                </a:extLst>
              </p14:cNvPr>
              <p14:cNvContentPartPr/>
              <p14:nvPr/>
            </p14:nvContentPartPr>
            <p14:xfrm>
              <a:off x="3147120" y="4152600"/>
              <a:ext cx="1738800" cy="212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72DD98-50CC-0AD0-D3F7-5AD4DA5DF0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7760" y="4143240"/>
                <a:ext cx="1757520" cy="21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42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روشهای تبدیل گرامرها: 4) حذف قوانین واحد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/>
                  <a:t>همانطور که در مثالهای قبل دیدیم، قوانینی که هر دو طرف آن یک متغیر است و به شکل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800" dirty="0"/>
                  <a:t> میباشند، برای ما نامطلوب هستند.</a:t>
                </a:r>
              </a:p>
              <a:p>
                <a:endParaRPr lang="fa-IR" sz="2800" dirty="0"/>
              </a:p>
              <a:p>
                <a:r>
                  <a:rPr lang="fa-IR" sz="2800" b="1" dirty="0">
                    <a:solidFill>
                      <a:srgbClr val="FF0000"/>
                    </a:solidFill>
                  </a:rPr>
                  <a:t>تعریف 6-3:</a:t>
                </a:r>
              </a:p>
              <a:p>
                <a:r>
                  <a:rPr lang="fa-IR" sz="2800" dirty="0"/>
                  <a:t>هر قانونی از یک گرامر مستقل از متن به فرم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800" dirty="0"/>
                  <a:t> ، که در آن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sz="2800" dirty="0"/>
                  <a:t>  ، </a:t>
                </a:r>
                <a:r>
                  <a:rPr lang="fa-IR" sz="2800" b="1" dirty="0">
                    <a:solidFill>
                      <a:srgbClr val="FF0000"/>
                    </a:solidFill>
                  </a:rPr>
                  <a:t>قانون یکه یا واحد </a:t>
                </a:r>
                <a:r>
                  <a:rPr lang="fa-IR" sz="2800" dirty="0"/>
                  <a:t>نامیده میشوند.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0" t="-37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1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گراف وابستگی بین متغیرها با قوانین واحد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8"/>
                <a:ext cx="11942547" cy="2657208"/>
              </a:xfrm>
            </p:spPr>
            <p:txBody>
              <a:bodyPr/>
              <a:lstStyle/>
              <a:p>
                <a:r>
                  <a:rPr lang="fa-IR" dirty="0"/>
                  <a:t>گراف تشکیل شده بصورت زیر را یک </a:t>
                </a:r>
                <a:r>
                  <a:rPr lang="fa-IR" dirty="0">
                    <a:solidFill>
                      <a:srgbClr val="FF0000"/>
                    </a:solidFill>
                  </a:rPr>
                  <a:t>گراف وابستگی بین متغیرها با قوانین واحد </a:t>
                </a:r>
                <a:r>
                  <a:rPr lang="fa-IR" dirty="0"/>
                  <a:t>میگویند.</a:t>
                </a:r>
              </a:p>
              <a:p>
                <a:r>
                  <a:rPr lang="fa-IR" dirty="0"/>
                  <a:t>رئوس گراف، متغیرهای گرامر هستند.</a:t>
                </a:r>
              </a:p>
              <a:p>
                <a:r>
                  <a:rPr lang="fa-IR" dirty="0"/>
                  <a:t>یال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به شرط وجود قانون واحد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در گرامر، به گراف اضافه شود.</a:t>
                </a:r>
              </a:p>
              <a:p>
                <a:endParaRPr lang="fa-IR" dirty="0"/>
              </a:p>
              <a:p>
                <a:r>
                  <a:rPr lang="fa-IR" dirty="0"/>
                  <a:t>مثال: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8"/>
                <a:ext cx="11942547" cy="2657208"/>
              </a:xfrm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04365" y="3545115"/>
                <a:ext cx="2779328" cy="1984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𝐴𝐵𝑎𝐶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fa-IR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65" y="3545115"/>
                <a:ext cx="2779328" cy="1984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277867" y="4082773"/>
            <a:ext cx="4425121" cy="1283024"/>
            <a:chOff x="5277867" y="4082773"/>
            <a:chExt cx="4425121" cy="1283024"/>
          </a:xfrm>
        </p:grpSpPr>
        <p:sp>
          <p:nvSpPr>
            <p:cNvPr id="7" name="Oval 6"/>
            <p:cNvSpPr/>
            <p:nvPr/>
          </p:nvSpPr>
          <p:spPr>
            <a:xfrm>
              <a:off x="5277867" y="4088666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353924" y="4146811"/>
                  <a:ext cx="3751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924" y="4146811"/>
                  <a:ext cx="37510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endCxn id="12" idx="2"/>
            </p:cNvCxnSpPr>
            <p:nvPr/>
          </p:nvCxnSpPr>
          <p:spPr>
            <a:xfrm flipV="1">
              <a:off x="7118819" y="4340251"/>
              <a:ext cx="810868" cy="5893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561567" y="4082773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57103" y="4140918"/>
                  <a:ext cx="3969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103" y="4140918"/>
                  <a:ext cx="3969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/>
            <p:cNvSpPr/>
            <p:nvPr/>
          </p:nvSpPr>
          <p:spPr>
            <a:xfrm>
              <a:off x="7929687" y="4082773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005744" y="414091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744" y="4140918"/>
                  <a:ext cx="42191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7954822" y="4850842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030879" y="4908987"/>
                  <a:ext cx="396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0879" y="4908987"/>
                  <a:ext cx="3967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9153970" y="4850842"/>
              <a:ext cx="549018" cy="514955"/>
              <a:chOff x="10567115" y="4019672"/>
              <a:chExt cx="549018" cy="51495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0567115" y="4019672"/>
                <a:ext cx="549018" cy="51495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643172" y="4077817"/>
                    <a:ext cx="4219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43172" y="4077817"/>
                    <a:ext cx="42191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Straight Arrow Connector 18"/>
            <p:cNvCxnSpPr>
              <a:stCxn id="10" idx="5"/>
              <a:endCxn id="14" idx="1"/>
            </p:cNvCxnSpPr>
            <p:nvPr/>
          </p:nvCxnSpPr>
          <p:spPr>
            <a:xfrm>
              <a:off x="7030183" y="4522315"/>
              <a:ext cx="1005041" cy="40394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4" idx="6"/>
              <a:endCxn id="16" idx="2"/>
            </p:cNvCxnSpPr>
            <p:nvPr/>
          </p:nvCxnSpPr>
          <p:spPr>
            <a:xfrm>
              <a:off x="8503840" y="5108320"/>
              <a:ext cx="650130" cy="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2640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9453" y="1068055"/>
                <a:ext cx="11942547" cy="48771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یک گرامر مستقل از متن با شرط عدم وجود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درنظر بگیرید.</a:t>
                </a:r>
              </a:p>
              <a:p>
                <a:r>
                  <a:rPr lang="fa-IR" dirty="0"/>
                  <a:t>آنگاه گرامر مستقل از متن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وجود دارد که هیچ قانون واحدی نداشته و هم ارز با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است.</a:t>
                </a:r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اثبات: </a:t>
                </a:r>
                <a:r>
                  <a:rPr lang="fa-IR" dirty="0"/>
                  <a:t>مشخص است هر قانون واحد به فرم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را میتوان حذف کرد؛ </a:t>
                </a:r>
              </a:p>
              <a:p>
                <a:r>
                  <a:rPr lang="fa-IR" dirty="0">
                    <a:solidFill>
                      <a:srgbClr val="3333CC"/>
                    </a:solidFill>
                  </a:rPr>
                  <a:t>دقت شود </a:t>
                </a:r>
                <a:r>
                  <a:rPr lang="fa-IR" dirty="0"/>
                  <a:t>همیشه با جایگزینی مقادیر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در قانون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به نتیجه نمیرسیم. مثلاً اگر داشته باشیم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، در اینصورت قوانین واحد حذف نمیشوند.</a:t>
                </a:r>
              </a:p>
              <a:p>
                <a:r>
                  <a:rPr lang="fa-IR" dirty="0"/>
                  <a:t>با ترسیم گراف وابستگی بین متغیرها با قوانین واحد، تمام متغیرهای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را پیدا میکنیم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fa-IR" dirty="0"/>
              </a:p>
              <a:p>
                <a:r>
                  <a:rPr lang="fa-IR" dirty="0"/>
                  <a:t>گرامر جدید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، ابتدا با افزودن تمام قوانین غیر واحد موجود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a-IR" dirty="0"/>
                  <a:t> بوجود می آید.</a:t>
                </a:r>
              </a:p>
              <a:p>
                <a:r>
                  <a:rPr lang="fa-IR" dirty="0"/>
                  <a:t>سپس به ازای تمامی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ها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قانون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را به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a-IR" dirty="0"/>
                  <a:t> اضافه میکنیم در صورتی که</a:t>
                </a:r>
                <a:br>
                  <a:rPr lang="fa-IR" dirty="0"/>
                </a:b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|…  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fa-IR" dirty="0"/>
                  <a:t> باشد.</a:t>
                </a:r>
              </a:p>
              <a:p>
                <a:r>
                  <a:rPr lang="fa-IR" b="1" dirty="0"/>
                  <a:t>هیچ کدام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a-IR" b="1" dirty="0"/>
                  <a:t> ها تک متغیری نبوده و به همین دلیل، هرگز قانون واحد در مرحله آخر تولید نمیشود.</a:t>
                </a:r>
              </a:p>
              <a:p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453" y="1068055"/>
                <a:ext cx="11942547" cy="4877112"/>
              </a:xfrm>
              <a:blipFill>
                <a:blip r:embed="rId2"/>
                <a:stretch>
                  <a:fillRect l="-715" r="-510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9746E7-D5CA-428D-37C0-DE1F4792E1B4}"/>
              </a:ext>
            </a:extLst>
          </p:cNvPr>
          <p:cNvGrpSpPr/>
          <p:nvPr/>
        </p:nvGrpSpPr>
        <p:grpSpPr>
          <a:xfrm>
            <a:off x="349135" y="146795"/>
            <a:ext cx="2637170" cy="921260"/>
            <a:chOff x="5277867" y="4082773"/>
            <a:chExt cx="4425121" cy="128302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890672-F36D-C790-DD58-91CE20464E66}"/>
                </a:ext>
              </a:extLst>
            </p:cNvPr>
            <p:cNvSpPr/>
            <p:nvPr/>
          </p:nvSpPr>
          <p:spPr>
            <a:xfrm>
              <a:off x="5277867" y="4088666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4886600-C6D6-6F32-54AF-71C4558349F1}"/>
                    </a:ext>
                  </a:extLst>
                </p:cNvPr>
                <p:cNvSpPr txBox="1"/>
                <p:nvPr/>
              </p:nvSpPr>
              <p:spPr>
                <a:xfrm>
                  <a:off x="5353923" y="4146811"/>
                  <a:ext cx="557865" cy="4286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4886600-C6D6-6F32-54AF-71C455834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923" y="4146811"/>
                  <a:ext cx="557865" cy="4286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7841CF-8F86-F5ED-C681-DF3E515056E1}"/>
                </a:ext>
              </a:extLst>
            </p:cNvPr>
            <p:cNvCxnSpPr>
              <a:endCxn id="11" idx="2"/>
            </p:cNvCxnSpPr>
            <p:nvPr/>
          </p:nvCxnSpPr>
          <p:spPr>
            <a:xfrm flipV="1">
              <a:off x="7118819" y="4340251"/>
              <a:ext cx="810868" cy="5893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1E837D-55AE-FECA-E479-99A36ED3A82C}"/>
                </a:ext>
              </a:extLst>
            </p:cNvPr>
            <p:cNvSpPr/>
            <p:nvPr/>
          </p:nvSpPr>
          <p:spPr>
            <a:xfrm>
              <a:off x="6561567" y="4082773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BFE642D-F399-83C3-A989-688F590E58B7}"/>
                    </a:ext>
                  </a:extLst>
                </p:cNvPr>
                <p:cNvSpPr txBox="1"/>
                <p:nvPr/>
              </p:nvSpPr>
              <p:spPr>
                <a:xfrm>
                  <a:off x="6657104" y="4140918"/>
                  <a:ext cx="587132" cy="4286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BFE642D-F399-83C3-A989-688F590E5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104" y="4140918"/>
                  <a:ext cx="587132" cy="4286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C19F92-7742-7917-8B4E-F435399DC27C}"/>
                </a:ext>
              </a:extLst>
            </p:cNvPr>
            <p:cNvSpPr/>
            <p:nvPr/>
          </p:nvSpPr>
          <p:spPr>
            <a:xfrm>
              <a:off x="7929687" y="4082773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AF54C4-32C7-17C2-86AC-84FD97E82A2F}"/>
                    </a:ext>
                  </a:extLst>
                </p:cNvPr>
                <p:cNvSpPr txBox="1"/>
                <p:nvPr/>
              </p:nvSpPr>
              <p:spPr>
                <a:xfrm>
                  <a:off x="8005744" y="4140918"/>
                  <a:ext cx="600365" cy="4286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AF54C4-32C7-17C2-86AC-84FD97E82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744" y="4140918"/>
                  <a:ext cx="600365" cy="4286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7F8AD8-5159-55D9-EFC4-FF643E0F9C5E}"/>
                </a:ext>
              </a:extLst>
            </p:cNvPr>
            <p:cNvSpPr/>
            <p:nvPr/>
          </p:nvSpPr>
          <p:spPr>
            <a:xfrm>
              <a:off x="7954822" y="4850842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A0376A-252D-BDA0-06B5-75542F461A98}"/>
                    </a:ext>
                  </a:extLst>
                </p:cNvPr>
                <p:cNvSpPr txBox="1"/>
                <p:nvPr/>
              </p:nvSpPr>
              <p:spPr>
                <a:xfrm>
                  <a:off x="8030878" y="4908986"/>
                  <a:ext cx="586703" cy="4286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A0376A-252D-BDA0-06B5-75542F461A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0878" y="4908986"/>
                  <a:ext cx="586703" cy="4286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FB4DBD-D0C9-EBC0-E2FC-001C2F3570B8}"/>
                </a:ext>
              </a:extLst>
            </p:cNvPr>
            <p:cNvGrpSpPr/>
            <p:nvPr/>
          </p:nvGrpSpPr>
          <p:grpSpPr>
            <a:xfrm>
              <a:off x="9153970" y="4850842"/>
              <a:ext cx="549018" cy="514955"/>
              <a:chOff x="10567115" y="4019672"/>
              <a:chExt cx="549018" cy="51495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0D01CA7-6B17-A7C5-C5C3-992443DC0B6E}"/>
                  </a:ext>
                </a:extLst>
              </p:cNvPr>
              <p:cNvSpPr/>
              <p:nvPr/>
            </p:nvSpPr>
            <p:spPr>
              <a:xfrm>
                <a:off x="10567115" y="4019672"/>
                <a:ext cx="549018" cy="51495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D6E98A-1176-7C55-D566-039A4AB86B93}"/>
                      </a:ext>
                    </a:extLst>
                  </p:cNvPr>
                  <p:cNvSpPr txBox="1"/>
                  <p:nvPr/>
                </p:nvSpPr>
                <p:spPr>
                  <a:xfrm>
                    <a:off x="10643173" y="4077817"/>
                    <a:ext cx="421909" cy="428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D6E98A-1176-7C55-D566-039A4AB86B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43173" y="4077817"/>
                    <a:ext cx="421909" cy="42863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97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65866E4-2ABE-E7D1-F70E-802E38B96290}"/>
                </a:ext>
              </a:extLst>
            </p:cNvPr>
            <p:cNvCxnSpPr>
              <a:stCxn id="9" idx="5"/>
              <a:endCxn id="13" idx="1"/>
            </p:cNvCxnSpPr>
            <p:nvPr/>
          </p:nvCxnSpPr>
          <p:spPr>
            <a:xfrm>
              <a:off x="7030183" y="4522315"/>
              <a:ext cx="1005041" cy="40394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9B7C88-56F7-4F66-2138-A827B439493C}"/>
                </a:ext>
              </a:extLst>
            </p:cNvPr>
            <p:cNvCxnSpPr>
              <a:stCxn id="13" idx="6"/>
              <a:endCxn id="18" idx="2"/>
            </p:cNvCxnSpPr>
            <p:nvPr/>
          </p:nvCxnSpPr>
          <p:spPr>
            <a:xfrm>
              <a:off x="8503840" y="5108320"/>
              <a:ext cx="650130" cy="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82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89" y="1207504"/>
                <a:ext cx="11942547" cy="4877112"/>
              </a:xfrm>
            </p:spPr>
            <p:txBody>
              <a:bodyPr/>
              <a:lstStyle/>
              <a:p>
                <a:r>
                  <a:rPr lang="fa-IR" dirty="0"/>
                  <a:t>تمام قوانین واحد را از گرامر زیر حذف کنید.</a:t>
                </a:r>
              </a:p>
              <a:p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مشاهده میشود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،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لذا خواهیم داشت: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89" y="1207504"/>
                <a:ext cx="11942547" cy="4877112"/>
              </a:xfrm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4580" y="1266455"/>
                <a:ext cx="277932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80" y="1266455"/>
                <a:ext cx="2779328" cy="1200329"/>
              </a:xfrm>
              <a:prstGeom prst="rect">
                <a:avLst/>
              </a:prstGeom>
              <a:blipFill>
                <a:blip r:embed="rId3"/>
                <a:stretch>
                  <a:fillRect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2729128" y="4004492"/>
            <a:ext cx="2779328" cy="1816238"/>
            <a:chOff x="2729128" y="4004492"/>
            <a:chExt cx="2779328" cy="1816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729128" y="4004492"/>
                  <a:ext cx="2779328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400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b="0" dirty="0">
                    <a:solidFill>
                      <a:srgbClr val="005426"/>
                    </a:solidFill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128" y="4004492"/>
                  <a:ext cx="2779328" cy="1200329"/>
                </a:xfrm>
                <a:prstGeom prst="rect">
                  <a:avLst/>
                </a:prstGeom>
                <a:blipFill>
                  <a:blip r:embed="rId4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3104283" y="5451398"/>
              <a:ext cx="1496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قوانین جدید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15700" y="4004492"/>
            <a:ext cx="1763043" cy="2093237"/>
            <a:chOff x="515700" y="4004492"/>
            <a:chExt cx="1763043" cy="20932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15700" y="4004492"/>
                  <a:ext cx="1763043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</m:oMath>
                  </a14:m>
                  <a:endParaRPr lang="en-US" sz="2400" dirty="0">
                    <a:solidFill>
                      <a:srgbClr val="005426"/>
                    </a:solidFill>
                  </a:endParaRPr>
                </a:p>
                <a:p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00" y="4004492"/>
                  <a:ext cx="1763043" cy="15696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48848" y="5451398"/>
              <a:ext cx="14967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قوانین اولیه بدون قوانین واحد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87186" y="4004492"/>
            <a:ext cx="5407243" cy="1200329"/>
            <a:chOff x="5787186" y="4004492"/>
            <a:chExt cx="5407243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989071" y="4004492"/>
                  <a:ext cx="4205358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𝐴𝑎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400" b="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b="0" dirty="0">
                    <a:solidFill>
                      <a:srgbClr val="0070C0"/>
                    </a:solidFill>
                  </a:endParaRPr>
                </a:p>
                <a:p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a14:m>
                  <a:endPara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9071" y="4004492"/>
                  <a:ext cx="4205358" cy="1200329"/>
                </a:xfrm>
                <a:prstGeom prst="rect">
                  <a:avLst/>
                </a:prstGeom>
                <a:blipFill>
                  <a:blip r:embed="rId6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/>
            <p:cNvSpPr/>
            <p:nvPr/>
          </p:nvSpPr>
          <p:spPr>
            <a:xfrm>
              <a:off x="5787186" y="4379684"/>
              <a:ext cx="588555" cy="4499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53818" y="1349721"/>
            <a:ext cx="2826415" cy="1853041"/>
            <a:chOff x="3053818" y="1349721"/>
            <a:chExt cx="2826415" cy="1853041"/>
          </a:xfrm>
        </p:grpSpPr>
        <p:grpSp>
          <p:nvGrpSpPr>
            <p:cNvPr id="50" name="Group 49"/>
            <p:cNvGrpSpPr/>
            <p:nvPr/>
          </p:nvGrpSpPr>
          <p:grpSpPr>
            <a:xfrm>
              <a:off x="3550667" y="1349721"/>
              <a:ext cx="1832718" cy="1429872"/>
              <a:chOff x="4334438" y="1513742"/>
              <a:chExt cx="1832718" cy="142987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334438" y="1519635"/>
                <a:ext cx="549018" cy="514955"/>
                <a:chOff x="4334438" y="1519635"/>
                <a:chExt cx="549018" cy="514955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4334438" y="1519635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410495" y="1577780"/>
                      <a:ext cx="37510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0495" y="1577780"/>
                      <a:ext cx="37510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6" name="Straight Arrow Connector 15"/>
              <p:cNvCxnSpPr>
                <a:stCxn id="17" idx="4"/>
                <a:endCxn id="19" idx="7"/>
              </p:cNvCxnSpPr>
              <p:nvPr/>
            </p:nvCxnSpPr>
            <p:spPr>
              <a:xfrm flipH="1">
                <a:off x="5479648" y="2028697"/>
                <a:ext cx="412999" cy="475375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5618138" y="1513742"/>
                <a:ext cx="549018" cy="514955"/>
                <a:chOff x="5618138" y="1513742"/>
                <a:chExt cx="549018" cy="514955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5618138" y="1513742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5713674" y="1571887"/>
                      <a:ext cx="3969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13674" y="1571887"/>
                      <a:ext cx="396904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Group 27"/>
              <p:cNvGrpSpPr/>
              <p:nvPr/>
            </p:nvGrpSpPr>
            <p:grpSpPr>
              <a:xfrm>
                <a:off x="5011032" y="2428659"/>
                <a:ext cx="549018" cy="514955"/>
                <a:chOff x="6986258" y="1513742"/>
                <a:chExt cx="549018" cy="51495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6986258" y="1513742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062315" y="1571887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2315" y="1571887"/>
                      <a:ext cx="42191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5" name="Straight Arrow Connector 34"/>
              <p:cNvCxnSpPr>
                <a:stCxn id="19" idx="0"/>
                <a:endCxn id="17" idx="3"/>
              </p:cNvCxnSpPr>
              <p:nvPr/>
            </p:nvCxnSpPr>
            <p:spPr>
              <a:xfrm flipV="1">
                <a:off x="5285541" y="1953284"/>
                <a:ext cx="412999" cy="475375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14" idx="4"/>
                <a:endCxn id="19" idx="1"/>
              </p:cNvCxnSpPr>
              <p:nvPr/>
            </p:nvCxnSpPr>
            <p:spPr>
              <a:xfrm>
                <a:off x="4608947" y="2034590"/>
                <a:ext cx="482487" cy="469482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3053818" y="2833430"/>
              <a:ext cx="2826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گراف وابستگی بین متغیرها با قوانین واحد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7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گرامرها از نظر چامسکی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4857643"/>
                  </p:ext>
                </p:extLst>
              </p:nvPr>
            </p:nvGraphicFramePr>
            <p:xfrm>
              <a:off x="109538" y="1168400"/>
              <a:ext cx="11942762" cy="4876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4857643"/>
                  </p:ext>
                </p:extLst>
              </p:nvPr>
            </p:nvGraphicFramePr>
            <p:xfrm>
              <a:off x="109538" y="1168400"/>
              <a:ext cx="11942762" cy="4876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8" r:qs="rId12" r:cs="rId13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4470480" y="2762280"/>
              <a:ext cx="51120" cy="57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61120" y="2752920"/>
                <a:ext cx="6984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32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تمرین: قوانین یکه گرامر زیر ر ا حذف کنید.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4580" y="1266455"/>
                <a:ext cx="225896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𝐴𝑎𝐶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𝑐𝑑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80" y="1266455"/>
                <a:ext cx="2258961" cy="1938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80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4580" y="1266455"/>
                <a:ext cx="225896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𝐴𝑎𝐶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𝑐𝑑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80" y="1266455"/>
                <a:ext cx="2258961" cy="1938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30400" y="463680"/>
              <a:ext cx="10661760" cy="5143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1040" y="454320"/>
                <a:ext cx="10680480" cy="51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301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یک گرامر مستقل از متن با شرط عدم وجود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در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درنظر بگیرید.</a:t>
                </a:r>
              </a:p>
              <a:p>
                <a:r>
                  <a:rPr lang="fa-IR" dirty="0"/>
                  <a:t>آنگاه گرامر مستقل از متن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وجود دارد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را تولید میکند و فاقد هرگونه قانون بی فایده، قانون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و قانون واحد است.</a:t>
                </a:r>
              </a:p>
              <a:p>
                <a:r>
                  <a:rPr lang="fa-IR" dirty="0"/>
                  <a:t>اثبات:</a:t>
                </a:r>
              </a:p>
              <a:p>
                <a:r>
                  <a:rPr lang="fa-IR" dirty="0"/>
                  <a:t>طبق قضایا 6-3، 6-4 و 6-2 قوانین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، واحد و بی فایده را به ترتیب حذف کنید.</a:t>
                </a:r>
              </a:p>
              <a:p>
                <a:r>
                  <a:rPr lang="fa-IR" dirty="0"/>
                  <a:t>ترتیب اعمال قضایا اهمیت دارد لذا به ترتیب زیر عمل میکنیم:</a:t>
                </a:r>
              </a:p>
              <a:p>
                <a:r>
                  <a:rPr lang="fa-IR" dirty="0"/>
                  <a:t>1- قوانین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را حذف کنید. </a:t>
                </a:r>
                <a:r>
                  <a:rPr lang="fa-IR" dirty="0">
                    <a:solidFill>
                      <a:srgbClr val="0070C0"/>
                    </a:solidFill>
                  </a:rPr>
                  <a:t>(قضیه 6-3)</a:t>
                </a:r>
              </a:p>
              <a:p>
                <a:r>
                  <a:rPr lang="fa-IR" dirty="0"/>
                  <a:t>2- قوانین واحد را حذف کنید. </a:t>
                </a:r>
                <a:r>
                  <a:rPr lang="fa-IR" dirty="0">
                    <a:solidFill>
                      <a:srgbClr val="0070C0"/>
                    </a:solidFill>
                  </a:rPr>
                  <a:t>(قضیه 6-4)</a:t>
                </a:r>
              </a:p>
              <a:p>
                <a:r>
                  <a:rPr lang="fa-IR" dirty="0"/>
                  <a:t>3- قوانین بی فایده را حذف کنید. </a:t>
                </a:r>
                <a:r>
                  <a:rPr lang="fa-IR" dirty="0">
                    <a:solidFill>
                      <a:srgbClr val="0070C0"/>
                    </a:solidFill>
                  </a:rPr>
                  <a:t>(قضیه 6-2)</a:t>
                </a:r>
              </a:p>
              <a:p>
                <a:endParaRPr lang="fa-IR" dirty="0"/>
              </a:p>
              <a:p>
                <a:endParaRPr lang="fa-IR" dirty="0"/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7343" y="4302605"/>
            <a:ext cx="6734747" cy="2335371"/>
            <a:chOff x="207099" y="3340497"/>
            <a:chExt cx="6734747" cy="2335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07099" y="3367544"/>
                  <a:ext cx="6734747" cy="230832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en-US" sz="2400" b="1" dirty="0">
                      <a:solidFill>
                        <a:srgbClr val="FF0000"/>
                      </a:solidFill>
                      <a:cs typeface="B Mitra" panose="00000400000000000000" pitchFamily="2" charset="-78"/>
                    </a:rPr>
                    <a:t>     </a:t>
                  </a:r>
                  <a:r>
                    <a:rPr lang="fa-IR" sz="2400" b="1" dirty="0">
                      <a:solidFill>
                        <a:srgbClr val="FF0000"/>
                      </a:solidFill>
                      <a:cs typeface="B Mitra" panose="00000400000000000000" pitchFamily="2" charset="-78"/>
                    </a:rPr>
                    <a:t>نکته :</a:t>
                  </a:r>
                  <a:endParaRPr lang="en-US" sz="2400" b="1" dirty="0">
                    <a:solidFill>
                      <a:srgbClr val="FF0000"/>
                    </a:solidFill>
                    <a:cs typeface="B Mitra" panose="00000400000000000000" pitchFamily="2" charset="-78"/>
                  </a:endParaRPr>
                </a:p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حذف یکی از انواع قوانین ممکن است باعث بوجود آمدن قوانین از نوع دیگر شود؛ بعنوان مثال حذف قوانین </a:t>
                  </a:r>
                  <a14:m>
                    <m:oMath xmlns:m="http://schemas.openxmlformats.org/officeDocument/2006/math"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میتواند قوانین واحد جدیدی ایجاد کند.</a:t>
                  </a:r>
                </a:p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همچنین حذف قوانین واحد ایجاب میکند که گرامر فاقد هر گونه قانون </a:t>
                  </a:r>
                  <a14:m>
                    <m:oMath xmlns:m="http://schemas.openxmlformats.org/officeDocument/2006/math"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باشد.</a:t>
                  </a:r>
                </a:p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از طرفی حذف قوانین بی فایده باعث تولید قوانین </a:t>
                  </a:r>
                  <a14:m>
                    <m:oMath xmlns:m="http://schemas.openxmlformats.org/officeDocument/2006/math"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یا قوانین واحد نمیشود.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099" y="3367544"/>
                  <a:ext cx="6734747" cy="2308324"/>
                </a:xfrm>
                <a:prstGeom prst="rect">
                  <a:avLst/>
                </a:prstGeom>
                <a:blipFill>
                  <a:blip r:embed="rId6"/>
                  <a:stretch>
                    <a:fillRect t="-1583" r="-1357" b="-5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6432" y="3340497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66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نوام چامسکی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4408" y="2525373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Mitra" panose="00000400000000000000" pitchFamily="2" charset="-78"/>
              </a:rPr>
              <a:t>چامسکی در سال ۱۹۷۷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64" y="2902165"/>
            <a:ext cx="1784362" cy="22174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4408" y="5138070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Mitra" panose="00000400000000000000" pitchFamily="2" charset="-78"/>
              </a:rPr>
              <a:t>چامسکی در سال ۲۰۱۷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861" y="1168088"/>
            <a:ext cx="9852877" cy="4877112"/>
          </a:xfrm>
        </p:spPr>
        <p:txBody>
          <a:bodyPr>
            <a:normAutofit fontScale="85000" lnSpcReduction="20000"/>
          </a:bodyPr>
          <a:lstStyle/>
          <a:p>
            <a:r>
              <a:rPr lang="fa-IR" dirty="0"/>
              <a:t>نوام چامسکی (</a:t>
            </a:r>
            <a:r>
              <a:rPr lang="en-US" dirty="0" err="1"/>
              <a:t>Avram</a:t>
            </a:r>
            <a:r>
              <a:rPr lang="en-US" dirty="0"/>
              <a:t> Noam Chomsky</a:t>
            </a:r>
            <a:r>
              <a:rPr lang="fa-IR" dirty="0"/>
              <a:t>) یک زبان‌شناس، فیلسوف و نظریه‌پرداز آمریکایی است. از او به‌عنوان پدر زبان‌شناسی نوین یاد می‌شود.</a:t>
            </a:r>
          </a:p>
          <a:p>
            <a:r>
              <a:rPr lang="fa-IR" dirty="0"/>
              <a:t>نوام چامسکی در ۷ دسامبر ۱۹۲۸  در فیلادلفیای آمریکا متولد شد.</a:t>
            </a:r>
          </a:p>
          <a:p>
            <a:r>
              <a:rPr lang="fa-IR" dirty="0"/>
              <a:t> نظریه معروف وی دستور زایشی-گشتاری است که در دهه ۶۰ میلادی انقلابی در زبان‌شناسی معاصر ایجاد کرد. مقالات و کتاب‌های نوام چامسکی آغازگر پژوهش‌های نوینی در عرصه روان‌شناسی زبان شد.</a:t>
            </a:r>
          </a:p>
          <a:p>
            <a:r>
              <a:rPr lang="fa-IR" dirty="0"/>
              <a:t>او استاد بازنشسته دپارتمان فلسفه و زبان‌شناسی مؤسسه تکنولوژی ماساچوست آمریکا است. </a:t>
            </a:r>
          </a:p>
          <a:p>
            <a:r>
              <a:rPr lang="fa-IR" dirty="0"/>
              <a:t>وی نوشته‌های متعددی نیز در زمینۀ علوم رایانه دارد؛ که در زمینه کامپایلرها نظریات او مورد توجه است.</a:t>
            </a:r>
          </a:p>
          <a:p>
            <a:r>
              <a:rPr lang="fa-IR" dirty="0"/>
              <a:t>نظریات چامسکی انقلابی در رشتۀ زبان‌شناسی به وجود آوردند. او معتقد است اصول و خصوصیات زبان در انسان ذاتی و «به‌طور ارثی برنامه‌ریزی شده» است و محیط پیرامون کودک تنها نقش محرک را برای یادگیری زبان مادری ایفا می‌کند.</a:t>
            </a:r>
            <a:endParaRPr lang="en-US" dirty="0"/>
          </a:p>
          <a:p>
            <a:r>
              <a:rPr lang="fa-IR" dirty="0"/>
              <a:t>کودک مجموعه محدودی از اطلاعات را از محیط زبانی خویش می‌گیرد و خود قادر است ترکیبات جدیدی بسازد. نظریه‌پردازان پیش‌تر معتقد بودند زبان مادری تنها از راه شنیدن گفتار اطرافیان و به صورت اکتسابی وارد مغز کودک می‌شود.</a:t>
            </a:r>
            <a:endParaRPr lang="en-US" dirty="0"/>
          </a:p>
          <a:p>
            <a:r>
              <a:rPr lang="fa-IR" dirty="0"/>
              <a:t>از گفته‌های اوست که: «زبان آیینه فکر است». در اصل این ایده که زبان می‌تواند بازتاب‌دهنده تمام نمایی از شخصیت و حالات درونی شخص باشد، ایده چامسکی است. نظریۀ معروف چامسکی در زبان‌شناسی نظریه «گرامر جهانی» است که طبق آن افراد بشر از بدو تولد آن را دارا می‌باشند.</a:t>
            </a: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08" y="108633"/>
            <a:ext cx="1797747" cy="23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7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دستور زایشی-گشتاری (</a:t>
            </a:r>
            <a:r>
              <a:rPr lang="en-US" dirty="0"/>
              <a:t>generative-transformational grammar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5552474"/>
          </a:xfrm>
        </p:spPr>
        <p:txBody>
          <a:bodyPr>
            <a:normAutofit fontScale="92500" lnSpcReduction="10000"/>
          </a:bodyPr>
          <a:lstStyle/>
          <a:p>
            <a:r>
              <a:rPr lang="fa-IR" sz="1600" dirty="0"/>
              <a:t>دستور زایشی-گشتاری گونه‌ای از دستور زبان است که شیوه توصیف آن از ساختار زبان‌ها، جدا از شیوه دستور زبان‌های سنتی است. </a:t>
            </a:r>
          </a:p>
          <a:p>
            <a:r>
              <a:rPr lang="fa-IR" sz="1600" dirty="0"/>
              <a:t>منظور از لفظ گشتار (گردیدن، تبدیل شدن) شیوه تبدیل ذهنیات ما به زبان گفتاری و نوشتاری ما است.</a:t>
            </a:r>
          </a:p>
          <a:p>
            <a:r>
              <a:rPr lang="fa-IR" sz="1600" dirty="0"/>
              <a:t>دستور گشتاری می‌کوشد از طریق توصیف دستوری، معنای دقیق و واقعی آنچه که در پشت جملات وجود دارند را دریابد و اندیشه‌هایی که در پشت کلمات و جملات هستند را کشف کند.</a:t>
            </a:r>
          </a:p>
          <a:p>
            <a:r>
              <a:rPr lang="fa-IR" sz="1600" dirty="0"/>
              <a:t>در دستور گشتاری، ذهنیاتی که در ذهن ما وجود دارند که هنوز به زبان جاری نشده‌اند </a:t>
            </a:r>
            <a:r>
              <a:rPr lang="fa-IR" sz="1600" dirty="0">
                <a:solidFill>
                  <a:srgbClr val="FF0000"/>
                </a:solidFill>
              </a:rPr>
              <a:t>ژرف‌ساخت</a:t>
            </a:r>
            <a:r>
              <a:rPr lang="fa-IR" sz="1600" dirty="0"/>
              <a:t>  نامیده شده و مجموعه جملاتی که به زبان جاری می‌کنیم </a:t>
            </a:r>
            <a:r>
              <a:rPr lang="fa-IR" sz="1600" dirty="0">
                <a:solidFill>
                  <a:srgbClr val="FF0000"/>
                </a:solidFill>
              </a:rPr>
              <a:t>روساخت</a:t>
            </a:r>
            <a:r>
              <a:rPr lang="fa-IR" sz="1600" dirty="0"/>
              <a:t>  نام دارند.</a:t>
            </a:r>
          </a:p>
          <a:p>
            <a:r>
              <a:rPr lang="fa-IR" sz="1600" dirty="0"/>
              <a:t>یک نمونه از گشتار:</a:t>
            </a:r>
          </a:p>
          <a:p>
            <a:r>
              <a:rPr lang="fa-IR" sz="1600" dirty="0"/>
              <a:t>    این خبر مرا خوشحال کرد.</a:t>
            </a:r>
          </a:p>
          <a:p>
            <a:r>
              <a:rPr lang="fa-IR" sz="1600" dirty="0"/>
              <a:t>    من از این خبر خوشحال شدم.</a:t>
            </a:r>
          </a:p>
          <a:p>
            <a:r>
              <a:rPr lang="fa-IR" sz="1600" dirty="0"/>
              <a:t>بنا به مفهوم دستور گشتاری، در اینجا یک ژرف‌ساخت مطرح است به صورت این‌که شخصی به دلیلی حالتی پیدا کرده‌است:</a:t>
            </a:r>
          </a:p>
          <a:p>
            <a:r>
              <a:rPr lang="fa-IR" sz="1600" dirty="0"/>
              <a:t>    من (شخص) + خوشحال (حالت) + خبر (دلیل)</a:t>
            </a:r>
          </a:p>
          <a:p>
            <a:r>
              <a:rPr lang="fa-IR" sz="1600" dirty="0"/>
              <a:t>و دو جمله یادشده تحقق‌های نحوی این مفهوم هستند و تنها شیوه تبدیل آن‌ها به بیان (گشتار ) آن‌ها است که تفاوت دارد. </a:t>
            </a:r>
          </a:p>
          <a:p>
            <a:r>
              <a:rPr lang="fa-IR" sz="1600" dirty="0"/>
              <a:t>دستوری گشتاری معتقد است که هرچند دو جمله یاد شده شکل دستوری متفاوت یا به عبارتی روساخت متفاوتی دارند اما مفهوم بنیادین و ژرف‌ساخت آن‌ها یکسان یا نزدیک است.</a:t>
            </a:r>
          </a:p>
          <a:p>
            <a:r>
              <a:rPr lang="fa-IR" sz="1600" dirty="0">
                <a:solidFill>
                  <a:srgbClr val="C00000"/>
                </a:solidFill>
              </a:rPr>
              <a:t>اصل دستور گشتاری بر خلق جملات فراوان از تعداد محدودی قانون و واژه قرار دارد.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فرم نرمال چامسکی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7"/>
            <a:ext cx="11942547" cy="4874903"/>
          </a:xfrm>
        </p:spPr>
        <p:txBody>
          <a:bodyPr>
            <a:normAutofit/>
          </a:bodyPr>
          <a:lstStyle/>
          <a:p>
            <a:r>
              <a:rPr lang="fa-IR" sz="2400" dirty="0"/>
              <a:t>در نظریه زبان صوری، یک گرامر مستقل از متن هنگامی در فرم نرمال چامسکی است که تمام قوانین تولید آن با فرم زیر باشید: </a:t>
            </a:r>
          </a:p>
          <a:p>
            <a:endParaRPr lang="fa-IR" sz="2400" dirty="0"/>
          </a:p>
          <a:p>
            <a:endParaRPr lang="en-US" sz="2400" dirty="0"/>
          </a:p>
          <a:p>
            <a:r>
              <a:rPr lang="fa-IR" sz="2400" dirty="0"/>
              <a:t>در این فرم، تعداد سمبولها و متغیرهای طرف راست قانون، بسیار محدود هستند.</a:t>
            </a:r>
          </a:p>
          <a:p>
            <a:r>
              <a:rPr lang="fa-IR" sz="2400" dirty="0"/>
              <a:t>در یک حالت خاص، فرم جمله ای سمت راست قانون حداکثر دو نماد دارد.</a:t>
            </a:r>
          </a:p>
          <a:p>
            <a:r>
              <a:rPr lang="fa-IR" sz="2400" dirty="0"/>
              <a:t>مثال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13792" y="4466855"/>
                <a:ext cx="27793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92" y="4466855"/>
                <a:ext cx="2779328" cy="830997"/>
              </a:xfrm>
              <a:prstGeom prst="rect">
                <a:avLst/>
              </a:prstGeom>
              <a:blipFill>
                <a:blip r:embed="rId1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19628" y="4466855"/>
                <a:ext cx="27793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𝐴𝐴𝑆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628" y="4466855"/>
                <a:ext cx="2779328" cy="830997"/>
              </a:xfrm>
              <a:prstGeom prst="rect">
                <a:avLst/>
              </a:prstGeom>
              <a:blipFill>
                <a:blip r:embed="rId13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620" y="5267805"/>
            <a:ext cx="680390" cy="8052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272651"/>
            <a:ext cx="705012" cy="869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07787" y="1752180"/>
                <a:ext cx="5481950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: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:  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87" y="1752180"/>
                <a:ext cx="5481950" cy="9161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4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76" y="1101586"/>
                <a:ext cx="11942547" cy="48771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هر گرامر مستقل از متن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 با شرط عدم وجود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در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دارای گرامر هم ارز، در فرم </a:t>
                </a:r>
                <a:r>
                  <a:rPr lang="fa-IR" dirty="0" err="1"/>
                  <a:t>چامسکی</a:t>
                </a:r>
                <a:r>
                  <a:rPr lang="fa-IR" dirty="0"/>
                  <a:t> </a:t>
                </a:r>
                <a:r>
                  <a:rPr lang="fa-IR" dirty="0" err="1"/>
                  <a:t>بصورت</a:t>
                </a:r>
                <a:endParaRPr lang="fa-IR" dirty="0"/>
              </a:p>
              <a:p>
                <a:pPr marL="0" indent="0">
                  <a:buNone/>
                </a:pPr>
                <a:r>
                  <a:rPr lang="fa-I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است.</a:t>
                </a:r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اثبات: </a:t>
                </a:r>
                <a:r>
                  <a:rPr lang="fa-IR" dirty="0"/>
                  <a:t>براساس قضیه 6-5 میتوان </a:t>
                </a:r>
                <a:r>
                  <a:rPr lang="fa-IR" u="sng" dirty="0"/>
                  <a:t>گرامر </a:t>
                </a:r>
                <a14:m>
                  <m:oMath xmlns:m="http://schemas.openxmlformats.org/officeDocument/2006/math">
                    <m:r>
                      <a:rPr lang="en-US" i="1" u="sng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u="sng" dirty="0"/>
                  <a:t> را فاقد هرگونه قانون بی فایده، قانون </a:t>
                </a:r>
                <a14:m>
                  <m:oMath xmlns:m="http://schemas.openxmlformats.org/officeDocument/2006/math">
                    <m:r>
                      <a:rPr lang="el-GR" i="1" u="sng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u="sng" dirty="0"/>
                  <a:t> و قانون واحد</a:t>
                </a:r>
                <a:r>
                  <a:rPr lang="fa-IR" dirty="0"/>
                  <a:t> در نظر گرفت.</a:t>
                </a:r>
              </a:p>
              <a:p>
                <a:r>
                  <a:rPr lang="fa-IR" dirty="0"/>
                  <a:t>ساخت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در دو فاز انجام میشود:</a:t>
                </a:r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فاز 1: </a:t>
                </a:r>
                <a:r>
                  <a:rPr lang="fa-IR" dirty="0"/>
                  <a:t>گرامر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از روی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میسازیم.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a-I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 را ابتدا برابر با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dirty="0"/>
                  <a:t> قرار میدهیم.</a:t>
                </a:r>
              </a:p>
              <a:p>
                <a:r>
                  <a:rPr lang="fa-IR" dirty="0"/>
                  <a:t>بدین منظور تمام قوانین موجود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به فرم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dirty="0"/>
                  <a:t> را در نظر میگیریم.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a-IR" dirty="0"/>
              </a:p>
              <a:p>
                <a:r>
                  <a:rPr lang="fa-IR" dirty="0"/>
                  <a:t>اگر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آنگاه چون هیچ قانون واحدی وجود ندارد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باید پایانی باشد. در این حالت قانون را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 قرار میدهیم.</a:t>
                </a:r>
              </a:p>
              <a:p>
                <a:r>
                  <a:rPr lang="fa-IR" dirty="0"/>
                  <a:t>در غیر اینصورت به ازای هر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a-IR" dirty="0"/>
                  <a:t> متغیرهای جدید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a-IR" dirty="0"/>
                  <a:t> را معرفی میکنیم. قانون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را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a-IR" dirty="0"/>
                  <a:t> را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a-I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اضافه میکنیم.</a:t>
                </a:r>
              </a:p>
              <a:p>
                <a:r>
                  <a:rPr lang="fa-IR" dirty="0"/>
                  <a:t>بدین ترتیب قانون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dirty="0"/>
                  <a:t> را به جای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اضافه میکنیم که</a:t>
                </a:r>
                <a:endParaRPr lang="en-US" dirty="0"/>
              </a:p>
              <a:p>
                <a:pPr lvl="1"/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a-IR" dirty="0"/>
                  <a:t>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  <a:p>
                <a:pPr lvl="1"/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اگر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dirty="0"/>
                  <a:t>.</a:t>
                </a:r>
              </a:p>
              <a:p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76" y="1101586"/>
                <a:ext cx="11942547" cy="4877112"/>
              </a:xfrm>
              <a:blipFill>
                <a:blip r:embed="rId2"/>
                <a:stretch>
                  <a:fillRect t="-250" r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6977" y="5445035"/>
            <a:ext cx="8969188" cy="1200329"/>
            <a:chOff x="0" y="5271246"/>
            <a:chExt cx="8969188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0" y="5271246"/>
                  <a:ext cx="8969188" cy="1200329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     این فاز، باعث حذف پایانی ها از قوانینی میشود که طول طرف راست آنها بیشتر از یک باشد.</a:t>
                  </a:r>
                </a:p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در این مرحله گرامر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𝐺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بوجود می آید که تمام قوانین آن به فرم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  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یا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میباشد بطوری که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و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</a:rPr>
                    <a:t> </a:t>
                  </a:r>
                  <a:endParaRPr lang="fa-IR" sz="2400" dirty="0">
                    <a:solidFill>
                      <a:schemeClr val="tx1"/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271246"/>
                  <a:ext cx="8969188" cy="1200329"/>
                </a:xfrm>
                <a:prstGeom prst="rect">
                  <a:avLst/>
                </a:prstGeom>
                <a:blipFill>
                  <a:blip r:embed="rId10"/>
                  <a:stretch>
                    <a:fillRect t="-4061" r="-1020" b="-11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7188" y="5271246"/>
              <a:ext cx="432000" cy="4320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43353B-2D68-01DF-6AF7-2DAC3277348A}"/>
                  </a:ext>
                </a:extLst>
              </p14:cNvPr>
              <p14:cNvContentPartPr/>
              <p14:nvPr/>
            </p14:nvContentPartPr>
            <p14:xfrm>
              <a:off x="223560" y="167400"/>
              <a:ext cx="11027880" cy="533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43353B-2D68-01DF-6AF7-2DAC3277348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4200" y="158040"/>
                <a:ext cx="11046600" cy="53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05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ادامه قضیه 6-6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7"/>
                <a:ext cx="11942547" cy="5426677"/>
              </a:xfrm>
            </p:spPr>
            <p:txBody>
              <a:bodyPr>
                <a:normAutofit/>
              </a:bodyPr>
              <a:lstStyle/>
              <a:p>
                <a:r>
                  <a:rPr lang="fa-IR" sz="2400" b="1" dirty="0">
                    <a:solidFill>
                      <a:srgbClr val="FF0000"/>
                    </a:solidFill>
                  </a:rPr>
                  <a:t>فاز 2:</a:t>
                </a:r>
                <a:r>
                  <a:rPr lang="fa-IR" sz="2400" dirty="0"/>
                  <a:t> در فاز دوم، با معرفی متغیرهای بیشتر سعی میکنیم تا در هر جا که لازم باشد، طول طرف راست قوانین را کاهش دهیم.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درنظر میگیریم.</a:t>
                </a:r>
              </a:p>
              <a:p>
                <a:r>
                  <a:rPr lang="fa-IR" sz="2400" dirty="0"/>
                  <a:t>تمام قوانین به فرم فرم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sz="2400" dirty="0"/>
                  <a:t> با شرط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a-IR" sz="2400" dirty="0"/>
                  <a:t> را 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a-IR" sz="2400" dirty="0"/>
                  <a:t> قرار میدهیم. </a:t>
                </a:r>
              </a:p>
              <a:p>
                <a:r>
                  <a:rPr lang="fa-IR" sz="2400" dirty="0"/>
                  <a:t>برای تمام قوانین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a-IR" sz="2400" dirty="0"/>
                  <a:t> متغیرهای جدید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را معرفی، 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fa-IR" sz="2400" dirty="0"/>
                  <a:t> اضافه کرده</a:t>
                </a:r>
              </a:p>
              <a:p>
                <a:endParaRPr lang="en-US" sz="2400" dirty="0"/>
              </a:p>
              <a:p>
                <a:r>
                  <a:rPr lang="fa-IR" sz="2400" dirty="0"/>
                  <a:t> و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fa-IR" sz="2400" dirty="0"/>
                  <a:t> را 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a-IR" sz="2400" dirty="0"/>
                  <a:t> قرار میدهیم. </a:t>
                </a:r>
              </a:p>
              <a:p>
                <a:r>
                  <a:rPr lang="fa-IR" sz="2400" dirty="0"/>
                  <a:t>بدین ترتیب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r>
                  <a:rPr lang="fa-IR" sz="2400" dirty="0"/>
                  <a:t> و گرامر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sz="2400" dirty="0"/>
                  <a:t> در فرم نرمال چامسکی است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7"/>
                <a:ext cx="11942547" cy="5426677"/>
              </a:xfrm>
              <a:blipFill>
                <a:blip r:embed="rId2"/>
                <a:stretch>
                  <a:fillRect r="-766" b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1673" y="3335095"/>
            <a:ext cx="6528604" cy="1631602"/>
            <a:chOff x="184986" y="4862253"/>
            <a:chExt cx="6528604" cy="1631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84986" y="4902009"/>
                  <a:ext cx="6493565" cy="1591846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     این فاز، باعث کوتاه شدن قوانینی که سمت راست آنها طولی بیشتر از 2 دارند خواهد شد.</a:t>
                  </a:r>
                </a:p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در این مرحله گرامر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از روی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𝐺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بوجود می آید که تمام قوانین آن به فرم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یا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میباشد بطوری که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و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</a:rPr>
                    <a:t> </a:t>
                  </a:r>
                  <a:endParaRPr lang="fa-IR" sz="2400" dirty="0">
                    <a:solidFill>
                      <a:schemeClr val="tx1"/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86" y="4902009"/>
                  <a:ext cx="6493565" cy="1591846"/>
                </a:xfrm>
                <a:prstGeom prst="rect">
                  <a:avLst/>
                </a:prstGeom>
                <a:blipFill>
                  <a:blip r:embed="rId10"/>
                  <a:stretch>
                    <a:fillRect l="-2254" t="-3065" r="-1502" b="-88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1590" y="4862253"/>
              <a:ext cx="432000" cy="4320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990C2A-053E-C486-BA7C-685397143B1B}"/>
                  </a:ext>
                </a:extLst>
              </p14:cNvPr>
              <p14:cNvContentPartPr/>
              <p14:nvPr/>
            </p14:nvContentPartPr>
            <p14:xfrm>
              <a:off x="1591200" y="100800"/>
              <a:ext cx="10324440" cy="4807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990C2A-053E-C486-BA7C-685397143B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81840" y="91440"/>
                <a:ext cx="10343160" cy="48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73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گرامر مفروض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𝐵𝑎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𝑎𝑎𝑏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𝐴𝑐</m:t>
                            </m:r>
                          </m:e>
                        </m:eqArr>
                      </m:e>
                    </m:d>
                  </m:oMath>
                </a14:m>
                <a:r>
                  <a:rPr lang="fa-IR" dirty="0"/>
                  <a:t> را به فرم نرمال چامسکی تبدیل کنید.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0351" y="3584559"/>
                <a:ext cx="1907509" cy="2264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sz="24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51" y="3584559"/>
                <a:ext cx="1907509" cy="2264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3890" y="2556696"/>
                <a:ext cx="29604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fa-IR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rPr>
                  <a:t>فاز اول: تعریف متغیرهای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𝐵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𝑎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𝐵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𝑏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𝐵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90" y="2556696"/>
                <a:ext cx="2960431" cy="830997"/>
              </a:xfrm>
              <a:prstGeom prst="rect">
                <a:avLst/>
              </a:prstGeom>
              <a:blipFill>
                <a:blip r:embed="rId5"/>
                <a:stretch>
                  <a:fillRect t="-5839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34868" y="2556696"/>
                <a:ext cx="29604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fa-IR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rPr>
                  <a:t>فاز دوم: تعریف متغیرهای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68" y="2556696"/>
                <a:ext cx="2960431" cy="830997"/>
              </a:xfrm>
              <a:prstGeom prst="rect">
                <a:avLst/>
              </a:prstGeom>
              <a:blipFill>
                <a:blip r:embed="rId7"/>
                <a:stretch>
                  <a:fillRect t="-5839"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01078" y="3444408"/>
                <a:ext cx="1457899" cy="251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sz="20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78" y="3444408"/>
                <a:ext cx="1457899" cy="25137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22195" y="2850448"/>
                <a:ext cx="1712520" cy="2998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eqArr>
                    </m:oMath>
                  </m:oMathPara>
                </a14:m>
                <a:endParaRPr lang="en-US" sz="24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195" y="2850448"/>
                <a:ext cx="1712520" cy="29988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FBEECF-7D37-2425-8ADA-C4C49F49DEDF}"/>
                  </a:ext>
                </a:extLst>
              </p14:cNvPr>
              <p14:cNvContentPartPr/>
              <p14:nvPr/>
            </p14:nvContentPartPr>
            <p14:xfrm>
              <a:off x="680760" y="1742400"/>
              <a:ext cx="11079720" cy="446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FBEECF-7D37-2425-8ADA-C4C49F49DE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400" y="1733040"/>
                <a:ext cx="11098440" cy="44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87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مراحل تبدیل به فرم نرمال چامسکی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86530886"/>
                  </p:ext>
                </p:extLst>
              </p:nvPr>
            </p:nvGraphicFramePr>
            <p:xfrm>
              <a:off x="109538" y="1223682"/>
              <a:ext cx="11942762" cy="48215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86530886"/>
                  </p:ext>
                </p:extLst>
              </p:nvPr>
            </p:nvGraphicFramePr>
            <p:xfrm>
              <a:off x="109538" y="1223682"/>
              <a:ext cx="11942762" cy="48215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739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1433321310"/>
                  </p:ext>
                </p:extLst>
              </p:nvPr>
            </p:nvGraphicFramePr>
            <p:xfrm>
              <a:off x="1086575" y="1214846"/>
              <a:ext cx="9807848" cy="48855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1433321310"/>
                  </p:ext>
                </p:extLst>
              </p:nvPr>
            </p:nvGraphicFramePr>
            <p:xfrm>
              <a:off x="1086575" y="1214846"/>
              <a:ext cx="9807848" cy="48855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174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گرامر مفروض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𝑎𝐴𝐵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𝑎𝐴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𝑏𝐵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r>
                  <a:rPr lang="fa-IR" dirty="0"/>
                  <a:t> را به فرم نرمال چامسکی تبدیل کنید.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3890" y="2556696"/>
            <a:ext cx="2960431" cy="2966855"/>
            <a:chOff x="303890" y="2556696"/>
            <a:chExt cx="2960431" cy="2966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30351" y="3584559"/>
                  <a:ext cx="1849289" cy="19389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351" y="3584559"/>
                  <a:ext cx="1849289" cy="1938992"/>
                </a:xfrm>
                <a:prstGeom prst="rect">
                  <a:avLst/>
                </a:prstGeom>
                <a:blipFill>
                  <a:blip r:embed="rId3"/>
                  <a:stretch>
                    <a:fillRect b="-6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اول: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𝑎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5839" b="-1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434868" y="2556696"/>
            <a:ext cx="2960431" cy="3134481"/>
            <a:chOff x="4434868" y="2556696"/>
            <a:chExt cx="2960431" cy="3134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434868" y="2556696"/>
                  <a:ext cx="296043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دوم: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868" y="2556696"/>
                  <a:ext cx="2960431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5839" b="-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101078" y="3444408"/>
                  <a:ext cx="1694438" cy="22467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endParaRPr lang="en-US" sz="2000" dirty="0">
                    <a:solidFill>
                      <a:srgbClr val="005426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078" y="3444408"/>
                  <a:ext cx="1694438" cy="22467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126560E-0620-323E-9B38-CD5928BCB761}"/>
                  </a:ext>
                </a:extLst>
              </p14:cNvPr>
              <p14:cNvContentPartPr/>
              <p14:nvPr/>
            </p14:nvContentPartPr>
            <p14:xfrm>
              <a:off x="1181160" y="167400"/>
              <a:ext cx="8336520" cy="5362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126560E-0620-323E-9B38-CD5928BCB7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1800" y="158040"/>
                <a:ext cx="8355240" cy="53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01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گرامر مفروض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𝑎𝐴𝑏𝐵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𝐴𝐵𝑆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𝑏𝑏</m:t>
                            </m:r>
                          </m:e>
                        </m:eqArr>
                      </m:e>
                    </m:d>
                  </m:oMath>
                </a14:m>
                <a:r>
                  <a:rPr lang="fa-IR" dirty="0"/>
                  <a:t> را به فرم نرمال چامسکی تبدیل کنید.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3890" y="2556696"/>
            <a:ext cx="2960431" cy="2964365"/>
            <a:chOff x="303890" y="2556696"/>
            <a:chExt cx="2960431" cy="2964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20337" y="3582069"/>
                  <a:ext cx="2843984" cy="19389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𝐴𝐵𝑆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37" y="3582069"/>
                  <a:ext cx="2843984" cy="1938992"/>
                </a:xfrm>
                <a:prstGeom prst="rect">
                  <a:avLst/>
                </a:prstGeom>
                <a:blipFill>
                  <a:blip r:embed="rId3"/>
                  <a:stretch>
                    <a:fillRect b="-3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اول: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𝑎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5839" b="-1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434868" y="2556696"/>
            <a:ext cx="2960431" cy="3401765"/>
            <a:chOff x="4434868" y="2556696"/>
            <a:chExt cx="2960431" cy="34017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434868" y="2556696"/>
                  <a:ext cx="2960431" cy="847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دوم: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868" y="2556696"/>
                  <a:ext cx="2960431" cy="847220"/>
                </a:xfrm>
                <a:prstGeom prst="rect">
                  <a:avLst/>
                </a:prstGeom>
                <a:blipFill>
                  <a:blip r:embed="rId5"/>
                  <a:stretch>
                    <a:fillRect t="-5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805243" y="3403916"/>
                  <a:ext cx="1994584" cy="25545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𝐵𝑆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243" y="3403916"/>
                  <a:ext cx="1994584" cy="255454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921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گرامر مفروض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𝐴𝑎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𝑏𝑏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𝑏𝑐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fa-IR" dirty="0"/>
                  <a:t> را به فرم نرمال چامسکی تبدیل کنید.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0191" y="2795835"/>
            <a:ext cx="2996210" cy="2225702"/>
            <a:chOff x="303890" y="2556696"/>
            <a:chExt cx="2996210" cy="2225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20337" y="3582069"/>
                  <a:ext cx="2879763" cy="1200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𝐴𝑎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𝑏𝑐</m:t>
                            </m:r>
                            <m:r>
                              <a:rPr lang="en-US" sz="24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𝑏𝑏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dirty="0">
                    <a:solidFill>
                      <a:srgbClr val="005426"/>
                    </a:solidFill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37" y="3582069"/>
                  <a:ext cx="2879763" cy="1200329"/>
                </a:xfrm>
                <a:prstGeom prst="rect">
                  <a:avLst/>
                </a:prstGeom>
                <a:blipFill>
                  <a:blip r:embed="rId3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303890" y="2556696"/>
              <a:ext cx="29604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آماده سازی: حذف قوانین واحد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38680" y="2643435"/>
            <a:ext cx="3078713" cy="2988455"/>
            <a:chOff x="4434868" y="2556696"/>
            <a:chExt cx="3078713" cy="2988455"/>
          </a:xfrm>
        </p:grpSpPr>
        <p:sp>
          <p:nvSpPr>
            <p:cNvPr id="10" name="Rectangle 9"/>
            <p:cNvSpPr/>
            <p:nvPr/>
          </p:nvSpPr>
          <p:spPr>
            <a:xfrm>
              <a:off x="4434868" y="2556696"/>
              <a:ext cx="2960431" cy="84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فاز دوم: تعریف متغیرهای کوتاه کننده سمت راست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602849" y="3606159"/>
                  <a:ext cx="2910732" cy="19389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849" y="3606159"/>
                  <a:ext cx="2910732" cy="19389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244138" y="2643435"/>
            <a:ext cx="3027179" cy="2964365"/>
            <a:chOff x="303890" y="2556696"/>
            <a:chExt cx="3027179" cy="2964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20337" y="3582069"/>
                  <a:ext cx="2910732" cy="19389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37" y="3582069"/>
                  <a:ext cx="2910732" cy="19389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اول: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𝑎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𝑏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𝑐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5882" b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79986" y="329046"/>
            <a:ext cx="2826415" cy="1853041"/>
            <a:chOff x="3053818" y="1349721"/>
            <a:chExt cx="2826415" cy="1853041"/>
          </a:xfrm>
        </p:grpSpPr>
        <p:grpSp>
          <p:nvGrpSpPr>
            <p:cNvPr id="16" name="Group 15"/>
            <p:cNvGrpSpPr/>
            <p:nvPr/>
          </p:nvGrpSpPr>
          <p:grpSpPr>
            <a:xfrm>
              <a:off x="3550667" y="1349721"/>
              <a:ext cx="1832718" cy="1429872"/>
              <a:chOff x="4334438" y="1513742"/>
              <a:chExt cx="1832718" cy="14298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334438" y="1519635"/>
                <a:ext cx="549018" cy="514955"/>
                <a:chOff x="4334438" y="1519635"/>
                <a:chExt cx="549018" cy="514955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334438" y="1519635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10495" y="1577780"/>
                      <a:ext cx="37510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0495" y="1577780"/>
                      <a:ext cx="37510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" name="Straight Arrow Connector 18"/>
              <p:cNvCxnSpPr>
                <a:stCxn id="26" idx="4"/>
                <a:endCxn id="24" idx="7"/>
              </p:cNvCxnSpPr>
              <p:nvPr/>
            </p:nvCxnSpPr>
            <p:spPr>
              <a:xfrm flipH="1">
                <a:off x="5479648" y="2028697"/>
                <a:ext cx="412999" cy="475375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5618138" y="1513742"/>
                <a:ext cx="549018" cy="514955"/>
                <a:chOff x="5618138" y="1513742"/>
                <a:chExt cx="549018" cy="514955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5618138" y="1513742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713674" y="1571887"/>
                      <a:ext cx="3969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13674" y="1571887"/>
                      <a:ext cx="396904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/>
              <p:cNvGrpSpPr/>
              <p:nvPr/>
            </p:nvGrpSpPr>
            <p:grpSpPr>
              <a:xfrm>
                <a:off x="5011032" y="2428659"/>
                <a:ext cx="549018" cy="514955"/>
                <a:chOff x="6986258" y="1513742"/>
                <a:chExt cx="549018" cy="514955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986258" y="1513742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7062315" y="1571887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2315" y="1571887"/>
                      <a:ext cx="42191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Straight Arrow Connector 21"/>
              <p:cNvCxnSpPr>
                <a:stCxn id="24" idx="0"/>
                <a:endCxn id="26" idx="3"/>
              </p:cNvCxnSpPr>
              <p:nvPr/>
            </p:nvCxnSpPr>
            <p:spPr>
              <a:xfrm flipV="1">
                <a:off x="5285541" y="1953284"/>
                <a:ext cx="412999" cy="475375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28" idx="4"/>
                <a:endCxn id="24" idx="1"/>
              </p:cNvCxnSpPr>
              <p:nvPr/>
            </p:nvCxnSpPr>
            <p:spPr>
              <a:xfrm>
                <a:off x="4608947" y="2034590"/>
                <a:ext cx="482487" cy="469482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053818" y="2833430"/>
              <a:ext cx="2826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گراف وابستگی بین متغیرها با قوانین واحد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7B24CE-AEA4-BD52-9649-0E464739A3BE}"/>
                  </a:ext>
                </a:extLst>
              </p14:cNvPr>
              <p14:cNvContentPartPr/>
              <p14:nvPr/>
            </p14:nvContentPartPr>
            <p14:xfrm>
              <a:off x="4376520" y="144720"/>
              <a:ext cx="2907360" cy="121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7B24CE-AEA4-BD52-9649-0E464739A3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67160" y="135360"/>
                <a:ext cx="2926080" cy="12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10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گرامر مقابل را به فرم نرمال چامسکی تبدیل کنید.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0118" y="1530584"/>
            <a:ext cx="3723419" cy="1769160"/>
            <a:chOff x="303890" y="2556696"/>
            <a:chExt cx="3723419" cy="1769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22924" y="3125527"/>
                  <a:ext cx="3604385" cy="1200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𝑎𝑏𝐴𝐵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𝑎𝑏𝐵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𝑎𝑏𝐴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a14:m>
                  <a:r>
                    <a:rPr lang="en-US" sz="2400" i="1" dirty="0">
                      <a:solidFill>
                        <a:srgbClr val="005426"/>
                      </a:solidFill>
                      <a:latin typeface="Cambria Math" panose="02040503050406030204" pitchFamily="18" charset="0"/>
                    </a:rPr>
                    <a:t> </a:t>
                  </a: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𝑏𝐵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𝐵𝐴𝑎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924" y="3125527"/>
                  <a:ext cx="3604385" cy="1200329"/>
                </a:xfrm>
                <a:prstGeom prst="rect">
                  <a:avLst/>
                </a:prstGeom>
                <a:blipFill>
                  <a:blip r:embed="rId2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03890" y="2556696"/>
                  <a:ext cx="335297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آماده سازی: حذف قوانین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0" y="2556696"/>
                  <a:ext cx="3352979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7895" b="-3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8398678" y="1638358"/>
            <a:ext cx="3105195" cy="4742782"/>
            <a:chOff x="4434868" y="2556696"/>
            <a:chExt cx="3105195" cy="4742782"/>
          </a:xfrm>
        </p:grpSpPr>
        <p:sp>
          <p:nvSpPr>
            <p:cNvPr id="10" name="Rectangle 9"/>
            <p:cNvSpPr/>
            <p:nvPr/>
          </p:nvSpPr>
          <p:spPr>
            <a:xfrm>
              <a:off x="4434868" y="2556696"/>
              <a:ext cx="2960431" cy="84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فاز دوم: تعریف متغیرهای کوتاه کننده سمت راست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4602849" y="3606159"/>
                  <a:ext cx="2937214" cy="3693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i="1" dirty="0">
                      <a:solidFill>
                        <a:srgbClr val="005426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fa-IR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fa-IR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dirty="0">
                    <a:solidFill>
                      <a:srgbClr val="005426"/>
                    </a:solidFill>
                  </a:endParaRP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dirty="0">
                    <a:solidFill>
                      <a:srgbClr val="005426"/>
                    </a:solidFill>
                  </a:endParaRP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dirty="0">
                    <a:solidFill>
                      <a:srgbClr val="005426"/>
                    </a:solidFill>
                  </a:endParaRP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n-US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005426"/>
                    </a:solidFill>
                  </a:endParaRPr>
                </a:p>
                <a:p>
                  <a:endParaRPr lang="en-US" dirty="0">
                    <a:solidFill>
                      <a:srgbClr val="005426"/>
                    </a:solidFill>
                  </a:endParaRPr>
                </a:p>
                <a:p>
                  <a:endParaRPr lang="en-US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849" y="3606159"/>
                  <a:ext cx="2937214" cy="369331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244138" y="2643435"/>
            <a:ext cx="4154540" cy="3272142"/>
            <a:chOff x="303890" y="2556696"/>
            <a:chExt cx="4154540" cy="3272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20337" y="3582069"/>
                  <a:ext cx="4038093" cy="22467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2000" i="1" dirty="0">
                      <a:solidFill>
                        <a:srgbClr val="005426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fa-IR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fa-IR" sz="20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000" dirty="0">
                    <a:solidFill>
                      <a:srgbClr val="005426"/>
                    </a:solidFill>
                  </a:endParaRPr>
                </a:p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sz="2000" dirty="0">
                    <a:solidFill>
                      <a:srgbClr val="005426"/>
                    </a:solidFill>
                  </a:endParaRPr>
                </a:p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37" y="3582069"/>
                  <a:ext cx="4038093" cy="22467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اول: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𝑎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𝑏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𝑐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5882" b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0435" y="191756"/>
                <a:ext cx="2312108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𝑎𝑏𝐴𝐵</m:t>
                      </m:r>
                    </m:oMath>
                  </m:oMathPara>
                </a14:m>
                <a:endParaRPr lang="en-US" sz="2400" i="1" dirty="0">
                  <a:solidFill>
                    <a:srgbClr val="005426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𝑏𝐴𝐵</m:t>
                    </m:r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b="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𝐵𝐴𝑎</m:t>
                    </m:r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35" y="191756"/>
                <a:ext cx="2312108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35019" y="3490655"/>
            <a:ext cx="3723419" cy="2138491"/>
            <a:chOff x="303890" y="2556696"/>
            <a:chExt cx="3723419" cy="2138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22924" y="3125527"/>
                  <a:ext cx="3604385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𝑎𝑏𝐴𝐵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𝑎𝑏𝐵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𝑎𝑏𝐴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𝑏𝐵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𝐵𝐴𝑎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fa-IR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𝐵𝑎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fa-IR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sz="2400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𝑏𝐵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924" y="3125527"/>
                  <a:ext cx="3604385" cy="1569660"/>
                </a:xfrm>
                <a:prstGeom prst="rect">
                  <a:avLst/>
                </a:prstGeom>
                <a:blipFill>
                  <a:blip r:embed="rId8"/>
                  <a:stretch>
                    <a:fillRect b="-5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303890" y="2556696"/>
              <a:ext cx="33529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آماده سازی: حذف قوانین واحد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54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شیلا گریباخ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406" y="1168087"/>
            <a:ext cx="8643332" cy="5504261"/>
          </a:xfrm>
        </p:spPr>
        <p:txBody>
          <a:bodyPr>
            <a:normAutofit/>
          </a:bodyPr>
          <a:lstStyle/>
          <a:p>
            <a:r>
              <a:rPr lang="fa-IR" sz="2400" dirty="0"/>
              <a:t>شیلا گریباخ (</a:t>
            </a:r>
            <a:r>
              <a:rPr lang="en-US" sz="2400" dirty="0"/>
              <a:t>Sheila Adele </a:t>
            </a:r>
            <a:r>
              <a:rPr lang="en-US" sz="2400" dirty="0" err="1"/>
              <a:t>Greibach</a:t>
            </a:r>
            <a:r>
              <a:rPr lang="en-US" sz="2400" dirty="0"/>
              <a:t> </a:t>
            </a:r>
            <a:r>
              <a:rPr lang="fa-IR" sz="2400" dirty="0"/>
              <a:t>) در 6 اکتبر 1939 در نیویورک متولد شد</a:t>
            </a:r>
          </a:p>
          <a:p>
            <a:r>
              <a:rPr lang="fa-IR" sz="2400" dirty="0"/>
              <a:t>او محقق در زمینه زبانهای صوری در محاسبات کامپیوتری، آتاماتا، تئوری کامپایلر و علوم کامپیوتر میباشد.</a:t>
            </a:r>
          </a:p>
          <a:p>
            <a:r>
              <a:rPr lang="fa-IR" sz="2400" dirty="0"/>
              <a:t>وی یک استاد برجسته علوم کامپیوتر در دانشگاه کالیفرنیا ، لس آنجلس است و از جمله کارهای برجسته همکاری با سیمور گینسبورگ و مایکل آ. هریسون در تجزیه حساس به متن با استفاده از مدل اتوماتیک پشته می باشد.</a:t>
            </a:r>
          </a:p>
          <a:p>
            <a:r>
              <a:rPr lang="fa-IR" sz="2400" dirty="0"/>
              <a:t>وی در سال 1965 علاوه بر ایجاد فرم نرمال (فرم نرمال گریباخ) برای گرامر های مستقل از متن، در مورد آتاماتاهای پشته ای و مشکلات تصمیم گیری نیز تحقیق کرد.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1" y="1168088"/>
            <a:ext cx="3557918" cy="26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فرم نرمال گریباخ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7"/>
                <a:ext cx="11942547" cy="4874903"/>
              </a:xfrm>
            </p:spPr>
            <p:txBody>
              <a:bodyPr>
                <a:normAutofit/>
              </a:bodyPr>
              <a:lstStyle/>
              <a:p>
                <a:r>
                  <a:rPr lang="fa-IR" sz="2400" dirty="0"/>
                  <a:t>در نظریه زبان صوری، یک گرامر مستقل از متن هنگامی در فرم نرمال گریباخ است که تمام قوانین تولید آن با فرم زیر باشید: </a:t>
                </a:r>
              </a:p>
              <a:p>
                <a:endParaRPr lang="fa-IR" sz="2400" dirty="0"/>
              </a:p>
              <a:p>
                <a:r>
                  <a:rPr lang="fa-IR" sz="2400" dirty="0"/>
                  <a:t>در این فرم، محدوديت روي محل قرارگيري متغيرها و ترمينال ها مي باشد.</a:t>
                </a:r>
              </a:p>
              <a:p>
                <a:r>
                  <a:rPr lang="fa-IR" sz="2400" dirty="0"/>
                  <a:t>خیلی شبیه به </a:t>
                </a:r>
                <a:r>
                  <a:rPr lang="en-US" sz="2400" dirty="0"/>
                  <a:t>S</a:t>
                </a:r>
                <a:r>
                  <a:rPr lang="fa-IR" sz="2400" dirty="0"/>
                  <a:t>-گرامر ها میباشد ولی لزومي ندارد زوج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فقط یکبار تکرار شده باشد.</a:t>
                </a:r>
              </a:p>
              <a:p>
                <a:r>
                  <a:rPr lang="fa-IR" sz="2400" dirty="0"/>
                  <a:t>مورد كاربرد آن در كامپايلرها ، نياز به متغير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براي انتخاب مولد مورد نظر، مي باشد.</a:t>
                </a:r>
              </a:p>
              <a:p>
                <a:r>
                  <a:rPr lang="fa-IR" sz="2400" dirty="0"/>
                  <a:t>فرم جمله ای سمت راست میتواند طولی بیشتر از دو داشته باشد.</a:t>
                </a:r>
              </a:p>
              <a:p>
                <a:r>
                  <a:rPr lang="fa-IR" sz="2400" dirty="0"/>
                  <a:t>مثال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7"/>
                <a:ext cx="11942547" cy="4874903"/>
              </a:xfrm>
              <a:blipFill>
                <a:blip r:embed="rId2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19487" y="4807199"/>
                <a:ext cx="277932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𝑎𝐴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7" y="4807199"/>
                <a:ext cx="2779328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23864" y="4892430"/>
                <a:ext cx="277932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𝑎𝐴𝐵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𝑏𝐵𝐵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𝑏𝐵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𝑎𝐴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64" y="4892430"/>
                <a:ext cx="277932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997" y="5245204"/>
            <a:ext cx="680390" cy="8052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046" y="5180559"/>
            <a:ext cx="705012" cy="869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07787" y="1752180"/>
                <a:ext cx="57957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: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87" y="1752180"/>
                <a:ext cx="579575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77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گرامر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𝑎𝑏𝑆𝑏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را به فرم نرمال گریباخ تبدیل کنید.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5700" y="1493911"/>
                <a:ext cx="2065694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𝑎𝐴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00" y="1493911"/>
                <a:ext cx="206569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8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بازگشتی از چپ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اگر در یک گرامر مستقل از متن برای متغیری مانند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حداقل یک قاعده تولید به شکلی که با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شروع شود  داشته باشیم ، میگوییم قواعد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دارای بازگشتی از چپ است.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)</a:t>
                </a:r>
              </a:p>
              <a:p>
                <a:endParaRPr lang="fa-IR" dirty="0"/>
              </a:p>
              <a:p>
                <a:r>
                  <a:rPr lang="fa-IR" dirty="0"/>
                  <a:t>پس از یافتن ، برای متغیری که دارای بازگشتی از چپ است با تعریف یک متغیر کمکی برای آن متغیر و با استفاده از فرم زیر بازگشتی از چپ را حذف میکنیم.</a:t>
                </a:r>
                <a:endParaRPr lang="en-US" dirty="0"/>
              </a:p>
              <a:p>
                <a:r>
                  <a:rPr lang="fa-IR" dirty="0"/>
                  <a:t>فرض کنید داشته باشیم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آنگاه مینویسیم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ˊ 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ˊ 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ˊ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8B3196-4A7B-2721-5ED3-81F008CD49AB}"/>
                  </a:ext>
                </a:extLst>
              </p14:cNvPr>
              <p14:cNvContentPartPr/>
              <p14:nvPr/>
            </p14:nvContentPartPr>
            <p14:xfrm>
              <a:off x="1027440" y="3454920"/>
              <a:ext cx="10653120" cy="3030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8B3196-4A7B-2721-5ED3-81F008CD4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080" y="3445560"/>
                <a:ext cx="10671840" cy="30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33AB4-1976-C817-1DB3-D2F726F3FDC0}"/>
                  </a:ext>
                </a:extLst>
              </p:cNvPr>
              <p:cNvSpPr txBox="1"/>
              <p:nvPr/>
            </p:nvSpPr>
            <p:spPr>
              <a:xfrm>
                <a:off x="5153891" y="5625333"/>
                <a:ext cx="67443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l-GR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l-GR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𝛽𝛽</m:t>
                      </m:r>
                      <m:r>
                        <a:rPr lang="en-US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l-GR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𝛽𝛽𝛽</m:t>
                      </m:r>
                      <m:r>
                        <a:rPr lang="en-US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l-GR" sz="24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33AB4-1976-C817-1DB3-D2F726F3F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891" y="5625333"/>
                <a:ext cx="6744394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بازگشتی از چپ غیر مستقیم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b="1" dirty="0">
                    <a:solidFill>
                      <a:srgbClr val="FF0000"/>
                    </a:solidFill>
                  </a:rPr>
                  <a:t>بازگشتی از چپ غیر مستقیم: </a:t>
                </a:r>
                <a:r>
                  <a:rPr lang="fa-IR" dirty="0"/>
                  <a:t>گاهی اوقات ممکن است متغیری مانند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دارای هیچ سمت راستی که با خود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شروع شود نباشد .اما ممکن است متغیر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با متغیری مانند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شروع شود که خود متغیر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حداقل یک بار با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شروع شده باشد در این صورت میگوییم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به طورغیر مستقیم دارای بازگشتی از چپ است.</a:t>
                </a:r>
              </a:p>
              <a:p>
                <a:endParaRPr lang="fa-IR" dirty="0"/>
              </a:p>
              <a:p>
                <a:r>
                  <a:rPr lang="fa-IR" dirty="0"/>
                  <a:t> برای حذف بازگشتی از چپ غیرمستقیم باید ابتدا آن را به مستقیم تبدیل و سپس حذف کنیم . برای تبدیل بازگشتی از چپ غیر مستقیم به مستقیم ، به طور مثال اگر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با متغیر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شروع شده کافی است تمامی سمت راست های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را به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جایگزین کنیم.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5159" y="3696809"/>
            <a:ext cx="11391400" cy="1938992"/>
            <a:chOff x="565159" y="3696809"/>
            <a:chExt cx="11391400" cy="1938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65159" y="3816386"/>
                  <a:ext cx="2710826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𝐵𝑎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𝑏𝑏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159" y="3816386"/>
                  <a:ext cx="2710826" cy="1200329"/>
                </a:xfrm>
                <a:prstGeom prst="rect">
                  <a:avLst/>
                </a:prstGeom>
                <a:blipFill>
                  <a:blip r:embed="rId3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730953" y="3786263"/>
                  <a:ext cx="3869907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𝐴𝑏𝑎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𝑏𝑏𝑎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𝑏𝑏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953" y="3786263"/>
                  <a:ext cx="3869907" cy="1200329"/>
                </a:xfrm>
                <a:prstGeom prst="rect">
                  <a:avLst/>
                </a:prstGeom>
                <a:blipFill>
                  <a:blip r:embed="rId4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Arrow 7"/>
            <p:cNvSpPr/>
            <p:nvPr/>
          </p:nvSpPr>
          <p:spPr>
            <a:xfrm>
              <a:off x="3108768" y="417423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8516226" y="3696809"/>
                  <a:ext cx="3440333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𝑏𝑏𝑎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𝑏𝑏𝑎𝐴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ˊ|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𝑎𝑎𝐴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ˊ|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𝑏𝐵𝐴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ˊ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ˊ →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ˊ</m:t>
                        </m:r>
                      </m:oMath>
                    </m:oMathPara>
                  </a14:m>
                  <a:endParaRPr lang="el-GR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𝑏𝑏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226" y="3696809"/>
                  <a:ext cx="3440333" cy="1938992"/>
                </a:xfrm>
                <a:prstGeom prst="rect">
                  <a:avLst/>
                </a:prstGeom>
                <a:blipFill>
                  <a:blip r:embed="rId5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>
            <a:xfrm>
              <a:off x="7441639" y="414411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182CF2-0E23-E2A2-1CA9-84184ADD5E63}"/>
                  </a:ext>
                </a:extLst>
              </p14:cNvPr>
              <p14:cNvContentPartPr/>
              <p14:nvPr/>
            </p14:nvContentPartPr>
            <p14:xfrm>
              <a:off x="3004920" y="139320"/>
              <a:ext cx="1357920" cy="617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182CF2-0E23-E2A2-1CA9-84184ADD5E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5560" y="129960"/>
                <a:ext cx="1376640" cy="6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82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تبدیل به فرم نرمال گریباخ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3901" y="1168088"/>
                <a:ext cx="9578837" cy="5552474"/>
              </a:xfrm>
            </p:spPr>
            <p:txBody>
              <a:bodyPr>
                <a:normAutofit/>
              </a:bodyPr>
              <a:lstStyle/>
              <a:p>
                <a:r>
                  <a:rPr lang="fa-IR" dirty="0"/>
                  <a:t>برای تبدیل یک گرامر به فرم نرمال گریباخ باید قوانین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dirty="0"/>
                  <a:t>، </a:t>
                </a:r>
                <a:r>
                  <a:rPr lang="fa-IR" dirty="0"/>
                  <a:t>زنجیر، متغیرهای بدون استفاده و بازگشتی از چپ را در آن حذف کنیم.</a:t>
                </a:r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مثال) </a:t>
                </a:r>
                <a:r>
                  <a:rPr lang="fa-IR" dirty="0"/>
                  <a:t>گرامر زیر را به فرم نرمال گریباخ تبدیل کنید.</a:t>
                </a:r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قاعده اول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𝑎𝑆𝑏</m:t>
                    </m:r>
                  </m:oMath>
                </a14:m>
                <a:r>
                  <a:rPr lang="fa-IR" dirty="0"/>
                  <a:t>) متغیر شروع با الفبا خاتمه پیدا کرده واین خلاف الگوی گریباخ هست پس این قاعده را باید اصلاح کنیم .</a:t>
                </a:r>
                <a:endParaRPr lang="en-US" dirty="0"/>
              </a:p>
              <a:p>
                <a:r>
                  <a:rPr lang="fa-IR" dirty="0"/>
                  <a:t>قاعده دوم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a-IR" dirty="0"/>
                  <a:t>) متغیر شروع هم مشکل دارد چون با الفبا شروع نشده. برای حل این مشکل قواعد متغیر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را جایگذاری میکنیم</a:t>
                </a:r>
                <a:endParaRPr lang="en-US" dirty="0"/>
              </a:p>
              <a:p>
                <a:r>
                  <a:rPr lang="fa-IR" dirty="0"/>
                  <a:t>متغیر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از لحاظ الگوی گریباخ مشکل ندارد</a:t>
                </a:r>
                <a:endParaRPr lang="en-US" dirty="0"/>
              </a:p>
              <a:p>
                <a:r>
                  <a:rPr lang="fa-IR" dirty="0"/>
                  <a:t>قوانین متغیر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از نظر فرم گریباخ مشکل دارند و با تعریف متغیری که انجام شده آنرا بازنویسی میکنیم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3901" y="1168088"/>
                <a:ext cx="9578837" cy="5552474"/>
              </a:xfrm>
              <a:blipFill>
                <a:blip r:embed="rId2"/>
                <a:stretch>
                  <a:fillRect l="-1082" t="-330" r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50675" y="1691028"/>
                <a:ext cx="2033451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𝑎𝑆𝑏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𝑏𝐵𝑏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𝑏𝑏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5" y="1691028"/>
                <a:ext cx="2033451" cy="923330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6827" y="3032177"/>
                <a:ext cx="175810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𝑎𝑆</m:t>
                      </m:r>
                      <m:sSub>
                        <m:sSubPr>
                          <m:ctrlPr>
                            <a:rPr lang="fa-I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7" y="3032177"/>
                <a:ext cx="1758107" cy="646331"/>
              </a:xfrm>
              <a:prstGeom prst="rect">
                <a:avLst/>
              </a:prstGeom>
              <a:blipFill>
                <a:blip r:embed="rId4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8333" y="4077023"/>
                <a:ext cx="230556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𝑎𝑆</m:t>
                      </m:r>
                      <m:sSub>
                        <m:sSubPr>
                          <m:ctrlPr>
                            <a:rPr lang="fa-I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33" y="4077023"/>
                <a:ext cx="230556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6827" y="5165716"/>
                <a:ext cx="2305568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𝑎𝑆</m:t>
                      </m:r>
                      <m:sSub>
                        <m:sSubPr>
                          <m:ctrlPr>
                            <a:rPr lang="fa-I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𝑏𝐵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7" y="5165716"/>
                <a:ext cx="2305568" cy="1200329"/>
              </a:xfrm>
              <a:prstGeom prst="rect">
                <a:avLst/>
              </a:prstGeom>
              <a:blipFill>
                <a:blip r:embed="rId6"/>
                <a:stretch>
                  <a:fillRect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89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روشهای تبدیل گرامرها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a-IR" sz="3200" dirty="0"/>
                  <a:t>1) </a:t>
                </a:r>
                <a:r>
                  <a:rPr lang="fa-IR" sz="3200" dirty="0">
                    <a:solidFill>
                      <a:schemeClr val="tx1"/>
                    </a:solidFill>
                  </a:rPr>
                  <a:t>حذف قوانین </a:t>
                </a:r>
                <a14:m>
                  <m:oMath xmlns:m="http://schemas.openxmlformats.org/officeDocument/2006/math">
                    <m:r>
                      <a:rPr lang="el-GR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3200" dirty="0">
                    <a:solidFill>
                      <a:schemeClr val="tx1"/>
                    </a:solidFill>
                  </a:rPr>
                  <a:t>  </a:t>
                </a:r>
              </a:p>
              <a:p>
                <a:pPr>
                  <a:lnSpc>
                    <a:spcPct val="200000"/>
                  </a:lnSpc>
                </a:pPr>
                <a:r>
                  <a:rPr lang="fa-IR" sz="3200" dirty="0"/>
                  <a:t>2) قانون جايگزيني سودمند</a:t>
                </a:r>
              </a:p>
              <a:p>
                <a:pPr>
                  <a:lnSpc>
                    <a:spcPct val="200000"/>
                  </a:lnSpc>
                </a:pPr>
                <a:r>
                  <a:rPr lang="fa-IR" sz="3200" dirty="0"/>
                  <a:t>3) حذف قوانين بي فايده</a:t>
                </a:r>
              </a:p>
              <a:p>
                <a:pPr>
                  <a:lnSpc>
                    <a:spcPct val="200000"/>
                  </a:lnSpc>
                </a:pPr>
                <a:r>
                  <a:rPr lang="fa-IR" sz="3200" dirty="0"/>
                  <a:t>4) حذف قوانین واحد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0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/>
                  <a:t>هر گرامر مستقل از متن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sz="2800" dirty="0"/>
                  <a:t>  با شرط عدم وجود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800" dirty="0"/>
                  <a:t> در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دارای گرامر هم ارز، در فرم گریباخ بصورت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است.</a:t>
                </a:r>
              </a:p>
              <a:p>
                <a:endParaRPr lang="fa-IR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3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الگوریتم عضویت برای گرامرهای مستقل از متن (</a:t>
            </a:r>
            <a:r>
              <a:rPr lang="en-US" dirty="0"/>
              <a:t>CYK</a:t>
            </a:r>
            <a:r>
              <a:rPr lang="fa-I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41689" y="1168088"/>
                <a:ext cx="10311049" cy="5480906"/>
              </a:xfrm>
            </p:spPr>
            <p:txBody>
              <a:bodyPr>
                <a:normAutofit/>
              </a:bodyPr>
              <a:lstStyle/>
              <a:p>
                <a:r>
                  <a:rPr lang="fa-IR" dirty="0"/>
                  <a:t>در فصل گذشته ادعا کردیم که تجزیه رشته مفورض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، توسط برخی الگوریتم های عضویت و تجزیه آن تقریباً طی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a-IR" dirty="0"/>
                  <a:t> مرحله انجام میشود.</a:t>
                </a:r>
              </a:p>
              <a:p>
                <a:r>
                  <a:rPr lang="fa-IR" dirty="0"/>
                  <a:t>الگوریتمی که در اینجا توصیف میشود با نام </a:t>
                </a:r>
                <a:r>
                  <a:rPr lang="en-US" dirty="0"/>
                  <a:t>CYK</a:t>
                </a:r>
                <a:r>
                  <a:rPr lang="fa-IR" dirty="0"/>
                  <a:t> است.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:j. </a:t>
                </a:r>
                <a:r>
                  <a:rPr lang="en-US" dirty="0" err="1"/>
                  <a:t>Cocke</a:t>
                </a:r>
                <a:r>
                  <a:rPr lang="en-US" dirty="0"/>
                  <a:t> , </a:t>
                </a:r>
                <a:r>
                  <a:rPr lang="en-US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/>
                  <a:t>:D.H. Younger  ,  </a:t>
                </a: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  <a:r>
                  <a:rPr lang="en-US" dirty="0"/>
                  <a:t>:T. </a:t>
                </a:r>
                <a:r>
                  <a:rPr lang="en-US" dirty="0" err="1"/>
                  <a:t>Kasami</a:t>
                </a:r>
                <a:endParaRPr lang="en-US" dirty="0"/>
              </a:p>
              <a:p>
                <a:r>
                  <a:rPr lang="fa-IR" dirty="0"/>
                  <a:t>این الگوریتم مساله را به بخش های کوچکتر تقسیم کرده و فقط در صورتی کار میکند که </a:t>
                </a:r>
                <a:r>
                  <a:rPr lang="fa-IR" u="sng" dirty="0">
                    <a:solidFill>
                      <a:srgbClr val="3333CC"/>
                    </a:solidFill>
                  </a:rPr>
                  <a:t>گرامر در فرم نرمال چامسکی باشد</a:t>
                </a:r>
                <a:r>
                  <a:rPr lang="fa-IR" dirty="0"/>
                  <a:t>.</a:t>
                </a:r>
              </a:p>
              <a:p>
                <a:r>
                  <a:rPr lang="fa-IR" dirty="0"/>
                  <a:t>فرض کنید گرامر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در فرم نرمال چامسکی و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را داریم. </a:t>
                </a:r>
                <a:endParaRPr lang="en-US" dirty="0"/>
              </a:p>
              <a:p>
                <a:r>
                  <a:rPr lang="fa-IR" dirty="0"/>
                  <a:t>زیر رشته های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و زیر مجموعه هایی از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dirty="0"/>
                  <a:t> را بدین صورت تعریف میکنیم:</a:t>
                </a:r>
              </a:p>
              <a:p>
                <a:pPr lvl="1"/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fa-IR" dirty="0"/>
              </a:p>
              <a:p>
                <a:pPr lvl="1"/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a-IR" dirty="0">
                  <a:solidFill>
                    <a:srgbClr val="C00000"/>
                  </a:solidFill>
                </a:endParaRPr>
              </a:p>
              <a:p>
                <a:r>
                  <a:rPr lang="fa-IR" dirty="0"/>
                  <a:t>مشخص است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اگر و تنها اگر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بدین معنی که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689" y="1168088"/>
                <a:ext cx="10311049" cy="5480906"/>
              </a:xfrm>
              <a:blipFill>
                <a:blip r:embed="rId2"/>
                <a:stretch>
                  <a:fillRect l="-887" r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28" y="2364624"/>
            <a:ext cx="1397870" cy="1801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987" y="4165706"/>
            <a:ext cx="1578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Daniel Younger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38" y="1834528"/>
            <a:ext cx="126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John </a:t>
            </a:r>
            <a:r>
              <a:rPr lang="en-US" dirty="0" err="1"/>
              <a:t>Cocke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586" y="137438"/>
            <a:ext cx="1397870" cy="17328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6" y="4535038"/>
            <a:ext cx="1448962" cy="18474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9238" y="6367143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Tadao</a:t>
            </a:r>
            <a:r>
              <a:rPr lang="en-US" dirty="0"/>
              <a:t> </a:t>
            </a:r>
            <a:r>
              <a:rPr lang="en-US" dirty="0" err="1"/>
              <a:t>Kasami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FC04BB-F391-1D3B-0C94-88FC4A594041}"/>
                  </a:ext>
                </a:extLst>
              </p14:cNvPr>
              <p14:cNvContentPartPr/>
              <p14:nvPr/>
            </p14:nvContentPartPr>
            <p14:xfrm>
              <a:off x="2136240" y="4428000"/>
              <a:ext cx="1966320" cy="210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FC04BB-F391-1D3B-0C94-88FC4A5940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6880" y="4418640"/>
                <a:ext cx="1985040" cy="21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38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الگوریتم عضویت برای گرامرهای مستقل از متن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dirty="0"/>
                  <a:t>برای محاسبه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، مشاهده میکنیم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fa-IR" dirty="0"/>
                  <a:t> اگر و تنها اگر یکی از قوانین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به فرم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باشد. </a:t>
                </a:r>
              </a:p>
              <a:p>
                <a:r>
                  <a:rPr lang="fa-IR" dirty="0"/>
                  <a:t>بنابراین، میتوان با بررسی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و قوانین گرامر،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را به ازی تمام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 محاسبه نمود.</a:t>
                </a:r>
                <a:endParaRPr lang="en-US" dirty="0"/>
              </a:p>
              <a:p>
                <a:r>
                  <a:rPr lang="fa-IR" dirty="0"/>
                  <a:t>به ازای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میتواند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a-IR" dirty="0"/>
                  <a:t> را اشتقاق کند اگر و تنها اگر یک قانون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a-IR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fa-IR" i="1" dirty="0"/>
                  <a:t> </a:t>
                </a:r>
                <a:r>
                  <a:rPr lang="fa-IR" dirty="0"/>
                  <a:t>با فرض اینکه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dirty="0"/>
                  <a:t> </a:t>
                </a:r>
              </a:p>
              <a:p>
                <a:r>
                  <a:rPr lang="fa-IR" dirty="0"/>
                  <a:t>یعنی حداقل یک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a-IR" dirty="0"/>
                  <a:t> با شرط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a-IR" dirty="0"/>
                  <a:t> وجود داشته باشد.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𝑖𝑓𝑓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∃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a-IR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fa-I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: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𝑤𝑖𝑡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fa-IR" dirty="0"/>
              </a:p>
              <a:p>
                <a:r>
                  <a:rPr lang="fa-IR" dirty="0"/>
                  <a:t>با رعایت دنباله قدمهای زیر میتوان از رابطه فوق برای محاسبه تمام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dirty="0"/>
                  <a:t> ها استفاده کرد:</a:t>
                </a:r>
              </a:p>
              <a:p>
                <a:pPr lvl="1"/>
                <a:r>
                  <a:rPr lang="fa-IR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</m:oMath>
                </a14:m>
                <a:r>
                  <a:rPr lang="fa-IR" dirty="0"/>
                  <a:t>، را محاسبه کن</a:t>
                </a:r>
              </a:p>
              <a:p>
                <a:pPr lvl="1"/>
                <a:r>
                  <a:rPr lang="fa-IR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، را محاسبه کن</a:t>
                </a:r>
              </a:p>
              <a:p>
                <a:pPr lvl="1"/>
                <a:r>
                  <a:rPr lang="fa-IR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، را محاسبه کن</a:t>
                </a:r>
              </a:p>
              <a:p>
                <a:pPr lvl="1"/>
                <a:r>
                  <a:rPr lang="fa-IR" dirty="0"/>
                  <a:t>والی آخر.</a:t>
                </a:r>
                <a:endParaRPr lang="en-US" dirty="0"/>
              </a:p>
              <a:p>
                <a:r>
                  <a:rPr lang="fa-IR" dirty="0"/>
                  <a:t>مشخص است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اگر و تنها اگر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.</a:t>
                </a:r>
              </a:p>
              <a:p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5" r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191" y="371098"/>
                <a:ext cx="2683748" cy="507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e>
                      </m:groupChr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a-IR" sz="20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1" y="371098"/>
                <a:ext cx="2683748" cy="507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E935C2-30B8-8D6D-5AE8-CD1062D21445}"/>
                  </a:ext>
                </a:extLst>
              </p:cNvPr>
              <p:cNvSpPr txBox="1"/>
              <p:nvPr/>
            </p:nvSpPr>
            <p:spPr>
              <a:xfrm>
                <a:off x="-278594" y="1766"/>
                <a:ext cx="2521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E935C2-30B8-8D6D-5AE8-CD1062D21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594" y="1766"/>
                <a:ext cx="25215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BE512C-745C-0F0B-B9BD-19636929A6AE}"/>
                  </a:ext>
                </a:extLst>
              </p14:cNvPr>
              <p14:cNvContentPartPr/>
              <p14:nvPr/>
            </p14:nvContentPartPr>
            <p14:xfrm>
              <a:off x="218520" y="1454400"/>
              <a:ext cx="11034000" cy="2926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BE512C-745C-0F0B-B9BD-19636929A6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160" y="1445040"/>
                <a:ext cx="11052720" cy="29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05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333712"/>
                <a:ext cx="11942547" cy="47114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a-IR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𝑎𝑎𝑏𝑏𝑏</m:t>
                    </m:r>
                  </m:oMath>
                </a14:m>
                <a:r>
                  <a:rPr lang="fa-IR" dirty="0"/>
                  <a:t> در زبان تولید شده بوسیله گرامر زیر را تحقیق کنید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fa-IR" dirty="0"/>
                  <a:t>ابتدا یادآوری میکنیم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بنابراین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fa-IR" dirty="0"/>
                  <a:t> مجموعه تمام متغیرهایی است که فوراً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را اشتقاق میکنند. یعنی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fa-IR" dirty="0"/>
                  <a:t> </a:t>
                </a:r>
              </a:p>
              <a:p>
                <a:r>
                  <a:rPr lang="fa-IR" dirty="0"/>
                  <a:t>از آنجاییکه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، داریم که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fa-IR" dirty="0"/>
                  <a:t>  و به همین ترتیب،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fa-IR" dirty="0"/>
                  <a:t>اینک از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∈{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: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𝑤𝑖𝑡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r>
                  <a:rPr lang="fa-IR" dirty="0"/>
                  <a:t>میتوان نتیجه گرفت.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، این مجموعه شامل تمام متغیرهای واقع در طرف چپ قوانینی است که در طرف راست آنها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𝐴𝐴</m:t>
                    </m:r>
                  </m:oMath>
                </a14:m>
                <a:r>
                  <a:rPr lang="fa-IR" dirty="0"/>
                  <a:t> قرار دارد.</a:t>
                </a:r>
              </a:p>
              <a:p>
                <a:r>
                  <a:rPr lang="fa-IR" dirty="0"/>
                  <a:t>چون هیچ قانونی به این فرم وجود ندارد لذا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a-IR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، بنابر این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a-IR" dirty="0"/>
                  <a:t> باید در طرف راست قرار داشته باشد و از این رو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333712"/>
                <a:ext cx="11942547" cy="4711488"/>
              </a:xfrm>
              <a:blipFill>
                <a:blip r:embed="rId2"/>
                <a:stretch>
                  <a:fillRect l="-51" t="-776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273858"/>
                <a:ext cx="2033451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273858"/>
                <a:ext cx="2033451" cy="923330"/>
              </a:xfrm>
              <a:prstGeom prst="rect">
                <a:avLst/>
              </a:prstGeom>
              <a:blipFill>
                <a:blip r:embed="rId3"/>
                <a:stretch>
                  <a:fillRect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87639" y="9837"/>
            <a:ext cx="8636089" cy="1292758"/>
            <a:chOff x="269735" y="-59428"/>
            <a:chExt cx="8636089" cy="12927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69735" y="-59428"/>
                  <a:ext cx="2434063" cy="46570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fa-IR" dirty="0">
                    <a:solidFill>
                      <a:srgbClr val="00542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35" y="-59428"/>
                  <a:ext cx="2434063" cy="465705"/>
                </a:xfrm>
                <a:prstGeom prst="rect">
                  <a:avLst/>
                </a:prstGeom>
                <a:blipFill>
                  <a:blip r:embed="rId4"/>
                  <a:stretch>
                    <a:fillRect t="-19231" r="-6983" b="-615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791906" y="-59428"/>
                  <a:ext cx="6113918" cy="46570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𝑖𝑓𝑓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∃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a-IR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&amp;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&amp;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906" y="-59428"/>
                  <a:ext cx="6113918" cy="465705"/>
                </a:xfrm>
                <a:prstGeom prst="rect">
                  <a:avLst/>
                </a:prstGeom>
                <a:blipFill>
                  <a:blip r:embed="rId5"/>
                  <a:stretch>
                    <a:fillRect t="-19231" b="-615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69735" y="428173"/>
                  <a:ext cx="8636089" cy="80515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⋃"/>
                            <m:sup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sub>
                          <m:sup/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 :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𝐵𝐶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𝑤𝑖𝑡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35" y="428173"/>
                  <a:ext cx="8636089" cy="80515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691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384074"/>
                <a:ext cx="11942547" cy="4661126"/>
              </a:xfrm>
            </p:spPr>
            <p:txBody>
              <a:bodyPr/>
              <a:lstStyle/>
              <a:p>
                <a:r>
                  <a:rPr lang="fa-IR" dirty="0"/>
                  <a:t>با یک استدلال ساده و مشابه بالا خواهیم داشت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بنابر این چون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fa-IR" dirty="0"/>
                  <a:t> لذا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384074"/>
                <a:ext cx="11942547" cy="4661126"/>
              </a:xfrm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7639" y="1440357"/>
                <a:ext cx="2033451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440357"/>
                <a:ext cx="2033451" cy="923330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70447" y="1384074"/>
                <a:ext cx="1363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𝑎𝑎𝑏𝑏𝑏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447" y="1384074"/>
                <a:ext cx="13634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87639" y="9837"/>
            <a:ext cx="8636089" cy="1292758"/>
            <a:chOff x="269735" y="-59428"/>
            <a:chExt cx="8636089" cy="12927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9735" y="-59428"/>
                  <a:ext cx="2434063" cy="46570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fa-IR" dirty="0">
                    <a:solidFill>
                      <a:srgbClr val="00542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35" y="-59428"/>
                  <a:ext cx="2434063" cy="465705"/>
                </a:xfrm>
                <a:prstGeom prst="rect">
                  <a:avLst/>
                </a:prstGeom>
                <a:blipFill>
                  <a:blip r:embed="rId6"/>
                  <a:stretch>
                    <a:fillRect t="-19231" r="-6983" b="-615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791906" y="-59428"/>
                  <a:ext cx="6113918" cy="46570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𝑖𝑓𝑓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∃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a-IR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&amp;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&amp;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906" y="-59428"/>
                  <a:ext cx="6113918" cy="465705"/>
                </a:xfrm>
                <a:prstGeom prst="rect">
                  <a:avLst/>
                </a:prstGeom>
                <a:blipFill>
                  <a:blip r:embed="rId7"/>
                  <a:stretch>
                    <a:fillRect t="-19231" b="-615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69735" y="428173"/>
                  <a:ext cx="8636089" cy="80515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⋃"/>
                            <m:sup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sub>
                          <m:sup/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 :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𝐵𝐶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𝑤𝑖𝑡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35" y="428173"/>
                  <a:ext cx="8636089" cy="80515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555248"/>
                  </p:ext>
                </p:extLst>
              </p:nvPr>
            </p:nvGraphicFramePr>
            <p:xfrm>
              <a:off x="318767" y="3395779"/>
              <a:ext cx="5548002" cy="221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555248"/>
                  </p:ext>
                </p:extLst>
              </p:nvPr>
            </p:nvGraphicFramePr>
            <p:xfrm>
              <a:off x="318767" y="3395779"/>
              <a:ext cx="5548002" cy="221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1639" r="-50197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1639" r="-40197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58" t="-1639" r="-30197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649" t="-1639" r="-20397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1639" r="-102632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0000" t="-1639" r="-2632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101639" r="-50197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101639" r="-40197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58" t="-101639" r="-30197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649" t="-101639" r="-20397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101639" r="-102632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0000" t="-101639" r="-2632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205000" r="-501974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205000" r="-401974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58" t="-205000" r="-301974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649" t="-205000" r="-203974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205000" r="-102632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300000" r="-50197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300000" r="-40197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58" t="-300000" r="-30197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649" t="-300000" r="-20397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400000" r="-50197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400000" r="-40197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58" t="-400000" r="-30197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500000" r="-50197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500000" r="-40197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6088912" y="1850988"/>
            <a:ext cx="5669630" cy="2062694"/>
            <a:chOff x="6088912" y="1850988"/>
            <a:chExt cx="5669630" cy="2062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88913" y="2344022"/>
                  <a:ext cx="5669629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oMath>
                    </m:oMathPara>
                  </a14:m>
                  <a:endParaRPr lang="en-US" sz="2400" b="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913" y="2344022"/>
                  <a:ext cx="5669629" cy="1569660"/>
                </a:xfrm>
                <a:prstGeom prst="rect">
                  <a:avLst/>
                </a:prstGeom>
                <a:blipFill>
                  <a:blip r:embed="rId10"/>
                  <a:stretch>
                    <a:fillRect b="-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088912" y="1850988"/>
                  <a:ext cx="53459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44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55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912" y="1850988"/>
                  <a:ext cx="5345951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FB8BBC-549D-C2E9-22E9-DA481C30C45C}"/>
                  </a:ext>
                </a:extLst>
              </p14:cNvPr>
              <p14:cNvContentPartPr/>
              <p14:nvPr/>
            </p14:nvContentPartPr>
            <p14:xfrm>
              <a:off x="594360" y="1466640"/>
              <a:ext cx="8674560" cy="425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FB8BBC-549D-C2E9-22E9-DA481C30C4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5000" y="1457280"/>
                <a:ext cx="8693280" cy="42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78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3A5A-8E85-1142-C863-A0370036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625F-D2CC-B4C3-2E01-ACD78D6A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9848-79AA-ED80-DC96-187D1E76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FFF918-B58C-59F9-21E7-6F0B84350C26}"/>
                  </a:ext>
                </a:extLst>
              </p14:cNvPr>
              <p14:cNvContentPartPr/>
              <p14:nvPr/>
            </p14:nvContentPartPr>
            <p14:xfrm>
              <a:off x="932040" y="181080"/>
              <a:ext cx="11139840" cy="3845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FFF918-B58C-59F9-21E7-6F0B84350C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680" y="171720"/>
                <a:ext cx="11158560" cy="38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02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جدول مثلثی </a:t>
            </a:r>
            <a:r>
              <a:rPr lang="en-US" dirty="0"/>
              <a:t>CYK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هر مرحله یک ردیف از جدول را پر میکنیم.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8396471"/>
                  </p:ext>
                </p:extLst>
              </p:nvPr>
            </p:nvGraphicFramePr>
            <p:xfrm>
              <a:off x="1970713" y="2204720"/>
              <a:ext cx="8371020" cy="384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5170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8396471"/>
                  </p:ext>
                </p:extLst>
              </p:nvPr>
            </p:nvGraphicFramePr>
            <p:xfrm>
              <a:off x="1970713" y="2204720"/>
              <a:ext cx="8371020" cy="384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5170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7" t="-952" r="-50174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37" t="-952" r="-40174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37" t="-952" r="-30174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37" t="-952" r="-20174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37" t="-952" r="-10174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37" t="-952" r="-1747" b="-5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89147" y="2913527"/>
                <a:ext cx="76802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n-NO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147" y="2913527"/>
                <a:ext cx="76802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4580" y="3513172"/>
                <a:ext cx="64996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n-NO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80" y="3513172"/>
                <a:ext cx="64996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44580" y="4131440"/>
                <a:ext cx="50706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n-NO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80" y="4131440"/>
                <a:ext cx="50706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44580" y="4803199"/>
                <a:ext cx="37890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n-NO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80" y="4803199"/>
                <a:ext cx="378905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44580" y="5423700"/>
                <a:ext cx="23503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n-NO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80" y="5423700"/>
                <a:ext cx="235032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Triangle 13"/>
          <p:cNvSpPr/>
          <p:nvPr/>
        </p:nvSpPr>
        <p:spPr>
          <a:xfrm flipV="1">
            <a:off x="3425779" y="2878655"/>
            <a:ext cx="6915954" cy="3166544"/>
          </a:xfrm>
          <a:prstGeom prst="rtTriangle">
            <a:avLst/>
          </a:prstGeom>
          <a:solidFill>
            <a:srgbClr val="00B05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847420-B20C-57FD-331E-276160406ECC}"/>
                  </a:ext>
                </a:extLst>
              </p14:cNvPr>
              <p14:cNvContentPartPr/>
              <p14:nvPr/>
            </p14:nvContentPartPr>
            <p14:xfrm>
              <a:off x="3421440" y="1999800"/>
              <a:ext cx="6672960" cy="4368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847420-B20C-57FD-331E-276160406E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2080" y="1990440"/>
                <a:ext cx="6691680" cy="438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77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dirty="0"/>
                  <a:t> در زبان تولید شده بوسیله گرامر زیر را تحقیق کنید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𝐵𝐷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809500"/>
                  </p:ext>
                </p:extLst>
              </p:nvPr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809500"/>
                  </p:ext>
                </p:extLst>
              </p:nvPr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639" r="-3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639" r="-2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639" r="-1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639" r="-263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01639" r="-3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01639" r="-2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01639" r="-1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01639" r="-263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201639" r="-3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301639" r="-30263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644204" y="39356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برای هر رشته بطول 1، کدام متغیرها میتواند آنرا تولید کند؟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1..1 is a.  Rules A and C.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2..2 is a.  Rules A and C.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3..3 is b.  Rules B and 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32999" y="1707005"/>
            <a:ext cx="2604991" cy="382211"/>
            <a:chOff x="4832999" y="1707005"/>
            <a:chExt cx="2604991" cy="3822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832999" y="1719884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999" y="1719884"/>
                  <a:ext cx="7594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701744" y="1719884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744" y="1719884"/>
                  <a:ext cx="7594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678551" y="1707005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8551" y="1707005"/>
                  <a:ext cx="7594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/>
          <p:cNvSpPr/>
          <p:nvPr/>
        </p:nvSpPr>
        <p:spPr>
          <a:xfrm>
            <a:off x="4932608" y="2433777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5"/>
            <a:endCxn id="16" idx="1"/>
          </p:cNvCxnSpPr>
          <p:nvPr/>
        </p:nvCxnSpPr>
        <p:spPr>
          <a:xfrm>
            <a:off x="5405299" y="2807814"/>
            <a:ext cx="4141151" cy="167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46450" y="4156718"/>
                <a:ext cx="1070980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50" y="4156718"/>
                <a:ext cx="107098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5804567" y="2472612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8" idx="5"/>
            <a:endCxn id="20" idx="1"/>
          </p:cNvCxnSpPr>
          <p:nvPr/>
        </p:nvCxnSpPr>
        <p:spPr>
          <a:xfrm>
            <a:off x="6277258" y="2846649"/>
            <a:ext cx="3269192" cy="67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546450" y="3202537"/>
                <a:ext cx="1070980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50" y="3202537"/>
                <a:ext cx="107098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6727395" y="2448550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6"/>
            <a:endCxn id="24" idx="1"/>
          </p:cNvCxnSpPr>
          <p:nvPr/>
        </p:nvCxnSpPr>
        <p:spPr>
          <a:xfrm>
            <a:off x="7281187" y="2667656"/>
            <a:ext cx="2252673" cy="3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533860" y="2376574"/>
                <a:ext cx="1070980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alt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60" y="2376574"/>
                <a:ext cx="107098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B4276B-44E3-30EB-7DDD-65E3FF1A880D}"/>
                  </a:ext>
                </a:extLst>
              </p14:cNvPr>
              <p14:cNvContentPartPr/>
              <p14:nvPr/>
            </p14:nvContentPartPr>
            <p14:xfrm>
              <a:off x="1997640" y="2283120"/>
              <a:ext cx="3302280" cy="1657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B4276B-44E3-30EB-7DDD-65E3FF1A88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88280" y="2273760"/>
                <a:ext cx="3321000" cy="16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657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dirty="0"/>
                  <a:t> در زبان تولید شده بوسیله گرامر زیر را تحقیق کنید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𝐵𝐷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4300588"/>
                  </p:ext>
                </p:extLst>
              </p:nvPr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4300588"/>
                  </p:ext>
                </p:extLst>
              </p:nvPr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639" r="-3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639" r="-2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639" r="-1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639" r="-263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01639" r="-3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01639" r="-2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01639" r="-1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01639" r="-263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201639" r="-3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201639" r="-2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201639" r="-1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301639" r="-30263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644204" y="3935655"/>
            <a:ext cx="5696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طول 2: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1..2 = 1..1 + 2..2 =[(A or C)(A or C)]: AA ,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AC</a:t>
            </a:r>
            <a:r>
              <a:rPr lang="en-US" altLang="en-US" dirty="0">
                <a:sym typeface="Wingdings" panose="05000000000000000000" pitchFamily="2" charset="2"/>
              </a:rPr>
              <a:t> , CA , CC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2..3 = 2..2 + 3..3 =[(A or C)(B or D)]: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AB</a:t>
            </a:r>
            <a:r>
              <a:rPr lang="en-US" altLang="en-US" dirty="0">
                <a:sym typeface="Wingdings" panose="05000000000000000000" pitchFamily="2" charset="2"/>
              </a:rPr>
              <a:t> , AD , CB , CD</a:t>
            </a:r>
          </a:p>
        </p:txBody>
      </p:sp>
      <p:sp>
        <p:nvSpPr>
          <p:cNvPr id="9" name="Oval 8"/>
          <p:cNvSpPr/>
          <p:nvPr/>
        </p:nvSpPr>
        <p:spPr>
          <a:xfrm>
            <a:off x="4964343" y="2812878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5"/>
            <a:endCxn id="11" idx="1"/>
          </p:cNvCxnSpPr>
          <p:nvPr/>
        </p:nvCxnSpPr>
        <p:spPr>
          <a:xfrm>
            <a:off x="5437034" y="3186915"/>
            <a:ext cx="2891899" cy="80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28933" y="3810200"/>
                <a:ext cx="3723805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933" y="3810200"/>
                <a:ext cx="3723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5804568" y="2823442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6"/>
            <a:endCxn id="14" idx="1"/>
          </p:cNvCxnSpPr>
          <p:nvPr/>
        </p:nvCxnSpPr>
        <p:spPr>
          <a:xfrm>
            <a:off x="6358360" y="3042548"/>
            <a:ext cx="1970572" cy="86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328932" y="2944763"/>
                <a:ext cx="3723805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932" y="2944763"/>
                <a:ext cx="3723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D63567A-1C43-B3B5-0982-F2F73497C429}"/>
                  </a:ext>
                </a:extLst>
              </p14:cNvPr>
              <p14:cNvContentPartPr/>
              <p14:nvPr/>
            </p14:nvContentPartPr>
            <p14:xfrm>
              <a:off x="883800" y="1145160"/>
              <a:ext cx="9859320" cy="3206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D63567A-1C43-B3B5-0982-F2F73497C4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4440" y="1135800"/>
                <a:ext cx="9878040" cy="32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1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dirty="0"/>
                  <a:t> در زبان تولید شده بوسیله گرامر زیر را تحقیق کنید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𝐵𝐷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3507065"/>
                  </p:ext>
                </p:extLst>
              </p:nvPr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3507065"/>
                  </p:ext>
                </p:extLst>
              </p:nvPr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639" r="-3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639" r="-2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639" r="-1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639" r="-263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01639" r="-3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01639" r="-2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01639" r="-1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01639" r="-263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201639" r="-3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201639" r="-2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201639" r="-1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301639" r="-30263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301639" r="-20263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644203" y="3935655"/>
            <a:ext cx="5271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طول 3: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2 cases for 1..3: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1..2 + 3..3 = [(A)(B or D)] </a:t>
            </a:r>
            <a:r>
              <a:rPr lang="fa-IR" altLang="en-US" dirty="0">
                <a:sym typeface="Wingdings" panose="05000000000000000000" pitchFamily="2" charset="2"/>
              </a:rPr>
              <a:t>: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AB</a:t>
            </a:r>
            <a:r>
              <a:rPr lang="en-US" altLang="en-US" dirty="0">
                <a:sym typeface="Wingdings" panose="05000000000000000000" pitchFamily="2" charset="2"/>
              </a:rPr>
              <a:t> , AD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1..1 + 2..3 = [(A or C)(S)] : AS , CS</a:t>
            </a:r>
          </a:p>
        </p:txBody>
      </p:sp>
      <p:sp>
        <p:nvSpPr>
          <p:cNvPr id="9" name="Oval 8"/>
          <p:cNvSpPr/>
          <p:nvPr/>
        </p:nvSpPr>
        <p:spPr>
          <a:xfrm>
            <a:off x="4925706" y="3181149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6"/>
            <a:endCxn id="11" idx="1"/>
          </p:cNvCxnSpPr>
          <p:nvPr/>
        </p:nvCxnSpPr>
        <p:spPr>
          <a:xfrm>
            <a:off x="5479498" y="3400255"/>
            <a:ext cx="2438773" cy="6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918271" y="3221762"/>
                <a:ext cx="3723805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271" y="3221762"/>
                <a:ext cx="3723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FE3942-073D-8CA6-3211-861C229AC503}"/>
                  </a:ext>
                </a:extLst>
              </p14:cNvPr>
              <p14:cNvContentPartPr/>
              <p14:nvPr/>
            </p14:nvContentPartPr>
            <p14:xfrm>
              <a:off x="1792080" y="1569600"/>
              <a:ext cx="9599040" cy="355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FE3942-073D-8CA6-3211-861C229AC5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2720" y="1560240"/>
                <a:ext cx="9617760" cy="357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5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روشهای تبدیل گرامرها: 1) حذف قوانین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409" r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a-IR" dirty="0"/>
                  <a:t>وجود رشته های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آفت تمامی گرامرها و زبانها محسوب میشود.</a:t>
                </a:r>
              </a:p>
              <a:p>
                <a:r>
                  <a:rPr lang="fa-IR" dirty="0"/>
                  <a:t>رشته های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در بسیاری از قضایا و اثبات ها نقش قابل ملاحظه ای را ایفا میکند و به همین دلیل باید بطور ویژه مورد توجه قرار گیرد.</a:t>
                </a:r>
              </a:p>
              <a:p>
                <a:r>
                  <a:rPr lang="fa-IR" dirty="0"/>
                  <a:t>فرض کنید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یک زبان مستقل از متن بوده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گرامر مستقل از متن برای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باشد. </a:t>
                </a:r>
              </a:p>
              <a:p>
                <a:r>
                  <a:rPr lang="fa-IR" dirty="0"/>
                  <a:t>آنگاه گرامی که با افزودن متغیر جدید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dirty="0"/>
                  <a:t> در نظر گرفتن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بعنوان متغیر شروع و افزودن قوانین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ایجاد میشود، زبان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را ایجاد خواهد کرد.</a:t>
                </a:r>
              </a:p>
              <a:p>
                <a:endParaRPr lang="fa-IR" dirty="0"/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نتیجه کلی:</a:t>
                </a:r>
              </a:p>
              <a:p>
                <a:r>
                  <a:rPr lang="fa-IR" dirty="0"/>
                  <a:t>با داشتن هر گرامر مستقل از متن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، روشی برای بدست آوردن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وجود دارد. بطوری که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fa-IR" dirty="0"/>
                  <a:t>در ادامه فصل جز در برخی موارد، فقط در مورد زبانهای مستقل از متن فاقد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، بحث خواهیم کرد.</a:t>
                </a:r>
              </a:p>
              <a:p>
                <a:r>
                  <a:rPr lang="fa-IR" dirty="0"/>
                  <a:t>در يك گرامر مستقل از متن، هر قانوني كه به شكل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 باشد ، قانون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میگویند.</a:t>
                </a:r>
                <a:endParaRPr lang="en-US" dirty="0"/>
              </a:p>
              <a:p>
                <a:r>
                  <a:rPr lang="fa-IR" dirty="0"/>
                  <a:t>هر متغيري مانند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که برای آن اشتقاق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a-I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، ممکن باشد، </a:t>
                </a:r>
                <a:r>
                  <a:rPr lang="fa-IR" b="1" dirty="0">
                    <a:solidFill>
                      <a:srgbClr val="C00000"/>
                    </a:solidFill>
                  </a:rPr>
                  <a:t>میرا</a:t>
                </a:r>
                <a:r>
                  <a:rPr lang="fa-IR" dirty="0"/>
                  <a:t> یا </a:t>
                </a:r>
                <a:r>
                  <a:rPr lang="en-US" dirty="0" err="1">
                    <a:solidFill>
                      <a:srgbClr val="C00000"/>
                    </a:solidFill>
                  </a:rPr>
                  <a:t>Nullable</a:t>
                </a:r>
                <a:r>
                  <a:rPr lang="fa-IR" dirty="0"/>
                  <a:t> گویند</a:t>
                </a:r>
              </a:p>
              <a:p>
                <a:r>
                  <a:rPr lang="fa-IR" dirty="0"/>
                  <a:t>يك گرامر ميتواند زباني را كه حاوي </a:t>
                </a:r>
                <a:r>
                  <a:rPr lang="el-GR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نباشد، توليد كند و در عين حال داراي قوانين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يا متغيرهاي </a:t>
                </a:r>
                <a:r>
                  <a:rPr lang="fa-IR" b="1" dirty="0">
                    <a:solidFill>
                      <a:srgbClr val="C00000"/>
                    </a:solidFill>
                  </a:rPr>
                  <a:t>میرا</a:t>
                </a:r>
                <a:r>
                  <a:rPr lang="fa-IR" dirty="0"/>
                  <a:t> باشد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75" r="-459" b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15555" y="2928158"/>
                <a:ext cx="1542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555" y="2928158"/>
                <a:ext cx="1542730" cy="461665"/>
              </a:xfrm>
              <a:prstGeom prst="rect">
                <a:avLst/>
              </a:prstGeom>
              <a:blipFill>
                <a:blip r:embed="rId4"/>
                <a:stretch>
                  <a:fillRect l="-1186" t="-7895" r="-4348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002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𝐵𝐷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936401"/>
                  </p:ext>
                </p:extLst>
              </p:nvPr>
            </p:nvGraphicFramePr>
            <p:xfrm>
              <a:off x="1780828" y="2839792"/>
              <a:ext cx="3853852" cy="27522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3463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6904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690415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680956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690415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936401"/>
                  </p:ext>
                </p:extLst>
              </p:nvPr>
            </p:nvGraphicFramePr>
            <p:xfrm>
              <a:off x="1780828" y="2839792"/>
              <a:ext cx="3853852" cy="27522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3463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6904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877" r="-303165" b="-299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877" r="-201258" b="-299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66" t="-877" r="-102532" b="-299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66" t="-877" r="-2532" b="-2991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6904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101770" r="-303165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1770" r="-201258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66" t="-101770" r="-102532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66" t="-101770" r="-2532" b="-20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680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203571" r="-303165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3571" r="-20125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66" t="-203571" r="-102532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6904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298246" r="-303165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8246" r="-201258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4519" y="2655126"/>
                <a:ext cx="1113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19" y="2655126"/>
                <a:ext cx="1113382" cy="369332"/>
              </a:xfrm>
              <a:prstGeom prst="rect">
                <a:avLst/>
              </a:prstGeom>
              <a:blipFill>
                <a:blip r:embed="rId5"/>
                <a:stretch>
                  <a:fillRect t="-10000" r="-27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942966" y="3528029"/>
            <a:ext cx="2235386" cy="1732981"/>
            <a:chOff x="2942966" y="3528029"/>
            <a:chExt cx="2235386" cy="1732981"/>
          </a:xfrm>
        </p:grpSpPr>
        <p:cxnSp>
          <p:nvCxnSpPr>
            <p:cNvPr id="10" name="Straight Arrow Connector 9"/>
            <p:cNvCxnSpPr>
              <a:stCxn id="13" idx="7"/>
              <a:endCxn id="14" idx="3"/>
            </p:cNvCxnSpPr>
            <p:nvPr/>
          </p:nvCxnSpPr>
          <p:spPr>
            <a:xfrm flipV="1">
              <a:off x="3341165" y="3857029"/>
              <a:ext cx="1548361" cy="1100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052339" y="4906016"/>
              <a:ext cx="338381" cy="3549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39971" y="3554023"/>
              <a:ext cx="338381" cy="3549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52338" y="4230019"/>
              <a:ext cx="338381" cy="3549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3" idx="0"/>
              <a:endCxn id="16" idx="4"/>
            </p:cNvCxnSpPr>
            <p:nvPr/>
          </p:nvCxnSpPr>
          <p:spPr>
            <a:xfrm flipH="1" flipV="1">
              <a:off x="3221529" y="4585013"/>
              <a:ext cx="1" cy="321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169614" y="3528029"/>
              <a:ext cx="338381" cy="3549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42966" y="3544042"/>
              <a:ext cx="338381" cy="3549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6" idx="0"/>
              <a:endCxn id="22" idx="4"/>
            </p:cNvCxnSpPr>
            <p:nvPr/>
          </p:nvCxnSpPr>
          <p:spPr>
            <a:xfrm flipH="1" flipV="1">
              <a:off x="3112157" y="3899036"/>
              <a:ext cx="109372" cy="3309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6" idx="7"/>
              <a:endCxn id="21" idx="3"/>
            </p:cNvCxnSpPr>
            <p:nvPr/>
          </p:nvCxnSpPr>
          <p:spPr>
            <a:xfrm flipV="1">
              <a:off x="3341164" y="3831035"/>
              <a:ext cx="878005" cy="4509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3552" y="1747896"/>
            <a:ext cx="3181926" cy="2895973"/>
            <a:chOff x="8125725" y="2062031"/>
            <a:chExt cx="2289679" cy="2469933"/>
          </a:xfrm>
        </p:grpSpPr>
        <p:cxnSp>
          <p:nvCxnSpPr>
            <p:cNvPr id="31" name="Straight Arrow Connector 30"/>
            <p:cNvCxnSpPr>
              <a:stCxn id="32" idx="7"/>
              <a:endCxn id="33" idx="3"/>
            </p:cNvCxnSpPr>
            <p:nvPr/>
          </p:nvCxnSpPr>
          <p:spPr>
            <a:xfrm>
              <a:off x="8559857" y="2387498"/>
              <a:ext cx="1548361" cy="11825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 flipV="1">
              <a:off x="8271031" y="2062031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Oval 32"/>
            <p:cNvSpPr/>
            <p:nvPr/>
          </p:nvSpPr>
          <p:spPr>
            <a:xfrm flipV="1">
              <a:off x="10058663" y="3514243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Oval 33"/>
            <p:cNvSpPr/>
            <p:nvPr/>
          </p:nvSpPr>
          <p:spPr>
            <a:xfrm flipV="1">
              <a:off x="8271030" y="2788137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5" name="Straight Arrow Connector 34"/>
            <p:cNvCxnSpPr>
              <a:stCxn id="32" idx="0"/>
              <a:endCxn id="34" idx="4"/>
            </p:cNvCxnSpPr>
            <p:nvPr/>
          </p:nvCxnSpPr>
          <p:spPr>
            <a:xfrm flipH="1">
              <a:off x="8440221" y="2443340"/>
              <a:ext cx="1" cy="344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flipV="1">
              <a:off x="9388306" y="3542163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Oval 36"/>
            <p:cNvSpPr/>
            <p:nvPr/>
          </p:nvSpPr>
          <p:spPr>
            <a:xfrm flipV="1">
              <a:off x="8161658" y="3524964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8" name="Straight Arrow Connector 37"/>
            <p:cNvCxnSpPr>
              <a:stCxn id="34" idx="0"/>
              <a:endCxn id="37" idx="4"/>
            </p:cNvCxnSpPr>
            <p:nvPr/>
          </p:nvCxnSpPr>
          <p:spPr>
            <a:xfrm flipH="1">
              <a:off x="8330849" y="3169446"/>
              <a:ext cx="109372" cy="355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4" idx="7"/>
              <a:endCxn id="36" idx="3"/>
            </p:cNvCxnSpPr>
            <p:nvPr/>
          </p:nvCxnSpPr>
          <p:spPr>
            <a:xfrm>
              <a:off x="8559856" y="3113604"/>
              <a:ext cx="878005" cy="484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 flipV="1">
              <a:off x="10058663" y="4122735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Oval 41"/>
            <p:cNvSpPr/>
            <p:nvPr/>
          </p:nvSpPr>
          <p:spPr>
            <a:xfrm flipV="1">
              <a:off x="9388306" y="4150655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Oval 42"/>
            <p:cNvSpPr/>
            <p:nvPr/>
          </p:nvSpPr>
          <p:spPr>
            <a:xfrm flipV="1">
              <a:off x="8161658" y="4133456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4" name="Straight Arrow Connector 43"/>
            <p:cNvCxnSpPr>
              <a:stCxn id="37" idx="0"/>
              <a:endCxn id="43" idx="4"/>
            </p:cNvCxnSpPr>
            <p:nvPr/>
          </p:nvCxnSpPr>
          <p:spPr>
            <a:xfrm>
              <a:off x="8330849" y="3906273"/>
              <a:ext cx="0" cy="227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9570644" y="3923472"/>
              <a:ext cx="0" cy="227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0229671" y="3906273"/>
              <a:ext cx="0" cy="227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8252668" y="2083673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2668" y="2083673"/>
                  <a:ext cx="375103" cy="3412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8252667" y="2792142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2667" y="2792142"/>
                  <a:ext cx="375103" cy="3412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10040301" y="3513691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0301" y="3513691"/>
                  <a:ext cx="375103" cy="3412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9373158" y="3536941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158" y="3536941"/>
                  <a:ext cx="375103" cy="3412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8143296" y="3524964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3296" y="3524964"/>
                  <a:ext cx="375103" cy="3412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8125725" y="4121479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725" y="4121479"/>
                  <a:ext cx="375103" cy="3412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369944" y="4132286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9944" y="4132286"/>
                  <a:ext cx="375103" cy="3412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10040300" y="4119704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0300" y="4119704"/>
                  <a:ext cx="375103" cy="3412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/>
          <p:cNvSpPr/>
          <p:nvPr/>
        </p:nvSpPr>
        <p:spPr>
          <a:xfrm>
            <a:off x="9570644" y="173360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Nazanin" panose="00000400000000000000" pitchFamily="2" charset="-78"/>
                <a:sym typeface="Wingdings" panose="05000000000000000000" pitchFamily="2" charset="2"/>
              </a:rPr>
              <a:t>درخت اشتقاق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CB7AA3-D238-6666-FF70-1CFF4F62AC7B}"/>
                  </a:ext>
                </a:extLst>
              </p14:cNvPr>
              <p14:cNvContentPartPr/>
              <p14:nvPr/>
            </p14:nvContentPartPr>
            <p14:xfrm>
              <a:off x="2943720" y="2781000"/>
              <a:ext cx="2391840" cy="2525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CB7AA3-D238-6666-FF70-1CFF4F62AC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34360" y="2771640"/>
                <a:ext cx="2410560" cy="25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1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>
              <a:defRPr/>
            </a:pPr>
            <a:r>
              <a:rPr lang="fa-IR" dirty="0"/>
              <a:t>الگوریتم </a:t>
            </a:r>
            <a:r>
              <a:rPr lang="en-US" dirty="0"/>
              <a:t>CKY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altLang="en-US" dirty="0">
                <a:ea typeface="B Nazanin" panose="00000400000000000000" pitchFamily="2" charset="-78"/>
                <a:cs typeface="B Nazanin" panose="00000400000000000000" pitchFamily="2" charset="-78"/>
              </a:rPr>
              <a:t>الگوریتم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CKY</a:t>
            </a:r>
            <a:r>
              <a:rPr lang="fa-IR" altLang="en-US" dirty="0">
                <a:ea typeface="B Nazanin" panose="00000400000000000000" pitchFamily="2" charset="-78"/>
                <a:cs typeface="B Nazanin" panose="00000400000000000000" pitchFamily="2" charset="-78"/>
              </a:rPr>
              <a:t> برای تجزیه‌ی مبتنی بر چارت</a:t>
            </a:r>
          </a:p>
          <a:p>
            <a:pPr algn="just">
              <a:lnSpc>
                <a:spcPct val="150000"/>
              </a:lnSpc>
            </a:pPr>
            <a:endParaRPr lang="fa-IR" altLang="en-US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fa-IR" altLang="en-US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fa-IR" altLang="en-US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fa-IR" altLang="en-US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fa-IR" altLang="en-US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altLang="en-US" dirty="0">
                <a:ea typeface="B Nazanin" panose="00000400000000000000" pitchFamily="2" charset="-78"/>
                <a:cs typeface="B Nazanin" panose="00000400000000000000" pitchFamily="2" charset="-78"/>
              </a:rPr>
              <a:t>این الگوریتم کامل و از مرتبه‌ی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a-IR" altLang="en-US" dirty="0">
                <a:ea typeface="B Nazanin" panose="00000400000000000000" pitchFamily="2" charset="-78"/>
                <a:cs typeface="B Nazanin" panose="00000400000000000000" pitchFamily="2" charset="-78"/>
              </a:rPr>
              <a:t> است.</a:t>
            </a:r>
            <a:endParaRPr lang="en-US" altLang="en-US" dirty="0">
              <a:ea typeface="B Nazanin" panose="00000400000000000000" pitchFamily="2" charset="-78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4" y="1426513"/>
            <a:ext cx="7607121" cy="369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D015CE-CB10-7E0A-C304-33B9EDE34264}"/>
                  </a:ext>
                </a:extLst>
              </p14:cNvPr>
              <p14:cNvContentPartPr/>
              <p14:nvPr/>
            </p14:nvContentPartPr>
            <p14:xfrm>
              <a:off x="1614240" y="2363040"/>
              <a:ext cx="8252640" cy="2964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D015CE-CB10-7E0A-C304-33B9EDE342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4880" y="2353680"/>
                <a:ext cx="8271360" cy="29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035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dirty="0"/>
                  <a:t> در زبان تولید شده بوسیله گرامر زیر را تحقیق کنید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𝐵𝐴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blipFill>
                <a:blip r:embed="rId3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754974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754974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639" r="-40163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639" r="-3049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39" r="-2024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639" r="-104132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639" r="-327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1639" r="-40163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01639" r="-3049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639" r="-2024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01639" r="-1041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01639" r="-327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205000" r="-40163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00000" r="-401639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400000" r="-40163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596144" y="422026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برای هر رشته بطول 1، کدام متغیرها میتواند آنرا تولید کند؟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1..1 is b.  Rules B.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2..2 is a.  Rules A and C.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3..3 is a.  Rules B and D.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4..4 is b.  Rules B.</a:t>
            </a:r>
          </a:p>
          <a:p>
            <a:endParaRPr lang="en-US" altLang="en-US" dirty="0">
              <a:cs typeface="B Nazanin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4144" y="2461297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4"/>
            <a:endCxn id="16" idx="1"/>
          </p:cNvCxnSpPr>
          <p:nvPr/>
        </p:nvCxnSpPr>
        <p:spPr>
          <a:xfrm>
            <a:off x="4921040" y="2899509"/>
            <a:ext cx="4625410" cy="144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46450" y="4156718"/>
                <a:ext cx="1070980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50" y="4156718"/>
                <a:ext cx="10709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5392109" y="2454875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8" idx="4"/>
            <a:endCxn id="20" idx="1"/>
          </p:cNvCxnSpPr>
          <p:nvPr/>
        </p:nvCxnSpPr>
        <p:spPr>
          <a:xfrm>
            <a:off x="5669005" y="2893087"/>
            <a:ext cx="3877445" cy="63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546450" y="3202537"/>
                <a:ext cx="1070980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50" y="3202537"/>
                <a:ext cx="107098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6134137" y="2447759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5"/>
          </p:cNvCxnSpPr>
          <p:nvPr/>
        </p:nvCxnSpPr>
        <p:spPr>
          <a:xfrm>
            <a:off x="6606828" y="2821796"/>
            <a:ext cx="2926743" cy="55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502071" y="1701937"/>
            <a:ext cx="2984710" cy="383227"/>
            <a:chOff x="4502071" y="1701937"/>
            <a:chExt cx="2984710" cy="383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Oval 24"/>
          <p:cNvSpPr/>
          <p:nvPr/>
        </p:nvSpPr>
        <p:spPr>
          <a:xfrm>
            <a:off x="6849618" y="2447472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5" idx="6"/>
          </p:cNvCxnSpPr>
          <p:nvPr/>
        </p:nvCxnSpPr>
        <p:spPr>
          <a:xfrm>
            <a:off x="7403410" y="2666578"/>
            <a:ext cx="2130161" cy="1492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5073480" y="2381400"/>
              <a:ext cx="2026080" cy="190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4120" y="2372040"/>
                <a:ext cx="204480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282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6" grpId="0" animBg="1"/>
      <p:bldP spid="18" grpId="0" animBg="1"/>
      <p:bldP spid="20" grpId="0" animBg="1"/>
      <p:bldP spid="22" grpId="0" animBg="1"/>
      <p:bldP spid="2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dirty="0"/>
                  <a:t> در زبان تولید شده بوسیله گرامر زیر را تحقیق کنید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𝐵𝐴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fa-IR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|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blipFill>
                <a:blip r:embed="rId3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642062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642062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639" r="-40163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639" r="-3049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39" r="-2024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639" r="-104132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639" r="-327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1639" r="-40163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01639" r="-3049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639" r="-2024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01639" r="-1041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01639" r="-327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205000" r="-40163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205000" r="-30495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5000" r="-20245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205000" r="-10413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00000" r="-401639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400000" r="-40163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596144" y="42202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طول 2: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1..2 = 1..1 + 2..2 =[(B)(A or C)]:	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BA</a:t>
            </a:r>
            <a:r>
              <a:rPr lang="en-US" altLang="en-US" dirty="0">
                <a:sym typeface="Wingdings" panose="05000000000000000000" pitchFamily="2" charset="2"/>
              </a:rPr>
              <a:t> ,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BC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2..3 = 2..2 + 3..3 =[(A or C)(A or C)]:	AA , AC , CA ,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CC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3..4 = 2..2 + 3..3 =[(A or C)(B)]:	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AB</a:t>
            </a:r>
            <a:r>
              <a:rPr lang="en-US" altLang="en-US" dirty="0">
                <a:sym typeface="Wingdings" panose="05000000000000000000" pitchFamily="2" charset="2"/>
              </a:rPr>
              <a:t> , CB</a:t>
            </a:r>
          </a:p>
        </p:txBody>
      </p:sp>
      <p:sp>
        <p:nvSpPr>
          <p:cNvPr id="13" name="Oval 12"/>
          <p:cNvSpPr/>
          <p:nvPr/>
        </p:nvSpPr>
        <p:spPr>
          <a:xfrm>
            <a:off x="4604894" y="2810784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5"/>
            <a:endCxn id="16" idx="1"/>
          </p:cNvCxnSpPr>
          <p:nvPr/>
        </p:nvCxnSpPr>
        <p:spPr>
          <a:xfrm>
            <a:off x="5077585" y="3184821"/>
            <a:ext cx="3989142" cy="1295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066727" y="4156718"/>
                <a:ext cx="2986011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alt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27" y="4156718"/>
                <a:ext cx="298601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502071" y="1701937"/>
            <a:ext cx="2984710" cy="383227"/>
            <a:chOff x="4502071" y="1701937"/>
            <a:chExt cx="2984710" cy="383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Oval 23"/>
          <p:cNvSpPr/>
          <p:nvPr/>
        </p:nvSpPr>
        <p:spPr>
          <a:xfrm>
            <a:off x="5381381" y="2810784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5"/>
            <a:endCxn id="28" idx="1"/>
          </p:cNvCxnSpPr>
          <p:nvPr/>
        </p:nvCxnSpPr>
        <p:spPr>
          <a:xfrm>
            <a:off x="5854072" y="3184821"/>
            <a:ext cx="3216410" cy="60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070482" y="3600368"/>
                <a:ext cx="2986011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482" y="3600368"/>
                <a:ext cx="298601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6104080" y="2810784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6"/>
            <a:endCxn id="31" idx="1"/>
          </p:cNvCxnSpPr>
          <p:nvPr/>
        </p:nvCxnSpPr>
        <p:spPr>
          <a:xfrm>
            <a:off x="6657872" y="3029890"/>
            <a:ext cx="2408855" cy="85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066727" y="2792030"/>
                <a:ext cx="2986011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33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33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27" y="2792030"/>
                <a:ext cx="298601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3403440" y="442584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4080" y="44164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ACE55C-CFA9-15CC-2A3B-ECE53F25B92E}"/>
                  </a:ext>
                </a:extLst>
              </p14:cNvPr>
              <p14:cNvContentPartPr/>
              <p14:nvPr/>
            </p14:nvContentPartPr>
            <p14:xfrm>
              <a:off x="1221120" y="5984280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ACE55C-CFA9-15CC-2A3B-ECE53F25B9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1760" y="5974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8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4" grpId="0" animBg="1"/>
      <p:bldP spid="28" grpId="0" animBg="1"/>
      <p:bldP spid="29" grpId="0" animBg="1"/>
      <p:bldP spid="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dirty="0"/>
                  <a:t> در زبان تولید شده بوسیله گرامر زیر را تحقیق کنید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𝐵𝐴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blipFill>
                <a:blip r:embed="rId3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955417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955417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639" r="-40163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639" r="-3049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39" r="-2024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639" r="-104132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639" r="-327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1639" r="-40163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01639" r="-3049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639" r="-2024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01639" r="-1041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01639" r="-327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205000" r="-40163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205000" r="-30495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5000" r="-20245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205000" r="-10413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00000" r="-401639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300000" r="-304959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00000" r="-202459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400000" r="-40163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596144" y="422026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طول 3: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1..3 = 1..1 + 2..3 =[(B)(B)]: BB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         1..2 + 3..3 =[(A,S)(A,C)]: AA , AC , SA , SC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2..4 = 2..2 + 3..4 =[(A,C)(C,S)]: AC , AS ,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CC</a:t>
            </a:r>
            <a:r>
              <a:rPr lang="en-US" altLang="en-US" dirty="0">
                <a:sym typeface="Wingdings" panose="05000000000000000000" pitchFamily="2" charset="2"/>
              </a:rPr>
              <a:t> , CS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         2..3 + 4..4 =[(B)(B)]: BB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02071" y="1701937"/>
            <a:ext cx="2984710" cy="383227"/>
            <a:chOff x="4502071" y="1701937"/>
            <a:chExt cx="2984710" cy="383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Oval 23"/>
          <p:cNvSpPr/>
          <p:nvPr/>
        </p:nvSpPr>
        <p:spPr>
          <a:xfrm>
            <a:off x="5381381" y="3137590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6"/>
            <a:endCxn id="28" idx="1"/>
          </p:cNvCxnSpPr>
          <p:nvPr/>
        </p:nvCxnSpPr>
        <p:spPr>
          <a:xfrm>
            <a:off x="5935173" y="3356696"/>
            <a:ext cx="3273221" cy="27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208394" y="3443216"/>
                <a:ext cx="2844344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394" y="3443216"/>
                <a:ext cx="284434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4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dirty="0"/>
                  <a:t> در زبان تولید شده بوسیله گرامر زیر را تحقیق کنید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𝐵𝐴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blipFill>
                <a:blip r:embed="rId3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3656764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3656764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639" r="-401639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639" r="-304959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39" r="-202459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639" r="-104132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639" r="-3279" b="-4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1639" r="-40163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01639" r="-30495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639" r="-20245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01639" r="-104132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01639" r="-3279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205000" r="-401639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205000" r="-304959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5000" r="-202459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205000" r="-10413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00000" r="-401639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300000" r="-304959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00000" r="-202459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400000" r="-401639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400000" r="-304959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596144" y="422026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طول 3: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1..4 = 1..1 + 2..4 =[(B)(B)]: BB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         1..2 + 3..4 =[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(S,A)(S,C)</a:t>
            </a:r>
            <a:r>
              <a:rPr lang="en-US" altLang="en-US" dirty="0">
                <a:sym typeface="Wingdings" panose="05000000000000000000" pitchFamily="2" charset="2"/>
              </a:rPr>
              <a:t>]: SS,AC,AS,AC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         1..3 + 4..4 =[(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Ø)(B)</a:t>
            </a:r>
            <a:r>
              <a:rPr lang="en-US" altLang="en-US" dirty="0">
                <a:sym typeface="Wingdings" panose="05000000000000000000" pitchFamily="2" charset="2"/>
              </a:rPr>
              <a:t>]: 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Ø</a:t>
            </a:r>
            <a:endParaRPr lang="en-US" altLang="en-US" dirty="0">
              <a:sym typeface="Wingdings" panose="05000000000000000000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02071" y="1701937"/>
            <a:ext cx="2984710" cy="383227"/>
            <a:chOff x="4502071" y="1701937"/>
            <a:chExt cx="2984710" cy="383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92144" y="3500269"/>
                <a:ext cx="2215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fa-IR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144" y="3500269"/>
                <a:ext cx="221522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37ADA9-F647-11B8-1199-9859F1224650}"/>
                  </a:ext>
                </a:extLst>
              </p14:cNvPr>
              <p14:cNvContentPartPr/>
              <p14:nvPr/>
            </p14:nvContentPartPr>
            <p14:xfrm>
              <a:off x="4201200" y="2018880"/>
              <a:ext cx="3384720" cy="3228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37ADA9-F647-11B8-1199-9859F12246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840" y="2009520"/>
                <a:ext cx="3403440" cy="324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16EB8-9366-4519-BF25-8A4D9AE4A542}"/>
              </a:ext>
            </a:extLst>
          </p:cNvPr>
          <p:cNvGrpSpPr/>
          <p:nvPr/>
        </p:nvGrpSpPr>
        <p:grpSpPr>
          <a:xfrm>
            <a:off x="4758502" y="4160542"/>
            <a:ext cx="170640" cy="173160"/>
            <a:chOff x="4758502" y="4160542"/>
            <a:chExt cx="17064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1912D3-ADD1-5327-5290-D3ABD13AFFBC}"/>
                    </a:ext>
                  </a:extLst>
                </p14:cNvPr>
                <p14:cNvContentPartPr/>
                <p14:nvPr/>
              </p14:nvContentPartPr>
              <p14:xfrm>
                <a:off x="4758502" y="4160542"/>
                <a:ext cx="49320" cy="173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1912D3-ADD1-5327-5290-D3ABD13AFF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49862" y="4151542"/>
                  <a:ext cx="66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264D98-D46A-B291-A4FF-78A5FEBE8ED2}"/>
                    </a:ext>
                  </a:extLst>
                </p14:cNvPr>
                <p14:cNvContentPartPr/>
                <p14:nvPr/>
              </p14:nvContentPartPr>
              <p14:xfrm>
                <a:off x="4888102" y="4274302"/>
                <a:ext cx="41040" cy="49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264D98-D46A-B291-A4FF-78A5FEBE8E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79462" y="4265662"/>
                  <a:ext cx="58680" cy="6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70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محاسبه پیچیدگی الگوریتم </a:t>
            </a:r>
            <a:r>
              <a:rPr lang="en-US" dirty="0"/>
              <a:t>CYK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الگوریتم </a:t>
                </a:r>
                <a:r>
                  <a:rPr lang="en-US" dirty="0"/>
                  <a:t>CYK</a:t>
                </a:r>
                <a:r>
                  <a:rPr lang="fa-IR" dirty="0"/>
                  <a:t>، عضویت را برای هر زبانی که توسط یک گرامر در شکل نرمال چامسکی تولید میشود.</a:t>
                </a:r>
              </a:p>
              <a:p>
                <a:r>
                  <a:rPr lang="fa-IR" dirty="0"/>
                  <a:t>با افزودن مطلبی در خصوص چگونگی بدست آوردن عناصر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a-IR" dirty="0"/>
                  <a:t> میتوان آنرا به یک روش تجزیه تبدیل نمود.</a:t>
                </a:r>
              </a:p>
              <a:p>
                <a:r>
                  <a:rPr lang="fa-IR" dirty="0"/>
                  <a:t>توجه کنید برای ارزیابی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بطوری که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دقیقاً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a-IR" dirty="0"/>
                  <a:t> مجموعه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a-IR" dirty="0"/>
                  <a:t> محاسبه شود. که هر یک شامل حداکثر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عبارت از نوع زیر است:</a:t>
                </a:r>
              </a:p>
              <a:p>
                <a:pPr lvl="1"/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∈{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: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𝑤𝑖𝑡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fa-IR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r>
                  <a:rPr lang="fa-IR" dirty="0"/>
                  <a:t>و بنابراین طبق ادعایی که قبلاً داشتیم پیچیدگی الگوریتم عضویت دارای پیچیدگی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fa-IR" dirty="0"/>
                  <a:t> میباشد.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2615855"/>
                  </p:ext>
                </p:extLst>
              </p:nvPr>
            </p:nvGraphicFramePr>
            <p:xfrm>
              <a:off x="245789" y="3606085"/>
              <a:ext cx="3978480" cy="2211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080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2615855"/>
                  </p:ext>
                </p:extLst>
              </p:nvPr>
            </p:nvGraphicFramePr>
            <p:xfrm>
              <a:off x="245789" y="3606085"/>
              <a:ext cx="3978480" cy="2211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080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1639" r="-5036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1639" r="-4036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17" t="-1639" r="-3036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704" t="-1639" r="-20648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639" r="-10458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639" r="-4587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101639" r="-5036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101639" r="-4036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17" t="-101639" r="-3036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704" t="-101639" r="-20648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1639" r="-10458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1639" r="-458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208475" r="-503670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208475" r="-403670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17" t="-208475" r="-303670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704" t="-208475" r="-206481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8475" r="-104587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298361" r="-50367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298361" r="-40367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17" t="-298361" r="-30367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704" t="-298361" r="-20648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398361" r="-50367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398361" r="-40367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17" t="-398361" r="-30367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498361" r="-50367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498361" r="-40367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ight Triangle 5"/>
          <p:cNvSpPr/>
          <p:nvPr/>
        </p:nvSpPr>
        <p:spPr>
          <a:xfrm flipV="1">
            <a:off x="921210" y="4027093"/>
            <a:ext cx="3187999" cy="1720792"/>
          </a:xfrm>
          <a:prstGeom prst="rtTriangle">
            <a:avLst/>
          </a:prstGeom>
          <a:solidFill>
            <a:srgbClr val="00B050">
              <a:alpha val="32941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4AC515-E3C8-4057-B7A2-9B3251741807}"/>
                  </a:ext>
                </a:extLst>
              </p14:cNvPr>
              <p14:cNvContentPartPr/>
              <p14:nvPr/>
            </p14:nvContentPartPr>
            <p14:xfrm>
              <a:off x="3939480" y="1637280"/>
              <a:ext cx="1306080" cy="38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4AC515-E3C8-4057-B7A2-9B32517418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0120" y="1627920"/>
                <a:ext cx="132480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36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پایان فصل ششم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127" y="635442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7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86154" y="1168088"/>
                <a:ext cx="5266584" cy="3230506"/>
              </a:xfrm>
            </p:spPr>
            <p:txBody>
              <a:bodyPr>
                <a:normAutofit/>
              </a:bodyPr>
              <a:lstStyle/>
              <a:p>
                <a:r>
                  <a:rPr lang="fa-IR" sz="2800" dirty="0"/>
                  <a:t>درگرامرهاي زير،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</a:t>
                </a:r>
                <a:r>
                  <a:rPr lang="fa-IR" sz="2800" dirty="0"/>
                  <a:t> را حذف كنيد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6154" y="1168088"/>
                <a:ext cx="5266584" cy="3230506"/>
              </a:xfrm>
              <a:blipFill>
                <a:blip r:embed="rId2"/>
                <a:stretch>
                  <a:fillRect t="-566" r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835" y="4502739"/>
                <a:ext cx="264551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𝐴𝐵𝑏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35" y="4502739"/>
                <a:ext cx="264551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6979" y="5058982"/>
                <a:ext cx="525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79" y="5058982"/>
                <a:ext cx="52584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1248644" y="4515175"/>
            <a:ext cx="204309" cy="156769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52406" y="2296869"/>
                <a:ext cx="337139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06" y="2296869"/>
                <a:ext cx="3371399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79095" y="2594491"/>
                <a:ext cx="525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95" y="2594491"/>
                <a:ext cx="5258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>
          <a:xfrm>
            <a:off x="1335561" y="2296869"/>
            <a:ext cx="117393" cy="107721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F78B80-D8C6-55BA-598C-A0F14CF7F210}"/>
                  </a:ext>
                </a:extLst>
              </p14:cNvPr>
              <p14:cNvContentPartPr/>
              <p14:nvPr/>
            </p14:nvContentPartPr>
            <p14:xfrm>
              <a:off x="1083240" y="1536840"/>
              <a:ext cx="9308160" cy="5127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F78B80-D8C6-55BA-598C-A0F14CF7F2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3880" y="1527480"/>
                <a:ext cx="9326880" cy="51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02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86154" y="1168088"/>
                <a:ext cx="5266584" cy="3230506"/>
              </a:xfrm>
            </p:spPr>
            <p:txBody>
              <a:bodyPr>
                <a:normAutofit/>
              </a:bodyPr>
              <a:lstStyle/>
              <a:p>
                <a:r>
                  <a:rPr lang="fa-IR" sz="2800" dirty="0"/>
                  <a:t>درگرامرهاي زير،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</a:t>
                </a:r>
                <a:r>
                  <a:rPr lang="fa-IR" sz="2800" dirty="0"/>
                  <a:t> را حذف كنيد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6154" y="1168088"/>
                <a:ext cx="5266584" cy="3230506"/>
              </a:xfrm>
              <a:blipFill>
                <a:blip r:embed="rId2"/>
                <a:stretch>
                  <a:fillRect t="-566" r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835" y="4502739"/>
                <a:ext cx="264551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𝐴𝐵𝑏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35" y="4502739"/>
                <a:ext cx="264551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59325" y="4470092"/>
                <a:ext cx="346569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𝐴𝐵𝑏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𝐵𝑏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𝐴𝑏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dirty="0">
                  <a:solidFill>
                    <a:srgbClr val="005426"/>
                  </a:solidFill>
                </a:endParaRPr>
              </a:p>
              <a:p>
                <a:r>
                  <a:rPr lang="en-US" sz="32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 dirty="0" err="1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err="1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i="1" dirty="0">
                  <a:solidFill>
                    <a:srgbClr val="005426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 dirty="0" err="1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err="1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b="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325" y="4470092"/>
                <a:ext cx="346569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6979" y="5058982"/>
                <a:ext cx="525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79" y="5058982"/>
                <a:ext cx="52584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1248644" y="4515175"/>
            <a:ext cx="204309" cy="156769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101526" y="4513208"/>
            <a:ext cx="657798" cy="1569659"/>
            <a:chOff x="3541130" y="1759984"/>
            <a:chExt cx="598655" cy="929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541130" y="2036317"/>
                  <a:ext cx="525849" cy="5375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0542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130" y="2036317"/>
                  <a:ext cx="525849" cy="5375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>
            <a:xfrm>
              <a:off x="3994173" y="1759984"/>
              <a:ext cx="145612" cy="929430"/>
            </a:xfrm>
            <a:prstGeom prst="leftBrace">
              <a:avLst/>
            </a:prstGeom>
            <a:ln>
              <a:solidFill>
                <a:srgbClr val="0054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542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52406" y="2296869"/>
                <a:ext cx="337139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06" y="2296869"/>
                <a:ext cx="3371399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06439" y="2282421"/>
                <a:ext cx="287085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3200" dirty="0">
                  <a:solidFill>
                    <a:srgbClr val="00542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32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US" sz="32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39" y="2282421"/>
                <a:ext cx="287085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79095" y="2594491"/>
                <a:ext cx="525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95" y="2594491"/>
                <a:ext cx="5258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>
          <a:xfrm>
            <a:off x="1335561" y="2296869"/>
            <a:ext cx="117393" cy="107721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2" name="Group 11"/>
          <p:cNvGrpSpPr/>
          <p:nvPr/>
        </p:nvGrpSpPr>
        <p:grpSpPr>
          <a:xfrm>
            <a:off x="4054215" y="2368653"/>
            <a:ext cx="652224" cy="1179881"/>
            <a:chOff x="3588641" y="3776941"/>
            <a:chExt cx="551144" cy="689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3588641" y="3929082"/>
                  <a:ext cx="525849" cy="5375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0542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641" y="3929082"/>
                  <a:ext cx="525849" cy="53758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/>
            <p:cNvSpPr/>
            <p:nvPr/>
          </p:nvSpPr>
          <p:spPr>
            <a:xfrm>
              <a:off x="3994173" y="3776941"/>
              <a:ext cx="145612" cy="621653"/>
            </a:xfrm>
            <a:prstGeom prst="leftBrace">
              <a:avLst/>
            </a:prstGeom>
            <a:ln>
              <a:solidFill>
                <a:srgbClr val="0054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542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64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روشهای تبدیل گرامرها: 2) قانون جايگزيني سودمند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بسیاری از قوانین میتوانند با استفاده از جایگزینی، گرامرهای معادلی برای تولید زبان بوجود آورند.</a:t>
                </a:r>
              </a:p>
              <a:p>
                <a:r>
                  <a:rPr lang="fa-IR" dirty="0"/>
                  <a:t>هرچند در اینجا هدف ما ساده سازی است و برخی انواع قوانین نامطلوب را حذف میکنیم، ولی ممکن است تعداد قوانین کاهش پیدا نکند.</a:t>
                </a:r>
              </a:p>
              <a:p>
                <a:r>
                  <a:rPr lang="fa-IR" b="1" dirty="0">
                    <a:solidFill>
                      <a:srgbClr val="C00000"/>
                    </a:solidFill>
                  </a:rPr>
                  <a:t>قضیه 6-1:</a:t>
                </a:r>
              </a:p>
              <a:p>
                <a:r>
                  <a:rPr lang="fa-IR" dirty="0"/>
                  <a:t>فرض کنید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گرامر مستقل از متن باشد که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قانونی به فرم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باشد. </a:t>
                </a:r>
              </a:p>
              <a:p>
                <a:r>
                  <a:rPr lang="fa-IR" dirty="0"/>
                  <a:t>همچنین فرض کنید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متغیرهای متفاوتی بوده و همچنین داشته باشیم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مجموعه تمام قوانینی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طرف چپ باشد.</a:t>
                </a:r>
              </a:p>
              <a:p>
                <a:r>
                  <a:rPr lang="fa-IR" dirty="0"/>
                  <a:t>فرض کنید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گرامری باشد که در آن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a-IR" dirty="0"/>
                  <a:t> با حذف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</a:t>
                </a:r>
              </a:p>
              <a:p>
                <a:r>
                  <a:rPr lang="fa-IR" dirty="0"/>
                  <a:t>و اضافه کردن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به گرامر مذکور ایجاد میشود.</a:t>
                </a:r>
              </a:p>
              <a:p>
                <a:r>
                  <a:rPr lang="fa-IR" dirty="0"/>
                  <a:t>آنگاه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4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28152</TotalTime>
  <Words>7841</Words>
  <Application>Microsoft Office PowerPoint</Application>
  <PresentationFormat>Widescreen</PresentationFormat>
  <Paragraphs>1010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Calibri</vt:lpstr>
      <vt:lpstr>Cambria Math</vt:lpstr>
      <vt:lpstr>Arial</vt:lpstr>
      <vt:lpstr>Times New Roman</vt:lpstr>
      <vt:lpstr>Wingdings</vt:lpstr>
      <vt:lpstr>B Mitra</vt:lpstr>
      <vt:lpstr>Gill Sans MT</vt:lpstr>
      <vt:lpstr>Gallery</vt:lpstr>
      <vt:lpstr>نظريه زبانها و ماشين ها</vt:lpstr>
      <vt:lpstr>فهرست مطالب</vt:lpstr>
      <vt:lpstr>انواع گرامرها از نظر چامسکی</vt:lpstr>
      <vt:lpstr>مقدمه</vt:lpstr>
      <vt:lpstr>روشهای تبدیل گرامرها</vt:lpstr>
      <vt:lpstr>روشهای تبدیل گرامرها: 1) حذف قوانین λ  </vt:lpstr>
      <vt:lpstr>مثال</vt:lpstr>
      <vt:lpstr>مثال</vt:lpstr>
      <vt:lpstr>روشهای تبدیل گرامرها: 2) قانون جايگزيني سودمند</vt:lpstr>
      <vt:lpstr>مثال 6-1:</vt:lpstr>
      <vt:lpstr>روشهای تبدیل گرامرها: 3) حذف قوانين بي فايده</vt:lpstr>
      <vt:lpstr>مثال 6-2</vt:lpstr>
      <vt:lpstr>متغیرهای بی فایده</vt:lpstr>
      <vt:lpstr>متغیرهای بی فایده (غیر مفید)</vt:lpstr>
      <vt:lpstr>شناسايي متغيرهايي كه از وضعيت شروع قابل دستيابي نباشند  استفاده از گراف وابستگي</vt:lpstr>
      <vt:lpstr>مثال 6-3</vt:lpstr>
      <vt:lpstr>مثال 6-3</vt:lpstr>
      <vt:lpstr>قضیه 6-2</vt:lpstr>
      <vt:lpstr>قضیه 6-2</vt:lpstr>
      <vt:lpstr>حذف عناصر غیر مفید</vt:lpstr>
      <vt:lpstr>تمرین</vt:lpstr>
      <vt:lpstr>تمرین</vt:lpstr>
      <vt:lpstr>تعریف 6-2</vt:lpstr>
      <vt:lpstr>قضیه 6-3</vt:lpstr>
      <vt:lpstr>مثال 6-5</vt:lpstr>
      <vt:lpstr>روشهای تبدیل گرامرها: 4) حذف قوانین واحد</vt:lpstr>
      <vt:lpstr>گراف وابستگی بین متغیرها با قوانین واحد</vt:lpstr>
      <vt:lpstr>قضیه 6-4</vt:lpstr>
      <vt:lpstr>مثال 6-6</vt:lpstr>
      <vt:lpstr>تمرین: قوانین یکه گرامر زیر ر ا حذف کنید.</vt:lpstr>
      <vt:lpstr>PowerPoint Presentation</vt:lpstr>
      <vt:lpstr>قضیه 6-5</vt:lpstr>
      <vt:lpstr>نوام چامسکی</vt:lpstr>
      <vt:lpstr>دستور زایشی-گشتاری (generative-transformational grammar)</vt:lpstr>
      <vt:lpstr>فرم نرمال چامسکی</vt:lpstr>
      <vt:lpstr>قضیه 6-6</vt:lpstr>
      <vt:lpstr>ادامه قضیه 6-6</vt:lpstr>
      <vt:lpstr>مثال 6-8</vt:lpstr>
      <vt:lpstr>مراحل تبدیل به فرم نرمال چامسکی </vt:lpstr>
      <vt:lpstr>مثال</vt:lpstr>
      <vt:lpstr>مثال</vt:lpstr>
      <vt:lpstr>مثال</vt:lpstr>
      <vt:lpstr>مثال</vt:lpstr>
      <vt:lpstr>شیلا گریباخ</vt:lpstr>
      <vt:lpstr>فرم نرمال گریباخ</vt:lpstr>
      <vt:lpstr>مثال</vt:lpstr>
      <vt:lpstr>بازگشتی از چپ</vt:lpstr>
      <vt:lpstr>بازگشتی از چپ غیر مستقیم</vt:lpstr>
      <vt:lpstr>تبدیل به فرم نرمال گریباخ</vt:lpstr>
      <vt:lpstr>قضیه 6-7</vt:lpstr>
      <vt:lpstr>الگوریتم عضویت برای گرامرهای مستقل از متن (CYK)</vt:lpstr>
      <vt:lpstr>الگوریتم عضویت برای گرامرهای مستقل از متن</vt:lpstr>
      <vt:lpstr>مثال 6-11</vt:lpstr>
      <vt:lpstr>PowerPoint Presentation</vt:lpstr>
      <vt:lpstr>PowerPoint Presentation</vt:lpstr>
      <vt:lpstr>جدول مثلثی CYK</vt:lpstr>
      <vt:lpstr>مثال</vt:lpstr>
      <vt:lpstr>مثال</vt:lpstr>
      <vt:lpstr>مثال</vt:lpstr>
      <vt:lpstr>مثال</vt:lpstr>
      <vt:lpstr>الگوریتم CKY</vt:lpstr>
      <vt:lpstr>مثال</vt:lpstr>
      <vt:lpstr>مثال</vt:lpstr>
      <vt:lpstr>مثال</vt:lpstr>
      <vt:lpstr>مثال</vt:lpstr>
      <vt:lpstr>محاسبه پیچیدگی الگوریتم CYK</vt:lpstr>
      <vt:lpstr>پایان فصل ششم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نظریه زبانها و ماشین ها</dc:title>
  <dc:creator>HaghighatDoost,Vahid</dc:creator>
  <cp:lastModifiedBy>ICT-SURFACE</cp:lastModifiedBy>
  <cp:revision>665</cp:revision>
  <dcterms:created xsi:type="dcterms:W3CDTF">2020-09-08T12:40:57Z</dcterms:created>
  <dcterms:modified xsi:type="dcterms:W3CDTF">2022-12-21T07:24:34Z</dcterms:modified>
</cp:coreProperties>
</file>