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8"/>
  </p:notesMasterIdLst>
  <p:sldIdLst>
    <p:sldId id="256" r:id="rId2"/>
    <p:sldId id="257" r:id="rId3"/>
    <p:sldId id="268" r:id="rId4"/>
    <p:sldId id="278" r:id="rId5"/>
    <p:sldId id="279" r:id="rId6"/>
    <p:sldId id="280" r:id="rId7"/>
    <p:sldId id="281" r:id="rId8"/>
    <p:sldId id="284" r:id="rId9"/>
    <p:sldId id="304" r:id="rId10"/>
    <p:sldId id="282" r:id="rId11"/>
    <p:sldId id="321" r:id="rId12"/>
    <p:sldId id="320" r:id="rId13"/>
    <p:sldId id="287" r:id="rId14"/>
    <p:sldId id="288" r:id="rId15"/>
    <p:sldId id="289" r:id="rId16"/>
    <p:sldId id="290" r:id="rId17"/>
    <p:sldId id="283" r:id="rId18"/>
    <p:sldId id="285" r:id="rId19"/>
    <p:sldId id="286"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5" r:id="rId34"/>
    <p:sldId id="307" r:id="rId35"/>
    <p:sldId id="308" r:id="rId36"/>
    <p:sldId id="306" r:id="rId37"/>
    <p:sldId id="309" r:id="rId38"/>
    <p:sldId id="310" r:id="rId39"/>
    <p:sldId id="311" r:id="rId40"/>
    <p:sldId id="312" r:id="rId41"/>
    <p:sldId id="313" r:id="rId42"/>
    <p:sldId id="315" r:id="rId43"/>
    <p:sldId id="314" r:id="rId44"/>
    <p:sldId id="316" r:id="rId45"/>
    <p:sldId id="317" r:id="rId46"/>
    <p:sldId id="318" r:id="rId47"/>
  </p:sldIdLst>
  <p:sldSz cx="12192000" cy="6858000"/>
  <p:notesSz cx="6858000" cy="9144000"/>
  <p:embeddedFontLst>
    <p:embeddedFont>
      <p:font typeface="B Mitra" panose="00000400000000000000" pitchFamily="2" charset="-78"/>
      <p:regular r:id="rId49"/>
      <p:bold r:id="rId50"/>
    </p:embeddedFont>
    <p:embeddedFont>
      <p:font typeface="B Nazanin" panose="00000400000000000000" pitchFamily="2" charset="-78"/>
      <p:regular r:id="rId51"/>
      <p:bold r:id="rId52"/>
    </p:embeddedFon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Gill Sans MT" panose="020B0502020104020203" pitchFamily="34" charset="0"/>
      <p:regular r:id="rId58"/>
      <p:bold r:id="rId59"/>
      <p:italic r:id="rId60"/>
      <p:boldItalic r:id="rId6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1BB"/>
    <a:srgbClr val="5DFFA6"/>
    <a:srgbClr val="75DBFF"/>
    <a:srgbClr val="00542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85" d="100"/>
          <a:sy n="85" d="100"/>
        </p:scale>
        <p:origin x="39" y="57"/>
      </p:cViewPr>
      <p:guideLst/>
    </p:cSldViewPr>
  </p:slideViewPr>
  <p:notesTextViewPr>
    <p:cViewPr>
      <p:scale>
        <a:sx n="1" d="1"/>
        <a:sy n="1" d="1"/>
      </p:scale>
      <p:origin x="0" y="0"/>
    </p:cViewPr>
  </p:notesTextViewPr>
  <p:sorterViewPr>
    <p:cViewPr>
      <p:scale>
        <a:sx n="100" d="100"/>
        <a:sy n="100" d="100"/>
      </p:scale>
      <p:origin x="0" y="-120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AF965-AC48-414D-B44C-59DE7D23B893}" type="doc">
      <dgm:prSet loTypeId="urn:microsoft.com/office/officeart/2005/8/layout/hProcess9" loCatId="process" qsTypeId="urn:microsoft.com/office/officeart/2005/8/quickstyle/simple1" qsCatId="simple" csTypeId="urn:microsoft.com/office/officeart/2005/8/colors/colorful1" csCatId="colorful" phldr="1"/>
      <dgm:spPr/>
    </dgm:pt>
    <dgm:pt modelId="{35E66561-EDA0-4CE5-AEB0-D1CB5205A3A0}">
      <dgm:prSet phldrT="[Text]"/>
      <dgm:spPr/>
      <dgm:t>
        <a:bodyPr/>
        <a:lstStyle/>
        <a:p>
          <a:r>
            <a:rPr lang="en-US" dirty="0">
              <a:cs typeface="B Nazanin" panose="00000400000000000000" pitchFamily="2" charset="-78"/>
            </a:rPr>
            <a:t>*</a:t>
          </a:r>
        </a:p>
      </dgm:t>
    </dgm:pt>
    <dgm:pt modelId="{D5CDC774-3F4B-41BE-A07E-4DEE622218C7}" type="parTrans" cxnId="{01C93122-70F6-4987-8E42-3275F7889B65}">
      <dgm:prSet/>
      <dgm:spPr/>
      <dgm:t>
        <a:bodyPr/>
        <a:lstStyle/>
        <a:p>
          <a:endParaRPr lang="en-US">
            <a:cs typeface="B Nazanin" panose="00000400000000000000" pitchFamily="2" charset="-78"/>
          </a:endParaRPr>
        </a:p>
      </dgm:t>
    </dgm:pt>
    <dgm:pt modelId="{DC928DBC-CC6C-47A3-80C3-C035D62208C2}" type="sibTrans" cxnId="{01C93122-70F6-4987-8E42-3275F7889B65}">
      <dgm:prSet/>
      <dgm:spPr/>
      <dgm:t>
        <a:bodyPr/>
        <a:lstStyle/>
        <a:p>
          <a:endParaRPr lang="en-US">
            <a:cs typeface="B Nazanin" panose="00000400000000000000" pitchFamily="2" charset="-78"/>
          </a:endParaRPr>
        </a:p>
      </dgm:t>
    </dgm:pt>
    <dgm:pt modelId="{B44AE525-BAB9-458C-9E6E-37554C2E37C0}">
      <dgm:prSet/>
      <dgm:spPr/>
      <dgm:t>
        <a:bodyPr/>
        <a:lstStyle/>
        <a:p>
          <a:r>
            <a:rPr lang="en-US" dirty="0">
              <a:cs typeface="B Nazanin" panose="00000400000000000000" pitchFamily="2" charset="-78"/>
            </a:rPr>
            <a:t>.</a:t>
          </a:r>
        </a:p>
      </dgm:t>
    </dgm:pt>
    <dgm:pt modelId="{E6331216-11DF-4719-BF31-E49EE78A92FD}" type="parTrans" cxnId="{C76605F7-0249-4FAB-8A41-C9E7B5A8DC09}">
      <dgm:prSet/>
      <dgm:spPr/>
      <dgm:t>
        <a:bodyPr/>
        <a:lstStyle/>
        <a:p>
          <a:endParaRPr lang="en-US">
            <a:cs typeface="B Nazanin" panose="00000400000000000000" pitchFamily="2" charset="-78"/>
          </a:endParaRPr>
        </a:p>
      </dgm:t>
    </dgm:pt>
    <dgm:pt modelId="{3AA20EBC-9D1F-40A2-B0BC-ACE46ADA7F01}" type="sibTrans" cxnId="{C76605F7-0249-4FAB-8A41-C9E7B5A8DC09}">
      <dgm:prSet/>
      <dgm:spPr/>
      <dgm:t>
        <a:bodyPr/>
        <a:lstStyle/>
        <a:p>
          <a:endParaRPr lang="en-US">
            <a:cs typeface="B Nazanin" panose="00000400000000000000" pitchFamily="2" charset="-78"/>
          </a:endParaRPr>
        </a:p>
      </dgm:t>
    </dgm:pt>
    <dgm:pt modelId="{76B3ADAE-13B3-40D4-871B-2DBC90224245}">
      <dgm:prSet/>
      <dgm:spPr/>
      <dgm:t>
        <a:bodyPr/>
        <a:lstStyle/>
        <a:p>
          <a:r>
            <a:rPr lang="en-US" dirty="0">
              <a:cs typeface="B Nazanin" panose="00000400000000000000" pitchFamily="2" charset="-78"/>
            </a:rPr>
            <a:t>+</a:t>
          </a:r>
        </a:p>
      </dgm:t>
    </dgm:pt>
    <dgm:pt modelId="{D1C16930-6502-44F2-BB4B-FC20F046BFA9}" type="parTrans" cxnId="{10B0B495-491A-487A-BC77-B5AB4923FE42}">
      <dgm:prSet/>
      <dgm:spPr/>
      <dgm:t>
        <a:bodyPr/>
        <a:lstStyle/>
        <a:p>
          <a:endParaRPr lang="en-US">
            <a:cs typeface="B Nazanin" panose="00000400000000000000" pitchFamily="2" charset="-78"/>
          </a:endParaRPr>
        </a:p>
      </dgm:t>
    </dgm:pt>
    <dgm:pt modelId="{7F71B566-8B1E-4F84-B958-1B9A2C50989D}" type="sibTrans" cxnId="{10B0B495-491A-487A-BC77-B5AB4923FE42}">
      <dgm:prSet/>
      <dgm:spPr/>
      <dgm:t>
        <a:bodyPr/>
        <a:lstStyle/>
        <a:p>
          <a:endParaRPr lang="en-US">
            <a:cs typeface="B Nazanin" panose="00000400000000000000" pitchFamily="2" charset="-78"/>
          </a:endParaRPr>
        </a:p>
      </dgm:t>
    </dgm:pt>
    <dgm:pt modelId="{C6C64232-20F5-4A2C-A2F3-777D66768C29}">
      <dgm:prSet phldrT="[Text]"/>
      <dgm:spPr/>
      <dgm:t>
        <a:bodyPr/>
        <a:lstStyle/>
        <a:p>
          <a:r>
            <a:rPr lang="fa-IR" dirty="0">
              <a:cs typeface="B Nazanin" panose="00000400000000000000" pitchFamily="2" charset="-78"/>
            </a:rPr>
            <a:t>بستار ستاره ای</a:t>
          </a:r>
          <a:endParaRPr lang="en-US" dirty="0">
            <a:cs typeface="B Nazanin" panose="00000400000000000000" pitchFamily="2" charset="-78"/>
          </a:endParaRPr>
        </a:p>
      </dgm:t>
    </dgm:pt>
    <dgm:pt modelId="{17893BA4-2736-4289-9C70-7709F92FE396}" type="parTrans" cxnId="{E4F2DE46-7958-4E42-973E-D95D0AF4F278}">
      <dgm:prSet/>
      <dgm:spPr/>
      <dgm:t>
        <a:bodyPr/>
        <a:lstStyle/>
        <a:p>
          <a:endParaRPr lang="en-US">
            <a:cs typeface="B Nazanin" panose="00000400000000000000" pitchFamily="2" charset="-78"/>
          </a:endParaRPr>
        </a:p>
      </dgm:t>
    </dgm:pt>
    <dgm:pt modelId="{A315C61D-9210-4A94-BE01-A0C8BF7ADE3D}" type="sibTrans" cxnId="{E4F2DE46-7958-4E42-973E-D95D0AF4F278}">
      <dgm:prSet/>
      <dgm:spPr/>
      <dgm:t>
        <a:bodyPr/>
        <a:lstStyle/>
        <a:p>
          <a:endParaRPr lang="en-US">
            <a:cs typeface="B Nazanin" panose="00000400000000000000" pitchFamily="2" charset="-78"/>
          </a:endParaRPr>
        </a:p>
      </dgm:t>
    </dgm:pt>
    <dgm:pt modelId="{BBABF9EB-0721-45D9-A599-47EC1572A2A8}">
      <dgm:prSet/>
      <dgm:spPr/>
      <dgm:t>
        <a:bodyPr/>
        <a:lstStyle/>
        <a:p>
          <a:r>
            <a:rPr lang="fa-IR" dirty="0">
              <a:cs typeface="B Nazanin" panose="00000400000000000000" pitchFamily="2" charset="-78"/>
            </a:rPr>
            <a:t>الحاق</a:t>
          </a:r>
          <a:endParaRPr lang="en-US" dirty="0">
            <a:cs typeface="B Nazanin" panose="00000400000000000000" pitchFamily="2" charset="-78"/>
          </a:endParaRPr>
        </a:p>
      </dgm:t>
    </dgm:pt>
    <dgm:pt modelId="{6D92001E-A8EF-41ED-9171-9C530CE1C492}" type="parTrans" cxnId="{D1ECA868-5FFA-40BD-8740-E3808784FA7F}">
      <dgm:prSet/>
      <dgm:spPr/>
      <dgm:t>
        <a:bodyPr/>
        <a:lstStyle/>
        <a:p>
          <a:endParaRPr lang="en-US">
            <a:cs typeface="B Nazanin" panose="00000400000000000000" pitchFamily="2" charset="-78"/>
          </a:endParaRPr>
        </a:p>
      </dgm:t>
    </dgm:pt>
    <dgm:pt modelId="{76FD0AC6-D95E-4445-9022-FFAC93F4B253}" type="sibTrans" cxnId="{D1ECA868-5FFA-40BD-8740-E3808784FA7F}">
      <dgm:prSet/>
      <dgm:spPr/>
      <dgm:t>
        <a:bodyPr/>
        <a:lstStyle/>
        <a:p>
          <a:endParaRPr lang="en-US">
            <a:cs typeface="B Nazanin" panose="00000400000000000000" pitchFamily="2" charset="-78"/>
          </a:endParaRPr>
        </a:p>
      </dgm:t>
    </dgm:pt>
    <dgm:pt modelId="{21BF7923-E735-4F5C-A2A5-C13D303D2AE0}">
      <dgm:prSet/>
      <dgm:spPr/>
      <dgm:t>
        <a:bodyPr/>
        <a:lstStyle/>
        <a:p>
          <a:r>
            <a:rPr lang="fa-IR" dirty="0">
              <a:cs typeface="B Nazanin" panose="00000400000000000000" pitchFamily="2" charset="-78"/>
            </a:rPr>
            <a:t>اجتماع</a:t>
          </a:r>
          <a:endParaRPr lang="en-US" dirty="0">
            <a:cs typeface="B Nazanin" panose="00000400000000000000" pitchFamily="2" charset="-78"/>
          </a:endParaRPr>
        </a:p>
      </dgm:t>
    </dgm:pt>
    <dgm:pt modelId="{E47BD73B-9976-4AEA-969C-B786C029B0EE}" type="parTrans" cxnId="{97B28CDD-D0EE-4BA3-AE95-BD4AC9FEE72A}">
      <dgm:prSet/>
      <dgm:spPr/>
      <dgm:t>
        <a:bodyPr/>
        <a:lstStyle/>
        <a:p>
          <a:endParaRPr lang="en-US">
            <a:cs typeface="B Nazanin" panose="00000400000000000000" pitchFamily="2" charset="-78"/>
          </a:endParaRPr>
        </a:p>
      </dgm:t>
    </dgm:pt>
    <dgm:pt modelId="{1647EF22-A37F-4022-AE4A-2FC3EFD3F59A}" type="sibTrans" cxnId="{97B28CDD-D0EE-4BA3-AE95-BD4AC9FEE72A}">
      <dgm:prSet/>
      <dgm:spPr/>
      <dgm:t>
        <a:bodyPr/>
        <a:lstStyle/>
        <a:p>
          <a:endParaRPr lang="en-US">
            <a:cs typeface="B Nazanin" panose="00000400000000000000" pitchFamily="2" charset="-78"/>
          </a:endParaRPr>
        </a:p>
      </dgm:t>
    </dgm:pt>
    <dgm:pt modelId="{1EB767D1-62C5-4949-AA19-B2CE984D8D7F}" type="pres">
      <dgm:prSet presAssocID="{7D8AF965-AC48-414D-B44C-59DE7D23B893}" presName="CompostProcess" presStyleCnt="0">
        <dgm:presLayoutVars>
          <dgm:dir/>
          <dgm:resizeHandles val="exact"/>
        </dgm:presLayoutVars>
      </dgm:prSet>
      <dgm:spPr/>
    </dgm:pt>
    <dgm:pt modelId="{A4964167-EEC7-46B0-8EC8-7E8950622E16}" type="pres">
      <dgm:prSet presAssocID="{7D8AF965-AC48-414D-B44C-59DE7D23B893}" presName="arrow" presStyleLbl="bgShp" presStyleIdx="0" presStyleCnt="1"/>
      <dgm:spPr/>
    </dgm:pt>
    <dgm:pt modelId="{66314068-17A7-422B-9BB4-7C52FD96EF83}" type="pres">
      <dgm:prSet presAssocID="{7D8AF965-AC48-414D-B44C-59DE7D23B893}" presName="linearProcess" presStyleCnt="0"/>
      <dgm:spPr/>
    </dgm:pt>
    <dgm:pt modelId="{26EA2126-CFB3-4106-ADF3-997D08C9B1EC}" type="pres">
      <dgm:prSet presAssocID="{35E66561-EDA0-4CE5-AEB0-D1CB5205A3A0}" presName="textNode" presStyleLbl="node1" presStyleIdx="0" presStyleCnt="3">
        <dgm:presLayoutVars>
          <dgm:bulletEnabled val="1"/>
        </dgm:presLayoutVars>
      </dgm:prSet>
      <dgm:spPr/>
    </dgm:pt>
    <dgm:pt modelId="{95372FC7-1504-48EE-A01E-44E89C64B641}" type="pres">
      <dgm:prSet presAssocID="{DC928DBC-CC6C-47A3-80C3-C035D62208C2}" presName="sibTrans" presStyleCnt="0"/>
      <dgm:spPr/>
    </dgm:pt>
    <dgm:pt modelId="{962D03A5-5FC0-4523-AFEF-786AC28C6A33}" type="pres">
      <dgm:prSet presAssocID="{B44AE525-BAB9-458C-9E6E-37554C2E37C0}" presName="textNode" presStyleLbl="node1" presStyleIdx="1" presStyleCnt="3">
        <dgm:presLayoutVars>
          <dgm:bulletEnabled val="1"/>
        </dgm:presLayoutVars>
      </dgm:prSet>
      <dgm:spPr/>
    </dgm:pt>
    <dgm:pt modelId="{62639910-EC27-4AB0-ABFB-364AE84A5A5B}" type="pres">
      <dgm:prSet presAssocID="{3AA20EBC-9D1F-40A2-B0BC-ACE46ADA7F01}" presName="sibTrans" presStyleCnt="0"/>
      <dgm:spPr/>
    </dgm:pt>
    <dgm:pt modelId="{7E3C9E10-0C8C-461F-8CC5-0BF53F5DEA59}" type="pres">
      <dgm:prSet presAssocID="{76B3ADAE-13B3-40D4-871B-2DBC90224245}" presName="textNode" presStyleLbl="node1" presStyleIdx="2" presStyleCnt="3">
        <dgm:presLayoutVars>
          <dgm:bulletEnabled val="1"/>
        </dgm:presLayoutVars>
      </dgm:prSet>
      <dgm:spPr/>
    </dgm:pt>
  </dgm:ptLst>
  <dgm:cxnLst>
    <dgm:cxn modelId="{FE123C03-EBDA-45C7-A848-662DA9AC4D4B}" type="presOf" srcId="{35E66561-EDA0-4CE5-AEB0-D1CB5205A3A0}" destId="{26EA2126-CFB3-4106-ADF3-997D08C9B1EC}" srcOrd="0" destOrd="0" presId="urn:microsoft.com/office/officeart/2005/8/layout/hProcess9"/>
    <dgm:cxn modelId="{4D576805-0F46-47AC-80AB-F46453ECBE9A}" type="presOf" srcId="{21BF7923-E735-4F5C-A2A5-C13D303D2AE0}" destId="{7E3C9E10-0C8C-461F-8CC5-0BF53F5DEA59}" srcOrd="0" destOrd="1" presId="urn:microsoft.com/office/officeart/2005/8/layout/hProcess9"/>
    <dgm:cxn modelId="{01C93122-70F6-4987-8E42-3275F7889B65}" srcId="{7D8AF965-AC48-414D-B44C-59DE7D23B893}" destId="{35E66561-EDA0-4CE5-AEB0-D1CB5205A3A0}" srcOrd="0" destOrd="0" parTransId="{D5CDC774-3F4B-41BE-A07E-4DEE622218C7}" sibTransId="{DC928DBC-CC6C-47A3-80C3-C035D62208C2}"/>
    <dgm:cxn modelId="{F438C23D-547C-4AEC-BBB8-A8A07C3B7606}" type="presOf" srcId="{B44AE525-BAB9-458C-9E6E-37554C2E37C0}" destId="{962D03A5-5FC0-4523-AFEF-786AC28C6A33}" srcOrd="0" destOrd="0" presId="urn:microsoft.com/office/officeart/2005/8/layout/hProcess9"/>
    <dgm:cxn modelId="{E86FC562-093E-42C6-8EE4-89101E174252}" type="presOf" srcId="{C6C64232-20F5-4A2C-A2F3-777D66768C29}" destId="{26EA2126-CFB3-4106-ADF3-997D08C9B1EC}" srcOrd="0" destOrd="1" presId="urn:microsoft.com/office/officeart/2005/8/layout/hProcess9"/>
    <dgm:cxn modelId="{1430D144-3B37-48C9-AB1F-B0FEE3468631}" type="presOf" srcId="{76B3ADAE-13B3-40D4-871B-2DBC90224245}" destId="{7E3C9E10-0C8C-461F-8CC5-0BF53F5DEA59}" srcOrd="0" destOrd="0" presId="urn:microsoft.com/office/officeart/2005/8/layout/hProcess9"/>
    <dgm:cxn modelId="{E4F2DE46-7958-4E42-973E-D95D0AF4F278}" srcId="{35E66561-EDA0-4CE5-AEB0-D1CB5205A3A0}" destId="{C6C64232-20F5-4A2C-A2F3-777D66768C29}" srcOrd="0" destOrd="0" parTransId="{17893BA4-2736-4289-9C70-7709F92FE396}" sibTransId="{A315C61D-9210-4A94-BE01-A0C8BF7ADE3D}"/>
    <dgm:cxn modelId="{D1ECA868-5FFA-40BD-8740-E3808784FA7F}" srcId="{B44AE525-BAB9-458C-9E6E-37554C2E37C0}" destId="{BBABF9EB-0721-45D9-A599-47EC1572A2A8}" srcOrd="0" destOrd="0" parTransId="{6D92001E-A8EF-41ED-9171-9C530CE1C492}" sibTransId="{76FD0AC6-D95E-4445-9022-FFAC93F4B253}"/>
    <dgm:cxn modelId="{10B0B495-491A-487A-BC77-B5AB4923FE42}" srcId="{7D8AF965-AC48-414D-B44C-59DE7D23B893}" destId="{76B3ADAE-13B3-40D4-871B-2DBC90224245}" srcOrd="2" destOrd="0" parTransId="{D1C16930-6502-44F2-BB4B-FC20F046BFA9}" sibTransId="{7F71B566-8B1E-4F84-B958-1B9A2C50989D}"/>
    <dgm:cxn modelId="{4E13E3A7-0D7D-4233-B316-FDBF1DF937A7}" type="presOf" srcId="{BBABF9EB-0721-45D9-A599-47EC1572A2A8}" destId="{962D03A5-5FC0-4523-AFEF-786AC28C6A33}" srcOrd="0" destOrd="1" presId="urn:microsoft.com/office/officeart/2005/8/layout/hProcess9"/>
    <dgm:cxn modelId="{97B28CDD-D0EE-4BA3-AE95-BD4AC9FEE72A}" srcId="{76B3ADAE-13B3-40D4-871B-2DBC90224245}" destId="{21BF7923-E735-4F5C-A2A5-C13D303D2AE0}" srcOrd="0" destOrd="0" parTransId="{E47BD73B-9976-4AEA-969C-B786C029B0EE}" sibTransId="{1647EF22-A37F-4022-AE4A-2FC3EFD3F59A}"/>
    <dgm:cxn modelId="{EAD601F2-1743-4F39-AF2A-7C3598F836E7}" type="presOf" srcId="{7D8AF965-AC48-414D-B44C-59DE7D23B893}" destId="{1EB767D1-62C5-4949-AA19-B2CE984D8D7F}" srcOrd="0" destOrd="0" presId="urn:microsoft.com/office/officeart/2005/8/layout/hProcess9"/>
    <dgm:cxn modelId="{C76605F7-0249-4FAB-8A41-C9E7B5A8DC09}" srcId="{7D8AF965-AC48-414D-B44C-59DE7D23B893}" destId="{B44AE525-BAB9-458C-9E6E-37554C2E37C0}" srcOrd="1" destOrd="0" parTransId="{E6331216-11DF-4719-BF31-E49EE78A92FD}" sibTransId="{3AA20EBC-9D1F-40A2-B0BC-ACE46ADA7F01}"/>
    <dgm:cxn modelId="{AB36F3C0-5260-4660-8D1F-3ACFC2E123B5}" type="presParOf" srcId="{1EB767D1-62C5-4949-AA19-B2CE984D8D7F}" destId="{A4964167-EEC7-46B0-8EC8-7E8950622E16}" srcOrd="0" destOrd="0" presId="urn:microsoft.com/office/officeart/2005/8/layout/hProcess9"/>
    <dgm:cxn modelId="{CE2282FC-49D1-4174-BF23-0BD1BC1C76E4}" type="presParOf" srcId="{1EB767D1-62C5-4949-AA19-B2CE984D8D7F}" destId="{66314068-17A7-422B-9BB4-7C52FD96EF83}" srcOrd="1" destOrd="0" presId="urn:microsoft.com/office/officeart/2005/8/layout/hProcess9"/>
    <dgm:cxn modelId="{0F989C26-A543-426B-94DF-A298D1E85235}" type="presParOf" srcId="{66314068-17A7-422B-9BB4-7C52FD96EF83}" destId="{26EA2126-CFB3-4106-ADF3-997D08C9B1EC}" srcOrd="0" destOrd="0" presId="urn:microsoft.com/office/officeart/2005/8/layout/hProcess9"/>
    <dgm:cxn modelId="{573B4E49-E7D1-453F-874A-BD011687F58E}" type="presParOf" srcId="{66314068-17A7-422B-9BB4-7C52FD96EF83}" destId="{95372FC7-1504-48EE-A01E-44E89C64B641}" srcOrd="1" destOrd="0" presId="urn:microsoft.com/office/officeart/2005/8/layout/hProcess9"/>
    <dgm:cxn modelId="{9FC43647-9C3B-4933-957A-3BCB61E31372}" type="presParOf" srcId="{66314068-17A7-422B-9BB4-7C52FD96EF83}" destId="{962D03A5-5FC0-4523-AFEF-786AC28C6A33}" srcOrd="2" destOrd="0" presId="urn:microsoft.com/office/officeart/2005/8/layout/hProcess9"/>
    <dgm:cxn modelId="{8D22E076-B7C9-49B8-B2FD-3E3F82A9DFC9}" type="presParOf" srcId="{66314068-17A7-422B-9BB4-7C52FD96EF83}" destId="{62639910-EC27-4AB0-ABFB-364AE84A5A5B}" srcOrd="3" destOrd="0" presId="urn:microsoft.com/office/officeart/2005/8/layout/hProcess9"/>
    <dgm:cxn modelId="{70A788C1-C5ED-4F55-8D0A-2062C5BDC401}" type="presParOf" srcId="{66314068-17A7-422B-9BB4-7C52FD96EF83}" destId="{7E3C9E10-0C8C-461F-8CC5-0BF53F5DEA5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DD759-36E8-4B90-8C9F-27263A2D91C4}"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ABFBFCC7-E2DB-43D5-A2F7-0E3C5C8E6DA8}">
      <dgm:prSet phldrT="[Text]"/>
      <dgm:spPr/>
      <dgm:t>
        <a:bodyPr/>
        <a:lstStyle/>
        <a:p>
          <a:pPr algn="r" rtl="1"/>
          <a:r>
            <a:rPr lang="fa-IR" b="1" dirty="0">
              <a:cs typeface="B Mitra" panose="00000400000000000000" pitchFamily="2" charset="-78"/>
            </a:rPr>
            <a:t>عبارت را به </a:t>
          </a:r>
          <a:r>
            <a:rPr lang="en-US" b="1" dirty="0">
              <a:cs typeface="B Mitra" panose="00000400000000000000" pitchFamily="2" charset="-78"/>
            </a:rPr>
            <a:t>NFA</a:t>
          </a:r>
          <a:r>
            <a:rPr lang="fa-IR" b="1" dirty="0">
              <a:cs typeface="B Mitra" panose="00000400000000000000" pitchFamily="2" charset="-78"/>
            </a:rPr>
            <a:t> تبدیل کند</a:t>
          </a:r>
          <a:endParaRPr lang="en-US" b="1" dirty="0">
            <a:cs typeface="B Mitra" panose="00000400000000000000" pitchFamily="2" charset="-78"/>
          </a:endParaRPr>
        </a:p>
      </dgm:t>
    </dgm:pt>
    <dgm:pt modelId="{EF4574EF-3DF2-427C-9CFA-A5CEA1A9B563}" type="parTrans" cxnId="{224D3BCF-BB8D-4706-AD6E-88EA2AFEBA8A}">
      <dgm:prSet/>
      <dgm:spPr/>
      <dgm:t>
        <a:bodyPr/>
        <a:lstStyle/>
        <a:p>
          <a:pPr algn="r" rtl="1"/>
          <a:endParaRPr lang="en-US" b="1">
            <a:cs typeface="B Mitra" panose="00000400000000000000" pitchFamily="2" charset="-78"/>
          </a:endParaRPr>
        </a:p>
      </dgm:t>
    </dgm:pt>
    <dgm:pt modelId="{DA8E59B2-5840-49C3-BDEF-BCCE0CC9DBBD}" type="sibTrans" cxnId="{224D3BCF-BB8D-4706-AD6E-88EA2AFEBA8A}">
      <dgm:prSet/>
      <dgm:spPr/>
      <dgm:t>
        <a:bodyPr/>
        <a:lstStyle/>
        <a:p>
          <a:pPr algn="r" rtl="1"/>
          <a:endParaRPr lang="en-US" b="1">
            <a:cs typeface="B Mitra" panose="00000400000000000000" pitchFamily="2" charset="-78"/>
          </a:endParaRPr>
        </a:p>
      </dgm:t>
    </dgm:pt>
    <dgm:pt modelId="{0628F136-7B4D-4742-9470-AD0E8EDDFE13}">
      <dgm:prSet/>
      <dgm:spPr/>
      <dgm:t>
        <a:bodyPr/>
        <a:lstStyle/>
        <a:p>
          <a:pPr algn="r" rtl="1"/>
          <a:r>
            <a:rPr lang="fa-IR" b="1" dirty="0">
              <a:cs typeface="B Mitra" panose="00000400000000000000" pitchFamily="2" charset="-78"/>
            </a:rPr>
            <a:t>طبق الگوريتم هاي بيان شده </a:t>
          </a:r>
          <a:r>
            <a:rPr lang="en-US" b="1" dirty="0">
              <a:cs typeface="B Mitra" panose="00000400000000000000" pitchFamily="2" charset="-78"/>
            </a:rPr>
            <a:t>NFA</a:t>
          </a:r>
          <a:r>
            <a:rPr lang="fa-IR" b="1" dirty="0">
              <a:cs typeface="B Mitra" panose="00000400000000000000" pitchFamily="2" charset="-78"/>
            </a:rPr>
            <a:t> را به </a:t>
          </a:r>
          <a:r>
            <a:rPr lang="en-US" b="1" dirty="0">
              <a:cs typeface="B Mitra" panose="00000400000000000000" pitchFamily="2" charset="-78"/>
            </a:rPr>
            <a:t>DFA</a:t>
          </a:r>
          <a:r>
            <a:rPr lang="fa-IR" b="1" dirty="0">
              <a:cs typeface="B Mitra" panose="00000400000000000000" pitchFamily="2" charset="-78"/>
            </a:rPr>
            <a:t> تبدیل کند.</a:t>
          </a:r>
        </a:p>
      </dgm:t>
    </dgm:pt>
    <dgm:pt modelId="{831F4796-6B5D-426B-A50D-8FF11DA03576}" type="parTrans" cxnId="{22DA583C-8D5F-47FA-B581-3C66F44AF995}">
      <dgm:prSet/>
      <dgm:spPr/>
      <dgm:t>
        <a:bodyPr/>
        <a:lstStyle/>
        <a:p>
          <a:pPr algn="r" rtl="1"/>
          <a:endParaRPr lang="en-US" b="1">
            <a:cs typeface="B Mitra" panose="00000400000000000000" pitchFamily="2" charset="-78"/>
          </a:endParaRPr>
        </a:p>
      </dgm:t>
    </dgm:pt>
    <dgm:pt modelId="{31A184DE-C4DA-4030-8855-E0DE02609EE6}" type="sibTrans" cxnId="{22DA583C-8D5F-47FA-B581-3C66F44AF995}">
      <dgm:prSet/>
      <dgm:spPr/>
      <dgm:t>
        <a:bodyPr/>
        <a:lstStyle/>
        <a:p>
          <a:pPr algn="r" rtl="1"/>
          <a:endParaRPr lang="en-US" b="1">
            <a:cs typeface="B Mitra" panose="00000400000000000000" pitchFamily="2" charset="-78"/>
          </a:endParaRPr>
        </a:p>
      </dgm:t>
    </dgm:pt>
    <dgm:pt modelId="{7A3AC968-3394-4830-B6DC-EEF0661A3673}">
      <dgm:prSet/>
      <dgm:spPr/>
      <dgm:t>
        <a:bodyPr/>
        <a:lstStyle/>
        <a:p>
          <a:pPr algn="r" rtl="1"/>
          <a:r>
            <a:rPr lang="en-US" b="1" dirty="0">
              <a:cs typeface="B Mitra" panose="00000400000000000000" pitchFamily="2" charset="-78"/>
            </a:rPr>
            <a:t>DFA</a:t>
          </a:r>
          <a:r>
            <a:rPr lang="fa-IR" b="1" dirty="0">
              <a:cs typeface="B Mitra" panose="00000400000000000000" pitchFamily="2" charset="-78"/>
            </a:rPr>
            <a:t> را طبق الگوریتم کاهش، مینیمال کند.</a:t>
          </a:r>
        </a:p>
      </dgm:t>
    </dgm:pt>
    <dgm:pt modelId="{FDBE36A9-BED4-4D40-AF22-1912865845DE}" type="parTrans" cxnId="{1334ACFE-3FBF-4BAB-86AA-9F1B5DC47C49}">
      <dgm:prSet/>
      <dgm:spPr/>
      <dgm:t>
        <a:bodyPr/>
        <a:lstStyle/>
        <a:p>
          <a:pPr algn="r" rtl="1"/>
          <a:endParaRPr lang="en-US" b="1">
            <a:cs typeface="B Mitra" panose="00000400000000000000" pitchFamily="2" charset="-78"/>
          </a:endParaRPr>
        </a:p>
      </dgm:t>
    </dgm:pt>
    <dgm:pt modelId="{365C5F51-1CD4-45BD-B88F-8C1DE9FE8F79}" type="sibTrans" cxnId="{1334ACFE-3FBF-4BAB-86AA-9F1B5DC47C49}">
      <dgm:prSet/>
      <dgm:spPr/>
      <dgm:t>
        <a:bodyPr/>
        <a:lstStyle/>
        <a:p>
          <a:pPr algn="r" rtl="1"/>
          <a:endParaRPr lang="en-US" b="1">
            <a:cs typeface="B Mitra" panose="00000400000000000000" pitchFamily="2" charset="-78"/>
          </a:endParaRPr>
        </a:p>
      </dgm:t>
    </dgm:pt>
    <dgm:pt modelId="{9506A4E6-B548-4E14-B1AB-096BA3238C9A}">
      <dgm:prSet/>
      <dgm:spPr/>
      <dgm:t>
        <a:bodyPr/>
        <a:lstStyle/>
        <a:p>
          <a:pPr algn="r" rtl="1"/>
          <a:r>
            <a:rPr lang="fa-IR" b="1" dirty="0">
              <a:cs typeface="B Mitra" panose="00000400000000000000" pitchFamily="2" charset="-78"/>
            </a:rPr>
            <a:t>بااستفاده از </a:t>
          </a:r>
          <a:r>
            <a:rPr lang="en-US" b="1" dirty="0">
              <a:cs typeface="B Mitra" panose="00000400000000000000" pitchFamily="2" charset="-78"/>
            </a:rPr>
            <a:t>DFA</a:t>
          </a:r>
          <a:r>
            <a:rPr lang="fa-IR" b="1" dirty="0">
              <a:cs typeface="B Mitra" panose="00000400000000000000" pitchFamily="2" charset="-78"/>
            </a:rPr>
            <a:t> در قالب جدول تغییر میتوان یک الگوریتم تطبیق الگو ساخت</a:t>
          </a:r>
        </a:p>
      </dgm:t>
    </dgm:pt>
    <dgm:pt modelId="{1AFF9350-FDE1-4CC6-A009-0A6714A48AD1}" type="parTrans" cxnId="{62C61739-977F-4404-8E66-49C37938B024}">
      <dgm:prSet/>
      <dgm:spPr/>
      <dgm:t>
        <a:bodyPr/>
        <a:lstStyle/>
        <a:p>
          <a:pPr algn="r" rtl="1"/>
          <a:endParaRPr lang="en-US" b="1">
            <a:cs typeface="B Mitra" panose="00000400000000000000" pitchFamily="2" charset="-78"/>
          </a:endParaRPr>
        </a:p>
      </dgm:t>
    </dgm:pt>
    <dgm:pt modelId="{039FA695-55FB-434A-9C16-429354126BB5}" type="sibTrans" cxnId="{62C61739-977F-4404-8E66-49C37938B024}">
      <dgm:prSet/>
      <dgm:spPr/>
      <dgm:t>
        <a:bodyPr/>
        <a:lstStyle/>
        <a:p>
          <a:pPr algn="r" rtl="1"/>
          <a:endParaRPr lang="en-US" b="1">
            <a:cs typeface="B Mitra" panose="00000400000000000000" pitchFamily="2" charset="-78"/>
          </a:endParaRPr>
        </a:p>
      </dgm:t>
    </dgm:pt>
    <dgm:pt modelId="{72185F3A-A882-4DBF-87FD-2CF71BF832BE}" type="pres">
      <dgm:prSet presAssocID="{1AFDD759-36E8-4B90-8C9F-27263A2D91C4}" presName="Name0" presStyleCnt="0">
        <dgm:presLayoutVars>
          <dgm:chMax val="7"/>
          <dgm:chPref val="7"/>
          <dgm:dir/>
        </dgm:presLayoutVars>
      </dgm:prSet>
      <dgm:spPr/>
    </dgm:pt>
    <dgm:pt modelId="{9114F61E-C0B7-47AF-ACD8-CE3D5C8A8101}" type="pres">
      <dgm:prSet presAssocID="{1AFDD759-36E8-4B90-8C9F-27263A2D91C4}" presName="Name1" presStyleCnt="0"/>
      <dgm:spPr/>
    </dgm:pt>
    <dgm:pt modelId="{5C9049A6-895F-4E0B-958A-8F8D3E87AFD6}" type="pres">
      <dgm:prSet presAssocID="{1AFDD759-36E8-4B90-8C9F-27263A2D91C4}" presName="cycle" presStyleCnt="0"/>
      <dgm:spPr/>
    </dgm:pt>
    <dgm:pt modelId="{2357D4A2-3CE9-41A4-AF2B-60B4A08100E7}" type="pres">
      <dgm:prSet presAssocID="{1AFDD759-36E8-4B90-8C9F-27263A2D91C4}" presName="srcNode" presStyleLbl="node1" presStyleIdx="0" presStyleCnt="4"/>
      <dgm:spPr/>
    </dgm:pt>
    <dgm:pt modelId="{7761B711-1E99-4DEA-813C-F26E6717AFA7}" type="pres">
      <dgm:prSet presAssocID="{1AFDD759-36E8-4B90-8C9F-27263A2D91C4}" presName="conn" presStyleLbl="parChTrans1D2" presStyleIdx="0" presStyleCnt="1"/>
      <dgm:spPr/>
    </dgm:pt>
    <dgm:pt modelId="{F9A66E2B-6774-484A-90C5-A4DA5EC7E5EB}" type="pres">
      <dgm:prSet presAssocID="{1AFDD759-36E8-4B90-8C9F-27263A2D91C4}" presName="extraNode" presStyleLbl="node1" presStyleIdx="0" presStyleCnt="4"/>
      <dgm:spPr/>
    </dgm:pt>
    <dgm:pt modelId="{5CE01491-95C5-46DA-AAD4-F674825171A6}" type="pres">
      <dgm:prSet presAssocID="{1AFDD759-36E8-4B90-8C9F-27263A2D91C4}" presName="dstNode" presStyleLbl="node1" presStyleIdx="0" presStyleCnt="4"/>
      <dgm:spPr/>
    </dgm:pt>
    <dgm:pt modelId="{8CEC6932-17D2-451A-8E8B-0E7F5242F083}" type="pres">
      <dgm:prSet presAssocID="{ABFBFCC7-E2DB-43D5-A2F7-0E3C5C8E6DA8}" presName="text_1" presStyleLbl="node1" presStyleIdx="0" presStyleCnt="4">
        <dgm:presLayoutVars>
          <dgm:bulletEnabled val="1"/>
        </dgm:presLayoutVars>
      </dgm:prSet>
      <dgm:spPr/>
    </dgm:pt>
    <dgm:pt modelId="{B6938020-E302-434F-97A1-C8264EA57374}" type="pres">
      <dgm:prSet presAssocID="{ABFBFCC7-E2DB-43D5-A2F7-0E3C5C8E6DA8}" presName="accent_1" presStyleCnt="0"/>
      <dgm:spPr/>
    </dgm:pt>
    <dgm:pt modelId="{A2FA2BBB-4644-414B-BD90-95482AEC992F}" type="pres">
      <dgm:prSet presAssocID="{ABFBFCC7-E2DB-43D5-A2F7-0E3C5C8E6DA8}" presName="accentRepeatNode" presStyleLbl="solidFgAcc1" presStyleIdx="0" presStyleCnt="4"/>
      <dgm:spPr/>
    </dgm:pt>
    <dgm:pt modelId="{7F69FA13-1F34-423B-A899-9A367E30691A}" type="pres">
      <dgm:prSet presAssocID="{0628F136-7B4D-4742-9470-AD0E8EDDFE13}" presName="text_2" presStyleLbl="node1" presStyleIdx="1" presStyleCnt="4">
        <dgm:presLayoutVars>
          <dgm:bulletEnabled val="1"/>
        </dgm:presLayoutVars>
      </dgm:prSet>
      <dgm:spPr/>
    </dgm:pt>
    <dgm:pt modelId="{BDA430A5-5D2F-49A9-A307-9229DD974161}" type="pres">
      <dgm:prSet presAssocID="{0628F136-7B4D-4742-9470-AD0E8EDDFE13}" presName="accent_2" presStyleCnt="0"/>
      <dgm:spPr/>
    </dgm:pt>
    <dgm:pt modelId="{C1526E59-FB81-4C73-BC9F-2BA67C20D597}" type="pres">
      <dgm:prSet presAssocID="{0628F136-7B4D-4742-9470-AD0E8EDDFE13}" presName="accentRepeatNode" presStyleLbl="solidFgAcc1" presStyleIdx="1" presStyleCnt="4"/>
      <dgm:spPr/>
    </dgm:pt>
    <dgm:pt modelId="{C28DF2A9-A887-43D0-8F59-6F82B8A90C20}" type="pres">
      <dgm:prSet presAssocID="{7A3AC968-3394-4830-B6DC-EEF0661A3673}" presName="text_3" presStyleLbl="node1" presStyleIdx="2" presStyleCnt="4">
        <dgm:presLayoutVars>
          <dgm:bulletEnabled val="1"/>
        </dgm:presLayoutVars>
      </dgm:prSet>
      <dgm:spPr/>
    </dgm:pt>
    <dgm:pt modelId="{3D508335-7BDA-4600-9245-5710FB0EB31F}" type="pres">
      <dgm:prSet presAssocID="{7A3AC968-3394-4830-B6DC-EEF0661A3673}" presName="accent_3" presStyleCnt="0"/>
      <dgm:spPr/>
    </dgm:pt>
    <dgm:pt modelId="{FC401D48-E62C-4B5B-80A0-E98D429A288E}" type="pres">
      <dgm:prSet presAssocID="{7A3AC968-3394-4830-B6DC-EEF0661A3673}" presName="accentRepeatNode" presStyleLbl="solidFgAcc1" presStyleIdx="2" presStyleCnt="4"/>
      <dgm:spPr/>
    </dgm:pt>
    <dgm:pt modelId="{69E47013-B84A-4EF8-8BE4-CDC53398E788}" type="pres">
      <dgm:prSet presAssocID="{9506A4E6-B548-4E14-B1AB-096BA3238C9A}" presName="text_4" presStyleLbl="node1" presStyleIdx="3" presStyleCnt="4">
        <dgm:presLayoutVars>
          <dgm:bulletEnabled val="1"/>
        </dgm:presLayoutVars>
      </dgm:prSet>
      <dgm:spPr/>
    </dgm:pt>
    <dgm:pt modelId="{AD73F301-A68B-4CEA-B512-0DD21B5B44A0}" type="pres">
      <dgm:prSet presAssocID="{9506A4E6-B548-4E14-B1AB-096BA3238C9A}" presName="accent_4" presStyleCnt="0"/>
      <dgm:spPr/>
    </dgm:pt>
    <dgm:pt modelId="{11773629-5EDE-4A07-AC95-C040AA0AC277}" type="pres">
      <dgm:prSet presAssocID="{9506A4E6-B548-4E14-B1AB-096BA3238C9A}" presName="accentRepeatNode" presStyleLbl="solidFgAcc1" presStyleIdx="3" presStyleCnt="4"/>
      <dgm:spPr/>
    </dgm:pt>
  </dgm:ptLst>
  <dgm:cxnLst>
    <dgm:cxn modelId="{611E701A-2C53-498F-9ECC-04C3CA6766AF}" type="presOf" srcId="{9506A4E6-B548-4E14-B1AB-096BA3238C9A}" destId="{69E47013-B84A-4EF8-8BE4-CDC53398E788}" srcOrd="0" destOrd="0" presId="urn:microsoft.com/office/officeart/2008/layout/VerticalCurvedList"/>
    <dgm:cxn modelId="{D531E630-5AE6-41EB-866F-F979748E5F25}" type="presOf" srcId="{ABFBFCC7-E2DB-43D5-A2F7-0E3C5C8E6DA8}" destId="{8CEC6932-17D2-451A-8E8B-0E7F5242F083}" srcOrd="0" destOrd="0" presId="urn:microsoft.com/office/officeart/2008/layout/VerticalCurvedList"/>
    <dgm:cxn modelId="{62C61739-977F-4404-8E66-49C37938B024}" srcId="{1AFDD759-36E8-4B90-8C9F-27263A2D91C4}" destId="{9506A4E6-B548-4E14-B1AB-096BA3238C9A}" srcOrd="3" destOrd="0" parTransId="{1AFF9350-FDE1-4CC6-A009-0A6714A48AD1}" sibTransId="{039FA695-55FB-434A-9C16-429354126BB5}"/>
    <dgm:cxn modelId="{22DA583C-8D5F-47FA-B581-3C66F44AF995}" srcId="{1AFDD759-36E8-4B90-8C9F-27263A2D91C4}" destId="{0628F136-7B4D-4742-9470-AD0E8EDDFE13}" srcOrd="1" destOrd="0" parTransId="{831F4796-6B5D-426B-A50D-8FF11DA03576}" sibTransId="{31A184DE-C4DA-4030-8855-E0DE02609EE6}"/>
    <dgm:cxn modelId="{2109A58F-E35F-40D4-84DF-D236A1637286}" type="presOf" srcId="{0628F136-7B4D-4742-9470-AD0E8EDDFE13}" destId="{7F69FA13-1F34-423B-A899-9A367E30691A}" srcOrd="0" destOrd="0" presId="urn:microsoft.com/office/officeart/2008/layout/VerticalCurvedList"/>
    <dgm:cxn modelId="{0030FFAA-E36B-41A9-8B27-C82705C846A8}" type="presOf" srcId="{DA8E59B2-5840-49C3-BDEF-BCCE0CC9DBBD}" destId="{7761B711-1E99-4DEA-813C-F26E6717AFA7}" srcOrd="0" destOrd="0" presId="urn:microsoft.com/office/officeart/2008/layout/VerticalCurvedList"/>
    <dgm:cxn modelId="{9E8139BA-11A4-4A50-B201-01C04CCD4CF4}" type="presOf" srcId="{7A3AC968-3394-4830-B6DC-EEF0661A3673}" destId="{C28DF2A9-A887-43D0-8F59-6F82B8A90C20}" srcOrd="0" destOrd="0" presId="urn:microsoft.com/office/officeart/2008/layout/VerticalCurvedList"/>
    <dgm:cxn modelId="{7CBBADBA-E5CF-44FD-8D98-92E0B5E840B3}" type="presOf" srcId="{1AFDD759-36E8-4B90-8C9F-27263A2D91C4}" destId="{72185F3A-A882-4DBF-87FD-2CF71BF832BE}" srcOrd="0" destOrd="0" presId="urn:microsoft.com/office/officeart/2008/layout/VerticalCurvedList"/>
    <dgm:cxn modelId="{224D3BCF-BB8D-4706-AD6E-88EA2AFEBA8A}" srcId="{1AFDD759-36E8-4B90-8C9F-27263A2D91C4}" destId="{ABFBFCC7-E2DB-43D5-A2F7-0E3C5C8E6DA8}" srcOrd="0" destOrd="0" parTransId="{EF4574EF-3DF2-427C-9CFA-A5CEA1A9B563}" sibTransId="{DA8E59B2-5840-49C3-BDEF-BCCE0CC9DBBD}"/>
    <dgm:cxn modelId="{1334ACFE-3FBF-4BAB-86AA-9F1B5DC47C49}" srcId="{1AFDD759-36E8-4B90-8C9F-27263A2D91C4}" destId="{7A3AC968-3394-4830-B6DC-EEF0661A3673}" srcOrd="2" destOrd="0" parTransId="{FDBE36A9-BED4-4D40-AF22-1912865845DE}" sibTransId="{365C5F51-1CD4-45BD-B88F-8C1DE9FE8F79}"/>
    <dgm:cxn modelId="{BA949359-5A0C-4074-B211-E2F48C57ECB7}" type="presParOf" srcId="{72185F3A-A882-4DBF-87FD-2CF71BF832BE}" destId="{9114F61E-C0B7-47AF-ACD8-CE3D5C8A8101}" srcOrd="0" destOrd="0" presId="urn:microsoft.com/office/officeart/2008/layout/VerticalCurvedList"/>
    <dgm:cxn modelId="{BE010656-4F00-4693-9279-70E641A1A020}" type="presParOf" srcId="{9114F61E-C0B7-47AF-ACD8-CE3D5C8A8101}" destId="{5C9049A6-895F-4E0B-958A-8F8D3E87AFD6}" srcOrd="0" destOrd="0" presId="urn:microsoft.com/office/officeart/2008/layout/VerticalCurvedList"/>
    <dgm:cxn modelId="{3B3BD621-903E-46FA-BDB0-0B8DC85FA77A}" type="presParOf" srcId="{5C9049A6-895F-4E0B-958A-8F8D3E87AFD6}" destId="{2357D4A2-3CE9-41A4-AF2B-60B4A08100E7}" srcOrd="0" destOrd="0" presId="urn:microsoft.com/office/officeart/2008/layout/VerticalCurvedList"/>
    <dgm:cxn modelId="{610062DD-E85A-4BF5-B467-4E53300D2340}" type="presParOf" srcId="{5C9049A6-895F-4E0B-958A-8F8D3E87AFD6}" destId="{7761B711-1E99-4DEA-813C-F26E6717AFA7}" srcOrd="1" destOrd="0" presId="urn:microsoft.com/office/officeart/2008/layout/VerticalCurvedList"/>
    <dgm:cxn modelId="{B21F8384-AF91-479E-A9B7-C7EA728F5F34}" type="presParOf" srcId="{5C9049A6-895F-4E0B-958A-8F8D3E87AFD6}" destId="{F9A66E2B-6774-484A-90C5-A4DA5EC7E5EB}" srcOrd="2" destOrd="0" presId="urn:microsoft.com/office/officeart/2008/layout/VerticalCurvedList"/>
    <dgm:cxn modelId="{AC227ADB-879E-49F1-98BC-400799771E5F}" type="presParOf" srcId="{5C9049A6-895F-4E0B-958A-8F8D3E87AFD6}" destId="{5CE01491-95C5-46DA-AAD4-F674825171A6}" srcOrd="3" destOrd="0" presId="urn:microsoft.com/office/officeart/2008/layout/VerticalCurvedList"/>
    <dgm:cxn modelId="{26CBFF95-DFE7-4D9E-B673-480719B71BF3}" type="presParOf" srcId="{9114F61E-C0B7-47AF-ACD8-CE3D5C8A8101}" destId="{8CEC6932-17D2-451A-8E8B-0E7F5242F083}" srcOrd="1" destOrd="0" presId="urn:microsoft.com/office/officeart/2008/layout/VerticalCurvedList"/>
    <dgm:cxn modelId="{2FC20308-5A45-437D-A530-4A637E03694B}" type="presParOf" srcId="{9114F61E-C0B7-47AF-ACD8-CE3D5C8A8101}" destId="{B6938020-E302-434F-97A1-C8264EA57374}" srcOrd="2" destOrd="0" presId="urn:microsoft.com/office/officeart/2008/layout/VerticalCurvedList"/>
    <dgm:cxn modelId="{41D94639-B7FA-4748-A4D4-8AD2473B25FC}" type="presParOf" srcId="{B6938020-E302-434F-97A1-C8264EA57374}" destId="{A2FA2BBB-4644-414B-BD90-95482AEC992F}" srcOrd="0" destOrd="0" presId="urn:microsoft.com/office/officeart/2008/layout/VerticalCurvedList"/>
    <dgm:cxn modelId="{12F7EC47-9D17-4FB7-987D-DF7FD2DA24ED}" type="presParOf" srcId="{9114F61E-C0B7-47AF-ACD8-CE3D5C8A8101}" destId="{7F69FA13-1F34-423B-A899-9A367E30691A}" srcOrd="3" destOrd="0" presId="urn:microsoft.com/office/officeart/2008/layout/VerticalCurvedList"/>
    <dgm:cxn modelId="{0C7D1E2D-C9F6-4FBA-BEE7-5D215B807B4F}" type="presParOf" srcId="{9114F61E-C0B7-47AF-ACD8-CE3D5C8A8101}" destId="{BDA430A5-5D2F-49A9-A307-9229DD974161}" srcOrd="4" destOrd="0" presId="urn:microsoft.com/office/officeart/2008/layout/VerticalCurvedList"/>
    <dgm:cxn modelId="{7554E564-F9F8-4DB5-926B-FCF3B41B8EB3}" type="presParOf" srcId="{BDA430A5-5D2F-49A9-A307-9229DD974161}" destId="{C1526E59-FB81-4C73-BC9F-2BA67C20D597}" srcOrd="0" destOrd="0" presId="urn:microsoft.com/office/officeart/2008/layout/VerticalCurvedList"/>
    <dgm:cxn modelId="{52EC100D-16CC-444C-9AD8-5CE9C0140A6B}" type="presParOf" srcId="{9114F61E-C0B7-47AF-ACD8-CE3D5C8A8101}" destId="{C28DF2A9-A887-43D0-8F59-6F82B8A90C20}" srcOrd="5" destOrd="0" presId="urn:microsoft.com/office/officeart/2008/layout/VerticalCurvedList"/>
    <dgm:cxn modelId="{2713AED9-4896-4987-8715-E6E9729D57D0}" type="presParOf" srcId="{9114F61E-C0B7-47AF-ACD8-CE3D5C8A8101}" destId="{3D508335-7BDA-4600-9245-5710FB0EB31F}" srcOrd="6" destOrd="0" presId="urn:microsoft.com/office/officeart/2008/layout/VerticalCurvedList"/>
    <dgm:cxn modelId="{7D721BFA-92BF-4A08-AF0C-D5C8000413FF}" type="presParOf" srcId="{3D508335-7BDA-4600-9245-5710FB0EB31F}" destId="{FC401D48-E62C-4B5B-80A0-E98D429A288E}" srcOrd="0" destOrd="0" presId="urn:microsoft.com/office/officeart/2008/layout/VerticalCurvedList"/>
    <dgm:cxn modelId="{C3D0E80E-0642-406B-BD2C-C3B1CAA428E5}" type="presParOf" srcId="{9114F61E-C0B7-47AF-ACD8-CE3D5C8A8101}" destId="{69E47013-B84A-4EF8-8BE4-CDC53398E788}" srcOrd="7" destOrd="0" presId="urn:microsoft.com/office/officeart/2008/layout/VerticalCurvedList"/>
    <dgm:cxn modelId="{26E6EF35-8745-4D1B-95DE-B7C9E8BCCD58}" type="presParOf" srcId="{9114F61E-C0B7-47AF-ACD8-CE3D5C8A8101}" destId="{AD73F301-A68B-4CEA-B512-0DD21B5B44A0}" srcOrd="8" destOrd="0" presId="urn:microsoft.com/office/officeart/2008/layout/VerticalCurvedList"/>
    <dgm:cxn modelId="{F264CA9E-CDF5-4171-9E17-9AD920E0DD7F}" type="presParOf" srcId="{AD73F301-A68B-4CEA-B512-0DD21B5B44A0}" destId="{11773629-5EDE-4A07-AC95-C040AA0AC2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64167-EEC7-46B0-8EC8-7E8950622E16}">
      <dsp:nvSpPr>
        <dsp:cNvPr id="0" name=""/>
        <dsp:cNvSpPr/>
      </dsp:nvSpPr>
      <dsp:spPr>
        <a:xfrm>
          <a:off x="609599" y="0"/>
          <a:ext cx="6908800" cy="441566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A2126-CFB3-4106-ADF3-997D08C9B1EC}">
      <dsp:nvSpPr>
        <dsp:cNvPr id="0" name=""/>
        <dsp:cNvSpPr/>
      </dsp:nvSpPr>
      <dsp:spPr>
        <a:xfrm>
          <a:off x="4874" y="1324697"/>
          <a:ext cx="2535956" cy="176626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cs typeface="B Nazanin" panose="00000400000000000000" pitchFamily="2" charset="-78"/>
            </a:rPr>
            <a:t>*</a:t>
          </a:r>
        </a:p>
        <a:p>
          <a:pPr marL="285750" lvl="1" indent="-285750" algn="l" defTabSz="1333500">
            <a:lnSpc>
              <a:spcPct val="90000"/>
            </a:lnSpc>
            <a:spcBef>
              <a:spcPct val="0"/>
            </a:spcBef>
            <a:spcAft>
              <a:spcPct val="15000"/>
            </a:spcAft>
            <a:buChar char="•"/>
          </a:pPr>
          <a:r>
            <a:rPr lang="fa-IR" sz="3000" kern="1200" dirty="0">
              <a:cs typeface="B Nazanin" panose="00000400000000000000" pitchFamily="2" charset="-78"/>
            </a:rPr>
            <a:t>بستار ستاره ای</a:t>
          </a:r>
          <a:endParaRPr lang="en-US" sz="3000" kern="1200" dirty="0">
            <a:cs typeface="B Nazanin" panose="00000400000000000000" pitchFamily="2" charset="-78"/>
          </a:endParaRPr>
        </a:p>
      </dsp:txBody>
      <dsp:txXfrm>
        <a:off x="91096" y="1410919"/>
        <a:ext cx="2363512" cy="1593820"/>
      </dsp:txXfrm>
    </dsp:sp>
    <dsp:sp modelId="{962D03A5-5FC0-4523-AFEF-786AC28C6A33}">
      <dsp:nvSpPr>
        <dsp:cNvPr id="0" name=""/>
        <dsp:cNvSpPr/>
      </dsp:nvSpPr>
      <dsp:spPr>
        <a:xfrm>
          <a:off x="2796021" y="1324697"/>
          <a:ext cx="2535956" cy="176626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cs typeface="B Nazanin" panose="00000400000000000000" pitchFamily="2" charset="-78"/>
            </a:rPr>
            <a:t>.</a:t>
          </a:r>
        </a:p>
        <a:p>
          <a:pPr marL="285750" lvl="1" indent="-285750" algn="l" defTabSz="1333500">
            <a:lnSpc>
              <a:spcPct val="90000"/>
            </a:lnSpc>
            <a:spcBef>
              <a:spcPct val="0"/>
            </a:spcBef>
            <a:spcAft>
              <a:spcPct val="15000"/>
            </a:spcAft>
            <a:buChar char="•"/>
          </a:pPr>
          <a:r>
            <a:rPr lang="fa-IR" sz="3000" kern="1200" dirty="0">
              <a:cs typeface="B Nazanin" panose="00000400000000000000" pitchFamily="2" charset="-78"/>
            </a:rPr>
            <a:t>الحاق</a:t>
          </a:r>
          <a:endParaRPr lang="en-US" sz="3000" kern="1200" dirty="0">
            <a:cs typeface="B Nazanin" panose="00000400000000000000" pitchFamily="2" charset="-78"/>
          </a:endParaRPr>
        </a:p>
      </dsp:txBody>
      <dsp:txXfrm>
        <a:off x="2882243" y="1410919"/>
        <a:ext cx="2363512" cy="1593820"/>
      </dsp:txXfrm>
    </dsp:sp>
    <dsp:sp modelId="{7E3C9E10-0C8C-461F-8CC5-0BF53F5DEA59}">
      <dsp:nvSpPr>
        <dsp:cNvPr id="0" name=""/>
        <dsp:cNvSpPr/>
      </dsp:nvSpPr>
      <dsp:spPr>
        <a:xfrm>
          <a:off x="5587169" y="1324697"/>
          <a:ext cx="2535956" cy="176626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cs typeface="B Nazanin" panose="00000400000000000000" pitchFamily="2" charset="-78"/>
            </a:rPr>
            <a:t>+</a:t>
          </a:r>
        </a:p>
        <a:p>
          <a:pPr marL="285750" lvl="1" indent="-285750" algn="l" defTabSz="1333500">
            <a:lnSpc>
              <a:spcPct val="90000"/>
            </a:lnSpc>
            <a:spcBef>
              <a:spcPct val="0"/>
            </a:spcBef>
            <a:spcAft>
              <a:spcPct val="15000"/>
            </a:spcAft>
            <a:buChar char="•"/>
          </a:pPr>
          <a:r>
            <a:rPr lang="fa-IR" sz="3000" kern="1200" dirty="0">
              <a:cs typeface="B Nazanin" panose="00000400000000000000" pitchFamily="2" charset="-78"/>
            </a:rPr>
            <a:t>اجتماع</a:t>
          </a:r>
          <a:endParaRPr lang="en-US" sz="3000" kern="1200" dirty="0">
            <a:cs typeface="B Nazanin" panose="00000400000000000000" pitchFamily="2" charset="-78"/>
          </a:endParaRPr>
        </a:p>
      </dsp:txBody>
      <dsp:txXfrm>
        <a:off x="5673391" y="1410919"/>
        <a:ext cx="2363512" cy="1593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1B711-1E99-4DEA-813C-F26E6717AFA7}">
      <dsp:nvSpPr>
        <dsp:cNvPr id="0" name=""/>
        <dsp:cNvSpPr/>
      </dsp:nvSpPr>
      <dsp:spPr>
        <a:xfrm>
          <a:off x="-4570792" y="-700828"/>
          <a:ext cx="5444848" cy="5444848"/>
        </a:xfrm>
        <a:prstGeom prst="blockArc">
          <a:avLst>
            <a:gd name="adj1" fmla="val 18900000"/>
            <a:gd name="adj2" fmla="val 2700000"/>
            <a:gd name="adj3" fmla="val 397"/>
          </a:avLst>
        </a:pr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C6932-17D2-451A-8E8B-0E7F5242F083}">
      <dsp:nvSpPr>
        <dsp:cNvPr id="0" name=""/>
        <dsp:cNvSpPr/>
      </dsp:nvSpPr>
      <dsp:spPr>
        <a:xfrm>
          <a:off x="457818" y="310840"/>
          <a:ext cx="8938418" cy="622004"/>
        </a:xfrm>
        <a:prstGeom prst="rect">
          <a:avLst/>
        </a:prstGeom>
        <a:gradFill rotWithShape="0">
          <a:gsLst>
            <a:gs pos="0">
              <a:schemeClr val="accent1">
                <a:shade val="80000"/>
                <a:hueOff val="0"/>
                <a:satOff val="0"/>
                <a:lumOff val="0"/>
                <a:alphaOff val="0"/>
                <a:tint val="54000"/>
                <a:alpha val="100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71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b="1" kern="1200" dirty="0">
              <a:cs typeface="B Mitra" panose="00000400000000000000" pitchFamily="2" charset="-78"/>
            </a:rPr>
            <a:t>عبارت را به </a:t>
          </a:r>
          <a:r>
            <a:rPr lang="en-US" sz="2500" b="1" kern="1200" dirty="0">
              <a:cs typeface="B Mitra" panose="00000400000000000000" pitchFamily="2" charset="-78"/>
            </a:rPr>
            <a:t>NFA</a:t>
          </a:r>
          <a:r>
            <a:rPr lang="fa-IR" sz="2500" b="1" kern="1200" dirty="0">
              <a:cs typeface="B Mitra" panose="00000400000000000000" pitchFamily="2" charset="-78"/>
            </a:rPr>
            <a:t> تبدیل کند</a:t>
          </a:r>
          <a:endParaRPr lang="en-US" sz="2500" b="1" kern="1200" dirty="0">
            <a:cs typeface="B Mitra" panose="00000400000000000000" pitchFamily="2" charset="-78"/>
          </a:endParaRPr>
        </a:p>
      </dsp:txBody>
      <dsp:txXfrm>
        <a:off x="457818" y="310840"/>
        <a:ext cx="8938418" cy="622004"/>
      </dsp:txXfrm>
    </dsp:sp>
    <dsp:sp modelId="{A2FA2BBB-4644-414B-BD90-95482AEC992F}">
      <dsp:nvSpPr>
        <dsp:cNvPr id="0" name=""/>
        <dsp:cNvSpPr/>
      </dsp:nvSpPr>
      <dsp:spPr>
        <a:xfrm>
          <a:off x="69065" y="233089"/>
          <a:ext cx="777505" cy="777505"/>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F69FA13-1F34-423B-A899-9A367E30691A}">
      <dsp:nvSpPr>
        <dsp:cNvPr id="0" name=""/>
        <dsp:cNvSpPr/>
      </dsp:nvSpPr>
      <dsp:spPr>
        <a:xfrm>
          <a:off x="814428" y="1244009"/>
          <a:ext cx="8581808" cy="622004"/>
        </a:xfrm>
        <a:prstGeom prst="rect">
          <a:avLst/>
        </a:prstGeom>
        <a:gradFill rotWithShape="0">
          <a:gsLst>
            <a:gs pos="0">
              <a:schemeClr val="accent1">
                <a:shade val="80000"/>
                <a:hueOff val="150405"/>
                <a:satOff val="-11632"/>
                <a:lumOff val="10943"/>
                <a:alphaOff val="0"/>
                <a:tint val="54000"/>
                <a:alpha val="100000"/>
                <a:satMod val="105000"/>
                <a:lumMod val="110000"/>
              </a:schemeClr>
            </a:gs>
            <a:gs pos="100000">
              <a:schemeClr val="accent1">
                <a:shade val="80000"/>
                <a:hueOff val="150405"/>
                <a:satOff val="-11632"/>
                <a:lumOff val="10943"/>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71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b="1" kern="1200" dirty="0">
              <a:cs typeface="B Mitra" panose="00000400000000000000" pitchFamily="2" charset="-78"/>
            </a:rPr>
            <a:t>طبق الگوريتم هاي بيان شده </a:t>
          </a:r>
          <a:r>
            <a:rPr lang="en-US" sz="2500" b="1" kern="1200" dirty="0">
              <a:cs typeface="B Mitra" panose="00000400000000000000" pitchFamily="2" charset="-78"/>
            </a:rPr>
            <a:t>NFA</a:t>
          </a:r>
          <a:r>
            <a:rPr lang="fa-IR" sz="2500" b="1" kern="1200" dirty="0">
              <a:cs typeface="B Mitra" panose="00000400000000000000" pitchFamily="2" charset="-78"/>
            </a:rPr>
            <a:t> را به </a:t>
          </a:r>
          <a:r>
            <a:rPr lang="en-US" sz="2500" b="1" kern="1200" dirty="0">
              <a:cs typeface="B Mitra" panose="00000400000000000000" pitchFamily="2" charset="-78"/>
            </a:rPr>
            <a:t>DFA</a:t>
          </a:r>
          <a:r>
            <a:rPr lang="fa-IR" sz="2500" b="1" kern="1200" dirty="0">
              <a:cs typeface="B Mitra" panose="00000400000000000000" pitchFamily="2" charset="-78"/>
            </a:rPr>
            <a:t> تبدیل کند.</a:t>
          </a:r>
        </a:p>
      </dsp:txBody>
      <dsp:txXfrm>
        <a:off x="814428" y="1244009"/>
        <a:ext cx="8581808" cy="622004"/>
      </dsp:txXfrm>
    </dsp:sp>
    <dsp:sp modelId="{C1526E59-FB81-4C73-BC9F-2BA67C20D597}">
      <dsp:nvSpPr>
        <dsp:cNvPr id="0" name=""/>
        <dsp:cNvSpPr/>
      </dsp:nvSpPr>
      <dsp:spPr>
        <a:xfrm>
          <a:off x="425675" y="1166258"/>
          <a:ext cx="777505" cy="777505"/>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shade val="80000"/>
              <a:hueOff val="150405"/>
              <a:satOff val="-11632"/>
              <a:lumOff val="10943"/>
              <a:alphaOff val="0"/>
            </a:schemeClr>
          </a:solidFill>
          <a:prstDash val="solid"/>
        </a:ln>
        <a:effectLst/>
      </dsp:spPr>
      <dsp:style>
        <a:lnRef idx="1">
          <a:scrgbClr r="0" g="0" b="0"/>
        </a:lnRef>
        <a:fillRef idx="2">
          <a:scrgbClr r="0" g="0" b="0"/>
        </a:fillRef>
        <a:effectRef idx="0">
          <a:scrgbClr r="0" g="0" b="0"/>
        </a:effectRef>
        <a:fontRef idx="minor"/>
      </dsp:style>
    </dsp:sp>
    <dsp:sp modelId="{C28DF2A9-A887-43D0-8F59-6F82B8A90C20}">
      <dsp:nvSpPr>
        <dsp:cNvPr id="0" name=""/>
        <dsp:cNvSpPr/>
      </dsp:nvSpPr>
      <dsp:spPr>
        <a:xfrm>
          <a:off x="814428" y="2177177"/>
          <a:ext cx="8581808" cy="622004"/>
        </a:xfrm>
        <a:prstGeom prst="rect">
          <a:avLst/>
        </a:prstGeom>
        <a:gradFill rotWithShape="0">
          <a:gsLst>
            <a:gs pos="0">
              <a:schemeClr val="accent1">
                <a:shade val="80000"/>
                <a:hueOff val="300809"/>
                <a:satOff val="-23264"/>
                <a:lumOff val="21887"/>
                <a:alphaOff val="0"/>
                <a:tint val="54000"/>
                <a:alpha val="100000"/>
                <a:satMod val="105000"/>
                <a:lumMod val="110000"/>
              </a:schemeClr>
            </a:gs>
            <a:gs pos="100000">
              <a:schemeClr val="accent1">
                <a:shade val="80000"/>
                <a:hueOff val="300809"/>
                <a:satOff val="-23264"/>
                <a:lumOff val="21887"/>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716" tIns="63500" rIns="63500" bIns="63500" numCol="1" spcCol="1270" anchor="ctr" anchorCtr="0">
          <a:noAutofit/>
        </a:bodyPr>
        <a:lstStyle/>
        <a:p>
          <a:pPr marL="0" lvl="0" indent="0" algn="r" defTabSz="1111250" rtl="1">
            <a:lnSpc>
              <a:spcPct val="90000"/>
            </a:lnSpc>
            <a:spcBef>
              <a:spcPct val="0"/>
            </a:spcBef>
            <a:spcAft>
              <a:spcPct val="35000"/>
            </a:spcAft>
            <a:buNone/>
          </a:pPr>
          <a:r>
            <a:rPr lang="en-US" sz="2500" b="1" kern="1200" dirty="0">
              <a:cs typeface="B Mitra" panose="00000400000000000000" pitchFamily="2" charset="-78"/>
            </a:rPr>
            <a:t>DFA</a:t>
          </a:r>
          <a:r>
            <a:rPr lang="fa-IR" sz="2500" b="1" kern="1200" dirty="0">
              <a:cs typeface="B Mitra" panose="00000400000000000000" pitchFamily="2" charset="-78"/>
            </a:rPr>
            <a:t> را طبق الگوریتم کاهش، مینیمال کند.</a:t>
          </a:r>
        </a:p>
      </dsp:txBody>
      <dsp:txXfrm>
        <a:off x="814428" y="2177177"/>
        <a:ext cx="8581808" cy="622004"/>
      </dsp:txXfrm>
    </dsp:sp>
    <dsp:sp modelId="{FC401D48-E62C-4B5B-80A0-E98D429A288E}">
      <dsp:nvSpPr>
        <dsp:cNvPr id="0" name=""/>
        <dsp:cNvSpPr/>
      </dsp:nvSpPr>
      <dsp:spPr>
        <a:xfrm>
          <a:off x="425675" y="2099426"/>
          <a:ext cx="777505" cy="777505"/>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shade val="80000"/>
              <a:hueOff val="300809"/>
              <a:satOff val="-23264"/>
              <a:lumOff val="21887"/>
              <a:alphaOff val="0"/>
            </a:schemeClr>
          </a:solidFill>
          <a:prstDash val="solid"/>
        </a:ln>
        <a:effectLst/>
      </dsp:spPr>
      <dsp:style>
        <a:lnRef idx="1">
          <a:scrgbClr r="0" g="0" b="0"/>
        </a:lnRef>
        <a:fillRef idx="2">
          <a:scrgbClr r="0" g="0" b="0"/>
        </a:fillRef>
        <a:effectRef idx="0">
          <a:scrgbClr r="0" g="0" b="0"/>
        </a:effectRef>
        <a:fontRef idx="minor"/>
      </dsp:style>
    </dsp:sp>
    <dsp:sp modelId="{69E47013-B84A-4EF8-8BE4-CDC53398E788}">
      <dsp:nvSpPr>
        <dsp:cNvPr id="0" name=""/>
        <dsp:cNvSpPr/>
      </dsp:nvSpPr>
      <dsp:spPr>
        <a:xfrm>
          <a:off x="457818" y="3110345"/>
          <a:ext cx="8938418" cy="622004"/>
        </a:xfrm>
        <a:prstGeom prst="rect">
          <a:avLst/>
        </a:prstGeom>
        <a:gradFill rotWithShape="0">
          <a:gsLst>
            <a:gs pos="0">
              <a:schemeClr val="accent1">
                <a:shade val="80000"/>
                <a:hueOff val="451214"/>
                <a:satOff val="-34896"/>
                <a:lumOff val="32830"/>
                <a:alphaOff val="0"/>
                <a:tint val="54000"/>
                <a:alpha val="100000"/>
                <a:satMod val="105000"/>
                <a:lumMod val="110000"/>
              </a:schemeClr>
            </a:gs>
            <a:gs pos="100000">
              <a:schemeClr val="accent1">
                <a:shade val="80000"/>
                <a:hueOff val="451214"/>
                <a:satOff val="-34896"/>
                <a:lumOff val="328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71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b="1" kern="1200" dirty="0">
              <a:cs typeface="B Mitra" panose="00000400000000000000" pitchFamily="2" charset="-78"/>
            </a:rPr>
            <a:t>بااستفاده از </a:t>
          </a:r>
          <a:r>
            <a:rPr lang="en-US" sz="2500" b="1" kern="1200" dirty="0">
              <a:cs typeface="B Mitra" panose="00000400000000000000" pitchFamily="2" charset="-78"/>
            </a:rPr>
            <a:t>DFA</a:t>
          </a:r>
          <a:r>
            <a:rPr lang="fa-IR" sz="2500" b="1" kern="1200" dirty="0">
              <a:cs typeface="B Mitra" panose="00000400000000000000" pitchFamily="2" charset="-78"/>
            </a:rPr>
            <a:t> در قالب جدول تغییر میتوان یک الگوریتم تطبیق الگو ساخت</a:t>
          </a:r>
        </a:p>
      </dsp:txBody>
      <dsp:txXfrm>
        <a:off x="457818" y="3110345"/>
        <a:ext cx="8938418" cy="622004"/>
      </dsp:txXfrm>
    </dsp:sp>
    <dsp:sp modelId="{11773629-5EDE-4A07-AC95-C040AA0AC277}">
      <dsp:nvSpPr>
        <dsp:cNvPr id="0" name=""/>
        <dsp:cNvSpPr/>
      </dsp:nvSpPr>
      <dsp:spPr>
        <a:xfrm>
          <a:off x="69065" y="3032595"/>
          <a:ext cx="777505" cy="777505"/>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shade val="80000"/>
              <a:hueOff val="451214"/>
              <a:satOff val="-34896"/>
              <a:lumOff val="3283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01T17:09:51.800"/>
    </inkml:context>
    <inkml:brush xml:id="br0">
      <inkml:brushProperty name="width" value="0.05292" units="cm"/>
      <inkml:brushProperty name="height" value="0.05292" units="cm"/>
      <inkml:brushProperty name="color" value="#FF0000"/>
    </inkml:brush>
  </inkml:definitions>
  <inkml:trace contextRef="#ctx0" brushRef="#br0">3052 9719,'0'-18,"17"18,-17-17,-17 17,17-18,-18 0,0 1,1-1,-1 18,0 0,1-17,-1 17,0 17,1-17,-1 0,1 0,-1 0,0 0,1 18,-1-18,0 17,1-17,17 18,-18-18,18 18,-18-18,18 17,-17-17,17 18,-18-18,18 18,-18-1,18 1,-17-18,17 18,0-1,0 1,0-1,17-17,-17 18,18-18,0 0,-1 0,1 0,-18 18,18-18,-1-18,1 18,0 0,-1 0,1 0,0-18,-1 18,1-17,-18-1,17 18,1-17,-18-1,18 18,-18-18,0 1,0-1,17 18,-17-18,0 1,0-1,18 0,-18 1,0-1,0 1,0 34,0 1,0-1,0 1,0 0,0-1,0 1,0 0,0-1,0 1,0 0,18-1,-18 18,0-17,0 0,0 17,0-17,0-1,0 19,0-19,17 19,-17-19,0 1,0-1,0 1,0 17,18-17,-18 0,0-1,18-17,-18 18,0 0,0-1,17-17,-17 18,0-1,0 1,0 0,18-18,-18 17,0 1,0 0,17-18,-17-18,0-17</inkml:trace>
  <inkml:trace contextRef="#ctx0" brushRef="#br0" timeOffset="627.85">3369 10125,'0'17,"0"1,0 0,0-1,-18-17,18 18,-17-18,-1 0,0 0,18-18,-17 18,-1-17,18-1,0 0,0 1,0-1,18 18,-18-18,17 1,1-1,0 1,-1 17,1 0,-18 17,18 1,-18-1,17-17,-17 18,0 0,0-1,0 1,-17-18</inkml:trace>
  <inkml:trace contextRef="#ctx0" brushRef="#br0" timeOffset="3102.18">17286 9666,'18'0,"-18"-18,0 1,0-1,0 1,-18 17,18-18,-18-17,18 17,0 0,-17 18,-1-17,18-1,-17 18,17-18,-18 1,0 17,1-18,-1 18,-17 0,17 0,-17 0,17 0,-17 18,17-18,1 17,-1-17,0 18,1-18,17 18,-18-18,18 17,-18 1,1 0,17-1,0 1,17 17,-17-17,18-1,0-17,-18 18,17-18,1 18,0-18,-1 0,19-18,-19 18,36-18,-35 1,17-1,-17 1,-1-1,1 0,0 1,-1-1,1 0,-1 18,1-17,0-1,-18 0,17 1,-17 34,-17-17,17 18,0 0,-18-18,18 17,0 1,0 0,-18-1,18 1,-17 17,17 0,0 36,0-53,-18 52,18-52,-17 17,17-17,0 17,-18-17,18 17,0-17,-18 17,18-17,0-1,0 1,0 17,0-17,0-1,0 1,0-36,18 1</inkml:trace>
  <inkml:trace contextRef="#ctx0" brushRef="#br0" timeOffset="4039.7">17445 10107,'17'0,"1"0,0 0,-1 0,1 0,0 0,-18-18,17 18,1-17,-18-1,18 1,-18-1,0 0,0 1,0-1,-18 18,18-18,-18 18,18-17,-17 17,-1 0,18 17,-18-17,18 18,0 0,-17-1,17 1,0 0,0-1,0 1,-18-1,18 1,0 0,-18-1,18 1,0 0,-17-1,17 1,0 0,-18-1,18 1,-17-1,17 1,0 0,0-1,0 1,0 0,0-1,-18 1,18 0,0-1,0 1,-18-18,18 18,0-1,-17-17,17 18,-18-18,18 17,18-17,-18-17</inkml:trace>
  <inkml:trace contextRef="#ctx0" brushRef="#br0" timeOffset="4606.18">17392 10319,'0'0,"18"0,-1 0,1 0,-1 0,1 0,0 0,-1 0,1 0,0 0,-36 0,0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8:40.706"/>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3602D2E2-A4A0-4E06-B78B-39ED4AEAAFBA}" emma:medium="tactile" emma:mode="ink">
          <msink:context xmlns:msink="http://schemas.microsoft.com/ink/2010/main" type="inkDrawing" rotatedBoundingBox="3852,5489 5111,3674 5417,3887 4157,5701" semanticType="callout" shapeName="Other">
            <msink:sourceLink direction="with" ref="{ABE52AAF-D73B-43C6-AE5E-50AC14D46B04}"/>
            <msink:sourceLink direction="with" ref="{66D0AE9F-E67C-4FEB-B0CC-17FC545E8317}"/>
          </msink:context>
        </emma:interpretation>
      </emma:emma>
    </inkml:annotationXML>
    <inkml:trace contextRef="#ctx0" brushRef="#br0">4075 4848,'9'-9,"-9"-2,0 2,9-2,-9 1,0 0,10 0,-10-1,0 2,8-2,-8 1,0 0,10 0,-10-10,9 9,-9-9,9 20,-9-10,0-10,9 10,-9-11,0 11,9 0,-9 0,9 0,-9 0,10 0,-10-10,9 9,-9 1,0 0,9 10,-9-10,9-10,-9 10,9 0,-9-1,9 1,-9-10,9 10,-9 0,10 10,-10-11,0 2,9 9,-9-11,9-9,0 10,1 0,-2-11,2 12,-1-12,9 1,-18 9,9 2,0-2,-9 2,19-12,-10 11,-9 0,9-1,0 2,1-2,-10 1,18-10,-9 10,0 0,0-10,1 9,-2 1,2 0,-1 0,0 0,0 0,1 10,-2-10,-8 0,10 10,-10-11,9 11,-9-10,9 10,-9-10,9 10,0-10,1 0,-1 10,-9-10,9 10,-9-10,9 10,-9-11,9 1,0 10,-9-10,10 0,-1 0,0 0,0 10,-9-10,-9 10,0 0,0 10,-1-10,1 0,0 0,0 0,0 0,0 0,-1 0,1 0,0 0,0 0,9 10,9-10,0 0,0-10,1 10,-1 0,0 0,-9-10,9 10,0 0,0 0,1-10,-1-1,0 11,0-10,0 10,0-10,1 0,-2 10,-8-10,0 20,0 0,0 0,0 0,0 1,-8-1,8 0,0 0,0 0,0 0,0 0,0 0,0 1,0-1,0 0,0 0,0 0,0 0,0 0,0 1,0-1,0-20</inkml:trace>
  </inkml:traceGroup>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9:27.89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936DE036-EC63-46CE-934C-8AEFE3987D4D}" emma:medium="tactile" emma:mode="ink">
          <msink:context xmlns:msink="http://schemas.microsoft.com/ink/2010/main" type="writingRegion" rotatedBoundingBox="2437,9444 2853,9518 2795,9845 2379,9770"/>
        </emma:interpretation>
      </emma:emma>
    </inkml:annotationXML>
    <inkml:traceGroup>
      <inkml:annotationXML>
        <emma:emma xmlns:emma="http://www.w3.org/2003/04/emma" version="1.0">
          <emma:interpretation id="{26D3975B-2722-40F5-86A6-EB7553FA86E7}" emma:medium="tactile" emma:mode="ink">
            <msink:context xmlns:msink="http://schemas.microsoft.com/ink/2010/main" type="paragraph" rotatedBoundingBox="2437,9444 2853,9518 2795,9845 2379,9770" alignmentLevel="1"/>
          </emma:interpretation>
        </emma:emma>
      </inkml:annotationXML>
      <inkml:traceGroup>
        <inkml:annotationXML>
          <emma:emma xmlns:emma="http://www.w3.org/2003/04/emma" version="1.0">
            <emma:interpretation id="{15B5A00C-785A-4EC5-8CC3-3820745B75BD}" emma:medium="tactile" emma:mode="ink">
              <msink:context xmlns:msink="http://schemas.microsoft.com/ink/2010/main" type="line" rotatedBoundingBox="2437,9444 2853,9518 2795,9845 2379,9770"/>
            </emma:interpretation>
          </emma:emma>
        </inkml:annotationXML>
        <inkml:traceGroup>
          <inkml:annotationXML>
            <emma:emma xmlns:emma="http://www.w3.org/2003/04/emma" version="1.0">
              <emma:interpretation id="{00859488-CF02-482D-868A-1714414B733A}" emma:medium="tactile" emma:mode="ink">
                <msink:context xmlns:msink="http://schemas.microsoft.com/ink/2010/main" type="inkWord" rotatedBoundingBox="2437,9444 2853,9518 2795,9845 2379,9770"/>
              </emma:interpretation>
              <emma:one-of disjunction-type="recognition" id="oneOf0">
                <emma:interpretation id="interp0" emma:lang="" emma:confidence="1">
                  <emma:literal>a</emma:literal>
                </emma:interpretation>
                <emma:interpretation id="interp1" emma:lang="" emma:confidence="0">
                  <emma:literal>A</emma:literal>
                </emma:interpretation>
                <emma:interpretation id="interp2" emma:lang="" emma:confidence="0">
                  <emma:literal>N</emma:literal>
                </emma:interpretation>
                <emma:interpretation id="interp3" emma:lang="" emma:confidence="0">
                  <emma:literal>as</emma:literal>
                </emma:interpretation>
                <emma:interpretation id="interp4" emma:lang="" emma:confidence="0">
                  <emma:literal>or</emma:literal>
                </emma:interpretation>
              </emma:one-of>
            </emma:emma>
          </inkml:annotationXML>
          <inkml:trace contextRef="#ctx0" brushRef="#br0">2591 9553,'-9'0,"9"-10,0 0,-10 10,10-11,-9 11,0-9,0-2,0 1,0 10,9-10,-9 10,-1-10,1 10,0 0,0 0,0 0,9 10,-9-10,-1 0,10 10,-9-10,9 10,-9-10,0 11,9-2,-9-9,9 11,0-1,0 0,0 0,0 0,0 0,0 1,9-2,-9 2,0-1,9-10,-9 10,0 0,9-10,0 10,1-10,-1 0,-9-10,9 10,0 0,-9-10,9 10,-9-10,9 0,1 10,-1-11,0 2,0-2,-9 1,9 10,-9-10,0 0,9 0,-9 0,0-1,0 2,-9 9,18 0,-9 9,0 2,0-1,9 0,-9 0,0 0,0 0,10 1,-10-2,0 2,9-11,-9 10,9-10,-9 10,0 0,9-10,0 0,-9 10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6:51.62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3C39ABA8-7A1E-41CF-8EA3-95178E65285C}" emma:medium="tactile" emma:mode="ink">
          <msink:context xmlns:msink="http://schemas.microsoft.com/ink/2010/main" type="inkDrawing" rotatedBoundingBox="3844,3651 12837,1918 14236,9178 5243,10911" semanticType="enclosure" shapeName="Other">
            <msink:sourceLink direction="with" ref="{9967CFEB-8C57-4D68-8596-4A1F50710C08}"/>
            <msink:sourceLink direction="with" ref="{57BB4F02-30F2-4D98-B99D-B9E77EA2B74D}"/>
            <msink:sourceLink direction="with" ref="{F6DA1045-A7BC-4CBA-A7E7-F2ED945A0803}"/>
            <msink:sourceLink direction="with" ref="{E6FB5112-C0CC-4BC4-9E87-A1F8D5C05846}"/>
            <msink:destinationLink direction="with" ref="{3605698A-4A21-4AEC-AB60-7977A38DE503}"/>
            <msink:destinationLink direction="with" ref="{558D69E6-79A9-4EA6-882D-BF339E72D550}"/>
          </msink:context>
        </emma:interpretation>
      </emma:emma>
    </inkml:annotationXML>
    <inkml:trace contextRef="#ctx0" brushRef="#br0">4779 5107,'0'-9,"9"9,0 0,0 0,1 0,-1 0,0 0,0 0,0 0,0 0,1-11,-1 11,0 0,0 0,0 0,0 0,0 0,1 0,8 0,-9 0,1-10,-2 10,11 0,-10 0,9 0,-9 0,1 0,8 0,-9 0,0 0,10 0,-10 0,18 0,-18 0,19 0,-19 0,28 0,-19 0,9 0,-17 0,17 0,-9 0,-9 0,10 0,-10 0,10 0,-1 0,-9 0,0 0,10 0,8 0,-18 10,0-20,0 10,0 0,1 0,8 10,-9-10,18 0,-17 0,17 0,-9 0,1 0,-1 0,-8 0,17 0,-18 0,0 0,9 0,10 0,-10 11,-9-11,0 0,10 0,-10 0,18 0,-17 0,17 0,-18 0,19 0,-19 0,9 0,-9 0,1 0,17 0,-18 0,9 0,-8 0,-1 0,19 0,-20 0,2 0,-1 0,0 0,0 0,0 0,0 0,1 0,-1 0,0 9,0-9,0 0,0 0,1 0,-1 0,0 0,-9 11,9-11,0 0,1 0,-10-11,-10 11,10-9,-9 9,0 0,9-11,-9 11,9-10,-9 10,-1-10,1 10,9-10,-9 10,0 0,0-10,0 10,9-10,-10 10,1 0,9-11,-9 11,0 0,0 0,18 0,-9-9,-9 18,9-18,0 18,9-9,0 0,-9 11,9-11,0 10,1 0,-1-10,-9 10,9-10,0 0,0 10,0-10,1 0,-10 10,9-10,0 0,0 0,-9 11,9-11,1 0,-2 9,2-9,-10 11,-10-11,2 0,8 10,-10-10,1 0,0 0,0 10,0-10,-1 10,-8-10,9 11,0-11,0 9,-1-9,-17 11,18-1,0-10,-1 10,2 0,-2-10,1 10,0 0,0 0,-1 0,2-10,8 11,-10-11,10-11,10-9</inkml:trace>
    <inkml:trace contextRef="#ctx0" brushRef="#br0" timeOffset="42538.54">6373 7316,'-9'0,"9"-10,-10 0,1 10,9-10,-9 10,0 0,9-10,-9 10,0 0,-1-11,2 11,8-9,-10 9,1-11,0 11,9-10,-9 10,9-10,-10 10,2 0,-2-10,1 10,0 0,0-10,0 10,-1 0,1-10,0 10,0 0,0-11,0 2,-1 9,-17-11,18 11,0-10,-9 10,8-10,-8 0,18 0,-9 10,-1-10,2 10,-2-11,-8 2,9-2,0 1,-1 10,-17-20,18 9,0 11,-1-9,1-2,0 1,0 10,-9-20,8 20,-8-10,9 0,0-1,0 2,-1-2,1 11,0-10,0 0,0 10,0-10,0 10,-1-10,1 0,0-1,0 2,0 9,9-11,-9 11,-1-10,2 10,8-10,-10 10,1 0,0-10,0 0,-1 0,2 10,8-11,-10 11,10-10,-18 0,9 0,-1 10,1-10,0 0,0 10,0-10,0 10,9-10,-9 10,-1-10,1-1,0 11,0-10,0 0,9 0,-9 10,-1-10,-8 0,9 0,0 10,9-10,-9-1,-1 11,2-10,8 0,-10 10,1-10,0 0,0 0,-1 10,10-11,-9 11,0-9,9-2,-9 11,0-10,0 10,9-10,-9 10,9-10,-10 0,1 10,9-10,-9 10,0-11,0 2,0 9,-1-11,2 11,-2-10,1 10,0-20,0 20,-1-11,10 2,-9-2,0 11,0-9,0 9,9-11,-18 1,8 0,1 0,0 10,0-20,0 9,0 11,9-10,-10 0,1 0,0 0,0 0,0-1,0 2,-1-2,10 1,-8 10,-2-10,1 0,9 0,-9 10,9-10,-9-1,-1 1,1 0,9 0,-9 10,0-10,9 0,-9 0,0 10,9-10,-9-1,-1 1,10 0,-9 0,0 0,9 0,-9 0,9 0,-9-1,9 1,-9-10,-1 20,1-20,9 10,-9-1,9 2,-18-12,18 11,-9 0,9 0,-10 0,10-1,-18-19,18 20,-9 0,0-10,9 9,-9 2,9-2,-10 11,10-10,0 0,-9 0,0-1,9 2,0-2,-9 1,9 0,-9 0,9 0,-9 0,9-1,0 2,0-2,-9 11,9-10,0 0,-10 10,10-10,0 0,0 0,-9 10,9-11,0 1,-9 10,9-10,-9 0,9 0,0 0,0 0,-9 0,9-1,0 1,-9 0,9 0,0 20,0 0,0 0,-10-10,10 11,0-1,0 0,0 0,0 0,0 0,0 0,0 0,0 1,0-1,-9 0,9 0,0 0,0-20,9 10,-9-10,0 0,0 0,0-1,0 1,0 0,0 0,0 0,0 0,0 0,0 0,0-1,0 1,0 0,0 0,10 10,-10 10,9-10,-9 10,9 0,-9 1,9-11,0 10,0-10,-9 10,10-10,-1 10,0 0,0 0,0 0,0 0,0-10,1 11,-1-1,0-10,-9 10,9-10,-9 10,9-10,0 10,1-10,-20-10</inkml:trace>
    <inkml:trace contextRef="#ctx0" brushRef="#br0" timeOffset="54721.11">7334 5037,'10'-11,"-1"11,0 0,0 0,1 0,-2 0,2 0,-1-9,0 9,0 0,0 0,1 0,-1 0,0 0,0 0,0 0,0 0,1-11,-1 11,0 0,9 0,-9 0,1 0,-2 0,2 0,-1 0,0 0,0 0,1 0,-2 0,2 0,-1 0,0 0,0 0,10 0,-10 0,0 0,9 0,-9 0,19 0,-19 0,19 0,-20 0,2 0,8 0,-9 0,1 0,8 0,-9 0,9 0,-9 0,1 0,35 0,-35 0,17 0,-9 0,10 0,-19-10,19 10,-19 0,0 0,0 0,0 0,0 0,0 0,1 0,8-10,-9 10,0 0,0 0,1 0,-2 0,2 0,-1 0,9 0,-8 0,-2 0,2 0,-1 0,9 0,-8 0,8 0,-9 0,9 0,-9 0,1-10,8 10,-9 0,9 0,-8 0,8 10,-9-10,19 0,-19 0,9 0,-9 0,9-10,-8 10,8 0,-9 0,0 0,0 0,1 0,-1 0,0 0,0 0,0 0,0 0,1 0,-2 0,2 0,-1-10,0 10,0 0,1 0,-1 0,-18 0,9-10,-10 10,1 0,0 0,9-11,-9 11,9-9,-10 9,2 0,8-11,-10 11,10-10,-9 10,0-10,0 10,0 0,9-10,-9 10,-1 0,1 0,0 0,9 10,9-10,-9 10,9 0,1-10,-1 11,0-11,0 0,0 9,0-9,1 0,-2 0,2 0,-1 0,-9 11,18-11,-8 0,-20 0,10 10,-9-10,9 10,-9 0,9 0,-9-10,-1 10,2 1,-2-2,1 2,0-11,9 10,-9 0,0-10,9 10,-9-10,-1 10,10 0,-9-10,18-10,-9 0</inkml:trace>
    <inkml:trace contextRef="#ctx0" brushRef="#br0" timeOffset="60691.75">9020 4824,'0'0,"0"-10,0 0,0 0,0 20,0 0,0 0,0 0,9 10,-9-10,0 1,0-1,0 0,9 0,-9 0,0 0,0 1,0-2,0 2,0-1,10-10,-10 10,9-10,0 0,-9-10,9 0,0-1,-9 2,9 9,-9-11,10 11,-10-10,9 10,-9-10,9 10,-9-10,9 10,-9-10,9 10,0-10,1-1,-10 1,9 0,0 0,0 0,0 0,0 0,0 0,1-1,-10 1,0 0,9 10,0-10,0 0,0 0,-18 10,9 10,-9 0</inkml:trace>
    <inkml:trace contextRef="#ctx0" brushRef="#br0" timeOffset="95803.03">5228 3304,'-9'-10,"-1"10,10-10,-8 10,8-10,0 0,-10-1,10 2,10 18,-2-9,-8 11,10-1,-1 0,0-10,-9 10,9 0,0 0,-9 1,9-11,-9 20,10-20,-10 10,9 0,0 0,-9 0,9 0,0 1,-9-1,9 0,-9 0,9-10,-9 10,10 0,-10 0,9 1,-9-1,9 0,0 0,1-10,-10 10,0-20,0 0,8 0,-8 0,10-1,-10 1,9 0,-9 0,18-10,-18 10,18-11,-18 1,19 0,-19 0,9 9,0-9,-9 10,18-30,-18 29,10 1,-10 0,0 0,0 0,0 20,-19 0</inkml:trace>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7:36.101"/>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558D69E6-79A9-4EA6-882D-BF339E72D550}" emma:medium="tactile" emma:mode="ink">
          <msink:context xmlns:msink="http://schemas.microsoft.com/ink/2010/main" type="inkDrawing" rotatedBoundingBox="5337,8929 5874,9452 5640,9692 5103,9169" semanticType="callout" shapeName="Other">
            <msink:sourceLink direction="with" ref="{3C39ABA8-7A1E-41CF-8EA3-95178E65285C}"/>
          </msink:context>
        </emma:interpretation>
      </emma:emma>
    </inkml:annotationXML>
    <inkml:trace contextRef="#ctx0" brushRef="#br0">5256 9034,'0'0,"0"-11,0 1,0 20,9-10,-9 11,10-2,-10 2,9-11,-9 10,0 0,9-10,-9 10,9-10,-9 11,9-2,-9 2,9-1,-9 0,10 0,-10 0,0 0,0 1,9-1,-9 0,0 0,9 0,-9 0,0 1,0-1,0 0,0 0,0 0,0 0,9-20,-9 0,0 0,0 0,0-11,9 11,-9 0,10 10,-10-10,8 0,2 10,-10-10,9 10,0 0,0-11,1 11,-1-10,0 10,0 0,-9 10,9-10,1 0,-10 11,8-11,-8 10,10-10,-1 10,0-10,-9 10,9-10,-9 10,10-10,-10 10,0 1,0-1,0 0,0 0,8-10,-8 10,-8 0,8 0,0 1,0-1,-10-10,10 10,-9-10,0 0,9 10,-9-10,-1 0,10 10,-8-10,-2 0,1 0,0 0,0 0,0 0,-1 0,10-10,-9 10,9-10,-9 10,0-10,9 0,-10 10,10-11,-8 11,8-10,0 0</inkml:trace>
  </inkml:traceGroup>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7:16.557"/>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45909732-CC69-4C41-A1FE-8BC6D920D556}" emma:medium="tactile" emma:mode="ink">
          <msink:context xmlns:msink="http://schemas.microsoft.com/ink/2010/main" type="inkDrawing" rotatedBoundingBox="8740,9039 8977,9252 8740,9515 8504,9303" semanticType="callout" shapeName="Other">
            <msink:sourceLink direction="with" ref="{E6FB5112-C0CC-4BC4-9E87-A1F8D5C05846}"/>
          </msink:context>
        </emma:interpretation>
      </emma:emma>
    </inkml:annotationXML>
    <inkml:trace contextRef="#ctx0" brushRef="#br0">8627 9220,'-10'0,"1"0,0 0,9-10,-9 10,9-10,0 20,9-10,-9 10,0 0,0 0,9-10,-9 11,9-2,-9 2,10-1,-10 0,0 0,9 0,-9 0,9 0,-9 0,9-10,-9 10,9-10,-9 11,0-2,9-9,-9-9,10-2,-2-19,2 20,-2-20,2 20,-10-1,9 2,0-2,-9 1,0 0,9 10,-9-10,9-10</inkml:trace>
  </inkml:traceGroup>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7:15.88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003B2C1A-EC64-4420-A10A-1DAE14611656}" emma:medium="tactile" emma:mode="ink">
          <msink:context xmlns:msink="http://schemas.microsoft.com/ink/2010/main" type="inkDrawing" rotatedBoundingBox="8710,9435 8801,7142 8901,7146 8810,9439" semanticType="callout" shapeName="Other">
            <msink:sourceLink direction="to" ref="{E6FB5112-C0CC-4BC4-9E87-A1F8D5C05846}"/>
            <msink:sourceLink direction="to" ref="{57BB4F02-30F2-4D98-B99D-B9E77EA2B74D}"/>
          </msink:context>
        </emma:interpretation>
      </emma:emma>
    </inkml:annotationXML>
    <inkml:trace contextRef="#ctx0" brushRef="#br0">8769 7174,'0'-10,"9"10,-9-10,0 0,0 20,0 0,0 0,0 0,0 1,9-11,-9 10,0 0,0 0,-9-10,18 10,-9 0,0 0,0 0,0 0,0 1,0-1,0 0,0 0,0 0,0 0,0 1,0-2,0 2,0-1,0 0,0 0,0 0,0 0,0 1,0-2,0 2,0-1,0 0,0 0,0 10,0-9,0 9,0-10,0 0,0 0,-9 0,9 0,0 1,0-1,0 0,0 0,0 0,0 0,0 0,0 0,0 0,0 1,0-1,0 0,0 0,0 0,0 0,0 0,0 0,0 1,0-2,0 2,0-1,0 0,0 0,0 1,0-2,0 2,0-2,0 2,0-1,0 0,0 0,0 1,0-2,0 2,0-1,0 0,0 0,0 0,0 0,0 0,0 0,0 1,0-1,0 0,0 0,0 0,0 0,0 0,0 1,-9-11,9 10,0 0,0 0,0 0,0 0,0 0,0 0,0 1,0-2,0 2,0-1,0 0,0 0,0 0,0 0,0 1,-9-2,9 2,0-1,-10 0,10 0,0 1,0-2,0 2,-8-11,8 10,0 0,0 0,0 0,-10 0,10 0,0 0,0 1,0-1,0 0,10 0,-10 0,0 0,0 0,-10-10,10-10,-9 10,9-10,0 0,-9 10,9-10,0 0</inkml:trace>
  </inkml:traceGroup>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19T12:36:03.669"/>
    </inkml:context>
    <inkml:brush xml:id="br0">
      <inkml:brushProperty name="width" value="0.05292" units="cm"/>
      <inkml:brushProperty name="height" value="0.05292" units="cm"/>
      <inkml:brushProperty name="color" value="#002060"/>
    </inkml:brush>
  </inkml:definitions>
  <inkml:trace contextRef="#ctx0" brushRef="#br0">4480 6279 0,'18'0'15,"-18"-17"95,-18 17-95,18-18-15,-17 1 16,-1-1-1,0-17 1,1 17 0,-1 0-1,0 1 17,1-19-17,-1 19 1,1 17-16,-1-18 15,18 0-15,-53 1 32,18-1-17,17 1 1,-17-1 0,0 18-1,-1-18 1,1 18-1,0 0 1,17 0 0,-35 0 15,35 0-31,-17 0 31,-18 18-15,18-18-1,0 18 1,-18-1 0,35-17-16,-35 35 15,36-35-15,-19 0 16,1 18 0,-18 17-1,35-17 1,-34 17-1,16 1 1,1 17 0,17-18-1,-17 18 17,35 0-17,-18-18 1,18-17-16,0 52 15,-17-52 1,17-1-16,17 1 0,-17 70 31,0-35-15,18-18 0,0 54-1,-1-54 1,1 0-1,0 18 1,-1-35 0,19 17-1,-36-17 1,70 17 15,-17 0-15,-18-17-1,1-18 1,17 17 0,-1 1-1,-16-18 1,17 0 0,-18-18-1,-17 18-15,87-17 31,-52-1-15,0 1 0,-35 17-1,17-18 17,18 0-17,-35 1 1,17-19-1,0 19 1,-17-1-16,17-17 31,0 0-15,-17 17 0,17-17-1,-35 17 1,18-17-1,-18 17 1,18-17 0,-18 0-1,0 17 1,0-17 15,0-1-15,0 1-1,0-18 1,0 18 0,-18 0-1,0-1 1,1 1 0,-19 17-1,36 1 1,-17-36-1</inkml:trace>
  <inkml:trace contextRef="#ctx0" brushRef="#br0" timeOffset="683.44">3563 6579 0,'0'-17'0,"-18"-1"31,36 18 32,-18 18-48,18-18-15,-18 17 16,17 36 0,19-17-1,-19-19-15,36 36 31,-35-35-15,-1-18 0,1-36 15,0 1-15,-1-18-1,1 0 1,-18 36-16,18-19 15,-18 19-15,17-1 16,1 18 31</inkml:trace>
  <inkml:trace contextRef="#ctx0" brushRef="#br0" timeOffset="1066.51">4075 6703 0,'0'0'0,"0"35"15,17-17-15,-34-1 16,17 1-1,0 0 1,-18-18 0,-17 17-1,17-34 1,0 17 0,1-18-1,17 0 1,17 1-1,1-1 1,0 18 0,-1 18-1,1-1 1</inkml:trace>
  <inkml:trace contextRef="#ctx0" brushRef="#br0" timeOffset="3933.42">4568 6526 0,'0'-17'0,"18"17"32,0 0 15,-18-18-32,35 18 1,0-18-1,18 1 1,53-1 0,-88 18-16,123-35 31,-71 35-15,54-18-1,17 18 1,-35-17-1,35-1 1,-18 0 0,1 1-1,-89 17 1,106-18 0,-106 18-16,36 0 15,-36 0-15,159 0 31,-105 0-15,-19 0 0,54 0-1,-54 0 1,-17 0 0,35-18-1,-35 18 1,0 0-1,-35 0 1,-36 0 15,0 0-15,18-17 0,-52-1-1,16 1 1,1-1-1,0-17 1,17 17 0,0 0-1,36 36 32,0-18-47,-1 18 16,19 17-1,34-17 1,-35-1 0,18 1 15,-35-1-15,-18 1-1,-18 0 16,1-1-15,-36 1 0,18-18-1,-18 18-15</inkml:trace>
  <inkml:trace contextRef="#ctx0" brushRef="#br0" timeOffset="4867.13">5874 5786 0,'17'0'0,"-17"-18"31,0 0 1,0 1-17,-17-1 1,-1-17 0,0 17-1,-17 0 1,35 1-16,-53 34 31,0 19-15,18-1-1,17 18 17,1 17-17,34-34 1,19 17-1,17-18 1,0-53 0,-1-17-1,1-18 1,-17 0 0,-1 18-1,-35 17 1,0 36 15,0 0-15,0-1-16,18 18 15,-18-17 1,17 0 0,1-1-16,-1 1 15,19 0 1,17-18-1</inkml:trace>
  <inkml:trace contextRef="#ctx0" brushRef="#br0" timeOffset="6682.83">8414 6174 0,'17'-18'15,"-17"0"1,0 1 0,0-1-1,0 0 1,-17 1-16,-1-1 15,18 0-15,-18 1 16,-17-36 0,18 18-1,-19-18 1,-17 35 0,53 0-16,-53-17 15,36 35 1,-18-17-16,-18-1 15,0 0 1,0 1 0,0 17-1,18 0 1,-18 0 0,35 0-16,-70 17 31,35-17-16,0 36 1,0-19 0,35 1-16,-17-1 15,18 1-15,-1 0 16,-35 17 0,35 18-1,1-35 1,-1 34-1,0 1 1,18 0 0,0 0 15,18-17-15,-18 16-1,18 1 1,-1 18-1,1-36 1,0 0 0,17 18-1,-17-17 1,-1-1 0,18 0-1,-17-17 1,17 17-1,1-17 1,-1-1 0,18 1-1,-36 0 1,19-18 0,-19 0-16,1 17 15,35-17 1,0-17-1,17 17 1,-34-18 0,34 0-1,-17 1 1,-18-18 0,1-1-1,-1 1 1,-17 0-1,-1 17-15,19-35 16,-19 35 0,-17 1-16,35-36 31,-17 18-15,0-1-1,-1-17 1,1 1-1,-18 16 1,-18 1 0,1 17 15</inkml:trace>
  <inkml:trace contextRef="#ctx0" brushRef="#br0" timeOffset="7283.31">7673 6138 0,'18'0'78,"-18"18"-62,17 0-16,-17 35 31,18-1-15,-1 1-1,1-35 1,0 0-16,-1-1 15,1-34-15,-18-1 16,35 0 0,18-52-1,-17 17 1,-19 0 0,1 0-1,-1 53 1,1-18-1,-18 36 1,18-18 0</inkml:trace>
  <inkml:trace contextRef="#ctx0" brushRef="#br0" timeOffset="7633.37">8043 6368 0,'0'17'0,"0"1"31,18 0-16,-18-1 1,0 1-16,0-1 16,0 1 15,0 0-15,-18-36 46</inkml:trace>
  <inkml:trace contextRef="#ctx0" brushRef="#br0" timeOffset="13299.78">7938 5627 0,'0'-18'78,"0"1"-47,0-1-15,0 0 15,0 1-31,0-1 32,-18-17-17,18-1 1,-18 19-1,1-18 1,-1 17 0,18 0-16,-18-17 15,18 17 1,-17 1-16,-1-19 16,0 1-1,-17 0 1,0 17-1,35 1-15,-35-1 16,17 0 0,0 1-16,1-1 31,-19 0-15,1-17-1,0 17 1,0 1-1,-1-18 1,1-1 0,0 19-1,-1-19 1,19 19 0,-1-1-16,-35-17 15,36 35 1,-1-18-16,-35 0 15,18-17 1,-18 18 0,18-1 15,17 18-31,-35-18 16,35 18-16,1-17 15,-1 17 1,-35-18-1,18 0 1,-18 18 0,18-17-1,-36 17 1,36 0 0,-18 0-1,18-18 1,-1 18-1,19 0-15,-19 0 16,19 0 0,-1-18-16,-35 18 15,18 0 17,0 0-17,-1 0 1,19 0-16,-18 0 15,17 0-15,-35 0 16,18 0 0,-1 0-1,-17 18 1,1 0 0,34-18-16,0 0 0,-88 35 31,71-17-16,-18-18 1,0 17 0,0 1-1,-17 0 17,35-1-17,-18 1 1,0-1-1,0 1 1,0 17 0,35-35-16,-52 36 15,52-36-15,-17 17 16,-18 19 0,0-1-1,0 0 1,0 0-1,53-17-15,-53 0 16,36-18 0,-19 35-16,1-17 31,0 17-15,-1-17-1,-16 34 1,-1-34-1,17 17 1,1 1 0,-18-1-1,18-17 1,0 17 0,17-35-16,0 18 15,-52 34 1,35-16-1,-1-19 1,1 19 0,17-36 46,18 17-46,0-34 31,18 17-32,-18-18-15,18 0 16,17-17 0,0-18-1,-17 18 1,-1 17-1,-34 18 32,-1 18-15,1 0-1,-1-1-16,0 18 1,18-17 0,-17 35-1,-1-18 1,18-17 0,0 0-16,0-1 15,18-17 1,-1-17-1,1 17-15,35-18 16,17 0 0,36-35-1</inkml:trace>
  <inkml:trace contextRef="#ctx0" brushRef="#br0" timeOffset="14733.39">6121 4198 0,'17'0'63,"-17"-18"-48,0 1 1,-17 17 0,17-35-1,-18 17 1,-17-17 0,-1 17-1,-16 0 1,16 36-1,1-18 1,-18 35 0,18-17 15,35 0-31,-35-1 16,35 1-16,-18-1 15,36 19 1,-18-19-1,35 1 1,0 0 0,0-18-1,-17-18 1,53 0 0,-36-17-1,18-18 1,-18 36-1,-17-1-15,-1 0 16,-17 1 0,18 17-1,-36 0 17,18 17-17,0 1 1,0 0-1,0 34 1,18-34 0,17 17-1,-17-35 1,0 0-16,-1-17 16,1 17-16,-1-36 31</inkml:trace>
  <inkml:trace contextRef="#ctx0" brushRef="#br0" timeOffset="15616.94">6509 3828 0,'0'0'0,"0"-18"16,0 36 31,0-1-16,0 1-31,0 0 16,0 34-1,-18 19 1,-17 0 0,35-54-16,-18 36 15,18-35-15,-17 17 16,-1 0-1,36-35 32,-18-17-47,35-19 32,18-16-17,0 34 1,0-17-1,0 35 1,-36 17 0,1 1-16,-1 0 15,1-18-15,-18 17 16,-18 18 0,1 1-1,-18-1 1,-18-17-1,-36-1 1,54-17 0,0 0-1,17-17 17,18-1-17,0 0 1,18-17-16</inkml:trace>
  <inkml:trace contextRef="#ctx0" brushRef="#br0" timeOffset="21133.1">8555 6209 0,'-18'0'0,"18"-18"94,0 1-78,18 17-1,-18-18 1,53 0 0,-36 18-16,19-17 15,-19 17-15,36-18 16,53 0 0,-35 18-1,17-17 1,0 17-1,-70-18-15,105 18 16,-88 0 0,18 0-16,36 0 15,34 18 17,-35-1-17,0-17 1,-70 0-16,53 18 15,-36-18-15,35 18 16,-17-1 0,18 1-1,-1 0 1,1-1 0,-53 1-16,35-18 15,-36 0-15,1 18 16,-1-18-1,-17-18 1,-17 18 15,17-18-31,-18 18 16,1-35 0,-1 35-16,0-18 15,18 1 1,-17 17-1,17-36 1,17 36 47,-17 18-63,18-18 15,0 0 1,-18 18-16,35-18 15,-18 17 1,1-17 0,-36 18 15,1 35-15,-36-18-1,0 0 1,35-17-16,-35 0 15</inkml:trace>
  <inkml:trace contextRef="#ctx0" brushRef="#br0" timeOffset="21949.41">9208 5345 0,'0'0'15,"0"17"48,0 1-48,0 0-15,17-1 0,-17 54 32,0-1-17,0-17 1,-17-18-1,34-35 17,-17-17-17,0-1-15,18 1 16,17-19 0,-17 36-16,35-17 15,-36 17 1,36-18-16,0 36 15,0-1 1,-35 19 0,-1-19-1,-17 1 1,-17 17 0,-1-17-16,0-1 15,-35 1 1,-17 0-1,17-18 1,18-18 0,17 0-1,18 1 1,0-19 0</inkml:trace>
  <inkml:trace contextRef="#ctx0" brushRef="#br0" timeOffset="24366.64">11430 6174 0,'0'0'0,"18"0"0,-18-18 16,17 18-1,-17-18 1,0 1 15,0-1-15,-17 0-16,17-17 15,-18 17 1,0-17 0,1 0 15,-1 17-31,-35-17 16,53 17-16,-17 1 15,-36-19 1,17 19-1,1-18 1,-18 17 0,18 18-1,-36-18 1,54 18 0,-54 0-1,18-17 1,-17 34-1,52-17-15,-17 18 16,17-18 0,0 18-16,-17-18 15,0 17 17,0 1-17,17-1 1,0 1-16,1 0 15,17-1 1,-18-17-16,0 36 16,1-19-1,-1 19 1,1-19 0,-1 1-16,18 17 15,-18-35-15,18 35 16,0 1-1,18 17 1,-18-18 0,0 35 15,0-17-15,18-17-1,-1-1 1,-17 0-1,35-17 1,-17-1 0,-18 1-16,18 0 15,-1-1-15,1-17 16,0 36 0,17-1-1,0-17 1,-17-18-1,-1 17-15,19-17 16,-19 0 0,1 0-16,35-17 31,17 17-15,1 0-1,-18-18 1,-18 18-16,18-18 15,-35 18-15,35-17 16,0-1 0,0 0-1,-18-17 1,0 0 0,0 0-1,-35-1 1,18 1-1,0 0 1,-1-1 0,1-34-1,-18 35 17,0 17-17,0 0 1,-18 1-16</inkml:trace>
  <inkml:trace contextRef="#ctx0" brushRef="#br0" timeOffset="24899.31">10707 6032 0,'0'18'78,"17"-18"-78,-17 18 16,0-1-16,18 1 16,-18 17-16,0 18 15,0-35-15,18 17 16,-18-17-1,17-18 1,1-18 0,0-17-1,-1 0 1,19-18 0,-36 35-16,35-35 15,0 18 1,0 17-1,-35 1 1,18 34-16</inkml:trace>
  <inkml:trace contextRef="#ctx0" brushRef="#br0" timeOffset="25399.96">11201 6262 0,'0'0'0,"0"-18"0,0 1 16,0-1 15,-18 18-15,-17 0-1,-1 0 1,19 0 0,17 18-16,-18-18 15,18 17-15,-17 1 16,17 17-1,-18 0 1,18 18 0,-18-53-16,1 18 31,17 0-31,0-1 0,-18 1 16,0-1-1,1 1 1,-1-18-1</inkml:trace>
  <inkml:trace contextRef="#ctx0" brushRef="#br0" timeOffset="25599.42">10936 6421 0,'18'0'16,"-1"-18"-16,1 18 0,35 0 15,0-18 17,-18 18-17,18 18-15</inkml:trace>
  <inkml:trace contextRef="#ctx0" brushRef="#br0" timeOffset="31666.66">10354 6191 0,'-18'0'0,"18"-17"78,0-1 1,0 0-48,-17 1-16,17-1 1,0 0 0,17 1-1,-17-1 1,0 0 0,-17-17-1,17 18 1,0-1-1,0 0 17,0 1-32,0-1 31,17 0-15,-17 1-1,0-1 1,18 18-1,-18-18 1,0 1 0,18-1-1,-1 1 1,1-1 0,0 0-1,-1 1 1,1 17 15,-18-18-31,18 0 16,-18 1-1,17 17 17,1 0-17,-1-18 1,19-17-1,-19 17 1,1 18 0,0 0-1,-1-17 1,1-1 0,0 18-16,-1 0 15,1 0 1,-1-18-1,1 18-15,17 0 16,-17-17 0,17 17 15,-17 0-31,17 0 16,-17 0-16,-18-18 15,35 18 1,-17 0-1,-1 0 1,1 0 0,17 0-1,1 0 1,-1 0 0,0 0-1,0 0 1,1 18-1,-19-18 1,1 0 0,17 17 15,1-17-15,-19 18-1,1-18 1,-1 0-16,19 18 15,-19-18-15,-17 17 16,18-17 0,17 18-1,-17-18 1,-18 17 0,35 1-1,-35 0 1,18-18-1,-1 17 1,1 1 0,0-18 15,-18 18-31,0-1 16,17-17-16,-17 18 15,0 0 1,18-1-1,-18 1 1,0-1 0,0 1-16,18 0 15,-18-1 1,0 1 0,17-18-16,-17 18 15,0-1 1,0 19-1,0-19 1,0 1 0,18-1 15,-18 1-15,0 0-1,0-1 1,0 1-16,0 0 15,0-1 1,0 1-16,0 0 16,0-1-1,-18 1 1,18 0 0,0 17-1,0-18 1,0 1-1,0 0 1,-17-1 0,17 1-1,-18 0 17,18-1-17,0 1 1,-18-18-1,18 18 1,0-1 0,-17 1-16,17-1 15,-18 1 1,18 0 0,-18-18 15,18 17-31,-17-17 15,17 18 1,-18 0 0,1-1 15,17 1-15,-18-18-16,18 18 15,-18-1-15,1-17 16,17 18-1,-18-18 1,0 18 0,1-1-1,-1-17 1,18 18 0,-18-18-16,1 0 15,17 17-15,-18-17 16,1 18-1,-1-18 1,0 0 0,1 18 15,-1-18-15,0 0-1,1 0 1,-1 17-1,-17-17 1,17 0 0,0 18-1,1-18 1,-1 0 0,-17 0-1,17 0 1,1 0-1,-1 0 1,0 0 0,1 0 15,-19 0-15,19 0-1,-18 0 1,-1 0-1,19 0 1,-1 0 0,0-18-1,1 18 1,-19 0 0,19-17-1,-18 17 1,17 0-1,-17-18 1,17 18 0,0-18-1,1 1 17,-1-1-17,-17 18 1,17-17-1,1-1 1,-1 0 0,18 1-1,-18-1 1,1 0 0,-1 1-1,18-1 1,-18 0-1,18 1-15,-17-1 16,17 0 0,0 1-1,0-1 1,-18-17 0,18 0-1,-18-1 1,18 1-1,0 0 1,0 0 0,-35-18-16</inkml:trace>
  <inkml:trace contextRef="#ctx0" brushRef="#br0" timeOffset="71500.95">4216 10301 0,'0'-18'125,"0"1"31,-18 17-125,18-18-15,-18 1-1,18-1 1,-17 18 0,17-18-1,-35-17 1,17 17-1,0 1 1,-17-19 0,17 19-1,1-1 1,-19 1 0,19-1-1,-19 0 1,1 1-1,18-1 1,-19 18 0,1-18 15,17 18-15,-17 0-1,17-17 1,-17 17-1,0 0 1,0 0 0,-1 0-1,1 17 1,0-17 0,-1 18-1,1 0 1,0-1-1,17 1 1,1 0 0,-1-1-1,0 18 1,1-35-16,17 18 16,-36 17-1,19 1 1,-1-1-1,18 18 1,0-18 0,0 0-1,18 1 1,-18-1 0,17 18-1,1-18 1,-18-17-16,18 17 15,-1-17 1,-17-1-16,18 19 16,0-1 15,-18 0-15,17-17-1,19 17 1,-19-17-1,1 17 1,-1-17 0,1-1-1,0 1 1,35 0 0,-36-18-1,36 0 1,0-18-1,0 18 1,-18-18 0,-35 1-1,53-1 1,-35 18-16,17-35 16,0-1-1,18 1 1,-17-18-1,-19 36-15,1-19 16,0 19-16,-1-1 0,-17 0 16,36-17-1,-36 0 1,-18-18 0,0 18-1,1-36 1,17 18-1</inkml:trace>
  <inkml:trace contextRef="#ctx0" brushRef="#br0" timeOffset="72066.45">3528 10301 0,'17'0'63,"-17"18"-63,0-1 16,0 1-1,18 17 1,0 1-1,-1-1 1,19-17 0,-19-18-1,1-18 1,-18-17 0,18-18-1,-18 17 1,0 19-16,17-19 15,-17 19 1,18-1-16,-1 1 16,-34 17 15,34 0-31</inkml:trace>
  <inkml:trace contextRef="#ctx0" brushRef="#br0" timeOffset="72349.69">3845 10425 0,'0'0'0,"18"35"16,-18-17-1,0-1 1,-18-17-1,1 0 17,17-17-17,0-1 1,0 0 0,17 18-1,-17-17 1</inkml:trace>
  <inkml:trace contextRef="#ctx0" brushRef="#br0" timeOffset="73799.43">4269 10478 0,'17'0'62,"1"0"-46,0 0-1,-1 0-15,36-18 16,35 18 0,0-18-1,18 18 1,18 0 0,-36 0-1,53-17 1,-35 17-1,17-18 1,1 0 0,-18 1 15,-36-1-15,-34 0-1,-1 18 1,-18 0-1,-34 0 17,17-17-17,-18 17 1,-17-18 0,0 0-1,17 18 1,0 0-1,1 0 32,17-17-31,17 17 0,1 0-1,0 17 1,17-17-1,0 18 1,0-18 0,1 0-1,-19 18 1,1-18-16,0 17 31,-36 1-15,0 0-1,18-1 1,-17-17-16,17 18 16,-36 0-16</inkml:trace>
  <inkml:trace contextRef="#ctx0" brushRef="#br0" timeOffset="74599.78">5027 10019 0,'18'0'0,"-18"-18"16,0 1-1,17-1 1,-17 0 0,-17-17-1,-1 17 1,0 18-16,1-17 16,-1 17-1,1-18-15,-1 36 16,-17-1-1,-18 1 1,35 17 0,0-17-1,18 17 1,0-17-16,0 17 16,36 0-1,-19 1 1,19-19-1,17-34 1,-36-1-16,1 18 0,17-35 16,0-18-1,-17 0 1,0 35 0,-18 36 15,-18-18-31,18 35 15,18 1 1,-1-1 0,1 0 15,0-17-15,-1-18-1,1 0-15</inkml:trace>
  <inkml:trace contextRef="#ctx0" brushRef="#br0" timeOffset="76482.73">7320 10283 0,'0'-17'0,"0"-1"31,0 1-15,0-1 0,-18 0-1,1 1-15,-1-1 16,18 0-16,-17-17 15,-19 0 1,1 0 0,-18-1-1,0 19 1,36-1-16,-36 0 16,35 18-16,-17-17 15,-18-1 1,-18 0-1,1 1 1,17-1 0,35 18-16,-52 0 31,52 0-31,-35 18 16,0-1-1,18-17 1,-18 53-1,18-35 1,-1 35 0,19 0-1,-1-18 1,0 18 0,1-18-1,17 18 1,0 0-1,17-18 1,1 18 0,0 0 15,-1 0-15,1-18-1,35 36 1,0-36-1,0 1 1,0-1 0,17-18-1,-34 1 1,-19-18-16,54 18 16,-54-18-16,19 0 15,34 0 1,18-18-1,-17 0 1,-1-17 15,-52 18-31,35-19 16,-35 36-16,17-17 16,0-36-1,-17 17 1,-1-16-1,-17-19 1,0 18 0,0 18-1,0 17 1,-17-17 0,-1 35-1,1 0 1</inkml:trace>
  <inkml:trace contextRef="#ctx0" brushRef="#br0" timeOffset="76966.45">6720 10248 0,'0'0'0,"-17"0"47,17 18-31,0-1-1,17 1-15,-17 0 16,18 17 0,-18-17-1,18-18 1,-18 17-16,17-17 16,1 0-16,-18-17 15,18-1 1,17-35-1,-35 0 1,18 18 0,-1 0-1,1 17 1,-1 18 0,1 35-1</inkml:trace>
  <inkml:trace contextRef="#ctx0" brushRef="#br0" timeOffset="77199.37">7003 10336 0,'0'18'15,"0"0"-15,0-1 16,0 1-1,0 0 1,0-1 0,17 19-1,-17-19 1,-17 18 0</inkml:trace>
  <inkml:trace contextRef="#ctx0" brushRef="#br0" timeOffset="80082.6">6826 10795 0,'0'18'31,"0"-1"-15,0 19 0,0-19-1,0 18 1,0 1-1,-17-1 1,17-17-16,0 17 16,0 0-16,0 0 15,0 36 1,0-18 0,-18 35-1,18-17 1,-18-1-1,18 1 1,0-18 0,0-18 15,0 0-15,0-17-16,0 17 15,0-17-15,0 0 16,-17 34-1,17-16 1,-18-1 0,0 0-1,18-17 1,0 0 0,-17-1-1,17 36 1,-18-18-1,18-17 1,0 17 15,0-17-31,0 0 16,-17-18-16,17 17 16,0 18-1,0-17 1,-18 17-1,18-17 1,0 0-16,0-1 16,18-17-1,-18 18 1,-18-36 78,18 1-79,0-1 1,0 0 0,-35-17-16</inkml:trace>
  <inkml:trace contextRef="#ctx0" brushRef="#br0" timeOffset="80382.83">6562 12118 0,'0'-18'0,"-18"18"16,18 18 31,0 0-32,0-1-15,0 1 16,18 17-1,-1 0 1,1 1 0,17-36 15,1-18-15,-1 0-1,0-35 1,-17 36-1,-1-1 1</inkml:trace>
  <inkml:trace contextRef="#ctx0" brushRef="#br0" timeOffset="81216.73">6350 11536 0,'0'0'0,"18"0"16,-18-18-1,0 1 16,17 17-31,-17-36 16,-17 1 0,-19 0 15,19 17-15,-1 0-1,0 18 1,1 18-1,-18 17 1,17-17-16,0 17 16,1-17-16,-1 17 15,18 18 1,18-18 0,17-17-1,0-18 1,18-18-1,-18 1 1,1-19 0,-19 1 15,-17 18-15,0-1-1,0 36 16,0-1-15,18 18 0,0 18-1,-1-53-15,1 36 32,17-54-17</inkml:trace>
  <inkml:trace contextRef="#ctx0" brushRef="#br0" timeOffset="84049.28">7020 12718 0,'18'0'32,"-18"-18"-32,18 0 31,-18 1-15,0-1-1,-18 0 1,0 1-1,1-1 1,-1 1-16,0-1 16,1 0-16,-19 1 15,19-19 1,-18 19 0,-18-19-1,0 36 1,53-17-16,-36 17 15,19 0 1,-18-18-16,-1 18 31,1-18-15,17 18 0,-17 0-1,0 0 1,-1 0-1,1 18 1,-18 0 0,36-1-1,-19 1 1,1 0 0,-18-1-1,0 19 1,-17 17-1,34-36 1,36 1 0,-35 17-1,17-17-15,1 17 16,-18 0 0,17 1-1,-17 34 1,17-35-1,18 36 1,-18-71-16,18 53 16,0-35-16,-17-1 15,17 36 1,17-18 0,1 18-1,-18 0 1,18-53-16,-1 35 15,-17-17 1,18 17-16,0 18 16,-1-17 15,18-1-15,-17-18-1,0 1-15,35 0 16,-53-1-16,17-17 15,19 18 1,17 0 0,-36-1-1,36 1 1,-18-18 0,1 0-1,17-18 1,-1 18-1,19-17 1,-36-1 0,-17 18-16,17-18 31,-17 18-31,35-17 16,-18 17-1,0-18 1,18-17-1,-17 0 1,-19 35-16,1-53 16,-1 35-16,1-17 15,0-36 1,-1 1 0,1 17-1,17 0 1,-17 18-1,-18-1 1,0 1 0,-35 0-1</inkml:trace>
  <inkml:trace contextRef="#ctx0" brushRef="#br0" timeOffset="84599.9">6315 12859 0,'0'0'0,"17"0"31,-17 17-15,0 1 0,36 35-1,-19-18 1,1-17 0,0 17-1,-1-52 1,1 17-16,-1-18 15,-17 0 1,0-35-16,18 0 16,0 0-1,17 1 17,-35 34-17,18 0 1</inkml:trace>
  <inkml:trace contextRef="#ctx0" brushRef="#br0" timeOffset="85182.5">6685 12982 0,'0'18'0,"-17"-18"31,17-18-15,17 1 15,1-1 0,-1 18-31,1 18 16,0-1 15,-18 1-15,0 0-1,0-1-15,0 1 16,-36 35-1,1-36 1,0 1 0,17 17 15,36-35-15,-18 18-1,18-18 1,-1 0-1,18 0 1,-17 0 0,0 0-1</inkml:trace>
  <inkml:trace contextRef="#ctx0" brushRef="#br0" timeOffset="87766.46">5944 12753 0,'-17'0'63,"17"-18"-48,-18 18 1,0-17 0,1 17-1,-36-18 1,0-17-1,0 17 1,0 0 0,0-17 15,-35 0-15,35 17-1,35 18-15,-70-35 16,71 35-16,-54-18 15,0 1 1,-17-19 0,18 1-1,-18-18 1,17 18 0,18 0-1,-35-1 1,17 1-1,18 0 1,-35-18 0,71 35-16,-54-35 31,53 53-31,1-35 16,-54-35-1,18 17 1,-17 0-1,34 17 1,19 19-16,-36-36 16,35 35-16,-17-35 15,0 0 1,-1 0 0,1 18-1,17 0 1,1 35-16,-18-71 15,17 54 1,18-1-16,-35-35 16,17 0 15,0 0-15,1 0-1,-1 18 1,0 0-1,18-18 1,-17 35 0,17-17-1,-18 0 1,18 17-16,0 0 16,-17 18-1,17-17 1,0 34 46,0 1-46,17-18 0,-17 18-16,0-1 15,0 1 1,0 17-1,0-17 1,-17 0 0,-1-1-1,36-17 79,-18-17-78,0-1-1,0 0 1,17-17 0,-17 0-1,0 17-15,18 0 16,-18 1-16,17 17 15,-17-18 1,0 36 0,18-1-1,0 36 1,-1-35-16,-17 17 16,18-17-16,0 0 15,35 34 1,-36-52-1,18 36 1</inkml:trace>
  <inkml:trace contextRef="#ctx0" brushRef="#br0" timeOffset="88799.2">4533 11695 0,'0'0'16,"0"-18"-16,18 18 63,-1 18-48,1-1 1,0 1-1,-1 17 1,1 18 0,0-18-1,-18-17 1,17-18 46,-17-18-62,18 18 0,-18-17 16,53-19 15,-36 19-15,19 17 0,-1 0-1,-35 17-15,18-17 16,-1 18-16,1-18 15,0 18 1,-1-1 0,-17 1-1,0 0 1,-17-18-16,-1 17 16,0 1-16,-17-18 15,-18 18 1,0-18-1,36-18 1,-1 18 0,0-35-1</inkml:trace>
  <inkml:trace contextRef="#ctx0" brushRef="#br0" timeOffset="91232.58">7444 10283 0,'17'0'16,"1"0"-1,17 0 1,18 0-1,18 0 1,-36 0-16,71-17 16,-71 17-16,89 0 15,-1-18 1,36 18 0,-18 0-1,53 0 1,-35-17-1,-36 17 1,-35-18 15,-17 18-15,-36 0 0,-17 0-16,-1-18 15,-17 1 32,-17 17-31,17-18-1,-18 18 1,-17-18 0,17 18-1,1-17 1,17-1-1,17 18 126,1 0-110,-18 18-31,17-18 16,1 17 0,0 1-1,17 0 1,-17-18-16,35 17 15,-18-17 1,0 0-16,36 0 16,-54 0 15,1 0-15,-53 0-1,-1 0 1,-16 18-1,-19 17 1,18-17 0,0 17-1,18-17 1,17-1-16,1 1 16</inkml:trace>
  <inkml:trace contextRef="#ctx0" brushRef="#br0" timeOffset="92516.09">7990 9578 0,'0'-18'0,"-17"18"15,17 18 63,17-18-78,-17 18 16,0-1 0,0 1-16,0-1 15,0 1-15,18 0 0,-18 17 16,18 36-1,-18-36 1,0-18 0,0-34 31,0-1-32,17 1 1,36-19-1,0 19 1,-35 17-16,17-18 31,-17 18-31,-1 0 0,1 0 16,35 0 0,0 18-1,-36-1 1,-17 19-1,-35 16 1,-18 1 0,18-35-1,0 0 1,-36-18 0,36 0-1,0-18 1,17 18-16,0-35 31</inkml:trace>
  <inkml:trace contextRef="#ctx0" brushRef="#br0" timeOffset="94349.43">10530 10442 0,'0'18'16,"-17"-18"-16,17 18 15,-18-1 1,1 1 15,-1-18-31,0 0 16,-35 17-1,-17-17 1,-1 18 15,36-36-31,-36 18 16,36 0-16,-18-17 16,-17-1-1,17 1 1,-36-54-1,37 18 1,34 35-16,-17-35 16,17 36-16,0-18 15,-35-1 1,18-17 0,0-17-1,35-1 1,0 54-16,18-72 15,-1 72 1,1-36-16,35-18 16,17-17 15,18 35-15,1 0-1,-72 36-15,72-1 16,-54 18-16,35 0 15,36 18 1,0 35 0,-18-1-1,-17 19 1,-54-53-16,36 52 16,-53-35-16,36 36 15,-19 35 1,-17 35-1,-35-35 1,0 0 0,-1-89-1,-16 54 1,34-53-16,-17 17 16,-1-18-1,-17-17-15</inkml:trace>
  <inkml:trace contextRef="#ctx0" brushRef="#br0" timeOffset="95082.83">9984 9948 0,'0'18'93,"0"0"-93,17-18 16,1 53 0,0-1-1,-1-16 1,1-19 0,-18-34-1,17-1 1,-17 0-16,18-52 15,-18 52 1,18-52-16,-1 17 16,1 17 15,0 54-15,17 17-16</inkml:trace>
  <inkml:trace contextRef="#ctx0" brushRef="#br0" timeOffset="95503.71">10319 10072 0,'0'0'0,"17"0"46,-17-18-30,0 1 0,-17 17-1,17-18 1,-18 0 0,0 18-1,1 18 1,-1 0-1,18-1 1,0 1-16,0 17 16,0-17-16,-17 17 15,17 18 1,-18 0 0,18-18-1,-18-17 1</inkml:trace>
  <inkml:trace contextRef="#ctx0" brushRef="#br0" timeOffset="95682.24">10160 10266 0,'18'0'16,"-1"0"0,1 0-16,0 0 15,34-18 1</inkml:trace>
  <inkml:trace contextRef="#ctx0" brushRef="#br0" timeOffset="98048.88">10530 10619 0,'0'17'31,"-17"-17"-15,17 18 15,-18-18-15,1 18-1,-19-1 1,1 1-1,0-1 1,17 1 0,0-18-1,-35 0 1,36 0-16,-1 0 16,-35-18-1,18 18 1,-18-17-1,0 17 1,36 0-16,-19-18 16,19 18-16,-1 0 15,0-17 1,-17 17 0,17-18-1,-17 0 1,0 1-1,17-1 1,1 0 0,-1 1 15,-17-1-15,17 0-1,0 1 1,-17-18-1,17-1 1,-17 19 0,18-19-1,-19 19 1,1-19 0,17 1-1,-17 0 1,17 17-1,1-17 1,17 0 15,-18-1-15,18 1 0,0 0-1,0 0 1,0-1-1,0 1 1,0 0 0,18-1-1,-1-17 1,-17 18 0,18 18-1,0-36 1,17 0-1,-17 17 1,-1 1 0,1 18 15,0 17-15,-1-18-1,-17 0-15,53 1 16,-35 17-16,-1-36 15,19 19 1,-1-1 0,0-17-1,18 35 1,-18-18 0,1 18-1,-1 0 1,0 0-1,36 0 1,-18 0 0,-36 0-16,19 18 31,-19-18-31,1 0 16,35 17-1,0 1 1,-18 0-1,0-1 1,18 1 0,-17 0-1,-1-1 1,-18 19 0,19-19-1,-19 18 1,19 1-1,-1-19 1,-17 36 0,-1-17 15,1 16-15,-1-16-1,-17-19-15,18 19 16,0-19-16,-18 1 15,17 17 1,1 1 0,-18-1-1,0 0 1,0 18 0,0-18-1,-18 1 1,18-19-1,0 18 1,0 1 0,-17-1 15,17 0-15,-18 1-1,0-19 1,-17 19-1,-18-19 1,36 1-16,-19 17 16,36-17-16,-17-1 15,-1 1 1,0 0 0,1-18-1,17 17-15,-18-17 16,1 18-1,-19-53 32</inkml:trace>
  <inkml:trace contextRef="#ctx0" brushRef="#br0" timeOffset="101748.77">1217 9825 0,'-18'0'16,"18"17"30,18-17 1,0 0 0,-18-17-47,17-1 16,-17 1-1,18-54 1,-18 53-16,18-52 16,-18 52-16,17-35 15,19 0 1,-36 36 0,0 34 15,17 1-16,1 35 1,35 35 0,-18-35 15,0 18-15,-17-54-1,0 1-15,-1-18 16,1 0-16,-18-18 15,18-17 1,-18-18 0,17-18-1,-17 1 1,18 52-16,-1-35 16,-17 36-16,36-1 15,-36 0 1,53-17-1</inkml:trace>
  <inkml:trace contextRef="#ctx0" brushRef="#br0" timeOffset="102215.51">2187 9349 0,'0'0'0,"-17"0"0,17-18 16,-18 18 0,0 0-1,1 0-15,-1 18 16,0-18-16,1 0 15,-1 17 1,-17-17-16,0 36 16,17-1 15,0 0-15,18 18-1,0-35-15,18 17 16,-18-17-16,0 17 15,0 18 1,-18 17 0,18-52-1,-17 0 1,34-36 15</inkml:trace>
  <inkml:trace contextRef="#ctx0" brushRef="#br0" timeOffset="102399.02">1940 9684 0,'0'0'0,"0"-18"0,18 18 16,17-18-1,-17 18-15,17-17 16,18-18 0</inkml:trace>
  <inkml:trace contextRef="#ctx0" brushRef="#br0" timeOffset="102882.34">2311 9719 0,'0'-18'47,"0"1"-47,0-1 16,0 0-1,17-34 1,-17-19 0,18-17-1,17 0 1,-17 35 0,17 53-1,-17 0 1,-1 35-1,1 0 1,17 18 15,-35 18-15,18-1 0,0-34-1,-18 16 1,-18-52-1</inkml:trace>
  <inkml:trace contextRef="#ctx0" brushRef="#br0" timeOffset="103099.52">2381 9631 0,'0'0'0,"18"0"31,0-18-15,17 18 0,0-17-1,0-19-15</inkml:trace>
  <inkml:trace contextRef="#ctx0" brushRef="#br0" timeOffset="118588.15">17268 9913 0,'0'0'0,"0"-18"16,0 1 15,18 17-31,-18-18 16,0 0-1,0 1 16,-18 17-31,18-35 16,0-1 0,0 1 15,-17 0-15,-1-1-1,1 1 1,-19 0-1,-17 0 1,18 17 0,0 0-1,-18-17 1,0 17 0,18 1-1,-18 17 1,18 0-1,-18 0 1,0 0 15,35 0-31,-35 0 16,35 17-16,-17-17 16,-18 18-1,18 0 1,17-1-1,1 1-15,-1 0 16,0-1-16,1 1 16,-18 17-1,-1 0 1,19 1 0,-1 17-1,18 0 1,0-36-16,-18 36 15,18-35 1,0-1-16,0 36 31,0-17-15,18-1 0,-18 18-1,0-36-15,0 19 16,18-36-16,-18 35 15,17-17 1,1 17 0,0 0-1,17-17 1,18 35 0,-18-36-1,0 1 1,1 0-1,16-1 1,-16-17 15,-19 0-31,19 0 16,-19 0-16,19 0 16,34-17-1,1-19 1,-18 19-1,0-19 1,-36 36-16,36-35 16,-35 35-16,17-35 15,0 17 1,1-35 0,-19 0-1,-17-17 1,-17 17-1,17 0 1,0 18 15,0-1-15,-36 19 15</inkml:trace>
  <inkml:trace contextRef="#ctx0" brushRef="#br0" timeOffset="119062.88">16616 9772 0,'0'0'0,"0"18"62,-18-1-46,18 1-16,0-1 15,18 36 1,-18-35-16,17 17 16,1-17-1,0 0 1,-18-36-16,17 18 16,1-18-1,17-35 1,1 0-1,17-17 1,-18 35 15</inkml:trace>
  <inkml:trace contextRef="#ctx0" brushRef="#br0" timeOffset="119382.34">16951 9966 0,'-18'0'16,"18"18"-16,-17-1 15,-1 19 1,-17-36-1,17 17 1,18-34 15,-17-1-15,34 0 0,1 1-1,-1 17 1,-17-18-16,36 36 15</inkml:trace>
  <inkml:trace contextRef="#ctx0" brushRef="#br0" timeOffset="120982.52">17392 9948 0,'18'0'78,"-1"0"-63,1 0-15,17 0 16,0 0 0,36 18-1,0-18 1,70 0-1,-18 0 1,-88 0 0,36 0-1,17-18-15,0 18 16,36 0 0,35 0-1,-36 0 1,-17 0-1,-53 0-15,17 0 16,-34 0-16,-1 0 16,18-17-1,-36 17 1,1 0 0,-36 0 15,18-18-16,-17 18 1,17-18 0,-18 1 31,18-1-16,-17 18-16,-1-18 1,0 18 0,1-17-1,17-1 17,0 36-1,17-18-16,-17 17-15,36 1 16,34 17 15,-17-35-15,18 18 0,-1-18-1,-35 0 1,-35 18-1,-17-1 1,-36 1 0,0 17-1,-35 18 1,35-35 0,35-1-1,-35-34 1</inkml:trace>
  <inkml:trace contextRef="#ctx0" brushRef="#br0" timeOffset="121716.02">18344 9578 0,'18'0'15,"-18"-18"1,18 1-1,-18-1 1,0-17 0,-18-1 15,0 1-15,1 35-1,-1-17 1,-17 34-1,17-17-15,-17 18 16,17-1-16,-17 19 16,0 17-1,35-18 1,17 0 0,1-17-1,-18-1-15,35-17 16,-17 0-1,35-17-15,17-18 16,-34-1 15,17 19-15,-36-19 0,-34 36-1,17 18 1,-18 0-1,18-1 1,18 19 0,-1-1-1,1-18-15,17 1 16,71 0 0</inkml:trace>
  <inkml:trace contextRef="#ctx0" brushRef="#br0" timeOffset="122882.81">20726 9966 0,'0'-18'0,"0"1"31,0-1-15,0 0 0,0 1-16,0-19 15,0 19-15,-18-36 16,18 18 0,-18-1-16,-17-17 15,-18 18 1,-17 0-1,-1 0 1,-35-1 0,0 1 15,36 35-15,-1-18-1,18 36 1,-35 0-1,18-18 1,52 17-16,-35 1 16,18 0-16,0-1 15,-18 19 1,17 16 0,-17-16-1,53-19-15,-35 54 16,18-53-1,-1 52-15,0 1 16,1 17 15,17-18-15,0-52-16,17 35 16,1-18-16,-18-17 0,35 17 15,-17-17-15,17 17 16,141 53 15,-87-70-15,16 0-1,-69-18-15,52-18 16,-53 18-16,36-18 16,52-35-1,-17 18 1,-35 0-1,-1-36 1,-34 54-16,16-72 31,-34 72-31,17-71 16,1 17 0,-19 36-1,-34-1 1,-1 19-1</inkml:trace>
  <inkml:trace contextRef="#ctx0" brushRef="#br0" timeOffset="123366.25">20073 9790 0,'0'17'78,"0"1"-78,0-1 15,0 36 1,18-35-16,-18 35 16,0-35-1,0-1-15,17 1 16,1-36-1,17-17 1,1-36 15,-1 18-15,0 18 0,-17 18-1,-1 17 1</inkml:trace>
  <inkml:trace contextRef="#ctx0" brushRef="#br0" timeOffset="123598.72">20320 9966 0,'0'18'15,"0"-1"-15,0 1 16,0 0 0,0-1-1,-18 36 1,18-18 0,0-17-1,0 0-15</inkml:trace>
  <inkml:trace contextRef="#ctx0" brushRef="#br0" timeOffset="126068.17">16810 9437 0,'0'-18'15,"0"1"32,18-1-15,-18 0-17,17 1-15,1-19 16,-1 1-1,19-35 1,34-19 15,1-17-15,-36 71-16,18-53 16,18 0-16,17-18 15,18-35 1,-71 106-16,71-89 15,105-88 17,-122 107-17,-54 69-15,71-52 16,-89 71-16,54-36 16,-1-18-1,-34 53 1,-36 1 31,0 34 218,-18-17-233</inkml:trace>
  <inkml:trace contextRef="#ctx0" brushRef="#br0" timeOffset="127399.03">18944 7585 0,'0'17'32,"-17"-17"-32,-1 18 15,0 0 1,1-1 0,-36 1-1,0 0 1,-18-1-1,-17 1 1,-35-18 15,34 0-15,19 0 0,-1-18-1,-17-17 1,18 0-1,52 17-15,-35-17 16,35 17-16,-17-35 16,17 0-1,1-35 1,-1 35 0,36-17-1,-1-19 1,19 19-1,34-1 1,36-17 15,-35 0-15,-36 70-16,18-35 16,-36 36-16,19-1 0,-1-17 15,71 0 1,-18 17-1,53-17 1,0 35 0,-88 0-16,71 0 15,-89 17-15,35 1 16,19 70 0,-36-17-1,-53 17 1,-18 0-1,18-53 1,-18 36 0,1-36-16,-1 0 0,-17 36 15,-53-1 1,-54 54 0,19-71-1,35 0 1,52-36-16,1 1 15,18-18-15,-1 0 16</inkml:trace>
  <inkml:trace contextRef="#ctx0" brushRef="#br0" timeOffset="127898.69">18380 7038 0,'0'-18'32,"17"36"15,1 0-32,-18-1-15,18 18 16,17 36-1,-17-53 1,-1-1 15,1-34-15,17-36 0,0 0-1,-17-18 1,0 36-1,-1 17-15,-17 1 16,36 17 0</inkml:trace>
  <inkml:trace contextRef="#ctx0" brushRef="#br0" timeOffset="128199.87">18821 7073 0,'-18'18'31,"18"-1"-15,-18 19-1,1 34 1,-1-17-1,18-18 1,0 1 0,18-19-1,-1-17-15,19 0 16,-1-35 0</inkml:trace>
  <inkml:trace contextRef="#ctx0" brushRef="#br0" timeOffset="128416.24">18680 7232 0,'17'0'15,"1"0"-15,-1 0 16,19 0 0,34-35-1</inkml:trace>
  <inkml:trace contextRef="#ctx0" brushRef="#br0" timeOffset="129815.54">16916 8255 0,'0'-18'32,"0"36"14,17 0-30,-17 17-16,18 35 16,0-17 15,-1-17-15,-17-19-16,0 1 15,0-36 1,18 18-1,0-53 1,17 18 0,0 17-1,-17 18-15,17-17 16,-17 34-16,-1-17 16,1 36-1,-18-19 1,-35 19-1,-18-19 1,35-17 0,-35 0-1,18 0-15,17 0 16,-17-35-16</inkml:trace>
  <inkml:trace contextRef="#ctx0" brushRef="#br0" timeOffset="130665.39">17992 7849 0,'0'18'62,"17"-18"-62,1 0 16,35-18 0,0 18-1,17-35 1,-17 17-1,-35 18 1,-36 0 0,1 18 15,-19 0-15,19-18-16,17 35 15,-18-17-15,18 17 16,-35 18-1,17-18 1,18-17 0,0-1-1</inkml:trace>
  <inkml:trace contextRef="#ctx0" brushRef="#br0" timeOffset="132065.44">18838 6385 0,'-17'0'16,"-1"-17"-1,0 17 1,-17-18 0,0 0-1,-36 1 1,36-19 0,17 19-16,-17-18 15,17 17-15,1 0 16,-1-17-16,1-53 15,34-18 1,36-18 15,18 54-15,34 17 0,-52 35-16,71-17 15,-71 35-15,17 0 16,71 18-1,-35 35 1,-88-36-16,88 160 31,-89-142-31,1 71 16,-18-71-16,0 36 16,-35 34-1,-36 19 1,18-54-1,18-34 1,17-1 0,18-53 15,-17 18-15,17-35-1,0 0 1,0 0-1,0 17-15,0 0 16,-18 1-16,18-1 16,-18 36-1,18-1 1,0-17 0,-17 36-1,17-1 1,0 0-1,17 0 1,19-52 0,-1-1 15,71-35-31</inkml:trace>
  <inkml:trace contextRef="#ctx0" brushRef="#br0" timeOffset="132782.87">19685 5521 0,'0'0'0,"0"-18"16,0 1-1,18 17 1,-18-36-1,-18 36-15,18-52 16,0 34-16,-18 0 16,1-17-1,-19 35 1,-34 0 0,17 35-1,0 36 1,35-18-1,18 0 1,18 0 0,0-18 15,17-18-15,18-17-1,-35 0-15,17-17 16,-18-1-16,19-17 15,-1 0 1,-17-1 0,-1 36-1,-17 18 17,18 0-32,0 17 15,-1 0 1,1-17-1,-1-18 1,1 17 0</inkml:trace>
  <inkml:trace contextRef="#ctx0" brushRef="#br0" timeOffset="133099.09">19932 5609 0,'-18'0'0,"1"0"16,17-17-16,-18 17 16,36-18-1,-18 0 1,17 1-1,19 34 1,-19 1 0,-17 17 15,0 18-15,0-35-16,-17-1 15,-1 19-15</inkml:trace>
  <inkml:trace contextRef="#ctx0" brushRef="#br0" timeOffset="133615.7">20108 5221 0,'18'0'31,"-18"18"-31,0 17 16,-18 36 15,18 17-15,-17-35-1,17 0 1,0-36-1,0-34 1,17 17 0,1-36-1,35 19 1,0-1 0,0 36-1,-36-18-15,19 0 16,-19 35-1,19 0-15,-36 1 16,-36-1 15,-34-18-15,17 1 0,35-18-16,-35-18 15,36 1-15,-1-36 16</inkml:trace>
  <inkml:trace contextRef="#ctx0" brushRef="#br0" timeOffset="142348.49">11518 11359 0,'18'0'0,"-1"18"15,1 0 1,70 35 15,1-18-15,-19 0-1,54 36 1,-19-36 0,19 18-1,-18 0 1,35 17 0,-106-52-16,283 123 31,-195-88-16,18 0 1,0 18 0,0-19 15,106 19-15,0 0-1,-53-36 1,0 18-1,18 0 1,-18 0 0,-123-36-16,105 36 15,-106-35-15,-17-1 16,71 19-16,52 17 16,1 0-1,-1-1 1,0 1-1,71 18 1,18 0 15,-194-54-31,246 71 32,-88-35-17,1 0 1,52 18-1,35-1 1,-87-17 0,17 0-1,0 0 1,88 35 0,-265-70-16,424 105 31,-229-70-16,-36 0 1,89 18 0,-89-36 15,0 18-15,71 0-1,-71 0 1,1-18-1,-160-17-15,371 88 32,-212-54-17,71 1 1,-17 0 0,-89-17-1,-18-19 1,-17 18-1,-53-35 1,-36 18 0,-52-18-1,-36 0 48,18-18-63,-18 18 15,1 0-15,-1-35 16,1 35-16,-1-17 16,0-1-1,18 0-15,0 1 16,0-1 0,0 0-1,0-17 1,0 53 78,18-18-94,-18 17 15,35 19 1,-35-19-16,71 36 31,-18-18-15,0-35-1,-36 18 1,-34-18 15,-1 0-31,-35 0 16,-18 18-1,-34-1 1,-54 1 15,141-18-31,-35 18 32,71-36-17</inkml:trace>
  <inkml:trace contextRef="#ctx0" brushRef="#br0" timeOffset="143532.73">17551 14076 0,'0'17'63,"-18"-17"-63,18 18 15,-18-18 1,18 35 0,-35-17-1,17 0 1,18-36-1,-17 18 1,-1-18 0,18 1-1,-17 17 32,17 17-31,-18-17-16,18 36 15,-35-19 1,17 19 0,0-36-1,1 0 17,17-18-17,-18 0 1,18-17-1,0 17-15,0 1 16,18 17-16,-36 0 47,18 17-31,-18 1-1,-52 35 1,-1 0-1,54-53 1,-54 18 0</inkml:trace>
  <inkml:trace contextRef="#ctx0" brushRef="#br0" timeOffset="143816.04">17357 13829 0,'17'0'15,"1"-18"1,17 1-1,18 17 1,-35 0 0,17 17-1</inkml:trace>
  <inkml:trace contextRef="#ctx0" brushRef="#br0" timeOffset="144016.01">17163 14499 0,'0'0'0,"0"18"47,-18-36-32,0 18 1</inkml:trace>
  <inkml:trace contextRef="#ctx0" brushRef="#br0" timeOffset="144615.91">16898 14164 0,'-18'0'31,"1"18"-15,-1-18-1,1 17 1,-1-17-1,18-17 1,-18 17 0,18-71 15,0 18-15,18 18-1,-18 17 1,0 36-1,0 0 1,0-1 0,-18 36-1,18 18 1,-35-1 0,17-34-16,-88 105 31,36-124-16,-1-17 1,36-35 0,17 0 15,18-18-15,36 0-1,-1 53 1,36 0-1</inkml:trace>
  <inkml:trace contextRef="#ctx0" brushRef="#br0" timeOffset="144849.29">16633 14640 0,'0'18'16,"18"-18"-16,0 0 16,17 0 15,0-18-15,-17-17-1</inkml:trace>
  <inkml:trace contextRef="#ctx0" brushRef="#br0" timeOffset="145415.77">16316 14058 0,'0'18'47,"-18"-18"-47,18 17 16,-17-17-16,-1 18 15,0-18 16,1-18-15,-1 18-16,0 0 16,1 0 15,-1 0-15,-17 18-1,17 17 1,1-17-1,-1 0-15,18-1 16,-18 1-16,1 0 16</inkml:trace>
  <inkml:trace contextRef="#ctx0" brushRef="#br0" timeOffset="145572.35">16140 14446 0,'0'18'16</inkml:trace>
  <inkml:trace contextRef="#ctx0" brushRef="#br0" timeOffset="146515.99">14676 13899 0,'0'-17'15,"0"34"32,0 1-31,0 0-16,0 17 15,-18 18 1,0 17 0,18-17-1,0-35 1,-17-36 15</inkml:trace>
  <inkml:trace contextRef="#ctx0" brushRef="#br0" timeOffset="146866.04">14676 13864 0,'0'-17'0,"17"17"16,1-18 0,35 0-1,-36 18-15,19 0 16,-19 0-16,19 18 16,-1 17-1,-18 18 1,-34 0-1,17-18 1,-35 18-16,35-35 16,-53 35-16,0-36 31,-18 19-15,1-36-1,34-18 1,19-17-1</inkml:trace>
  <inkml:trace contextRef="#ctx0" brushRef="#br0" timeOffset="147548.47">15363 13829 0,'-17'0'47,"-1"0"-32,1 0-15,-1 0 16,-35 0 0,0 0-1,0 18 1,18-1-1,17 1 1,1 17 0,17 0-1,-18 1 1,0 34 0,1-35-1,-19 18 1,19-35-1,17 0 1,17-36 15</inkml:trace>
  <inkml:trace contextRef="#ctx0" brushRef="#br0" timeOffset="147748.9">15046 14093 0,'18'0'16,"-1"0"0,19-17-1,-1 17 1,35-18-1</inkml:trace>
  <inkml:trace contextRef="#ctx0" brushRef="#br0" timeOffset="148298.62">15293 14217 0,'18'0'47,"-18"-18"-32,17 18-15,1-35 16,17 0-1,18-18 1,-18-18 0,54-17 15,-54 35-15,-18 36-16,1-1 15,0 18 1,-18 18-1,0-1 1,-18 18 0,18 18-1,-18 18 1,1-18 0,17 0-1,0-18 1,0-17-1,-18-1 1,1-34 15</inkml:trace>
  <inkml:trace contextRef="#ctx0" brushRef="#br0" timeOffset="148548.96">15434 14093 0,'18'0'63,"-1"0"-63,1 0 15,17-17-15,18 17 16,-35 0 15,-18 17-31</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25:53.216"/>
    </inkml:context>
    <inkml:brush xml:id="br0">
      <inkml:brushProperty name="width" value="0.05292" units="cm"/>
      <inkml:brushProperty name="height" value="0.05292" units="cm"/>
      <inkml:brushProperty name="color" value="#FF0000"/>
    </inkml:brush>
  </inkml:definitions>
  <inkml:trace contextRef="#ctx0" brushRef="#br0">23266 14482</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1:57:22.853"/>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definitions>
  <inkml:trace contextRef="#ctx0" brushRef="#br0">1288 3492 0,'0'-17'47,"0"-1"62,0 1-93,0-1-1,-18 18 1,18-18 0,-18 18-1,18-17 1,-17 17-1,17-18 1,-18 18-16,0 0 16,1 0 15,-1 18-15,1-18-1,17 17-15,-18-17 16,18 18-1,-18-18-15,1 18 16,17-1-16,-18-17 0,18 18 16,-18-1-16,18 1 15,-17-18 1,17 18-16,0-1 0,0 1 16,0 0-1,0-1 1,0 1-1,0 0-15,0-1 32,17-17-32,-17 18 15,18-18 1,0 0 15,-1 0-15,1 0-1,-18-18-15,18 18 16,-18-17 0,17 17-16,1-18 15,-1 18-15,-17-18 16,18 18-16,0-17 0,-1 17 16,-17-18-16,18 18 15,-18-18-15,18 18 0,-1-17 0,1-1 16,-18 0-16,18 18 15,-18-17-15,17 17 0,-17-18 16,18 1-16,-18-1 16,17 18-1,-34 0 79,17 18-78,-18-1-16,18 1 15,0-1 1,-17-17 0,17 18-16,0 0 0,0-1 15,0 1 1,0 0-1,0-1-15,17-17 16,-17 18-16,18 0 47,-1-18-31,1 0-1,0-18 1,-1 0-1,1 1 1</inkml:trace>
  <inkml:trace contextRef="#ctx0" brushRef="#br0" timeOffset="1177.95">1782 3528 0,'17'0'0,"-17"-18"15,18 18 1,-36-18-1,18 1 1,0-1 0,0 1-1,-17-1-15,17 0 32,-18 18-32,0 0 15,18-17 1,-17 17-1,-1 0 1,0 0-16,18 17 16,-17-17-16,-1 18 15,0-18 1,18 18-16,-17-18 0,17 17 16,-18-17-16,18 18 0,-17-18 0,17 17 15,-18-17-15,18 18 16,0 0-16,-18-18 0,18 17 15,-17-17-15,17 18 0,0 0 16,0-1-16,0 1 16,0 0-1,0-1-15,0 1 16,17-18 0,1 0-1,0 0 1,-1 0-1,1-18-15,-1 18 16,1 0-16,-18-17 0,18 17 0,-1-18 16,1 0-16,0 18 15,-1-17-15,1-1 16,0 18-16,-18-18 16,17 18-16,-17-17 0,18-1 0,-18 0 15,17 18-15,-17-17 16,18 17-16,-18-18 15,18 18-15,-18-17 32,0 34-1,-18-17 0,18 18-31,0-1 16,-18-17-1,18 18-15,0 0 16,-17-18-16,17 17 16,-18 19-1,18-19-15,0 1 16,0 0-16,18-18 16,-18 17-16,0 1 15,17-18-15,-17 18 16,18-18-1,0 0 1,-1-18 0,1 18-1,0-35 1</inkml:trace>
  <inkml:trace contextRef="#ctx0" brushRef="#br0" timeOffset="2196.13">2222 3563 0,'0'-18'0,"18"18"15,-18-17-15,0-1 16,18 18-16,-18-18 16,0 1-16,0-1 15,0 1 1,-18 17-1,18-18-15,-18 18 16,1-18 0,-1 18-1,1 0 1,-1 0-16,0 18 16,1-18-1,-1 0 1,18 18-16,-18-18 15,18 17-15,-17-17 0,-1 18 16,18-1-16,-18-17 16,18 18-16,-17 0 15,17-1-15,-18-17 16,18 18-16,0 0 16,0-1-16,0 1 15,0 0-15,0-1 16,0 1-16,18-18 15,-18 18-15,17-18 16,1 0 0,0-18-16,-1 18 15,1 0-15,-18-18 16,18 18-16,-1-17 0,1-1 16,0 0-1,-1 18-15,-17-17 0,18 17 16,-1-18-16,-17 0 0,18 18 0,-18-17 15,18 17-15,-18-18 0,0 0 16,17 18-16,1-17 16,-18-1-16,18 18 0,-18-17 15,0-1 1,17 18-16,-34 0 78,17 18-78,0-1 0,-18 1 16,18-1-1,-18-17-15,18 18 0,-17 0 0,17-1 16,0 1 0,-18 0-16,36-18 0,-18 17 15,0 1-15,0 0 16,0-1-16,17-17 15,1 0 1,-18 18-16,18-18 31,-1-18 16</inkml:trace>
  <inkml:trace contextRef="#ctx0" brushRef="#br0" timeOffset="3480.2">2663 3581 0,'0'0'0,"0"-18"16,18 18-1,-18-18-15,0 1 16,0-1 0,0 0-1,0 1 1,0-1 0,-18 18-16,18-17 15,-17-1 1,-1 18-1,18-18 1,-17 18-16,-1 0 16,0 0 15,1 0-15,17 18-1,-18-18 1,0 0-1,18 18-15,-17-1 16,-1-17 0,18 18-16,-18-18 15,18 17-15,-17-17 16,17 18-16,0 0 16,-18-18-16,18 17 15,0 1 1,-17-18-16,17 18 15,0-1 1,0 1 0,17-18-1,-17 18-15,18-1 16,-1-17 15,-17 18-31,18-18 16,0 0-1,-1 0-15,1 0 32,-18-18-32,18 18 0,-1 0 15,-17-17-15,36-1 16,-19 0 0,1 1-16,-1 17 15,-17-18-15,18 0 0,0 1 16,-1-1-16,-17 0 15,18 18-15,-18-17 16,0-1-16,18 18 16,-18-17-16,17 17 15,-17-18-15,0 36 63,-17-18-48,17 17-15,-18-17 16,18 18-16,-18-1 16,18 1-1,0 0-15,0-1 16,-17-17-16,17 18 16,0 0-16,0-1 15,0 1-15,0 0 16,17-18-1,-17 17-15,18-17 16,-18 18-16,18-18 47,-18 18-47,17-18 31</inkml:trace>
  <inkml:trace contextRef="#ctx0" brushRef="#br0" timeOffset="6124.23">3228 3545 0,'18'0'31,"-18"-17"16,0-1-16,17 18-31,-17-18 0,0 1 32,0-1-17,-17 18-15,17-17 0,-18-1 16,18 0 0,-18 18-16,1-17 31,-1 17-16,0 0 1,1 0 0,-1 0-1,18 17 1,-18-17-16,18 18 16,-17-18-1,-1 18 1,18-1-16,-17-17 0,-1 18 31,0-1-31,1 1 16,17 0-1,-18-1 1,18 1 0,0 0-1,0-1-15,-18-17 0,18 18 16,18 0-1,-18-1-15,0 1 16,18-18 15,-18 18-31,17-1 32,1-17-32,-18-17 15,18 17-15,-1 0 16,-17-18-16,18 18 0,-1 0 15,-17-18-15,18 18 16,0 0-16,-18-17 0,17 17 16,-17-18-16,18 0 0,0 18 0,-1-17 15,1-1-15,0 0 16,-1 1-16,1-1 16,-18 0-16,17 18 15,-17-17-15,0-1 16,-17 36 62,17-1-62,-18 1-16,18 0 15,-17-1-15,17 1 16,-18 0-16,18-1 15,0 1-15,0 0 16,-18-1-16,36-17 0,-36 18 16,36-18-16,-18 18 15,0-1-15,0 1 16,18-18 0,-1 0 15,1 0-16,17-35 1</inkml:trace>
  <inkml:trace contextRef="#ctx0" brushRef="#br0" timeOffset="6605.09">3616 3104 0,'-18'0'47,"1"18"-31,17 0 0,-18-18-1,18 17-15,-18-17 0,18 18 0,-17 0 16,-1-1-16,0 1 15,18 0-15,-17-18 0,-1 17 16,18 1-16,-17-18 0,17 17 16,-18-17-16,18 18 0,-18 0 15,1-1 1,34-34 31,1-19-32</inkml:trace>
  <inkml:trace contextRef="#ctx0" brushRef="#br0" timeOffset="6960.62">3440 3069 0,'0'18'62,"17"-18"-62,-17 17 16,18-17-16,-18 18 16,0 0-16,17-1 15,-17 1-15,0 0 16,18-18-16,-18 17 0,0 1 15,18 0-15,-18-1 16,0 1-16,17-1 16,1 1-1,0-18 32,-36-18-31</inkml:trace>
  <inkml:trace contextRef="#ctx0" brushRef="#br0" timeOffset="7435.51">3351 3228 0,'18'0'78,"0"0"-62,-1 0 0,1 0-16,0 0 15,-1 0-15,1 0 0,-1 0 16,1 0-16,0 0 0,-1 0 16,1 0-16,0 0 15,-1 0 1,1 0 78</inkml:trace>
  <inkml:trace contextRef="#ctx0" brushRef="#br0" timeOffset="19147.16">3933 3246 0,'0'-18'93,"-17"36"110,-1-18-171,18 17-32,-17-17 15,17 18-15,-18-18 16,18 17 0,0 1-16,-18-18 15,18 18 1,-17-18-16,17 17 0,0 1 31,-18-18-15,18 18-16,0-1 15,0 1 1,-18-18 0,18 18-16,0-1 15,0 1-15,0-1 16,0 1-1,0 0 1,0-1 0,0 1 15,0 0-15,-17-18-16,17 17 15,0 1 1,0 0-16,0-1 15,0 1 1,0 0 0,0-1-16,0 1 15,0-1 1,0 1 0,0 0-1,0-1 1,0 1 15,17-18-31,-17 18 0,0-1 31,0 1-31,0 0 16,18-18 15,-18 17-31,18-17 31,-18 18 1,17-18 61,-17-18-46</inkml:trace>
  <inkml:trace contextRef="#ctx0" brushRef="#br0" timeOffset="20136.55">4057 3351 0,'0'-17'62,"0"-1"-46,18 18-16,-18-18 15,17 18 1,-17-17 0,18 17-16,0 0 31,-18-18-31,17 18 15,1 18 1,-1-18 0,-17 17-1,18-17-15,-18 18 16,0 0 0,0-1-16,18-17 15,-18 18-15,0 0 16,0-1-16,0 1 15,17-18-15,-17 18 16,0-1-16,18 1 0,-18-1 16,0 1-1,18 0-15,-18-1 16,17-17-16,-17 18 0,0 0 16,0-1-1,18-17-15,-18 18 0,0 0 16,18-1-16,-18 1 15,17-18 1,-17 18-16,0-1 16,0-34 93,-35-1-93</inkml:trace>
  <inkml:trace contextRef="#ctx0" brushRef="#br0" timeOffset="20592.16">4233 3545 0,'0'-17'0,"-17"17"78,17 17-78,-18-17 32,18 18-32,-18-18 15,18 18-15,-17-18 0,17 17 16,-18 1-16,1 0 16,17-1-16,-18-17 15,18 18-15,-18 0 0,1-1 16,17 1 46,17-36 1</inkml:trace>
  <inkml:trace contextRef="#ctx0" brushRef="#br0" timeOffset="21568.06">4533 3634 0,'18'0'125,"-1"0"-110,1 0 1,0 0-16,-1 0 0,1 0 16,0 0-1,-1 0-15,1 0 0,0 0 16,-1 0-16,1 0 16,-18-18 124</inkml:trace>
  <inkml:trace contextRef="#ctx0" brushRef="#br0" timeOffset="22068.34">4657 3528 0,'0'17'78,"0"1"-62,-18-18 0,18 18-16,0-1 15,0 1-15,0 0 16,0-1-16,18 1 16,-36-18-16,18 18 0,0-1 15,0 1 1,0-1-1,18-17 79</inkml:trace>
  <inkml:trace contextRef="#ctx0" brushRef="#br0" timeOffset="24228.1">4974 3263 0,'0'0'0,"18"0"31,-18 18 31,-18-18-62,18 17 16,0 1-16,18 0 16,-18-1-16,0 1 0,0 0 15,0-1-15,0 1 16,0 0-16,0-1 0,0 1 15,0-1-15,0 1 0,-18 0 16,18-1-16,0 1 16,0 0-16,-17-1 15,17 1 1,-18-18 1296</inkml:trace>
  <inkml:trace contextRef="#ctx0" brushRef="#br0" timeOffset="27643.6">4992 3563 0,'0'-18'125,"17"18"-109,-17-17-1,18 17 1,0-18 0,-1 18 15,-17-18-15,18 18 15,0 0-16,-18-17-15,17 17 0,1 0 16,0 17 15,-1-17-15,1 18 0,-18 0 15,17-1-16,-17 1 1,0 0 0,-17-18-16,17 17 0,0 1 15,0 0 1,0-1 0,-18-17-1,1 18 1,-1-18-1,0 18 1,1-18-16,-1 17 16,0-17-1,1 0-15,-1 0 16,18-17 0,-18 17-16,18-18 15,-17 18 1,17-18-16,0 1 15,-18 17-15,18-18 16,0 0 0</inkml:trace>
  <inkml:trace contextRef="#ctx0" brushRef="#br0" timeOffset="28411.95">5309 3704 0,'18'0'125,"0"0"-109,-1 0-1,1 0-15,0 0 16,-1-17-1,1 17-15,-1 0 16,1 0 0,0 0-16,-1 0 15,1 0 1,-36-18 109</inkml:trace>
  <inkml:trace contextRef="#ctx0" brushRef="#br0" timeOffset="28814.6">5433 3598 0,'0'18'93,"0"0"-77,0-1-16,0 1 16,-18 0-16,18-1 15,0 1-15,0-1 16,0 1-16,0 0 15,0-1-15,0 1 16,18-18 47</inkml:trace>
  <inkml:trace contextRef="#ctx0" brushRef="#br0" timeOffset="29947.7">5662 3369 0,'0'-18'16,"0"36"62,0 0-62,0-1-16,0 1 15,0 0 1,0-1-16,0 1 0,0-1 16,0 1-16,0 0 0,0-1 15,0 1-15,0 0 16,0-1-16,0 1 0,0 0 16,0-1-16,0 1 15,0 0 1,0-1-1,0-34 79,0-1-78,18 18-16,-18-18 0,17 1 15,-17-1 1,18 18-16,-18-18 16,18 18-16,-18-17 15,17 17-15,-17-18 16,18 18-16,0 0 0,-18-18 16,17 18-1,1 0-15,-1 0 16,1 0-1,0 18 1,-18 0 0,17-18-16,-17 17 15,0 1 1,0 0 0,0-1-1,0 1 1,0 0-1,-17-18 1,17 17-16,-18 1 16,18-1-1,-18-17-15,1 18 16,-1-18 0,18 18-1,-17-18 1,-1 0-16,18 17 15,0-34-15,-18 17 16,1 0-16,-1 0 16,0-18-1,1 0 1,17 1 0,-18 17-16,18-18 15</inkml:trace>
  <inkml:trace contextRef="#ctx0" brushRef="#br0" timeOffset="31131.59">5980 3334 0,'0'-18'16,"0"36"62,0-1-78,0 1 16,0 0-16,0-1 15,0 1-15,0 0 16,0-1-16,0 1 0,0-1 15,0 1-15,0 0 0,17-1 16,-34-17-16,17 36 16,0-19-16,0 1 15,0 0-15,0-1 0,0 1 16,0 0 0,-18-18-16,18 17 15,18-34 16,-18-1-15,0 0 0,17 18-16,-17-17 15,18-1-15,-1 0 16,1 1-16,0-1 16,-1 18-1,-17-18-15,18 18 0,0 0 16,-18-17-16,17 17 0,1 0 15,0 0 1,-1 0-16,1 0 16,-18 17-1,18-17-15,-1 0 16,-17 18 0,0 0-1,18-18-15,-18 17 16,-18-17-1,18 18-15,0 0 16,0-1 0,-17-17-1,17 18-15,-18-18 16,0 18 0,1-1-16,-1-17 15,0 0-15,1 0 16,17 18-16,-18-18 15,0 0-15,1 0 0,-1 0 16,0-18 0,1 18 15,17-17-31,0-1 16,-18 0-1,36 18 16,-18-17-31,17-1 32</inkml:trace>
  <inkml:trace contextRef="#ctx0" brushRef="#br0" timeOffset="32908.32">6403 3687 0,'18'0'94,"-1"0"-79,1 0 1,-1 0-16,1 0 16,0 0-16,-1 0 15,1 0-15,0 0 16,-1 0-16,1 0 16,0 0 15,-36 0 31</inkml:trace>
  <inkml:trace contextRef="#ctx0" brushRef="#br0" timeOffset="33651.93">6509 3598 0,'17'0'16,"-17"-17"62,0 34 63,0 1-110,0 0-15,0-1-16,0 1 15,0 0 1,0-1-16,0 1 0,0-1 15,0 1 1,0 0 15</inkml:trace>
  <inkml:trace contextRef="#ctx0" brushRef="#br0" timeOffset="35229.01">6720 3334 0,'0'-18'15,"0"0"1,18 36 78,-18 0-79,0-1 1,0 1-16,0 0 16,0-1-16,0 1 0,0 0 15,18-1-15,-18 1 16,-18-1-16,18 1 0,0 0 0,0-1 15,0 1-15,0 0 16,0-1-16,0 1 0,-18 0 16,36-1-1,-18-34 95,18 17-110,-18-18 0,0 0 15,17 18-15,-17-17 16,18 17-16,0-18 16,-1 18-16,-17-18 0,18 18 0,0-17 15,-1 17-15,1 0 0,-1 0 16,1-18-16,0 18 15,-1 0-15,1 18 16,0-18 0,-1 17-1,-17 1-15,0 0 16,-17-18-16,17 17 0,-18-17 16,18 18-16,-18 0 15,18-1-15,-17-17 16,17 18-16,-18-18 0,18 18 15,-18-18-15,1 0 0,17 17 16,-18-17-16,1 0 0,-1 0 16,0 0-1,1 0-15,-1-17 16,0-1 0,18 0-1,-17 18-15,17-17 16,0-36-1</inkml:trace>
  <inkml:trace contextRef="#ctx0" brushRef="#br0" timeOffset="36067.04">7197 3246 0,'0'17'63,"-18"1"-48,18-1 1,0 1-16,0 0 16,0-1-16,0 19 15,0-19-15,0 1 0,0 0 16,0-1-16,0 1 0,0-1 0,0 1 15,0 0-15,0-1 0,-18 1 16,18 0-16,0-1 0,-17-17 16,17 18-16,0 0 15,0-1-15,0-34 63,17 17-63,-17-18 15,18 18-15,-18-18 0,18 1 16,-18-1 0,17 18-16,-17-18 0,18 18 15,0 0-15,-18-17 0,17 17 0,1 0 16,-1-18 0,1 18-16,0 0 15,-18 18-15,17-18 16,1 0-16,0 0 15,-18 17-15,17 1 32,-17 0-32,-17-1 15,17 1 1,0 0-16,-18-18 0,18 17 16,-18-17-16,1 0 0,17 18 15,-18-18-15,0 18 0,1-18 16,-1 17-16,1-17 15,-1 0 1,18-17 0,-18 17-16,1-18 15,-1 0 1,18 1 0,0-19-1</inkml:trace>
  <inkml:trace contextRef="#ctx0" brushRef="#br0" timeOffset="37007.84">7602 3263 0,'0'-17'16,"0"34"46,0 1-62,0-1 16,0 1-1,0 0-15,0-1 0,0 1 16,0 0-16,-17-1 0,17 1 16,0 0-16,0-1 15,0 1-15,-18-1 0,18 1 0,0 0 16,0-1-16,0 1 16,0 0-16,-18-1 0,18 1 15,-17 0-15,17-1 16,0-34 46,17 17-62,-17-18 16,18 18-16,-18-18 16,18 1-16,-1-1 15,1 0 1,0 1-16,-1 17 0,1 0 15,0-18-15,-1 18 16,1 0-16,-1 0 16,1 0-16,0 0 15,-18 18-15,17-18 16,1 0-16,-18 17 0,0 1 31,0 0-31,0-1 16,0 1-1,-18 0 1,1-1-16,-1 1 16,0-18-16,18 18 15,-17-18-15,-1 17 0,1-17 16,-1 0-16,0 0 16,1 0-16,-1-17 15,0 17-15,18-18 0,-17 18 16,17-18-16,-18 18 15,18-17-15,0-1 0,0 0 16,18-17 0</inkml:trace>
  <inkml:trace contextRef="#ctx0" brushRef="#br0" timeOffset="37719.36">7920 3281 0,'0'-18'15,"18"18"64,-18 18-79,17-18 15,-17 17-15,18 1 16,-1 0-1,-17-1-15,18-17 0,-18 18 0,18 0 0,-18-1 16,17 1-16,-17 0 16,18-1-16,-18 18 15,0-17-15,18 0 0,-18-1 0,-18 19 16,18-19-16,0 1 0,0 17 16,-18-17-16,18 17 0,-17 36 15,-1-54-15,18 1 16,-18 17-16,1-17 0,17 0 15,-18-1-15,18 1 16,0-1 0,-17-17 46,-1-35-46</inkml:trace>
  <inkml:trace contextRef="#ctx0" brushRef="#br0" timeOffset="95257.84">5309 8555 0,'0'-18'203,"-17"1"-172,17-1-15,-18 18 0,18-18-1,0 1 1,0-1 15,-18 18-31,18-18 16,-17 18-1,17-17 1,-18 17 0,18-18-16,-18 0 15,18 1 17,-17 17-1,17-18-31,-18 18 15,18-17 1,-17 17-16,17-18 16,-18 18-1,18-18 1,-18 18-16,1 0 16,17-17-16,-18 17 15,18-18-15,-18 18 16,1 0-1,17-18-15,-18 18 16,0 0 0,18-17-1,-17 17 1,-1 0 0,18-18-16,-17 18 0,-1 0 15,18-18 1,-18 18-16,1 0 15,-1 0-15,18-17 16,-18 17-16,1 0 16,-1-18 15,0 18-31,1-17 16,-1 17-1,0 0 1,1 0-1,17-18-15,-18 18 16,1 0-16,-1 0 16,0 0-1,1 0 1,17-18-16,-18 36 16,0-18-1,1 0 1,-1 0-1,0 0 1,1 0 0,-1 18-1,1-18 1,-1 0 0,0 0-16,18 17 15,-17-17-15,-1 0 16,0 0-1,18 18-15,-17-18 16,-1 0 0,18 17-16,-18-17 15,1 0 1,17 18-16,-18-18 16,18 18-1,-17-18-15,-1 0 16,18 17-16,-18-17 15,1 0 1,17 18-16,-18-18 16,0 18-1,1-1 17,17 1-17,-18-18 1,18 18-16,-18-18 15,18 17-15,-17-17 16,-1 18 0,1-1-1,-1-17 1,18 18-16,-18 0 16,18-1 15,-17-17-31,-1 18 0,0 0 31,18-1-15,-17-17-16,17 18 15,0 0-15,-18-1 16,18 1 0,0-1-1,0 1-15,0 0 16,0-1-1,0 1 17,0 0-17,0-1 1,0 1 0,0 0-1,0-1 1,0 1-1,0 0-15,-18-18 16,18 17-16,0 1 16,0-1-16,18-17 15,-18 18-15,0 0 16,0-1 0,0 1-1,0 0 1,18-18-16,-18 17 15,0 1 1,0 0-16,17-18 16,-17 17-16,0 1 15,18-1 1,-18 1-16,18-18 16,-18 18-1,17-1-15,1 1 31,0 0 1,-18-1-17,17-17-15,1 18 16,-1-18 0,-17 18-16,18-18 15,-18 17-15,18-17 0,-18 18 16,17-18-1,-17 18 1,18-18-16,0 17 16,-1-17 15,-17 18-31,18-18 0,0 17 16,-1-17-1,1 0 1,-18 18-1,17-18-15,1 0 16,0 0 0,-18 18-16,17-18 15,1 0-15,0 0 16,-1 0 0,1 0-16,0 0 15,-1 0 1,1 0-1,-1 0-15,1 0 16,0 0 0,-1 0-1,1 0 1,0 0 0,-1 0-16,1 0 15,0 0 1,-18-18-16,17 18 0,1 0 15,-1 0 1,-17-18-16,18 18 0,0 0 16,-1 0-1,1-17 1,0 17 0,-1 0-16,1-18 15,0 18-15,-1 0 16,-17-17-16,18 17 15,0 0-15,-1 0 16,1-18 0,-1 18-1,1 0 1,-18-18-16,18 18 16,-1 0-16,-17-17 15,18 17 1,0-18-1,-1 18 17,1-18-32,0 18 31,-18-17-31,17 17 16,-17-18-16,18 18 15,-18-18 1,17 18-16,-17-17 0,18 17 15,-18-18-15,18 0 16,-1 1 0,-17-1-1,18 18 1,-18-17-16,0-1 16,0 0-1,18 18 1,-18-17-16,0-1 15,0 0 1,17 18-16,-17-17 16,0-1-1,0 0 1,0 1 0,18-1-16,-18 1 15,0-1 1,0 0-1,0 1-15,0-1 32,-18 18-32,36-18 0,-36 18 15,18-17-15,0-1 16,0 0 0,0 1-1,0-1 1,18 18-1,-18-18-15,0 1 16,0-1 15,0 1 1,-35-1 46</inkml:trace>
  <inkml:trace contextRef="#ctx0" brushRef="#br0" timeOffset="103229.35">4886 8572 0,'18'0'15,"-18"-17"48,17 17-32,-17-18-15,0 1 15,0-1-15,-17 18-16,17-18 15,-18 18 1,18-17-16,-18 17 16,1-18-1,-1 18 16,0 0 1,18 18-32,-17-18 15,-1 0 17,18 17-32,-18-17 0,18 18 15,-17-18 1,17 18-1,-18-18-15,18 17 16,0 1 15,0-1-15,0 1 0,18-18-1,-18 18 1,17-18-1,1 0 1,0 0 0,-1 0-1,-17-18-15,18 18 16,0 0-16,-18-18 0,0 1 16,17 17-1,-17-18-15,18 18 0,-18-17 16,18 17-1,-18-18-15,17 0 16,-34 18 93,17 18-109,0 0 16,0-1 0,0 1-16,0-1 15,17-17-15,-17 18 16,18-18 0,-18 18-16,18-18 15,-18-18 16</inkml:trace>
  <inkml:trace contextRef="#ctx0" brushRef="#br0" timeOffset="103770.53">4639 8643 0,'0'18'32,"-18"-18"-17,18 17 1,0 1-16,0 0 16,-17-18-1,17 17-15,0 1 16,-18 0-1,0-18 32</inkml:trace>
  <inkml:trace contextRef="#ctx0" brushRef="#br0" timeOffset="104018.59">4586 8502 0,'0'-18'16</inkml:trace>
  <inkml:trace contextRef="#ctx0" brushRef="#br0" timeOffset="104593.93">4498 8590 0,'0'18'16,"-18"-18"31,18 17-32,-17-17 1,17-17 15,-18 17-15,36 0-16,-36 0 0,18-18 15,18 18-15,-18-18 32,17 1-17,1 17 17,-18 17-1,0 1-16,0 0 1,-18-1 0,18 1-16,0 0 15,-17-1 1,17 1 0,-18-18-1,18 18-15,-18-1 16</inkml:trace>
  <inkml:trace contextRef="#ctx0" brushRef="#br0" timeOffset="105305.93">4145 8749 0,'-17'0'0,"17"-18"16,-18 18 0,36-17-1,-1-1 17,1 18-32,-18-18 15,17 18-15,-17-17 16,18 17-16,0-18 15,-1 18 1,1 0 15,-18 18-15,0-1-16,0 1 16,-18-18-16,1 35 15,17 1 1,0-19-1,0 1-15,-18-18 16,18 17-16,18 1 0,-18 0 16,0-1-1,0 1 1,0 0 0,17-18-1,-17 17-15,18-17 16,-18 18-1,18-18-15,-18-18 0,17 18 16,19-17 0,-19 17-1,-17-18-15,18 18 0,-18-18 16,0 1 0</inkml:trace>
  <inkml:trace contextRef="#ctx0" brushRef="#br0" timeOffset="105506.51">4304 8819 0,'-18'0'31,"36"-17"16,-36 17-31</inkml:trace>
  <inkml:trace contextRef="#ctx0" brushRef="#br0" timeOffset="109829.85">5203 8255 0,'-17'0'32,"34"0"139,-17-18-155,18 18-16,-18-17 16,18 17-1,-1-18 1,1 0-16,-18 1 31,18 17-31,-18-18 16,17 18-16,-17-17 15,18 17-15,-18-18 16,18 18-16,-18-18 16,17 18-16,-17-17 0,18 17 15,-18-18-15,18 18 0,-1-18 16,1 18 0,-1-17-16,1-1 15,0 18-15,-18-18 16,17 18-16,1 0 15,-18-17-15,18 17 0,-1 0 16,-17-18-16,18 18 0,0 0 16,-1-17-16,1 17 0,-1 0 15,1-18-15,0 18 16,-1 0-16,1 0 16,-18-18-16,18 18 0,-1 0 0,1 0 15,-18-17-15,18 17 0,-1 0 16,1 0-16,-1 0 0,1 0 0,-18-18 15,18 18-15,-1 0 0,1 0 16,0 0-16,-1 0 0,1 0 16,0 0-1,-1-18-15,1 18 0,-1 0 16,1 0-16,0 0 0,-1 0 0,1 0 16,0 0-16,-1 0 0,1 0 15,0 0-15,-1-17 0,1 17 0,0 0 16,17 0-1,-18 0-15,1 0 0,0 0 0,-1 0 16,1 0 0,0 17-16,-1-17 15,1 0 1,0 0-16,-1 0 16,1 0-16,-1 0 15,1 0-15,0 0 16,-1 18-16,1-18 15,0 0 1,-1 0-16,1 0 16,0 0-16,17 0 0,-17 0 15,-1 0-15,1 18 16,-1-18-16,1 0 16,0 0-16,-1 0 15,1 0-15,-18 17 16,18-17-16,-1 0 0,1 0 15,0 0-15,-1 0 16,1 18-16,-1-18 0,1 0 16,0 0-16,-1 0 15,-17 18-15,18-18 0,0 0 16,-1 0-16,1 0 16,-18 17-16,18-17 0,-1 0 15,1 0-15,-1 0 0,1 18 16,0-18-16,-1 17 15,1-17-15,0 0 16,-1 0-16,-17 18 0,18-18 16,0 0-16,-1 18 15,1-18-15,-1 0 0,-17 17 16,18-17-16,0 0 0,-1 0 16,1 18-16,0-18 0,-1 18 15,1-18-15,0 0 16,-1 17-16,1-17 0,0 18 15,-1 0 1,1-1 0,-1-17-1,-17 18-15,18-18 16,-18 17 0,18-17-16,-1 0 15,-17 18-15,18 0 16,0-18-16,-1 0 15,-17 17-15,18-17 16,0 0-16,-1 0 31,-34 0 16,17-17-31,-18-1-1,18 0 1,-18 18-16,18-17 16,-17-1-16,17 1 15,-18-1-15,0 0 16,18 1 0,-17 17 15,34 17 31,-17 1-46,18-18-16,0 18 16,-1-18-16,1 17 15,0-17-15,-18 18 16,17-18-16,1 0 0,-18 17 15,17-17-15,1 0 16,-18 18-16,0 0 63,-18-18-48,1 17 1,-1-17-16,1 0 15,-1 18-15,0-18 16,1 0-16,-1 18 16,0-18-16,18 17 0,-17-17 0,-1 0 15,0 0 1,1-17 31</inkml:trace>
  <inkml:trace contextRef="#ctx0" brushRef="#br0" timeOffset="111124.36">6932 7320 0,'-18'-18'16,"18"1"15,-17 17 0,17-18-31,-18 18 16,18-17 0,-17 17-16,17-18 15,-18 18-15,0-18 31,1 18-15,-1 0-16,0 0 16,1 0-1,17 18-15,-18-18 16,0 0-16,1 18 16,-1-1-1,1-17-15,17 18 16,-18-18-1,-17 35-15,35-17 16,0-1-16,0 1 16,0 0-1,0-1-15,0 1 16,17-18-16,-17 18 0,18-1 16,0-17-1,-18 18-15,17-18 16,1 0-16,-1-18 15,1 18-15,0 0 16,-1-17-16,36-1 16,0-17-1,-35 17 1,-1 0-16,1 1 0,0 17 16,-18-18-16,17 0 15,-17 1 1,0-1-1,0 36 48,-17-1-47,17 1-1,0 0-15,-18-1 0,18 1 16,0 0-16,0-1 0,0 1 15,18 0-15,-18-1 16,17 1-16,-17 0 16,0-1-1,18-17-15,0 0 16,-18 18-16,17-18 16,1 0-1,-18 17 1,18-17-16</inkml:trace>
  <inkml:trace contextRef="#ctx0" brushRef="#br0" timeOffset="115285.32">9349 8414 0,'0'-18'0,"17"18"47,-17-18-47,0 1 46,0-1-30,0 1 15,-17 17-31,17-18 16,0 0-16,0 1 16,-18 17-1,18-18-15,-18 0 16,1 1-1,17-1 1,0 0-16,-18 18 16,18-17-16,-18 17 0,18-18 15,-17 1-15,-1-1 16,1 0 0,17 1-16,-18 17 0,0-18 15,1 18-15,-1-18 16,0 1-16,1-1 15,-1 0 1,18 1-16,-18 17 16,1-18-16,-1 1 15,0 17-15,1-18 16,-1 18-16,1 0 16,17-18-16,-18 18 0,0-17 15,1 17-15,-1 0 0,0-18 16,1 18-16,-1-18 15,0 18-15,1-17 16,-1 17-16,1 0 16,-1 0-16,18-18 0,-18 18 15,1 0-15,-1 0 16,0 0-16,1 0 0,-1 0 16,0 0-16,1 0 15,-1 0-15,0 0 16,1 0-16,-1 0 0,1 0 15,-1 0-15,0 0 16,18 18-16,-35-18 16,17 0-16,1 17 15,-1-17-15,0 0 16,1 18-16,-1-18 16,1 0-16,-1 18 0,0-18 15,1 17 1,-1-17-16,0 18 15,1-18 1,17 18-16,-18-18 0,0 17 16,1 1-1,17-1-15,-18-17 16,18 18-16,-17 0 16,17-1-1,-18 1-15,18 0 16,-18-1-1,18 1-15,-17 0 16,17-1 0,0 1-1,0-1-15,0 1 16,0 0-16,0-1 16,0 1-1,0 0-15,0-1 16,0 1-16,-18 0 15,18-1 1,0 1-16,0-1 16,18-17-1,-18 18-15,0 0 16,0-1-16,17 1 16,-17 0-1,18-1 1,-18 1-16,18 0 15,-18-1-15,17-17 16,-17 18-16,0-1 16,18 1-16,-18 0 0,17-18 15,-17 17-15,0 1 16,18 0-16,-18-1 16,18-17-16,-18 18 15,17 0 1,-17-1-16,18 1 15,-18 0 1,18-18-16,-18 17 16,17 1-16,-17-1 15,18-17-15,-18 18 16,18-18-16,-18 18 0,17-18 16,-17 17-1,18-17-15,-18 18 16,17-18-16,1 0 0,-18 18 15,18-18-15,-1 0 16,-17 17-16,18-17 16,-18 18-1,18-18-15,-1 0 16,1 0-16,0 0 16,-18 18-16,17-18 15,1 0 1,-1 0-16,-17 17 15,18-34-15,0 17 0,-1 0 16,1 0-16,0 0 16,-1 0-1,1 0-15,0 0 16,-1 0-16,1 0 16,0 0-16,-18-18 0,17 18 15,1 0-15,-1 0 16,1 0-16,0 0 15,-1 0-15,-17-18 0,18 18 16,0 0-16,-1 0 16,1-17-16,0 17 15,-1 0 1,-17-18-16,18 18 16,-1 0-1,1 0-15,-18-18 16,18 18-16,-1 0 15,1 0-15,-18-17 16,18 17-16,-1 0 16,-17-18-1,18 18-15,0 0 16,-18-18-16,17 18 16,-17-17-16,18 17 15,0-18-15,-1 1 16,1 17-1,-18-18-15,17 0 16,1 18 0,-18-17-16,18 17 0,-18-18 15,0 0 1,17 1-16,-17-1 16,0 0-1,18 18-15,-18-17 16,18 17-16,-18-18 0,0 0 15,17 18-15,-17-17 16,0-1-16,18 1 16,-18-1-1,0 0 1,-18 1 15,18-1-15,0 0-1,18 18 17,-18-17-1</inkml:trace>
  <inkml:trace contextRef="#ctx0" brushRef="#br0" timeOffset="122285.59">8961 8308 0,'17'0'172,"-17"-18"-110,0 1-15,0-1-16,-17 18-15,-1-18 15,18 1 16,-18 17-47,1-18 47,-1 18-16,0 0-31,1 18 47,-1-18-16,18 17 0,-18-17-31,1 18 32,-1 0-17,18-1 1,-17-17-16,17 18 16,0 0 15,0-1-16,-18-17 1,36 0 15,-18 18 1,17-18-17,1 17 32,-1-17-31,1-17 15,0 17-15,-1 0-1,-17-18 1,18 18-1,0-17 1,-1 17 0,-17-18-16,18 18 15,0 0 1,-18-18 0,17 18 30,-34 0 64,17 18-95,-18-18 1,18 18-16,-18-1 16,18 1 15,18-18-31,-18 17 31,18-17-15,-1 0-1,-17-17 17,18 17-32,-36 0 31</inkml:trace>
  <inkml:trace contextRef="#ctx0" brushRef="#br0" timeOffset="123121.53">8643 8237 0,'-18'0'16,"18"-17"15,-17 17-15,34-18-1,-17 0 1,0 1 15,18 17-15,0 0-1,-18 17 32,0 1-31,-18-18-16,18 18 31,-18-18-31,18 17 16,-17-17-16,17 18 31,-18-18-15,0 18-1,1-1 17,-1 1-1,1 0-16,17-1 1,-18-17 0,18 18-16,-18-18 15,18 17 1,-17-17 0,17 18-16,0-36 62</inkml:trace>
  <inkml:trace contextRef="#ctx0" brushRef="#br0" timeOffset="123333.75">8590 8079 0,'-18'0'15,"18"-18"1,0 36 31</inkml:trace>
  <inkml:trace contextRef="#ctx0" brushRef="#br0" timeOffset="123880.47">8326 8149 0,'0'18'63,"17"-18"-63,1 0 15,-18 17 1,17-17-16,1 0 16,-18 18-1,18-18 1,-18 18-16,0-1 15,-18-17-15,18 18 16,-18-18 0,18 18-16,-17-18 0,17 17 15,-18-17-15,1 18 16,-1-18 0,18 18-16,-18-18 0,18 17 62</inkml:trace>
  <inkml:trace contextRef="#ctx0" brushRef="#br0" timeOffset="143657.4">5168 11783 0,'0'-18'62,"-17"18"-31,17-17-15,0-1 15,-18 18-15,18-18-16,-18 1 15,1-1 17,17 0-17,-18 18-15,18-17 16,-18 17-16,18-18 16,-17 18-1,-1 0-15,0-18 16,1 18-1,17-17-15,-18 17 16,1-18-16,-1 18 16,0-18-1,1 18-15,-1-17 16,0 17 0,1 0-16,-1-18 15,0 18 1,1 0-1,-1 0-15,0-17 16,1 17-16,-1 0 16,1 0-16,-1 0 15,0 0 1,1 0-16,-1 0 16,0 0-1,1 0-15,-1 0 16,0 0-16,1 0 15,-1 0 1,18 17-16,-17-17 0,-1 0 16,0 0-16,1 0 15,-1 0-15,18 18 16,-18-18-16,1 0 16,-1 0-16,0 17 15,1-17-15,17 18 0,-18-18 16,1 0-16,-1 18 15,0-18-15,18 17 16,-17 1-16,-1-18 0,18 18 16,-18-18-16,18 17 15,-17-17-15,17 18 0,-18 0 16,0-18 0,18 17-16,-17 1 0,17 0 15,-18-1 1,1-17-16,17 18 15,0-1-15,-18-17 0,18 18 16,-18-18 0,18 18-16,0-1 15,-17-17-15,17 18 16,0 0-16,-18-18 16,18 17-16,0 1 15,0 0-15,-18-18 16,18 17-16,0 1 0,0-1 15,0 1 1,0 0-16,0-1 16,0 1-16,0 0 15,0-1-15,0 1 16,0 0 0,0-1-16,0 1 15,0-1 1,18 1-1,-18 0-15,0-1 16,18 1-16,-18 0 16,17-18-1,-17 17-15,18 1 16,-18 0-16,18-1 16,-18 1-16,17-18 15,-17 17-15,0 1 16,18-18-16,-18 18 15,17-1 1,-17 1 0,18-18-16,0 18 15,-1-1 1,1-17 0,-18 18-16,18-18 15,-1 18-15,1-18 16,-18 17-16,18-17 15,-1 18 1,1-18-16,-18 18 16,17-18-16,1 17 15,0-17-15,-1 0 16,-17 18 0,18-18-16,-18 17 15,18-17-15,-1 0 16,-17 18-16,18-18 0,17 0 15,-17 18 1,-1-18-16,1 0 16,0 0-16,-1 0 15,1 0 1,0 0 0,-1 0-16,1 0 31,0-18-31,-1 18 15,1 0-15,-1 0 16,-17-18-16,18 18 0,0 0 16,17-17-1,-17 17 1,-1-18-16,1 18 0,0 0 16,-1-17-1,1 17-15,0-18 16,-1 18-1,-17-18-15,18 18 16,-1 0-16,-17-17 16,18 17-16,0 0 15,-18-18-15,17 18 0,-17-18 16,18 18-16,0 0 16,-18-17-16,17-1 15,1 18 1,-18-18-16,18 18 15,-18-17-15,17 17 16,-17-18-16,18 18 0,-1-18 16,-17 1-1,18 17-15,-18-18 16,18 18 0,-18-17-16,17-1 31,-17 0-31,18 1 15,-18-1 1,0 0-16,0 1 16,0-1-1,0 0 1,0 1-16,0-1 16,0 1-1,0-1-15,0 0 16,0 1-1,0-1-15,0 0 16,0 1-16,0-1 16,0 0-1,0 1-15,0-1 16,0 1-16,0-1 16,0 0-1,-18 18-15,18-17 0,0-1 16,0 0-1,0 1 1,-17-1 0,17 0-1,0 1 1,-18 17-16,18-18 0,-18 18 16,18-17-1,-17 17 1,17-18-16,-18 18 15,18-18 17,-17 1-1</inkml:trace>
  <inkml:trace contextRef="#ctx0" brushRef="#br0" timeOffset="-173702.86">12577 7673 0,'0'-18'78,"-18"18"-31,18-17-32,-18 17 1,18-18 0,0 0-1,-17 18-15,-1 0 16,18-17-16,-18 17 16,1 0-1,-1 0 1,0 0-1,1 0 1,-1 0 15,0 0-31,18 17 16,-17-17 0,-1 18-1,18 0-15,-17-18 16,17 17-1,-18 1-15,18 0 16,0-1-16,0 1 16,0-1-1,0 1-15,18-18 16,-18 18-16,17-1 16,1 1 15,-1-18-16,1 0 1,0 0 15,-1 0-31,1-18 16,0 1 0,-1-1-1,1 18-15,-18-18 16,18 18-16,-18-17 0,17 17 0,-17-18 15,18 1-15,0-1 16,-18 0 0,0 1-1,0 34 95,-18 1-95,18 0-15,0-1 16,0 1 0,0-1-1,0 1-15,18 0 16,-18-1-1,17-17 1,1 0-16,-18 18 16,17-18-1,1 0-15,17-18 16</inkml:trace>
  <inkml:trace contextRef="#ctx0" brushRef="#br0" timeOffset="-172769.95">12947 7708 0,'0'-17'31,"18"17"-16,-18-18-15,0 0 16,0 1 0,-18 17-1,18-18 1,-18 18 0,18-18-16,-17 18 0,-1 0 15,0 18 1,1-18-1,-1 18-15,0-18 16,18 17 0,-17-17-16,17 18 15,-18-18-15,18 18 16,-17-1-16,17 1 0,-18-18 16,18 17-16,0 1 15,0 0 1,18-18-16,-1 17 15,1-17 1,-1 0 0,1 0-16,0-17 0,-1 17 15,1 0 1,-18-18-16,18 18 0,-1-18 16,1 1-16,0 17 15,-18-18-15,17 1 16,-17-1-16,18 18 15,-18-18-15,18 1 0,-18-1 16,17 0-16,-17 1 16,0 34 31,-17-17-32,17 18-15,-18 0 16,18-1-1,0 1-15,0 0 16,0-1-16,0 1 16,0-1-1,0 1-15,18-18 16,-18 18-16,17-18 16,1 0-1,-1 0-15,1 0 31</inkml:trace>
  <inkml:trace contextRef="#ctx0" brushRef="#br0" timeOffset="-172078.13">13406 7232 0,'0'0'0,"0"18"16,-18-18-1,18 17-15,0 1 16,0-1 0,0 1-16,0 0 0,0-1 15,0 1-15,-18 0 0,18-1 16,0 1-16,0 17 0,-17-17 0,17 17 16,0-17-16,-18-1 0,18 1 15,0 0-15,-18-1 0,18 1 16,0 0-16,0-1 0,-17 1 15,17 0-15,17-36 47,-17 0-31,18 18 0,-18-17-16,18 17 0,-1-18 15,1 0-15,0 18 0,-1-17 16,1 17-16,-1-18 15,1 18-15,0 0 0,-1 0 16,1 18-16,-18-1 16,0 1-1,0 0-15,0-1 16,0 1-16,0 0 0,-35 17 16,17-18-1,0 1-15,18 0 0,-17-18 16,-1 0-16,1 17 0,-1-17 15,0 0-15,1-17 16,-1 17-16,18-18 16,-18 18-16,18-18 0,0 1 0,0-1 15,18-52 1</inkml:trace>
  <inkml:trace contextRef="#ctx0" brushRef="#br0" timeOffset="-171454.54">13741 7232 0,'0'18'62,"0"-1"-62,0 1 16,0-1-16,0 1 0,0 0 16,0-1-16,0 1 0,0 17 15,0-17-15,0 17 0,0-17 0,0 17 16,0-17-16,0-1 0,0 19 15,0-19-15,0 1 0,-18 0 16,18-1-16,0 1 0,0 0 0,-18-1 16,18 1-1,0-36 17,18 18-17,-18-17-15,0-1 0,18 18 16,-18-18-16,17 1 15,-17-1-15,18 18 0,0-18 16,-1 18-16,1-17 0,0 17 16,-1 0-16,1-18 0,-1 18 0,1 0 15,0 18-15,-1-18 16,1 17 0,-18 1-16,0 0 0,0-1 15,0 1-15,-18 0 0,18-1 16,0 1-16,-17-1 15,-1 1-15,0 0 16,1-18-16,-1 0 0,1 0 0,-1 0 16,0 0-16,1 0 0,-1 0 15,18-18-15,-35-35 16</inkml:trace>
  <inkml:trace contextRef="#ctx0" brushRef="#br0" timeOffset="-144131.54">8908 9066 0,'0'-17'110,"17"17"-79,-17 17 0,18-17 1,0 0-1,-18 18-16,0 0 1,17-18 0,-17 17-16,0 1 31,18-18-31,-18 18 16,0-1-1,17-17-15,-17 18 16,0 0-1,18-1 1,-18 1 0,0-1-1,18-17-15,-18 18 16,0 0-16,17-18 16,-17 17-16,0 1 15,18-18 1,-18 18-16,0-1 0,0 1 15,0 0 1,0-1-16,0 1 16,0-1-1,18 1-15,-18 0 16,0-1-16,0 1 16,0 0-16,0-1 15,0 1-15,0 0 0,0-1 16,0 1-16,0-1 15,0 1-15,0 0 16,0-1-16,0 1 16,0 0-16,0-1 15,17 1-15,-17 0 16,0-1 0,0 1-16,0-1 15,0 1-15,0 0 16,0-1-16,0 1 15,0 0-15,0-1 16,0 1-16,0 0 0,0-1 16,0 1-16,0 0 15,0-1-15,0 1 16,0-1-16,-17 1 16,17 0-16,0-1 0,0 1 15,0 0-15,0-1 0,-18 1 16,18 0-1,0-1-15,0 1 0,0-1 16,0 1-16,0 0 0,-18-1 16,18 1-16,0 0 15,0-1-15,-17 1 0,17 0 16,0-1-16,0 1 16,0 0-16,-18-1 0,18 1 15,0-1-15,0 1 16,0 0-16,0-1 15,0 1-15,-18 0 0,18-1 16,0 1 0,0 0-16,0-1 15,0 1-15,0-1 16,0 1-16,0 0 16,-17-18-16,17 17 0,0 1 15,0 0-15,0-1 16,0 1-16,-18 0 15,18-1-15,0 1 16,0-1-16,-17 1 16,17 0-16,0-1 15,-18 1-15,18 0 0,0-1 16,0 1-16,-18 0 16,18-1-1,0 1-15,-17-18 0,17 17 0,0 1 16,0 0-16,-18-18 15,18 17-15,0 1 16,-18 0-16,18-1 16,0 1-16,0 0 15,-17-1-15,17 1 16,-18 0-16,18-1 16,0 1-1,-18-18-15,18 17 0,-17 1 16,17 0-16,-18-1 15,18 1 1,-17-18-16,17 18 0,0-1 16,-18-17-16,18 18 15,0 0-15,-18-18 16,18 17-16,-17 1 0,17-1 16,-18-17-16,18 18 15,0 0-15,-18-18 0,18 17 16,-17 1-16,17 0 15,0-1 17,-18-17-17,36 18 1,-36-18 78,18 18-79,-18-18 79,1-18-78,17 0-1,-18 18 1,18-17-16,0-1 16,-18 0-16,18 1 15,0-1 1,0 0-1,0 1 1,0-1 31,0 36 15,-17-18-62,17 17 16,0 1 0,0 0-1,17-18-15,-17 17 0,0 1 16,0 0 0,0-1-16,-17-17 15,17 18-15,0 0 16,17-1 15,-17 1 0,18-18-15,0-18 31,-1 18-32,-17-17-15,18 17 0,0-18 16,-1 18 15,1 0-15,0 0 0,-1 0-1,1 0 1,0-18 15</inkml:trace>
  <inkml:trace contextRef="#ctx0" brushRef="#br0" timeOffset="-142583.78">9366 10037 0,'-17'-18'15,"34"18"-15,-17-18 0,0 1 16,0-1-1,0 0 32,0 36-31,18-18 0,-18 18-16,18-1 15,-18 1-15,0 0 16,17-18-16,-17 17 0,0 1 15,0-1-15,18 1 0,-18 0 16,0-1-16,0 1 0,17 0 16,-17-1-16,0 1 0,0 0 15,0-1-15,0 1 0,0 17 16,0-17 0,0-1-16,0 1 15,0 0 1,0-36 46,0 0-46,18 18-16,-18-17 16,0-1-16,18 18 15,-1-35 1,-17 17-16,18 18 0,-18-17 15,18-1-15,-1 18 16,-17-18-16,18 18 16,0 0-16,-1 0 15,1 0 1,-1 0-16,1 0 16,-18 18-16,18-18 15,-1 0 1,-17 18-16,18-1 15,-18 1 1,0-1 0,0 1-16,18 0 15,-36-18 1,18 17-16,0 1 16,0 0-16,0-1 15,-18-17 1,18 18-16,0 0 0,-17-1 15,-1-17-15,18 18 16,-18-18-16,1 18 16,-1-18-16,1 0 15,-1 0-15,0-18 16,1 18-16,-1 0 16,0 0-16,18-18 15,-17 18-15,-1 0 16,18-17 62</inkml:trace>
  <inkml:trace contextRef="#ctx0" brushRef="#br0" timeOffset="-134935.31">9119 12171 0,'18'0'16,"-18"-18"-16,-18 18 31,18-17-15,0-1 15,-17 18-15,17-18 15,-18 1 0,18-1-31,0 0 32,-18 18-32,18-17 15,-17 17-15,17-18 16,-18 18-1,18-18-15,-18 18 16,18-17 0,-17 17-16,-1-18 15,1 1 1,-1 17 0,18-18-16,-18 18 15,18-18-15,-17 18 16,17-17-16,-18 17 0,0-18 15,1 18 1,17-18 0,-18 18-16,0 0 15,1 0 1,-1-17-16,1 17 16,-1 0-16,18-18 15,-18 18-15,1 0 16,-1 0-1,18-18-15,-18 18 0,1 0 16,-1 0 0,0 0-1,18-17-15,-17 17 0,-1 0 16,0 0 0,1 0-16,-1 0 15,1 0 1,-1 0-16,0 0 15,1 0-15,-1 0 16,0 0-16,1 17 16,-1-17-16,0 0 15,1 0-15,-1 0 0,1 0 16,-1 0-16,0 18 16,1-18-16,-1 0 15,0 0-15,1 0 16,-1 0-1,0 0 1,1 0-16,-1 18 16,1-18-1,-1 17 1,0-17 0,1 18-16,-1-18 15,0 18 1,1-18-16,17 17 15,-18-17-15,18 18 16,-18-18-16,1 0 16,17 18-16,-18-18 0,1 17 15,-1 1 1,0-18-16,18 17 16,-17-17-16,17 18 0,-18-18 15,18 18-15,-18-1 16,1 1-1,17 0-15,-18-18 16,18 17-16,0 1 0,0 0 16,0-1-1,-18-17-15,18 18 0,-17-18 16,17 17-16,-18 1 16,18 0-16,0-1 15,-18-17 1,18 18-16,0 0 15,0-1 1,0 1-16,0 0 16,0-1-1,0 1 1,0-1-16,18 1 16,-18 0-16,0-1 15,0 1 1,18-18-16,-18 18 0,17-1 15,-17 1 1,18 0 0,-18-1-16,18 1 15,-1 0-15,-17-1 16,18-17-16,-18 18 16,18-18-16,-18 17 0,17 1 15,1 0-15,-18-1 16,18-17-16,-18 18 15,0 0-15,17-18 0,-17 17 16,0 1-16,18-18 16,-18 18-16,17-1 15,1 1 1,0-18 0,-18 17-16,17-17 15,1 18 1,0-18-16,-18 18 15,17-18-15,1 0 16,0 17 0,-1-17-16,1 0 15,-1 0 1,1 0-16,-18 18 0,18-18 0,-1 0 16,1 0-1,0 0-15,-1 0 16,1 0-16,0 0 15,-1 0-15,1 0 16,-1 0-16,1 0 16,0 0-16,-1 0 15,1 0-15,0 0 16,-1 0 0,1 0-16,0 0 15,-1 0 1,1-18-1,-1 18 1,1 0-16,0 0 16,-1 0-1,-17-17-15,18 17 0,0 0 16,-18-18-16,17 18 16,1 0-1,0 0-15,-18-18 16,17 18-16,1 0 15,0-17 1,-1 17-16,-17-18 16,18 18-16,-18-17 15,17 17-15,1 0 16,-18-18-16,18 18 16,-18-18-1,17 18-15,-17-17 0,0-1 16,18 18-16,-18-18 15,18 18-15,-18-17 16,17 17-16,-17-18 16,18 0 15,0 1-15,-1-1-1,-17 1 1,18 17-1,-18-18 1,17 18-16,-17-18 16,18 18-1,-18-17-15,0-1 16,18 18 0,-18-18-16,0 1 15,17-1 16,-17 0-15,18 1 0,-18-1-1,0 0 1,18 18-16,-18-17 16,0-1-1,0 1 1,0-1-1,0 0-15,0 1 16,-18 17 0,18-18-16,0 0 15,-18 1 32</inkml:trace>
  <inkml:trace contextRef="#ctx0" brushRef="#br0" timeOffset="-130396.08">8449 12188 0,'18'0'109,"-18"18"-93,0 0 0,17-18-1,-34 0 1,17 17-16,17-17 0,-17 18 16,0 0-1,0-1 1,0 1-1,0-36 79,0 1-78,0-1 15,0 0-15,0 1-1,18 17 1,-18-18-16,0 0 16,18 18-1,-18-17 1,17 17-1,1 0 1,-1 0 31,-17 17-47,0 1 31,18-18-31,-18 18 0,18-1 31,-18 1-15,0 0 0,17-18-1,-17 17 1,0 1 15</inkml:trace>
  <inkml:trace contextRef="#ctx0" brushRef="#br0" timeOffset="-130003.48">8678 12259 0,'18'0'15,"-18"-18"1,18 18 0,-1 0-1,1 0 1,0 0-16,-1 0 16,1 0-16,-18-17 15,17 17-15,-34 17 47</inkml:trace>
  <inkml:trace contextRef="#ctx0" brushRef="#br0" timeOffset="-129515.09">8731 12171 0,'-17'0'63,"34"17"-63,-17 1 31,18 0-15,-18-1-1,18-17-15,-18 18 16,0 0-16,17-18 16,-17 17-16,18-17 15,-18 18 1,0 0 15,17-36 16</inkml:trace>
  <inkml:trace contextRef="#ctx0" brushRef="#br0" timeOffset="-128375.6">8872 12188 0,'18'0'15,"-18"18"1,0 0 15,18-18-15,-18 17-16,0 1 16,0 0-1,0-1 1,0 1 15,0-36 32,0 1-48,17 17 1,-17-18-1,0 0-15,0 1 16,18 17 0,-18-18-1,18 18 1,-18-18 0,17 18 15,1 0-16,-1 0 17,-17 18-17,0 0 1,0-1 0,0 1 15,0 0-16,0-36 95,0 0-95,18 1 1,-18-1 15,18 18-31,-18-18 16,17 18 0,1 0 62,-18 18-63,0 0 1,0-1 0,0 1-1,18 0 16,-36-18-15</inkml:trace>
  <inkml:trace contextRef="#ctx0" brushRef="#br0" timeOffset="-127675.04">8255 12382 0,'0'18'16,"0"0"15,0-1 0,0 1-15,0 0 0,0-1-1,0 1 1,-18-36 15</inkml:trace>
  <inkml:trace contextRef="#ctx0" brushRef="#br0" timeOffset="-127463.48">8220 12259 0,'-18'0'0,"18"-18"31,-18 18 16</inkml:trace>
  <inkml:trace contextRef="#ctx0" brushRef="#br0" timeOffset="-126995.04">8149 12400 0,'-17'18'31,"-1"-18"-15,18-18 31,0 0-32,18 18 1,-18-17 15,17 34-15,1-17-1,-18 18-15,0 0 16,17-18 0,-17 17-1,0 1-15,-17 0 16,17-1-1,-18-17-15,18 18 0,-35 0 32</inkml:trace>
  <inkml:trace contextRef="#ctx0" brushRef="#br0" timeOffset="-126428.29">7902 12365 0,'0'-18'15,"18"18"1,-18-17-16,18 17 16,-1 0-1,-17-18 1,18 18-16,-18-18 16,17 18-1,-17 18-15,18 0 31,-36-18-31,18 17 16,0 1-16,0-1 16,0 1-1,0 0-15,0-1 16,0 1-16,0 0 16,0-1-1,0 1 1,18 0-1,0-18 17,-18 17-17,17-34 1,1-1 15</inkml:trace>
  <inkml:trace contextRef="#ctx0" brushRef="#br0" timeOffset="-126215.86">8061 12453 0</inkml:trace>
  <inkml:trace contextRef="#ctx0" brushRef="#br0" timeOffset="-115807.55">7796 8678 0,'-17'0'110,"17"18"-48,-18-18-46,18 18-1,-18-18-15,18 17 16,-17 1 0,17 0-1,-18-18-15,18 17 16,-17-17-16,17 18 15,-18-1 1,0 1 0,1 0-1,-1-1 1,0-17 0,18 18-16,-17 0 15,-1-18 1,0 17-1,1-17-15,17 18 0,-18-18 16,1 18 0,-1-18-16,0 17 15,1-17 1,17 18-16,-18-18 0,0 0 16,18 17-16,-17-17 15,-1 18-15,0-18 16,1 18-16,-1-18 15,18 17-15,-18-17 0,1 0 16,-1 18-16,1-18 16,-1 18-16,0-18 15,1 0-15,17 17 16,-18-17-16,0 0 16,1 18-16,-1-18 15,0 0-15,1 0 16,-1 18-16,1-18 0,-1 0 0,0 17 15,1-17-15,-1 0 0,0 18 16,1-18-16,-1 0 16,0 18-16,1-18 0,-1 0 0,1 0 15,-19 17-15,19-17 0,-1 0 16,0 18-16,1-18 0,-1 0 16,0 0-16,1 0 0,-1 17 15,1-17-15,-1 0 0,0 0 16,1 0-16,-1 0 0,0 0 15,1 0 1,-1 0-16,0 0 16,1 0-16,-1 0 0,0 0 15,1 0-15,-1 0 16,1 0 0,-1 0-16,0 0 0,1 0 15,-1 0 1,0 0-16,1 0 15,-1 0-15,0 0 16,18-17 0,-17 17-16,-1 0 0,1 0 15,-1 0-15,0 0 16,1 0-16,-1 0 0,0-18 16,1 18-16,-1 0 15,0 0-15,1 0 16,-1 0-16,18-17 0,-18 17 0,1 0 15,-1 0-15,1 0 16,-1 0-16,0 0 0,1-18 16,-1 18-16,0 0 15,1-18 1,-1 18-16,0 0 16,1 0-1,17-17-15,-18 17 0,1 0 16,17-18-16,-18 18 0,0 0 15,1 0-15,-1-18 16,0 18 0,1 0-1,-1-17-15,0 17 16,1-18-16,-1 18 31,1 0-31,17-18 16,-18 18-1,0 0 1,18-17-16,-17 17 16,17 17 124,17 1-124,-17 0 0,18-18-1,-18 17-15,18-17 0,-18 18 16,17-18-16,-17 18 15,0-1-15,18-17 16,-18 18-16,0 0 16,17-1 15,-34-17 31,17-17-62,-18 17 16,18-18 0,-17 18-1,-1 0-15,18-18 0,-18 18 16,18-17 0,-17-1-16,-1 0 15,18 1 1,-18-1-1,18 0-15,0 1 16,-17 17 0,17-18-1,0 0-15,17 18 47,-17-17-47,18 17 16,0 0-1,-1-18 1,1 18-16,0 0 0,-1 0 0,1 0 16,-1 0-16,1-17 15,0 17-15,-1 0 0,1 0 16,0 0-16,-1 0 0,1 0 16,0 0-1,-1 0 110</inkml:trace>
  <inkml:trace contextRef="#ctx0" brushRef="#br0" timeOffset="-61928.65">6703 8943 0,'-18'-18'110,"18"1"-95,-17-1 1,-1 0 0,18 1-16,-18 17 15,1-18 1,-1 18-1,0 0 1,1 0 0,17 18-1,-18-18 1,18 17-16,-18 1 16,1 0-1,17-1-15,-18 1 16,18 0-1,0-1 1,-18-17-16,18 18 0,18-18 16,-18 17-1,18-17 1,-18 18 0,17-18-16,1 0 15,-18-18 1,18 18-16,-1 0 15,1-17-15,0 17 16,-1 0 0,-17-18-16,18 18 0,0-17 15,-1 17 1,-17-18-16,18 18 16,-1-18-1,-17 1-15,18 17 16,-18-18-1,0 0-15,0 36 94,0 0-78,0-1-1,0 1 1,18-18-16,-18 18 0,0-1 31,17-17-15,1 0-16,0 0 16,-18-17-16,35 17 15</inkml:trace>
  <inkml:trace contextRef="#ctx0" brushRef="#br0" timeOffset="-60002.39">7655 11818 0,'0'18'46,"18"-18"-46</inkml:trace>
  <inkml:trace contextRef="#ctx0" brushRef="#br0" timeOffset="-57792.76">7761 11871 0,'18'0'15,"-18"-18"126,-18 18-79,18-17-30,-18 17-32,18-18 15,-17 18 1,17-18 0,-18 18 15,18-17-16,-17 17-15,17-18 47,-18 18-47,0-17 32,1-1-17,-1 0 1,0 18-1,18-17-15,-35-1 32,17 0-17,1 18-15,-1-17 16,1 17-16,-1 0 16,0-18-1,1 18-15,-1 0 16,18-18-16,-18 18 0,1 0 15,-1-17 1,0 17-16,1 0 16,-1 0-16,0-18 15,1 18 1,-1 0 0,1 0-16,-19-18 0,19 1 15,-1 17-15,0 0 16,1 0-1,17-18-15,-18 18 0,0 0 0,1 0 16,-1 0 0,1-17-16,-1 17 0,0 0 15,1 0-15,-1 0 16,0 0-16,1 0 16,-1 0-16,0-18 0,1 18 0,-1 0 15,1 0-15,-1 0 0,-17 0 16,-36-18-1,53 18-15,1 0 16,-1 0-16,1 0 0,-1 0 16,0 0-16,1 0 0,-1 0 15,0 0-15,1 0 0,-1 0 16,0 0-16,1 0 16,-1 0-16,0 0 0,1 0 15,-1 0-15,1 0 0,-1 0 16,0 0-16,1 18 0,-1-18 15,0 0-15,1 0 16,-1 18-16,-17-18 16,-18 0-1,35 0-15,1 0 16,-1 0-16,0 0 0,1 0 0,-1 17 16,0-17-16,1 0 15,-1 0-15,0 0 16,18 18-16,-17-18 0,-1 0 0,1 0 15,-1 17 1,0-17-16,1 0 0,-1 0 0,18 18 16,-18-18-16,1 0 15,-1 0 1,18 18-16,-18-18 0,1 0 0,-18 17 31,17 1-15,0-18-16,1 0 0,17 18 0,-18-18 15,0 0-15,18 17 16,-17-17-16,-1 18 16,0-18-16,1 0 15,17 18 1,-18-18-16,1 0 16,-1 17-16,0-17 15,18 18 1,-17-18-16,-1 18 15,0-18-15,1 17 16,17-34 62,0-1-62,17 18-1,-17-18-15,18 18 16,-18-17-16,18 17 0,-18-18 16,17 0-16,1 18 15,-18-17-15,18 17 16,-1-18-16,-34 18 62,17 18-46,-18-18 0,0 0-16,18 17 0,-17-17 15,17 18-15,-18-18 16,18 18-16,-18-18 16,18 17-16,0 1 15,-17-18-15,17 18 0,0-1 16,0 1-1,17-1 1,1-17 0,-18 18-16,18-18 0,-1 0 15,-17 18-15,18-18 16,0 0-16,-1-18 0,1 18 16,-1 0-16,1 0 0,17-18 15,54-34 1</inkml:trace>
  <inkml:trace contextRef="#ctx0" brushRef="#br0" timeOffset="-56840.42">6491 10883 0,'-18'-17'32,"18"34"46,0 1-63,0-1-15,0 1 16,0 0-16,0-1 0,0 1 16,0 0-16,-17-1 0,17 1 15,0 0-15,0-1 16,0 1-16,0-1 16,0 1-1,17-36 16,1 18-15,-18-17-16,18 17 0,-18-18 16,17 18-16,-17-17 0,18 17 15,-18-18-15,18 18 0,-1-18 0,1 18 16,0-17-16,-1-1 16,1 18-16,0-18 0,-1 18 15,1 0-15,-1 0 0,-17-17 0,18 17 16,0 0-16,-18 17 0,17-17 15,1 0-15,-18 18 16,18-18-16,-1 0 0,-17 18 16,0-1-16,0 1 15,0 0-15,-17-1 16,-1 1-16,0-1 16,1 1-16,-1-18 15,-17 18-15,17-18 16,1 0-16,-1 17 0,0-17 0,1-17 15,-1 17-15,0 0 0,1 0 16,-1-18-16,18 0 16,-18 18-16,36 0 0,0-35 31</inkml:trace>
  <inkml:trace contextRef="#ctx0" brushRef="#br0" timeOffset="-55069.71">5556 12206 0,'18'0'31,"0"0"0,-18 18-15,17-18-16,-17 17 15,18-17-15,-1 0 16,-17 18-16,18-18 0,0 18 16,-1-18-16,1 0 15,0 17-15,-1-17 16,1 18-16,0-18 0,-1 18 16,1-18-16,-1 0 0,1 17 0,0-17 15,-1 0-15,1 18 0,0-18 0,-1 17 16,1-17-16,0 18 0,-1-18 15,1 0-15,-1 18 0,1-18 16,17 0-16,-17 17 0,0-17 0,-18 18 16,35-18-16,-17 0 15,-1 18-15,1-18 0,0 0 0,-1 0 16,1 17-16,-1-17 0,1 0 16,0 18-16,-1-18 0,1 18 15,0-18-15,-1 0 0,1 0 16,17 17-16,-17-17 15,-1 0-15,1 0 0,0 18 0,-1-18 16,1 0-16,0 0 16,-1 18-16,1-18 0,0 0 0,-1 0 15,1 0-15,0 0 0,-1 0 16,1 0-16,17 0 0,-17 0 16,-1 17-16,1-17 15,0 0-15,-1 0 0,1 0 16,17 0-16,-17 0 0,-1-17 0,1 17 15,0 0-15,-1 0 0,1 0 16,0 0-16,-1 0 0,1 0 16,0 0-16,-1 0 15,1 0-15,-1-18 0,1 18 16,0 0-16,-1 0 0,1 0 0,0 0 16,-1-18-16,1 18 15,0 0-15,-1 0 0,1 0 16,-1 0-16,1 0 15,0 0-15,-18-17 0,17 17 16,1 0-16,0 0 16,-18-18-16,17 18 15,-17-18-15,18 18 0,0 0 16,-18-17-16,17 17 16,1 0-16,-36 0 46,1 0-46,-1 0 16,0 0 0,18-18-16,-17 18 15,-1 18 1,0-18-16,1 0 16,-1 0-1,18-18-15,-18 18 16,1 0-16,17-18 15,-18 18 1,18-17 0,18 34 31,-1-17-32,1 0-15,0 0 0,-1-17 16,1 17-16,0 0 15,-1 0-15,1-18 0,0 18 16,-1 0-16,1 0 0,17-18 16,-17 18-16,-18-17 15,0 34 1,-18-17 0,18 18-16,-17-18 0,17 18 15,-18-18-15,18 17 0,-18 1 16,1 0-16,17-1 15,-18-17-15,18 18 16,0 0-16,-18-18 0,18 17 16,-17 1-16,17 0 15,-18-1 1,-17 1 0</inkml:trace>
  <inkml:trace contextRef="#ctx0" brushRef="#br0" timeOffset="-54253.65">6773 12823 0,'0'-17'0,"-17"17"62,34 17-62,-17 1 16,18-18-16,-18 18 0,0-1 16,18 1-16,-18 0 15,0-1-15,0 1 0,0 0 16,0-1-16,0 1 16,0 0-16,-18-1 0,18 1 15,0-36 32,18 1-31,-1-1-16,1 0 15,0 1 1,-1-1-16,1 18 0,-1-18 0,1 18 16,0-17-16,-1 17 0,1-18 15,0 18-15,-1 0 0,1 0 16,0 0-16,17 0 15,-35 18-15,17-18 16,-17 17-16,-17 1 0,17 0 16,0-1-16,-18-17 0,18 18 15,-17 0-15,-1-1 16,18 1-16,-18-18 0,1 17 0,-1-17 16,0 0-16,18 18 15,-17-18-15,-1 18 0,0-18 0,1 0 16,-1 0-16,1 0 0,-1 0 15,0-18-15,-17-17 16</inkml:trace>
  <inkml:trace contextRef="#ctx0" brushRef="#br0" timeOffset="-48816.83">9190 12647 0,'-18'0'78,"18"18"-78,0-1 31,0 1 0,0 0-15,-17-18-1,17 17 1,-18-17 0,18 18-1,-18-18 1,18 18 0,-17-18-1,17 17 1,-18-17-16,18 18 15,-18-18 1,18 17-16,-17-17 31,17 18-31,-18-18 16,18 18 0,-18-18-1,18 17 1,-17-17-1,-1 0 1,18 18-16,-17-18 16,17 18-1,-18-18-15,18 17 16,-18-17-16,1 0 31,17 18-31,-18-18 16,0 0-1,18 18-15,-17-1 16,-1-17 15,0 18-15,1-18-16,-1 0 31,18 18-31,-17-18 0,-1 17 31,0-17-15,1 0 0,17 18-16,-18-18 15,0 0 1,1 0 0,17 17-1,-18-17-15,0 0 16,1 18-1,-1-18 1,0 0 0,18 18-16,-17-18 0,-1 0 15,1 0 1,-1 0 0,0 0-1,1 0 1,-1 0-16,0 0 15,1 17 1,-1-17-16,0 0 16,1 0-1,-1 0-15,1 0 16,-1-17 0,0 17-16,1 0 15,-1 0-15,0 0 16,1 0-1,-1 0-15,0 0 16,1 0-16,-1 0 16,1 0-16,-1 0 15,0 0 1,18-18-16,-17 18 0,-1 0 16,0-18-1,1 18 1,17-17-1,-18 17 1,0 0 0,1 0-1,-1-18-15,1 18 16,17-17-16,-18 17 16,0 0-1,18-18-15,-17 18 0,-1 0 16,18-18-1,-18 18-15,1 0 16,17-17-16,-18 17 16,18-18-1,-18 18-15,1 0 16,17-18-16,-18 18 16,0-17-1,18-1 1,-17 18-16,-1 0 15,18-18 1,-17 18 0,17-17-16,-18 17 0,18-18 15,-18 18 1,18-18-16,0 1 16,-17 17-1,17-18-15,0 1 16,-18 17-16,18-18 15,0 0 1,-18 18-16,18-17 0,0-1 16,0 0-1,0 1-15,0-1 0,-17 18 16,17-18-16,0 1 16,0-1-1,0 1 1,0-1-16,0 0 15,-18 1 1,18-1 0,0 0-1,18 18-15,-18-17 0,0-1 16,0 0 0,0 1-16,0-1 15,0 0 1,0 1-1,-18-1-15,18 1 16,0-1 0,0 0-1,0 1 1,0-1 0,0 0-1,18 1 1,-18-1-1,17 18-15,-17-18 16,0 1-16,0-1 31,18 18-31,-18-17 16,0-1 15,0 0-15,18 18-16,-18-17 15,0-1 1,17 18-16,-17-18 0,18 18 16,-18-17-16,18-1 15,-18 0 1,0 1 0,17 17-16,-17-18 15,0 1 1,18 17-16,-18-18 15,17 18 1,-17-18-16,18 1 16,0-1-1,-1 0 1,1 18-16,-18-17 16,18 17-1,-18-18-15,17 18 0,1 0 16,-18-18-16,18 18 15,-18-17-15,17 17 0,1-18 16,0 18 15,-18-17-15,17 17-16,1 0 16,-18-18-16,17 0 15,1 18 1,-18-17-1,18 17-15,-1 0 16,-17-18 0,18 18-16,0 0 15,-1-18 1,1 18 0,0 0-1,-1 0 1,1-17-1,-1 17-15,1 0 0,0 0 16,-1 0 0,-17-18-16,18 18 0,0 0 15,-1 0 1,1 0-16,0 0 0,-1 0 16,1 0-1,-1 0 1,1 0-1,0 0-15,-1 0 16,1 0 0,0 0-1,-1 0 1,1 0 0,0 0-1,-1 0-15,1 0 16,-1 0-16,1 0 15,0 0 1,-1 0 0,1 0-16,0 0 15,-1 0 1,1 0 0,0 0-1,-1 0 1,1 0-1,0 0 1,-18 18-16,17-18 16,1 0-16,-1 0 15,1 0-15,0 0 16,-18 17 0,17-17-16,1 0 31,0 0-16,-18 18 1,17-18-16,1 0 16,0 18 15,-1-18-15,1 0-16,-18 17 15,17-17-15,1 0 16,-18 18-1,18-18 1,-1 18-16,1-18 16,-18 17-1,18-17 1,-1 18 0,1-1-16,0-17 15,-18 18 1,17-18-16,1 18 15,-18-1 1,18-17 0,-18 18-1,17-18-15,-17 18 0,18-1 16,-18 1 0,17-18-16,-17 18 0,18-18 15,-18 17 1,18 1-16,-18-1 15,17-17 1,-17 18-16,0 0 16,18-18-16,-18 17 15,0 1 1,18-18-16,-18 18 16,0-1-1,17 1 1,-17 0-1,18-18 1,-18 17-16,0 1 31,0-1-15,0 1 0,18 0-1,-18-1 1,0 1-1,0 0 1,0-1-16,0 1 16,0 0-1,0-1 1,-18-17-16,36 0 16,-36 18-16,36-18 15,-18 17-15,0 1 16,-18-18-16,18 18 15,0-1 1,0 1 0,-18-18-16,18 18 15,0-1 17,0 1-17,-17 0 1,-1-1-1,18 1-15,-18-18 16,18 18-16,-17-18 0,17 17 16,0 1-16,-36-1 15,36 1-15,-35 35 16,35-35-16,-70 52 16</inkml:trace>
  <inkml:trace contextRef="#ctx0" brushRef="#br0" timeOffset="-37237.86">12665 8872 0,'0'18'16,"0"-36"46,0 1-15,-18 17-31,18-18-1,0 0 1,-18 18-16,18-17 15,-17 17 1,17-18-16,-18 18 16,1 0-1,17-17 1,-18 17 0,0 0-1,1 0 1,17 17-1,-18-17-15,0 18 16,18-1 15,-17-17-31,17 18 16,0 0 0,0-1-1,-18-17-15,18 18 16,0 0-1,0-1-15,-18 1 16,18 0 0,0-1-1,0 1 17,18-18-32,-18 17 31,18-17-16,-1 0 17,1 0-17,0 0 1,-1-17-16,1 17 16,0 0-1,-18-18-15,17 18 16,1-17-16,-18-1 15,17 18 1,-17-18-16,18 18 16,-18-17-16,18 17 15,-18-18-15,17 0 0,-17 1 16,0-1 0,18 18-1,-18-18-15,0 36 94,0 0-63,0-1-15,0 1-16,18 0 15,-18-1 1,17 1 0,1-18-1,-18 18-15,18-18 16,-18 17 15,17-17-15,1 0 15,-18-17-31,17 17 16</inkml:trace>
  <inkml:trace contextRef="#ctx0" brushRef="#br0" timeOffset="-36069.49">12823 8449 0,'0'18'31,"0"-1"16,0 1-32,0 0-15,0-1 16,0 1 0,0-1-1,-17 1 1,34-36 46,-17 1-46,18-1 0,-18 1-1,18 17-15,-18-18 0,0 0 16,17 18-16,-17-17 15,18 17-15,-18-18 16,18 0-16,-1 36 31,1-18-15,-18 18 0,0-1-1,18-17 1,-18 18-1,0 0 1,0-1 0,0 1 15,0-1-15</inkml:trace>
  <inkml:trace contextRef="#ctx0" brushRef="#br0" timeOffset="-35121.89">13176 8572 0,'0'-17'15,"18"-1"17,-18 36-1,0-1-15,0 1-1,18-18-15,-18 18 0,0-1 16,0 1-16,0 0 15,17-1-15,-17 1 0,0 0 16,0-1-16,0 19 0,18-19 16,-18 1-16,-18-1 15,18 1-15,0 0 16,0-1 0,-17-17-1,34 0 32,-17-17-31,18 17-16,-18-18 15,17 18-15,-17-18 16,18 18-16,-18-17 0,18 17 0,-18-18 16,17 18-16,-17-17 15,18 17-15,0 0 16,-18-18-16,17 18 15,-17 18-15,18-18 16,0 0 0,-18 17-16,17-17 0,1 0 15,-18 18-15,17-18 0,-17 17 16,18-17-16,-18 18 16,0 0 15,0-1-16,-18-17-15,1 18 16,-1-18-16,1 18 16,-1-18-16,0 0 15,1 0-15,-1 0 16,0 0 0,1 0-1,-1-18-15,0 0 16,18 1-1,-17-1 1,17-52 0</inkml:trace>
  <inkml:trace contextRef="#ctx0" brushRef="#br0" timeOffset="-34161.62">13423 8414 0,'18'0'47,"-18"17"-47,0 1 16,0 0 0,0-1-1,0 1-15,0 0 16,0-1-1,0-34 17,0-1-17,17 0 1,-17 1-16,18-1 16,-18 0-16,18 1 15,-1 17 1,-17-18-16,18 18 0,-18-18 15,18 18 1,-1 0 0,-17 18-16,18-18 15,-18 18-15,18-18 16,-18 17 0,0 1-1,0 0-15,0-1 16,-18-17 15,18-17 16,18 17-47,-18-18 16,17 0-1,-17 1-15,18 17 16,-18-18-16,17 18 0,1-18 0,0 18 15,-1-17 1,1 34 0,0-17-1,-18 18-15,17-18 16,-17 18-16,18-1 31,-18 1-31,0 0 16,0-1 15,-18-17 63</inkml:trace>
  <inkml:trace contextRef="#ctx0" brushRef="#br0" timeOffset="-31042.27">15311 8572 0,'0'18'94,"17"-18"-79,-17 18-15,0-1 16,0 1-16,-17 0 16,17-1-16,0 1 15,0 0-15,-18-18 0,18 17 16,0 1-16,0 0 0,-18-1 15,18-34 17,18 17-17,-18-18-15,0 0 0,18 1 16,-18-1 0,0 0-16,17 1 0,-17-1 15,18 18-15,-18-18 16,17 1-16,1 17 15,0-18-15,-1 18 0,1 0 16,-18-18-16,18 18 16,-1 0-16,-17 18 15,18-18-15,-18 18 16,0-1 0,18 1-1,-18 0-15,-18-1 16,18 1-16,0 0 15,0-1 1,18-17-16,-18 18 16,0 0-16,0-1 15,17-17 1,-17 18 0,18-18 15</inkml:trace>
  <inkml:trace contextRef="#ctx0" brushRef="#br0" timeOffset="-30753.65">15646 8731 0,'17'0'0,"1"0"15,0 0 1,-1-17-16,1 17 16,0 0-1,-1 0 1,1 0-16,-18 17 15,0-34 1</inkml:trace>
  <inkml:trace contextRef="#ctx0" brushRef="#br0" timeOffset="-30430.32">15734 8643 0,'0'18'16,"0"-1"15,0 1-31,0 17 15,0-17-15,0 0 16,0-1 0,18 1-16,-18-1 0,0 1 15,0 0-15,-18-18 0,18 17 16,18-17-16,-18 18 0,0-36 31</inkml:trace>
  <inkml:trace contextRef="#ctx0" brushRef="#br0" timeOffset="-29677.29">15875 8661 0,'0'0'0,"0"17"15,0 1 1,0 0 0,0-1-1,0 1-15,0 0 16,0-36 46,18 0-46,-18 1-16,0-1 16,17 18-16,-17-18 0,18 1 15,-18-1-15,18 18 16,-18-18-16,17 18 16,1 0-1,-18 18 1,17-18-16,-17 18 0,0-1 15,0 1 1,18 0-16,-18-1 16,-18 1-1,18-36 32,0 1-31,18-1-1,0 0 1,-18 1-16,17-1 0,-17 0 16,18 18-16,-18-17 0,18 17 15,-18-18-15,17 18 16,1 0-16,0 0 16,-18 18-16,17-18 15,-17 17 1,0 1-16,0 0 15,0-1-15,0 1 16,18 0 0,-18-1-16,17-17 15,-17 18-15,18-18 16,-18 18-16,18-18 16,-1 17-1</inkml:trace>
  <inkml:trace contextRef="#ctx0" brushRef="#br0" timeOffset="-27643">16810 8520 0</inkml:trace>
  <inkml:trace contextRef="#ctx0" brushRef="#br0" timeOffset="-26221.87">16739 8661 0,'0'17'47,"0"1"-31,0 0-1,0-1-15,0 1 16,-17 0-16,17-1 16,0 1-16,-18-1 15,18 1 1,0-36 15,0 1-15,18 17-1,-18-18-15,0 1 0,17-1 16,-17 0-16,0 1 0,0-1 16,18 18-16,-18-18 0,18 1 15,-1-1-15,1 0 16,0 1-16,-1 17 16,1 0 15,-18 17-16,0 1-15,0 0 16,0-1 0,0 1-16,0 0 15,0-1 1,0 1 0,0-36 46,17 18-62,-17-17 16,18 17-16,-18-18 0,0 0 15,18 18-15,-18-17 16,0-1-16,17 18 16,1 0-16,-18-18 0,18 18 15,-1 0 1,-17 18-16,18-18 15,0 18-15,-18-1 32,17-17-32,-17 18 0,0 0 15,0-1 1,-17-17-16,17 18 16,0 0-16,0-1 15,0 1-15,0-1 16,0 1-1,17-18 17,18-18-17</inkml:trace>
  <inkml:trace contextRef="#ctx0" brushRef="#br0" timeOffset="-25822.74">17321 8749 0,'0'-18'0,"18"18"0,-18-17 16,-18 17-1,18-18-15,0 0 16,-17 1-1,-1 17 1,18-18-16,-18 18 16,1 0-1,-1 18 1,1-18 0,17 17-16,-18-17 0,18 18 15,-18 0-15,18-1 16,-17 1-1,17 0-15,0-1 0,0 1 16,17-1 0,1-17-1,0 0-15,-1 0 0,1-17 16,-1-1-16</inkml:trace>
  <inkml:trace contextRef="#ctx0" brushRef="#br0" timeOffset="-25257.88">17586 8396 0,'0'0'0,"0"18"47,18-1-47,-18 1 16,0 0-16,0-1 15,0 1-15,-18 0 0,18-1 0,18 1 16,-18 17-16,0-17 0,0-1 16,0 1-16,17 0 0,-17-1 15,0 1-15,18 0 0,-18-1 16,0-34 46,-18-1-62,1 0 16,17 1 0,-18 17-16,0 0 15,1 0 1,-1 0-1,18 17-15,-18-17 16,18 18-16,-17 0 16,17-1-16,-18-17 15,18 18-15,0 0 0,0-1 16,0 1-16,0-1 16,18-17-1,-1 0-15,1 0 16,0-17-16,-1-1 15,1 1-15,35-19 16</inkml:trace>
  <inkml:trace contextRef="#ctx0" brushRef="#br0" timeOffset="-24609.85">18274 8520 0,'-18'0'15,"18"-18"-15,0 0 31,18 1-15,0 17 0,-1 0-1,1 0-15,-1 0 16,-17 17-16,18-17 0,0 0 16,-18 18-1,0 0-15,-18-1 16,18 1-16,-18-18 0,18 17 15,-17 1-15,-1-18 0,1 18 16,-1-1-16,0 1 0,1-18 0,-1 18 16,0-18-16,18 17 0,-17-17 15,17 18-15,0 0 16,17-1 0,1-17-1,0 0-15,-1 0 16,1 0-16,0 0 0,-1 0 15,1 0-15,-1 0 0,1 0 16,0 0-16,35 0 31</inkml:trace>
  <inkml:trace contextRef="#ctx0" brushRef="#br0" timeOffset="-24334.39">18803 8661 0,'18'0'31,"-1"0"-15,1 0-16,0-18 0,-1 18 15,1 0 1,0 0-16,-18-18 16,-18 1 15</inkml:trace>
  <inkml:trace contextRef="#ctx0" brushRef="#br0" timeOffset="-24117.63">18732 8572 0,'18'-17'16,"0"17"-16,-1 0 15,1 0-15,0 0 0,-1-18 16,1 18-16,0 0 15,-1 0-15,1 0 0,0 0 16,-1 0-16,18 0 16</inkml:trace>
  <inkml:trace contextRef="#ctx0" brushRef="#br0" timeOffset="-23741.38">19279 8572 0,'0'-17'15,"18"17"1,-18-18-16,0 1 16,0-1-1,0 0-15,0 1 0,-18 17 16,18-18-16,-17 18 15,17-18-15,-18 18 16,18 18 0,-18-18-16,1 18 0,-1-1 15,0 1 1,18 0-16,-17-1 0,17 1 16,-18-1-16,18 1 15,18 0-15,-18-1 16,17-17-16,1 18 15,0-36-15,-1 18 16,19-35 0</inkml:trace>
  <inkml:trace contextRef="#ctx0" brushRef="#br0" timeOffset="-21957.99">16245 8378 0,'18'0'62,"-18"18"-46,18 0 0,-1-18-1,-17 17-15,18-17 0,0 18 16,-1-18-16,-17 18 0,18-18 16,0 17-16,-1 1 15,-17 0-15,0-1 0,18 1 16,-18-1-16,0 54 15,0 0 1,-18-54-16,18 19 0,0-19 0,0 18 16,0-17-16,0 0 0,0-1 15,-17 1-15,-1 35 16</inkml:trace>
  <inkml:trace contextRef="#ctx0" brushRef="#br0" timeOffset="-20970">15134 8431 0,'-17'0'15,"-1"0"48,18 18-48,-18-18-15,18 18 16,0-1-16,-17-17 16,17 18-16,0 0 15,-18-1-15,18 1 0,0-1 0,0 1 16,-18 0-16,18 17 0,0-17 0,0 17 15,0-17-15,18 35 16,-18-36-16,18 1 16,-1-1-16,1 1 0,0 0 0,70 35 31</inkml:trace>
  <inkml:trace contextRef="#ctx0" brushRef="#br0" timeOffset="3520.78">5186 9243 0,'-18'0'109,"1"17"-31,-1 1-31,0-18-16,18 18-31,-17-18 16,17 17 0,-18-17-1,0 0 1,18 18-1,-17-18 17,17 18-17,-18-18 1,0 0 0,18 17-16,-17-17 15,-1 0 1,18 18-1,-17-18 1,-1 0 0,18 18-1,-18-18-15,1 0 16,17 17-16,-18-17 16,0 0-1,1 0-15,17 18 16,-18-18-1,0 0 1,18 17-16,-17-17 16,-1 0-16,0 0 15,18 18-15,-17-18 16,-1 0-16,1 0 16,17 18-16,-18-18 0,0 0 15,1 0 1,-1 0-16,0 0 31,1 0-31,-1 0 16,0 0-1,1 0 1,-1 0 0,1 0-1,-1 0-15,0 0 16,1 0-1,-1 0 1,0 0-16,1 0 31,-1 0-31,0 0 16,1 0 0,17-18-16,-18 18 0,1 0 15,-1 0 1,0 0-1,1 0-15,-1 0 16,0-18 0,1 18-16,-1 0 31,18-17-31,-18 17 16,18-18-1,-17 18-15,-1-17 16,1-1-1,-1 18 1,18-18-16,-18 18 16,18-17-16,-17 17 15,-1 0 1,18-18-16,-18 18 0,18-18 16,-17 18-1,-1 0 1,18-17-16,0-1 31,-18 18-31,18-18 16,-17 18-1,17-17-15,-18 17 16,18-18-16,-18 1 16,18-1-1,-17 18-15,17-18 16,-18 18-1,1-17 1,17-1 0,-18 18-16,18-18 15,-18 18 1,18-17 15,-17-1-15,17 0-1,0 1 1,-18 17 0,18-18-16,-18 18 15,18-18-15,0 1 16,-17 17-16,17-18 16,-18 18-1,0-35 1,18 17-1,0 1-15,-17-1 16,17 0 0,0 1-16,0-1 15,0 0 1,0 1 0,0-1-16,0 1 15,0-1 1,0 0-16,0 1 15,17-1 1,-17 0 0,0 1-1,18 17-15,-18-18 16,0 0-16,0 1 16,0-1-16,18 0 15,-18 1-15,17-1 16,-17 1-1,0-1 1,0 0-16,18 18 0,-18-17 16,18-1-1,-1 0 1,1 1 0,-18-1-1,18 0 1,-18 1 31,17 17-32,1 0 1,-18-18-16,17 18 16,-17-17-16,18 17 31,-18-18-31,18 18 15,-18-18 1,17 18-16,1-17 0,-18-1 16,18 18-1,-1-18-15,1 18 16,-18-17-16,18 17 16,-18-18-1,17 18 1,-17-18 15,18 18-15,0 0-1,-18-17-15,17 17 16,-17-18 0,18 18-16,-18-17 15,17 17-15,1 0 16,-18-18-16,18 18 15,-18-18-15,17 1 16,1 17 0,0-18-16,-1 18 15,1 0 1,-18-18 0,18 18-16,-1 0 15,1 0-15,-18-17 16,17 17-16,1 0 0,0-18 15,-1 18-15,1 0 16,0 0-16,-1-18 16,1 18-1,0 0 1,-1 0-16,1 0 16,-1 0-16,1 0 15,0 0-15,-1-17 16,1 17-1,0 0 1,-1 0-16,1 0 16,0 0-1,-1 0-15,1 0 16,-1 0 0,1 0-1,0 0 1,-1 17-1,1-17 1,0 0 0,-1 18 15,1-18-31,0 0 16,-1 0-1,1 0 1,0 0-1,-18 18-15,17-18 16,-17 17-16,18-17 0,-1 0 16,1 0-1,-18 18 1,18-18-16,-1 18 16,1-1 15,0-17-16,-18 18-15,17-18 0,1 0 16,0 0 0,-18 18-1,17-18-15,-17 17 16,18-17-16,-18 18 16,17-18-16,-17 17 15,18-17-15,-18 18 16,18 0-1,-1-18 1,-17 17 0,18-17-16,-18 18 15,18 0 1,-1-18 0,-17 17-16,18 1 31,-18 0-16,18-18 1,-18 17-16,0 1 16,0-1-1,17-17 1,-17 18-16,18 0 16,-18-1-1,0 1 1,18-18-1,-18 18-15,0-1 16,17-17 0,-17 18-16,0 0 15,18-18 1,-18 17-16,17 1 16,-17-1 15,0 1-31,0 0 15,0-1 1,18-17-16,-18 18 16,0 0-1,0-1 1,0 1-16,0 0 16,0-1-1,0 1 1,0 0-1,18-1-15,-18 1 16,-18-1 0,18 1-16,0 0 15,0-1 1,0 1 0,-18-18-16,18 18 0,0-1 15,0 1 1,-17-18-1,17 18-15,0-1 16,0 1-16,0-1 16,0 1-1,-18-18 1,18 18-16,0-1 16,-17-17-1,17 18-15,-18-18 16,18 18-1,-18-18-15,18 17 16,-17 1 0,-1 0-1,18-1 1,-18-17 0,18 18-16,-17 0 15,-1-18-15,18 17 16,0 1-1,-18-18-15,18 17 0,-17-17 16,-1 0 0,18 18-1,-18 0 17,1-18-17,17 17 1,-18-17-16,1 18 15,-1-18 1,18 18-16,-18-18 16,18 17-16,-17-17 15,-19-17 110</inkml:trace>
  <inkml:trace contextRef="#ctx0" brushRef="#br0" timeOffset="118822.53">12559 10336 0,'0'-17'15,"-18"17"17,18-18-17,0 0 17,-17 18-17,17-17-15,-18 17 31,18-18-31,-18 18 16,18-17-16,-17 17 16,-1 0-1,0 0 1,18 17-16,-17-17 0,-1 0 16,0 18-16,1-1 15,-1 1-15,1 0 16,17-1-16,-18 1 0,18 0 15,0-1-15,-18 1 16,18 0-16,0-1 16,18-17-16,-18 18 0,18 0 15,-18-1 1,17 1-16,1-18 16,-1 0-16,1 0 15,0-18-15,-1 18 16,1-17-16,0-1 15,-1 0-15,-17 1 16,18-1-16,-18 0 0,18 18 0,-18-17 16,0-1-16,17 0 0,-17 1 15,18 17 1,-36-18-16,36 18 62,-18 18-62,0-1 16,-18 1-16,18 0 16,18-18-16,-18 17 0,0 1 15,0 0-15,18-1 0,-18 1 16,17-18-16,1 0 16,35-53-1</inkml:trace>
  <inkml:trace contextRef="#ctx0" brushRef="#br0" timeOffset="119296.01">12771 9895 0,'17'0'16,"-17"18"15,0 0-15,-17-1-16,17 1 0,0 0 16,0-1-16,0 1 0,-18 0 15,18-1 1,0 1-16,0-36 31,18 1-15,-18-1-16,17 18 15,-17-18-15,0 1 0,18-1 16,-1 0-16,1 1 0,-18-1 16,18 18-16,-1 0 15,-17-18-15,0 36 16,18-18-16,-18 18 15,0-1-15,0 1 16,0 0-16,0-1 16,0 1-16,0 0 0,18-1 15,-1 1-15,-17-1 0,36 1 32</inkml:trace>
  <inkml:trace contextRef="#ctx0" brushRef="#br0" timeOffset="120100.06">15028 10195 0,'0'18'31,"18"-18"-31,-18 18 16,0-1-16,0 1 15,0-1 1,0 1-16,-18-18 15,18 18-15,-17-1 0,17 1 16,-18-18 0,18 18-16,0-36 31,0 0-15,18 18-16,-18-17 0,17-1 15,1 0-15,-18 1 0,18 17 16,-1-18-16,1 1 0,0-1 15,-1 18-15,1-18 0,-1 18 16,1 0-16,0-17 16,-18 34-16,17 1 15,-17 0 1,0-1-16,0 1 16,0-1-16,0 1 15,0 0-15,0-1 0,-17 19 31</inkml:trace>
  <inkml:trace contextRef="#ctx0" brushRef="#br0" timeOffset="120380.08">14817 10354 0,'0'-18'15,"-18"18"1,18 18 0,-18 0-1,18-1-15,-17-17 0,-1 18 16,0 0-16,1-1 15,-1 1-15,1 0 0,-1-1 16,0-17 0</inkml:trace>
  <inkml:trace contextRef="#ctx0" brushRef="#br0" timeOffset="120560.19">14781 10160 0,'18'0'16,"-18"-18"-16,-18 36 62</inkml:trace>
  <inkml:trace contextRef="#ctx0" brushRef="#br0" timeOffset="120944.65">14482 10301 0,'-18'0'15,"0"-18"1,18 1 15,18 17-31,0 0 16,-18-18-16,17 18 16,1 0-1,-1 18-15,1-18 31,-18 17-31,0 1 16,-18 0-16,18-1 16,-17-17-16,-1 18 15,1 0-15,-1-1 0,0 1 0,1 0 16,-1-18-16,-17 17 0,17 1 16,0 0-16,-70-1 15</inkml:trace>
  <inkml:trace contextRef="#ctx0" brushRef="#br0" timeOffset="121352.08">14041 10231 0,'0'-18'0,"17"18"0,-17-18 16,18 1 0,-1 17-16,-17-18 15,18 18-15,0 0 16,-1 0-16,1 0 16,-18 18-1,0-1-15,0 1 16,-18-18-16,18 18 15,0-1-15,-17 1 0,17-1 16,-18 1-16,0 0 0,18-1 16,-17 1-16,17 0 0,-18-18 15,18 17 1,0 1-16,0 0 0,18-1 16,-1-17-1,1 0-15,-18-17 16,18 17-16,35-36 15</inkml:trace>
  <inkml:trace contextRef="#ctx0" brushRef="#br0" timeOffset="121495.13">14182 10336 0</inkml:trace>
  <inkml:trace contextRef="#ctx0" brushRef="#br1" timeOffset="-190686.49">12524 11483 0,'-18'0'31,"18"-18"-31,-18 18 16,18-17 15,-17 17-31,17 17 94,17-17-94,-17 18 0,0 0 0,18-18 16,-18 17-16,0 1 0,0-1 15,0 1-15,18 35 16,-18-35-16,0 17 0,0-17 16,17-1-16,-17 1 0,0 0 15,0-1-15,18 1 0,-18-1 16,0 1-16,0 0 15,18-18 17,-18-18-17,0 0-15,17 18 0,-17-17 16,0-1-16,18 1 16,-18-1-16,17 0 0,1 1 15,0-1-15,-1-17 0,19 17 16,-19 0-16,1 1 0,0 17 15,-1 0-15,1-18 0,-1 18 16,1 18-16,0-18 0,-1 17 16,1-17-16,-18 18 15,0 0-15,0-1 16,18 1-16,-18 0 0,-18-1 16,18 1-1,-18 0-15,18-1 0,-17-17 16,-1 18-16,0-1 0,-17-17 15,18 18-15,-1-18 0,0 0 0,-17 0 16,17 0-16,1 0 16,-1 0-16,0-18 0,1 18 15,17-17-15,0-1 0,0 1 16,17-1-16,1-35 31</inkml:trace>
  <inkml:trace contextRef="#ctx0" brushRef="#br1" timeOffset="-189934.97">12929 11289 0,'0'18'32,"0"-1"-17,18-17-15,-18 18 16,18-1-16,-18 1 15,0 0 1,0-36 15,0 0-15,0 1-16,0-1 16,17 1-1,-17-1-15,0 0 0,18 18 16,-18-17-16,0-1 15,18 18 1,-1 0 0,-17 18-16,0-1 15,18-17-15,-18 18 16,17 0 0,-17-1-16,-17-17 15,34-17 32,-17-1-31,0 0-16,0 1 15,18 17-15,-18-18 0,0 0 16,18 18-16,-18-17 16,17 17-1,1-18-15,0 18 16,-1 18-1,-17-1 17,18-17-32,-18 18 0,0 0 15,-18-18-15,18 17 16,18-17-16,-18 18 31</inkml:trace>
  <inkml:trace contextRef="#ctx0" brushRef="#br1" timeOffset="-188790.64">15222 11501 0,'18'0'31,"-36"0"-31,36 0 0,-18 17 16,0 1 15,0-1-31,0 1 16,0 0-1,0-1 1,-18-17-16,36 0 47,-18-17-32,18 17-15,-18-18 0,17 0 16,-17 1-16,18-1 16,0 1-16,-1-1 15,1 18-15,-18-18 16,17 18-16,1 0 16,0 0-16,-1 0 15,-17 18-15,0 0 16,18-18-16,-18 17 15,0 1 1,-18-18 0,36 0 15,-18-18-15,0 1-1,18-1 1,-1 18-16,19-18 15,-36 1-15,17 17 0,1 0 16,-18 17 0,18-17-16,-1 18 15,-17 0 1,18-1 0,-36 1-1,1 17 1</inkml:trace>
  <inkml:trace contextRef="#ctx0" brushRef="#br1" timeOffset="-188507.81">14993 11748 0,'0'17'0,"-18"-17"0,1 0 31,17 18-31,0-1 16,0 1-1,-18 0-15,18-1 16,-18 1-16,18 0 0,-17-18 15,-1 35 1</inkml:trace>
  <inkml:trace contextRef="#ctx0" brushRef="#br1" timeOffset="-188338.89">14922 11501 0,'-17'0'16,"-1"0"0,18 17-1,-17 1 1</inkml:trace>
  <inkml:trace contextRef="#ctx0" brushRef="#br1" timeOffset="-187987.06">14728 11695 0,'0'0'0,"0"-18"16,-17 18-16,17-18 15,0 1 1,17 17 0,1 0-1,-18-18 1,18 36-16,-1-18 16,-17 17-16,0 1 15,0 0 1,0-1-16,-17 1 15,17 0-15,-18-1 0,0 1 16,1-1-16,-54 19 31</inkml:trace>
  <inkml:trace contextRef="#ctx0" brushRef="#br1" timeOffset="-187542.9">14129 11748 0,'-18'-18'0,"0"0"16,18 1-16,0-1 15,0 0 1,18 1-16,0-1 15,-1 18-15,-17-18 16,18 18-16,0-17 0,-1 17 16,1 0-16,0 0 15,-1 17-15,-17 1 16,18-18-16,-36 18 16,18-1-16,0 1 15,-17 0-15,17-1 0,-18 1 0,18 0 16,-18-1-16,18 1 0,-17-1 15,17 1-15,-18 0 16,18-1-16,18 1 16,-1-18-1,1 0-15,0 0 16,-1 0-16,1 0 16,0-18-16,-1 18 0,1 0 15,35-53 1</inkml:trace>
  <inkml:trace contextRef="#ctx0" brushRef="#br1" timeOffset="-187392.17">14376 11748 0</inkml:trace>
  <inkml:trace contextRef="#ctx0" brushRef="#br1" timeOffset="-179986.36">4233 9525 0,'0'18'94,"-17"-18"-94,17 17 16,0 1 15,0 0-31,0-1 15,0 1 1,0-1 0,0 1-1,0 0 1,0-1 0,0 1-16,0 0 15,0-1 1,0 1-1,0 0 1,0-1 0,0 1-1,0-1-15,0 1 16,0 0 0,0-1-16,0 1 15,0 0 1,0-1-16,0 1 0,0 0 15,0-1 1,0 1-16,0 0 0,17-1 16,-17 1-1,0-1-15,0 1 16,0 0-16,0-1 16,0 1-16,0 0 15,0-1-15,0 1 16,18-18-16,-18 18 15,0-1-15,0 1 16,18-18-16,-18 17 0,0 1 16,0 0-1,17-18-15,-17 17 0,0 1 16,0 0-16,18-1 16,-18 1-16,0 0 15,0-1-15,0 1 16,18-18-16,-18 18 15,0-1-15,0 1 0,17-1 16,-17 1-16,0 0 16,0-1-16,0 1 15,18-18-15,-18 18 16,0-1-16,0 1 0,0 0 16,17-1-16,-17 1 15,0-1-15,0 1 16,0 0-16,0-1 0,18-17 15,-18 18-15,0 0 0,0-1 16,0 1-16,0 0 16,18-18-16,-18 17 0,0 1 15,0-1-15,0 1 16,0 0 0,17-18-16,-17 17 0,0 1 15,0 0-15,0-1 16,18 1-16,-18 0 15,0-1-15,0 1 16,18-18-16,-18 17 16,0 1-1,0 0-15,17-18 0,-17 17 16,0 1-16,18 0 16,-18-1-16,0 1 15,18 0-15,-18-1 16,0 1-16,17 0 15,-17-1 1,0 1 0,0-1 46,-17-17-62,-1 0 47,0-17-16</inkml:trace>
  <inkml:trace contextRef="#ctx0" brushRef="#br1" timeOffset="-179534.98">4410 11289 0,'-18'18'31,"36"-18"16,-18 17-32,17-17-15,-17 18 16,18-18-16,-18 17 16,18-17-16,-1 18 15,1-18 1,-18 18-16,18-18 16,-18 17-16,17-17 0,-17 18 15,0-36 16,18 18-15,-18-17-16,0-1 16,17 18-16,-17-18 0,0 1 15,0-1-15,18 18 0,-18-17 16,0-1-16,0 0 0,0 1 16,0-1-16,0 0 31</inkml:trace>
  <inkml:trace contextRef="#ctx0" brushRef="#br1" timeOffset="-178386.66">3492 10160 0,'18'18'62,"-18"-1"-46,18 1-16,-18 0 16,0-1-16,17-17 0,1 18 15,-18-1-15,18 1 0,-18 0 0,17-1 16,1 19 0,0-36-16,-18 17 0,17 1 0,-17 0 15,18-1-15,-18 1 0,18-18 16,-18 18-16,0-1 15,17-17-15,-17 18 0,0-36 32,0 1-17,0-1 1,0 0-16,0 1 16,18-1-1,-18 0-15,17 1 0,-17-1 16,18 0-16,-18 1 15,18 17-15,-1-18 16,1 18 0,0 18-1,-1-18-15,-17 17 0,18 1 16,-18 0 0,18-18-16,-18 17 0,0 1 15,0 0-15,17-18 0,-17 17 16,-17-17-16,17 18 15,0 0-15,-18-1 16,18 1-16,-18-18 16,18 17-16,-17-17 15,-1 18-15,0-18 16,18 18-16,-17-18 16,-1 0-16,0 0 15,18-18-15,-17 18 16,17-18-16,-18 18 0,18-17 31</inkml:trace>
  <inkml:trace contextRef="#ctx0" brushRef="#br1" timeOffset="-173144.16">2805 8714 0,'-18'0'15,"0"0"-15,1 0 16,34 0 46,1 0-46,0 0-16,-1 0 16,1 0-16,0 0 0,-1 0 0,1 0 15,-1 0-15,19-18 0,-1 18 16,-17 0-16,-1 0 15,19 0-15,34-18 16,-52 18-16,-1-17 0,19 17 16,-19 0-16,1 0 0,17-18 0,-17 18 15,-1 0-15,1 0 0,0 0 16,-1 0-16,1 0 0,0-18 0,-1 18 16,1 0-16,0 0 15,-1 0-15,1-17 16,-1 17-16,1 0 0,0 0 15,-1 0-15,1 0 16,0 0-16,-18-18 47,-18 18-31,0 0-1,1 0-15,17-18 16,-18 18-1,0-17-15,1 17 16,-1 0 0,18-18-16,-17 18 15,-1 0-15,18-17 16,-18 17-16,1-18 16,-1 18-1,18-18-15,-18 18 16,36 0 31,-18 18-16,18-18-31,-1 0 16,1 18-16,0-18 15,-1 0-15,1 0 0,-1 0 16,36 0-1,-17 0 1,-19 0-16,1 0 0,0 0 16,-1 0-16,1 0 15,-36 0 1,18 17 0,-17-17-1,17 18-15,-18-1 0,0 1 16,18 0-16,-17-18 15,17 17-15,0 1 0,-18 0 0,0-18 16,18 17-16,-17 1 0,17 0 16,-36-1-1,19 19-15,-1-19 32,1 1 30</inkml:trace>
  <inkml:trace contextRef="#ctx0" brushRef="#br1" timeOffset="-121216.88">20496 12471 0,'18'0'78,"-18"-18"-62,-18 18-1,18-18 17,-17 1-17,-1 17 1,0 0-1,1 0 1,17-18-16,-18 18 16,1 0-1,-1 0 17,0 0-17,1 18 16,-1-1-15,18 1-16,-18-18 16,18 18-1,0-1 1,-17-17-16,17 18 16,0 0-1,-18-18-15,18 17 16,0 1-16,0 0 15,0-1 1,0 1 0,18-18-16,-18 17 15,17-17 1,-17 18 0,18-18-1,0 0 16,-1-18-15,1 18 0,0-17-16,-1-1 15,1 18-15,-18-17 0,17 17 16,1-18-16,-18 0 0,18 1 16,-1 17-16,1-53 15,0 35 1,-1 0-16,-17 1 15,-17 17 79,17 17-94,0 1 16,0 0-1,0-1 1,0 1 0,0 0-16,0-1 15,0 1-15,0 0 16,17-18-16,-17 17 16,0 1-16,18-1 15,0 1 16,-1-18 1,1-18-1</inkml:trace>
  <inkml:trace contextRef="#ctx0" brushRef="#br1" timeOffset="-120256.72">20902 12488 0,'18'0'32,"-18"-17"-32,0-1 31,0 0-16,-18 1-15,0 17 32,18-18-17,-17 18-15,-1 0 16,1 0 0,17 18-16,-18-18 15,0 0 1,18 17-1,-17-17-15,17 18 0,-18-18 16,18 18-16,-18-18 16,18 17-16,-17 1 15,17 0-15,0-1 16,0 1 0,0 0-16,0-1 15,0 1 1,0-1-1,17 1 1,1-18 15,0 0-15,-18-18 0,17 18-16,-17-17 0,18 17 15,-18-18-15,18 18 0,-18-17 16,17 17-16,1-18 0,-1 0 15,1 1-15,0-1 16,-18 0-16,17 1 16,-17-1-16,0 0 31,0 1-31,-17 17 16,17 17 15,0 1-16,0 0 1,0-1 0,0 1-16,0 0 15,0-1 1,17-17-16,-17 18 16,0 0-16,0-1 15,18-17 16,0-17-15</inkml:trace>
  <inkml:trace contextRef="#ctx0" brushRef="#br1" timeOffset="-119780.29">21096 12277 0,'0'0'0,"18"0"32,-1 0-17,-17 17 1,18-17-16,0 0 16,-18 18-16,17 0 15,1-1-15,-18 1 16,18-18-16,-18 17 15,0 1-15,0 0 0,0-1 16,17 1-16,-17 0 0,0-1 16,0 1-16,0 0 15,-17 17-15,17-17 0,0-1 16,-18 1-16,18-1 0,-18 1 0,1 0 16,17-1-16,-18 1 0,18 0 15,-18-1-15,1 1 0,-1 0 16,-17 17-1</inkml:trace>
  <inkml:trace contextRef="#ctx0" brushRef="#br1" timeOffset="-119012.7">20073 12330 0,'0'-18'32,"0"36"46,-18-18-63,18 17-15,-17-17 16,17 18-16,0-1 0,-18 1 16,18 0-16,0-1 15,0 1-15,0 0 0,0-1 0,0 1 16,0 0-16,18 17 0,-18-17 16,0-1-16,17 1 0,-17-1 15,18 1-15,-18 0 0,18-1 0,-18 1 16,0 0-16,17-1 0,-17 1 15,36 0 1</inkml:trace>
  <inkml:trace contextRef="#ctx0" brushRef="#br1" timeOffset="-118276.28">21484 11942 0,'0'17'31,"-17"-17"-31,17 18 16,-18-18-16,18 17 15,-18 1-15,18 0 16,-17-18-16,17 35 16,-18-17-16,0-1 0,18 1 15,-17 0-15,-1-1 16,0 1 0,18-1-16,-17-17 15,34-17 16</inkml:trace>
  <inkml:trace contextRef="#ctx0" brushRef="#br1" timeOffset="-117952.14">21343 11942 0,'0'17'31,"18"-17"-15,-18 18 0,0-1-16,17-17 15,-17 18-15,0 0 0,18-18 0,-18 17 16,0 19-16,18 17 15,-1-36 1,-17 1 0,0-1-1,18-17-15,-36 0 32</inkml:trace>
  <inkml:trace contextRef="#ctx0" brushRef="#br1" timeOffset="-117672.97">21272 12100 0,'18'0'32,"0"0"-32,-1 18 15,1-18-15,0-18 16,52 18 0,-52 0-1,35-17 1</inkml:trace>
  <inkml:trace contextRef="#ctx0" brushRef="#br1" timeOffset="-116688.93">21784 12294 0,'0'-17'31,"0"34"-15,-18-17 15,18 18-16,-17-18-15,17 18 0,0-1 16,-18 1-16,18-1 0,-18 1 16,18 0-16,0-1 15,0 1-15,-17 0 0,17-1 16,0 1-16,0 0 0,0-1 16,0 19-16,0-19 15,17 18-15,-17-17 0,0 0 16,18-1-16,-18 1 0,18 0 15,-1-1-15,-17 1 0,18 0 16,-18-1-16,18 1 0,-1-18 16,-17 17-16,18-17 15,0 0-15,-1 0 16,19-17 15</inkml:trace>
  <inkml:trace contextRef="#ctx0" brushRef="#br1" timeOffset="-116109.71">22084 12330 0,'0'-18'15,"-18"18"-15,18-18 16,18 1-16,-18-1 15,18 18 1,-18-18-16,17 18 0,-17-17 16,18 17-16,-1-18 15,1 18-15,-18-18 16,18 18 0,-1 18-16,-17 0 15,18-1 1,-18 1-16,0 0 15,18-1-15,-18 1 0,0 0 0,0-1 16,17-17-16,-17 18 0,18-1 16,-18 1-16,0 0 0,18-1 15,-18 1-15,0 0 0,17-18 0,1 35 16,-18-17 0,17-1-16,-17 1 0,18-18 15,-18 18-15,0-1 16</inkml:trace>
  <inkml:trace contextRef="#ctx0" brushRef="#br1" timeOffset="-115783.9">22260 12435 0,'-17'0'63,"17"18"-63,-18-18 15,18 18-15,-18-18 16,18 17-16,-17-17 0,17 18 16,-18 0-16,0-18 15,18 17-15,-17-17 0,17 18 16,-18-18-16,18 18 0,18-18 62</inkml:trace>
  <inkml:trace contextRef="#ctx0" brushRef="#br1" timeOffset="-115297.88">22560 12488 0,'18'0'31,"-1"0"-31,1 0 16,0 0-1,-1 0 1,1 0-16,0 0 15,-1 0 1,1 0 0,0 0-16</inkml:trace>
  <inkml:trace contextRef="#ctx0" brushRef="#br1" timeOffset="-114976.45">22648 12382 0,'0'18'31,"18"0"-15,-18-1 0,0 1-1,0 0 1,0-1-16,0 1 15,0 0-15,0-1 16,0 1 0,0 0-1</inkml:trace>
  <inkml:trace contextRef="#ctx0" brushRef="#br1" timeOffset="-114184.68">23089 12347 0,'-17'0'0,"17"-17"15,-18 17-15,0 0 16,18-18-1,-17 18 1,-1 18 0,0-18-16,18 17 15,-17-17-15,-1 0 16,18 18-16,-17-1 0,17 1 16,-18 0-16,18-1 15,-18 1-15,18 0 16,0-1-16,-17 1 15,17 0-15,17-1 16,-17 1 0,18 0-16,0-18 31,-1 0-31,-17-18 16,18 18-16,-1-18 15,1 18-15,0-17 16,-1 17-16,-17-18 15,0 0-15,18 1 0,-18-1 16,18 18-16,-18-18 16,17 1-16,-17-1 15,0 0 1,0 36 31,-17-18-47,17 18 15,0-1-15,0 1 16,0 0 0,17-1-16,-17 1 15,18-18 1,-18 18-16,18-18 16,-1-18-1</inkml:trace>
  <inkml:trace contextRef="#ctx0" brushRef="#br1" timeOffset="-113488.11">23266 12100 0,'0'0'0,"0"18"31,0 0-15,0-1-16,0 1 15,0-1-15,17 19 16,-17-19-16,0 1 15,0 17-15,0-17 0,0 0 16,0-1-16,0 1 0,0 17 16,0-17-16,0-1 15,0 1-15,0 0 0,0-1 16,-17-17 31,17-17-47,17 17 0,-17-18 15,18 0-15,-18 1 16,18 17-16,-18-18 16,17 18-16,1-18 0,0 1 15,-1 17-15,1 0 16,-1-18-16,1 18 0,0 0 16,-1 0-16,-17 18 0,18-18 15,0 0-15,-18 17 16,17-17-16,-17 18 0,18-18 15,-18 18 1,0-1-16,0 1 0,0 0 16,-18-1-1,1 1-15,17 0 16,-18-18-16,0 0 0,18 17 16,-17-17-16,-1 0 15,0 18-15,1-18 0,-1 0 16,1 0-16,17-18 0,-18 18 15,0 0-15,1-17 16,-1-1 0,36-17-1</inkml:trace>
  <inkml:trace contextRef="#ctx0" brushRef="#br1" timeOffset="-113035.58">23671 12100 0,'18'0'31,"-18"18"-31,18 0 16,-18-1-16,17-17 16,-17 18-16,18-18 0,-18 17 15,18-17-15,-18 18 0,17 0 0,-17-1 16,18 1-16,-18 0 15,0-1-15,17 1 0,-17 0 0,0-1 0,0 1 16,0-1-16,0 1 16,0 0-16,0-1 0,-17 1 0,17 0 15,0-1-15,-18 19 16,1-1-16,-1-17 16,18-1-16,-18-17 0,18 18 0,-17-1 15,-1 1-15,0-18 16</inkml:trace>
  <inkml:trace contextRef="#ctx0" brushRef="#br1" timeOffset="-112120.11">24095 12153 0,'0'-17'0,"0"34"78,0 1-63,-18-18-15,18 17 0,0 1 16,-18 0-16,18-1 0,0 1 16,0 0-16,0-1 0,0 19 0,0-19 15,0 1-15,0-1 0,0 1 16,0 0-16,18 17 0,-18-17 0,18-1 16,-18 1-16,0 0 0,0-1 15,17-17-15,-17 18 0,18 0 16,0-1-16,-1 1 15,1-18 1,0 0-16,-1-18 16</inkml:trace>
  <inkml:trace contextRef="#ctx0" brushRef="#br1" timeOffset="-111468.33">24324 12100 0,'0'18'31,"18"0"-15,-18-1-1,0 1 1,17-18-16,-17 17 0,0 1 0,0 0 16,0-1-16,0 1 15,0 0-15,0-1 0,-17 1 16,17 0-16,0-1 0,0 1 15,-18-18-15,18 17 0,18-17 47,-1-17-31,-17-1-16,18 18 16,-18-17-16,18 17 0,-18-18 0,17 18 15,1-18-15,0 18 16,-1 0-16,-17-17 0,18 17 15,-1 0-15,1 0 16,-18 17-16,18-17 0,-18 18 16,17 0-1,-17-1 1,0 1-16,-17-18 0,17 17 16,0 1-16,-18 0 0,0-1 15,1 1 1,-1-18-16,1 18 15,-1-18-15,0 0 16,1 0-16,17-18 0,-18 18 16,0 0-16,1-18 15,34-17 1</inkml:trace>
  <inkml:trace contextRef="#ctx0" brushRef="#br1" timeOffset="-110796.66">24659 12065 0,'0'18'16,"18"-18"-1,-18 17 1,0 1 0,0 0-16,0-1 15,0 1-15,17-18 0,-17 17 0,0 1 16,0 0-16,0-1 0,0 19 16,0-19-1,0 1-15,-17 0 0,17-1 0,0 1 16,0-1-16,-18-17 0,18 18 15,0 0-15,-17-18 0,17 17 16,17-34 31,1-1-31,-18 0-16,17 18 15,-17-17-15,18-1 0,0 1 16,-1-1-16,1 0 15,0 18-15,-1 0 16,-17-17-16,18 17 16,0 0-16,-1 0 15,-17 17 1,18-17-16,-18 18 0,17-18 16,-17 18-16,0-1 15,0 1 1,0-1-16,-17 1 15,-1 0 1,1-18-16,-1 17 0,0-17 16,1 18-16,-1-18 15,0 0-15,1 0 0,-1-18 32,0 1-17,18-19 1</inkml:trace>
  <inkml:trace contextRef="#ctx0" brushRef="#br1" timeOffset="-110348.05">25047 11977 0,'18'0'32,"-18"17"-17,0 1 1,17-18-16,-17 18 0,0-1 15,18-17-15,-18 18 0,18 0 16,-18-1-16,17 1 16,-17 0-16,0-1 0,18 1 15,-18-1-15,0 1 16,0 0-16,0-1 0,0 19 0,-18-19 16,18 1-16,0 0 0,-17-1 15,-1 18-15,-17 1 16,17-19-16,1 1 15,17 0-15,-18-18 0,18 17 16,-18-17-16,36-17 47</inkml:trace>
  <inkml:trace contextRef="#ctx0" brushRef="#br1" timeOffset="-109928.7">25435 11712 0,'-17'18'78,"17"0"-63,-18-18-15,18 17 0,-18 1 16,18-1-16,0 1 0,-17-18 16,17 18-16,-18-1 0,0 1 15,1 0 1,-1-1-16</inkml:trace>
  <inkml:trace contextRef="#ctx0" brushRef="#br1" timeOffset="-109612.38">25347 11677 0,'0'0'0,"0"18"32,18-18-17,-18 17-15,0 1 16,0 0-16,17-18 16,-17 17-16,0 1 0,0-1 15,0 1-15,18 0 16,-18-1-16,0 1 0,18-18 15,-18 18-15,0-1 16,-18-17 15</inkml:trace>
  <inkml:trace contextRef="#ctx0" brushRef="#br1" timeOffset="-109308.99">25241 11800 0,'18'0'15,"0"0"1,-1 0-1,1 0-15,-1 0 16,1 0-16,0 0 0,-1 0 0,1 0 16,0 0-16,-1 0 15,1 0-15,0 0 0,-1 0 16,-17-17-16,18 17 0,-1 0 16</inkml:trace>
  <inkml:trace contextRef="#ctx0" brushRef="#br1" timeOffset="-99049.28">21449 14023 0,'18'0'32,"-18"-18"30,-18 1-31,18-1-15,-18 18-16,18-18 16,-17 18-1,17-17-15,-18 17 16,18-18-16,-18 18 0,1 0 15,-1 0 1,0 0 0,1 0-1,-1 0-15,0 18 16,1-1-16,-1-17 16,18 18-16,0 0 15,-17-18-15,17 17 0,0 1 0,-18-18 16,18 18-16,0-1 0,-18-17 15,18 18-15,0-1 0,0 1 16,0 0-16,0-1 16,0 1-16,18 0 0,-18-1 15,18-17-15,-1 0 16,1 0 0,-1 0-16,1-17 15,0 17-15,-1-18 16,1 0-16,0 18 0,-1-17 15,1-1-15,0 0 0,-1 1 16,1-1-16,0 1 0,-18-1 16,17 18-16,-17-18 0,-17 18 47,-1 18-32,18 0 1,0-1-1,0 1 1,0-1 0,0 1-16,0 0 15,0-1-15,18-17 0,-18 18 16,17-18-16,1 0 16,35-18 15</inkml:trace>
  <inkml:trace contextRef="#ctx0" brushRef="#br1" timeOffset="-98352.56">21908 14058 0,'0'-17'16,"0"-1"0,0 0-1,0 1 1,0-1-16,-18 18 0,18-18 0,-18 18 16,18-17-1,-17-1-15,-1 18 16,0 0-1,1 18 1,-1-18-16,18 17 16,-18 1-16,1 0 0,-1-1 15,18 1-15,-18-18 16,18 18-16,-17-1 0,-1-17 16,18 18-16,0-1 0,-17-17 15,17 18-15,0 0 0,0-1 16,0 1-16,17-18 15,-17 18-15,18-18 16,-1 0-16,1 0 16,0 0-1,-1 0-15,-17-18 0,18 0 16,0 1-16,-1-1 16,1 0-16,0 1 15,-18-1-15,17 18 0,-17-17 16,0-1-16,18 18 0,-18-18 15,18 18-15,-18-17 0,0-1 16,17 18-16,-34 0 31,17 18-15,0-1-16,0 1 16,0 0-1,0-1-15,0 1 16,0-1-16,0 1 15,17 0-15,-17-1 16,18-17-16,-1 0 16,36-17-1</inkml:trace>
  <inkml:trace contextRef="#ctx0" brushRef="#br1" timeOffset="-97665.45">22084 13705 0,'0'-17'32,"0"34"-17,18-17 1,-1 0-16,-17 18 15,18-18-15,-1 18 0,-17-1 16,18 1-16,0 0 0,-1-1 16,-17 19-16,0-19 0,18 1 15,-18-1-15,18 19 0,-18-19 16,-18 19-16,18-1 0,-18-17 16,18-1-16,0 18 0,-17-17 0,-1 0 15,18 17-15,-123 36 16</inkml:trace>
  <inkml:trace contextRef="#ctx0" brushRef="#br1" timeOffset="-97100.52">21043 13758 0,'-17'0'16,"17"18"-16,-18-18 15,0 18 1,1-18-16,17 17 16,0 1-16,-18 0 0,0 17 15,18-18-15,0 1 0,0 17 16,0-17-16,0 17 0,0 1 15,0-1-15,0-18 0,18 19 16,0-1-16,-18-17 0,17 17 16,19-17-16,69 52 15</inkml:trace>
  <inkml:trace contextRef="#ctx0" brushRef="#br1" timeOffset="-96504.4">22490 13388 0,'-18'0'15,"18"18"17,-18-18-32,18 17 15,0 1-15,-17-1 16,17 1-16,-18 0 0,18-1 0,0 1 16,-18 0-16,18-1 0,-17 1 15,17 0-15,-18-1 16,18 1-16,0-36 47</inkml:trace>
  <inkml:trace contextRef="#ctx0" brushRef="#br1" timeOffset="-96269.4">22366 13423 0,'0'18'32,"18"-1"-32,-18 1 15,17 0 1,-17-1-16,18 1 0,-18 0 16,0-1-16,18-17 0,-18 18 15,17 0-15</inkml:trace>
  <inkml:trace contextRef="#ctx0" brushRef="#br1" timeOffset="-96061.02">22331 13529 0,'0'0'0,"17"0"16,1 0-1,0 0-15,-1 0 16,1 0-16,0-18 16,35 1-1</inkml:trace>
  <inkml:trace contextRef="#ctx0" brushRef="#br1" timeOffset="-95213.13">22789 13723 0,'-17'18'15,"17"-1"1,-18-17 0,18 18-16,0 0 0,-17-1 15,17 1-15,0 0 16,0-1-16,-18 36 0,18-18 15,0 1-15,18-19 0,-18 19 16,0-19-16,0 1 0,17-1 16,-17 1-16,18 0 0,-1-1 15,36-17 1</inkml:trace>
  <inkml:trace contextRef="#ctx0" brushRef="#br1" timeOffset="-94637.03">23036 13723 0,'0'18'47,"0"-1"-31,0 1-1,0 0-15,0-1 16,0 1-16,0 0 0,0 17 0,0-18 16,0 1-16,0 0 15,0-1-15,0 1 16,0-36 15,18 18-15,-18-17-16,0-1 0,18 18 0,-1-18 15,1 1 1,0 17-16,-1 0 16,1-18-16,0 18 0,-18 18 0,17-18 15,1 0-15,-1 0 16,1 17-16,0 1 15,-18 0-15,0-1 16,0 1-16,0 0 16,-18-18-16,18 17 0,-18-17 0,18 18 15,-17-18-15,-1 0 0,18 18 16,-17-18-16,-1 0 0,0 0 16,1 0-16,-1 0 0,0-18 15,1 18-15,-1-18 16,18 1-1,-18-1-15,54-53 16</inkml:trace>
  <inkml:trace contextRef="#ctx0" brushRef="#br1" timeOffset="-94052.83">23442 13600 0,'0'0'0,"0"17"31,0 1-15,18-1-16,-18 1 15,0 0-15,0-1 0,0 1 16,0 0-16,0-1 0,17 1 16,-17 0-16,0-1 0,0 1 0,0 0 15,-17 17-15,17-18 0,0 1 16,0 0-16,-18-1 16,18 1-16,0-36 46,18 1-30,-18-1-16,17 0 0,-17 1 16,18-1-16,0 1 15,-1 17-15,-17-18 16,18 18-16,0 0 0,-1 0 16,1 0-16,-18 18 15,17-18-15,1 17 16,-18 1-16,0-1 0,18-17 0,-18 18 15,0 0-15,-18-1 0,18 1 0,0 0 16,-18-1 0,1-17-16,17 18 0,-18-18 15,1 0-15,-1 18 0,0-18 0,1 0 16,-1 0-16,0 0 0,18-18 16,-17 18-16,17-53 15</inkml:trace>
  <inkml:trace contextRef="#ctx0" brushRef="#br1" timeOffset="-93756.24">23760 13635 0,'0'17'15,"17"-17"-15,1 18 16,-1 0-16,1-1 16,0 1-16,-1 0 15,1-1-15,-18 1 0,18 0 16,-18 17-16,0-17 0,0-1 16,0 1-16,0-1 15,-18 1-15,18 0 0,-35 17 16,17 0-16,0-17 15,1 0-15,-1-36 16</inkml:trace>
  <inkml:trace contextRef="#ctx0" brushRef="#br1" timeOffset="-93450.07">24148 13370 0,'-18'0'47,"18"18"-31,-18-18-16,18 18 0,0-1 15,-17-17-15,17 18 0,0-1 0,-18 1 16,0 0-16,1-1 0,-1 1 16,1 0-1,-1-1-15,0 1 0,1-18 16</inkml:trace>
  <inkml:trace contextRef="#ctx0" brushRef="#br1" timeOffset="-93213.3">24007 13370 0,'17'0'0,"-17"18"0,18 0 15,-18-1-15,17 1 16,-17-1-16,18 1 15,-18 0-15,18 17 16,-18-17-16,0-1 16,17-17-16,-17 18 0,-17 0 31</inkml:trace>
  <inkml:trace contextRef="#ctx0" brushRef="#br1" timeOffset="-93008.65">23971 13511 0,'18'0'16,"0"0"-16,-1 0 0,1 0 15,-1-17-15,1 17 0,0 0 16,-1 0-16,1-18 15,0 18-15,17-18 16</inkml:trace>
  <inkml:trace contextRef="#ctx0" brushRef="#br1" timeOffset="-92233.08">24818 13758 0,'0'18'0,"0"0"15,18-18 1,-18 17-16,0 1 16,0 0-16,17-18 0,-17 17 15,0 1-15,0-1 16,18 1 0,-18-36-1,17 1 1,-17-1-16,0 1 0,18-1 15,0-17-15,-1-1 0,1 1 16,17 0-16,-17-1 0,17 1 0,18 0 16,106-124-1</inkml:trace>
  <inkml:trace contextRef="#ctx0" brushRef="#br1" timeOffset="-88529.39">21414 15187 0,'0'-18'93,"-18"18"-93,18-17 16,-18-1 0,18 1-1,-17 17-15,17-18 0,-18 18 16,18-18-16,-18 18 16,1 0-16,-1-17 0,0 17 15,1 0-15,-1 17 16,1-17-16,-1 0 15,0 18-15,1 0 16,-1-1 0,18 1-16,0-1 0,-18 1 0,18 0 15,0-1-15,-17 1 0,17 0 16,0-1-16,0 1 0,0 0 16,0-1-16,17 1 15,-17-1-15,18-17 16,0 18-16,-1-36 15,1 18 1,0-17-16,-1 17 16,1-18-16,-18 1 0,17 17 0,1-36 0,0 19 15,-1-1-15,-17 0 0,18 18 16,-18-17-16,18-1 0,-18 0 16,0 1-16,17 17 0,-17-18 15,18 18 16,-18 18-15,0-1 0,0 1-16,0 0 15,-18-1-15,18 1 0,0 0 16,0-1-16,0 1 0,0 0 16,18-18-16,-18 17 15,18-17-15,-1 0 16,19-17-1</inkml:trace>
  <inkml:trace contextRef="#ctx0" brushRef="#br1" timeOffset="-87864.16">21802 15222 0,'0'-17'31,"0"-1"-15,-18 0 0,18 1-1,0-1 1,-18 18-16,1-17 15,17-1-15,-18 18 16,0 0-16,1 0 16,-1 0-16,1 0 15,-1 18 1,0-1-16,18 1 16,-17-18-16,17 17 15,0 1-15,-18 0 0,18-1 16,0 1-16,-18 0 0,18-1 15,0 1-15,0 0 0,0-1 16,0 1-16,0-1 16,18-17-16,-18 18 15,18-18 1,-18-18-16,17 1 0,1 17 16,-18-18-16,18 1 0,-1-1 15,-17 0-15,18 1 0,-18-1 16,17 0-16,-17 1 0,18-1 15,-18 0-15,0 1 16,18 17-16,-18-18 16,17 36 15,-17-1-31,0 1 16,18 0-16,-18-1 15,0 1-15,0 0 0,18-18 16,-18 17-16,17 1 15,1-18-15,-18 18 16,18-36-16,-1 0 16</inkml:trace>
  <inkml:trace contextRef="#ctx0" brushRef="#br1" timeOffset="-87605.69">21908 14975 0,'17'0'16,"1"18"-1,-1 0 1,1-18-16,0 17 16,-1 1-16,1 0 15,0-1-15,-1 1 0,1 17 16,-18-17-16,0-1 15,0 19-15,0-19 0,-18 19 0,18-1 16,-17-17-16,-1-1 16,0 1-16,-35 52 15</inkml:trace>
  <inkml:trace contextRef="#ctx0" brushRef="#br1" timeOffset="-87109.28">20990 15046 0,'-17'0'15,"-1"0"17,0 0-17,1 0 1,17 18 0,-18-1-16,0 1 15,18 0-15,0-1 0,-17 18 16,17-17-16,0 0 0,0 17 0,0-17 15,17 17-15,-17-17 16,0 17-16,18-18 0,0 19 16,52 34-1</inkml:trace>
  <inkml:trace contextRef="#ctx0" brushRef="#br1" timeOffset="-86585.1">22278 14676 0,'-18'0'16,"18"17"0,0 1-16,-17-18 15,17 17-15,-18 1 16,18 0-16,-18-1 15,18 1-15,-17 0 0,17-1 0,-18 1 16,18 0-16,-18-1 0,18 1 16,-17-1-16,17 1 15</inkml:trace>
  <inkml:trace contextRef="#ctx0" brushRef="#br1" timeOffset="-86332.25">22119 14693 0,'0'0'0,"0"18"32,18-18-17,-18 17-15,17-17 16,-17 18-16,18-18 0,-18 18 15,18-1-15,-18 1 0,17-18 0,-17 18 16,18-1-16,0-17 0,-18 18 16,17-18-16,-17 18 0,18-18 15,-36 17-15,36-17 32</inkml:trace>
  <inkml:trace contextRef="#ctx0" brushRef="#br1" timeOffset="-86120.68">22084 14834 0,'18'0'15,"-1"0"-15,1 0 16,-1 0-16,1-17 15,0 17-15,-1-18 0,1 18 16,53-35 0</inkml:trace>
  <inkml:trace contextRef="#ctx0" brushRef="#br1" timeOffset="-85125.7">22666 15275 0,'0'-17'15,"0"-1"1,0 0-16,0 1 16,-18-1-1,18 0 1,-17 18-16,17-17 15,-18 17-15,18-18 0,-18 18 16,1-17 0,-1 17-16,0 0 15,1 0-15,-1 17 16,1-17 0,-1 0-16,18 18 15,-18-18-15,1 17 16,17 1-16,-18 0 15,18-1-15,0 1 16,0 0-16,-18-18 0,18 17 16,0 1-16,18 0 15,-18-1-15,0 1 0,0-1 16,18-17-16,-18 18 16,17-18-16,1 18 15,0-18-15,-18-18 0,17 18 16,1 0-16,-1-35 15,1 35-15,0-18 16,-1 1-16,1-1 0,-18 0 16,18 1-16,-18-1 0,17 18 15,-17-18-15,0 1 0,18 17 16,-18-18-16,0 0 16,0 1-16,0 34 62,0 1-46,0 0-1,0-1-15,0 1 16,0 0-16,0-1 16,0 1-16,18 0 15,-18-1-15,0 1 16,17-18-16,1 17 15,-18-34-15,35-1 32</inkml:trace>
  <inkml:trace contextRef="#ctx0" brushRef="#br1" timeOffset="-84308.88">22913 14852 0,'0'-18'0,"0"1"16,-18 17-1,18 17 32,18-17-47,-18 18 0,0 0 16,0-1-16,0 1 0,18-1 16,-18 1-16,0 17 15,0-17-15,0 0 0,0-1 16,0 1-16,0 17 0,0-17 0,0 0 15,0-1-15,0 1 0,-18-1 16,18 1-16,0 0 16,-18-18-1,36 0 48,0-18-48,-18 0 1,17 18-16,-17-17 16,18 17-16,-18-18 0,17 18 15,1 0-15,-18-17 0,18 17 0,-18-18 16,17 18-16,1-18 16,0 36-16,-1-18 15,1 0 1,-18 18-1,18-18-15,-18 17 16,17-17-16,-17 18 0,0-1 16,0 1-1,0 0 1,0-1 0,-17-17-16,17 18 0,0 0 15,-18-18-15,18 17 16,-18-17-16,18 18 0,-17-18 15,-19 18-15,19-18 16,17 17-16,-18-17 16,0 0-16,1 0 0,-1 0 15,18-17-15,-17 17 16,17-18 0,-18 0-16,0-52 15</inkml:trace>
  <inkml:trace contextRef="#ctx0" brushRef="#br1" timeOffset="-82644.86">23548 14922 0,'-18'0'16,"1"0"15,17 18-16,-18 0 1,0-1-16,18 1 16,0 0-16,0-1 0,-17 1 15,17 0-15,0 17 0,0-17 0,-18-1 16,18 18-16,0 1 0,18-19 16,-18 19-16,0-19 0,17 19 15,-17-19-15,0 1 0,18-1 0,0 1 16,-1-18-16,36 18 31</inkml:trace>
  <inkml:trace contextRef="#ctx0" brushRef="#br1" timeOffset="-81933.09">23707 14905 0,'17'0'47,"-17"17"-31,0 1-16,0 0 15,0-1-15,0 1 16,0 0-16,0-1 0,0 1 0,0 0 16,0-1-16,0 1 0,0 0 15,0-1-15,0 1 16,0-1-16,0 1 16,0-36 15,18 18-31,-18-17 0,0-1 15,18 1-15,-18-1 16,17 18-16,1-18 0,-18 1 16,17 17-16,1-18 0,0 18 15,-1-18-15,19 18 16,-1 0-16,-35 18 0,18-18 16,-1 0-16,-17 18 0,18-1 15,-18 1-15,-18-18 16,18 18-16,0-1 0,-17-17 0,17 18 15,-18-18-15,0 17 0,1-17 16,17 18-16,-18-18 0,0 0 16,1 0-16,-1 0 0,0 0 0,1 0 15,-1 0-15,1 0 0,17-18 16,-18 18-16,18-17 16,18-36-1</inkml:trace>
  <inkml:trace contextRef="#ctx0" brushRef="#br1" timeOffset="-81376.91">24024 14817 0,'18'17'31,"-18"1"-15,17-18-16,-17 18 0,18-1 15,-18 1-15,0-1 16,18 1-16,-18 0 0,0-1 0,0 1 16,0 0-16,0-1 0,0 1 15,0 0-15,0-1 0,0 1 16,0 0-16,0-1 0,0-34 47,0-1-32,0 0-15,17 18 16,-17-17-16,0-1 0,18 18 16,0-18-16,-18 1 0,17 17 15,1-18-15,0 18 0,-1 0 16,1-18-16,-1 18 0,1 0 15,0 0-15,-1 18 0,1-18 0,0 18 16,-1-18-16,-17 17 16,0 1-16,-17 0 15,17-1-15,0 1 16,-18-18-16,18 18 0,-18-1 16,1-17-16,-1 18 0,0-18 0,18 17 15,-17-17-15,-1 0 0,1 0 16,-1 0-16,0-17 15,1-1-15,34-35 32</inkml:trace>
  <inkml:trace contextRef="#ctx0" brushRef="#br1" timeOffset="-80833.19">24448 14746 0,'0'0'0,"17"0"62,-17 18-46,18-18-16,-1 17 15,1-17-15,-18 18 0,18-18 16,-18 18-16,17-1 0,1 1 16,-18 0-16,18-18 0,-1 35 0,-17-18 15,0 1-15,18 0 0,-36-1 16,18 19-16,-17 17 15,-1-36-15,0 19 0,1-19 16,17 1-16,-18-1 0,0 1 16,1 0-16,-1-1 0,18 1 15,-17-18-15,-1 0 16</inkml:trace>
  <inkml:trace contextRef="#ctx0" brushRef="#br1" timeOffset="-80464.92">24730 14570 0,'0'17'47,"-18"-17"-47,18 18 0,-18 0 15,18-1-15,0 1 0,-17 0 16,17-1-16,0 1 0,-18-1 15,1 1-15,-1 17 0,0-17 16,18 0-16,-17-1 16,17-34 15</inkml:trace>
  <inkml:trace contextRef="#ctx0" brushRef="#br1" timeOffset="-80221.26">24624 14570 0,'0'0'0,"18"0"16,-18 17-16,17-17 16,-17 18-16,18 0 0,-1-1 15,-17 1 1,18 0-16,-18-1 15,18 1-15,-18-1 0,0 1 0,0 0 16,0 17 0,0-17-1,0-36 1</inkml:trace>
  <inkml:trace contextRef="#ctx0" brushRef="#br1" timeOffset="-80021.63">24624 14746 0,'18'0'16,"-1"0"-16,1 0 0,-18-18 15,35 18-15,-17 0 16,-1-17-16,1 17 0,35-35 15</inkml:trace>
  <inkml:trace contextRef="#ctx0" brushRef="#br1" timeOffset="-74468.98">25259 14922 0,'-18'0'15,"18"-17"1,-17 34 31,34-17-32,-17 18 1,0 0-16,0-1 16,0 1-16,0 0 15,0-1-15,0 1 0,0 0 16,18-1-16,-18 1 16,18-18-1,-1-18 1,-17 1-16,18-19 0,17-17 15,-17 36-15,-1-19 16,-17 1-16,18 0 0,0 17 0,-1-17 16,1 17-16,17-17 0,18-18 31</inkml:trace>
  <inkml:trace contextRef="#ctx0" brushRef="#br2" timeOffset="-47678.19">2981 17886 0</inkml:trace>
  <inkml:trace contextRef="#ctx0" brushRef="#br2" timeOffset="-31518.36">6050 15293 0,'0'-18'46,"-18"1"95,18-1-94,-17 18-47,17-18 16,-18 18-1,18-17 1,-17 17-1,17-18 1,-18 18-16,0-18 31,1 18-15,17-17 0,-18 17-1,18-18 1,-18 18-16,1 0 15,-1 0 17,18-17-32,-18 17 0,1 0 15,-1 0 1,18-18 0,-17 18-16,-1 0 15,0 0 1,1 0-16,-1 0 15,0 0 1,1 0 0,-1 0 15,0 0-31,1 0 16,-1 0-1,1 0-15,-1 0 16,0 0-1,1 0 1,17 18 0,-18-18-16,0 0 15,1 0-15,17 17 16,-18-17-16,0 0 16,1 18-1,-1-18 1,18 17-1,-17-17-15,-1 0 16,18 18-16,-18-18 16,1 0-1,17 18-15,-18-18 16,0 0 0,18 17-16,-17-17 0,17 18 15,-18-18-15,18 18 16,-18-18-16,1 0 15,17 17 1,-18-17-16,0 18 31,1 0-15,-1-18-16,18 17 16,-17-17-16,17 18 15,-18-18-15,18 17 16,0 1-16,-18-18 15,18 18-15,-17-18 16,17 17-16,-18-17 16,18 18-16,0 0 31,-18-18-31,18 17 16,0 1-16,0 0 15,-17-18-15,17 17 16,0 1-1,0 0-15,0-1 16,-18-17-16,18 18 16,0-1-16,0 1 15,0 0 1,0-1 0,0 1-16,0 0 15,0-1 1,0 1-16,0 0 15,0-1 1,0 1 0,18-18-16,-18 17 15,0 1 1,17-18-16,-17 18 0,0-1 16,0 1-1,18-18-15,-18 18 16,0-1-16,18-17 15,-18 18-15,0 0 16,0-1 0,17-17-16,-17 18 15,18-18 1,-18 17-16,18-17 16,-18 18-16,17-18 15,-17 18 1,18-18-16,-18 17 15,17-17 1,-17 18-16,18-18 0,-18 18 16,18-18-16,-1 17 31,1-17-31,-18 18 16,18-18-1,-18 18-15,17-18 0,1 0 16,0 0-1,-1 17-15,1-17 16,0 0 0,-1 0-1,1 0-15,-18 18 0,17-18 16,1 0-16,0 0 16,-1 0 15,1 0-16,0 0-15,-1 0 16,1 0 0,0 0-1,-1 0 1,1 0 0,-1 0-16,1 0 15,0 0 1,-18-18-1,17 18-15,1 0 16,0-17 0,-1 17-1,1-18-15,0 18 16,-18-18-16,17 18 16,1-17-1,-1 17-15,1 0 16,-18-18-16,18 0 15,-1 18 1,-17-17-16,18 17 0,-18-18 16,18 18-16,-18-18 15,17 18-15,1-17 0,0-1 16,-1 1 0,-17-1-1,18 18-15,-18-18 16,17 18-16,-17-17 15,0-1-15,18 18 0,-18-18 16,18 1 0,-18-1-16,17 0 15,-17 1-15,18 17 16,-18-18-16,18 1 16,-18-1-16,0 0 15,17 18 1,-17-17-16,0-1 15,0 0 1,0 1-16,0-1 16,0 0-1,0 1-15,0-1 16,0 1-16,0-1 16,0 0-1,-17 18-15,17-17 0,0-1 16,0 0-1,0 1-15,-18 17 16,18-18-16,-18 18 16,18-18-16,0 1 0,-17-1 15,17 0 1,-18 1-16,18-1 16,-18 18-16,1-17 15,-1 17 1,18-18-16,-17 18 15,-19-35 1</inkml:trace>
  <inkml:trace contextRef="#ctx0" brushRef="#br2" timeOffset="-27578.36">5539 15469 0,'0'0'0,"0"-17"31,0-1 16,0 36-16,17-18-31,-17 17 16,0 1-1,0 0 1,18-18-1,-18 17-15,0 1 0,0 0 16,0-1-16,0 1 16,0-1-16,0 1 15,0 0-15,0-1 0,0 1 16,0 0-16,0-1 16,0 1-16,0 0 15,18-18 1,-1 0-1,1 0-15,-1-18 16,1 18 0,0-18-1,-1 18-15,-17-17 32</inkml:trace>
  <inkml:trace contextRef="#ctx0" brushRef="#br2" timeOffset="-27266.55">5486 15610 0,'17'-17'47,"1"17"-32,0-18-15,-1 18 0,1 0 16,0-17-16,34-19 15,19 1 1</inkml:trace>
  <inkml:trace contextRef="#ctx0" brushRef="#br2" timeOffset="-8139.02">4762 12859 0,'0'0'0,"-17"0"63,17-18 15,0 0-16,0 1-30,0 34 93,17-17-125,-17 18 15,0 0-15,18-18 16,-18 17-16,18-17 0,-18 18 0,0 0 15,17-18-15,-17 17 16,18 1 0,-18 0-16,0-1 0,18 1 15,-18 0-15,0-1 16,17 1-16,-17-1 16,18 1-16,-18 0 0,18-1 15,-18 1-15,17 0 16,-17-1-16,18 1 15,-18 0-15,18-1 0,-18 1 16,17-1-16,-17 1 16,0 0-16,18-18 0,-18 17 15,0 1-15,17-18 0,-17 18 16,0-1-16,18 1 16,-18 0-16,0-1 0,0 1 0,18-1 15,-18 1-15,17 0 16,-17-1-16,0 1 0,18 0 15,-18-1-15,0 1 16,18 0-16,-18-1 16,17-17-16,-17 18 0,0-1 15,18 1-15,-18 0 16,18-1-16,-18 1 0,0 0 16,17-1-16,-17 1 15,18 0-15,-18-1 16,0 1-16,17 0 15,-17-1-15,0 1 0,18-1 16,-18 1-16,0 0 0,18-1 16,-18 1-16,0 0 15,17-1-15,-17 1 0,18 0 16,-18-1-16,0 1 16,0-1-16,18-17 0,-18 18 15,0 0-15,17-1 0,-17 1 0,0 0 16,18-1-16,-18 19 15,18-36-15,-18 17 0,17 1 0,-17 0 16,0-1-16,18 1 16,-18-1-16,0 1 0,18 0 15,-18-1-15,0 1 0,0 0 16,17-18-16,-17 17 0,0 1 16,18 0-16,-18-1 0,17 1 15,-17-1-15,0 1 0,18 0 16,-18-1-16,0 1 0,18 0 0,-18-1 15,0 1-15,0 0 16,0-1-16,0 1 16,17-1-16,-17 1 31,18 0 16,-18-1-32,0 1-15,0 0 16,0-1-16,18 1 16,-18 0-16,0-1 15,0 1-15,17-18 47,-17 17-31,0 1 15,0 0-15,18-18-1,-18 17 1,0 1 15,0 0-15,0-1-1,0 1-15,0 0 32,0-36 30,-18 18-62,1-18 16,-1 1-1,18-1 1,-18 0-16,1 1 16,17-1-1,0 0 1,-18 18 0,18-17-16,18 17 93,-18 17-93,0 1 16,0 0-16,17-18 16,-17 17-16,18-17 0,-18 18 15,18-18-15,-18 18 16,17-18-1,-17-18-15,18 18 16,-18-18 0,18 18-16,-18-17 15,17 17-15,-17-18 16,0 0-16,18 18 16,-18-17-16,0-1 0,17 18 15,-17-17-15,18-1 16,-18 0-16,18 1 15,-18-1-15,17-35 16</inkml:trace>
  <inkml:trace contextRef="#ctx0" brushRef="#br2" timeOffset="-7047.11">4639 14146 0,'0'-17'15,"18"17"1,-18-18-16,0 0 15,0 1 1,-18 17 0,18-18-16,-18 1 15,1-1 1,17 0 0,-18 18-16,18-17 0,-18 17 15,18-18-15,-17 18 0,17-18 16,-18 18-16,1-17 15,-1 17 1,0 0 0,1 0-16,17 17 0,-18-17 15,0 18 1,18 0-16,0-1 16,-17 1-16,17 0 15,0-1-15,-18 1 0,36-18 0,-18 17 16,0 19-16,17-1 15,-17-17-15,0-1 16,18 1-16,0 0 16,-1-18-16,-17 17 0,18-17 15,0 18-15,-1-18 0,1 0 16,-1 0 0,1-18-16,0 18 15,-18-17-15,17-1 0,-17 0 16,18 18-16,-18-17 0,0-1 15,0 0-15,18 1 0,-18-1 0,0 0 16,0 1-16,0-1 16,0 1-16,0-1 15,17 18 48,-17 18-63,18-1 15,-18 1 1,18-1-16,-1 1 16,-17 0-16,18-1 0,-1 1 15,-17 0-15,18-18 16,-18 17-16,18-17 0,-1 0 16,1 0-16,0 0 15,-1-17 1</inkml:trace>
  <inkml:trace contextRef="#ctx0" brushRef="#br2" timeOffset="-3447.1">8273 13229 0,'0'18'47,"0"-1"15,-18 1-46,18 0 0,-18-18-16,18 17 15,0 1-15,0 0 16,-17-1-16,17 1 16,-18 0-16,18-1 0,-18-17 15,18 35-15,-35-17 16,18 0-16,17-1 15,-18 1-15,0-18 0,18 18 16,-17-1-16,17 1 0,-18-18 16,18 18-16,-18-1 0,1 1 0,17-1 15,-18-17-15,18 18 0,-18 0 16,1-1-16,-1-17 0,18 18 16,-17 0-16,-1-1 0,0 1 15,1-18-15,-1 18 0,18-1 0,-18 1 16,1-18-16,-1 18 0,18-1 15,-18 1-15,18-1 0,-17 1 0,-1-18 16,0 35-16,1-17 16,-1 0-16,18-1 0,-17-17 15,-1 18-15,0 0 0,18-1 0,-17-17 16,-1 18-16,0-1 0,18 1 16,-17 0-16,-1-18 0,0 17 0,1 1 15,-1 0-15,1-1 16,-1 1-16,0 0 0,1-1 15,-1-17-15,18 18 16,-18-18-16,18 18 0,-17-1 16,17 1-16,-18-18 15,18 17-15,-18-17 0,18 18 16,-17-18-16,17 18 0,-18-18 16,18 17-16,-18-17 0,18 18 15,-17-18-15,-1 18 0,1-1 16,-1 1-16,0 0 15,1-1-15,-1 1 16,0-1-16,18 1 0,-17-18 16,-1 18-16,0-18 0,1 17 15,-1 1-15,1 0 0,-1-1 16,0 1-16,1-18 16,-1 18-16,0-18 0,18 17 15,-17-17-15,-1 18 0,0-18 16,18 17-16,-17 1 15,-1-18 1,18 18-16,-17-18 0,17 17 16,-18-17-16,18 18 15,-18-18-15,1 18 0,-1-1 16,0 1-16,1 0 16,-1-1-16,0 1 0,1-18 15,-1 17-15,18 1 16,-17-18-16,-1 18 0,0-18 0,18 17 15,-17-17-15,-1 0 0,18 18 16,-18-18-16,18 18 16,-17-18-16,-1 0 15,18 17-15,-18-17 16,18 18 0,-17-18-16,-1 0 15,18 18-15,-18-18 16,18 17-16,-17-17 31,17 18-31,-18-18 0,18 18 16,-17-18-16,17 17 15,-18-17-15,0 0 63,18-17-48,0-1 32,18 18-31,-18-18-16,18 1 16,-18-1-1,17 18-15,-17-18 0,18 18 16,-18-17-16,17-1 15,-17 0-15,0 1 16,-17 17 31,17 17-47,-18-17 16,18 18-1,0 0 1,-17-18-16,17 17 15,0 1 1,0 0-16,-18-1 16,18 1-16,-18-18 15,18 18-15,0-1 0,-17-17 0,17 18 16,-18-1-16,18 1 16,-18-18-16,18 18 0,0-36 109,18 18-109,0 0 16,-18-18-16,17 18 0,1-17 15,0 17-15,-1 0 16,1-18-16,-1 18 0,1-17 15,0 17-15,-1 0 16,1 0-16,0 0 31,-1 0-15,1 0-16,17-36 16</inkml:trace>
  <inkml:trace contextRef="#ctx0" brushRef="#br2" timeOffset="-2460.81">7726 14411 0,'0'-18'0,"0"1"31,0-1-31,0 0 47,-18 18-47,18-17 16,-17 17-16,-1 0 15,0 0 1,1 0-16,17 17 15,-18-17-15,0 0 0,18 18 16,-17-18 0,-1 18-1,0-18-15,18 17 16,-17 1-16,17 0 16,-18-18-16,18 17 15,0 1-15,0 0 16,0-1-16,-17 1 0,17-1 15,0 1-15,17-18 0,-17 18 16,0-1-16,18-17 16,-18 18-16,17-18 0,-17 18 15,18-18-15,-18-18 16,18 18-16,-1 0 0,-17-18 16,18 18-16,-18-17 15,18 17-15,-18-18 0,17 0 16,1 1-16,-18-1 0,18 1 0,-18-1 15,17 0 1,-17 1-16,18-1 0,-36 0 16,36 18 46,-18 18-62,0 0 16,17-18-16,-17 17 0,18 1 15,-18 0-15,18-1 16,-1 1 0,1-18-16,0 0 15,35-35 1</inkml:trace>
  <inkml:trace contextRef="#ctx0" brushRef="#br2" timeOffset="641.21">5450 16298 0,'-17'-17'15,"-1"17"48,1 0-32,-1 0-15,18 17-1,-18-17 1,1 0 0,17 18-16,-18-18 0,18 18 15,-18-18-15,18 17 16,-17-17-16,-1 18 16,18 0-16,-18-1 15,18 1 1,0-1-16,-17-17 0,17 18 0,0 0 15,-18-1-15,18 1 0,0 0 16,0-1-16,0 1 0,0 0 16,0 17-16,0-18 0,0 1 0,0 17 15,0-17-15,18 0 0,-18-1 16,0 1-16,17 17 0,-17-17 16,18 0-16,-18-1 0,18 1 15,-18-1-15,17 1 0,1 0 0,0-18 16,-1 17-16,1 1 0,0-18 15,-1 18-15,1-1 0,17 1 16,-17-18-16,-1 18 0,1-18 16,0 17-16,-1-17 0,1 0 15,17 18-15,-17-18 0,-1 0 0,19 0 16,-19 0-16,1 0 0,0-18 16,17 18-16,-17 0 0,17 0 15,-18-17-15,19 17 0,-19-18 16,1 0-16,0 18 0,17-17 15,-17-1-15,-1 0 0,1 1 0,-1-1 16,1 0-16,0 1 0,-1-1 16,19-17-16,-36 17 15,17-17-15,1 17 0,-18 1 0,0-1 16,18-17-16,-18 17 0,0 0 16,0 1-16,0-18 0,0 17 0,-18 0 15,18 1-15,0-19 0,-18 19 16,18-1-16,-17 0 0,17 1 0,0-1 15,-18 1-15,0-1 0,1 0 16,-1 1-16,0-1 16,1 0-16,-1 18 0,1-17 15,-1 17-15,0 0 16,18-18-16,-17 18 0,-1 0 16,0 0-1,1 0-15,17 18 16,-18-18-16,0 0 15,18 17 17,-17-17-32,17 18 15,0 0 17,-18-18-32,18 17 109,18-17-93,-18 18-1,17 0 16,1-18 16,-18 17-31,18-17 15,-36 0 32,0-17-48,1 17 1,17-18 0,-18 18-16,18-18 15,-17 18-15,17-17 0,-18 17 16,18-18-16,0 0 15,0 1 1,0-1 0,18 18 31,-1 0-32,1 0 1,-1 0-1,1-18-15,0 18 0,-1 0 16,-17-17-16,36 17 0,-19 0 16,1-18-16,35 18 15</inkml:trace>
  <inkml:trace contextRef="#ctx0" brushRef="#br2" timeOffset="1689.52">6385 17092 0,'0'-18'16,"0"1"-1,-17-1-15,-1 1 32,18-1-32,-18 18 15,18-18 1,-17 18-16,-1 0 0,0 0 16,1 0-1,-1 0-15,1 0 16,17 18-16,-18-18 15,18 18 1,-18-18-16,18 17 0,-17 1 16,17-1-1,0 1-15,0 0 16,0-1-16,17 1 0,-17 0 16,18-1-16,-18 1 0,18 0 15,-18-1-15,17-17 0,-17 18 0,18-18 16,-18 17-16,17-17 0,-17 18 15,18-18-15,-18-18 16,18 18-16,-18-17 0,17 17 16,-17-18-16,0 1 0,0-1 15,0 0-15,0 1 0,0-1 16,0 0-16,18 1 0,-18-1 16,0 0-16,0 1 0,0-1 0,0 1 15,0-1-15,18 18 16,-18-18-1,17 18 1,-17 18-16,18-18 16,-18 18-16,18-1 0,-18 1 15,17-18 1,-17 17-16,18-17 0,-18 18 16,17-18-1</inkml:trace>
  <inkml:trace contextRef="#ctx0" brushRef="#br2" timeOffset="2089.23">6579 17004 0,'-17'0'32,"-1"0"-1,18-18-15,0 1 15,18 17-31,-1 0 15,1 0 1,0 0 0,-18 17-16,17-17 15,-17 18 1,0 0-16,0-1 16,0 1-16,0-1 0,0 1 15,0 0-15,0-1 0,0 1 0,0 0 16,0 17-1</inkml:trace>
  <inkml:trace contextRef="#ctx0" brushRef="#br2" timeOffset="2641.53">6544 16669 0,'0'-18'0,"18"36"47,-1-1-47,1 1 15,0 0-15,-1-1 16,-17 1-16,18 0 15,-18-1-15,18 1 0,-18 0 0,0-1 16,17 1-16,-17-1 0,0 1 16,18-18-16,-18 18 0,17-1 15,-17-34 32,18-1-47,-18 0 16,0 1-16,18 17 0,-18-18 15,0 1-15,17-1 16,1 18-16,0 0 16,-1 0-16,1 0 15,0 0-15,-1 0 16,1 18-16,-1-18 0,-17 17 16,18 1-16,-18-1 15,0 1-15,-18-18 0,18 18 16,0-1-16,-17-17 0,-1 18 15,1-18 1,-1 18-16,0-18 0,1 0 0,-1 0 16,0 0-16,-35-18 15</inkml:trace>
  <inkml:trace contextRef="#ctx0" brushRef="#br2" timeOffset="4045.01">8767 15505 0,'17'17'47,"1"1"-31,-18 0 0,17-1-16,-17 1 15,0-1-15,18 1 0,0 53 16,-1-36-1,-17-17-15,0 17 0,0-18 0,18 1 0,-18 17 16,0-17-16,18 0 0,-18-1 16,0 1-16,0 0 15,0-36 1,-18-17 0</inkml:trace>
  <inkml:trace contextRef="#ctx0" brushRef="#br2" timeOffset="4480.59">8802 15505 0,'0'0'0,"0"-18"15,17 18-15,-17-18 0,18 1 16,0-1-16,-18 0 16,17 1-16,1 17 15,0-18-15,-1 18 0,19-18 16,-1 18-16,-18 18 16,1-18-16,17 0 0,-17 0 15,0 18-15,17-18 0,-17 17 0,-1 1 16,19-18-16,-19 18 0,1-1 15,-1 1-15,-17 0 0,18-1 16,-18 1-16,0 0 0,0-1 16,0 1-16,0-1 0,-18 19 0,18-19 15,-17 1-15,-1 17 0,1-17 16,-1 0-16,0 17 0,1-18 0,-19 19 16,19-19-16,-1 19 0,0-19 15,1 1-15,-1 0 0,0-1 16,1 1-16,-1-1 0,1-17 31</inkml:trace>
  <inkml:trace contextRef="#ctx0" brushRef="#br2" timeOffset="5073.29">9719 15117 0,'-18'0'63,"18"17"-63,-17-17 15,-1 0-15,0 18 16,1-18-16,-1 17 15,1-17-15,17 18 0,-18-18 16,0 18-16,1-1 16,17 1-16,0 0 0,0-1 15,0 1 1,17-18-16,-17 18 0,0-1 16,18-17-16,-18 18 0,18-1 0,-1 1 15,-17 0-15,0-1 16,0 19-16,0 17 15,0-36-15,0 1 0,0 0 16,-17-1-16,17 1 0,0-1 16,0 1-16,0 0 0,-18-1 0,18 1 15,0 0 1,18-71 31</inkml:trace>
  <inkml:trace contextRef="#ctx0" brushRef="#br2" timeOffset="5261.94">9631 15452 0,'17'0'16,"1"-18"-16,0 18 15,-1-18 1,1 18-16,-18-17 0,35-19 31</inkml:trace>
  <inkml:trace contextRef="#ctx0" brushRef="#br2" timeOffset="5810.78">9948 15646 0,'18'0'31,"-18"-18"-31,0 0 16,0 1 0,0-1-16,0 1 15,0-1-15,0 0 16,-18 1-16,18-1 0,0-17 16,0 17-16,0-17 0,0-1 15,0 1-15,0 0 0,0 0 0,0-1 16,0 1-16,18 0 0,-18 0 15,0-1-15,18 19 0,-18-1 16,17 0-16,-17 1 0,18 17 0,0 0 16,-1 17-1,1 1 1,-1-18-16,-17 18 0,18-1 16,0 1-16,-18 0 0,17-1 15,-17 1-15,0 17 0,18-17 16,-18-1-16,18 1 0,-18 0 15,17-1-15,-17 1 0,18 0 0,-18-1 16,18 1-16,-18-1 0,17 1 16,-17 0-16,18-1 15,-18 1-15,0 0 16,-18-1 15</inkml:trace>
  <inkml:trace contextRef="#ctx0" brushRef="#br2" timeOffset="6057.2">10001 15416 0,'0'-17'0,"18"17"0,0-18 0,-1 0 16,1 18-16,-1-17 15,1-1-15,17 18 0,-35-17 16,36 17-16,-19-18 0,1 0 0,35 18 31</inkml:trace>
  <inkml:trace contextRef="#ctx0" brushRef="#br2" timeOffset="7249.62">8802 16545 0,'0'0'0,"-18"0"15,36 0 1,-18-17 0,17 17-16,1-18 15,0 0 1,-1 18-16,-17-17 0,36-1 16,-19 18-16,19-18 0,-1 1 0,0-1 15,0 1-15,1-19 0,17 19 16,0-19-16,-1 19 0,1-19 0,18 1 15,-1 0-15,-17 0 0,18-1 16,-1-17-16,1 0 0,0 18 0,17-18 16,-18 18-16,1-18 15,-1 18-15,1 0 0,0-1 0,-19 1 16,1 17-16,-17 1 0,-1-1 0,0 0 16,-17 18-16,0 0 0,-1 0 15,-34 18 1,-1-18-1,18 18-15,-18-18 0,18 17 16,-17-17-16,-36 36 16</inkml:trace>
  <inkml:trace contextRef="#ctx0" brushRef="#br2" timeOffset="7957.73">8890 16739 0,'0'0'0,"18"0"16,-1-17 0,-17-1-16,18 18 0,0 0 15,-18-18-15,35 1 0,-18-1 16,1 0-16,17 1 0,1-18 15,-1 17-15,0-17 0,18 17 0,0-17 16,0-1-16,0 1 0,17 0 16,-17 0-16,88-54 15,-88 54-15,0-18 0,18 18 0,-18 0 16,0-1-16,17 1 0,-17 0 16,0 17-16,0-17 0,-18 0 0,18 17 15,-18 0-15,1 1 16,-19-1-16,1 0 0,17 1 0,-17 17 15,-18-18-15,18 1 0,-1 17 16,1-18 0,-18 36 171,-35-18-171</inkml:trace>
  <inkml:trace contextRef="#ctx0" brushRef="#br2" timeOffset="55560.75">9525 7602 0,'-18'36'125,"1"-19"-109,-1 1-16,-17 17 16,17-35-16,1 35 15,-1-35 1,0 18-16,18 0 15,-17-18 17,17 17 124,-18 19-140,0-36-1</inkml:trace>
  <inkml:trace contextRef="#ctx0" brushRef="#br2" timeOffset="56221.66">9313 7585 0,'36'17'63,"-1"36"-63,-17-35 15,-1 0 1,1-18-16,-1 35 16,1-18-16,-18 1 15,18 0-15,-18-1 16,17 1 15,1 0 0,0-1 1,-1 1-17</inkml:trace>
  <inkml:trace contextRef="#ctx0" brushRef="#br2" timeOffset="57998.81">3651 12065 0,'0'35'125,"-17"-17"-125,-1 0 16,0 17-16,-17 0 16,17-17-16,1 17 15,-1-35-15,0 35 16,-17 1-16,0-19 16,35 1-16,-18-1 15,1 1-15,17-36 188</inkml:trace>
  <inkml:trace contextRef="#ctx0" brushRef="#br2" timeOffset="58684.25">3387 12118 0,'17'0'46,"19"18"1,-19 17-31,1-35 0,17 35-16,-35-17 15,35 17-15,-17-17 16,0-1-16,-1 1 15,19 17-15,-19 0 16,1-35-16,0 36 16,-1-36-16,-17 17 15,18-17 1</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14:18.100"/>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C00000"/>
    </inkml:brush>
  </inkml:definitions>
  <inkml:trace contextRef="#ctx0" brushRef="#br0">1182 4886 0,'-18'0'94,"1"0"-63,17 18-16,-18-1-15,0 1 16,18 0-16,0-1 16,-17 1-16,17-1 0,-18-17 15,18 18-15,0 0 0,-18-1 0,18 1 16,0 0-16,-17-1 0,17 1 16,0 0-16,0-1 15,17 1-15,-17-1 0,0 1 16,18 0-16,-18-1 15,18-17-15,-1 18 16,1 0-16,17-1 16</inkml:trace>
  <inkml:trace contextRef="#ctx0" brushRef="#br0" timeOffset="744.37">1358 4851 0,'0'-18'0,"0"36"63,18-1-47,-18 1-16,17 0 15,-17-1-15,0 1 0,0 0 0,0-1 16,18 1-16,-18-1 0,0 1 15,0 35 1,0-35-16,0-1 0,0 1 16,0 0-16,0-1 15,0 1 1,0-36 15,0 1-15,0-1-1,18 18-15,-1-18 16,-17 1-16,18-1 16,0 18-16,-18-18 0,17 18 15,1 0-15,0-17 16,-1 17-16,1 0 0,0 0 16,-1 0-16,1 0 0,-18 17 15,17-17-15,-17 18 0,18-18 16,0 18-1,-18-1-15,-18 1 16,18 0 0,-18-18-16,18 17 0,-17 1 15,-1-18-15,18 17 0,-17-17 16,-1 0-16,0 18 0,1-18 16,-1 0-16,0 0 0,-17 0 15,35-18 1,-18 18-16,36 0 15,-18-17-15,0-1 16,35-17 0</inkml:trace>
  <inkml:trace contextRef="#ctx0" brushRef="#br0" timeOffset="1111.54">1817 5151 0,'17'0'47,"1"0"-31,0 0-16,-1 0 15,1 0 1,0 0-16,-1 0 0,-17-18 0,18 18 16,0 0-16,-1 0 0,1 0 15,-18 18-15,17-18 0,1 0 16,0 0-16,-18-18 47</inkml:trace>
  <inkml:trace contextRef="#ctx0" brushRef="#br0" timeOffset="1408.1">1940 5009 0,'0'18'47,"0"0"-32,0-1 1,0 1-16,0 0 0,18-1 15,-18 1-15,0 0 0,0-1 16,0 1-16,0-1 16,0 1-1,18 0 1</inkml:trace>
  <inkml:trace contextRef="#ctx0" brushRef="#br0" timeOffset="1804.55">2311 5045 0,'0'-18'32,"-18"18"-1,18 18-15,-18-18-16,1 0 0,17 17 15,-18 1-15,18 0 16,-18-1-16,18 1 15,0 0-15,0-1 16,0 1-16,18-1 0,-18 1 16,18 0-1,-1-1-15,1-17 16,-18 18-16,18-18 0,17-18 31</inkml:trace>
  <inkml:trace contextRef="#ctx0" brushRef="#br0" timeOffset="2180.82">2469 4886 0,'18'0'31,"-18"18"-31,0-1 0,18 1 16,-1 17 0,-17-17-16,18-1 0,-18 1 15,18 0-15,-1 17 16,1-17-16,-18-1 0,0 1 15,0 0-15,0-1 16,0 1-16,0-1 0,0 1 0,-18 17 16,18-17-16,-17 0 0,17-1 15,-18 1-15,18 0 0,-18-1 16,18 1-16,0 0 0,-17-18 31</inkml:trace>
  <inkml:trace contextRef="#ctx0" brushRef="#br0" timeOffset="2632.84">2858 4674 0,'0'18'63,"-18"-18"-63,18 18 15,-18-18-15,18 17 16,0 1-16,-17-18 0,17 17 16,-18 1-16,0 0 0,18-1 0,-17 1 15,-1-18-15,18 18 0,0-1 16,-18 1-16,1 0 15,34-18 32</inkml:trace>
  <inkml:trace contextRef="#ctx0" brushRef="#br0" timeOffset="2944.54">2716 4657 0,'0'17'47,"18"-17"-32,-18 18 1,0 0-16,18-18 15,-18 17-15,17 1 0,-17-1 16,0 1-16,18-18 16,-18 18-16,18-1 15,-18 1-15,0 0 0,0-1 16,0 1 15,-18-36-15</inkml:trace>
  <inkml:trace contextRef="#ctx0" brushRef="#br0" timeOffset="3186.09">2646 4798 0,'17'0'0,"1"-18"15,0 18 1,-1 0-16,1 0 0,0 0 16,-1 0-16,1 0 15,0 0-15,-1 0 0,1 0 16,0 0-16,-1 0 16,-17 18-16,18-18 15</inkml:trace>
  <inkml:trace contextRef="#ctx0" brushRef="#br0" timeOffset="4523.72">3157 4974 0,'0'-17'31,"-17"17"16,17 17-47,-18-17 16,18 18-1,-18-18-15,18 17 16,-17-17-16,17 18 16,-18 0-16,18-1 15,-17 1-15,17 0 16,-18-1-16,18 1 0,-18-18 15,18 18-15,-17 34 16,17-34-16,-18 0 16,18-1-16,0 1 0,0 0 15,0-1-15,0 1 0,0 0 16,0-1-16,18 1 0,-18 0 16,17-1-16,-17 1 15,18-1-15,0 1 16,-1 0-1,-17-1-15,18-17 16,-1 18 0,1-18-1,0-18 1</inkml:trace>
  <inkml:trace contextRef="#ctx0" brushRef="#br0" timeOffset="5603.72">3492 5133 0,'0'-18'47,"-17"18"-47,17-17 15,-18 17 1,18-18 0,-17 18-16,-1-18 31,0 18-31,1-17 15,-1 17 1,0 0 0,1 17-1,-1 1 1,0-18-16,18 18 16,-17-18-16,17 17 15,-18 1-15,1 0 16,17-1-1,-18-17-15,18 18 0,0-1 16,0 1 0,18 0-16,-18-1 15,0 1-15,17 0 16,-17-1 0,18-17-1,-18 18 1,17-18-1,-17-18-15,18 18 16,0 0-16,-1-17 16,1-1-16,0 0 15,-1 1 1,1-1-16,0 0 16,-1 1-16,1-1 15,-1 1-15,1-1 16,-18 0-1,18 1-15,-18 34 63,-18-17-47,18 18-1,0 0-15,0-1 16,0 1-1,0-1-15,0 1 16,0 0 0,0-1-16,0 1 15,18-18 1,-18 18-16,0-1 16,17-17-1,-17 18 16,36-36-15</inkml:trace>
  <inkml:trace contextRef="#ctx0" brushRef="#br0" timeOffset="5962.89">3687 5239 0,'17'0'46,"1"0"-30,-1 0-16,1 0 16,0 0-1,-1-18-15,1 18 16,0 0 0,-1 0-16,1-18 15</inkml:trace>
  <inkml:trace contextRef="#ctx0" brushRef="#br0" timeOffset="6299.38">3792 5133 0,'0'-18'15,"0"36"1,0 0 0,0-1-1,0 1 1,0-1-16,18 1 15,-18 0 1,0-1-16,0 1 16,18 0-16,-18-1 15,0 1 1,0 0-16</inkml:trace>
  <inkml:trace contextRef="#ctx0" brushRef="#br0" timeOffset="6876.15">3986 4886 0,'0'-18'16,"18"18"-1,-18-17-15,18 17 31,-1 0-15,1 17 0,0-17-1,-18 18-15,17-18 0,-17 18 16,18-18-16,-18 17 0,0 1 16,18-18-16,-18 18 0,0-1 0,17-17 15,-17 18-15,0-1 0,18 1 16,-18 0-16,0-1 15,0 1-15,17 0 0,-17-1 16,0 1-16,0 0 16,0-1-16,18-17 0,-18 18 15,0-1-15,18 1 16,-18 0-16,17-18 16,-17 17-16,18-17 15,-36-17 48</inkml:trace>
  <inkml:trace contextRef="#ctx0" brushRef="#br0" timeOffset="7195.41">4163 5151 0,'-18'0'0,"1"17"16,-1 1 0,0-1 15,18 1-31,-17-18 0,17 18 15,-18-18-15,18 17 16,0 1 0,-18-18-16,18 18 0,0-1 15,-17-17 1,17 18-16</inkml:trace>
  <inkml:trace contextRef="#ctx0" brushRef="#br0" timeOffset="7731.35">4322 4886 0,'17'0'47,"1"0"-32,-18 18 1,17-1-16,1 1 16,-18 0-16,18-18 0,-18 17 15,17-17-15,-17 18 0,0-1 16,18 1-16,-18 0 0,18-18 0,-18 17 15,0 1-15,17 0 0,-17-1 16,0 1-16,18 0 0,-36-1 16,18 1-16,0-1 0,0 1 15,0 17-15,-17-17 0,17 17 16,0-17-16,-18-18 0,18 18 16,0-1-16,-18 1 0,18 0 15,0-1-15,-17 1 16,-1-1-1</inkml:trace>
  <inkml:trace contextRef="#ctx0" brushRef="#br0" timeOffset="10237.67">4833 4939 0,'0'-18'15,"-18"36"48,18 0-47,-17-1-1,17 1-15,-18-1 16,18 1-16,-18 0 0,18-1 15,0 1-15,-17 17 0,17-17 16,0 0-16,0-1 0,0 1 16,0-1-16,17 1 0,-17 0 0,0-1 15,18 1-15,-18 0 0,18-1 16,-18 1-16,17 17 16,-17-17-16,18 0 0,-18-1 15,18 1-15,-18-1 0,0 1 16,17 0-16,1-18 15,17-18 1</inkml:trace>
  <inkml:trace contextRef="#ctx0" brushRef="#br0" timeOffset="10859.62">5062 4921 0,'18'0'15,"-18"18"-15,0 0 16,0-1-1,0 1 1,0-1-16,0 1 0,0 0 0,0-1 16,0 1-16,0 0 0,0 17 15,0-17-15,-18-1 0,18 1 0,0-1 16,0 1-16,-17 0 16,17-1-16,0 1 0,-18-18 15,36 0 32,-18-18-47,17 1 16,-17-1-16,18 0 15,0 1-15,-1 17 16,1-18-16,0 1 0,-1 17 16,1 0-16,-18-18 0,17 18 15,1 0-15,-18 18 0,18-18 16,-1 0-16,1 17 15,-18 1-15,0-1 16,0 1-16,0 0 16,0-1-1,-18 1-15,1 0 16,-1-1 0,0-17-16,1 0 0,17 18 15,-18-18-15,1 0 0,-1 0 0,0 0 16,1 0-16,17-18 15,-18 18-15,36 0 0,-1-53 16</inkml:trace>
  <inkml:trace contextRef="#ctx0" brushRef="#br0" timeOffset="11171.38">5433 5203 0,'17'0'16,"1"0"-1,0-17 1,-1 17-1,1 0-15,0 0 16,-1 0-16,1 0 0,0 0 16,-1 0-16,1 0 15,-1 0 1,1 0-16</inkml:trace>
  <inkml:trace contextRef="#ctx0" brushRef="#br0" timeOffset="11440.04">5539 5080 0,'0'18'0,"0"-1"16,0 1-1,0 0 1,17-18-16,-17 17 0,0 1 16,0-1-1,0 1-15,0 0 0,0-1 16,18 1 0,-18 0 15</inkml:trace>
  <inkml:trace contextRef="#ctx0" brushRef="#br0" timeOffset="11803.94">5909 5098 0,'0'-18'0,"-18"0"31,1 18-15,-1 18 0,0 0-1,1-18-15,17 17 16,0 1-16,0 0 0,-18-18 15,18 17-15,0 1 0,0-1 16,0 1-16,0 0 0,18-1 16,-18 1-16,0 0 0,0-1 15,17-17-15,-17 18 16,18 0-16,0-18 16,17-18-1</inkml:trace>
  <inkml:trace contextRef="#ctx0" brushRef="#br0" timeOffset="12172.71">6050 4921 0,'18'0'16,"-18"18"-16,17-18 15,-17 18-15,0-1 16,18-17-16,-18 18 0,18-18 16,-18 17-16,0 1 0,17 0 15,-17-1-15,18 1 16,0 35-16,-18-35 0,0-1 15,0 1-15,0-1 16,-18 19-16,18-19 0,0 1 0,0 17 16,-18-17-16,18 0 0,-17-1 15,17 1-15,0 0 0,-18-1 16,18 1-16,-18-18 0,1 0 16</inkml:trace>
  <inkml:trace contextRef="#ctx0" brushRef="#br0" timeOffset="12554.24">6403 4727 0,'0'0'0,"0"18"47,-18-18-31,18 17-16,-17 1 15,-1 0-15,0-1 16,18 1-16,0 0 0,-17-18 16,-1 17-16,18 1 0,-18 0 15,18-1-15,-17-17 0</inkml:trace>
  <inkml:trace contextRef="#ctx0" brushRef="#br0" timeOffset="12792.09">6279 4727 0,'18'18'15,"0"-18"1,-18 17-16,0 1 15,17 0-15,-17-1 16,0 1-16,0 0 0,18-1 16,-18 1-16,0 0 15,18-18-15,-18 17 0,0 1 16,0 0 0</inkml:trace>
  <inkml:trace contextRef="#ctx0" brushRef="#br0" timeOffset="13019.98">6262 4833 0,'17'0'0,"-17"18"16,18-18-1,0 0-15,-1 0 16,1 0 0,0 0-16,-1 0 0,36-18 31</inkml:trace>
  <inkml:trace contextRef="#ctx0" brushRef="#br0" timeOffset="13983.02">6791 4992 0,'0'0'0,"0"-18"16,-18 18 47,18 18-48,-17-1-15,17 1 16,-18 0-16,18-1 0,-18 1 0,18 0 15,-17 17-15,17-17 16,-18 17-16,18-18 16,0 1-16,0 0 0,0-1 0,0 1 15,18 0-15,-18-1 0,0 1 16,17 0-16,-17-1 0,18 1 0,0 0 16,-18-1-1,17 1-15,1-18 0,-18 17 0,18 1 16,-1 0-16,1-1 15,17-17 1</inkml:trace>
  <inkml:trace contextRef="#ctx0" brushRef="#br0" timeOffset="14656.2">7179 5186 0,'0'-18'16,"0"1"0,0-1-16,0 0 15,0 1 1,-18-1-1,1 18-15,-1-18 16,0 18 0,1 0-1,-1 18-15,1-18 16,-1 0-16,18 18 16,-18-18-16,1 0 0,17 17 0,-18 1 15,0 0-15,18-1 16,-17 1-16,-1-1 15,18 1-15,0 0 16,0-1-16,0 1 16,0 0-16,0-1 0,18-17 15,-18 18-15,17-18 16,1 0 0,0 0-16,-1 0 15,1-18-15,0 18 0,-1-17 16,1-1-16,-1 18 0,-17-18 15,18 1-15,0 17 0,-1-18 16,-17 0-16,18 18 0,-18-17 0,0-1 16,18 18-16,-18-17 0,0-1 15,0 36 17,-18-18-17,18 17-15,0 1 16,0-1-1,0 1-15,0 0 0,18-18 16,-18 17-16,0 1 16,17-18-16,-17 18 15,18-18-15,17-18 16</inkml:trace>
  <inkml:trace contextRef="#ctx0" brushRef="#br0" timeOffset="14932.73">7391 5239 0,'17'0'16,"1"0"-1,-18-18 1,18 18-16,-1 0 0,1 0 16,0 0-16,-1 0 0,1-18 15,17 18 1,-17 0-16,-1 0 31</inkml:trace>
  <inkml:trace contextRef="#ctx0" brushRef="#br0" timeOffset="15216.76">7514 5080 0,'0'18'0,"-17"-18"15,17 17-15,0 1 16,0 0-16,0-1 16,0 1-16,0-1 15,0 1-15,0 0 16,0-1-16,0 1 0,0 0 16,0-1-16,0 1 15,0 0-15,17-1 0,1-34 31</inkml:trace>
  <inkml:trace contextRef="#ctx0" brushRef="#br0" timeOffset="15622.42">7726 4957 0,'0'-18'15,"17"18"-15,-17-18 0,0 1 16,18 17 0,-18-18-16,18 18 15,-1-18 1,-17 36-16,18-18 0,-18 18 15,18-18 1,-18 17-16,17 1 0,-17 0 16,18-1-16,-18 1 0,18-1 15,-18 1-15,17 0 0,1 35 16,-18-18-16,18-35 16,-18 18-16,17-1 0,1 1 15,-18-1-15,17-17 0,-17 18 16,18-18-16,-18 18 0,18-18 0,-18 17 15</inkml:trace>
  <inkml:trace contextRef="#ctx0" brushRef="#br0" timeOffset="15899.15">7938 5115 0,'-18'0'15,"18"18"-15,-18-18 16,18 18 0,-17-18-16,17 17 0,-18-17 0,18 18 15,-18-1-15,18 1 16,-17-18-16,17 18 15,0-1-15,-18-17 16,18 18-16,18-18 16</inkml:trace>
  <inkml:trace contextRef="#ctx0" brushRef="#br0" timeOffset="16315.19">8132 4886 0,'17'0'16,"-17"18"-16,0-1 16,18-17-16,-18 18 0,0 0 15,17-18-15,-17 17 0,0 1 0,18-1 16,0 1-16,-1 0 16,-17-1-16,0 1 0,18 0 15,-18 17-15,0-17 0,18-1 0,-18 1 16,0-1-16,0 1 0,-18 17 15,18-17-15,-18 17 16,18-17-16,0 17 0,-17-17 0,17 0 16,-18-18-16,18 17 0,-18 1 15,18-1-15,-17-17 0,17 18 0,-18-18 16,18 18 0,0-36 15</inkml:trace>
  <inkml:trace contextRef="#ctx0" brushRef="#br0" timeOffset="17404.08">8643 4974 0,'-18'0'15,"18"-17"-15,-17 17 47,17 17-31,-18 1-16,18-1 0,0 1 15,-18 0-15,18-1 0,-17 1 16,17 0-16,0-1 0,-18 1 16,18 0-16,0 17 0,0-18 15,0 1-15,18 17 0,-18-17 16,0 0-16,17-1 0,-17 19 0,18-19 15,0 1-15,-1 0 0,-17-1 16,18 1-16,0-1 0,-1 1 16,-17 0-16,18-18 15,0 17-15,35-17 16</inkml:trace>
  <inkml:trace contextRef="#ctx0" brushRef="#br0" timeOffset="18000.09">8978 4939 0,'0'0'0,"0"18"31,0-1-31,0 1 16,0-1-16,18 1 16,-18 0-16,0-1 0,0 1 15,0 0-15,0-1 0,0 1 0,0 0 16,0 17-16,0-18 0,-18 1 16,1 0-16,17-1 15,-18 1-15,18 0 31,-18-36-15,36 18-16,-18-18 16,0 1-16,18 17 0,-18-18 15,17 18-15,1-18 16,-1 18-16,-17-17 0,18 17 16,0-18-16,-1 1 0,1 17 0,0 0 15,-1-18-15,1 18 0,0 0 16,-1 0-16,1 0 0,0 0 15,-1 18-15,1-18 0,-1 17 16,-17 1-16,0-1 16,0 1-1,0 0-15,-17-18 0,17 17 16,-18 1-16,1-18 0,17 18 0,-18-18 16,0 17-16,1-17 0,-1 0 15,0 18-15,1-18 0,-1-18 16,0 18-16,1 0 15,17-17-15,-18 17 16,18-18-16,53-17 16</inkml:trace>
  <inkml:trace contextRef="#ctx0" brushRef="#br0" timeOffset="18276.34">9384 5203 0,'18'0'16,"-1"0"0,1 0-1,-1 0-15,-17-17 0,18 17 16,0 0-16,35 0 15,-36 0-15,1 0 16,0 0-16,-1-18 0,1 18 16,-1 0-16,1 0 15,-36 0 1</inkml:trace>
  <inkml:trace contextRef="#ctx0" brushRef="#br0" timeOffset="18527.92">9525 5080 0,'0'18'16,"0"-1"-1,0 1 1,0 0-16,0-1 0,0 1 0,0-1 15,0 1-15,0 17 16,0-17-16,0 17 16,0-17-16,0 0 0,18-18 15,-36 17-15,53-34 16</inkml:trace>
  <inkml:trace contextRef="#ctx0" brushRef="#br0" timeOffset="18891.23">9931 5062 0,'0'-17'15,"-18"17"1,18-18-1,-18 18 1,18 18-16,-17-18 0,-1 17 16,0-17-16,18 18 15,-17-18-15,-1 18 0,18-1 16,-17 1-16,17 0 0,-18-1 16,18 1-16,0-1 0,-18 1 15,36 0-15,-18-1 0,0 1 0,18 0 16,-18-1-16,0 1 15,17-18-15,1 18 16,-1-36-16,1 18 16,0 0-16,35-53 15</inkml:trace>
  <inkml:trace contextRef="#ctx0" brushRef="#br0" timeOffset="19203.64">10072 4904 0,'0'0'0,"0"17"16,17 1-1,-17 0-15,0-1 0,18 1 16,-18-1-16,0 1 0,18 0 15,-18-1-15,17 1 0,-17 0 16,0-1-16,0 19 0,0-19 16,18 1-16,-36 17 0,18-17 15,0-1-15,0 19 0,0-19 16,-17 1-16,17 17 0,0-17 0,-18-18 16,18 18-16,-18-1 0,1 1 15,-1-1-15</inkml:trace>
  <inkml:trace contextRef="#ctx0" brushRef="#br0" timeOffset="19543.73">10407 4745 0,'0'17'47,"-18"-17"-31,18 18-16,-17 0 0,17-1 15,-18 1-15,18 0 0,0-1 16,-18 1-16,1 0 0,17-1 16,-18 1-16,18 0 0,-18-18 0,18 17 15,0 1-15,-17-18 16,17-18 0</inkml:trace>
  <inkml:trace contextRef="#ctx0" brushRef="#br0" timeOffset="19796.05">10319 4727 0,'17'18'16,"-17"-1"-1,18-17 1,-18 18-16,0 0 0,18-1 15,-18 1-15,0 17 16,17-17-16,-17 0 16,0-1-16,0 1 0,18 0 0,-18-1 15,-18-17 1,18 18-16,-17-18 16</inkml:trace>
  <inkml:trace contextRef="#ctx0" brushRef="#br0" timeOffset="19995.5">10248 4886 0,'18'0'0,"-18"18"15,17-18-15,1 0 16,0 0-16,-1 0 0,1 0 15,17 0-15,-17 0 16,17-18-16,-17 18 0,17-18 16,-17 18-16,17-17 0</inkml:trace>
  <inkml:trace contextRef="#ctx0" brushRef="#br0" timeOffset="21058.84">11024 5098 0,'0'-18'0,"-17"18"16,-1 0 30,0 0-30,1 18 0,-1-18-16,18 17 15,-18 1-15,1 0 0,-1-1 16,18 1-16,-17-1 0,-1 1 16,18 0-16,-18 17 0,18-17 15,-17 17-15,17-17 0,0 17 0,0-17 16,0 17-16,17-18 15,-17 19-15,18-19 0,-18 19 16,18-19-16,-1 1 0,1 0 0,-1-1 16,1 1-16,0-1 15,-1-17-15,1 18 0,0-18 16,-1 0-16,1 0 0,0 0 16,-1 0-16,54-35 15</inkml:trace>
  <inkml:trace contextRef="#ctx0" brushRef="#br0" timeOffset="21723.33">11430 5309 0,'0'0'0,"0"-17"0,0-1 15,0 0 1,0 1-16,0-1 16,-18 0-16,18 1 0,0-1 15,-17 18 1,17-17-16,-18 17 0,0 0 16,1 0-16,17-18 0,-18 36 15,1-18-15,-1 0 16,0 17-16,1 1 15,-1-18-15,18 17 0,-18 1 16,1-18-16,17 18 0,-18-1 16,0 1-16,1 0 15,17 17-15,-18-35 16,18 18-16,0-1 0,0 1 0,18-18 16,-18 18-16,17-18 15,-17 17-15,18-17 16,0 0-16,-1-17 15,1 17-15,0-18 16,-1 18-16,1-18 0,0 18 16,-18-17-16,17-1 0,1 0 0,-1 18 15,1-17-15,0-1 0,-18 0 16,17 18-16,-17-17 0,18-1 16,0 0-16,-1 1 15,-34 34 32,-1 1-31,18 0-16,0-1 0,0 1 15,0 0-15,0-1 16,0 1-16,0 0 16,0-1-16,18-17 0,-18 18 15,17 0-15,1-18 16,17-18 15</inkml:trace>
  <inkml:trace contextRef="#ctx0" brushRef="#br0" timeOffset="21974.26">11624 5327 0,'18'0'15,"-18"-18"-15,17 18 0,1 0 16,17 0 0,-17 0-16,0 0 0,-1-17 0,1 17 15,-1 0-15,1 0 0</inkml:trace>
  <inkml:trace contextRef="#ctx0" brushRef="#br0" timeOffset="22255.84">11712 5168 0,'0'18'31,"-17"-1"-31,17 1 16,0 17 0,0-17-16,0 0 15,17-1-15,-17 1 0,0 17 16,0-17-16,0 0 0,0-1 15,0 1-15,18-1 16,0-52 15</inkml:trace>
  <inkml:trace contextRef="#ctx0" brushRef="#br0" timeOffset="22663.46">11994 5009 0,'0'-17'0,"0"-1"0,18 1 15,-18-1 1,0 0-16,18 18 0,-18-17 0,17 17 15,-17-18-15,18 18 0,-18-18 16,18 18-16,-1-17 16,1 34-16,0 1 15,-18 0-15,0-1 16,17 19-16,-17-1 16,18 0-16,-18-17 0,0 17 15,0-17-15,17 17 0,-17-17 16,0-1-16,18 1 0,-18 17 15,18-17-15,-18-1 0,17 1 16,-17 0-16,18-1 0,-18 1 16,18-18-1,-18 18-15,17-18 0,-34-18 32</inkml:trace>
  <inkml:trace contextRef="#ctx0" brushRef="#br0" timeOffset="22915">12224 5186 0,'-18'0'16,"0"0"-1,18 17-15,-17-17 16,17 18-16,-18-18 0,18 18 0,-17-18 15,-1 17-15,18 1 0,-18-18 16,1 18-16,-1 17 16,0-17-16,18-1 0,0 1 15,18-18 17</inkml:trace>
  <inkml:trace contextRef="#ctx0" brushRef="#br0" timeOffset="23423.91">12488 4904 0,'0'17'0,"0"1"16,0 0 0,18-1-16,-18 1 15,18-1-15,-18 1 0,0 0 16,17-1-16,-17 1 0,18 0 16,-18 17-16,18-17 0,-18-1 0,0 1 15,17 17-15,-34 18 16,17-35-16,-18 17 0,18-17 15,-18 17-15,18-17 0,-17 17 16,-1-18-16,0 19 0,18-19 0,-17 1 16,17 0-1,0-1-15,0-34 172</inkml:trace>
  <inkml:trace contextRef="#ctx0" brushRef="#br0" timeOffset="24347.06">13000 5009 0,'0'0'0,"18"0"16,-18-17 0,0-1-1,-18 36 32,18-1-31,-18 1-16,18 0 0,-17-1 15,-1 1-15,18 0 0,-18 17 16,1-17-16,17 17 0,-18-18 16,18 1-16,0 17 0,0 1 0,0-19 15,0 19-15,0-19 0,0 1 16,18 0-16,-18 17 16,17-35-16,-17 17 0,18 1 0,0 0 15,-1-18-15,1 0 0,-18 17 16,18-17-16,-1 0 15,36-17 1</inkml:trace>
  <inkml:trace contextRef="#ctx0" brushRef="#br0" timeOffset="24920.18">13282 4921 0,'0'18'16,"0"0"0,0-1-16,0 1 15,0-1-15,0 1 0,0 17 0,0-17 16,0 0-16,0 17 0,0-17 15,-18-1-15,18 18 16,0-17-16,-17 0 0,17-1 16,0 1-16,-18 0 0,18-1 0,0 1 15,-17-18-15,17 18 0,0-36 47,17 0-47,-17 1 16,18-1-16,-18 0 0,17 18 15,1-35-15,0 35 0,-1-18 16,1 1-16,0 17 0,-1-18 16,1 18-16,0-17 0,-1 17 0,1 0 15,-1 0-15,1 17 16,0-17-16,-1 18 16,1-1-16,-18 1 0,0 0 15,0-1-15,0 1 16,-18-18-16,1 18 15,-1-1-15,0-17 16,1 18-16,-1-18 0,-17 0 0,17 0 16,1 0-16,-1 0 0,0 0 15,1-18 1,34-17 0</inkml:trace>
  <inkml:trace contextRef="#ctx0" brushRef="#br0" timeOffset="25190.68">13688 5203 0,'0'18'0,"17"-18"15,1-18-15,0 18 16,-1 0-16,1 0 16,0 0-16,-1-17 15,1 17-15,0 0 0,-1 0 16,1 0-16,-1 0 0,19 0 16,-19 0-1,-17-18 1</inkml:trace>
  <inkml:trace contextRef="#ctx0" brushRef="#br0" timeOffset="25455.26">13847 5080 0,'-18'18'16,"18"-1"-1,0 1 1,0 0-16,0-1 16,0 1-16,0-1 0,0 1 0,0 0 15,0-1-15,-18 1 16,36 0-16,-18-1 0,0 1 16,0 0-16,0-1 15,18-17-15,-1-17 31</inkml:trace>
  <inkml:trace contextRef="#ctx0" brushRef="#br0" timeOffset="25795.49">14270 5045 0,'-18'0'16,"18"-18"-16,-17 18 16,17 18-16,-18-18 15,0 0-15,1 17 16,-1-17-16,18 18 0,-18-18 16,18 18-16,-17-1 0,-1 1 15,0 0-15,18-1 0,-17 1 16,17-1-16,0 1 0,0 0 15,0-1-15,17-17 0,-17 18 16,0 0-16,0-1 0,18-17 16,-18 18-16,18-18 0,-1 18 15,1-18 1,-18-18-16,18 18 0,52-18 16</inkml:trace>
  <inkml:trace contextRef="#ctx0" brushRef="#br0" timeOffset="26151.23">14429 4868 0,'0'18'15,"17"-18"-15,-17 18 16,18-18-16,0 17 0,-18 1 0,17 0 16,1-18-16,-1 17 0,1 1 15,-18-1-15,18 1 0,-1 0 16,-17-1-16,0 1 0,0 17 0,0-17 16,0 0-16,0 17 0,0-18 15,-17 19-15,-1-19 0,18 19 16,-18-19-16,1 1 0,-1 17 15,1-17-15,-1 0 0,0-1 16,1 1 0,17-36 15</inkml:trace>
  <inkml:trace contextRef="#ctx0" brushRef="#br0" timeOffset="26487.84">14905 4657 0,'0'17'16,"-18"1"0,18 0-1,-17-1-15,-1 1 0,18-1 0,-18 1 16,1 0-16,-1-1 0,18 1 16,-18 0-16,18-1 0,-17 1 15,-1 0-15,0-1 0,18 1 16,-17-18-1,34-35 17</inkml:trace>
  <inkml:trace contextRef="#ctx0" brushRef="#br0" timeOffset="26739.08">14799 4639 0,'0'18'16,"0"-1"0,-18-17-16,36 18 0,-18 0 0,0-1 15,0 1-15,0-1 16,18 1-16,-18 0 16,17-1-16,-17 1 0,18 0 15,0 17-15,-18-17 16,0-1-1,-18 1-15,0-36 32</inkml:trace>
  <inkml:trace contextRef="#ctx0" brushRef="#br0" timeOffset="26959.94">14711 4780 0,'0'0'0,"17"0"0,1 0 16,0 0-16,-1 0 0,1 0 15,0 0-15,-1 0 16,1 0-16,0 0 0,-1 0 0,1 0 16,-1 0-16,1 0 0,0 0 15,-1-18-15,1 18 0,17-17 31</inkml:trace>
  <inkml:trace contextRef="#ctx0" brushRef="#br0" timeOffset="172860.49">2928 10019 0,'0'-18'16,"18"18"15,-18-17-15,0-1 15,0 0 0,0 1-15,-18 17-1,18-18-15,0 0 16,-18 18-16,18-17 16,-17 17-1,17-18-15,-18 18 16,1 0 0,17-18-16,-18 18 31,0 0-31,1 0 15,17 18 1,-18-18-16,0 0 16,18 18-1,-17-18-15,17 17 16,-18-17-16,0 18 16,1-18-1,17 18-15,0-1 16,-18-17-16,18 18 15,0 0 1,-18-18 0,18 17-1,0 1-15,0 0 0,0-1 16,0 1 0,18-18-16,-18 17 15,18 1 16,-1-18 1,1 0-32,0 0 31,-1 0-31,1 0 16,-18-18-16,18 18 0,-1 0 15,-17-17 1,18 17-16,-18-18 15,18 18-15,-1-17 16,1-1-16,-18 0 16,17 18-16,-17-17 15,0-1-15,18 18 0,0-18 16,-18 1-16,17-1 16,1 18-1,-36 0 63,18 18-62,0-1 0,-17 1-1,17 0 1,0-1-16,0 1 15,0 0 1,17-1 0,-17 1-16,0-1 31,18-17-31,0 18 31,-1-18 0,19-35 1</inkml:trace>
  <inkml:trace contextRef="#ctx0" brushRef="#br0" timeOffset="173239.81">3193 10037 0,'0'17'15,"17"-17"17,1 0-32,0 0 15,-1 0 1,1 0-16,-1 0 16,1 0-16,0 0 15,-1-17-15,1 17 16,0 0-1,-1 0-15,-17-18 32</inkml:trace>
  <inkml:trace contextRef="#ctx0" brushRef="#br0" timeOffset="173595.31">3281 9913 0,'0'18'62,"17"-18"-62,-17 17 16,0 1-16,0 0 16,0-1-16,0 1 0,0 0 15,0-1-15,18 1 16,-18-1-16,0 1 0,0 0 16,0-1-16,0 1 15,18-18-15,-18 18 16,0-1-16</inkml:trace>
  <inkml:trace contextRef="#ctx0" brushRef="#br0" timeOffset="174361.13">3528 9737 0,'17'0'63,"-17"17"-48,18 1-15,-18 0 16,0-1 0,0 1-16,18-1 15,-18 1-15,0 0 0,0-1 0,0 1 16,0 0-1,0-1-15,0 1 0,0 0 0,-18-1 16,18 1-16,0 0 16,-18-1-16,18 1 0,18-18 47,-18-18-32,18 18 1,-18-17-16,0-1 0,17 0 15,1 1 1,0-1-16,-1 18 0,-17-18 16,18 18-16,0-17 15,-1 17-15,1 0 16,-1 17-16,1-17 16,-18 18-1,18-18-15,-18 18 0,0-1 16,0 1-16,0 0 15,-18-1 1,18 1-16,-18-18 0,18 17 16,-17-17-16,-1 18 15,1-18-15,-1 18 0,0-18 16,18 17-16,-17-17 16,-1 0-16,0-17 0,1 17 15,17-18-15,-18 0 16,18 1-1,0-1-15,18-17 32</inkml:trace>
  <inkml:trace contextRef="#ctx0" brushRef="#br0" timeOffset="174771.34">3916 10019 0,'0'0'0,"17"0"15,1 0 17,0 0-17,-1 0 1,1 0 0,0 0-1,-1 0-15,-17 18 0,18-18 0,0 0 16,-1 0-16,1 0 15,0 0-15,-1 0 16,-34 0 31</inkml:trace>
  <inkml:trace contextRef="#ctx0" brushRef="#br0" timeOffset="175075.81">4039 9931 0,'18'0'0,"-18"17"16,-18-17-16,18 18 15,0 0 1,0-1-16,0 1 16,0 0-16,0-1 15,0 1-15,0-1 16,0 1-16,0 17 16,0-17-1,18-18-15</inkml:trace>
  <inkml:trace contextRef="#ctx0" brushRef="#br0" timeOffset="175696.31">4427 9895 0,'0'-17'0,"-17"17"31,-1 0-15,0 0-1,18 17-15,-17-17 16,-1 0-1,18 18-15,-17-18 16,17 18-16,-18-1 0,0 1 16,18 0-1,-17-18-15,17 17 0,0 1 16,0 0-16,-18-18 0,18 17 16,0 1-16,18-1 0,-18 1 15,17-18 1,-17 18-16,0-1 0,18-17 15,0 0-15,-1 18 0,1-18 16,-1 18-16,1-18 16,0 0-16,-1 0 0,1 0 15,0 0 1,-18 17-16,-18-34 47</inkml:trace>
  <inkml:trace contextRef="#ctx0" brushRef="#br0" timeOffset="-196437.98">2769 10848 0,'-17'0'109,"34"-18"-78,-17 1 0,-17 17-15,17-18 0,-18 0-1,18 1-15,-18 17 16,18-18 0,-17 18-16,-1 0 0,18-18 15,-18 18 1,18-17-16,-17 17 0,-1 0 15,1 0 17,-1 0-17,18 17-15,-18-17 16,18 18-16,-17 0 16,17-1-1,0 1-15,-18-18 16,18 18-16,0-1 15,-18 1 1,18 0-16,0-1 16,0 1-1,0-1 1,18-17-16,-18 18 0,0 0 16,18-18-1,-18 17-15,17 1 16,1-18 15,0-18-15,-1 18-16,1 0 15,-18-17-15,17-1 0,1 0 16,0 1-16,-1-1 16,-17 1-16,18 17 0,-18-18 15,18 0-15,-1 1 16,-17-1-16,18 18 0,-18-18 0,18 18 15,-18-17-15,17 17 16,-34 0 31,17 17-31,-18-17-16,18 18 0,0 0 15,-18-18 1,18 17-16,0 1 0,0 0 15,0-1 1,18 1-16,-18-1 16,18-17-16,-1 0 15,-17 18 1,18-18-16,0 0 16,-1-18-1</inkml:trace>
  <inkml:trace contextRef="#ctx0" brushRef="#br0" timeOffset="-195577">3016 10495 0,'18'18'62,"-18"-1"-46,0 1-1,18 0-15,-18 35 16,0-36-16,0 1 0,0 0 16,0-1-16,0 1 0,0-1 15,0 1-15,0 0 0,0-1 16,0 1-16,0 0 0,0-1 15,0 1-15,0 0 16,0-1 0,0-34 31,0-1-32,0 0 1,0 1-16,17-1 15,-17 0 1,18 18-16,-18-17 16,17 17-16,-17-18 15,18 18-15,0 0 16,-1 0 0,1 0-1,0 0-15,-18 18 16,17-18-16,1 0 15,0 0-15,-18 17 0,17-17 16,-17 18-16,0 0 16,0-1-1,0 1 1,-17 0-16,17-1 16,-18-17-16,18 18 0,-18-18 15,18 17-15,-17-17 16,-1 0-16,18 18 0,-18-18 15,1 0-15,-1 0 16,0 0-16,1 0 16,17-18-16,-18 18 15,1-17 1,17-1-16,35-17 31</inkml:trace>
  <inkml:trace contextRef="#ctx0" brushRef="#br0" timeOffset="-194773.93">3528 10742 0,'17'0'31,"-34"-18"-15,-1 18 15,18-17 0,-18 34-15,1-17-1,17 18-15,-18-18 0,18 18 16,-17-18-16,17 17 0,0 1 16,-18-18-16,18 18 0,-18-18 15,18 17-15,0 1 0,-17 0 0,17-1 16,0 1-16,0-1 16,0 1-16,17-18 15,-17 18-15,18-18 16,-18 17-16,18-17 15,-1 0-15,1 0 0,-18 18 16,17-36-16,1 18 16,0 0-16,-1 0 0,1 0 15,0-17 1,-18-1 62</inkml:trace>
  <inkml:trace contextRef="#ctx0" brushRef="#br0" timeOffset="-193609.5">2734 11589 0,'0'-18'15,"0"0"16,0 1-15,-18 17 0,1 0-16,17-18 0,-18 18 15,0-17 1,1 17 0,-1 0-16,1 0 15,17 17-15,-18-17 0,0 0 16,1 0-1,17 18-15,-18-18 0,18 17 16,-18-17-16,18 18 0,-17 0 16,17-1-1,0 1-15,-18-18 0,18 18 0,0-1 16,0 1-16,0 0 16,18-18-16,-18 17 0,17 1 15,-17 0 1,18-18-1,0 0-15,-1 0 16,-17-18-16,18 18 0,0 0 16,-18-18-16,17 18 0,1 0 0,-18-17 15,17 17-15,1-18 0,-18 0 16,18 18-16,-18-17 0,17 17 16,-17-18-16,18 0 0,-18 1 15,0-1 1,0 36 31,0-1-32,0 1 1,0 0-16,0-1 16,0 1-1,0 0-15,0-1 0,0 1 16,18-18-16,-18 18 15,17-18-15,1 0 16,0 0 0,-1 0-16,19-36 15</inkml:trace>
  <inkml:trace contextRef="#ctx0" brushRef="#br0" timeOffset="-192905.66">3157 11518 0,'0'-17'0,"-17"17"16,17-18-16,-18 18 15,18-18-15,-18 1 16,1 17 15,-1 0-31,1 0 16,17 17 0,-18-17-16,0 0 0,18 18 15,-17 0-15,-1-1 16,18 1-16,-18-18 0,18 17 15,0 1-15,-17-18 0,17 18 0,0-1 16,0 1-16,0 0 16,0-1-1,0 1-15,17-18 16,-17 18-16,18-18 16,0 0-1,-1 0 1,1 0-16,-18-18 0,18 18 15,-1-18-15,-17 1 16,18-1-16,-1 0 0,-17 1 16,18-1-16,-18 0 0,18 1 15,-18-1-15,17 18 0,-17-17 16,0-1-16,0 0 16,0 36 30,0 0-30,0-1 0,0 1-16,0-1 15,0 1-15,0 0 0,0-1 16,18 1-16,-18 0 16,0-1-16,18-17 15,-18 18-15,17-18 16,19-18 15</inkml:trace>
  <inkml:trace contextRef="#ctx0" brushRef="#br0" timeOffset="-191787.06">3369 11289 0,'18'0'47,"-18"18"-47,0-1 16,17 1-16,-17-1 15,0 1-15,0 17 16,0-17-16,18 17 16,-18-17-16,0 0 0,0-1 0,0 1 15,0-1-15,0 1 16,0 0-16,-18-1 16,18 1-16,18-36 78,-18 1-63,18-1 1,-1 0-16,1 1 16,-1 17-1,-17-18-15,18 18 0,0 0 16,-18-17-16,17 17 0,1 17 15,0-17 1,-1 18 0,1-18-1,-18 17-15,18-17 0,-18 18 16,17-18-16,-17 18 0,18-18 16,-18 17-1,0 1-15,0 0 16,-18-18-16,18 17 15,-17-17-15,17 18 0,-18-18 16,0 0-16,1 18 0,-1-18 16,0 0-16,1 17 0,-1-17 15,0 0-15,1 0 16,-1 0-16,1 0 0,17-17 0,-18 17 16,18-18-1,0 0-15,0 1 16,35-19-1</inkml:trace>
  <inkml:trace contextRef="#ctx0" brushRef="#br0" timeOffset="-191253">3916 11518 0,'-18'0'79,"18"18"-79,-17-18 15,17 17-15,-18 1 0,0 0 16,18-1-1,-17 1-15,17 0 0,0-1 16,0 1-16,0 0 16,0-1-1,0 1-15,17-18 0,-17 18 16,18-1-16,0-17 16,-18 18-1,17-18-15,1-18 16,-1 18-16,1 0 15,0-17-15,-1-1 16,-17 0 0</inkml:trace>
  <inkml:trace contextRef="#ctx0" brushRef="#br0" timeOffset="-190222.15">2787 12171 0,'0'-18'0,"-18"1"32,18-1-17,-17 18-15,17-18 16,-18 18-16,0 0 15,18-17-15,-17 17 16,-1 0-16,0 0 16,18 17-16,-17-17 0,-1 0 15,1 0-15,-1 18 16,0-18 0,1 18-16,17-1 0,-18 1 15,18-1-15,-18 1 16,18 0-16,0-1 0,0 1 0,0 0 15,0-1-15,0 1 0,0 0 16,18-1-16,-18 1 16,18-18-16,-18 17 15,17-17-15,-17-17 16,18 17-16,0 0 0,17-18 16,-35 1-16,17 17 15,1-18-15,-18 0 0,18 1 0,-1 17 16,1-18-16,-18 0 0,18 1 15,-18-1-15,17 0 0,1 1 16,0 17 0,-36 0 15,18 17-15,0 1-16,0 0 15,0-1-15,0 1 16,0 0-16,18-18 15,-18 17-15,17-17 16,1 0 0,0 0-16,-1 0 15,1-35 1</inkml:trace>
  <inkml:trace contextRef="#ctx0" brushRef="#br0" timeOffset="-189661.66">2999 11942 0,'0'17'15,"0"1"1,0-1-1,0 1 1,17 0-16,-17-1 0,0 1 0,0 0 16,0-1-16,0 1 0,0 0 15,0-1-15,0 1 0,0-1 16,0 1-16,-17 17 0,17-17 16,0 0-1,0-36 32,17 18-47,-17-18 16,18 18-16,-18-17 0,18-1 15,-1 18-15,1-18 0,-1 1 16,1 17-16,0 0 0,-1 0 16,-17-18-16,18 18 0,0 0 15,-18 18-15,17-18 0,1 0 16,-18 17-1,18-17-15,-18 18 0,-18 0 16,18-1 0,-18 1-16,1 0 15,-1-1-15,0-17 16,18 18-16,-17-18 16,-1 18-16,0-18 15,18-18-15,0 0 16,-17-17-1</inkml:trace>
  <inkml:trace contextRef="#ctx0" brushRef="#br0" timeOffset="-188933.4">3228 11924 0,'18'0'32,"-18"18"-17,17-18-15,-17 17 16,18 1-16,-18-1 0,0 1 15,17 0-15,-17-1 16,0 1-16,0 0 0,18-1 0,-18 1 16,0 0-16,0-1 15,0 1-15,0-1 16,0 1 0,0-36 62,18 18-78,-18-17 15,17 17-15,-17-18 0,18 18 16,-18-17-16,0-1 16,18 18-16,-1 0 15,-17-18-15,18 18 0,0 0 16,-1 0-16,1 0 15,-1 0-15,-17 18 16,18-18-16,0 18 16,-18-1-1,17-17 1,-34 18-16,17-1 16,-18-17-16,18 18 15,-18 0 1,1-1-16,-1-17 15,18 18-15,-17-18 0,-1 0 16,18 18-16,-18-18 0,1 0 0,-1 0 16,18-18-1,-18 18-15,1-18 16,17 1-16,-18-1 16,18 0-1,18 1 1</inkml:trace>
  <inkml:trace contextRef="#ctx0" brushRef="#br0" timeOffset="-188386.28">3757 12100 0,'-18'0'15,"1"0"16,17 18-15,-18-18 0,1 18-1,-1-1-15,18 1 16,-18-18-16,18 17 0,0 1 16,-17 0-16,17-1 0,0 1 15,0 0-15,0-1 16,0 1-16,17 0 15,1-18-15,-18 17 16,18-17-16,-18-17 16,17 17-16,1 0 0,-1 0 15,1 0-15,-18-18 16,18 18-16,-1 0 16</inkml:trace>
  <inkml:trace contextRef="#ctx0" brushRef="#br0" timeOffset="-185898.01">2064 10830 0,'0'0'0,"0"-17"16,0 34 31,-18 1-31,18 0-1,0-1 1,18 1-1,-18-1 1,0-34 15,17-1-15,-17 1-16,18-1 0,-18 0 16,18 1-16,-1-1 0,1-17 15,0 17-15,17-17 0,-18 17 16,19-17-16,-19 17 0,1 1 15,0-1-15,35-35 16</inkml:trace>
  <inkml:trace contextRef="#ctx0" brushRef="#br0" timeOffset="-185113.76">2028 11518 0,'0'18'46,"0"-1"-30,18-17-16,-18 18 16,0 0-16,18-1 15,-18 1 1,17-18 15,-17-18-31,0 1 16,18 17-16,-18-18 0,18-17 15,-1 17-15,1 1 0,0-19 16,-1 19-16,1-19 0,-1 19 16,19-36-16,17-18 15</inkml:trace>
  <inkml:trace contextRef="#ctx0" brushRef="#br0" timeOffset="-184333.87">2046 12188 0,'0'18'16,"0"0"-16,0-1 16,0 1-1,0 0-15,18-18 16,-18 17-16,17-17 15,1 0 17,0 0-32,-1-17 15,-17-1-15,18 0 0,0 1 16,17-19-16,53-87 16</inkml:trace>
  <inkml:trace contextRef="#ctx0" brushRef="#br0" timeOffset="-167778.14">4410 10619 0,'0'-18'31,"0"0"16,0 36 62,17-18-93,-17 18-16,0-1 15,0 1-15,0 0 16,0-1-16,0 1 16,0-1-16,0 1 0,0 0 15,0-1-15,0 1 0,-17 0 16,17-1-1,0 1-15,-18-18 0,18 18 16,0-1 15,0-34 47,18 17-62,-18-18-16,17 18 16,-17-18-16,18 1 0,0 17 15,-1-18-15,1 18 16,-18-18-16,18 18 0,-18-17 16,17 17-16,1 0 15,-18-18-15,17 18 0,1 18 16,0-18-1,-1 0 1,-17 17-16,18-17 16,-18 18-16,18-18 15,-18 18 1,17-18-16,-17 17 16,0 1-1,-17-18-15,17 18 16,-18-1-16,18 1 15,-18-18-15,1 17 0,-1-17 16,0 18-16,1-18 0,-1 18 16,1-18-16,-1 0 15,0 0-15,1 0 16,-1 0 0,18-18-16,-18 18 0,18-18 15,0 1 1,0-1-16,0 1 15,0-1 1</inkml:trace>
  <inkml:trace contextRef="#ctx0" brushRef="#br0" timeOffset="-167050.09">4921 10795 0,'0'-18'16,"0"1"15,-17 17-31,-1 0 62,0 0-46,18 17-16,-17 1 0,17 0 16,-18-1-16,18 1 15,0 0-15,-18 17 16,18-18-16,0 1 15,0 0 1,18-1-16,0-17 16,-1 0-1,1 0-15,0 0 16,-1 0-16,1 0 16,0 0-16,-1 0 15,-17-17-15,18 17 0,17 0 16</inkml:trace>
  <inkml:trace contextRef="#ctx0" brushRef="#br0" timeOffset="-166331.53">5327 10830 0,'18'0'0,"-18"-17"16,-18 17-16,18-18 16,-18 18-1,18-18-15,-17 1 16,-1 17-1,18-18-15,-18 18 16,1 0 0,-1 18-16,0-18 15,1 17 1,-1 1-16,1-18 16,17 18-16,-18-18 15,18 17-15,-18 1 0,18 0 16,0-1-16,0 1 15,0-1 1,0 1-16,0 0 16,18-18-16,-18 17 0,18 1 31,-1-18-15,1 0-16,-18-18 15,17 18-15,1 0 0,-18-17 0,18 17 16,-1-18-16,1 18 15,-18-18-15,18 18 0,-18-17 0,17-1 16,19-17 0,-19 35-16,-17-18 15,18 1-15,-36 17 32,18 17-32,0 1 15,-17-18-15,17 18 16,0-1-16,0 1 15,0-1-15,0 1 16,0 0 0,0-1-16,17-17 15,-17 18 1,18-18-16</inkml:trace>
  <inkml:trace contextRef="#ctx0" brushRef="#br0" timeOffset="-165146.92">4110 10848 0,'-18'0'63,"18"18"-47,0-1-1,0 1 1,18-18-1,-18 17 17,18-17-32,-1 0 47,1-17-32,-1-1-15,-17 1 16,18-1-16,0 0 0,-1-35 15,1 36-15,17-1 0,36-70 16</inkml:trace>
  <inkml:trace contextRef="#ctx0" brushRef="#br1" timeOffset="-127803.04">7144 11342 0,'0'-18'125,"0"1"-93,0-1-17,-18 18-15,18-18 16,-18 18 0,18-17-16,0-1 31,-17 18-31,-1 0 15,18-18 1,-17 18 0,-1 0-1,0 0 1,1 0 0,-1 0-1,0 0 1,1 0 15,17 18-15,-18-18-16,0 0 15,18 18-15,-17-18 16,17 17-16,-18-17 16,18 18-1,0 0 1,-17-18-16,17 17 15,0 1-15,0-1 16,0 1 0,0 0-1,-18-1 1,36-17-16,-36 0 0,18 18 16,18 0-1,-18-1 1,17-17 15,-17 18-15,18-36-1,-1 18 1,1 0 0,-18-17-16,18 17 15,-1 0 1,-17-18-16,18 18 15,-18-18-15,18 18 16,-1 0-16,1-17 16,0 17-1,-18-18-15,17 18 0,1-18 16,-1 1 0,1 17-1,-18-18-15,18 18 16,-18-17-16,17-1 15,-17 0 1,18 18-16,-18-17 16,0-1 15,18 18 0,-18-18-31,17 18 31,-34 0 32,-1 18-47,18 0-1,0-1-15,-18 1 16,18 0-16,0-1 15,-17 1 1,17-1-16,0 1 16,0 0-1,0-1 1,17 1 0,-17 0-1,0-1 1,18-17-16,-18 18 31,18-18 16,-1 0-16</inkml:trace>
  <inkml:trace contextRef="#ctx0" brushRef="#br1" timeOffset="-123943.18">8184 11042 0,'-17'0'109,"17"18"-93,0-1 0,0 1-1,0-1-15,0 1 16,0 0 0,-18-1-16,18 1 15,0 0-15,0-1 0,0 1 16,0 0-16,0-1 15,0 1-15,0 0 16,0-1-16,-17-17 16,17 18-16,0-1 31,0 1-31,-18-18 0,18 18 16,0-1-1,-18 1 1,18 0-16,0-36 62,18 18-46,-18-18-16,0 1 16,18 17-16,-18-18 15,0 0-15,17 18 16,-17-17-16,18 17 0,-18-18 15,17 18-15,-17-17 0,18-1 16,0 18 0,-1-18-16,1 18 15,-18-17-15,18 17 16,-1 0-16,-17-18 0,18 18 0,0 0 16,-1 0-16,-17-18 15,18 18-15,-1 0 16,1 0-1,0 0-15,-1 18 32,1 0-17,-18-1 1,0 1 0,0 0-1,0-1 1,0 1-16,0-1 15,-18 1 1,18 0-16,-17-1 16,-1 1-1,0 0-15,1-18 16,17 17-16,-18-17 16,1 0-16,-1 0 15,0 18-15,1-18 16,-1 0-16,18-18 15,-18 18-15,1 0 0,-1 0 16,18-17-16,-18 17 16,1 0-16,-1-18 15,1 18 17,17-18-17</inkml:trace>
  <inkml:trace contextRef="#ctx0" brushRef="#br1" timeOffset="-122080.8">9419 11271 0,'-17'0'109,"-1"-17"-62,0 17-32,18-18 1,-17 18-16,-1 0 31,0 0-31,1 0 16,-1 18 15,0-18 0,18 17-15,-17-17-16,17 18 16,-18-18-16,18 18 15,-17-18-15,17 17 16,0 1 0,-18-18-16,18 17 15,0 1-15,0 0 16,18-18-1,-18 17-15,0 1 16,17-18-16,-17 18 16,18-1-1,-1-17-15,-17 18 16,18-18-16,-18 18 16,18-18-16,-18 17 15,17-17-15,1 0 16,0 0-1,-1 0 1,1 0 0,0 0-1</inkml:trace>
  <inkml:trace contextRef="#ctx0" brushRef="#br1" timeOffset="-117003.18">7108 12100 0,'0'-17'63,"0"-1"-48,0 0 17,0 1 14,-17 17-30,34 0-16,-34-18 16,17 0-1,-18 1 17,1-1 14,17 1 1,-18 17-15,0 0-1,1 0-16,17-18 1,-18 18 15,0 0 1,18 18-32,-17-18 31,-1 0-16,18 17 1,-18-17 0,18 18-16,-17-18 0,17 17 15,0 1 1,-18 0-16,18-1 16,0 1-1,0 0-15,0-1 16,0 1-1,18 0 1,-18-1 0,0 1-1,17-18-15,1 17 32,0-17-1,-1 0-16,-17-17 1,18 17-16,0 0 0,-1 0 16,-17-18-16,18 18 0,0-17 15,-1 17-15,-17-18 16,18 18-16,-1-18 0,-17 1 0,18 17 16,-18-18-16,18 18 0,-18-18 15,17 18-15,-17-17 0,18-1 16,-18 0-16,0 1 15,0 34 79,-18-17-94,18 18 16,0 0-16,0-1 15,-17-17-15,17 18 0,0 0 0,0-1 16,0 1-16,0 0 16,0-1-1,0 1-15,17-18 0,-17 17 16,18-17 0,0 0 30,-1 0-30,19-17 0</inkml:trace>
  <inkml:trace contextRef="#ctx0" brushRef="#br1" timeOffset="-115748.55">8343 11977 0,'18'0'31,"-36"0"0,18-18-15,-17 18 0,-1 0-1,0 0 1,1 0-1,17 18-15,-18-18 16,0 17 0,1 1-1,-1-18-15,18 18 16,-18-1-16,18 1 16,-17-18-16,17 18 0,0-1 15,0 1 1,0 0-16,0-1 15,0 1-15,0-1 16,17-17 0,-17 18-16,18 0 15,0-18 1,-1 17 0,1-34-1,0 17 1,-1 0-16,1 0 15,-18-18-15,18 18 0,-1-18 16,1 18-16</inkml:trace>
  <inkml:trace contextRef="#ctx0" brushRef="#br1" timeOffset="-113887.14">9419 11871 0,'-17'0'94,"17"18"-94,0-1 16,0 1-16,0 0 15,0-1 1,0 1-16,0-1 0,0 1 16,-18-18-16,18 18 0,0-1 15,0 1 1,0 0-16,0-1 0,-18 1 16,18 0-16,0-1 15,0 1 1,-17-18-16,17 17 15,17-17 32,-17-17-31,18 17 0,-18-18-16,18 1 15,-1-1-15,1 18 16,-18-18-16,17 1 15,1-1-15,0 18 16,-1-18-16,1 18 16,0-17-16,-1 17 15,1 0-15,0 0 16,-18 17-16,17-17 16,-17 18-1,18-18-15,-18 18 0,0-1 16,0 1-1,-18-18-15,18 18 16,0-1-16,-17-17 16,17 18-16,-18-18 15,0 17-15,1-17 16,-1 18-16,0-18 16,1 0-1,-1 0-15,0 0 16,18-18-16,-17 18 15,-1 0-15,18-17 0,0-1 32</inkml:trace>
  <inkml:trace contextRef="#ctx0" brushRef="#br1" timeOffset="-111326.59">6967 12524 0,'0'-18'31,"0"0"16,-17 18-31,17 18 62,0 0-78,0-1 16,0 1-1,0 0-15,0-1 16,0 1 0,0-1-16,0 1 15,0 0-15,0-1 0,0 1 16,-18 0-16,18-1 15,0 1-15,-18 0 16,18-1-16,0 1 16,0-1-1,18-34 110,-18-1-109,0 1-16,18 17 16,-18-18-16,17 18 15,-17-18-15,18 1 16,0 17-1,-1-18 1,1 18-16,0 0 16,-1 0-1,1 0-15,-18 18 16,17-18-16,1 0 16,-18 17-16,18-17 15,-1 18 1,1-18-1,-18 18-15,0-1 32,0 1-32,0-1 15,0 1 1,-18 0 0,18-1-16,-17-17 0,17 18 15,-18-18-15,18 18 16,-18-18-16,1 17 15,-1-17-15,1 0 16,-1 0 0,0 0-16,1 0 0,17-17 0,-18 17 15,0-18 1,18 0-16,-17 18 0,17-17 16,-36-19-1</inkml:trace>
  <inkml:trace contextRef="#ctx0" brushRef="#br1" timeOffset="-109955.97">8255 12806 0,'18'-18'15,"-18"1"48,0-1-47,0 0-1,0 1 1,0-1-1,-18 18 1,18-18 0,-18 18-16,18-17 0,-17 17 15,-1 0 1,0 0 0,1 17-16,-1-17 15,18 18-15,-17-18 0,-1 0 16,18 18-16,-18-18 15,18 17-15,0 1 0,-17-18 16,17 18-16,-18-1 16,18 1-16,0-1 15,-18 1 1,18 0-16,0-1 0,0 1 16,18-18-16,-18 18 15,0-1-15,0 1 16,18-18-16,-1 0 31,1 0-15,0-18-16,-1 18 15,-17-17-15,18-1 16,-1 18-16,-17-18 0,18 1 16,0-1-16,-1 0 0,-17 1 15,18-1-15,0 1 16,-1-1-1,-34 18 32,17 18-47,-18-1 16,18 1 0,0-1-16,0 1 15,0 0 1,0-1-16,0 1 0,18 0 15,-18-1-15,17-17 16,-17 18 0,18-18-16,0 0 15,-1 0-15,-17-18 16,18 18-16,-1 0 16</inkml:trace>
  <inkml:trace contextRef="#ctx0" brushRef="#br1" timeOffset="-108901.01">9560 12700 0,'-17'0'47,"-1"0"0,0 0-16,1 0-15,-1 0-1,18 18-15,-18-18 16,18 17-16,-17-17 16,17 18-16,-18-18 0,18 18 15,-17-18-15,17 17 16,0 1-16,-18-18 0,18 17 0,0 1 16,0 0-1,0-1-15,0 1 0,0 0 16,0-1-16,0 1 15,18 0-15,-1-1 16,1-17 0,-18 18-16,17-18 15,1 0-15,0 0 16,-18-18-16,17 18 16,-17-17-16,18 17 0,0-18 15,-1 0 1</inkml:trace>
  <inkml:trace contextRef="#ctx0" brushRef="#br1" timeOffset="-107164.18">6932 13370 0,'0'18'63,"18"-18"-48,-18 18-15,0-1 16,17 1 0,-17-1-16,0 1 15,0 0-15,0-1 16,0 1-16,0 0 0,0-1 15,0 1-15,0 0 16,0-1-16,0 1 16,0-1-16,0 1 15,0-36 79,18 1-78,-18-1-1,18 18-15,-18-17 0,17-1 16,1 0 0,0 18-16,-18-17 15,17 17-15,1 0 0,-1-18 16,1 18-16,0 0 15,-1 0-15,1 0 16,0 18 0,-1-18-16,1 17 15,0-17-15,-1 18 16,-17 0 0,18-18-16,-18 17 15,0 1-15,-18-18 16,18 17-16,-17 1 15,-1 0-15,0-1 16,1-17-16,17 18 0,-18-18 16,0 0-16,1 18 0,-1-18 15,0 0-15,1 0 16,-1 0-16,1-18 16,-1 18-1,0 0-15,18-18 0,-17 1 16,-1-36-1</inkml:trace>
  <inkml:trace contextRef="#ctx0" brushRef="#br1" timeOffset="-106231.05">8361 13458 0,'-18'0'62,"1"0"-46,-1 0 0,0 0-1,1 0 1,-1 18-1,0-18-15,18 18 16,-17-18 0,17 17-16,-18 1 0,18 0 15,-18-1-15,18 1 16,-17 0-16,17-1 16,0 1-16,0-1 0,0 1 15,0 0 1,17-18-16,-17 17 0,18-17 0,-18 18 15,18-18-15,-1 0 16,1 0 0,0 0-16,-1 0 0,36-18 31</inkml:trace>
  <inkml:trace contextRef="#ctx0" brushRef="#br1" timeOffset="-104828.39">9596 13635 0,'0'-18'0,"17"18"31,-17-17-15,18 17-1,-18-18 1,-18 18-1,18-18 1,-17 18 0,17-17-16,-18 17 15,0-18 1,1 18 0,-1 0-1,0 0 16,1 0-15,17 18 0,-18-18-16,0 0 15,18 17-15,-17-17 0,17 18 16,-18-18-16,18 18 16,-17-18-16,17 17 0,-18 1 15,18-1 1,0 1-16,-18-18 0,18 18 15,0-1-15,0 1 16,0 0 0,18-18-1,-18 17 1,18-17 0,-1 0-1,1 0-15,-1 0 16,1-17-16,0 17 15,-1-18-15,1 18 16,-18-18-16,18 18 0,-1 0 0,-17-17 16,18 17-16,0-18 0,-1 18 15,1-18-15,-1 1 16,-17-1-16,0 1 16,18 17-16,-18-18 0,-18 18 78,18 18-63,0-1 1,-17-17-16,17 18 0,17-18 16,-34 17-16,17 1 15,0 0-15,17-18 16,-17 17-16,0 1 0,18-18 15,0 18 1,-1-18 0,-17 17-16,18-17 15,-18-17-15,0-1 47</inkml:trace>
  <inkml:trace contextRef="#ctx0" brushRef="#br1" timeOffset="-102717.09">7038 14164 0,'0'-18'125,"-18"18"-109,1 0 15,-1 0-31,0 0 16,18 18-1,-17-18-15,-1 0 16,18 18-1,-18-18-15,1 17 16,17 1 0,-18 0-16,18-1 0,-17-17 15,17 18-15,0 0 0,0-1 16,0 1-16,0-1 16,17 1-16,-17 0 0,0-1 15,18 1-15,-18 0 16,17-18-16,-17 17 15,18-17-15,0 0 0,-18 18 16,17-36-16,1 18 16,0 0-16,-1 0 0,1 0 15,0 0-15,-1-17 32</inkml:trace>
  <inkml:trace contextRef="#ctx0" brushRef="#br1" timeOffset="-101118.31">8237 14288 0,'18'0'47,"-18"17"-16,0-34 16,0-1-16,0 0 0,-18 18-31,18-17 32,-17 34-32,-1-17 15,0 0 1,1 0-16,-1 18 16,1-18-1,17 18-15,-18-18 16,18 17-16,-18 1 0,18-1 31,0 1-31,0 0 0,0-1 16,0 1-16,0 0 15,18-1-15,-18 1 16,18-18 0,-18 18-16,17-18 15,1 0 1,-1 0-1,-17-18-15,18 18 0,-18-18 0,18 18 16,-1 0-16,-17-17 16,0-1-16,18 18 0,-18-18 0,18 1 15,-1 17-15,-17-18 0,18 0 16,0 1-16,-1-1 16,-17 1-16,18 17 0,-18-18 15,-18 18 16,18 18-15,0-1 0,0 1 15,0-1-31,0 1 16,0 0-1,0-1-15,0 1 0,18 0 16,-1-1 15,1-17-31,0 0 16,-1-17-1</inkml:trace>
  <inkml:trace contextRef="#ctx0" brushRef="#br1" timeOffset="-99947.99">9490 14164 0,'0'-18'16,"0"1"-1,17 17-15,-17 17 78,0 1-78,0 0 16,0-1-16,0 1 16,0 0-16,0-1 15,0 1-15,0 0 0,0-1 16,0 1-16,-17-1 16,17 1-16,0 0 15,-18-1-15,18 1 16,0 0-16,-18-1 15,36-17 32,0 0-31,-18-17-16,17-1 0,-17 0 16,0 1-1,18 17-15,0-18 0,-1 0 16,1 1-16,0 17 15,-18-18-15,17 18 0,1 0 16,-1 0-16,1 0 16,0 0-16,-18 18 15,17-18-15,1 0 0,-18 17 16,0 1-16,18 0 16,-18-1-16,0 1 15,0 0 1,0-1-16,-18-17 0,18 18 15,0 0-15,-18-1 16,1 1-16,-1-1 16,0-17-16,1 0 0,-1 0 15,18 18-15,-17-18 0,-1 0 16,0-18-16,1 18 0,-1 0 16,0-52-1</inkml:trace>
  <inkml:trace contextRef="#ctx0" brushRef="#br1" timeOffset="-98707.6">7091 15117 0,'-18'0'0,"18"-18"16,-17 18 0,17-18-1,-18 18 1,0 0-1,1 0-15,-1 0 16,0 0 0,18 18-16,-17-18 15,-1 0-15,18 18 16,-18-1-16,1 1 16,17-1-16,0 1 15,-18 0-15,18-1 16,0 1-16,0 0 0,0-1 15,0 1-15,0 0 0,0-1 0,18 1 16,-18-1 0,17 1-16,1 0 0,0-18 15,-1 17 1,1-17-16,35-17 16</inkml:trace>
  <inkml:trace contextRef="#ctx0" brushRef="#br1" timeOffset="-97583.27">8290 14975 0,'0'-17'0,"-17"17"0,34 0 63,-17 17-63,0 1 16,0 0-1,0-1-15,0 1 0,0 0 0,0-1 16,0 1-16,0 0 15,0-1-15,0 1 0,-17-1 0,17 1 16,0 0-16,0-1 0,0 1 16,-18 0-16,18-1 0,0 1 15,0 0-15,0-1 16,-18 1 0,36-36 30,0 1-30,-18-1-16,17 0 16,1 1-1,-18-1-15,18 0 16,-1 1-16,1 17 16,-18-18-16,17 18 0,1 0 15,0-18-15,-1 18 16,1 0-16,0 0 15,-1 0-15,-17 18 0,18-18 16,0 0-16,-1 18 0,1-18 16,-1 17-1,-17 1-15,18-18 0,-18 18 16,0-1-16,0 1 16,0 0-16,-18-1 15,18 1-15,-17-18 16,17 17-16,-18 1 0,1-18 15,-1 18-15,0-18 0,1 17 16,-1-17-16,0 0 0,1 18 16,-1-18-16,0 0 0,1-18 0,-1 18 15,1 0-15,-1-17 0,0 17 16,18-18-16,0-35 16</inkml:trace>
  <inkml:trace contextRef="#ctx0" brushRef="#br1" timeOffset="-95900.55">9578 15275 0,'18'-17'0,"-1"-1"32,-17 0 15,0 1-32,18 17 1,-18-18-1,0 0-15,0 1 16,0-1 0,-18 18-16,18-17 15,-17 17-15,17-18 32,-18 18-32,0 0 15,1 0 1,-1 0-1,0 0 1,18 18 0,-17-18-16,-1 17 15,0 1 1,1-1-16,17 1 16,-18 0-16,18-1 15,-17-17-15,17 18 16,-18 0-16,18-1 15,0 1 1,0 0-16,18-18 16,-18 17-16,0 1 15,0-1 1,17-17 15,-17 18-31,18-18 31,-1 0-31,1 0 32,-18-18-32,18 18 15,-1-17-15,1-1 32,0 18-32,-18-17 0,17 17 15,-17-18-15,18 0 16,0 1-1,-1-19 1,1 36-16,-18-17 0,17-1 16,-34 36 109,17-1-110,0 1 1,0 0 0,0-1-1,0 1-15,0 0 16,0-1-1,0 1 1,0-1 0,17 1-1,-17 0 1,18-18 15,-18 17-15,0-34-1,0-1 1</inkml:trace>
  <inkml:trace contextRef="#ctx0" brushRef="#br1" timeOffset="-77403.61">1817 10037 0,'-18'0'16,"1"0"31,-1 0 0,36 0 343,-18 17-358,17-17-32,1 0 15,-1 0-15,1 0 16,0 0 0,-1 0-16,1 0 15,0 0-15,-1 0 16,1 0-16,0 0 15,-18 18-15,17-18 16,1 0-16,-1 0 16,1 0-1,0 0 1,-1 0 15,-34 0 141</inkml:trace>
  <inkml:trace contextRef="#ctx0" brushRef="#br1" timeOffset="-76813.69">1817 9878 0,'-18'0'15,"18"17"1,18-17 46,-1 18-46,1-18 0,0 0-16,-1 0 15,1 0-15,0 0 16,-1 18-16,1-36 0,0 18 15,-1 0-15,1 0 16,-1 0 0,1 0-16,0 0 15,-18-18 1</inkml:trace>
  <inkml:trace contextRef="#ctx0" brushRef="#br1" timeOffset="-74301.04">1429 9878 0,'-18'0'46,"36"0"33,-18 17-79,0 1 15,0 0 1,0-1-1,-18-17-15,18 18 0,0 0 16,0-1 0,0 1-16,-18-18 0,18 18 15,0-1 1,0 1 0,0-1 30,0-34-14,0-1-1,0 1-15,18 17-16,-18-18 0,18 0 15,-1 1 1,-17-1-1,18 0-15,-18 1 16,0-1-16,18 18 16,-18-18-16,17 1 15,1-1-15,0 18 16,-18-18-16,0 1 16,17 17-16,-17-18 15,18 18 16,-18 18-15,18-18 15,-18 17-15,-18-17 31</inkml:trace>
  <inkml:trace contextRef="#ctx0" brushRef="#br1" timeOffset="-69881.64">2558 9701 0,'-18'-17'110,"18"34"-95,-18 1 1,18 0-1,-17-18-15,17 17 16,-18 1-16,18 0 16,-18-1-16,18 1 15,-17-1-15,17 1 16,0 0-16,0-1 16,0 1-16,0 0 15,0-1-15,0 1 16,0 0-16,0-1 15,0 1-15,0 0 0,0-1 16,0 1-16,0-1 16,0 1-16,17 0 15,-17-1-15,0 1 16,18 0 0,-18-1-1,0 1 1,18-18-1</inkml:trace>
  <inkml:trace contextRef="#ctx0" brushRef="#br1" timeOffset="-68723.63">4674 9807 0,'0'-17'0,"0"-1"16,0 36 62,18-18-78,-18 17 31,0 1-15,18-1-16,-18 1 16,17 0-1,-17-1-15,0 1 0,18 0 16,-18-1-16,0 1 16,0 0-16,0-1 0,0 1 15,0 0-15,-18-1 0,18 1 16,0-1-16,0 1 0,-17 0 15,17-1-15,0 1 0,-18 0 0,18-1 16,0 1-16,-18 0 0,18-1 16,0 1-16,-17-18 0,-1 35 15,18-17 1,0-1-16,-18-17 16,18 18-1,0-36 79</inkml:trace>
  <inkml:trace contextRef="#ctx0" brushRef="#br2" timeOffset="-47725.41">6174 11271 0,'-18'0'0,"18"-17"47,0 34 62,-18-17-109,18 18 16,0 0 15,0-1-31,0 1 16,0-1-1,-17 1-15,17 0 16,0-1-1,0 1 1,0-36 78,17 1-94,-17-1 15,18 18 1,-18-18-16,0 1 0,18 17 0,-18-18 16,17 1-1,-17-1-15,18 18 0,0-18 16,-1 18 0,-17-17-16,18 17 0,-1-18 15,1 0 1</inkml:trace>
  <inkml:trace contextRef="#ctx0" brushRef="#br2" timeOffset="-47240.9">6544 11042 0,'-18'0'31,"18"18"-16,-17-18 1,17 17-16,0 1 16,0-1-1,-18-17-15,18 18 0,0 0 16,-18-1 0,18 1-16,-17-18 15,17 18-15,-18-36 78</inkml:trace>
  <inkml:trace contextRef="#ctx0" brushRef="#br2" timeOffset="-46905.01">6438 11042 0,'-17'0'0,"17"-18"16,0 36 31,17-18-47,1 18 15,-18-1-15,17-17 16,-17 18-16,0-1 16,18-17-16,-18 18 0,0 0 15,18-18-15,-18 17 16,17-17-16,-17 18 16,-17-18 46</inkml:trace>
  <inkml:trace contextRef="#ctx0" brushRef="#br2" timeOffset="-46577.26">6403 11130 0,'0'18'0,"18"-18"15,-1 0 1,1 0-1,-1 0-15,-17-18 0,18 18 0,0 0 16,-1 0-16,1-18 16,0 18-16,-1 0 0,1 0 15,0-17-15,-1 17 0,1 0 16,-18 17-16,18-17 31</inkml:trace>
  <inkml:trace contextRef="#ctx0" brushRef="#br2" timeOffset="-45449.32">7532 11236 0,'0'18'62,"17"-1"-46,-17 1 0,0 0-1,0-1-15,0 1 16,0-1 0,0 1-16,0 0 0,0-1 15,-17-17 1,17 18-16,0 0 15,-18-18-15,18-18 47,0 0-47,18 18 16,-18-17-16,17-1 16,-17 0-16,18 18 0,-18-17 0,0-1 15,18 1 1,-18-1-16,17 0 0,-17 1 15,0-1 1,18 18-16,-18-18 16,18 18-16,-1 0 15,1 0 1,0 0-16,-1 0 16,1-17-1</inkml:trace>
  <inkml:trace contextRef="#ctx0" brushRef="#br2" timeOffset="-44969.01">7867 11024 0,'0'18'62,"0"0"-46,-18-18-16,18 17 15,-17-17 1,17 18-16,-18-18 16,18 17-16,0 1 0,-18-18 15,18 18-15,-17-18 16,17 17-16,0 1 31,0-36 0,17 1-15,-17-1 0</inkml:trace>
  <inkml:trace contextRef="#ctx0" brushRef="#br2" timeOffset="-44649.89">7779 11007 0,'0'17'63,"17"-17"-48,-17 18-15,18-18 16,-18 18-16,0-1 16,18-17-16,-18 18 0,17-18 15,-17 17-15,0 1 16,18-18-16,-18 18 16</inkml:trace>
  <inkml:trace contextRef="#ctx0" brushRef="#br2" timeOffset="-44367.86">7726 11112 0,'17'0'16,"1"0"0,-18-17-1,18 17-15,-1 0 16,1 0-16,0 0 0,-1 0 15,1 0 1,0 0-16,-1 0 0,-17 17 16,18-17-16,17-17 15</inkml:trace>
  <inkml:trace contextRef="#ctx0" brushRef="#br2" timeOffset="-43445.36">8696 11236 0,'18'18'94,"-18"-1"-78,0 1-16,0 0 15,0-1-15,0 1 16,-18-1-1,18 1-15,0 0 16,0-36 47,18 0-63,-18 1 15,17 17-15,-17-18 16,0 1-16,18-1 0,-18 0 15,18 1 1,-18-1-16,17 18 0,-17-18 16,0 1-16,18 17 0,-1-18 15,1 18 1,0 0 0,-18-18-1</inkml:trace>
  <inkml:trace contextRef="#ctx0" brushRef="#br2" timeOffset="-43022.8">9102 10971 0,'-18'0'31,"18"18"-31,-18-18 16,18 18-16,-17-1 16,-1-17-16,18 18 15,-18 0-15,18-1 16,-17 1-16,-1-18 16,18 17-16,-17-17 0,17 18 15,-18-18 1</inkml:trace>
  <inkml:trace contextRef="#ctx0" brushRef="#br2" timeOffset="-42705.27">8961 10954 0,'-18'0'31,"36"17"-15,-18 1-16,17 0 15,1-1 1,-18 1-16,17-18 15,-17 18-15,0-1 0,18 1 16,-18-1-16,18-17 16,-18 18-16,-18-18 62</inkml:trace>
  <inkml:trace contextRef="#ctx0" brushRef="#br2" timeOffset="-42449.64">8925 11077 0,'18'0'16,"0"0"0,-1 0-16,1 0 15,-1 0-15,19 0 16,-19 0 0,19-17-1</inkml:trace>
  <inkml:trace contextRef="#ctx0" brushRef="#br2" timeOffset="-40981.18">9684 11324 0,'0'-17'0,"0"34"78,0 1-47,0-1-15,0 1-16,17-18 15,-17 18-15,0-1 0,0 1 16,-17 0-16,17-1 15,0-34 48,17-1-63,-17 0 16,0 1-16,0-1 15,0 0-15,18 18 0,-18-17 16,0-1-16,0 1 15,18 17-15,-18-18 16,17 18-16,-17-18 0,18 18 16,-18-17-16,18 17 0,-1-18 31</inkml:trace>
  <inkml:trace contextRef="#ctx0" brushRef="#br2" timeOffset="-40574.38">10125 11042 0,'-18'0'15,"18"18"1,-18-18-16,18 17 16,-17-17-1,17 18-15,-18-1 0,18 1 16,-17 0-16,-1-1 15,0 1 1,18 0-16,-17-1 16,-1-17-16,18 18 0,-18-18 47,18-35-32</inkml:trace>
  <inkml:trace contextRef="#ctx0" brushRef="#br2" timeOffset="-40289.39">9984 11007 0,'0'17'15,"0"1"1,17-18-1,-17 18-15,18-1 16,-18 1 0,18-18-16,-1 17 15,-17 1-15,18-18 16,-18 18-16,17-1 0,-17 1 16,-17-18-16,17 18 15,0-1 1,-18-17-1</inkml:trace>
  <inkml:trace contextRef="#ctx0" brushRef="#br2" timeOffset="-39997.29">9931 11130 0,'0'18'15,"17"-18"-15,1 0 16,0 0 0,-1 0-16,1 0 0,0 0 15,-1 0-15,1 0 16,-1 0-16,1 0 15,0 0-15,-1 0 0,1 0 0,0 0 16,-1 0-16,1 0 31</inkml:trace>
  <inkml:trace contextRef="#ctx0" brushRef="#br2" timeOffset="-38978.46">10460 11448 0,'-18'0'0,"18"-18"78,18 18-78,0 0 16,-1 0-1,1 0-15,-1 0 0,1 0 16,0 0-16,-1 0 16,1-18-16,0 18 0,-1 0 15,1 0-15,0 0 0,-1 0 16,1 18-16,-1-18 0,1 0 16,0 0-16,-1 0 15,-52 0 79</inkml:trace>
  <inkml:trace contextRef="#ctx0" brushRef="#br2" timeOffset="-38413.46">10619 11271 0,'17'18'32,"-17"0"-1,0-1-31,0 1 15,-17-1-15,17 1 16,0 0-16,0-1 16,-18 1-16,18 0 0,0-1 15,-18 1-15,18 0 0,0-1 16,-17 1-16,17-1 16,0 1-16,0 0 15,0-1 1,0-34 124</inkml:trace>
  <inkml:trace contextRef="#ctx0" brushRef="#br2" timeOffset="-36825.33">6138 12030 0,'0'0'0,"0"17"63,18-17-48,-18 18-15,0 0 16,0-1 0,0 1-16,0 0 31,0-1-31,-18-17 15,36 0 64,-18-17-79,0-1 15,18 0 1,-1 1-1,-17-1-15,18 18 16,-18-18-16,18 18 0,-18-17 16,17 17-16,-17-18 0,18 18 15,-18-18-15,17 18 0,-17-17 16,18 17-16,0-35 16</inkml:trace>
  <inkml:trace contextRef="#ctx0" brushRef="#br2" timeOffset="-36393.33">6579 11783 0,'0'17'46,"-17"1"-30,-1 0 0,18-1-16,0 1 15,-18-18-15,18 18 16,0-1-16,-17 1 16,-1-18-16,18 18 15,-18-18-15,18-18 63</inkml:trace>
  <inkml:trace contextRef="#ctx0" brushRef="#br2" timeOffset="-36105.96">6456 11800 0,'17'0'47,"-17"18"-47,18-18 16,-18 18-16,18-18 15,-18 17-15,0 1 16,17-18-16,-17 18 0,18-18 0,-18 17 15,0 1-15,0 0 16,18-18-16,-18 17 0,17-17 47</inkml:trace>
  <inkml:trace contextRef="#ctx0" brushRef="#br2" timeOffset="-35857.27">6438 11906 0,'0'18'15,"18"-18"1,-1 0-16,-17-18 0,18 18 15,0 0-15,-18-17 0,17 17 16,1 0-16,0-18 16,-1 18-16,1 0 15,17 18 1</inkml:trace>
  <inkml:trace contextRef="#ctx0" brushRef="#br2" timeOffset="-35005.13">7549 11959 0,'0'18'31,"0"-1"0,0 1-31,-17 0 0,17-1 16,0 1 0,0 0-16,-18-18 0,18 17 15,0 1-15,0 0 16,0-1-16,-17-17 15,17 18 1,0-36 15,0 1-15,17-1-16,-17 0 16,18 18-16,-18-17 0,0-1 15,17 18-15,-17-18 0,18 18 16,-18-17-16,18-1 0,-1 0 15,-17 1-15,18 17 16,0-18-16,-18 1 0,17 17 16</inkml:trace>
  <inkml:trace contextRef="#ctx0" brushRef="#br2" timeOffset="-34576.92">8026 11783 0,'-18'17'63,"0"1"-48,1 0-15,17-1 16,-18 1-16,1 0 15,17-1 1,-18 1-16,0 0 0,1-1 16,-1-17-1,18 18-15,-18-18 16,18-18 15</inkml:trace>
  <inkml:trace contextRef="#ctx0" brushRef="#br2" timeOffset="-34270.28">7867 11818 0,'18'0'62,"-18"18"-46,17-1-1,-17 1-15,18-18 0,-18 18 16,18-1-16,-18 1 16,17-18-16,-17 18 0,18-18 15,-18 17-15,17-17 0,-17 18 16,0-1-1</inkml:trace>
  <inkml:trace contextRef="#ctx0" brushRef="#br2" timeOffset="-33985.59">7832 11924 0,'17'0'16,"1"0"-1,0 0 1,-1 0-1,1 0-15,0 0 16,-1 0-16,1 0 16,-1-18-16,19 1 31</inkml:trace>
  <inkml:trace contextRef="#ctx0" brushRef="#br2" timeOffset="-32857.4">8678 11994 0,'0'-17'32,"18"17"15,-18 17-47,0 1 15,0 0 1,0-1-16,0 1 15,0 0-15,0-1 16,-18-17-16,18 18 0,0 0 16,0-1-16,0 1 31,0-36-15,0 1-1,18-1 1,0 0-16,-18 1 15,0-1-15,17 18 0,-17-18 0,18 1 16,-18-1-16,18 18 0,-18-18 16,17 1-16,1 17 0,17-35 31</inkml:trace>
  <inkml:trace contextRef="#ctx0" brushRef="#br2" timeOffset="-32433.57">9102 11783 0,'-18'0'16,"18"17"-16,0 1 31,-18-18-31,18 18 16,-17-1-1,17 1-15,-18-18 16,18 18-16,-18-1 0,1 1 16,-1 0-16,1-18 15,17 17 1,0-34 0,17 17-1,-17-53 1</inkml:trace>
  <inkml:trace contextRef="#ctx0" brushRef="#br2" timeOffset="-32194.79">8978 11765 0,'18'0'47,"-18"18"-31,17-18-1,-17 17-15,18-17 0,-18 18 16,18 0-16,-18-1 16,17 1-1,-17 0-15,-17-1 16,17 1-16,-18-18 16</inkml:trace>
  <inkml:trace contextRef="#ctx0" brushRef="#br2" timeOffset="-31974.08">8908 11871 0,'17'0'15,"1"18"-15,0-18 16,-1 0-16,1 0 16,-18-18-16,17 18 0,19 0 15,-19 0-15,1 0 0,35-18 16</inkml:trace>
  <inkml:trace contextRef="#ctx0" brushRef="#br2" timeOffset="-31123.95">9825 12030 0,'0'17'31,"0"1"1,0 0-17,-18-1-15,18 1 16,0 0-16,0-1 16,0 1-16,-17-18 15,17 17-15,0 1 16,0-36 31,0 1-32,0-1-15,17 1 16,-17-1-16,0 0 16,18 18-16,-18-17 0,17-1 15,1 0 1,0 1-16,-1-1 15,1 0-15,0 18 16</inkml:trace>
  <inkml:trace contextRef="#ctx0" brushRef="#br2" timeOffset="-30688.95">10231 11783 0,'-18'17'0,"18"1"15,-18-18 1,1 18-1,17-1-15,-18-17 0,18 18 16,-18-18-16,18 18 0,-17-1 16,-1 1-1,0-18-15,18 18 0,-17-18 16,17-18 31</inkml:trace>
  <inkml:trace contextRef="#ctx0" brushRef="#br2" timeOffset="-30421.33">10142 11765 0,'0'18'47,"0"-1"-47,0 1 16,18-18-16,-18 18 0,18-1 15,-18 1-15,17-18 16,-17 18-16,18-1 0,-18 1 16,18 0-16,-36-18 15,18 17-15,-18 1 31</inkml:trace>
  <inkml:trace contextRef="#ctx0" brushRef="#br2" timeOffset="-30174.49">10089 11871 0,'18'0'0,"0"0"15,-1 0 1,1 0-16,0 0 16,-1 18-1,1-36-15,0 18 0,-1 0 31</inkml:trace>
  <inkml:trace contextRef="#ctx0" brushRef="#br2" timeOffset="-29181.79">10407 12241 0,'18'0'78,"-1"0"-62,1 0-16,0-17 0,-1 17 15,36 0 1,-35 0-16,-1 0 0,1 0 16,0 0-16,-1 0 15,1 0-15,0 0 16,-18-18 15,-18 0-15</inkml:trace>
  <inkml:trace contextRef="#ctx0" brushRef="#br2" timeOffset="-28805.87">10566 12118 0,'-18'18'63,"18"-1"-63,0 1 16,0-1-1,18 1-15,-18 0 0,0-1 16,0 1-16,0 0 0,0-1 15,0 1-15,0 0 16,0-1 0,0 1-1,17-18 32,-17-35-31</inkml:trace>
  <inkml:trace contextRef="#ctx0" brushRef="#br2" timeOffset="-26818.84">6191 12771 0,'18'17'140,"-18"1"-140,0-1 16,-18-17 0,18 18-16,0 0 15,-17-1 1,-1 1 15,18-36 16,18 18-31,-18-17-16,17 17 15,-17-18-15,0 0 16,0 1-16,18 17 0,-18-18 15,0 1-15,0-1 16,18 18 0,-1-18-1,1 18-15,-18-17 0,17 17 16,1 0 0,-18-18-16</inkml:trace>
  <inkml:trace contextRef="#ctx0" brushRef="#br2" timeOffset="-26306.18">6509 12471 0,'0'17'31,"-18"-17"-31,18 18 16,0 0 0,-18-18-16,18 17 15,-17 1-15,17 0 16,-18-18-16,18 17 15,-17 1-15,17-1 16,-18-17-16,18 18 0,-18 0 16,18-36 46,18-17-46</inkml:trace>
  <inkml:trace contextRef="#ctx0" brushRef="#br2" timeOffset="-26021.14">6403 12453 0,'0'18'31,"18"-18"-15,-18 17 0,17-17-16,-17 18 15,18-18-15,-18 18 0,17-1 16,1 1 0,-18 0-1,0-1-15,0 1 16,-18-1 15</inkml:trace>
  <inkml:trace contextRef="#ctx0" brushRef="#br2" timeOffset="-25774.26">6350 12577 0,'18'0'31,"-1"0"-15,1 0-16,0-18 0,-1 18 15,1 0-15,-1 0 0,1-18 16,0 18-16,-1 0 0,1 0 15,17 18 1</inkml:trace>
  <inkml:trace contextRef="#ctx0" brushRef="#br2" timeOffset="-24758.55">7549 12700 0,'0'18'78,"0"-1"-63,18-17-15,-18 18 0,0 0 16,0-1-16,0 1 16,0-1-16,0 1 15,0 0-15,0-1 16,-18-17-16,18 18 16,0-36 30,0 1-30,0-1-16,18 0 16,-18 1-16,0-1 15,18 1-15,-1-1 16,-17 0-16,18 1 16,0 17-16,-18-18 0,17 18 15,-17-18-15,18 18 0,-18-17 16,18 17-16,-18-18 15</inkml:trace>
  <inkml:trace contextRef="#ctx0" brushRef="#br2" timeOffset="-24337.53">7955 12506 0,'0'-18'16,"-17"36"47,17 0-63,-18-18 15,18 17-15,-18-17 16,18 18-16,-17 0 0,-1-1 15,0 1-15,1 17 16,-1-17 0,18-1-16,-18-17 0,18 18 15,0-53 17</inkml:trace>
  <inkml:trace contextRef="#ctx0" brushRef="#br2" timeOffset="-24090.82">7814 12488 0,'18'0'15,"-18"18"-15,17-18 16,-17 18-16,18-1 15,-18 1-15,0 0 16,18-1-16,-18 1 16,0-1-16,17-17 15,-34 18 1</inkml:trace>
  <inkml:trace contextRef="#ctx0" brushRef="#br2" timeOffset="-23877.51">7796 12612 0,'18'0'0,"-18"-18"0,18 18 16,-1 0-16,1 0 15,0 0-15,-1 0 0,1-17 16,0 17-16,-1 0 16,1 0-1</inkml:trace>
  <inkml:trace contextRef="#ctx0" brushRef="#br2" timeOffset="-22645.69">8625 12806 0,'0'-18'0,"18"36"47,-18-1-16,0 1-15,0 0-16,0-1 16,0 1-1,0 0-15,-18-18 16,18 17-1,18-34 1,-18-1 0,18 0-1,-18 1 1,17-1-16,-17 0 0,18 18 16,-18-17-16,0-1 0,18 1 15,-1-1-15,1 0 16,0 1-16,-1 17 15,1 0 1</inkml:trace>
  <inkml:trace contextRef="#ctx0" brushRef="#br2" timeOffset="-22291.29">9049 12594 0,'-18'0'47,"18"18"-47,-18-1 16,18 1-1,-17-18-15,17 18 0,-18-1 16,18 1-16,-17 0 16,17-1-16,-18 1 15</inkml:trace>
  <inkml:trace contextRef="#ctx0" brushRef="#br2" timeOffset="-22006.86">8943 12577 0,'0'17'16,"18"1"-1,-18-1 1,17-17-16,-17 18 0,18-18 16,-18 18-16,17-18 15,-17 17 1,0 1-16,0 0 15,0-1-15,0 1 16</inkml:trace>
  <inkml:trace contextRef="#ctx0" brushRef="#br2" timeOffset="-21797.85">8925 12665 0,'18'0'0,"0"0"16,-1 0-16,1 0 15,-1 0-15,1 0 0,0 0 0,35-18 31</inkml:trace>
  <inkml:trace contextRef="#ctx0" brushRef="#br2" timeOffset="-21041.73">9807 12753 0,'18'18'0,"-36"-18"16,18 17-1,0 1 1,0-1 0,0 1-16,0 0 15,0-1 1,0 1-16,0-36 62,0 1-46,0-1 0,18 0-16,-18 1 15,17 17-15,-17-18 0,0 1 16,18 17-16,-18-18 0,18 18 16,-18-18-16,17 18 0,-17-17 0,18 17 15,0 0 1,-18-18-1</inkml:trace>
  <inkml:trace contextRef="#ctx0" brushRef="#br2" timeOffset="-20670.1">10248 12524 0,'-17'0'31,"17"17"-16,-18-17-15,18 18 16,-18 0-16,18-1 0,-17-17 16,17 18-16,-18-1 0,0 1 15,18 0 1,-17-1-16,17 1 16,-18-18-16,18 18 15,-18-18-15</inkml:trace>
  <inkml:trace contextRef="#ctx0" brushRef="#br2" timeOffset="-20366.75">10107 12524 0,'0'17'31,"18"-17"-31,-18 18 16,17 0-16,-17-1 16,18 1-1,-18-1-15,18 1 16,-18 0-16,17-1 15,-17 1 1</inkml:trace>
  <inkml:trace contextRef="#ctx0" brushRef="#br2" timeOffset="-20125.89">10089 12629 0,'0'0'0,"18"0"31,0 0-31,-18-17 0,17 17 16,1 0-1,0 0-15,-1 0 16,1 0-16,0 17 31</inkml:trace>
  <inkml:trace contextRef="#ctx0" brushRef="#br2" timeOffset="-19433.84">10301 13018 0,'18'0'0,"-1"0"31,-17-18-15,18 18-16,0 0 16,-1 0-16,1 0 15,0 0 1,-1 0-16,1 0 15,0 0-15,-1-18 16,1 18 0,-1 0-16,1 0 31,-53 0 16</inkml:trace>
  <inkml:trace contextRef="#ctx0" brushRef="#br2" timeOffset="-19061.59">10425 12912 0,'0'17'47,"0"1"-31,0 0-16,0-1 15,17-17-15,-34 18 16,17 17-1,0-17-15,0-1 0,0 1 16,-18 0-16,18-1 0,0 1 16,0 0-1,0-36 17,0 0-1</inkml:trace>
  <inkml:trace contextRef="#ctx0" brushRef="#br2" timeOffset="-17581.87">6297 13547 0,'-18'0'32,"18"-18"-17,0 36 16,0-1-15,0 1-16,0 0 16,0-1-1,0 1 1,0-1 0,-17-17-1,17 18 1,17-36 31,-17 1-32,18-1 1,-18 1 0,18 17-16,-18-18 15,17 18-15,-17-18 16,0 1-16,18 17 0,-18-18 15,18 0-15,-18 1 32,17 17-32,1 17 31,-18-34-31,18 17 16</inkml:trace>
  <inkml:trace contextRef="#ctx0" brushRef="#br2" timeOffset="-17133.95">6650 13300 0,'0'-18'31,"0"36"-15,0-1 0,-18 1-1,1 0-15,-1-1 16,18 1-16,-18 0 16,1-1-16,17 1 15,-18-18 1,18 17-16</inkml:trace>
  <inkml:trace contextRef="#ctx0" brushRef="#br2" timeOffset="-16834.79">6544 13317 0,'18'18'32,"-1"0"-17,1-1 1,0 1-1,-18 0 1,17-18-16,-17 17 16,18-17-16,0 18 15,-18-1 1</inkml:trace>
  <inkml:trace contextRef="#ctx0" brushRef="#br2" timeOffset="-16565.5">6544 13423 0,'18'-17'16,"-1"17"-16,1 0 15,0-18-15,-1 18 16,1 0-16,0-18 0,-1 18 0,1 0 16,-1-17-16,1 17 0,0 0 31</inkml:trace>
  <inkml:trace contextRef="#ctx0" brushRef="#br2" timeOffset="-14986.09">7567 13529 0,'-18'0'31,"36"0"16,-18 18-31,0-1 0,0 1-16,0 0 15,0-1 1,0 1-16,0-1 15,0 1 1,-18-18-16,36 0 31,-18-18-15,0 1 0,18-1-16,-1 1 15,-17-1-15,0 0 16,18 18-16,-18-17 15,18-1-15,-18 0 16,17 18 0</inkml:trace>
  <inkml:trace contextRef="#ctx0" brushRef="#br2" timeOffset="-14563.6">7938 13335 0,'-18'18'16,"18"-1"-1,-18-17-15,18 18 16,-17-18-16,17 18 0,-18-1 16,0 1-1,1-1-15,17 1 16,-18-18-16,18 18 16,-18-18-16</inkml:trace>
  <inkml:trace contextRef="#ctx0" brushRef="#br2" timeOffset="-14265.89">7814 13317 0,'0'0'0,"18"0"31,-18 18-15,17-18-16,-17 18 0,18-1 15,0 1 1,-18 0-16,17-18 0,-17 17 16,18-17-16,0 18 15,-18-1-15,17-17 16,-17 18-16,-17-18 15,-1 0 17</inkml:trace>
  <inkml:trace contextRef="#ctx0" brushRef="#br2" timeOffset="-14001.49">7796 13441 0,'18'0'0,"0"0"16,-18-18-16,17 18 15,1 0-15,0 0 16,-1 0-16,1-17 0,0 17 15,-1 0-15,1 0 16,-1 0-16,19 0 31</inkml:trace>
  <inkml:trace contextRef="#ctx0" brushRef="#br2" timeOffset="-12605.78">8731 13511 0,'0'18'94,"0"0"-79,-17-1 1,17 1-1,0 0-15,-18-18 16,18 17-16,0 1 16,0-36 93,18 18-109,-18-17 16,17 17-16,-17-18 15,18 0 1,-18 1-16,18 17 0,-18-18 0,17 18 16,-17-18-16,18 18 15,-1-17-15,1 17 0,-18-18 0,18 18 16,-1-18-16,1 36 78</inkml:trace>
  <inkml:trace contextRef="#ctx0" brushRef="#br2" timeOffset="-12177.35">9172 13282 0,'-17'0'16,"17"18"-16,-18-18 15,18 17-15,-18-17 16,18 18-16,0 0 0,-17-18 15,-1 17-15,18 1 16,-18 0-16,1-1 16,-1 1-1,18-1-15,-18-17 16,1 18 0,17-36 15</inkml:trace>
  <inkml:trace contextRef="#ctx0" brushRef="#br2" timeOffset="-11901.39">9031 13282 0,'0'18'31,"18"-18"-15,-18 17-16,17-17 15,-17 18-15,18 0 16,-18-1-16,18-17 16,-1 18-16,-17 0 15,0-1 1,0 1-16,-17-1 31</inkml:trace>
  <inkml:trace contextRef="#ctx0" brushRef="#br2" timeOffset="-11630.53">9031 13388 0,'0'18'0,"18"-18"0,-1 0 16,1 0-1,0-18-15,-1 18 16,1 0-16,0 0 0,-1-18 0,1 18 15,0 0-15,-1 0 16,1 0-16,-36 0 16</inkml:trace>
  <inkml:trace contextRef="#ctx0" brushRef="#br2" timeOffset="-10058.47">9984 13617 0,'0'18'93,"0"-1"-93,0 1 16,0 0 0,0-1-16,0 1 15,0 0 1,0-1-16,0-34 109,0-1-93,17 18-16,-17-18 16,0 1-1,18 17-15,-18-18 0,0 0 16,18 18-16,-1-17 15,-17-1-15,18 1 16,-1-1-16,1 18 16,-18-18-16,18 18 15,-18-17-15</inkml:trace>
  <inkml:trace contextRef="#ctx0" brushRef="#br2" timeOffset="-9573.87">10354 13406 0,'18'0'15,"-36"17"17,18 1-1,0-1-31,-18 1 15,18 0 1,-17-18-16,-1 35 16,0-35-16,18 18 15,-17-18 1,17-18 15</inkml:trace>
  <inkml:trace contextRef="#ctx0" brushRef="#br2" timeOffset="-9263.01">10248 13423 0,'18'0'31,"-1"0"16,-17 18-47,18-1 16,-18 1 0,18-18-16,-18 18 15,17-18-15,-17 17 16,18-17-16,-18 18 15</inkml:trace>
  <inkml:trace contextRef="#ctx0" brushRef="#br2" timeOffset="-8953.59">10248 13476 0,'18'18'31,"-1"-18"-15,1 0 0,0 0-1,-1 0 1,1 0-16,17 0 31</inkml:trace>
  <inkml:trace contextRef="#ctx0" brushRef="#br2" timeOffset="-7925.33">10478 13794 0,'0'17'31,"17"-17"-15,1 0-16,-1 0 15,1 0-15,0-17 16,-1 17-1,1 0-15,0 0 0,-1 0 16,1 0-16,0 0 0,-1 0 16,1 0-1,-1 0 1,-34-18 46</inkml:trace>
  <inkml:trace contextRef="#ctx0" brushRef="#br2" timeOffset="-7513.27">10583 13670 0,'0'18'16,"0"-1"0,0 1-1,18-18-15,-18 18 0,0-1 16,0 1-1,0 0-15,0-1 16,0 1-16,0 0 0,0-1 16,0 1-16,18-1 15,-18 1 17,0-36 46</inkml:trace>
  <inkml:trace contextRef="#ctx0" brushRef="#br2" timeOffset="-5802.05">6244 14288 0,'0'-18'15,"18"18"17,-18 18 46,0-1-63,0 1 1,0-1-16,0 1 16,0 0-1,-18-18-15,18 17 0,0 1 16,-17 0-1,17-36 64,17 18-79,-17-18 15,18 1-15,-18-1 16,17 18-16,-17-18 0,0 1 15,18 17-15,-18-18 0,18 1 0,-18-1 16,17 0 0,-17 1-16,18 17 15,0 0 17,-1 0-17,1 0 1</inkml:trace>
  <inkml:trace contextRef="#ctx0" brushRef="#br2" timeOffset="-5373.34">6615 14023 0,'0'18'15,"-18"-18"1,18 17-16,-18 1 16,1-1-1,17 1-15,-18 0 16,18-1-16,-18 1 0,18 0 16,-17-18-16,17 17 15,-18-17-15,18 18 16,-18-18-16,36 0 31,-18-35 0</inkml:trace>
  <inkml:trace contextRef="#ctx0" brushRef="#br2" timeOffset="-5058.66">6491 14041 0,'18'0'78,"-18"17"-78,17 1 16,-17-1-1,18 1-15,-18 0 16,0-1 0,0 1-16,0 0 15</inkml:trace>
  <inkml:trace contextRef="#ctx0" brushRef="#br2" timeOffset="-4765.09">6456 14111 0,'17'0'31,"-17"18"-15,18-18-16,0 0 15,-1 0-15,1 0 16,0 0-16,-1 0 16,1 0-16,0 0 0,-1-18 15,1 18-15,0 0 16,-1 0-16,1 0 15,-1 0-15,-34 0 32</inkml:trace>
  <inkml:trace contextRef="#ctx0" brushRef="#br2" timeOffset="-3279.23">7461 14305 0,'-17'0'32,"34"0"46,-17 18-78,-17-1 15,34-17-15,-17 18 16,-17-18-16,17 18 0,0-1 16,0 1-16,0 0 15,0-1-15,0 1 16,-18-18 31,36-18-47,-18 1 15,17-1-15,1 0 16,-18 1 0,0-1-16,18 18 0,-18-18 0,17 18 15,-17-17-15,18-1 16,-1 1 0,1 17 15,-18 17-16,18-17 1</inkml:trace>
  <inkml:trace contextRef="#ctx0" brushRef="#br2" timeOffset="-2822.72">7849 14146 0,'0'18'47,"0"0"-32,-17-18-15,17 17 16,-18 1-16,18 0 15,-18-1 1,1 1-16,-1-18 16,18 18-16,-18-18 0,18 17 15,-17-17 1,17-35 15</inkml:trace>
  <inkml:trace contextRef="#ctx0" brushRef="#br2" timeOffset="-2518.26">7726 14146 0,'17'0'16,"1"0"-1,-18 18 1,18 0-16,-1-18 16,1 17-1,-18 1 1,18-18-16,-18 18 0,17-18 16,-17 17-16,0 1 15,0 0 1,-17-18-16</inkml:trace>
  <inkml:trace contextRef="#ctx0" brushRef="#br2" timeOffset="-2254.76">7726 14235 0,'17'17'16,"1"-17"0,0 0-1,-1 0-15,-17-17 16,18 17-16,0 0 0,-1 0 15,1 0-15,0-18 0,-1 18 16,1 0-16,0 0 16</inkml:trace>
  <inkml:trace contextRef="#ctx0" brushRef="#br2" timeOffset="-1278.61">8837 14305 0,'0'18'0,"0"-1"31,0 1-16,0 0-15,-18-18 16,18 17-16,0 1 16,-17 0-16,17-1 15,0 1-15,-18-18 16,18 18-16,0-1 16,0-34 30,18 17-46,-18-18 16,0 0-16,17 1 16,-17-1-16,18 0 15,-18 1 1,18-1-16,-1 0 0,-17 1 16,18 17-16,0-18 15,-1 18-15,1-17 16,0 17-1</inkml:trace>
  <inkml:trace contextRef="#ctx0" brushRef="#br2" timeOffset="-829.13">9190 14111 0,'-18'18'31,"1"-1"-15,-1 1-1,18 0 1,-18-18-16,18 17 15,-17-17-15,-1 18 0,18 0 16,-18-18-16,18 17 16,-17-17-16,34-17 62</inkml:trace>
  <inkml:trace contextRef="#ctx0" brushRef="#br2" timeOffset="-518.5">9084 14076 0,'0'17'31,"0"1"-15,0 0-16,18-1 16,-18 1-1,17 0-15,-17-1 16,0 1 0,18-18-16,-18 18 0,0-1 31</inkml:trace>
  <inkml:trace contextRef="#ctx0" brushRef="#br2" timeOffset="-181.95">8978 14182 0,'18'0'46,"-1"0"-46,1 0 16,0 0 0,-1 0-16,1 0 0,0 0 15,-1 0-15,1 0 16,0 0-16,-1 17 0,1-17 0,0 0 16,-1 0-16,1 0 15,-18-17 1</inkml:trace>
  <inkml:trace contextRef="#ctx0" brushRef="#br2" timeOffset="1197.25">9931 14376 0,'0'17'94,"0"1"-94,0 0 16,0-1-1,0 1-15,0 0 16,0-1-16,0 1 15,0-1 1,0-34 31,0-1-31,0 1-1,17 17-15,-17-18 16,0 0-16,18 18 15,-18-17-15,18 17 0,-1-36 16,1 36-16,-18-17 0,18 17 16,-18-18-16,17 18 15,-17-18-15,18 18 16,-1 0 31</inkml:trace>
  <inkml:trace contextRef="#ctx0" brushRef="#br2" timeOffset="1654.01">10336 14146 0,'18'0'15,"-18"18"-15,-18-18 0,18 18 16,0-1 0,-17-17-16,17 18 15,0 0-15,-18-18 0,18 17 16,-18-17-16,18 18 15,-17-18-15,17 18 0,-18-18 16,18 17-16,0-34 63</inkml:trace>
  <inkml:trace contextRef="#ctx0" brushRef="#br2" timeOffset="1949">10213 14146 0,'18'0'15,"-1"18"1,1 0-1,-1-1 1,1 1 0,-18 0-1,18-18-15,-18 17 0,17-17 16,-17 18-16,18-18 16,-18 18-1</inkml:trace>
  <inkml:trace contextRef="#ctx0" brushRef="#br2" timeOffset="2258.64">10213 14235 0,'18'0'47,"-1"0"-31,1 0-16,-1 0 0,1 0 15,0 0-15,-1 0 0,1 0 16,-18-18-16,18 18 0,-1 0 16,1 0-16,35-18 15</inkml:trace>
  <inkml:trace contextRef="#ctx0" brushRef="#br2" timeOffset="2962.08">10548 14570 0,'18'0'15,"-18"17"1,0-34-16,17 17 16,1 0-16,0 0 0,-1 0 0,1 0 15,0 0-15,-1-18 0,1 18 16,-1 0-16,1 0 0,0 0 16,-18-18-16,17 18 0,1 0 15,-36 18 16</inkml:trace>
  <inkml:trace contextRef="#ctx0" brushRef="#br2" timeOffset="3257.57">10636 14482 0,'0'17'63,"0"1"-63,0-1 15,0 1 1,0 0-16,0-1 15,0 1-15,0 0 0,18-18 16,-18 17-16,0 1 0,0 0 31</inkml:trace>
  <inkml:trace contextRef="#ctx0" brushRef="#br2" timeOffset="4633.97">6191 15152 0,'18'17'62,"-18"1"-46,0 0-1,-18-1 1,18 1-16,0 0 16,0-1-16,0 1 15,0 0-15,0-1 16,-17-17 0,34 0 30,-17-17-46,0-1 16,18 0-16,-18 1 16,18-1-16,-18 0 15,0 1-15,17-1 16,1 0-16,-18 1 16,17-1-16,1 1 15,0-1-15,-18 0 16,17 18-16,-17-17 15,18 34 1,-18 1 15</inkml:trace>
  <inkml:trace contextRef="#ctx0" brushRef="#br2" timeOffset="5090.64">6632 14817 0,'0'17'0,"0"1"31,-17-18-15,17 18-16,-18-1 15,18 1-15,-18-18 0,18 17 16,0 1-16,-17 0 0,-1-18 16,18 17-16,0 1 15,0-36 32</inkml:trace>
  <inkml:trace contextRef="#ctx0" brushRef="#br2" timeOffset="5382.32">6526 14852 0,'18'0'16,"-18"18"-1,18-18 1,-18 17-16,17 1 16,-17-1-1,18 1-15,-18 0 0,0-1 16,18-17-1,-18 18-15,0 0 0,17-18 32,-34 0-17</inkml:trace>
  <inkml:trace contextRef="#ctx0" brushRef="#br2" timeOffset="5685.07">6473 14940 0,'0'18'0,"18"-18"16,-18-18-16,18 18 0,-1 0 15,1-18 1,0 18-16,-1 0 16,1 0-16,0-17 15,-1 17-15,1 0 16,0 0 0</inkml:trace>
  <inkml:trace contextRef="#ctx0" brushRef="#br2" timeOffset="7409.99">7426 15205 0,'18'0'16,"-18"17"93,0 1-93,0 0-16,17-18 16,-17 17-16,0 1 0,0 0 15,-17-18-15,17 17 0,0 1 16,0-1-1,-18 1-15,36-18 63,-18-18-63,0 1 0,17-1 16,-17 1-1,18 17-15,-18-18 0,0 0 16,18 18-16,-18-17 0,17-1 0,-17 0 15,18 1-15,-18-1 0,17 0 16,1 1-16,0 17 47,-18 17-31</inkml:trace>
  <inkml:trace contextRef="#ctx0" brushRef="#br2" timeOffset="7926.61">7902 14905 0,'18'0'16,"-18"17"15,-18 1-15,18 0-16,-17-1 15,-1 1-15,18 0 16,-18-1-16,18 1 15,-17-18-15,17 18 0,-18-18 16,18 17-16,0 1 16,-18-18-16,18-18 31,18-17 0</inkml:trace>
  <inkml:trace contextRef="#ctx0" brushRef="#br2" timeOffset="8189.72">7796 14905 0,'0'0'0,"18"0"47,-18 17-31,18 1-1,-18 0-15,17-18 16,-17 17-16,18-17 16,-18 18-16,18-18 0,-1 18 15,1-18-15,0 17 0,-1 1 16,-34-18 31</inkml:trace>
  <inkml:trace contextRef="#ctx0" brushRef="#br2" timeOffset="8474.15">7796 15028 0,'18'0'16,"0"0"0,-18-17-16,17 17 15,1-18-15,0 18 16,-1 0-16,-17-18 16,18 18-16,0 0 0,-1 0 15,1 18 1,-1-18-16,1 0 31</inkml:trace>
  <inkml:trace contextRef="#ctx0" brushRef="#br2" timeOffset="9842.02">8872 15187 0,'0'18'79,"0"-1"-64,0 1 1,0 0-16,0-1 0,0 1 15,0 0-15,0-1 16,0 1 0,0-1-1,0-34 32,0-1-31,0 1-1,0-1-15,0 0 16,0 1-16,18-1 16,-18 0-16,0 1 0,18 17 0,-18-18 15,0 0-15,17 1 0,1-1 16,-18 1 0,18 17-16,-18-18 0,17 18 15,1 0 32</inkml:trace>
  <inkml:trace contextRef="#ctx0" brushRef="#br2" timeOffset="10288.84">9225 14870 0,'0'17'16,"0"1"-1,0-1 1,-17-17-16,17 18 15,0 0-15,-18-18 0,18 17 0,0 1 16,-18 0-16,1-1 16,17 1-16,-18-18 0,18 18 0,-18-18 15,18 17-15,-17-17 16</inkml:trace>
  <inkml:trace contextRef="#ctx0" brushRef="#br2" timeOffset="10588.48">9119 14887 0,'18'0'15,"-18"18"-15,18-18 16,-18 17 0,17-17-16,-17 18 0,18 0 15,-18-1-15,18-17 16,-1 18-16,-17 0 16,18-18-16,-1 17 0,-17 1 15</inkml:trace>
  <inkml:trace contextRef="#ctx0" brushRef="#br2" timeOffset="10866.6">9084 14993 0,'18'0'0,"-18"18"16,17-18-16,1 0 15,0-18-15,-1 18 0,1 0 16,0-18-16,-1 18 0,18 0 0,-17-17 15,0 17-15,-1 0 0,1-18 16,0 18-16,-1-18 16</inkml:trace>
  <inkml:trace contextRef="#ctx0" brushRef="#br2" timeOffset="11846.5">9966 15222 0,'18'0'16,"-18"18"-1,0 0 1,0-1-16,17-17 15,-17 18-15,0 0 16,0-1-16,-17 1 16,17-36 62,-18 18-63,18-17 1,18 17-16,-18-18 0,0 0 16,17 18-16,-17-17 15,18-1 1,0 0-16,-1 1 16,1 17-16,-18-18 0,17 18 15,-17-18-15,18 18 0,-36 0 47</inkml:trace>
  <inkml:trace contextRef="#ctx0" brushRef="#br2" timeOffset="12409.95">10301 14958 0,'18'0'16,"-18"17"46,-18 1-46,18 0-1,-18-1 1,18 1-16,-17-18 0,17 18 16,-18-18-1,18 17-15,-17-17 0,17 18 0,-18-18 16,18 18-1,0-36 32,0 0-15</inkml:trace>
  <inkml:trace contextRef="#ctx0" brushRef="#br2" timeOffset="12688.71">10195 14958 0,'18'0'47,"0"17"-31,-1 1-1,1-18 1,-18 18-16,17-18 16,-17 17-16,18-17 15,-18 18-15,18-18 0,-18 18 16,17-1 0</inkml:trace>
  <inkml:trace contextRef="#ctx0" brushRef="#br2" timeOffset="12993.41">10160 15064 0,'18'-18'16,"-1"18"-16,1 0 16,0 0-16,-1-18 0,18 18 15,-17 0 1,0 0-16,-18-17 0,17 17 0,1 0 15,0 0 1,-1 0-16</inkml:trace>
  <inkml:trace contextRef="#ctx0" brushRef="#br2" timeOffset="16670.62">5786 11377 0,'-18'0'109,"0"0"-93,1 0-1,-1 0 1,0 0 0,18 18-16,-17-18 31,17-18-15,17 0-1</inkml:trace>
  <inkml:trace contextRef="#ctx0" brushRef="#br2" timeOffset="16941.94">5768 11271 0,'0'-17'31,"-18"17"-15,1 0-1,-1 0 1,18 17-16,-18-17 0,1 0 16,-19 18 15</inkml:trace>
  <inkml:trace contextRef="#ctx0" brushRef="#br2" timeOffset="17825.74">5398 11165 0,'0'0'0,"-18"0"78,0 0-63,1 0 1,-1 0-16,18 18 0,-18-18 16,1 0-16,-1 0 0,0 0 15,1 0-15,-1 0 16,0 0-16,18 18 15,-17-18-15,-1 0 16,1 0 0,17 17 15,0 1-15,-18 0-16,18-1 15,0 1 1,-18 0-16,18-1 15,0 1-15,-17-18 0,17 17 0,-18 1 16,0 0 0,18-1-16,0 1 0,-17 0 15,17-1-15,-18 1 16,18 0 0,18-18-16,-18 17 15,17-17 1,-17 18-16,18-18 15,0 0-15,-1 0 16,1 0-16,0 0 0,-1-18 16,1 18-16,-1 0 15,1 0-15,0 0 0,-1-17 16,1 17-16,0-18 16,-1 18-16,-17-18 15,18 18-15,0-17 31</inkml:trace>
  <inkml:trace contextRef="#ctx0" brushRef="#br2" timeOffset="18142.21">5186 11377 0,'17'0'78,"1"0"-78,-18-18 16,18 18-16,-1 0 16,1-17-16,17 17 0,-17-18 15,53 1 1</inkml:trace>
  <inkml:trace contextRef="#ctx0" brushRef="#br2" timeOffset="18794.34">5256 11359 0,'0'-17'16,"-17"17"-1,-1 0 1,18 17-16,-18-17 15,1 0-15,-1 18 16,1-18 0,17 18 31,17-18-32</inkml:trace>
  <inkml:trace contextRef="#ctx0" brushRef="#br2" timeOffset="54539.57">21255 10848 0,'0'18'78,"-18"-18"-47,36 0-31,-18 17 0,-18-17 31,18 18-31,0-1 32,-17 1-17,-1 0 1,0-18 0,18 17-16,-17-17 15,-1 18 1,0-18-16,18 18 15,-17-18-15,-1 0 0,0 17 16,1-17-16,-1 0 16,1 0-16,-1 0 0,0 0 15,1 0-15,-1 0 0,0 0 16,1 0-16,-1-17 16,0 17-16,1 0 0,-1 0 0,1 0 15,-1-18-15,0 18 0,1 0 16,-1-18-16,0 18 15,18-17 1,-17 17 0,17 17 124,-18-17-124,18 18-16,-18-18 0,1 0 31,17 18-31,-18-18 16,1 0-1,17-18 1,-18 18 0,18-18-16,-18 1 15,18-1 1,0 0 0,0 1 15,18-1 16,-18 1-32,18 17 1,-36 0-16,36-18 16</inkml:trace>
  <inkml:trace contextRef="#ctx0" brushRef="#br2" timeOffset="54843.9">20690 10760 0,'18'0'47,"0"0"-15,-1 0-17,-17-18-15,18 18 16,0 0-16,17 18 15</inkml:trace>
  <inkml:trace contextRef="#ctx0" brushRef="#br2" timeOffset="55262.57">21043 11254 0,'0'0'0,"-17"-18"78</inkml:trace>
  <inkml:trace contextRef="#ctx0" brushRef="#br2" timeOffset="55677.55">20479 11007 0,'-18'0'16,"18"-18"-16,-18 18 15,18 18 1,-17-18-1,17 17-15,-18-17 0,1 18 16,-1-18 0,18 18-1,-18-18-15,18 17 0,-17-17 0,-1 18 16,0-18 0,18 17-16,-53 1 15</inkml:trace>
  <inkml:trace contextRef="#ctx0" brushRef="#br2" timeOffset="56530.45">20249 10883 0,'0'18'47,"-17"-18"-31,-1 0-16,18 17 15,-17-17 1,-1 18-16,0-18 15,18 18-15,-17-18 0,-1 0 16,0 17-16,1-17 0,-1 0 16,0 0-16,18 18 15,-17-18-15,-1 0 0,0 0 16,18-18-16,-17 18 0,-1 0 16,1 0-1,-1-17-15,0 17 16,18-18-1,-17 18 1,17-18 0,17 18 15,-34 0 16,-1 18-32,18 0 1,-18-18 0,1 0-16,17 17 15,-18-17-15,0 0 16,18-17-16,-17 17 16,17-18-16,-18 18 15,18-18 1,0 1-16,18 17 15,-18-18-15,0 1 16,17 17 0,-17-18-16,18 18 15,0-35 17</inkml:trace>
  <inkml:trace contextRef="#ctx0" brushRef="#br2" timeOffset="56750.39">19914 10724 0,'0'-17'15,"18"17"-15,0-18 16,-1 18-16,1-17 15,-1 17-15,1 0 16,0-18-16,17 0 31</inkml:trace>
  <inkml:trace contextRef="#ctx0" brushRef="#br2" timeOffset="57082.71">19544 10918 0,'0'18'16,"-18"-18"-16,1 0 31,17 18-31,-18-18 0,18 17 16,-18-17-16,1 18 15,-1-18-15,18 18 0,-18-1 16,1-17-16,-1 18 16,1-18-16,-1 0 0,0 18 0,1-18 15,-1 17-15,0-34 31</inkml:trace>
  <inkml:trace contextRef="#ctx0" brushRef="#br2" timeOffset="57467.11">19297 10830 0,'0'-17'0,"0"34"16,18-17-16,-18 18 15,17-18 1,1 18 0,-36-18-1,18 17-15,0 1 16,-17-18-16,-1 17 15,0-17 1,1 0-16,17 18 0,-18-18 16,0-18-1,18 1 1,0-1 0,18 18-16,-18-17 0,0-1 15,18 18-15,-18-18 16,17 18-16,1-17 31</inkml:trace>
  <inkml:trace contextRef="#ctx0" brushRef="#br2" timeOffset="57790.92">19068 10724 0,'0'18'15,"0"0"1,-18-1-1,18 1-15,0 0 0,0-1 16,0 1-16,0 0 16,-18-1-16,18 1 0,0-1 15,0 1-15,-17 0 16,-1 17 0</inkml:trace>
  <inkml:trace contextRef="#ctx0" brushRef="#br2" timeOffset="58225.59">18927 10830 0,'-18'0'16,"0"0"-1,1 0-15,-1 0 16,18 18-16,-18-18 16,1 0-16,-1 18 15,0-18-15,1 17 16,17 1-16,-18-18 16,18 17-16,0 1 15,0 0 1,0-1-16,0 1 15,-18-18-15,18 18 16,-17-1-16,-1-17 16,1 18-16,-1-18 0,-17 0 15,17 18-15,0-18 16,-17 0-16,17 0 16,1 0-16,17-18 0,-18 18 15,18-18-15,0 1 0,0-1 16,18 0-16,-1-17 15,54-35 1</inkml:trace>
  <inkml:trace contextRef="#ctx0" brushRef="#br2" timeOffset="60505.66">18221 10918 0,'-18'0'47,"1"0"-32,-1 0 16,0 0-15,1 0-16,-1 0 16,1 0-16,-1 0 0,0 0 15,1 0-15,-1 0 0,0 0 0,1 0 16,-1 0-16,18-17 0,-18 17 16,1 0-16,-19 0 15,1 0-15,18 0 16,-1 0-16,0-18 0,1 18 0,-1 0 15,0 0-15,1 0 0,-1 18 16,0-18 0,1 0-16,-1 0 0,1 0 15,34 0 48,-17-18-63,18 18 15,-1-17-15,1 17 16,0 0 0,-18-18-16,17 18 15,1 0 1,-36 0 31,18 18-32,-17-18-15,-1 0 16,0 0 0,1 0-16,-1 0 15,1 17-15,-1-17 16,18 18 0,-18-18-16,18 17 15,-17-17-15,34 0 31,-17 18-15,18-18-16,0 0 16,-1 0-1</inkml:trace>
  <inkml:trace contextRef="#ctx0" brushRef="#br2" timeOffset="61395">17339 10813 0,'-18'0'78,"18"17"-78,-17-17 0,-1 18 15,0-18-15,1 18 0,-1-18 16,18 17-16,-17-17 0,-1 18 16,0-18-16,1 17 0,17 1 15,-18-18-15,18 18 16,18-18-16,-1 0 16,1 0-1,0 0-15,-1 0 16,1-18-16,-1 18 0,1 0 15,0 0-15,-36 0 47,0 0-31,1 0 0,-1 18-16,1-18 0,-1 0 15,0 0-15,1 0 0,-1 0 16,0-18-16,1 18 15,-1 0-15,18-18 16,-18 18-16,18-17 16,-17 17-16,17-18 15,0 1 1,-18 17 15,18 17-31,-17-17 16,17 18-1,-18-18-15,18 17 16,-18-17-16,1 0 0,-1 18 16,0-36-1,1 1 17,17-1-32,0 1 0,0-1 15,0 0 1,0 1-16,17 17 0,-17-18 15,0 0-15,0 1 16,18 17-16,17 17 47</inkml:trace>
  <inkml:trace contextRef="#ctx0" brushRef="#br2" timeOffset="61601.68">16951 11060 0,'0'0'0,"-18"0"0,18 17 15,-17-17 1</inkml:trace>
  <inkml:trace contextRef="#ctx0" brushRef="#br2" timeOffset="61894.4">16739 10918 0,'0'0'0,"-17"0"32,-1 18-17,0 0 1,1-1-1,-1 1-15,0 0 16,1-18-16,17 17 16,-18-17-16,1 0 15,-1 0 1</inkml:trace>
  <inkml:trace contextRef="#ctx0" brushRef="#br2" timeOffset="62187.28">16581 10866 0,'-18'17'31,"0"-17"-15,18 18-16,-17-18 15,-1 0-15,0 0 0,1 17 16,-1-17-16,0 0 0,1 0 15,-1 0-15,1 0 0,-1 0 16,-17 0-16,17 0 0,0 0 16,18-17-16,-17 17 0,-1 0 15,18-18-15,0 1 16,-18 17-16,36 0 0,-18-18 16,0 0-16,35-17 31</inkml:trace>
  <inkml:trace contextRef="#ctx0" brushRef="#br2" timeOffset="62393.74">16298 10654 0,'0'0'0,"18"0"0,0-18 15,-1 18-15,1 0 16,0-17-16,-1 17 16,1-18-16,-1 18 0,19-18 15,-36 1 1</inkml:trace>
  <inkml:trace contextRef="#ctx0" brushRef="#br2" timeOffset="63765.54">15998 10760 0,'0'0'0,"-17"0"0,17 17 0,-18 1 31,36-18 0,-18 18-31,17-18 16,1-18 15,0 18-15,-18-18-16,-18 18 15,0 0 17,1 18-17,-1-18 1,18 18-16,-17-18 16,-1 0-1,18 17-15,-18-17 0,1 0 16,17 18-16,-18-18 0,0 0 15,1 0-15,-1 0 16,0 0 0,18-18-16,-17 18 15,17-17-15,0-1 16,-18 18 46,18 18-46,-17-18-16,-1 17 16,0 1-1,1-18 1,-1 0-16,0 18 0,1-18 16,-1 0-16,-17 17 0,0-17 15,17 0-15,-17 0 0,17 0 16,0 0-16,-17 0 0,17-17 15,1 17-15,-1 0 16,18-18-16,-18 0 16,18 1-1,0-1 1,18 18-16,-18-18 0,18 1 16,-1 17-16,-17-18 15,18 18-15,0 0 16,-18-18-16,17 18 0,1 0 15,0 0-15,-18 18 16,17-18-16,-17 18 16,0-1-16,-17-17 0,17 18 15,-18-18 1,18 18-16,-18-18 0,18 17 16,-17-17-16,-1 18 0,0 0 15,1-18-15,-1 0 0,0 17 16,1 1-16,-1-18 0,1 0 15,-1 17-15,0-17 0,1 18 16,-1-18-16,0 18 16,1-1-16,34-17 31,-17 18-15,18-18-16,0 0 15,-1 0 1,1 0-16,0-18 31,-36 18-15,0 0-1,1 0 1,-1 0 0,0 0-16,1 0 15,-1 0 1,0 18-16,1-18 15,-1 0 1,1 18 0,-1-18-1,18 17-15,-18-17 16,1 18 0,-1 0-16,18-1 15,-18 1 1,18-1-16,0 1 15,-17-18-15,17 18 16,0-1-16,17-17 16</inkml:trace>
  <inkml:trace contextRef="#ctx0" brushRef="#br2" timeOffset="64236.83">15346 10513 0,'0'17'63,"17"-17"-63,-17 18 15,18-18 1,-18 18-16,0-1 16,0 1-16,0 0 15,0-1 1,-18 1-16,18 0 15,0-1 1</inkml:trace>
  <inkml:trace contextRef="#ctx0" brushRef="#br2" timeOffset="64470.41">15469 10548 0,'18'0'16,"0"0"15,-1 0-15,19-18 15</inkml:trace>
  <inkml:trace contextRef="#ctx0" brushRef="#br2" timeOffset="64613.27">15646 10495 0,'0'0'0,"0"18"46,17-36-14</inkml:trace>
  <inkml:trace contextRef="#ctx0" brushRef="#br2" timeOffset="68058.39">21167 12065 0,'-18'0'31,"18"18"-15,-18-1 31,36-17 15,-36 0-62,36 18 0,-18 0 16,-18-18-1,18 17-15,-17-17 16,17 18-16,-18-18 16,18 17-16,-18-17 0,1 0 15,-1 18-15,1-18 16,-1 18-16,0-18 0,1 0 16,-1 0-16,-17 0 15,17 0-15,0 0 0,1 0 16,-1 0-16,1-18 15,-1 18-15,0-18 0,1 18 16,-1-17-16,0 17 16,1 0-1,-1 0 1,18-18 0,-18 18 109,18 18-125,-17-18 15,17 17 1,-18-17-16,1 0 15,-1 18 1,0-18-16,1 0 16,-1 0-1,18-18 1,-18 18-16,1 0 31,17-17-31,0-1 31,0 1-15,17-1-16,-17 0 16,0 1-16,0-1 15,0 0 1,18 18-16,-18-17 16,-18-1-1</inkml:trace>
  <inkml:trace contextRef="#ctx0" brushRef="#br2" timeOffset="68305.8">20620 11871 0,'18'0'16,"-18"-18"0,17 18-1,1 0-15,-1 0 16,1 0-16,0 0 16,-18-17-16,53 17 15</inkml:trace>
  <inkml:trace contextRef="#ctx0" brushRef="#br2" timeOffset="68854.66">21008 12453 0,'0'0'16,"-18"0"46,18-18-46</inkml:trace>
  <inkml:trace contextRef="#ctx0" brushRef="#br2" timeOffset="69366.02">20232 12206 0,'-18'0'63,"18"18"-63,-17-18 16,17 17-16,-18-17 15,18 18-15,-18-18 0,1 18 16,-1-1-16,0 1 15,1 0-15,-1-18 16,-17 17 0</inkml:trace>
  <inkml:trace contextRef="#ctx0" brushRef="#br2" timeOffset="71001.82">19950 12030 0,'0'17'16,"-18"-17"-16,18 18 15,0 0 1,0-1 0,18-17-1,-18 18-15,17-18 16,1 0 15,-18-18-31,-18 18 16,18-17-1,-17 17 1,17-18-16,-18 18 0,0 0 16,18 18-16,-17-18 15,17 17 1,-18-17-16,18 18 16,-18-18-1,1 18 1,-1-18-1,18 17-15,-18-17 0,1 0 16,-1 0-16,1 0 16,-1 0-16,0 0 15,18-17-15,-17 17 0,-1-18 16,18 0 0,0 1-16,0-1 15,0 0 1,0 36 62,-18 0-62,18-1-1,0 1 1,-17-18-1,-1 18 1,0-1-16,1-17 16,-1 0-16,18 18 0,-17-18 15,-1 0 1,0 0 0,18-18 30,-17 18-46,34 0 0,-34 0 16,17-17-16,0-1 16,-18 18-16,0 18 140,18-1-124,-17-17 0,-1 0-1,18 18-15,0-1 31,-18-17-31,18 18 32,-17-18-32,17 18 31,-18-18-15,18-18-16,-17 18 15,17-18 1,-18 18-1,18-17 1,0-1 15,0 1-15,0-1 0,0 0-1,18 18 1,-36 0 78,18 18-79,-18-18-15,1 18 16,-1-1-1,0-17 1,1 0-16,-1 18 16,0-18-16,1 0 15,-19 0-15,19 0 16,-1 0-16,1 0 0,-1 0 0,0-18 16,1 18-16,-1 0 0,18-17 15,-18 17-15,18-18 16,0 0-16,0 1 15,18 17-15,-18-18 16,18 0-16,-18 1 16,53-19-1</inkml:trace>
  <inkml:trace contextRef="#ctx0" brushRef="#br2" timeOffset="71413.95">19720 11748 0,'0'0'0,"-17"0"15,17 17-15,-18-17 16,0 0-16,1 0 15,-1 0 1,0 0 0,1 0-16,-1 0 15,1 0-15,-1-17 16,0 17-16,1-18 16,17 0-1,17 1-15,-17-1 16,18 18-16,-18-18 0,0 1 15,18 17-15,-1 0 16,1 0 0,-18 17-1,0 1 1,-18 17 0</inkml:trace>
  <inkml:trace contextRef="#ctx0" brushRef="#br2" timeOffset="71774.98">19456 12294 0,'-18'-17'94</inkml:trace>
  <inkml:trace contextRef="#ctx0" brushRef="#br2" timeOffset="72057.87">19103 11836 0,'0'-18'16,"18"18"-16,-1 0 15,-17-18-15,18 18 16,-1 0-16,1 0 16,0-17-16,-1-1 15</inkml:trace>
  <inkml:trace contextRef="#ctx0" brushRef="#br2" timeOffset="73557.81">18609 12118 0,'-18'0'78,"1"0"-78,-1 0 16,0 0-16,1 0 15,-1 0-15,1 0 0,-1 0 16,0 0-16,1 0 0,-19 0 16,19 0-16,-1 18 0,0-18 15,-17 0-15,18 0 0,-1 0 16,-17 0-16,17 0 0,0-18 15,1 18-15,-1 0 32,36 0 15,-1-18-32</inkml:trace>
  <inkml:trace contextRef="#ctx0" brushRef="#br2" timeOffset="73962.42">18274 12047 0,'-18'0'47,"1"0"-15,-1 0-17,0 18 1,1-18-16,-1 0 15,0 18-15,1-18 16,17 17 0,-18-17-16,1 0 15,17 18-15,17-18 16,-17 18 0,18-18-1,-18 17-15,17-17 0,1 0 16,17 18-1</inkml:trace>
  <inkml:trace contextRef="#ctx0" brushRef="#br2" timeOffset="74772.84">17851 11871 0,'-18'0'31,"18"18"-15,-18-18-16,1 0 16,17 17-16,-18-17 15,0 18-15,1 0 0,-1-1 16,18 1-16,-18-18 0,1 17 16,-1 1-16,1 0 0,-1-1 15,0 1-15,-17 17 16,17-35-16,1 18 0,17 0 15,0-1-15,-18-17 0,0 18 0,18-1 16,-17-17-16,17 18 16,-18-18-16</inkml:trace>
  <inkml:trace contextRef="#ctx0" brushRef="#br2" timeOffset="75206.82">17568 11871 0,'18'18'32,"-18"-1"-17,0 1 1,18 35 0,-1-18-1,-17-17-15,0-1 16,18 1-16,-18 17 0,0-17 15,0 0-15,18-1 16,-18 1-16,0-1 0,17-17 16,-17 18-16,18-18 15,-18 18-15,17-18 16,-34 0 46</inkml:trace>
  <inkml:trace contextRef="#ctx0" brushRef="#br2" timeOffset="90209.98">24024 11112 0,'0'0'0,"-17"0"94,-1 0-94,0 0 15,1 18-15,-1-18 0,0 0 16,1 0-16,-1 0 15,0 0-15,1 0 16,-1 0-16,0 0 31,18 18 47,0-1-62,0 19 0,-17-19-1,17 1-15,0 0 16,-18-1-16,1 19 0,17-19 16,0 1-16,-18-1 0,18 1 15,0 0-15,-18-1 0,18 1 16,0 0-16,18-18 0,-18 17 15,18 1 1,-1-18 0,1 0-16,-1 0 0,1 0 15,0 0 1,-1 0-16,1-18 16,0 18-16,-1 0 0,1-17 15,0 17-15,-1 0 16,1-18-16,17 0 15</inkml:trace>
  <inkml:trace contextRef="#ctx0" brushRef="#br2" timeOffset="90577.66">23777 11307 0,'18'-18'16,"-1"18"0,1 0-1,0-18 1,-1 18-16,1 0 0,0 0 16,-18-17-16,17 17 15,1 0-15,0-18 0,35 18 31</inkml:trace>
  <inkml:trace contextRef="#ctx0" brushRef="#br2" timeOffset="90989.87">24324 11359 0,'0'18'16,"18"-18"31,-1 0-47,1 0 15,0 0 1,-1 0-16,1 0 0,0 0 16,-1 0-16,1 0 15,-1 0-15,1 0 16,0 0-1,-36-35 17</inkml:trace>
  <inkml:trace contextRef="#ctx0" brushRef="#br2" timeOffset="91293.71">24306 11218 0,'18'0'15,"-18"-17"1,18 17-1,-1 0 1,1 0-16,0 0 16,-1 0-16,1 0 0,0 0 15,-1 0-15,1-18 16,-1 18-16,1 0 0,35-18 31</inkml:trace>
  <inkml:trace contextRef="#ctx0" brushRef="#br2" timeOffset="91854.25">25153 11077 0,'-18'0'62,"18"18"-46,-17-18 0,17 17-1,-18-17-15,18 18 0,0 0 0,0-1 16,0 1-16,0 0 15,0-1-15,-18-17 0,18 18 16,0 0-16,0-1 0,0 1 0,18 0 16,-18 17-16,0-18 15,18 1-15,-18 0 0,0-1 0,17 1 16,-17 0-16,18-18 0,-18 17 16,0 1-16,18-18 0,-18 18 15,17-18-15,1 0 0,-18 17 16,18-17-16,-1 18 15,1-18-15,0 0 16</inkml:trace>
  <inkml:trace contextRef="#ctx0" brushRef="#br2" timeOffset="92626.29">25700 11254 0,'0'-18'16,"0"0"0,0 1-16,-18 17 15,18-18-15,0 0 16,0 1-1,-17 17-15,17-18 32,-18 18-32,0-18 0,1 18 15,-1-17 1,0 17 0,1 0-1,-1 0-15,0 17 16,1-17-16,17 18 15,-18-18-15,18 18 0,-17-18 16,17 17-16,-18 1 0,18 0 16,0-1-16,-18-17 0,18 18 15,0 0-15,0-1 0,0 1 16,0 0-16,0-1 16,0 1-16,18-1 15,-18 1-15,18 0 0,-18-1 16,17-17-16,-17 18 15,18-36-15,-1 18 16,1 0-16,0-17 0,-1-1 16,1 18-16,0-18 15,-18 1-15,17-1 0,1 18 0,0-17 16,-18-1-16,17 0 0,-17 1 16,18 17-16,-18-18 0,18 0 0,-18 1 15,-18 17 48,18 17-48,0 1 1,0 0 0,0-1-16,0 1 15,18 0-15,-18-1 16,17-17-16,-17 18 0,18-18 15,-18 17 1,17-17-16,1 0 16,17-17-1</inkml:trace>
  <inkml:trace contextRef="#ctx0" brushRef="#br2" timeOffset="92950.11">26017 11289 0,'18'0'31,"0"0"-16,-1 0-15,1 0 16,0 0 0,-1 0-16,1 0 15,-1 0-15,1 0 16,0 0 0,-1 0-16,1 0 15,0-18-15,-1 18 31</inkml:trace>
  <inkml:trace contextRef="#ctx0" brushRef="#br2" timeOffset="93317.8">26141 11165 0,'-18'0'47,"36"18"-16,-18 0-31,0-1 16,0 1-16,17 0 15,-17-1-15,0 1 16,0 0-16,-17-1 0,17 1 16,0-1-16,0 1 0,0 0 15,0-1-15,0 1 32,0-36-17,35 1 1</inkml:trace>
  <inkml:trace contextRef="#ctx0" brushRef="#br2" timeOffset="93939.66">26317 11007 0,'0'0'0,"18"0"16,-18-18-16,0 36 31,0-1-31,0 1 16,0 0-16,0-1 16,17 1-16,-17-1 15,0 1-15,0 0 0,18-18 0,-18 17 16,0 1-16,0 0 0,0-1 15,18 1-15,-18 0 0,0-1 16,0 1-16,0 0 16,0-1-1,0-34 32,0-1-31,17 0-16,1 1 15,-18-1-15,18 18 16,-18-18-16,17 18 0,1 0 16,-18-17-16,18 17 0,-1 0 15,1 17-15,0-17 16,-1 0 0,-17 18-16,18-18 0,-18 18 15,17-18-15,-17 17 0,-17 1 16,17 0-1,-18-18-15,18 17 0,-17-17 16,-1 18-16,0-1 0,1-17 16,-1 0-16,18 18 0,-18-18 15,1 0-15,-1 0 16,18-18-16,-18 18 0,18-17 16,-17 17-16,17-35 15</inkml:trace>
  <inkml:trace contextRef="#ctx0" brushRef="#br2" timeOffset="94348.9">26882 11236 0,'17'0'46,"1"0"-46,0 0 32,-1 0-32,1 0 15,0 0-15,-1 0 16,1 0-16,-1 0 16,1 0-16,0-18 15,-1 18-15,1 0 0,0 0 16,-1 0-16,1 0 0</inkml:trace>
  <inkml:trace contextRef="#ctx0" brushRef="#br2" timeOffset="94673.79">27023 11112 0,'-18'18'47,"18"0"-47,18-1 15,-18 1 1,0 0-1,0-1-15,17-17 16,-17 18-16,0 0 0,0-1 16,0 1-1,0 0-15,18-1 16,-18 1 0,35-36-1</inkml:trace>
  <inkml:trace contextRef="#ctx0" brushRef="#br2" timeOffset="95101.7">27552 11077 0,'-18'-17'16,"18"-1"15,-17 18-31,17 18 0,-18-18 16,18 17-16,-18-17 15,1 18 1,-1-1-16,0 1 15,18 0 1,-17-1-16,17 1 0,0 0 16,0-1-16,0 1 15,17 0 1,-17-1-16,18 1 16,0-18-16,-18 18 15,17-18-15,1 0 0,0 0 16,-1 0-1,1 0-15,17-18 16</inkml:trace>
  <inkml:trace contextRef="#ctx0" brushRef="#br2" timeOffset="96405.77">27834 10936 0,'0'-18'0,"18"18"63,-1 0 62,1 18-109,0-18-1,-18 18-15,0-1 0,17-17 16,-17 18-16,18-18 0,-18 18 15,0-1-15,18 1 0,-18 0 16,17-1-16,-17 1 0,0-1 16,0 1-16,0 0 0,0-1 15,0 1-15,0 0 0,0-1 16,0 1-16,0 0 16,-17 17-16,-1-17 15,18-1-15,-18 1 0,18-1 16,-17 1-16,17 0 15,-18-18-15,18 17 0,-18 1 16,36-18 31,0-35-31</inkml:trace>
  <inkml:trace contextRef="#ctx0" brushRef="#br2" timeOffset="96909.9">28063 10883 0,'18'0'16,"-18"-17"15,18 17-15,-1 0-16,1 0 15,0 0-15,-1 0 16,1 0-16,0 0 15,-1 0-15,1 0 0,0 0 0,-1 0 16,1 0-16,-1 0 16,1 0-16,-36-18 47</inkml:trace>
  <inkml:trace contextRef="#ctx0" brushRef="#br2" timeOffset="97424.6">28187 10724 0,'18'0'31,"-18"18"16,0 0-31,0-1-16,0 1 15,0 0-15,0-1 16,0 1-16,0 0 0,0-1 15,0 1-15,0-1 16,-18-17-16,18 18 0,0 0 0,18-1 16,-18 1-1,0 0-15</inkml:trace>
  <inkml:trace contextRef="#ctx0" brushRef="#br2" timeOffset="111954.14">28522 11024 0,'-18'0'16,"18"18"15,-17-18-15,-1 0 0,1 18-1,-1-18-15,0 17 16,1-17-16,-1 0 0,0 0 0,1 18 15,-1-18-15,0 0 16,1 0-16,-1 17 0,1-17 0,-19 0 16,19 0-16,-1 0 0,0 0 0,-17 0 15,0 0 1,17-17-16,0 17 0,1 0 0,-1-18 16,-17 18-16,17 0 0,1-17 15,-1-1-15,0 18 0,18-18 0,-17 1 16,17-1-16,-18 18 0,18-18 15,-18 1-15,18-1 0,0 0 16,0 1-16,18-18 0,-18 17 0,18-17 16,-18 17-16,17 0 0,1-17 15,0 17-15,35-17 16,-36 18-16,18-1 0,1 0 16,-1 1-16,0-1 0,1 18 0,17-18 15,-18 1-15,0 17 0,18 0 16,-18 0-16,1 0 0,-19 17 15,18-17-15,-17 18 0,17 0 0,-35-1 16,18 1-16,-18 0 0,18 17 16,-18-18-16,-18 19 0,18-1 0,-18-17 15,18 17-15,-17-17 0,-1-1 16,18 1-16,-18-1 0,1 1 0,-1 17 16,1-35-16,17 18 15,-36 17-15,19-35 16,-1 18-16,-17 17 15</inkml:trace>
  <inkml:trace contextRef="#ctx0" brushRef="#br2" timeOffset="112509.51">29034 10795 0,'17'-18'16,"-17"1"-1,18 17-15,-36 0 32,1 17-32,17 1 15,-18 0-15,0-1 0,1 1 16,-1 0-16,0-1 0,1 1 16,-1-1-16,-17 19 0,-36 34 15,54-52-15,-1 0 16,0-1-16,1 1 0,-1-18 15,18 17-15,-18-17 0,18 18 16,-17-18-16,17 18 0,-18-18 16,18-36-1</inkml:trace>
  <inkml:trace contextRef="#ctx0" brushRef="#br2" timeOffset="112749.11">28787 10724 0,'0'-17'0,"0"34"31,17-17-15,-17 18-16,18 0 0,-18 17 16,18-17-16,-18-1 0,17 1 15,-17 0-15,18 17 0,-1-18 16,-17 19-16,18-19 0,-18 19 0,18-1 15,-18-17-15,0 17 0,0 0 16,0-17-16,0 17 0,0 0 0,-36 36 16</inkml:trace>
  <inkml:trace contextRef="#ctx0" brushRef="#br2" timeOffset="152648.85">12347 15840 0,'18'0'78,"-18"-18"-62,-18 18-1,36 0 1,-36-18-16,18 1 15,-17 17 1,17-18 0,0 1-1,-18 17-15,18-18 16,-18 18-16,1 0 31,17-18-31,-18 18 16,0 0-1,18 18 1,-17-18-16,-1 0 16,0 18-1,1-18-15,-1 0 16,1 0 0,17 17-16,-18-17 0,18 18 15,-18-18 1,1 17-1,17 1 1,0 0-16,-18-18 16,18 17-16,0 1 15,18-18 1,-18 18-16,0-1 16,0 1-16,17-18 15,-17 18 1,0-1-1,18-17-15,0 0 16,-1 0 0,1 0-1,-1-17-15,1 17 16,0-18-16,-1 18 16,1-18-16,0 18 15,-18-17-15,17-1 16,1 18-16,-18-18 0,18 18 15,-18-17-15,17 17 0,-17-18 0,18 0 16,-1 1 0,-17-1 15,0 36 31,-17-18-46,17 17-16,0 1 16,0 0-1,0-1 1,0 1-16,0 0 16,0-1-16,0 1 15,17-18 1,-17 18-1,18-18 1,0 0 0,17 0 15</inkml:trace>
  <inkml:trace contextRef="#ctx0" brushRef="#br2" timeOffset="153561.73">12771 15804 0,'0'0'0,"-18"0"15,18-17-15,0-1 16,0 1 0,-18 17-16,1-18 31,-1 18-15,0 18-1,1-18 1,-1 0-16,0 17 15,1-17-15,17 18 0,-18-18 16,1 0-16,17 17 16,-18-17-16,18 18 15,-18-18-15,18 18 0,-17-1 16,17 1 0,0 0-16,0-1 0,0 1 15,0 0 1,17-18-16,-17 17 0,18 1 15,0-18 17,-1 0-32,-17-18 15,18 18-15,-1 0 16,-17-17-16,18 17 0,0-18 16,-1 18-16,-17-18 0,18 1 15,0-1-15,-1 0 0,1 1 16,0-1-1,-18 0-15,17 18 16,-17-17-16,-17 17 47,17 17-31,-18 1-1,18 0-15,0-1 16,0 1-16,-18 0 0,18-1 15,0 1-15,0 0 16,0-1-16,18-17 16,-18 18-16,18-18 15,-1 0 1,1 0 0,-1-18-16,1 18 31</inkml:trace>
  <inkml:trace contextRef="#ctx0" brushRef="#br2" timeOffset="154452.57">13070 15840 0,'0'0'0,"18"-18"16,-18 0-1,0 1 1,-18 17-16,18-18 16,-17 18-16,17-17 15,-18 17 1,1 0-1,-1 0 1,0 0 0,1 17-1,-1-17 1,18 18-16,-18-18 0,18 17 16,-17 1-16,17 0 15,-18-1-15,18 1 16,0 0-16,-18-1 15,18 1-15,0 0 16,18-1-16,-18 1 16,18-18 15,-1 0-15,1 0-1,0-18-15,-1 18 16,-17-17-16,18 17 0,0-18 0,-1 18 15,-17-18-15,18 18 16,-18-17-16,17 17 0,-17-18 16,18 0-16,-18 1 15,0-1 1,18 18-16,-18-18 16,-18 36 15,18 0-16,0-1 1,0 1 0,0 0-16,0-1 15,0 1 1,18-18-16,-18 18 0,0-1 16,17-17-1,1 0 16</inkml:trace>
  <inkml:trace contextRef="#ctx0" brushRef="#br2" timeOffset="156175.79">13353 15628 0,'-18'0'0,"36"0"32,-18-18-17,0 1 17,0 34 46,17 1-63,-17 0-15,0-1 0,0 1 16,0 0-16,0-1 16,0 1-16,0 0 0,0-1 15,0 1-15,0-1 0,0 1 0,0 0 16,-17-18-16,17 17 0,0 1 15,-18 0 1,18-1-16,0-34 63,18 17-63,-18-18 0,17 18 15,-17-18 1,18 18-16,0 0 0,-18-17 15,17 17-15,1-18 0,-1 18 0,1-18 16,0 18-16,-1 0 0,1 0 16,-18-17-16,18 17 0,-1 0 15,1 17-15,0-17 16,-18 18-16,17-18 16,-17 18-16,-17-18 0,17 17 15,0 1-15,-18 0 0,18-1 16,-18-17-16,18 18 0,-17-18 15,-1 18-15,0-1 16,1-17-16,-1 0 0,0 18 16,1-18-16,-1-18 15,1 18 1,-1 0-16,0 0 0,18-17 16,-35-36-1</inkml:trace>
  <inkml:trace contextRef="#ctx0" brushRef="#br2" timeOffset="156906.19">13952 15804 0,'0'-17'16,"-17"17"15,-1 0 0,18 17-15,-18-17-16,1 0 0,17 18 15,-18-18-15,18 18 0,-17-18 16,17 17-16,-18 1 16,18 0-16,-18-1 15,18 1-15,0 0 16,0-1-16,0 1 0,18-18 15,-18 17-15,18 1 16,-1 0-16,1-18 16,-1 0-1,36 0-15,-17-18 32</inkml:trace>
  <inkml:trace contextRef="#ctx0" brushRef="#br2" timeOffset="158937.79">12224 16422 0,'-18'0'0,"18"17"78,0 1-63,0 0-15,0-1 0,0 1 16,0 0-16,0 17 16,0-17-16,0 17 15,-18-18-15,18 1 0,0 0 16,0-1-16,0 1 0,0 0 15,0-1-15,-17-17 16,17 18 0,0-36 15,17 18-15,-17-17-16,18-1 15,0 0 1,-1 1-16,1 17 0,-18-18 15,18 18-15,-1-18 16,1 18-16,0 0 0,-1 0 16,1 0-16,-1 0 15,1 0-15,-18 18 0,18-18 16,-18 18 0,17-1-16,-34-17 0,34 18 15,-34-18-15,17 18 0,0-1 16,-18-17-16,18 18 15,-18-18-15,18 18 16,-17-18-16,17 17 0,-18-17 16,1 0-16,-1 0 0,0 0 15,1 0 1,17-17-16,-18 17 16,18-18-16,0-17 31</inkml:trace>
  <inkml:trace contextRef="#ctx0" brushRef="#br2" timeOffset="161017.72">12806 16669 0,'0'0'0,"0"-18"16,0 0 31,0 1-32,-18 17 1,18-18 0,-17 18-1,17-17-15,-18 17 16,0 0-1,1 0 1,-1 17-16,0-17 0,18 18 16,-17-18-1,17 17-15,-18-17 0,18 18 16,-18 0-16,18-1 16,-17-17-16,17 18 0,0 0 15,0-1-15,0 1 16,0 0-16,17-18 15,-17 17-15,18-17 16,-18 18-16,18-18 16,-1 0-16,-17-18 15,18 18-15,0 0 16,-18-17-16,17-1 0,1 18 0,0-18 16,-1 1-16,1-1 15,-1 18-15,-17-18 0,18 1 16,0 17-16,-18-18 0,17 0 15,-17 1-15,0 34 47,0 1-31,0 0 0,0-1-16,0 1 15,18 0 1,-18-1-16,0 1 15,18-18 1,-18 18-16,17-18 16,19-18 15</inkml:trace>
  <inkml:trace contextRef="#ctx0" brushRef="#br2" timeOffset="161717.26">13176 16686 0,'0'-17'16,"18"-1"-1,-18 0 1,-18 18-16,18-17 16,-17 17-1,17-18 1,-18 18 0,0 0-1,1 0 1,17 18-16,-18-18 15,18 17 1,-18 1-16,18 0 16,0-1-16,-17-17 0,17 18 15,0 0-15,0-1 0,0 1 16,0 0-16,0-1 0,0 1 16,0 0-1,0-1-15,17-17 31,1-17-15,0-1 0,-1 0-16,-17 1 0,18-1 15,0 0-15,-1 1 16,-17-1-16,18 18 0,-18-18 16,18 1-16,-18-1 15,0 36 32,0-1-31,0 1-16,0 0 15,0-1 1,0 1-16,0 0 16,0-1-16,17-17 15,-17 18-15,18-18 0,-18 18 16,17-36-16,19 18 31</inkml:trace>
  <inkml:trace contextRef="#ctx0" brushRef="#br2" timeOffset="162400.85">13582 16686 0,'18'0'0,"-18"-17"15,0-1 1,0 0 0,-18 1-1,0 17 1,1-18-1,-1 18-15,18 18 16,-18-18 0,1 0-16,-1 0 0,18 17 15,-18-17-15,1 18 16,-1 0-16,18-1 16,-17 1-16,17 0 15,-18-18-15,18 17 0,0 1 16,0 0-16,0-1 15,0 1 1,18 0 0,-1-18-1,1 0 1,-1-18-16,1 18 16,0-18-16,-1 18 15,1-17-15,-18-1 0,18 18 16,-1-18-16,1 1 0,-18-1 15,18 18-15,-18-18 0,17 1 0,1-1 16,-1 18 0,-34 0 15,17 18-31,0-1 16,0 1-1,0 0-15,0-1 16,0 1-16,0 0 0,0-1 15,0 1-15,0 0 16,17-1-16,1-17 16,-18 18-16,18-18 15,17-35 1</inkml:trace>
  <inkml:trace contextRef="#ctx0" brushRef="#br2" timeOffset="163065.43">13935 16704 0,'17'0'0,"-17"-18"16,18 1-1,-18-1 1,0 0 0,0 1 15,-18 17-31,18-18 16,-17 18-1,-1 18 1,0-18-1,1 17-15,-1-17 16,18 18-16,-17-18 16,-1 35-16,0-17 15,1 0-15,17-1 16,0 1-16,-18-18 0,18 18 16,0-1-16,0 1 0,0 0 15,18-18 1,-18 17-16,17-17 15,1 0 1,0-17-16,-1 17 16,-17-18-16,18 18 0,-1-18 0,1 18 15,0-17-15,-1-1 0,-17 0 16,18 18-16,-18-17 0,18-1 16,-18 0-16,17 18 15,-17-17-15,0 34 31,-17-17-15,17 18-16,0 0 16,0-1-1,-18 1-15,18 0 16,0-1-16,18-17 0,-18 18 16,17-18-1,-17 18 1</inkml:trace>
  <inkml:trace contextRef="#ctx0" brushRef="#br2" timeOffset="163789.61">14235 16686 0,'17'-17'16,"-17"-1"-16,18 18 15,-18-18 1,0 1 0,-18 17-1,18-18 1,-17 18-1,17 18 1,-18-18-16,0 0 16,18 17-16,-17-17 0,-1 18 15,0 0 1,18-1-16,-17-17 16,17 18-16,-18 0 15,18-1-15,0 1 0,-18-18 16,18 18-16,0-1 15,18 1 1,0-18 0,-1 0-1,1 0-15,0-18 16,-1 18 0,1-17-1,-18-1-15,18 18 0,-1-18 16,1 1-16,0-1 15,-1 0-15,-17 1 16,18-1 0,-18 36 31,-18-18-47,18 17 0,0 1 15,-17 0-15,17-1 16,0 1-16,-18-18 15,18 18-15,0-1 0,0 1 16,0 0-16,0-1 16,18-17 15,17-17-15</inkml:trace>
  <inkml:trace contextRef="#ctx0" brushRef="#br2" timeOffset="164601.2">14552 16686 0,'18'0'15,"-18"-17"-15,17 17 16,-17-18 0,0 0 15,18 18-31,-36 0 15,18-17 1,-17 17 0,-1 0-1,0 0-15,18 17 16,-17-17-16,-1 0 16,18 18-16,-17-18 0,17 18 15,-18-1-15,0 1 16,1 0-16,17-1 15,0 1-15,-18-18 0,18 18 0,0-1 16,-18 1-16,18 0 0,0-1 16,0 1-1,0-1-15,0 1 16,18-18 15,-18-18-31,18 18 0,-1-17 16,1-1-1,0 1-15,-1-1 16,1 0-16,-1 1 16,-17-1-16,18 0 0,0 18 0,-18-17 15,17 17-15,-17-18 0,0 0 16,18 18-16,-18-17 31,0 34 0,0 1-15,0 0 0,0-1-16,0 1 15,0 0-15,-18-18 16,18 17-16,0 1 16,0 0-16,0-1 15,18-17-15,0 0 31,-1-17-15</inkml:trace>
  <inkml:trace contextRef="#ctx0" brushRef="#br2" timeOffset="165498">14887 16686 0,'0'-17'31,"0"-1"0,-17 0 32,17 36-48,-18-18 1,18 18-16,-18-1 16,18 1-16,-17 0 15,17-1-15,0 1 16,0 0-16,17-1 0,-17 1 0,18 0 16,-18-1-16,0 1 15,18-18-15,-1 17 16,1-17-1,-1 0-15,1 0 0,0 0 16,-1 0-16,1-17 31</inkml:trace>
  <inkml:trace contextRef="#ctx0" brushRef="#br2" timeOffset="167317.71">12435 17515 0,'0'-17'0,"-17"17"15,17-18 1,-18 0 15,18 1-15,-18 17-16,18-18 15,-17 18-15,-1 0 32,1 0-17,-1 0 1,0 0-1,1 18-15,17-1 16,-18-17-16,18 18 16,0 0-16,-18-1 0,1 1 15,17 0-15,0-1 0,-18 1 16,36 0-16,-18-1 16,17 1-16,1-18 15,0 0 1,-1 0-16,1 0 0,0-18 15,-1 18-15,1-17 16,-1-1-16,1 18 16,-18-18-16,18 1 0,-1-1 15,1 0-15,-18 1 16,0-1 0,0 36 15,-18-1-16,18 1-15,0 0 16,0-1-16,0 1 16,0 0-1,18-1-15,-18 1 0,18-18 16,-1 0 0,1 0-16,0 0 15,52-35 1</inkml:trace>
  <inkml:trace contextRef="#ctx0" brushRef="#br2" timeOffset="168013.5">12894 17568 0,'0'-17'31,"0"-1"-15,0 0-1,-18 1 1,18-1-1,-17 18-15,17-18 16,-18 18-16,0 0 16,1 0-16,-1 0 15,1 0-15,-1 0 16,0 18-16,1-18 16,-1 18-16,0-18 0,18 17 15,-17 1-15,-1 0 16,18-1-16,-18 1 0,18 0 15,0-1-15,0 1 16,18 0 0,0-18-16,-18 17 15,17-17-15,1 0 16,0 0-16,-18-17 16,17 17-16,1 0 0,0-18 15,-1 18-15,1-18 0,-1 1 16,1-1-16,0 0 15,-1 1-15,1-1 16,-36 18 31,18 18-31,0-1-1,0 1-15,0 0 16,18-1-1,-18 1 1,18-18-16,-18 18 16,17-18-16,1-18 0,17 0 31</inkml:trace>
  <inkml:trace contextRef="#ctx0" brushRef="#br2" timeOffset="168652.84">13141 17568 0,'0'-17'16,"0"-1"-16,0 0 15,0 1 16,0-1-31,-18 18 16,18-18-16,-17 18 16,-1 18 15,0-18-15,18 18-16,-17-1 15,-1 1 1,18 0-16,0-1 0,-17 1 15,17 0 1,0-1 0,17-17-16,-17 18 0,0 0 15,18-18-15,-1 0 32,-17-18-17,18 18-15,-18-18 16,18 18-16,-18-17 15,35-19 1,-17 19-16,-18-1 0,17 0 16,-17 1-1,18 17-15,-18-18 0,-18 18 47,18 18-31,0-1-1,0 1-15,18 0 16,-18-1-16,0 1 16,0 0-16,18-1 15,-18 1-15,52 0 32</inkml:trace>
  <inkml:trace contextRef="#ctx0" brushRef="#br2" timeOffset="183916.89">17568 16175 0,'0'17'157,"0"1"-142,0 0 1,18-1-1,-18 19 1,0-19-16,-18 1 16,18 0-16,0-1 15,0 1-15,0 0 16,0-1-16,0 1 31,0-36 47,0 1-46,18 17-32,-18-18 15,18 0-15,-18 1 16,17 17-16,-17-18 0,0 0 15,18 18-15,-18-17 0,18-1 16,-1 0-16,-17 1 16,18-1-16,-1 0 15,1 1-15,0-1 16,-1 18 0,-17-17-1,18 34 63,0 1-46</inkml:trace>
  <inkml:trace contextRef="#ctx0" brushRef="#br2" timeOffset="184645.36">17921 16439 0,'-18'0'16,"36"0"78,0 0-79,-1 0 1,1 0-16,0 0 0,-1 0 16,-17-17-16,18 17 0,0 0 15,-1 0-15,1-18 0,0 18 16,-1 0-16,1 0 16,-53 0 93</inkml:trace>
  <inkml:trace contextRef="#ctx0" brushRef="#br2" timeOffset="185196.06">17833 16351 0,'0'-17'32,"18"17"-17,-1 0 1,1 0-1,-1 0-15,1 0 16,0 0 0,-1 0-16,-17-18 0,18 18 0,0 0 15,-1 0 1,1-18-16,0 18 16,-1 0-1</inkml:trace>
  <inkml:trace contextRef="#ctx0" brushRef="#br2" timeOffset="198865.83">18874 16069 0,'0'-18'16,"-18"18"46,0 0-15,18 18-47,-17-18 0,17 18 16,0-1-1,-18 1-15,18 0 0,-18-18 16,18 17-16,-17 1 0,17-1 16,-18 1-16,18 0 0,0 17 0,0-17 15,-18-1-15,18 19 0,0-19 16,0 1-16,0 0 0,18-1 15,-18 1-15,0-1 0,18 1 16,-18 0-16,0-1 0,17 1 16,1 0-16,-18-1 0,18 1 15,-18 0-15,0-1 0,17 1 16,-17-1 0,18-17-16,-18 18 15,18-18-15,-18 18 16,17-18-16,1 0 31,0-18-15</inkml:trace>
  <inkml:trace contextRef="#ctx0" brushRef="#br2" timeOffset="199701.31">19209 16263 0,'0'-18'31,"0"1"-16,-18-1 1,18 0 0,-18 1-1,1 17 1,-1 0 0,18 17-1,-17-17-15,17 18 16,-18 0-16,18-1 15,-18 1-15,1 0 16,17-1-16,0 1 0,-18 0 16,18-1-16,0 1 0,-18 0 15,18-1-15,0 1 16,18-1-16,-18 1 16,18-18-16,-18 18 15,0-36-15,17 18 16,1 0-16,0-18 15,-1 1-15,1-1 16,-18 1-16,17-1 16,1 0-16,-18 1 0,18-1 15,-18 0-15,0 1 0,17-1 16,-17 0-16,0 1 0,0 34 62,0 1-62,0 0 16,0-1 0,0 1-16,0 0 0,0-1 15,18-17-15,-18 18 0,0 0 16,0-1-16,0 1 16,18-18-1,-1 0 1,-17-18-16,18 18 15</inkml:trace>
  <inkml:trace contextRef="#ctx0" brushRef="#br2" timeOffset="200421.68">19685 16245 0,'0'0'0,"0"-17"16,0-1-16,-18 0 15,18 1 1,-17-1-1,-1 18 1,0 0 0,1 0-1,-1 18-15,1-18 16,17 17-16,-18-17 0,0 18 16,1-18-16,-1 18 0,18-1 0,-18 1 15,1 0-15,-1-1 0,18 1 16,-18 0-16,18-1 0,-17 1 15,17 0-15,0-1 16,0 1-16,0-1 16,17 1-16,1 0 15,-18-36 1,18 18-16,-1 0 16,1-18-16,0 18 15,-1-17-15,1-1 0,0 1 16,-1-1-16,1 0 0,-1 1 0,1-1 15,0 0-15,-18 1 0,17 17 16,-17-18-16,0 0 16,18 18-16,-18-17 15,0 34 1,0 1 0,18-18-16,-18 18 15,0-1-15,0 1 16,0 0-16,0-1 15,0 1-15,17 0 0,-17-1 16,0 1-16,18-18 16,-18 17-16,18-17 15,-18 18-15,17-36 16,1 18-16,-1 0 0,36-35 31</inkml:trace>
  <inkml:trace contextRef="#ctx0" brushRef="#br2" timeOffset="201128.98">20073 16316 0,'0'0'0,"0"-18"0,0 1 31,0-1-15,0 0-16,0 1 15,0-1 1,-18 18-16,18-18 16,-17 18-16,17-17 15,-18 17-15,0 0 16,1 0-1,17 17-15,-18-17 16,18 18-16,-17-18 0,-1 0 16,18 18-16,-18-18 15,18 17-15,-17-17 0,17 18 0,-18 0 16,18-1 0,0 1-16,0 0 0,0-1 15,0 1 1,0 0-16,18-1 0,-18 1 15,17-18 1,1 0 0,0-18-16,-1 18 15,1-17-15,-18-1 16,17 18-16,-17-18 0,18 1 16,0-1-16,-18 0 15,0 1-15,17-1 0,-17 0 16,0 1-16,18 17 0,-18-18 15,-18 18 1,36 18 15,-18-1-15,0 1-16,0 0 16,0-1-16,0 1 15,0 0-15,0-1 0,0 1 16,0 0-16,18-18 15,-18 17-15,17-17 16,19-17 15</inkml:trace>
  <inkml:trace contextRef="#ctx0" brushRef="#br2" timeOffset="201920.73">20232 16334 0,'17'0'47,"1"0"-47,0 0 15,-1-18-15,1 18 0,0 0 16,-1 0-16,1-18 0,0 18 0,-1 0 15,1 0-15,-1 0 0,1 0 16,0-17-16,-18 34 47,-36-17-16</inkml:trace>
  <inkml:trace contextRef="#ctx0" brushRef="#br2" timeOffset="202272.17">20320 16228 0,'0'-18'0,"0"36"47,0-1-31,18 1-16,-18 0 0,0-1 15,17 1-15,-17 0 16,0-1-16,18 1 0,-18 0 15,0-1-15,18-17 16,-18 18-16,0-1 0,17-17 16,-17 18-16,18-36 31</inkml:trace>
  <inkml:trace contextRef="#ctx0" brushRef="#br2" timeOffset="202904.66">20690 15998 0,'0'0'0,"0"-17"0,0 34 32,18 1-17,-18 0-15,0-1 16,0 1-16,0 0 16,0-1-16,0 19 0,0-19 15,0 1-15,0-1 0,0 1 0,0 0 16,0-1-16,0 1 0,0 0 15,-18-1-15,18 1 16,0 0-16,0-36 63,18 0-63,-18 1 0,18 17 15,-18-18-15,17 0 0,-17 1 16,18 17-16,0-18 0,-1 18 15,1-18-15,0 18 0,-1-17 16,1 17-16,-1 0 0,1 17 16,0-17-16,-1 18 15,-17 0-15,18-1 16,-36 1-16,18 0 16,0-1-16,0 1 0,-17 0 15,-1-18-15,18 17 16,-18-17-16,1 18 0,-1-18 15,1 0-15,-1 18 0,0-36 16,1 18-16,-1 0 16,18-18-16,0 1 15,35-36 17</inkml:trace>
  <inkml:trace contextRef="#ctx0" brushRef="#br2" timeOffset="203245.57">21078 16281 0,'18'0'0,"0"0"32,-1 0-32,1 0 15,-18-18 1,18 18-16,-1 0 0,1 0 16,0 0-16,-1 0 0,1 0 15,-1 0-15,1 0 16,0 0-16,-1 0 15,-34-18 17</inkml:trace>
  <inkml:trace contextRef="#ctx0" brushRef="#br2" timeOffset="203541.31">21184 16157 0,'0'18'32,"18"-18"-17,-18 17-15,0 1 0,0 0 16,18-1-16,-18 1 15,0 0 1,17-18-16,-17 17 0,0 1 16,0 0-16,18-18 15,-18 17-15,17-17 16,1 0 0</inkml:trace>
  <inkml:trace contextRef="#ctx0" brushRef="#br2" timeOffset="203975.47">21678 16157 0,'0'-17'16,"0"-1"0,-17 18-16,-1 0 47,0 18-32,1-1 1,-1 1-16,18-1 15,-18 1-15,1 0 16,17-1-16,0 1 0,0 0 0,-18-18 16,18 17-16,0 1 0,18 0 15,-18-1-15,0 1 16,17-18-16,1 18 16,0-18-16,-1 0 15,1 0-15,0 0 16,-1 0-16,1-18 15,17 0 1</inkml:trace>
  <inkml:trace contextRef="#ctx0" brushRef="#br2" timeOffset="204355.87">21802 15963 0,'0'0'0,"17"0"16,-17 18 0,18-18-16,0 17 15,-1 1 1,-17 0-16,18-1 0,0 1 15,-18 0-15,17-1 16,-17 19-16,18-19 0,-18 1 16,0 17-16,17-17 0,-17-1 15,0 1-15,0 0 0,18-1 16,-18 1-16,-18 0 0,18-1 16,0 1-16,0 0 0,0-1 0,0 1 15,-17-1 1,17 1-16,-18 0 15</inkml:trace>
  <inkml:trace contextRef="#ctx0" brushRef="#br2" timeOffset="204788.43">22348 15716 0,'0'0'0,"-17"0"63,-1 18-63,1 0 15,17-1-15,-18 1 16,18-1-16,-18 1 0,1 0 15,17-1-15,-18 19 0,0-19 0,18 1 16,0 0-16,-17-1 0,-1 1 16,18-1-1,0-52 17</inkml:trace>
  <inkml:trace contextRef="#ctx0" brushRef="#br2" timeOffset="205049.37">22207 15681 0,'0'18'47,"18"-18"-47,-18 17 0,0 1 16,18-18-16,-18 18 15,17 17-15,1-18 16,-18 1-16,0 0 0,18-1 16,-18 1-16,17 0 15,-17-1-15,0 1 16,18-18-16,-18 18 0,-18-18 31</inkml:trace>
  <inkml:trace contextRef="#ctx0" brushRef="#br2" timeOffset="205304.16">22137 15857 0,'17'0'16,"-17"18"-1,18-18-15,0 0 16,-1 0-16,1 0 16,0-18-16,-1 18 0,1 0 15,0 0-15,-1 0 0,1-17 0,-1 17 16,1 0-16,0 0 0,-1 0 16,19 17-1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05T11:14:14.680"/>
    </inkml:context>
    <inkml:brush xml:id="br0">
      <inkml:brushProperty name="width" value="0.05292" units="cm"/>
      <inkml:brushProperty name="height" value="0.05292" units="cm"/>
      <inkml:brushProperty name="color" value="#FF0000"/>
    </inkml:brush>
  </inkml:definitions>
  <inkml:trace contextRef="#ctx0" brushRef="#br0">1655 1552,'0'0,"15"0</inkml:trace>
  <inkml:trace contextRef="#ctx0" brushRef="#br0" timeOffset="9507.35">2728 3339,'0'-11,"14"11,-14-12,15 12,-15-13,0 1,0 0,-15 12,15-11,-14 11,14-14,-15 14,15-11,-14 11,0 0,0 0,-1 0,1 0,-1 0,0 0,2 0,13 11,-14-11,0 14,0-14,14 11,-15-11,15 12,-14 0,14 1,-15-1,0-12,15 23,0-10,0 10,0-11,15 1,-15-1,15 0,-1 1,1-13,-1 0,0 0,0 0,-1-13,17 1,-16 0,1-1,-15 1,14 12,0-11,0-1,1-13,-1 14,1-14,-2 13,-13 0,0 1,15 11,-15-14,-15 14,15 14,0-3,0 1,-13 0,13 1,0 10,0-11,0 13,0-14,0 1,0 13,0-13,0 24,0-24,0 24,0-24,0 13,0-13,0 1,0-1,13-1,-13 1,0 0,0 1,15-2,-15 1,0 1,14-13,-14-13,0 1,14-12</inkml:trace>
  <inkml:trace contextRef="#ctx0" brushRef="#br0" timeOffset="10031.95">3013 3545,'0'12,"0"0,0 1,0-1,0-1,0 1,-13-12,13 12,-15-12,0 0,15-12,-13 12,13-12,0 1,13 11,-13-12,0-1,15 13,-15-12,0 0,15 12,-15 12,13-12,1 0,-14 12,15-12,0 13</inkml:trace>
  <inkml:trace contextRef="#ctx0" brushRef="#br0" timeOffset="11847.7">3200 3642,'13'11,"-13"1,-13-12,13 13,0-1,0 0,0 1,-15-13,15 10,-14-10,14 13,-14-13,14 12,0 0,-14-12,14 13,-15-13,1 0,14 11,-15-11,15 12,-15-12,2 0,13 13,-14-13,-1 0,15 12,-15-12,1 0,1 12,-2-12,0 0,2 0,-1 0,-1 0,0 0,1 0,1 0,-2 11,0-11,1 0,-1 0,1 0,0 0,0 0,-1 0,2 0,-2 0,1 0,-1 0,1 0,0 0,0-11,-1 11,1 0,-1 0,0 0,15-12,-13 12,-1 0,0-12,0 12,-1 0,15-13,-14 13,-1-12,0 1,2 11,-1-13,-1 1,0 0,1 12,-1-13,15 3,-13 10,-2-13,15 1,-14 12,1-12,-2-1,0 1,1 1,-1-2,15 1,-13 0,13 1,0-1,-15-1,15 1,0 0,-14-1,14 1,0 1,-15-1,15-1,0 1,-14 12,14-23,0 10,0 1,0 0,0-1,0 1,0 1,0-1,0-1,0-10,0 11,0-1,14 1,-14 0,15 1,-15-3,0 3,14-1,1-1,-15 1,13 1,-13-1,29 0,-14-1,13 1,-14 1,1-2,-2 13,2-12,-1 12,1-12,0 12,12-13,-12 13,0-12,-1 12,15 0,-15-11,0 11,-1 0,17 0,-16 0,1 0,-1 0,-14 11,14-11,0 0,1 0,-1 0,1 12,13-12,-14 13,14-1,-13-12,-1 12,1-12,0 13,-2-13,1 11,1 1,14 1,-16-13,2 12,0 0,-2-1,1-11,16 25,-16-13,-1-1,2-11,-15 14,15-3,-1 1,1 0,-15 1,14 10,-14-11,14 1,-14-1,14-1,-14 1,0 1,15-1,-15 0,13 1,-13-1,0 11,15-10,-15-1,0-1,0 1,0 1,0-1,14-12,-14 12,0 1,0-1,0-1,-14 1,14 0,0 1,0-2,0 1,0 1,0-1,0 0,-15 1,15-3,-13-10,13 13,-15-13,15-13,-14 13</inkml:trace>
  <inkml:trace contextRef="#ctx0" brushRef="#br0" timeOffset="14219.02">3299 3509,'15'0,"-1"0,1 0,27 0,-27 0,13 0,-14 0,16 0,-17 0,1 0,16 0,12 0,-27 0,56 0,-56 0,42 0,-43 0,42 0,-41 0,14 0,13 0,-27 0,29 0,-31 0,1 0,29 0,-29 11,16-11,-16 0,58 0,-44 0,14 0,-27 0,56 0,-41 0,-3 0,2 0,-15 0,15-11,0 22,-1-11,-14 0,16 0,-16 0,-1 0,2 0,-30 0,15-11,-13 11,-1 0,-1-12,0 12,1-13,-1 13,-13-12,14 12,14-11,-15 11,1 0,14-12,-14 12,0 0,28 0,0 12,0-12,1 11,-1-11,1 0,-2 0,-13 12,15-12,-1 0,1 0,0 13,-1-1,-1-12,2 0,0 11,-1-11,-1 0,-13 12,15-12,-30 0,2 0,-1 13,-16-13,17 12,-1 0,-1-12,0 13,1-13,-1 12,2-12,-2 11,1 1,-1-12,1 12,0-12,14 13,-42-2,42 1,0-24,13-24</inkml:trace>
  <inkml:trace contextRef="#ctx0" brushRef="#br0" timeOffset="16059.64">3986 3254,'13'0,"-13"-11,0-1,0-1,0 1,0 1,-13 11,13-12,0 0,-15 12,15-13,-14 13,14-12,-13 12,-2 0,0 0,1 0,-1 0,2 0,-2 12,1-12,-1 0,1 13,-1-13,15 12,-13-12,13 12,-15-12,15 11,0 1,0 1,0-1,0-1,0 3,0-3,15-11,-15 12,13 0,2-12,-1 0,-14 13,29-13,-14-13,-2 13,2 0,-1-12,1 0,0 1,-2 11,1-14,1-9,-2 10,2 1,-15 1,0-1,14 0,-14-1,0 1,0 24,-14-12,14 13,0-1,0 0,0-1,0 1,0 1,0-1,14 13,-14-14,15-11,-15 12,0 0,15-12,-1 0,-1 0,2 0,0 0</inkml:trace>
  <inkml:trace contextRef="#ctx0" brushRef="#br0" timeOffset="18283.55">5731 3449,'0'-13,"0"1,0 0,0-1,0 1,0 1,0-1,0-1,0 1,-15 1,15-1,-14-1,14 1,-15 0,0 1,15-3,-13 3,-1-1,-1-1,15 1,-13 12,-2-11,15-1,-29 12,29-12,-14-1,-1 13,15-12,-28 1,28-2,-14 13,-1 0,15-12,-15 12,2 0,13-12,-14 12,-14-13,13 13,1-12,-1 12,0-11,1 11,1 0,-2 0,0 0,15-12,-14 12,-1 0,2 0,-16 0,16-12,-2 12,0 0,1 0,-1 0,0 0,-12 0,12 0,0 0,1 12,-14-12,13 12,2-12,-1 0,-1 11,1-11,-14 12,13-12,1 13,-1-1,0-12,15 12,-14-12,-14 24,13-12,15 1,-13-13,13 12,-14 0,-1-1,15 1,-15 1,1-1,14-1,0 3,-13-3,13 1,-15 13,15-13,0-1,-15 1,15 1,0-1,0-1,0 26,0-25,0 1,0-1,15-1,-15 1,0 1,0-1,0 11,0-10,15-1,-15 0,0 1,0-1,13-12,-13 11,0 1,14 0,-14 12,15-12,-15 1,15-1,-15 0,14-12,-14 13,13-3,2 3,0-13,-15 12,13 0,1 1,1-13,14 11,-14 1,-2-12,2 13,28-1,-30-12,17 12,-17-12,1 0,30 11,-31-11,31 0,-29 0,0 0,-2 0,1 0,29 0,-29 0,16 0,-17 0,1-11,1 11,0 0,-1 0,1-12,-2 12,16-12,-16 12,2-13,0 13,-1 0,1-12,-2 1,2 11,-1-13,1 13,14-24,-16 11,2 3,-1-15,-1 13,2-1,0 13,-15-12,14 12,-14-11,15-2,-15 1,0 0,13 12,-13-11,0-1,15-1,-15 1,0 0,0-1,14 1,-14 1,0-1,0-1,0 1,0 1,0-1,0-1,0 1,0 0,-14-1,-1-10</inkml:trace>
  <inkml:trace contextRef="#ctx0" brushRef="#br0" timeOffset="19320.66">5187 3412,'0'0,"15"0,-15-13,15 13,-15-12,0 1,0-1,-15-1,15 1,-15 1,15-1,-14 12,14-13,-15 13,0 0,2 0,-1 0,-1 0,0 13,1-1,1-12,-2 0,-13 23,28-10,-14-1,-1-1,1 1,14 1,0 11,0-11,14-1,-14-1,15 1,-1 1,-1-1,2-12,0 11,-2-11,1 0,1-11,27 11,-27-12,0 12,-1-13,1 1,0 12,-15-11,0-1,0-1,13-11,-13 11,0 26,0-1,-13 0,13 1,0-1,0-1,0 1,0 1,0-1,0-1,13 1,-13 1,0-1,0 0,14-12,-14 13,0-1,0-1,0 1,15-12</inkml:trace>
  <inkml:trace contextRef="#ctx0" brushRef="#br0" timeOffset="19708.16">5388 3594,'0'11,"0"1,0 0,0 1,0-2,14-11,-14 25,0-13,0 0,0 1,15-13,-15 10,-15-20,43-15</inkml:trace>
  <inkml:trace contextRef="#ctx0" brushRef="#br0" timeOffset="21183.69">5845 3557,'0'0,"-15"0,2 0,-1 0,-1 0,30 0,-1 0,-1 0,2 0,27 0,-27 0,0 0,-1 0,14 0,-13 0,-1 0,14 0,-13 0,-1 0,14 0,1 12,0-12,-15 0,15 0,0 0,-16 0,16 0,-15 0,0 0,15 0,-14 0,13 0,1 0,13 13,-12-13,-3 0,30 0,-27 0,13 0,-15 0,29 0,-28 0,-15 0,29 0,-13 0,12 0,-14 0,1 0,-1 0,-14 0,16 0,-16 0,14 0,-13 0,27 0,-27 0,14 0,-16 0,2 0,-1-13,-28 13,-1-12,2 12,-2 0,15-12,-14 12,14-13,-28 13,28-12,-29 1,14 11,2-12,-2 12,1 0,14-13,-15 13,30 0,-1 0,-14 13,15-13,-2 0,2 0,14 12,-16-12,2 11,-1-11,1 0,-2 12,2-12,14 0,-15 13,0-13,0 0,-14 12,-14-12,0 0,14 12,-14 1,-1-13,-14 12,29-1,-13-11,-2 12,15 0,-14-12,-1 13,2-13,-16 11,14 1,2 1,-2-13,1 12,-1-12,15 12,0-24,15-13</inkml:trace>
  <inkml:trace contextRef="#ctx0" brushRef="#br0" timeOffset="22297.15">6403 3231,'0'0,"13"-13,-13 1,0 1,0-1,0 0,-13-1,13 1,-14 12,14-11,0-2,-15 13,0-12,1 12,1 0,13-12,-15 12,0 0,1 0,-1 0,1 0,0 0,0 12,-1-12,2 0,-2 12,1 1,-1-2,1-11,14 12,-14 1,14-1,0 0,0-1,14 1,-14 1,14-1,1-1,-1-11,1 14,-2-14,16 0,-15 0,0-14,1 14,-1 0,1 0,0-11,-2 11,31-25,-30 25,-1-12,-13 1,15-1,-15 0,15-1,-15 1,-15 24,15 1,0-1,0 0,0-1,15-11,-15 25,13-13,1-1,-14 3,15-3,0-11,12 12,-12-12,0 0,-1 0,1-12</inkml:trace>
  <inkml:trace contextRef="#ctx0" brushRef="#br0" timeOffset="24163.56">8147 3461,'0'-12,"14"12,-14-13,0 1,-14 12,14-12,0-1,-15 1,15 1,0-1,0-1,0 1,0 1,-15 11,15-12,0-1,0 1,-13 0,13 1,-14-3,14 3,-15 11,15-12,-13-1,-2 1,1 1,-1-1,0 12,-12-25,12 25,0-12,1 12,-1-11,2 11,-2 0,2-13,-1 13,-1 0,0 0,1-12,-14 12,13 0,1 0,-15 0,15 0,0 0,-14 0,13 0,1 0,-15 12,14-12,2 0,-2 0,1 0,-1 13,0-13,2 0,-1 0,-14 11,13 1,1-12,-1 13,0-1,-12 0,12-12,15 11,-15-11,15 12,-14 1,-1-1,15-1,-28 14,28-13,-14 0,14 1,0-1,-13-1,13 1,0 1,0-1,-15 24,15-24,0 0,0 1,0 10,0-11,-15 13,15-14,0 1,0 1,0-1,15 0,-15 1,15 10,-15-11,0 13,0-14,13-11,-13 12,14 13,1-25,-2 12,-13 1,15-3,-1 3,1-1,0 0,-2 1,1-13,-14 23,15-23,0 13,-1-1,1 0,-2-12,2 11,-1-11,-1 0,17 12,-16-12,14 0,-13 0,-1 0,1 0,-1 0,1 0,-2 0,2-12,-1 12,14 0,-13 0,27-11,-27 11,14 0,-14-12,12 0,-12 12,13-13,-14 13,1-12,0 1,-1 11,-1-13,2 1,0 0,-1-1,1 13,-2-10,-13-3,15 13,-15-12,14 12,-14-12,13-1,-13 1,0 1,15 11,-15-13,0 1,0 0,15 1,-15-14,0 13,14 12,-14-12,0-1,0 1,0 1,15-1,-15-1,0 1,0 1,0-1,0-1,0 1,0 0,-15 12,15-13,-14-22</inkml:trace>
  <inkml:trace contextRef="#ctx0" brushRef="#br0" timeOffset="25320.04">7618 3497,'0'-13,"14"1,-14 1,0-1,0-1,0 1,0 0,0-1,-14 1,14 1,0-1,-15 12,15-13,-13 13,-2 0,1 0,-1 0,15 13,-15-13,2 12,-1-12,14 11,-15-11,15 12,-13 1,13-1,-15 0,1 1,14-1,0-1,0 1,0 1,0-1,14-1,-14 1,15-12,-15 13,13-13,2 0,-1 0,-1 0,2-13,0 13,-15-12,14 1,1 11,-15-12,13-1,2 13,-15-12,0 1,0-1,14 12,-14-13,0 1,0 0,0 24,0 0,0 1,-14-1,14-1,0 1,0 1,0-1,0-1,0 1,0 1,0-1,0 0,0 1,0-1,0-1,0 1,0 0,0 1,0-2,0 1,0 1,0-1,0 0,0 1,0-3,0 3,0-1,0-24,0-1,29 3</inkml:trace>
  <inkml:trace contextRef="#ctx0" brushRef="#br0" timeOffset="26211.12">7761 3678,'0'0,"-15"0,15-13,0 1,15 12,-15-11,14 11,1 0,-15-13,13 13,2 0,-1-12,1 12,0 0,-1 0,-14 12,13-12,-13 13,15-13,-15 11,-15 1,15 1,-13-1,-1 0,-1 1,0-3,15 3,-14-13,14 12,0 0,14-12,1 0,0 0,-1 0,-1-12,2 12,-2 0,2 0,-15-12,14 12,1 0,0 0,-1 0,-14-13,13 13,-26 0,-1 0</inkml:trace>
  <inkml:trace contextRef="#ctx0" brushRef="#br0" timeOffset="31523.35">8147 3509,'0'-12,"14"12,-14-13</inkml:trace>
  <inkml:trace contextRef="#ctx0" brushRef="#br0" timeOffset="35631.88">7546 3025,'-15'0,"2"0,-1 0,-1 0,2 0,-2-12,1 12,14-11,-15 11,0-13,1 13,14-12,-13 0,-2 12,0-12,1 12,14-11,-15 11,2-25,-2 25,1-12,1-1,13 1,-15 1,15-2,-15 13,15-11,0-2,-14 13,14-12,-15 1,15-2,0 1,0 0,0-1,-14 1,14 1,0-1,0 0,0-1,0 1,0 1,0-2,0 1,0 0,0 1,14-3,-14 3,0-1,15 0,-15-1,14 13,-14-12,15 1,-15-2,15 1,-15 0,13 12,1-11,1-3,-2 3,2 11,-1-12,1 12,13-12,-14-1,1 13,0-11,-1 11,1 0,-2-12,2 12,12 0,-12-12,0 12,-1 0,1 0,13-13,-14 13,1 0,14 0,-16 0,30 0,-29 0,1 0,-1 0,1 0,-2 13,2-13,-1 0,1 12,0-12,27 0,-29 12,2-12,-1 11,1-11,0 13,-1-1,-1-12,-13 12,30-12,-30 11,14 3,1-3,-2-11,-13 12,15 0,-1 1,-14-2,13-11,2 25,-15-13,0 0,0-1,15 3,-15-3,0 1,0 0,14 1,-14-2,0 1,0 1,0-1,0 0,0-1,-14 14,14-13,0 0,-15-12,15 13,0-2,0 1,-15-12,15 13,-13-2,-1-11,-1 24,2-24,13 12,-15-12,1 13,-1-13,0 12,2 0,-1-12,-1 13,0-2,1-11,14 12,-15-12,15-12,15 12,-15-11,0-2,0 1,0 0,0-1,14 1,-14 1,15-2,-15 2,0-2,0 1,-15 12,15 12,-14-12,14 13,-15-13,15 11,-13-11,13 13,-15-2,2 1,13 1,-14-13,14 12,-15 0,15 1,-15-2,15 1,0 0,15-12,0 0,-1 0,-1 0,2 0,-2 0,2 0,-1 0,1 0,0 0,12 0,-12 0,14 0,-14 0,-2 0,2 0,-1 0,-1 0,-13-12,0 0</inkml:trace>
  <inkml:trace contextRef="#ctx0" brushRef="#br0" timeOffset="37674.89">7618 2036,'0'0,"0"-13,0 1,0 0,-15 12,15-13,0 3,-13 10,13-13,0 1,0 0,0-1,0 26,0-1,0 0,0 1,0-3,0 3,0-1,0 0,0 1,0-2,0 1,0 1,0-1,0 0,0-1,0 1,0 1,0-1,0 0,0 1,0-2,0 1,0 0,0-1,0 3,0-3,0 1,0 1,0-26,0 1,13 1,-13-3,15 3,-15-1,0 0,14 12,-14-11,15 11,-15-13,14 13,-14-12,15 12,-2 0,-13-12,15 12,-1 0,0-13,0 13,-14 13,15-13,-1 0,1 0,-2 0,-13 12,15-12,-1 0,1 0,-15 12,0 1,15-13,-15 11,0 1,0 0,-15-12,15 11,0 3,-15-14,1 0,14 11,-15-11,2 12,-2-12,15 13,-14-13,-1 0,1 0,0 12,0-12,-1 0,2 0,-2 0,15 12,-14-12,14-12,-15 12,1-12,14-1,-15 13,2 0,26-12</inkml:trace>
  <inkml:trace contextRef="#ctx0" brushRef="#br0" timeOffset="40863.22">8290 3557,'14'0,"0"0,0 0,1 0,-1 0,1 0,0 0,-2 0,1 0,1 0,0 0,-1 0,-1 0,2 0,0 0,-2 0,1 0,1 0,0 0,-1 0,-1 0,2 0,0 0,-1 0,1 0,-1 0,0 0,0 0,1 0,-2 0,2 0,-1 0,15 0,-15 0,0 0,1 0,-1 0,1 0,0 0,-2 0,16 0,-16 0,2 0,-1 0,1 0,13 0,-14 0,1 0,14 0,-14 0,13 0,-15 0,16-12,-14 12,-1 0,1 0,-2 0,16 0,-14 0,13 0,-14 0,1 0,-1 0,0 0,0 0,15 0,-14 0,-2 0,2 0,-1 0,1 0,-30 0,1 0,-1 0,15-13,-13 13,-2 0,1 0,-1 0,1 0,0-12,0 12,-1 0,1-11,0 11,0 0,-1 0,1-12,-1 12,2 0,-2-13,1 13,-1 0,0 0,15-12,15 12,-15 12,15-12,-1 0,1 0,-2 0,16 13,-14-13,-1 0,0 0,0 0,1 0,-1 0,0 12,0-12,1 0,-1 0,14 0,-13 0,14 0,-14 0,-2 0,1 0,-28 0,14 11,-13-11,-2 12,0-12,1 13,-1-1,2 0,-2-12,15 13,-14-1,-1-12,1 11,0-11,0 12,-1-12,15 12,-42 1,27-2,1-11,14 12,-15-12,30-23</inkml:trace>
  <inkml:trace contextRef="#ctx0" brushRef="#br0" timeOffset="41999">8918 3231,'0'-13,"0"1,0 1,0-1,0 0,-13 12,13-13,0 1,-15 12,15-11,-14 11,1-13,-2 13,0 0,1 0,-1 0,1 0,0 0,0 0,-1 13,1-2,-1-11,2 12,13 1,-15-1,1-12,14 12,-14-1,14 1,0 1,0-1,0-1,0 3,14-14,0 23,-14-11,28 1,-13-13,-1 0,1 0,-1-13,0 13,0 0,-14-12,15 0,-15 1,14-3,-14 3,15 11,-15-25,15 13,-2 1,-13-1,0 0,14 12,-14-13,15 1,-15 24,-15-12,15 13,0-1,0 0,0-1,0 1,0 1,0-1,0 13,15-25,-2 23,-13-11,44 1,-29-13,-2 0,1 0,1 0,0 0,-1 0,1 0,-30-13</inkml:trace>
  <inkml:trace contextRef="#ctx0" brushRef="#br0" timeOffset="44007.17">10321 3484,'13'-12,"-13"1,0-1,15-1,-15-11,0 11,-15 1,15 1,0-1,0-1,-13 13,13-12,0 1,-14-1,14-1,-15 1,0 0,1 1,14-3,-13 3,-2-1,0-1,15 1,-29 12,29-11,-28-1,14 0,-1-1,2 13,-2 0,15-12,-29 12,14 0,2 0,-1 0,-1 0,0 0,-14-11,16 11,-2 0,2 0,-1 0,-1 0,-14 0,14 11,2-11,-2 0,-28 0,29 12,0-12,-1 0,2 0,-2 0,15 13,-14-13,-1 12,1-12,14 12,-15-12,15 11,-13-11,13 12,-15 1,15-1,-14-12,14 11,0 3,-15-3,15 1,-15 0,15 1,0-1,0-1,0 1,-13 1,13-1,0-1,0 1,0 13,0-13,0 1,0-1,0 11,0-10,13-1,-13-1,0 1,0 1,0 11,0-11,15-1,-15-1,0 1,15 0,-15 1,0-2,0 1,14-12,-14 13,15-1,-15 0,13 1,2-13,-15 10,0 3,14-13,1 12,-15 0,14-12,1 0,-2 13,2-13,13 11,-14-11,15 12,-14-12,-2 0,2 0,-1 0,1 0,0 0,-1 0,-1 0,2 0,-2 0,2-12,-1 12,1 0,27-11,-27 11,0 0,-1 0,1-13,-2 13,2 0,-15-12,14 12,-14-12,13 12,2-13,-15 3,15 10,-1-13,1 1,-15 0,15 12,-2-13,-13 1,0 1,14 11,-14-13,15 1,-15 0,15 1,-15-1,0-1,0 1,14 0,-14-1,0 1,0 1,0-1,0-1,0 1,0 1,-14-1,14-1,0 1,0 0,-15 12,15-13,0 1</inkml:trace>
  <inkml:trace contextRef="#ctx0" brushRef="#br0" timeOffset="45184.18">9963 3387,'0'0,"0"-11,-15 11,15-12,-13 12,13-13,-14 1,14 1,-15 11,0-12,1 12,-1 0,2-13,-2 13,1 0,-1 0,1 0,0 0,0 0,-1 0,15 13,-13-13,-2 0,1 12,-1-1,15 1,0 1,0-1,0-1,0 1,0 1,15-13,-15 12,14 0,1-12,-15 13,28-26,-14 13,0 0,0 0,15-12,-14 0,-2 12,-13-13,15 13,-1-12,1 12,0-11,-15-1,14-1,-14 1,0 1,0-1,0 24,0-1,0 1,0 1,0-1,-14-1,14 1,0 1,0-1,0 0,0 1,0-1,0-1,0 1,0 1,0-1,0-1,0 1,0 1,0-1,0 0,0 1,0-1,0-24,14-1</inkml:trace>
  <inkml:trace contextRef="#ctx0" brushRef="#br0" timeOffset="48426.97">10106 3545,'15'0,"-2"0,2 0,-15-13,14 13,-1-12,-13 1,0-1,0-1,15 13,-30 0,15-12,0 1,0-1,-13 12,13-13,-14 13,-1 0,15 13,0-1,0-1,-13-11,13 12,0 1,0-1,0-1,0 1,13-12,-13 13,0-1,0 0,0 1,0-1,15-1,-30-11,30 0,-30 12,30 0,-15 1,-15-13,15 11,15-11,-15 12,0-24</inkml:trace>
  <inkml:trace contextRef="#ctx0" brushRef="#br0" timeOffset="48879.87">10092 3617,'0'12,"14"-12,1 0,-2 0,2 0,-1-12,-1 12,2 0,-30 0</inkml:trace>
  <inkml:trace contextRef="#ctx0" brushRef="#br0" timeOffset="56795.31">10250 3823,'0'0,"0"12,-15-12,15 11,-15-11,15 12,-14 1,-1-1,0-12,15 12,-13-12,-1 0,14 13,-15-13,2 0,-2 0,15 11,-14-11,-1 0,0 0,2 12,-1-12,-1 0,0 0,1 0,-1 0,2 0,-2 0,2 0,-1 0,-1 0,0 0,1 0,-1 0,2-12,-2 12,1 0,-1 0,1 0,0 0,0 0,-1 0,2 0,13-11,-15 11,1 0,-1 0,15-13,-14 13,14-12,-15 12,15-12,-13 12,13-13,-15 13,1 0,14-12,-15 12,15-11,-15 11,2-12,13 0,-14 12,14-13,-15 13,15-12,0 1,0-2,-15 13,15-12,0 0,-13 12,13-13,0 3,-14 10,14-13,0 1,0 0,0-1,0 1,0 1,0-2,0 1,-15 12,15-12,0 1,0-1,0-1,0 1,0 0,0-1,0 1,-15 12,15-11,0-1,0-1,0 1,0 1,0-1,0-1,-14 13,14-12,0 0,0-1,0 1,0 1,0-1,-13 12,13-13,0 1,0 1,0-1,0-1,0 1,0 0,13 12,-13-11,0-3,0 3,14 11,-14-12,0-1,0 1,15 1,-15-1,15 12,-15-12,0-1,14 1,-14 1,13 11,-13-13,15 13,-15-12,15 12,-1-12,-1-1,2 13,-15-12,15 12,-1 0,-14-11,15 11,-2 0,2 0,-15-12,14 12,1 0,-1 0,1 0,-2 0,-13-12,15 12,-1 0,0 0,0 0,1 0,-1 0,1 0,-2 0,2 0,-1 0,1 0,0 0,-1-13,-1 13,2 0,-2 0,2 0,-1 0,1 0,0 0,-1 0,-1 0,2 0,0 0,-1 0,1 0,-2 0,2 0,-1 0,-1 0,2 0,0 0,-1 0,1 0,-15 13,15-13,-2 0,1 0,-14 12,15-12,0 0,-15 12,14-12,-1 11,-13 1,15-12,-15 13,14-13,-14 12,0 0,14-12,-14 13,14-13,-14 11,15 1,-15 1,0-1,14-12,-14 12,0-1,0 1,0 1,0-1,15-1,-15 3,0-3,0 1,0 0,0 1,0-1,0-1,0 1,0 1,0-1,0-1,0 1,0 1,0-1,0 0,0 1,0-1,0-1,-15 1,15 1,0-1,0-1,-14-11,14 12,0 1,0-1,0 0,0 1,-15-13,15 12,-14-12,14 11,0 1,-14-12,14 12,0 1,0-2,-14 1,14 1,-15-1,15 0,-13-12,13 13,0-3,-14-10,14 13,-15-1,15 0,-15-12,15 13,-14-13,14 11,0 1,-13-12,13 13,-15-13,15 12,-15 0,15-1,-14-11,-1 12,-27 25</inkml:trace>
  <inkml:trace contextRef="#ctx0" brushRef="#br0" timeOffset="73222.15">1613 4824,'-15'0,"15"-12,15 12,-15-11,0-1,-15 12,15 12,-14-12,-1 0,15 11,-15-11,2 12,-1 1,14-1,-15-12,15 12,-13-12,13 13,0-2,0 1,0 1,13-13,-13 10,15-10,-15 14,14-14,-14 11,13-11,2 12,0-12,-15 13,14-13,1 12,-2 0,2 1,-15-2,14 1,-14 0,15 1,-15-1,0-1,0 1,0 1,-15-13,15 12,-14 0,14-1,-15-11,2 13,13-1,-29-12,29 12,-15-12,0 13,2-13,-1 0,-1 0,2 0,-2 0,1 0,14-13,-15 13,15-12,0 0,-15-1,15 2,0-1,0 0,15-1,-15 1,15 1,-15-1,14 12,1-13,-2 1,2 12,-1 0,-1-12,2 12,0 0,-15-11,14 11,-14-13</inkml:trace>
  <inkml:trace contextRef="#ctx0" brushRef="#br0" timeOffset="74171.61">2041 4789,'0'0,"15"0,-30 0,15 12,0-1,-15-11,15 12,-13 1,-1-1,14 0,0 1,-15-13,15 11,0 1,0 1,0-3,0 15,0-13,0 1,0-1,0 13,15-14,-15 13,0-11,14 10,-14-11,0 1,13-1,-13 0,15-1,0 2,-1-1,1-12,-2 12,2-12,-15 13,14-13,-14-13,15 1</inkml:trace>
  <inkml:trace contextRef="#ctx0" brushRef="#br0" timeOffset="75099.7">2412 4885,'0'0,"0"-11,15 11,-15-13,0 1,0 0,-15 12,15-13,-13 1,-2 12,15-11,-14-1,1 12,-2 0,0 0,1 0,-1 0,2 12,-2-1,1-11,-1 12,1 1,0-1,14 0,-14 1,14-2,-15 1,30 11,-15-9,14-14,-14 11,28-11,-28 12,15-12,-1 0,1 0,-15-12,28 12,-28-11,44-3,-31 4,1-3,1 1,-2-12,2 12,-15 0,14-1,-14 1,0 24,0 1,0-1,-14 13,14-14,0 1,0 1,0-3,0 4,0-3,0 1,0 1,0 35,14-36,-14 0,0 13,0-14,0 1,0 1,0 11,0-13,0 2,-14-1,14 0,0 1,0-26,14 1</inkml:trace>
  <inkml:trace contextRef="#ctx0" brushRef="#br0" timeOffset="75568.45">2627 5103,'0'0,"0"12,-15-12,15 12,0-1,-13-11,-1 0,14-11,0-1,0 0,0-1,14 13,-14-12,0 1,13 11,2 0,0 11,-30-11,15 12,0 1</inkml:trace>
  <inkml:trace contextRef="#ctx0" brushRef="#br0" timeOffset="76184.17">2928 4910,'-15'0,"15"10,-14-10,14 14,-13-14,-2-14,15 4,15-3,-2 1,1 12,-14-11,15 11,0 0,-1 0,-14 11,0 1,0 1,0-3,0 4,-14-14,14 11,0 1,-15 1,0-1,15 0,-14-12,1 13,13-2,-15-11</inkml:trace>
  <inkml:trace contextRef="#ctx0" brushRef="#br0" timeOffset="77023.53">3285 4861,'0'0,"14"-12,-14 0,0-1,0 1,0 1,0-1,-14 0,14-1,-14 1,14 1,-14 11,14-13,-15 13,1 0,-1 0,2 13,-2-13,1 11,0-11,14 12,-14 1,-1-1,1 0,14-1,-30 14,30-13,0 0,0 1,15-2,-15 1,0 1,15-13,-15 10,14-10,1 0,-15 14,14-28,0 14,0 0,-14-10,15 10,-2-13,2 1,-1 1,-14-2,15 13,-15-12,14 0,0-1,-14 1,14 1,-14-13,15 24,-15-13,0 1,-15 24,15 1,0-1,0 0,0-1,-14-11,14 12,0 13,0-13,-14-12,14 13,0-2,0 1,0 1,0-3,0 4,0-3,0 1,0 1,14-13,0 0,-14-13,29-10</inkml:trace>
  <inkml:trace contextRef="#ctx0" brushRef="#br0" timeOffset="77639.89">3428 4608,'14'0,"1"11,-15 1,15 1,-15-1,13-12,-13 12,14 1,-14-2,0 1,15 12,-15-11,15-2,-15 14,14-13,-14 11,0-11,15 1,-15 11,0-11,0-2,0 1,0 11,0-9,0-3,0 1,0 13,0-13,-15 1,15-2,0 1,0 0,-14 1,14-1,0-1,-15 1,15 1,0-1,-15-12,15 12,15-24,0-13</inkml:trace>
  <inkml:trace contextRef="#ctx0" brushRef="#br0" timeOffset="78035.68">3900 4920,'14'0,"1"0,0 0,-2 0,1 0,1 0,-2 0,2-10,-30 10</inkml:trace>
  <inkml:trace contextRef="#ctx0" brushRef="#br0" timeOffset="78379.34">3857 4812,'0'0,"15"0,-2 0,2 0,-1 0,1 0,0 0,-2 0,1 0,-14-11,15 11,-2 0,2 0</inkml:trace>
  <inkml:trace contextRef="#ctx0" brushRef="#br0" timeOffset="79845.5">4515 4861,'15'-12,"-15"0,0-1,0 1,0 1,-15 11,15-12,-15 12,15-12,-14 12,-1 0,2 0,-16 0,14 0,1 0,14 12,-14-12,0 0,-1 12,15-1,-13-11,-1 12,-1 1,15-1,-15 0,15 1,-14-2,14 1,0 1,0-3,14-10,-14 14,15-14,0 0,-1 0,-1 0,-13-14,15 14,-1-10,0 10,0-13,1 1,-1 1,1-2,-2 13,2-12,-1 0,1-1,0 1,-1 1,-14-1,13 12,-13-12,0 24,0 0,0-1,-13-11,13 12,0 1,-14 11,14 12,0-23,0 11,-15-1,15-10,0 11,0 0,0 0,-15-11,15-1,0-1,0 14,0-13,0 0,0-1,0 2,0-1,0 0,15-12,-15-12,15 12,-1-25</inkml:trace>
  <inkml:trace contextRef="#ctx0" brushRef="#br0" timeOffset="80172.58">4701 5055,'0'0,"0"12,0-1,0 14,0-13,0 0,0-1,0 14,0-13,0 13,0-14,0 1,0 1,0-1,0-24</inkml:trace>
  <inkml:trace contextRef="#ctx0" brushRef="#br0" timeOffset="81455.75">1699 5682,'0'0,"-15"0,1 0,-1 12,1-12,14 13,-15-13,2 11,-2 1,15 1,-14-13,-1 12,15 0,-15-12,15 13,-13-3,-1 3,14-1,0 0,0 1,14-13,-14 11,13-11,-13 12,15-12,-15 13,15-13,-15 12,14-12,-28-12</inkml:trace>
  <inkml:trace contextRef="#ctx0" brushRef="#br0" timeOffset="82319.25">1499 5840,'0'0,"-15"11,30-11,-2 0,2 12,-1-12,-1 13,2-13,0 0,-1 12,1-12,-2 0,2 0,-1 12,1-12,-1 0,1 11,-2-11,2 0,-2 13,2-13,-1 12,1-12,-15 12,14-1,1 3,-2-3,-13 1,15 0,-15 1,0-1,-15-1,15 2,-13-1,13 0,-15-1,1-11,14 14,-15-14,1 11,-1-11,2 0,-2 0,2 0,-2 0,-28-11,28 11,-13-25,14 25,-1-24,15 11,0 2,15-1,-15-1,14 1,1 0,-2 1,-13-3,15 14,-1-11,-14-1,15 12,-1-12,1-1,-2 2</inkml:trace>
  <inkml:trace contextRef="#ctx0" brushRef="#br0" timeOffset="83055.42">2113 5670,'0'-12,"0"24,-15-12,15 12,-13 0,13 1,-15-2,15 1,-14 38,14-40,-15 27,30-13,-15 13,0-14,14 14,-14-12,0-2,28 2,-28-2,29 2,-29-13,15 13,-2-14,2 1,14 0,-29 1,14-1,0-12,-14 11,14-11,-28 0</inkml:trace>
  <inkml:trace contextRef="#ctx0" brushRef="#br0" timeOffset="85385.7">2513 5959,'0'-11,"15"11,-15-12,0 0,0-1,0 2,-15-1,0 0,2 12,-1 0,-1 12,0-12,1 0,14 12,-15-12,2 11,-2-11,1 13,1-1,-2-12,15 12,-15-12,15 11,-14-11,14 14,-15-14,15 11,0 1,15-12,-15 12,14-12,-14 13,15-13,0 12,-2-12,-13-12,14 12,1 0,-2-13,2 13,-1-12,1 12,-15-12,15 12,-15-11,14 11,-14-14,13 14,-13-11,15-1,0 0,-15-1,14 2,-14-1,0 0,0-1,0 26,-14-13,14 12,0 0,0-1,-15 2,15-1,0 0,0-1,-15 3,15-3,0 1,0 13,0-13,0-1,0 14,-13-13,13-1,0 14,0-13,0 0,0 1,-14-1,14-1,0 2,0-1,0 0,0-1,0-22,14 11,-14-12,13-13</inkml:trace>
  <inkml:trace contextRef="#ctx0" brushRef="#br0" timeOffset="85746.83">2699 6129,'-14'0,"14"12,0 1,0-1,0-1,0 2,0-1,0 0,0-1,0 1,0 1,-14-13,14 12,0 0,0 1,14-50</inkml:trace>
  <inkml:trace contextRef="#ctx0" brushRef="#br0" timeOffset="86261.45">2970 5996,'0'0,"0"12,-13 1,13-26,0 1,13 12,-13-12,15 12,0 12,-2 0,-13 1,0-1,0-1,-13 2,13-1,0 0,-15-12,15 11,0 3,-15-3,2 1</inkml:trace>
  <inkml:trace contextRef="#ctx0" brushRef="#br0" timeOffset="86934.83">3358 5959,'0'0,"0"-11,0-1,-15 12,15-12,0-1,-15 13,15-11,0-1,-14 0,-1 12,15-13,-14 13,0 0,0 0,-1 0,1 0,-1 13,2-13,-2 12,1 0,0-1,14 2,-14-13,14 12,-15 0,15-1,0 3,0-3,0 1,15 0,-1-12,-14 13,14-13,0 0,1 0,-2 0,2-13,-1 13,-14-12,15 12,-1-12,0 1,-14-3,14 14,-14-11,15-1,-15 0,0-1,14 13,-14-11,0-1,0 0,15 12,-15-13,15 13,-15 13,0-1,0 0,13-1,-13 2,0-1,0 0,14 13,1-14,-15 1,13 0,2-24,14 0</inkml:trace>
  <inkml:trace contextRef="#ctx0" brushRef="#br0" timeOffset="87323.32">3543 5647,'15'0,"-15"11,13-11,-13 12,15-12,-1 12,-1-12,2 12,0-12,-1 13,1-2,-15 1,13 13,-13-13,15 1,-1 10,-14 1,15 0,-15 1,0-1,0 0,0 0,0 1,-15-2,15 2,0-2,0-10,-14 11,14 1,0-2,-15-11,15 1,-13-1,13-1,0 2,-15-1,15 0,-14-12,14 11,-15-11,15 12,15-35</inkml:trace>
  <inkml:trace contextRef="#ctx0" brushRef="#br0" timeOffset="87612.43">3957 6008,'14'0,"1"0,-2 13,-13-26,15 13,-1 0,1 0,0 0,-1-12,-1 12,2 0,0-12,-1 12,-14-11</inkml:trace>
  <inkml:trace contextRef="#ctx0" brushRef="#br0" timeOffset="87838.85">3929 5888,'15'0,"-2"0,1 0,-14-12,15 12,-2 0,2 0,-1 0,1 0,0-13,-1 13,58-23</inkml:trace>
  <inkml:trace contextRef="#ctx0" brushRef="#br0" timeOffset="88628.74">4530 5840,'14'-13,"-14"1,0 0,0-1,0 3,-14-3,14 1,0 0,0-1,-15 1,15 1,-15-2,1 1,-1 12,2 0,-2 0,1 0,-15 25,15-25,0 23,-1-10,15-1,-13 0,13 11,0-10,0-1,0 0,13 1,-13-2,15 1,-1 1,0-13,0 0,1-13,14 13,-16-12,2 1,-1 11,1-13,0 1,-15 0,14-11,-14 10,13 13,-13 13,0-3,0 3,-13-1,13 0,0 1,0-2,0 14,0-13,0 0,-14-1,14 14,0-2,0-9,0 9,0-11,0 13,0-14,-15 14,15-13,0-1,0 14,0-13,0 0,-15 1,15-1,0-1,0 2,0-1,0 0,0-1,0-22,15-13</inkml:trace>
  <inkml:trace contextRef="#ctx0" brushRef="#br0" timeOffset="89314.93">4658 6092,'0'0,"0"-11,-14 11,14-12,14 12,-14-12,13 12,2 0,0 0,-1 0,1 0,0 12,-15 0,0-1,0 3,0 9,-15-23,15 25,-15-13,15-1,-14 2,14-1,0 0,-15-1,15 1,0 1,15-13,-1 0,1 0,0 0,-15-13,13 13,1 0,1 0,0 0,-1 0,-1 0,2 0,0 0,-2 0,-13 13,14-13,1 0,0 12,-45-24</inkml:trace>
  <inkml:trace contextRef="#ctx0" brushRef="#br0" timeOffset="90834.63">1655 6659,'0'-10,"-14"10,-1 10,2-10,13 14,-15-14,1 11,14 1,-43 13,29-13,-1 1,2-2,-2 1,15 0,-14-12,14 13,14-13,1 12,-15-1,13-11,2 12,-1-12,14 13,-13-1,-15 0,14-12,14 24,-13-24,14 37,-15-25,1 11,-2-10,2 22,-15-22,0-1,0 0,-15 13,2-14,13 1,-15-12,1 12,-15-12,14 0,2 0,-16 0,14 0,-13-12,28 0,-14-11,14 10,14-35,-14 36,28-13,-28 13,15 1,-1 11,1-12,-15-1,28-11,-14 11,30 2</inkml:trace>
  <inkml:trace contextRef="#ctx0" brushRef="#br0" timeOffset="91512.81">2098 6757,'0'0,"-13"-11,-2 11,15 11,-14-11,14 12,-15-12,15 12,0 1,-15-1,15-1,-13 1,13 1,0-1,-14 0,14 12,0-12,0 13,0-13,0 11,0 2,0-13,0 12,14 0,-14 1,0-2,13-11,-13 13,15-14,0 2,-15 11,14-11,1-3,-15 3,13-1,2 0,-1 1,1-2,-15 1,13-12,2 13,-1-1,15-12</inkml:trace>
  <inkml:trace contextRef="#ctx0" brushRef="#br0" timeOffset="92387.55">2571 6914,'0'0,"0"-12,0 0,0-1,-14 2,14-1,-15 0,15-1,0 1,-14 12,14-11,-15-1,0 12,-12-13,12 13,0 0,1 0,-14 0,28 13,-29-13,16 0,-2 12,0-1,1 1,-1-12,15 13,-13-1,-2 0,15-1,-14 2,14-1,14 0,-14 1,0-1,15-1,-15 1,13 1,2-13,-1 12,1-12,0 0,-15 12,13-12,16-12,-16 12,16-12,-14 12,0-13,-1 1,14-11,-13 10,-15 1,14 12,-14-12,0-1,15 2,-15-1,14-13,-28 13,14 1,0 22,0 1,0 1,0-1,0 0,0-1,0 2,0-1,0 0,0 13,14-14,-28 14,14-13,0 11,0-10,0 11,0-11,0 10,0-11,0 0,0 13,0-14,0 2,0-1,0 0,0 1,-15-3,15 3,0-26,15-10</inkml:trace>
  <inkml:trace contextRef="#ctx0" brushRef="#br0" timeOffset="92945.13">2785 7095,'0'0,"-15"0,15-12,-13 12,13-11,13 11,2 0,13-12,-14 12,1 0,-1 0,1 12,-15-1,0 1,0 0,-15 1,15-1,-14-1,-1 2,1-1,0 13,0-15,14 3,-15-1,2 0,13 1,0-2,13 1,2-12,-1 13,0-13,0-13,1 13,-1 0,1 0,0-12,-2 12,1-11,30-14,-31 13,17-36</inkml:trace>
  <inkml:trace contextRef="#ctx0" brushRef="#br0" timeOffset="93380.48">3242 6902,'-14'12,"-1"-12,2 0,-2 0,1 0,0 0,0-12,28 0,-14-1,14 13,0 13,1-13,-15 12,13-12,-13 12,0 1,0-1,0 24,-13-24,-2 0,15 12,-14-12,0 0,0 13,28-25</inkml:trace>
  <inkml:trace contextRef="#ctx0" brushRef="#br0" timeOffset="94071.02">3529 6877,'0'0,"14"-11,-14-1,0 0,0-1,0 1,-14 1,14-1,-15-1,15 1,-15 0,15 1,0-2,-14 13,14-12,-13 12,-2 0,15 12,-15-12,1 13,14-2,-15 1,2 0,13 1,-15-1,15-1,0 1,-14 1,14-1,-13 0,13-1,0 14,0-13,0 1,0-1,13-12,-13 11,14-11,1 0,-2 0,2 0,-1-11,1-1,0-1,-2 1,1 0,1-1,-15 2,15-1,-1 0,-14-1,15 1,-15 1,13 11,-13-12,0 24,0-1,0 1,15-12,-15 13,0-1,0 0,0-1,14-11,-14 13,0-1,0 0,13-12,-13 13,15-1,-15-1,15-11,-1-11,1 11,-15-12,0-1,28-24</inkml:trace>
  <inkml:trace contextRef="#ctx0" brushRef="#br0" timeOffset="94447.78">3743 6636,'15'0,"-15"13,13-13,2 10,-2-10,2 37,-15-24,14-1,1 0,-15 1,14 10,1 2,-15-2,0-11,13 13,-13-13,0 12,0 13,0-14,-13 26,-2-25,15 0,-14-11,14-1,-15 23,1-22,14-1,-15-12,15 11,15-11,14-36</inkml:trace>
  <inkml:trace contextRef="#ctx0" brushRef="#br0" timeOffset="94820.79">4214 6975,'0'12,"15"-12,-1-12,1 12,0 0,-2 0,1 0,1 0,0-13,-1 13,-1 0,2 0,-1-12,0 12,-28 0,0-11</inkml:trace>
  <inkml:trace contextRef="#ctx0" brushRef="#br0" timeOffset="95075.22">4243 6854,'15'0,"0"0,-2-12,1 12,1 0,-15-13,15 13,-1 0,-1 0</inkml:trace>
  <inkml:trace contextRef="#ctx0" brushRef="#br0" timeOffset="96255.63">4945 6854,'13'0,"-13"-12,0-1,15 1,-15 1,-15 11,15-12,-13-1,13 1,-15 12,15-12,-29 1,14 11,1-13,1 13,-17-12,17 12,-31 0,30 0,-14 12,13-12,1 0,14 13,-15-13,0 23,2-23,13 12,-14 1,14-1,0-1,-15-11,15 12,15 1,-15-1,14 0,-1-12,2 11,0-11,-15-11,14 11,16-12,-17 0,1-1,1 1,14 12,-1-36,-13 36,-2-12,1 0,-14 1,15-2,0 13,-15-12,14 0,-14-1,-14 13,14 13,0-1,0 0,0 1,-15-2,15 1,0 0,0 1,0 10,0-11,-15 13,15-13,0 12,0 0,-14 1,14-2,0 2,0 11,0-24,-13 13,13 10,0-10,-15-2,15-10,0 11,0-11,0-3,0 3,0-1,15 0,-15 1,0-2,0 1,13-24</inkml:trace>
  <inkml:trace contextRef="#ctx0" brushRef="#br0" timeOffset="96907.51">5158 7156,'0'0,"15"12,-1-12,1 0,0 0,-2 0,1 0,1 0,-2-12,-13-1,15 13,-1-11,-14-1,15 12,-15-13,-15 13,15-12,0 0,-14 12,14-11,-15 11,2-12,-2 12,1 0,1 0,13 12,-15-12,0 0,15 11,-14-11,14 12,-15-12,15 12,-15 1,15-1,0-1,0 2,-13-13,13 24,-14-11,14 10,0-11,0 0,-15 12,15-12,0 1,0 11,-15-13,15 14,0-13,0 13,-14-14,14 13,0-12,-13 1,13 10,0-10,0-1,0 0,0 1,0-3,13-10,1-10</inkml:trace>
  <inkml:trace contextRef="#ctx0" brushRef="#br0" timeOffset="97215.27">5044 7409,'0'12,"15"-12,-2 0,1 0,1 0,0 0,-1 0,-1-12,2 12,0 0,-1 0,1 0,0-12,-2 12,1 0,1 0,-2-11</inkml:trace>
  <inkml:trace contextRef="#ctx0" brushRef="#br0" timeOffset="98886.86">1512 8001,'-13'0,"-2"0,15-12,-14 12,14-13,-15 13,15 13,-15-13,1 12,1-12,-2 12,0 1,1-1,-1-1,2 2,13-2,0 2,0-2,13 1,16 13,-14-13,0 1,-2-13,-13 12,14-1,-14 1,15 0,0 1,-1-13,-14 11,15 1,-2 1,2-1,-1 0,-14-1,13 1,-13 1,0-1,0 0,-13 1,13-2,-14-11,-1 12,2 1,-16-13,14 11,0-22,1 11,-14 0,28-13,-15 13,1-12,14 1,0-2,14-36,1 38,0 11,-2-12,-13 0,14-1,1 13,0-12,-1 1,14-2</inkml:trace>
  <inkml:trace contextRef="#ctx0" brushRef="#br0" timeOffset="99510.85">1870 7976,'0'13,"-15"-13,15 12,0 0,-14-12,14 25,-15-14,15 2,0-2,-13 2,13-2,0 14,0-13,0 13,0-13,0-1,0 13,0-11,13 10,-13-10,15 11,-15-13,0 14,14-13,-14 0,0 12,15-12,0 1,-2-2,-13 2,14-2,1 1,-15 1,13-13,2 12,-15 0,14-12,1 13,0-2,-1-11,-14-11</inkml:trace>
  <inkml:trace contextRef="#ctx0" brushRef="#br0" timeOffset="100463.63">2342 8122,'0'0,"0"-13,0 1,15 12,-15-11,0-2,0 2,0-2,-15 2,15-1,-15-1,1 13,14-12,-15 12,2-12,-2 12,1 0,-1 0,1 0,0 12,0-12,-1 0,1 0,-1 12,2-12,-2 13,15-1,-14-12,14 11,-15-11,15 13,-13-2,13 2,0-2,0 1,13 1,-13-1,15-12,-15 12,14 1,1-13,-2 0,2 0,-1-13,1 1,13 0,-14-1,15-10,-29 10,15 2,-2-2,-13-23,15 36,-30-12,15 0,0-1,0 26,0-1,15 0,-15 1,0-1,14 23,-14-22,0-2,0 14,0-13,0 13,0 10,0-10,0 23,0-25,0-11,0 1,0-1,15 0,-15 1,0-2</inkml:trace>
  <inkml:trace contextRef="#ctx0" brushRef="#br0" timeOffset="101160.37">2599 8327,'-14'0,"0"0,28-12,-14-1,14 13,-14-12,13 12,2-11,0 11,-1 0,1 0,-1 0,0 0,0 11,1-11,-15 12,14-12,-14 13,-14-1,14 0,0 1,-15-2,1 1,14 1,-14-2,14 2,0-2,0 1,0 1,0-1,14 0,0 1,1-13,-1 0,1 0,-2-13,2 13,-1 0,0-12,0 12,1-12,-1-1,29-23</inkml:trace>
  <inkml:trace contextRef="#ctx0" brushRef="#br0" timeOffset="101579.98">3057 8159,'-15'12,"15"-24,-15 12,15-13,0 1,15 12,0-12,-1 12,-1 0,-13 12,15-12,0 0,-15 12,0 1,0-1,0-1,-15 1,15 0,0 1,-15-2,2 26,13-25,-14-1,14 1,-15-12,30 0</inkml:trace>
  <inkml:trace contextRef="#ctx0" brushRef="#br0" timeOffset="102159.73">3200 7893,'0'0,"0"12,13-12,-13 11,0 2,0-1,15 0,-15-1,14 38,-14-36,15 23,-15-25,0 25,0-11,0-13,0 13,0-14,0 1,0 0,0 1,14-13,-14-13,14 1,-14 0,0 1,14-1,1-1,-1-11,1 11,-15 1,15 12,-2-11,1 11,29-13,-29 13,1 13,0-13,12 11,-27 1,15 1,0-1,-15 0,14 1,-14-1,0-1,0 1,-14 0,-1 12,0-12,1-12,-29 13,29-26,-14 13,13 0,1-12,1 1,-2-2,0-11,15-24</inkml:trace>
  <inkml:trace contextRef="#ctx0" brushRef="#br0" timeOffset="102603.56">3714 7845,'0'0,"0"11,15-11,-15 12,14 0,1 1,-15-1,13-1,-13 2,15-13,-2 24,-13-13,15 1,-1 1,1-1,-15 13,14-13,1 12,-15-13,13 13,-13-12,15 13,-15 0,14-13,-14 11,0 2,0-2,0-10,-14 11,14-1,0 2,-15-13,2 12,13-12,-15 1,1 11,14-13,0 1,-15-12,15 13,15-26,-15 1,42-23</inkml:trace>
  <inkml:trace contextRef="#ctx0" brushRef="#br0" timeOffset="102870.83">4129 8194,'15'0,"-2"0,2 0,-1-12,-1 12,2 0,14 0,-14 0,0 0,-2-11,-41-1</inkml:trace>
  <inkml:trace contextRef="#ctx0" brushRef="#br0" timeOffset="103076.87">4115 8097,'0'12,"14"-12,1 0,-2-12,2 12,-1 0,-1-11,2 11,0 0,-1 0,1-13,0 13,12-24</inkml:trace>
  <inkml:trace contextRef="#ctx0" brushRef="#br0" timeOffset="104143.43">4816 8122,'13'0,"-13"-13,0 1,0 1,0-2,-13 13,13-11,0-2,-14 13,14-11,-15-1,0-1,1 1,-14 12,28-12,-15 12,1 0,-1 12,0-12,2 0,-1 12,-1-12,15 13,-15-1,2 12,-1-13,14 2,0-2,0 1,14 1,-14-1,13 0,-13 1,30-1,-16-12,-1 0,2 0,0-12,-1 12,16-25,-17 25,1-25,1 13,0 1,-1-2,-14 2,13-13,-13 12,0-1,0 26,0-1,0-1,0 2,0 11,0-13,0 1,0 13,0 0,0-2,-13 1,26-11,-26 10,26 2,-13 35,0-48,-13 24,13-23,0 11,0-13,0 14,-14-13,14 0,0 1,0-2,14-35</inkml:trace>
  <inkml:trace contextRef="#ctx0" brushRef="#br0" timeOffset="105939.69">5059 8460,'-15'0,"15"-12,0-1,15 13,-15-12,13 12,1-11,1 11,0-13,-1 13,-1 0,2 0,0 0,-15 13,14-13,1 0,-15 11,15-11,-15 12,0 1,0-1,0 0,-15 1,0-2,15 1,-14 0,14 1,-15-13,0 12,2-1,-1 1,14 1,-15-13,15 12,15-12,-15 12,14-12,-1 0,2 0,0 0,-1 0,1-12,0 12,12 0,-12 0,-2-12,2 12,-1 0,1 0,0 0,-30 0,0 0</inkml:trace>
  <inkml:trace contextRef="#ctx0" brushRef="#br0" timeOffset="112281.16">2298 9028,'15'0,"-15"-13,0 2,0-1,-15 12,15-13,0 1,-13 12,13-12,-15 12,1 0,-1 0,1 0,-14 0,13 12,1-12,-1 12,2-12,-2 13,1-13,-1 12,2-1,-2 2,1-1,-1 11,15-11,0 1,0-1,0 0,0 1,15-1,-1-12,1 0,-2 0,2 0,-1-12,1-1,-2 13,16-24,-14 11,-1 13,14-23,-28 11,29 0,-29-1,15 2,-15-1,-15 24,15-1,0 2,0-1,-14-12,14 23,0-11,0 1,0 36,0-38,0 26,-15-14,15 14,-14-24,0 34,14-34,0 10,-14-23,14 13,0-1,0 0,-15-12,15 11,0 2,15-13,-15-13</inkml:trace>
  <inkml:trace contextRef="#ctx0" brushRef="#br0" timeOffset="112960.43">2412 9366,'15'0,"-1"0,1 0,-15-12,15 12,-15-13,14 13,-14-23,13 23,-13-13,0 1,-13 0,-1-1,-1 13,0 0,1 0,-1 0,15 13,-13-13,13 24,-15-24,15 36,0-23,-14 11,14-13,0 26,0-25,0 12,0-12,0 0,0 1,0-1,0-1,-13 14,-2-13,15 0,0 1,-15-13,1-13</inkml:trace>
  <inkml:trace contextRef="#ctx0" brushRef="#br0" timeOffset="113215.43">2285 9535,'0'12,"13"-12,2-12,-1 12,1 0,0-13,-2 13,1 0,1 0,-15-11,13 11,2 0,-1-12,1 12,0-13,27 1</inkml:trace>
  <inkml:trace contextRef="#ctx0" brushRef="#br0" timeOffset="113735.35">2928 9160,'0'0,"0"-12,0 1,0-1,0-1,-15 13,15-12,-14 12,14-12,-13 12,-2 12,0-12,1 0,-1 12,15 1,-14-1,0-1,14 1,-14 0,-1 1,15-2,-13 14,13-13,0 0,-15 24,15-24,15 13,-15-14,0 1,13 1,16 11,-15-24,0 11,1-11,-1 0,1-11,0 11,12 0,-12-12,14 12,-16-12,2-1</inkml:trace>
  <inkml:trace contextRef="#ctx0" brushRef="#br0" timeOffset="114019.59">2757 9293,'0'0,"13"0,-13 12,15-12,-1 0,-14-12,14 12,0 0,1 0,-1-12,1 12,0 0,-2 0,-13-13,14 13,1 0,14-10</inkml:trace>
  <inkml:trace contextRef="#ctx0" brushRef="#br0" timeOffset="114803.01">3472 8942,'0'0,"0"-10,13 10,-26-13,-2 13,15 13,-15-13,1 0,-1 0,2 10,-16-10,16 0,-2 13,0-13,1 12,-1-12,1 0,0 12,0 1,14-1,-15-12,15 11,-14 2,14-1,0 0,-15-1,15 1,0 1,0-1,-13 0,13 13,0-14,0 1,0 0,0 1,0-2,0 1,-15 1,15-1,0 0,-14 1,14-3,0 3,0-1,0 0,0-24,14-13</inkml:trace>
  <inkml:trace contextRef="#ctx0" brushRef="#br0" timeOffset="115015.28">3200 9196,'0'0,"13"0,2 0,-1-11,1 11,-1-13,0 13,15-12,-15 12,-14-12,15 12,0-11,-2 11,1 0,1-12,-2 12</inkml:trace>
  <inkml:trace contextRef="#ctx0" brushRef="#br0" timeOffset="159399.21">15025 4608,'0'0,"0"-13,15 13,-15-11,13 11,-13-13,0 1,0 1,15 11,-15-13,0 1,0 0,0-1,0 1,0 1,0-1,-15 12,15-12,-13-1,13 2,-15-1,1-1,-1 13,15-12,-15 12,15-12,-14 12,1 0,-2 0,0 0,1-11,-1 11,2 0,-2 0,1 0,1 11,-2-11,-14 0,14 0,1 12,0-12,0 0,-1 12,1-12,-1 13,2-13,-2 0,1 12,0-12,14 11,-14-11,-1 13,1-1,-1-12,2 12,13-1,-15 1,1 1,-1-1,15 0,-15 1,15 10,-14-10,14-2,0 2,0-2,0 1,0 1,0-1,14 0,-14 1,15-2,0 1,-1-12,1 12,-2-12,2 0,14 12,-1-24,-14 12,29 0,-29-12,15 12,14-23,-29 10,16 13,-17-12,1 0,14-1,-13 1,-1 1,16-2,-17 2,1-2,1-10,0 10,-15 1,14-13,-14 13,0 1,15 11,-15-12,0 0,0 24,-15-12,15 12,0-1,0 1,-14 13,14-13,-15 24,15-23,-15 22,15-23,-14 13,14-13,0 1,0 10,-13 14,13-26,0 1,-15 13,15-13,0-1,0 14,0-13,0 0,0 1,-15-2,30-11,-15-11,15-2</inkml:trace>
  <inkml:trace contextRef="#ctx0" brushRef="#br0" timeOffset="160020.4">15139 4897,'0'0,"-14"13,14-3,0 4,0-3,-15-11,15 12,-15-12,2 0,13-12,-14 12,14-11,0-3,0 4,0-3,14 1,-14 1,13 11,-13-13,15 13,0-12,-1 0,1 12,-15 12,0 0,0 1,-15-2,15 1,-14-12</inkml:trace>
  <inkml:trace contextRef="#ctx0" brushRef="#br0" timeOffset="161615.29">15481 4704,'0'12,"15"-12,-1 0,1-12,0 12,-1 0,14 0,-13 0,-1 0,14 0,-13 0,12 0,-12 0,0 0,14 0,-15 0,14 0,1 0,-14 0,13 0,0 0,1 0,0 0,-1 0,-14 12,16-12,-3 0,3 0,-17 0,16 0,-14 0,12 0,-12 0,0 0,-1-12,1 12,-30 0,1 0,14-12,-15 12,0 0,15-11,-13 11,-1 0,14-13,-15 13,0 0,15-12,-14 12,1 0,13-12,-15 12,0-13,2 13,-1 0,14-12,-15 1,0 11,30 0,-15 11,15-11,-15 12,14-12,14 13,-13-13,-2 12,1-12,1 12,14-12,-16 13,2-13,0 11,-1-11,1 0,13 0,-14 0,29 0,-29 0,1 0,-30 0,15 12,-14-12,-1 0,15 12,-13-12,-2 12,1-12,1 13,-2-2,0-11,15 12,-29 1,14-1,2-12,-1 12,-16-1,16-11,1 12,-2-12,0 13,2-13,-1 12,14 0,0-24,0 0</inkml:trace>
  <inkml:trace contextRef="#ctx0" brushRef="#br0" timeOffset="162863.07">16870 4656,'0'0,"14"-12,-14-1,15 1,-15 1,0-2,0 2,0-2,-15 1,15 1,0-2,-14 1,-1 0,0 12,1 0,-29-13,29 13,-29 0,29 0,1 13,-2-13,0 12,1 0,-1-12,15 13,-13-2,-2 1,1 1,14-2,0 2,-15-2,15 1,0 1,15-1,-15 0,14 1,1-2,-2-11,2 0,14 0,-14 0,-2 0,1-11,14 11,-13 0,-1-13,16 1,-17 12,1-12,1 12,0-13,-1 1,14 1,-13-2,-1 2,-1-2,17-10,-16 10,1 1,-15 0,0-1,13 1,-13 1,-13 11,13 11,-15-11,15 12,-14-12,-1 25,15-13,0 1,0-2,0 1,0 1,0-2,0 2,0-2,15 1,-15 1,14 11,1-24,-15 13,13-13,-13 11,14-11,-14-11,15 11,0-25</inkml:trace>
  <inkml:trace contextRef="#ctx0" brushRef="#br0" timeOffset="163907.75">17584 4415,'0'0,"15"0,-1 0,-14-13,14 13,-14-12,0 0,0 1,0-3,0 3,0-1,-14 12,14-12,0-1,-14 13,14-11,-15-1,1-1,-1 1,0 12,2 0,-1 0,-14-12,13 12,1 0,-1 0,0 12,2-12,-1 0,-1 0,0 12,1 1,-1-13,2 12,-2-1,2-11,-1 13,-1 11,0-13,15 3,-14-3,14 1,0 13,0-13,14 24,1-36,0 12,-1-1,14-11,-15 0,16-11,-14-1,0 12,-1-12,-1 12,17-13,-16 2,1-1,-2-1,29-11,-27 13,29-38,-30 36,14 2,-28-1,15 12,-15-13,14 13,-28 0,14 13,-15-1,15-1,-14 14,14-13,-14 24,14-24,-14 0,14 13,-15-14,15 14,-14-2,14-11,-15 13,15 0,-15-2,15 1,-13 12,-1-11,-1 23,2-24,-2 0,15-12,0 1,0-1,0 0,0-1,15-34</inkml:trace>
  <inkml:trace contextRef="#ctx0" brushRef="#br0" timeOffset="164430.66">17698 4752,'0'12,"0"1,0-1,0 0,-13-12,13 11,0 14,0-13,0 0,0 1,0-2,0 1,-15 1,15-3,0 4,0-3,0 1,-14-24</inkml:trace>
  <inkml:trace contextRef="#ctx0" brushRef="#br0" timeOffset="166111.54">15110 5514,'0'-13,"0"1,0 0,0-1,0 3,0-3,-15 1,15 0,-13-1,-1 13,14-12,-28 12,13-11,-14 11,14 0,1 0,-29 11,29-11,-1 0,2 12,-16-12,16 13,-2-1,0-12,1 12,-1-12,1 13,0 10,0-23,-1 24,15-11,-14 10,14-10,0-1,0 0,14-12,-14 11,15 1,13 1,-14-13,15 12,-14-12,13 0,-14-12,14 12,-13 0,-1-13,1 13,0-12,-2 1,1-1,1 12,-15-12,15-1,-1 1,1 1,-2-14,2 13,12-24,-27 24,15 0,-15-1,0 1,0 24,0 1,0-1,0 0,0 1,0-3,0 3,0-1,0 0,-15 1,15 10,0-10,0 11,0-13,0 14,0-13,0 13,-13-2,13-11,0 13,0-2,0-10,0 11,0-11,0-3,0 3,0-1,0 0,0 1,0-2,0 1,0 1,0-26,0 1,13 1,-13-14</inkml:trace>
  <inkml:trace contextRef="#ctx0" brushRef="#br0" timeOffset="166519.46">15339 5780,'15'0,"-15"10,0 3,-15-13,30 12,-15 0,0 1,0-2,0 14,0-13,0 0,0-1,-15 2,15-1,0 0,0 24,0-24,0-35</inkml:trace>
  <inkml:trace contextRef="#ctx0" brushRef="#br0" timeOffset="167654.47">15725 5755,'0'0,"-14"0,28 0,1 0,-1 0,0 0,0 0,1 0,-1 0,1 0,-2 0,2 0,-1 0,14 0,1 0,-14-12,13 12,16 0,-30 0,14 0,0 0,16 0,-17 0,3 0,-16 0,16 0,-17 0,16 0,-1 0,-14 0,1 0,13 0,-14 0,1 0,-1 0,1 0,0 0,-2 0,-13-13,-13 13,-2 0,15-12,-15 12,1 0,14-11,-15 11,1-13,0 13,0 0,14-12,-15 12,1 0,14-12,-15 0,2 1,-2 11,15-13,-14 13,28 0,-14 13,15-13,-15 11,13-11,2 12,-1-12,1 0,-1 12,0-12,0 0,1 0,-1 12,1-12,0 0,-2 0,1 0,1 13,0-13,-2 0,1 0,1 0,0 0,-15-13,0 26,-15-13,15 11,-15-11,15 12,-14-12,1 13,-2-1,0 0,1-12,1 23,-2-10,-29 11,44-11,-14-13,14 11,-14-11,14 12,-29-24</inkml:trace>
  <inkml:trace contextRef="#ctx0" brushRef="#br0" timeOffset="168784.28">17084 5670,'0'0,"15"0,-15-12,0 1,0-2,0 1,0 0,-15 12,15-13,-14 1,14 1,-15 11,15-12,-15 12,1-12,1 12,-16 12,14-12,0 0,2 12,-1-12,14 11,-15-11,2 12,-16 1,29-1,-15 0,0 1,1-2,1 1,-2 0,15 24,0-24,0 1,15-13,-2 12,1-12,-14 12,15-12,0 0,-1 0,1 0,-2 0,2 0,-15-12,14 12,-1 0,2-12,0-1,-1 13,-14-12,15 12,-2-11,1-2,1 1,0 0,-15 0,14 1,1-2,-2-11,-13 11,15 13,-15-12,0 24,0 1,0-1,-15 0,15 1,0-2,0 1,0 0,-13 0,13 1,0-2,0 1,13-12,-13 13,0-1,0 0,15-12,-15 13,14-13,-1 0,2 0,0-13,14-24</inkml:trace>
  <inkml:trace contextRef="#ctx0" brushRef="#br0" timeOffset="169903.05">17755 5562,'0'-12,"15"12,-30-13,15 1,0 1,0-2,0 1,0 0,0-1,0 3,0-3,-15 13,15-12,0 0,-13 12,13-13,-14 13,-1 0,2 0,-2 0,1 0,-1 0,1 0,0 0,0 13,-1-1,1-12,-1 0,0 12,2 1,-1-3,-1 3,2-13,-2 12,15 0,-14 1,14-2,0 1,-15 1,30-13,-15 12,0 0,14-12,-14 11,15-11,-2 12,2-12,-1 0,-1 0,2 0,0 0,-1 0,1-12,-1 12,0-11,0-1,15 12,-14-12,-2-1,2 1,-1 1,-14-2,13 1,2 0,0 12,-1-13,1 3,-15-3,15 1,-15 0,0-1,0 26,0-1,0 0,0 1,-15 10,15-11,-15 0,15 24,-14-23,-1 34,15-34,-15 35,15-36,-13 48,13-47,-14 24,14-27,0 15,0-13,0 1,0-2,-15 1,15 1,0-1,0 0,-13-12,13 11,0 2,0-26,0 2</inkml:trace>
  <inkml:trace contextRef="#ctx0" brushRef="#br0" timeOffset="170758.58">17898 5900,'-13'0,"-1"0,14-12,14 12,-14-12,13 12,2-13,0 13,-15-12,13 12,1 0,1 0,-15 12,15-12,-15 13,14-1,-14 0,0-1,0 2,0-1,-14 0,14-1,0 3,-15-3,15 1,-15 0,1 1,14-1,-28-1,28 2,-15-1,2-12,13 12,-14-12,14 11,0 3,14-14,-1 0,2-14,0 14,-2 0,1 0,1 0,0 0,-1 0,29 0,-29 0,1 0,-15 14,0-28,-29 3</inkml:trace>
  <inkml:trace contextRef="#ctx0" brushRef="#br0" timeOffset="172363.51">15253 6636,'0'-12,"15"1,-15-2,0 1,-15 12,15-12,-13-1,13 1,-15 12,15-11,-14 11,14-12,-15 12,1-12,14-1,-15 13,2-12,-2 12,15-11,-14 11,-1 0,0 0,2 0,-1 0,-1 0,2 11,-2-11,1 0,-1 12,0 1,1-13,1 12,-2-12,0 12,1-1,-1-11,2 12,-2 1,1-1,1 0,-2 1,15-2,0 1,-15 1,15-3,0 4,0 9,15-10,-15-1,15 0,-15 1,13-13,1 11,1-11,-2 12,2-12,-1-12,1 12,0 0,-2-11,16 11,-29-13,29 1,-14 0,-2-1,2 13,12-23,-12 9,0 14,-1-10,-14-3,15 1,-15 1,13-2,2 1,-1 0,-14-1,15 13,-15-12,0 24,-15-12,15 13,0-1,0 0,-14 1,14-2,0 14,0-15,0 4,0-3,-15 14,15-13,0 0,0 12,0-12,0 0,0 13,0-14,0 14,0-13,0 0,0-1,0 2,0-1,0 0,0 1,0-1,0-1,0 1,0 1,0-1,15-12</inkml:trace>
  <inkml:trace contextRef="#ctx0" brushRef="#br0" timeOffset="175519.6">15339 6950,'0'0,"15"0,-15-11,0-1,13 12,-13-13,15 13,-15-12,14 12,1 0,0 0,-2 0,1 0,1 0,-15 12,13-12,2 0,-15 13,14-13,-14 12,15-12,-15 11,15 1,-15 1,0-1,-15 0,15-1,0 2,-15-1,15 25,-14-37,-1 23,2-11,-2 1,1-1,1-1,13 2,-15-1,0-12,1 12,-1-12,2 13,-2-13,30 0,-2 0,2 0,-1 0,16-13,-3 13,-12 0,-2 0,16 0,-14-12,14 12,-16 0,17-12,-1 12,-16 0,16 0,-16 0,-26 0,-1 0</inkml:trace>
  <inkml:trace contextRef="#ctx0" brushRef="#br0" timeOffset="177576.56">15955 6975,'0'0,"13"0,1 0,1 0,14-13,-1 13,14 0,-12-12,27 12,-28 0,70-11,-70 11,28 0,-27 0,-3-12,16 12,-14 0,-1 12,1-12,28-12,-28 12,1 0,-17 0,1 0,29 0,-29 0,1 0,-30-13,1 13,-1 0,2 0,13-12,-15 12,1 0,1 0,-2 0,15-12,-15 12,1 0,-1 0,2 0,-2 0,1-13,-1 13,0 0,1 0,1 0,26 0,1 0,1 13,0-13,14 0,-1 0,-14 12,1-12,42 0,-29 0,16 0,-31 0,1 0,-14 12,-14-12,1 0,-2 13,0-13,1 12,-1-12,2 0,-2 11,1-11,1 12,-2 1,0-1,1-12,-1 12,2-1,-2-11,1 13,-1-1,0 0,1 1,1-13,13 12,0-24</inkml:trace>
  <inkml:trace contextRef="#ctx0" brushRef="#br0" timeOffset="179810.41">17084 6576,'0'0,"0"-13,0 26,0-1,0 0,0 1,15-2,-15 1,0 11,0-9,0-3,13 26,-13-25,0 24,0-24,0 1,15 22,-15-22,0 11,0-13,0 14,0-13,0 1,0 10,-15-23,15 12,0 1,0-1,0-24,0-1,15 1,-15 1,14-14,-14 13,13 0,2-1,-15 2,15-1,-1 0,14-24,-28 24,44-1,-44 1,15 12,-1 0,-1 0,2 0,-2 0,2 12,14 1,-14-1,-15-1,0 1,14 1,-14-1,0 0,0-1,0 14,-14-13,14 13,-15-14,0 1,15 1,-14-13,-1 12,2 0,-2-1,2-11,-1 13,-16-13,16 12,-1-12,2 0,-2 0,15-12,-14 12,14-13,-15 13,15-11,-15-13,2 11,13-10,0-2</inkml:trace>
  <inkml:trace contextRef="#ctx0" brushRef="#br0" timeOffset="180887.21">17955 6684,'0'-11,"0"-3,0 4,0-3,0 1,-14 1,14-2,-13 1,-2 0,0-1,2 13,-1 0,-1-12,0 12,1 0,1 0,-2 0,-29 12,29-12,2 13,-1-13,-14 12,13 0,-14 1,15-2,0 1,0 11,14-9,-15-3,30 1,-15 1,0 11,14-11,0 10,0-23,1 12,-1-12,1 0,13 0,-14 0,14-12,-13 12,-1-12,1 1,0-2,-2 13,31-37,-44 25,14-13,-1 15,2-3,-15 1,0 1,0-2,0 1,15 12,-30 12,30-12,-30 13,15-2,0 1,0 1,0-3,0 4,0-3,0 14,0-13,0 0,0 1,0 10,0-11,-15 24,15-11,0-13,0 11,-13 2,13-13,0 13,0-14,0 14,0-13,0 0,0-1,0 2,0-1,0 0,0 1,0-1,0-1,13-22</inkml:trace>
  <inkml:trace contextRef="#ctx0" brushRef="#br0" timeOffset="181775.75">18113 7023,'-14'-13,"14"2,0-1,14 12,-14-12,15 12,13-13,-14 13,1 0,13-12,-14 12,1 0,-15 12,14-12,-14 25,0-13,0-1,0 2,-14 24,14-25,-15-1,15 1,-14 0,0 1,14-1,-14-12,14 11,-15-11,-14 25,16-25,-2 12,1-12,14 13,-14-13,28 0,-14 10,14-10,1 0,-2 0,2 0,-1 0,1 0,-1 0,0 0,0 0,1 0,-1 0,1-10,0 10,12 0,-12 0,-2 0,2 0,-43-13</inkml:trace>
  <inkml:trace contextRef="#ctx0" brushRef="#br0" timeOffset="184755.22">15182 7796,'0'-13,"0"2,-15-1,15-1,-13 13,13-12,0 0,-15 1,1 11,-1 0,0 0,2 0,-1 0,-1 11,2-11,-2 12,1-12,-1 12,0 1,1-13,1 12,-17-1,16 2,-1-1,2 0,-16 0,16 1,-2-2,15 1,-15 0,1 1,14-1,0-1,0 2,0 11,14-24,-14 11,15 1,0-12,-2 13,1-13,1 0,13 0,-14 0,1 0,0-13,12 13,-12-12,0 12,-1-11,1-1,-2 0,2 12,-15-13,14 2,-1-1,-13-1,15 1,-15 0,0 1,15-2,-15 1,0 0,14 0,-14-1,0 26,0-1,0 0,0 0,0 1,0-2,0 1,0 13,0-13,0-1,0 14,0-2,0-11,0 13,0 0,0-2,0 1,0-11,0-2,0 14,0-13,0 0,0 1,0-1,0-1,0 1,0 0,0 1,0-26,15 1</inkml:trace>
  <inkml:trace contextRef="#ctx0" brushRef="#br0" timeOffset="185415.43">15367 8134,'-13'0,"-2"-12,30 12,-2-13,2 13,-1-12,1 12,0 0,-2 0,1 0,14 0,-13 0,-1 0,-14 12,15 1,-15-1,0 0,0 1,-15 10,15-11,0 0,-29 1,29-2,-28 14,14-25,14 12,-28 0,28-1,-29 1,29 1,-15-1,2-12,13 12,13-12,2 13,-1-13,1 0,0 0,-2 0,16 0,-16-13,2 13,-1 0,1 0,0 0,-1-12,14 12,-13-12,-1 12,1-13,40-10</inkml:trace>
  <inkml:trace contextRef="#ctx0" brushRef="#br0" timeOffset="186703.23">15955 8013,'-15'0,"30"0,-2 0,1 0,1 0,0 0,12 0,-12 0,13 0,1 0,0 0,-1-12,1 12,1 0,-3 0,16-12,-14 12,13 0,-27 0,29 0,-17 0,-12 0,13 0,-14 0,1 0,0 0,-2 0,1 0,1 0,0 0,-1 0,1 0,-15-13,-15 13,1 0,14-12,-15 12,0 0,15-11,-14 11,1 0,-2 0,15-12,-15 12,15-12,-14 12,1 0,13-13,-15 13,30 0,-2 0,1 0,-14 13,15-13,0 0,-2 12,1-12,1 0,0 0,-15 12,14-12,1 0,-2 0,16 0,-14 0,13 11,-14-11,1 0,-2 0,-26 0,13 12,-15-12,1 0,1 0,-2 13,0-13,1 12,-1-12,2 12,-16-12,14 13,0-1,1-12,1 11,13 2,-15-13,0 11,15 2,-14-13,1 11,13 1,-15-12,15 13,0-26</inkml:trace>
  <inkml:trace contextRef="#ctx0" brushRef="#br0" timeOffset="189138.61">17399 7868,'14'0,"-14"-12,13 12,-13-11,15 11,-15-13,0 1,0 0,-15 0,15-1,0 2,-13-1,13-1,-14 1,-1 0,0 12,1-11,-1 11,2 0,-2 0,2 0,-1 0,14 11,-15-11,0 0,1 12,-1-12,15 12,0 1,-13-1,-2-12,15 11,0 2,-14-13,14 12,0 0,14 0,-14 1,15-2,-15 1,0 0,13-12,-13 13,15-13,-15 12,14-12,16 0,-30-12,55 12,-40-13,29 1,-44 0,14 12,-1 0,2-11,0-2,-1 13,1-24,-15 12,13-1,-13 2,0-1,15 12,-15-13,-15 13,15 13,0-1,0-1,-13 2,13-1,-15 0,15 0,0 1,-14-2,14 1,0 0,-15 1,15 10,0-10,-15-1,15 0,0-1,0 1,0 13,-13-13,13 13,0-14,-14 2,14-2,0 2,0 10,0-10,0-1,0 0,-15 1,15-1,0-1,0 1</inkml:trace>
  <inkml:trace contextRef="#ctx0" brushRef="#br0" timeOffset="190795.53">17727 8146,'13'13,"2"-13,0 0,-1 0,1 0,0 0,-2 0,-13-13,14 13,1 0,-15-12,15 12,-1-12,-1 12,-13-13,15 1,-15 1,-15 11,15-13,0 2,-13 11,13-13,-14 13,14-11,-15 11,0 0,1 0,1 0,13 11,-15-11,0 0,15 13,-14-13,14 11,-15-11,15 13,0-2,-15-11,15 12,0 1,-13-13,13 12,0 0,0 1,0-1,0-1,0 1,-14 0,14 1,0-2,0 1,0 1,0-1,0 0,0-1,-15 1,15 1,0-1,0 0,0 1,0-2,-13 1,13 1,0-2,-15 2,15-2,-14 1,14 1,0-1,0 0,-15 1,15-2,-14-11,14 12,0 0,0 1,-14-13,28 0,-14-13,0 1,0 0</inkml:trace>
  <inkml:trace contextRef="#ctx0" brushRef="#br0" timeOffset="191201.51">17555 8399,'15'0,"-1"0,1 0,-1 0,0 0,0 0,15 0,-14 0,-2-11,2 11,-1 0,-1 0,2 0,0 0,-1 0,1-13,-15 1</inkml:trace>
  <inkml:trace contextRef="#ctx0" brushRef="#br0" timeOffset="193035.1">17099 7953,'13'-12,"-13"0,-13 12,13-13,0 2,-15-1,1-1,-1 1,15 0,-15 12,1 0,1-11,-2 11,1 0,-1 0,0-13,2 26,-1-26,-1 13,15 13,-13-13,-2 0,1 11,14 1,-15-12,15 12,0 1,-15-13,15 23,-14-23,14 25,-13-13,13-1,0 1,0 1,0-1,13 0,-13 1,14-1,1-1,0-11,-1 13,-14-26,15 13,13 0,-14 0,29-23,-29 23,1-13,-2 1,1 0,-14-1,15 13,-15-12,0 1,15 11,-15-12,0 0,14 12,-14-13,0 2,0 22,0 2,0-1,0 0,0-1,0 1,0 1,0-1,0 0,15-12,-15 25,13-25,-13 11,0 2,15-13,-15 11,14-11,-1 13,2-13</inkml:trace>
  <inkml:trace contextRef="#ctx0" brushRef="#br0" timeOffset="-209125.25">14324 3883,'0'0,"0"-12,-57-24</inkml:trace>
  <inkml:trace contextRef="#ctx0" brushRef="#br0" timeOffset="-205321.45">17255 3254,'0'0,"0"-11,-14 11,28 0,-28 0,14 11,14-11,-14 14,0-3,0 1,0 0,0 1,0-1,0-1,0 1,0 1,-14-1,-1-1,15 1,-13-12,-2 0,15 13,-14-13,-1 0,0 0,2 0,13 12,-14-12,-1 0,15 12,-13-12,-2 0,1 13,-1-13,15 12,-15-1,1-11,1 12,-2 1,1-1,-1-12,15 11,-15-11,2 0,13 12,-14-12,-1-12</inkml:trace>
  <inkml:trace contextRef="#ctx0" brushRef="#br0" timeOffset="-204885.1">17727 2989,'-14'0,"-1"13,-13-13,-29 23,28-23,-70 37,70-26,-14 1,29 1,-16-1,1 0,1 1,15-2,-16 1,14-12,15 13,0-26</inkml:trace>
  <inkml:trace contextRef="#ctx0" brushRef="#br0" timeOffset="-204698.09">17513 3002,'-15'0,"2"0,-2 0,1 11,-16-11,17 12,-1-12,-16 13,-54 47</inkml:trace>
  <inkml:trace contextRef="#ctx0" brushRef="#br0" timeOffset="-204345.29">16870 3171,'0'0,"0"12,-15-12,15 12,0-1,0 14,0-2,0-9,0-3,0 1,0 13,0-13,-15-1,15 14,-14-13,1 11,-31 2</inkml:trace>
  <inkml:trace contextRef="#ctx0" brushRef="#br0" timeOffset="-203841.62">16699 3364,'0'0,"0"-13,0 1,0 1,13 11,-13 11,0 1,0 1,-13-13,-2 0,0 12,1-12,-1 11,2-11,-2 12,1-12,14 13,-15-13,15 12,-15-12,15 12,-14-12,14 13,-13-13,13 12,-15-12,15 11,-15-11,15 12,-14-12,1 13,-2-1,0-12,1 11,1-11,-31 12,-28 13</inkml:trace>
  <inkml:trace contextRef="#ctx0" brushRef="#br0" timeOffset="-202593.67">16183 3424,'14'-12,"-14"-1,15 13,0-12,-2 1,1-1,1-1,-2 1,2 1,-1-1,1 12,-15-13,14 13,0 0,0 0,-14 13,15-13,-15 12,14-12,-14 11,15-11,-15 12,15-12,-2 0,1 0,1 0,-30 13,15-1,-14-1,1-11,-2 12,0 1,1-13,-1 12,-13 0,-1-12,15 13,-1-13,-13 12,1-12,12 0,-14 11,-14-11,14 0,0 0,1 0,0 12,14-12,-1 0,-14 0,16 0,-2-12,0 12,1 0,14-11,-15-1,15-1,0 1,15 0,-15-1,0 1,14 12,1-11,0 11,-2-12,1 12,1 0,0 0,-1 0,-1 12,2-12,0 11,-2-11,-26 12,13 1,-15-13,0 12,2 0,-1-12,-1 13,0-13,1 0,1 12,-2-12,0 0,1 11,-1-11,1 12,0-12,0 13,-1-13,2 12,13-1,0 1,-15-12,15 13,0-1,0 0,0 1,0-1,0-1,-14-11,14 12,-15-12,1 12,0-12,0 0,14-12,-15 12,15-12,-14 12,14-11,0-14,0 13,14-13,-14 2,15 23,13-48</inkml:trace>
  <inkml:trace contextRef="#ctx0" brushRef="#br0" timeOffset="-202293.97">15911 3146,'0'0,"0"12,0 1,0-1,0 0,-15-1,15 14,0-13,0-1,0 3,0-3,0 1,0 0,15 1,-15-1,0 11</inkml:trace>
  <inkml:trace contextRef="#ctx0" brushRef="#br0" timeOffset="-202045.63">16297 3025,'0'0,"14"0,-28 0</inkml:trace>
  <inkml:trace contextRef="#ctx0" brushRef="#br0" timeOffset="-200668.57">15554 3424,'0'0,"0"12,-14-12,14 13,-15-13,15 12,-15-1,1-11,14 12,-15-12,2 13,-2-1,1-1,1 1,-2-12,15 13,-15-13,15 12,-29-12</inkml:trace>
  <inkml:trace contextRef="#ctx0" brushRef="#br0" timeOffset="-200373.36">15396 3183,'0'-12,"0"24,-14-12,14 23,0-11,-15 1,15-1,0 13,0-2,-13-11,13 13,0-14,-15 14,15-13,0 11,-14 2,-1-13,1-12,-14 25</inkml:trace>
  <inkml:trace contextRef="#ctx0" brushRef="#br0" timeOffset="-199781.59">15154 3376,'0'0,"0"11,0 1,-15 1,15-1,-14-12,14 12,-15-12,0 13,2-13,-1 12,-1-12,2 0,-2 0,1-12,-1 12,15-13,0 1,-15 12,15 12,-14-12,1 0,-2 13,0-13,1 0,-1 12,-13-12,1 11,12-11,-14 0,0 0,1 0,-1 12,1-12,-1 0,15 0,-15 0,15 0,-1 0,2-12,-2 12,1 0,-1 0,0-11,15-1,15 12,-15-13,15 13,27-85</inkml:trace>
  <inkml:trace contextRef="#ctx0" brushRef="#br0" timeOffset="-199525.27">14539 3254,'0'0,"0"-11,14 11,-14-12,15 12,-2-13,16 1,0 12,-15-11,15-1,-1 12,1-12,-1-1,1 13,15-23</inkml:trace>
  <inkml:trace contextRef="#ctx0" brushRef="#br0" timeOffset="-195312.22">14324 3858,'-15'0,"1"0,28 0,1 0,-1-12,1 12,0 0,-2 0,1 0,-14-11,15 11,0 0,-1 0,-1 0,2-12,0 12,-2 0,1 0,1 0,0 0,-1 0,-14-12,28 12,-13 0,-1 0,1 0,-1 0,0 0,0 0,1 0,-2 0,2 0,14 0,-1 0,1-13,0 13,-14 0,12 0,-12 0,27-12,-27 12,13 0,-14 0,1 0,0 0,-1 0,1 0,-2 0,2-11,-1 11,-1 0,2 0,0 0,-1 0,1 0,-2 0,2 0,-1 0,1 0,-1 0,1 0,-2 0,2 0,-2 0,2 0,14 0,-15 0,29 0,-29 0,1-13,13 13,-14 0,1 0,13 0,-14 0,1 0,0 0,-1 0,-1 0,2 0,0 0,-1 0,1 0,-2-12,2 12,-1 0,-1 0,2 0,0 0,-1 0,1 0,-1 0,0 12,0-12,1 0,-1 0,1 0,-2 0,2 0,-1 0,0 0,0 0,1 0,14 0,-14 0,-2 0,1 0,1 0,0 0,-1 0,14 0,-13 0,-2-12,16 12,-14 0,-1 0,-1 0,2 0,0 0,-1 0,1 0,0 0,-2 0,1 0,1 0,-2 0,2 0,-1 0,1 0,-1 0,0-12,0 12,1 0,-1 0,1 0,0 0,-2 0,1 0,1 0,0 0,-2 0,1 0,1 0,0 0,12 0,-12 0,0 0,-1 0,1-13,13 13,-14 0,1 0,0 0,-2 0,1 0,14 0,-13 0,14 0,-14 0,-2 0,16 0,-14 0,-1 0,14 0,-13 0,-1 0,-1 0,17 0,-16 0,1 0,-2 0,1 0,1 0,-15-10,15 10,-1 0,1 0,-2 0,2 0,-1 0,-1 0,2 0,0 0,-1 0,1 0,-2-13,2 13,-1 0,-14 13,15-13,0-13,-1 13,-1 0,2 0,13 0,-14 0,1 0,0 0,12 0,-12 0,14 0,-1 0,1 13,-16-13,17-13,-16 13,15 0,-1 0,-13 0,14 0,-1 0,-14 0,-1 0,2 0,0 0,-1 0,1 0,0 0,-15 13,13-13,1 0,-28-25</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25:39.101"/>
    </inkml:context>
    <inkml:brush xml:id="br0">
      <inkml:brushProperty name="width" value="0.05292" units="cm"/>
      <inkml:brushProperty name="height" value="0.05292" units="cm"/>
      <inkml:brushProperty name="color" value="#002060"/>
    </inkml:brush>
  </inkml:definitions>
  <inkml:trace contextRef="#ctx0" brushRef="#br0">3475 4533 0,'0'-17'140,"-18"17"-124,18-18-16,0 0 31,-17 18-15,17-17-1,-18 17-15,18-18 16,-18 18-16,18-18 16,-17 18-16,-1 0 15,18-17 1,-18 17-16,18-18 16,-17 18-1,-1 0 1,18-18-16,-18 18 0,1 0 15,17-17 1,-18 17-16,1 0 16,17-18-16,-18 18 0,0 0 15,1-17 1,-1 17-16,0 0 16,1 0-1,-1 0 1,0 0-16,1 0 15,-1 0 1,1 0 0,-1 17-16,0-17 15,1 0-15,-1 0 16,18 18-16,-18-18 0,1 0 31,-1 0-31,18 17 0,-18-17 16,1 0-16,-1 0 15,18 18 1,-17-18-16,-1 0 16,18 18-16,-18-18 0,1 17 15,-1-17 1,18 18 0,-18-18-16,1 18 15,-1-1 1,0 1 15,1-18-15,17 18-16,-18-1 0,0-17 15,18 18 1,-17-18-16,17 17 16,-18 1-16,18 0 15,-17-18-15,17 17 16,-18-17-16,18 18 0,0 0 15,-18-18-15,18 17 16,-17-17-16,17 18 16,0 0-16,0-1 15,-18 1 1,18-1-16,0 1 16,0 0-16,18-18 15,-18 17-15,0 1 16,0 0-16,0-1 15,17 1-15,-17 0 16,0-1 0,0 1-16,0 0 15,18-18 1,-18 17-16,0 1 16,0-1-16,18-17 15,-18 18-15,0 0 16,17-18-16,-17 17 15,0 1-15,18-18 16,-18 18-16,17-18 16,-17 17-1,18 1-15,0 0 32,-1-18-32,-17 17 15,18-17 1,-18 18-16,18-1 15,-1-17 1,-17 18 0,18-18-16,0 0 15,-18 18 1,17-18-16,1 17 16,0-17-1,-1 0 1,1 0-1,-1 0-15,1 0 16,0 0 0,-1 0-16,1 0 15,0 0 1,-1 0-16,1 0 16,0 0-16,-1 0 15,1 0 1,-18-17-16,17 17 0,1 0 15,0 0-15,-1-18 16,1 18-16,0 0 16,-1 0-1,1 0-15,-18-18 0,18 18 0,-1 0 16,1 0 0,-18-17-16,17 17 0,1 0 15,0-18 1,-1 1-16,1 17 15,-18-18 1,18 18 0,-18-18-16,17 18 15,-17-17 1,18 17-16,-18-18 16,18 18-16,-18-18 15,17 18-15,-17-17 16,18-1-1,-18 0 1,17 18-16,-17-17 0,0-1 16,0 1-16,0-1 15,0 0-15,0 1 16,0-1 0,18 0-1,-18 1-15,0-1 16,0 0-1,0 1 1,0-1 0,0 0-1,0 1-15,0-1 16,0 1 0,0-1-1,0 0 1,-18 18-16,18-17 0,0-1 31,0 0-31,0 1 47,0-1-16,0 0 0,-17 1 79,-1 17-48</inkml:trace>
  <inkml:trace contextRef="#ctx0" brushRef="#br0" timeOffset="3108.31">3581 4798 0,'17'0'172,"1"0"-156,0 0-16,-1 0 15,1 0 1,0 0-16,-1 0 0,1 0 15,-1 0-15,1 0 16,0 0-16,-1 0 16,1 0-16,0 0 15,-1 0-15,1 0 16,0 0-16,-1 0 16,1 0-16,-1 0 15,1 0-15,0 0 16,-1 0-16,1 0 0,0 0 15,-1 0 1,1 0-16,0 0 0,-1 0 16,1 0-16,0 0 15,-1 0-15,1 0 16,-1 0-16,1 0 0,0 0 16,-1 0-1,1 0-15,0 0 0,-1 0 0,1 0 16,0 0-16,-1 0 0,1 0 15,-1 0-15,1 0 16,17-18-16,-17 18 16,0 0-16,-1 0 0,1 0 15,0 0-15,-1 18 16,1-18-16,-1 0 16,1 0-16,0 0 0,-1 0 15,1 0-15,0 0 16,-1 0-16,1 0 15,0 0-15,-1 0 16,1 0 0,-1 0-16,1 0 15,0 0-15,-1 0 16,1 0-16,0 0 16,-1 0-16,1 0 15,0 0-15,-1 0 16,1 0-16,0 0 0,-1 0 15,1 0-15,-1 0 16,1 0-16,0 0 16,-1-18 15,-17 0 47,-17 18-47,17-17-31,-18 17 16,0-18 0,1 18-16,-1 0 15,18-17 1,-17 17-16,-1 0 15,0 0-15,18-18 0,-17 18 16,-1 0 15,36 0 32,-18 18-48,17-18-15,1 0 16,-18 17-16,18-17 16,-1 0-16,1 18 15,-1-18-15,1 0 16,0 0-16,-1 0 16,1 17-1,0-17 1,-1 0-1,1 0 1,-36 0 62,18 18-62,-17-18-16,-1 0 15,0 18-15,1-18 16,-1 17-16,0 1 16,1-18-16,-1 18 15,1-18 1,17 17-16,-18-17 0,18 18 16,-18-18-1,1 0 16,17 18-31,-18-18 16,18 17 0</inkml:trace>
  <inkml:trace contextRef="#ctx0" brushRef="#br0" timeOffset="4352.71">4339 4339 0,'18'0'0,"-18"-17"16,17 17 15,-17-18-31,0 0 16,-17 18-1,17-17-15,0-1 16,-18 0-1,18 1 1,-17 17-16,17-18 0,-18 18 0,0 0 16,1-18-1,-1 18-15,0 0 16,1 0-16,-1 0 31,18 18-31,-18-18 0,1 0 16,-1 18-16,1-18 15,17 17-15,-18-17 0,18 18 16,-18-18-16,18 18 16,-17-1-16,17 1 15,0 0-15,0-1 16,0 1-16,0-1 16,0 1-16,0 0 15,0-1 1,17-17-1,1 18 1,0-18 0,-1-18-16,1 18 15,-1 0-15,1 0 0,0-17 16,-1 17-16,1-18 16,0 18-16,-1-18 15,1 18-15,0 0 0,-18-17 0,17 17 16,-17-18-16,18 1 0,-1 17 15,-17-18-15,0 0 16,18 18-16,-18-17 0,0-1 31,-18 18 16,18 18-47,0-1 31,0 1-31,0 0 16,0-1 0,0 1-16,0-1 0,18-17 15,-18 18-15,0 0 16,18-1-16,-1 1 16,1-18 15,-18 18-16,18-18-15,-1 0 16,19-18 0</inkml:trace>
  <inkml:trace contextRef="#ctx0" brushRef="#br0" timeOffset="8708.83">6085 4621 0,'18'-17'62,"-18"-1"1,-18 0-47,18 1-1,-17-1 1,17 1-1,-18 17-15,18-18 16,-18 18-16,18-18 16,-17 18-16,-1-17 15,1-1 1,-1 0 0,0 18-1,18-17-15,-17 17 16,-1-18-1,0 0 1,1 18 0,17-17-16,-18 17 0,0 0 15,18-18-15,-17 18 16,-1-17 0,1 17-16,-1 0 15,0 0 1,1 0-16,17-18 15,-18 18-15,0 0 16,1 0 0,-1 18-1,0-18-15,1 0 16,-1 17 0,1-17-16,17 18 15,-18-18-15,0 0 16,1 17-1,-1-17-15,0 0 32,18 18-32,-17-18 15,17 18-15,-18-18 32,18 17-32,-18-17 15,1 0 1,17 18-1,-18-18-15,18 18 16,-17-18-16,-1 17 16,0 1-1,1 0 17,-1-1-17,0 1 1,1-1-1,17 1 1,-18-18-16,18 18 0,0-1 16,0 1 15,0 0-15,-18-18-16,18 17 15,0 1 1,-17-18-16,17 18 0,0-1 31,0 1-31,0-1 16,0 1-1,0 0 1,0-1-16,0 1 16,0 0-1,0-1-15,0 1 16,0 0-1,17-18-15,-17 17 16,0 1-16,18-18 16,-18 18-16,0-1 15,0 1 1,0-1-16,18-17 16,-18 18-1,17 0-15,-17-1 16,18-17-1,-18 18-15,18-18 16,-18 18 0,17-18-16,1 17 31,-18 1-15,18-18-16,-1 0 15,-17 18-15,18-18 16,-18 17-1,17-17-15,1 18 16,0-18 0,-18 17-1,17-17 1,1 0 0,0 0-1,-1 0-15,-17 18 16,18-36-16,-18 36 15,18-36-15,-1 18 16,1 0-16,-1 0 16,1 0-16,0 0 15,-1 0 1,1 0 0,0 0-1,-1 0 1,1 0-16,0 0 15,-1-17 1,1 17-16,-1 0 16,1 0-1,0 0 1,-1 0-16,1 0 16,-18-18-1,18 18-15,-1-17 0,1 17 16,0 0 15,-18-18-31,17 18 0,1-18 31,-1 18-15,-17-17-16,18 17 16,-18-18-1,18 18-15,-18-18 16,17 18-16,-17-17 15,18 17-15,-18-18 16,18 0 0,-18 1-1,0-1-15,17 18 16,-17-17-16,18-1 0,-18 0 16,18 18-1,-18-17-15,17-1 16,-17 0-16,0 1 15,0-1 1,0 0 0,-17 18-16,34 0 15,-17-17-15,0-1 0,-17 18 16,17-18-16,0 1 16,0-1-1,0 1 1,0-1 15,0 0 32,-18 18-17</inkml:trace>
  <inkml:trace contextRef="#ctx0" brushRef="#br0" timeOffset="11460.32">5997 4322 0,'-17'0'15,"17"17"32,0-34 78,-18 17-94,18-18-15,0 0 0,18 18-16,-18-17 15,0-1 1,0 0-1,0 1 1,17-1 0,-17 0-1,18 18-15,-18-17 16,17-1-16,1 1 16,0 17-1,-18-18-15,17 18 16,-17-18-16,18 18 15,-18-17-15,18 17 0,-1 0 16,-17-18 0,18 18-16,0 0 0,-1-18 15,1 18-15,0-17 16,-1 17-16,1 0 16,-1 0-16,1 0 15,-18-18-15,18 18 0,-1 0 16,1 0-16,0 0 0,-1 0 15,1 0-15,0 0 16,-1 0-16,1 0 0,-1 0 16,1 0-16,0 0 0,-1 0 15,1 0-15,0 0 16,-1 18-16,1-18 16,0 0-16,-1 0 0,1 0 15,-18 17-15,18-17 0,-1 0 0,-17 18 16,18-18-16,-1 0 15,-17 18-15,18-18 0,0 17 16,-18 1 0,17 0-16,-17-1 15,0 1-15,0-1 16,0 1-16,0 0 16,0-1-16,0 1 15,0 0-15,0-1 16,0 1-16,-17 0 15,17-1-15,0 1 0,0-1 16,-18-17-16,18 18 16,0 0-16,-18-1 15,1 1-15,-1-18 16,18 18-16,-17-18 16,17 17-16,-18-17 0,0 0 15,18 18-15,-17-18 16,-1 0-16,0 18 15,1-18-15,-1 17 16,0-17-16,1 0 0,-1 18 16,0-18-16,1 0 15,-1 0-15,1 0 0,-1 0 16,0 17 0,1-17-1,-1 0 1,0 0-16,18-17 15,-17 17-15,-1 0 16,0 0 0,1 0-16,-1 0 15,1 0 1,-1 0 15,36 0-15,-18-18-1,17 18 1,1 0-16,-18-17 16,17 17-16,-17-18 15,18 18-15,0 0 16,-18-18-16,17 18 0,1 0 16,0 0-1,-36 0 79,18 18-78,-18-18-16,1 0 15,17 18-15,-18-18 16,0 0-16,18 17 15,-17-17-15,-1 0 0,1 0 16,-1 0 0,0 18 15,18-1 0,18-17-15,-18 18-16,0 0 15,18-18-15,-1 0 16,-17 17-16,18-17 0,-18 18 16,17-18-16,1 0 0,-18 18 15,18-18-15,-1 0 16,-17 17-16,18-17 0,0 0 16,-1 0-1</inkml:trace>
  <inkml:trace contextRef="#ctx0" brushRef="#br0" timeOffset="12695.29">7144 4128 0,'17'-18'15,"-17"0"17,-17 1-17,17-1 1,0 0 0,-18 18-1,18-17-15,-18 17 16,1-18-1,-1 18 1,1 0 0,-1 0-1,0 18 1,1-18 0,-1 17-16,0-17 15,18 18-15,-17 0 31,-1-1-31,18 1 16,-18-18-16,18 18 16,0-1-16,18 1 15,-18-1 1,0 1-16,0 0 16,0-1-1,18-17-15,-18 18 16,17-18-1,-17 18 1,18-18 0,0 0-1,-1-18-15,1 18 16,0 0-16,-1-18 0,1 18 16,-1-17-16,1-1 15,0 18-15,-18-18 0,17 18 0,-17-17 16,18 17-16,-18-18 0,18 1 15,-18-1 1,17 18 0,-17-18-16,-17 18 78,17 18-78,0 0 15,0-1 1,0 1-16,0-1 16,0 1-16,0 0 15,0-1 1,17-17-16,-17 18 0,18 0 16,0-18-1,-1 0 16</inkml:trace>
  <inkml:trace contextRef="#ctx0" brushRef="#br0" timeOffset="23368">5856 4145 0,'0'0'0,"0"-17"47,0-1-16,0 0-15,0 1 0,-18 17-1,18-18-15,0 0 16,0 1 0,0-1-1,-17 18-15,17-18 16,0 1-1,0-1 1,0 0 0,-18 18-16,18-17 15,0-1-15,0 1 32,-17-1-17,17 0 1,0 1-1,-18 17-15,18-18 0,0 0 16,0 1 0,0-1-1,-18 18-15,18-18 16,0 1-16,-17-1 16,17 1-1,0-1-15,-18 18 16,18-18-16,-18 18 15,18-17-15,0-1 16,0 0-16,-17 18 16,17-17-1,-18 17-15,18-18 16,-18 18-16,18-18 0,-17 18 16,17-17-1,-18 17-15,18-18 16,-17 18-16,17-18 15,-18 18-15,18-17 16,-18 17-16,1-18 16,-1 18-1,18-17-15,-18-1 16,1 18 0,17-18-16,-18 18 15,18-17-15,-18 17 16,18-18-16,-17 18 0,-1 0 15,18-18-15,-17 18 0,-1-17 16,0 17 0,18-18-16,-17 18 0,-1 0 15,18-18-15,-18 18 16,1 0-16,-1 0 16,18-17-16,-18 17 15,1 0-15,17-18 16,-18 18-16,0 0 15,1-17-15,-1 17 16,1 0 0,-1-18-1,0 18 1,1 0-16,-1 0 16,0 0-1,18-18-15,-17 18 16,-1 0-1,0 0 1,1-17-16,-1 17 0,1 0 16,-1 0-1,0 0 1,1-18-16,-1 18 16,0 0-16,1 0 15,-1 0 1,18-18-1,-18 18-15,1 0 16,-1 0 0,0 0-1,1 0-15,-1 0 16,18-17-16,-17 17 16,-1 0-1,0 0-15,1 0 16,-1 0-16,18-18 15,-18 18-15,1 0 16,-1 0 0,0 0-16,1 0 15,-1 0-15,1 0 16,-1 0 0,0 0-16,1 0 15,-1 0-15,0 0 16,1 0-1,-1 0 1,0 0-16,1 0 16,-1 0-1,18 18-15,-17-18 16,-1 0-16,0 0 16,1 0-16,-1 0 15,0 0 1,1 0-16,17 17 15,-18-17-15,0 0 16,1 0-16,-1 0 16,1 0-16,17 18 15,-18-18-15,0 0 16,1 0-16,-1 0 16,0 0-1,18 18-15,-17-18 0,-1 0 16,0 17-16,1-17 15,-1 18 1,0-18-16,1 0 16,-1 0-16,1 18 15,-1-18 1,0 0 0,18 17-16,-17-17 15,-1 0-15,18 18 0,-18-18 16,18 17-1,-17-17-15,-1 0 16,18 18-16,-18-18 0,1 0 16,17 18-16,-18-18 0,18 17 15,-17-17-15,-1 18 16,0-18 0,18 18-1,-17-18-15,17 17 0,-18-17 16,18 18-16,-18-18 15,1 18 1,17-1-16,-18-17 16,18 18-16,-18-18 15,18 17-15,-17-17 16,17 18-16,-18-18 16,18 18-16,-18-1 0,1 1 15,17 0 1,-18-18-1,18 17-15,-17-17 16,17 18 0,-18-18-1,18 18-15,0-1 16,-18-17 0,18 18-16,-17 0 15,17-1 1,-18-17-16,18 18 15,0-1-15,-18 1 16,18 0 0,-17-1-1,-1 1 1,18 0-16,0-1 16,-18-17-1,18 18-15,0 0 16,-17-18-16,17 17 15,-18 1 1,18-1 0,0 1-16,-17-18 15,17 18 1,0-1 0,-18-17-16,18 18 15,-18 0-15,1-1 16,17 1-1,0 0 1,-18-18-16,18 17 16,-18 1 15,18 0-15,0-1-1,0 1 48,-17-18-32,34 0 31,-17-18-62,0 1 16,0-1 0,0 0-1,0 1-15,0-1 0,0 0 16,0 1 0,0-1-1,0 0 1,18 1-1,-18-1 1,18 18 15,-18-18-31,-18 36 110,18 0-79,-18-18-31,18 17 16,0 1-1,-17 0 1,17-1-16,0 1 15,-18 0-15,18-1 16,0 1 0,0 0-16,0-1 31,0 1-15,0-1-1,18-17 1,-1 0 31,-17-17-32,18 17-15,0-18 16,-1 18 0,1-17-1,0 17-15,-1 0 16,1-18-16,-1 18 15,1-18-15,0 18 16,-1 0-16,-17-17 0,18-1 31</inkml:trace>
  <inkml:trace contextRef="#ctx0" brushRef="#br0" timeOffset="24656.26">4674 2681 0,'0'-18'0,"0"1"94,18-1-63,0 18-15,-18-17-16,17 17 15,-17-18 1,18 18-16,-1 0 16,1 0-1,0 0 1,-1 0 0,1 0-1,0 18 1,-18-1-1,17-17-15,1 18 16,0-1 0,-18 1-16,17 0 15,-17-1 1,0 1-16,0 0 0,18-1 16,-18 1-16,0 0 15,18-1-15,-18 1 16,0 0-1,17-1-15,-17 1 16,0-1-16,0 1 16,18-18-16,-18 18 0,0-1 15,0 1 1,17-18-16,-17 18 0,0-1 31,18-17 32,-18-17-48,0-1 1,0-17 0</inkml:trace>
  <inkml:trace contextRef="#ctx0" brushRef="#br0" timeOffset="25152.76">4939 2840 0,'-18'0'46,"1"0"-14,-1 18-1,18-1-15,-18-17-1,18 18-15,-17-18 0,17 17 16,-18 1-1,0 0-15,1-18 16,17 17-16,-18-17 16,18 18-16,-18-18 172</inkml:trace>
  <inkml:trace contextRef="#ctx0" brushRef="#br0" timeOffset="37087.99">5856 5239 0,'0'-18'31,"-18"36"141,18-1-125,0 1-31,0 0-1,-17-18 1,17 17-16,0 1 16,0 0-1,0-1 1,-18-17-16,18 18 16,0 0-16,0-1 15,0 1 1,0-1-1,-17 1 1,17 0-16,0-1 16,0 1-1,0 0-15,-18-18 16,18 17-16,0 1 0,0 0 31,0-1-31,0 1 16,0-1-1,-18-17 1,18 18-16,0 0 0,0-1 16,-17-17-16,17 18 15,0 0-15,0-1 16,-18-17-16,18 18 16,0 0-16,-18-18 15,18 17-15,0 1 16,0-1-1,0 1 1,0 0 0,0-1-1,-17-17-15,17 18 16,-18 0-16,18-1 16,0 1-1,-18-18-15,18 18 16,0-1-16,-17 1 15,17-1 1,0 1 0,-18-18-16,18 18 15,0-1-15,-17-17 16,17 18-16,0 0 16,-18-18-16,18 17 0,-18 1 15,18 0-15,-17-1 16,17 1-1,-18 0-15,18-1 16,0 1-16,0-1 16,-18 1-16,18 0 15,0-1-15,-17 1 16,17 0 0,0-1-16,0 1 15,-18-18-15,18 18 16,0-1-16,0 1 0,-18-18 15,18 17-15,0 1 16,0 0-16,-17-18 16,17 17-16,0 1 15,0 0 1,-18-18-16,18 17 0,-17 1 16,17 0-1,-18-1 1,18 1-1,-18 0 1,18-1-16,0 1 16,-17-18-1,17 17-15,-18 1 16,18 0-16,-18-18 16,18 17-16,0 1 15,-17 0-15,17-1 16,0 1-1,-18 0-15,18-1 16,0 1-16,0-1 16,-18-17-16,18 18 15,-17 0-15,17-1 16,0 1 0,-18-18-16,18 18 0,0-1 15,-18-17-15,18 18 16,0 0-1,-17-18 1,17 17 0,0 1-16,0-1 15,-18-17 1,18 18-16,-17-18 16,17 18-16,0-1 15,-18-17 1,18-17 109,0-1-110,0 0 1,0 1 0,0-1-16,-18 1 15,18-1 1,0 0 0,0 1-16,0-1 15,-17 18 1,17-18-16,0 1 15,0-1 32,0 36 0,0-1-47,0 1 16,-18-18-16,18 18 15,0-1-15,0 1 16,0 0-16,0-1 16,0 1-16,-18-18 15,18 17-15,0 1 0,0 0 16,0-1-16,0 1 16,18-18-1,-18 18 1,18-1 15,-18 1 47,17-18-78,-17-18 16,18 18-1,0 0 1,-1 0-16,1-17 16,-1 17-16,-17-18 15,18 18-15,0 0 16,-1 0-16,1-18 16,0 18 30,-18-17-30</inkml:trace>
  <inkml:trace contextRef="#ctx0" brushRef="#br0" timeOffset="38624.43">5768 6315 0,'0'-18'0,"18"18"15,-18-18 1,0 1 15,0 34 32,0 1-48,0 0-15,-18-1 16,18 1-16,0 0 16,18-1-16,-18 1 15,0 0-15,0-1 0,0 1 16,-18-1-16,18 1 15,0 0-15,0-1 16,0 1-16,0 0 0,0-1 16,0 1-1,0 0-15,-18-18 16,18 17 0,0-34 46,18 17-46,-18-18-16,0 0 15,18 18 1,-18-17-16,17-1 16,1 0-1,-1 18 1,-17-17-16,18 17 15,0 0 1,-18-18-16,17 18 0,1 18 16,0-18 15,-1 0-15,-17 17-1,18-17-15,0 0 16,-1 18-1,1 0 1,-1-1 0,-17 1-1,0 0 17,-17-1-17,17 1 1,-18 0-16,18-1 15,0 1 1,-17-18-16,17 17 16,-18-17-16,18 18 15,-18-18 1,1 0 0,17 18-1,-18-18-15,18-18 16,-18 18-1,1 0 1,-1 0-16,0 0 16,1-18-1,-1 18-15,1 0 16,-1 0 15,18-17 47</inkml:trace>
  <inkml:trace contextRef="#ctx0" brushRef="#br0" timeOffset="47591.63">5133 7391 0,'18'0'15,"-36"-18"1,36 18 31,-18-18-16,-18 18 0,18-17 1,0-1-1,-18 0 16,18 1-16,-17-1 0,17 1 0,-18 17-31,18-18 16,-18 18 0,18-18 31,-17 18-32,17-17 1,-18 17-1,0-18 1,1 18 15,-1 0-31,18-18 0,-17 18 16,-1 0 0,18-17-1,-18 17-15,1 0 16,17-18-16,-18 18 15,0 0-15,1 0 16,-1 0 0,0 0-1,18-18-15,-17 18 16,-1 0-16,0 0 16,1 0-1,-1 0 1,1 0-16,-1 0 15,0 0-15,1 0 16,-1 0 0,0 0-16,1 0 15,-1 0 1,18-17-16,-18 17 0,1 0 31,17 17-31,-18-17 0,1 0 16,-1 0-1,0 0 1,1 0 0,-1 0-1,18 18-15,-18-18 0,1 0 16,17 18-16,-18-18 16,0 0-1,18 17-15,-17-17 0,-1 0 16,18 18-16,-17-18 15,-1 18-15,0-1 16,1-17 0,17 18-16,-18-18 15,18 18 1,-18-18-16,18 17 0,-17-17 16,17 18-16,0-1 15,-18-17-15,18 18 16,-18 0-16,18-1 0,-17-17 15,17 18-15,-18 0 16,18-1-16,-17 1 16,17 0-16,0-1 15,-18 1 1,18 0-16,0-1 16,0 1-1,0-1-15,0 1 16,0 0-16,-18-18 15,18 17-15,18 1 0,-18 0 16,0-1-16,0 1 16,0 0-16,0-1 15,0 1-15,0-1 16,0 1-16,0 0 16,0-1-1,0 1 1,18-18-16,-18 18 0,0-1 15,17-17-15,-17 18 16,0 0-16,0-1 16,18-17-16,-18 18 0,0 0 15,0-1 1,17-17-16,-17 18 0,0-1 16,18 1-1,0-18 1,-18 18-16,17-18 15,-17 17-15,18-17 16,0 0-16,-18 18 16,17-18-16,1 0 0,0 0 15,-1 0-15,1 18 16,-1-18-16,1 0 16,0 0-16,-1 0 15,1 17-15,0-17 16,-1 0-1,1 0-15,0 0 16,-1 0-16,-17 18 0,18-18 16,-1 0-16,1 0 15,0 0 1,-1 0-16,1 0 16,-18-18-16,18 18 15,-1 0-15,1 0 16,0 0-16,-1 0 15,1-17-15,-1 17 16,1 0-16,0-18 16,-1 18-16,1 0 15,0-18 1,-1 18 0,-17-17-16,18 17 0,-18-18 15,18 18-15,-1 0 0,-17-18 16,18 18-16,-18-17 15,18 17-15,-1-18 16,1 18-16,-18-17 0,17-1 16,1 18-1,-18-18-15,18 1 0,-1-1 16,-17 0-16,18 1 16,0-1-16,-18 0 15,17 1 1,1-1-16,-18 0 0,0 1 15,18 17-15,-18-18 0,0 1 16,0-1 0,0 0-16,17 1 15,-17-1 1,0 0 0,0 1-1,0-1 1,0 0-16,0 1 15,0-18 1</inkml:trace>
  <inkml:trace contextRef="#ctx0" brushRef="#br0" timeOffset="49806.71">3157 5345 0,'18'0'203,"-18"-18"-187,18 18-1,-18 18 204,17-18-219,-17 17 16,18 1-1,-18 0 1,18-18-16,-18 17 0,17 1 16,1-1-1,-1-17 1,-17 18-16,18 0 0,0-1 16,-18 1-1,17-18-15,-17 18 0,18-18 0,-18 17 16,0 1-1,18-18-15,-18 18 0,17-18 0,-17 17 16,0 1-16,18-18 0,-18 17 16,18 1-16,-18 0 15,17-18-15,1 17 0,-18 1 16,17-18-16,-17 18 0,18-18 16,-18 17-16,18-17 0,-1 18 0,1 0 15,0-1 1,-1 1-16,1-1 15,0-17-15,-18 18 0,17-18 16,1 18-16,0-1 16,-18 1-16,17-18 15,1 0-15,-18 18 0,17-18 16,-17 17-16,18 1 0,0 0 16,-18-1-16,17-17 15,-17 18-15,0-1 16,18-17-16,-18 18 0,18-18 15,-18 18-15,17-1 0,-17 1 16,18-18-16,0 18 16,-18-1-16,17-17 0,1 18 15,-18 0-15,17-18 16,-17 17-16,0 1 0,18-18 16,-18 18-16,18-1 15,-18 1-15,17-1 16,-17 1-16,18 0 15,-18-1 1,0 1-16,0 0 0,18-1 16,-18 1-16,0 0 15,0-1-15,17 1 16,-17-1 0,0 1-16,18-18 15,-18 18-15,0-1 16,18-17-16,-18 18 15,0 0-15,17-1 16,-17 1-16,0 0 16,18-18-16,-18 17 15,0 1-15,18 0 16,-18-1 0,0 1-16,17-1 15,-17 1-15,0 0 16,18-1-16,-18 1 15,0 0 1,17-18-16,-17 17 16,0 1-1,0 0 1,0-1-16,0 1 16,18-18-16,-18 17 0,0 1 15,0 0 16,0-1 16,-18-34 16</inkml:trace>
  <inkml:trace contextRef="#ctx0" brushRef="#br0" timeOffset="50335.75">4057 6862 0,'-18'0'15,"18"17"63,18-17-62,-18 18 0,18-18-16,-1 17 15,1 1 1,0-18-16,-18 18 15,17-1-15,1 1 16,-1 0 0,1-1-16,0 1 15,-1 0 1,1-18-16,-18 17 16,18 1-1,-1-18 1,-17-18 15,0 1-31,18 17 0,-18-18 16,0 0-16,0 1 15,18-1-15,-18 0 16,0 1-16,0-1 0,17 0 16,-17 1-16,0-1 15,0 1 16,-17-1-15</inkml:trace>
  <inkml:trace contextRef="#ctx0" brushRef="#br0" timeOffset="51794.43">3916 5733 0,'0'0'0,"0"-18"31,0 36 16,17-18-31,-17 17-16,0 1 15,18 0 1,-18-1-16,18 1 0,-18-1 15,0 1-15,0 0 0,0-1 16,0 1-16,0 0 0,17-1 16,-17 1-16,0 0 15,0-1 1,18-17-16,-18-17 47,0-1-32,0 0 1,0 1 0,18 17-16,-18-18 0,17 18 15,-17-18-15,18 18 0,0-17 16,-1 17 0,1 0-16,0-18 0,-1 18 15,1 0-15,-18 18 16,17-18-16,1 0 15,0 0-15,-18 17 0,0 1 16,17-18 0,-17 18-16,0-1 15,0 1 1,-17 0-16,17-1 16,-18-17-16,18 18 15,-18-18-15,18 17 16,-17-17-16,-1 0 15,1 0-15,-1 0 16,0 0-16,1 0 16,-1 0-1,0 0-15,1 0 16,17-17 0</inkml:trace>
  <inkml:trace contextRef="#ctx0" brushRef="#br0" timeOffset="58990.03">28381 3969 0,'18'0'63,"-1"0"-48,1 0 1,0 0 0,-18 17-16,17-17 0,1 0 15,-1 0 1,1 0-16,0 0 0,-1 0 15,-34 0 142,-1 0-142,0 0-15,1 0 16,-1 0-16,1-17 16,-1 17-1,0 0 1,1 0-16,17 17 47,17-17-32,1 0 1,0 0-16,-1 0 16,1 0-16,-1 0 0,1 0 15,0 0-15,-1 0 16,-17 18 46,-17-18-62,-1 0 16,0 0-16,1 0 16,-1 0-16,1 0 15,-1 0-15,0 0 16,36 0 31,0 0-32,-1 0-15,1 0 16,-1 0-16,1 0 31,-18 18-15,-18-18 15,1 0-15,-1 0-1,1 0 1,34 0 15,1 0-31,-1 0 16,1 0-1</inkml:trace>
  <inkml:trace contextRef="#ctx0" brushRef="#br0" timeOffset="74311.53">4022 7920 0,'-18'0'187,"0"0"-62,1 0-93,-1 18-1,0-18-16,1 0 1,-1 0 15,1 0-15,17 17-16,-18-17 16,0 0-1,1 0-15,-1 0 16,0 0-1,1 0 1,-1 0 0,0 0-1,1 0 1,-1 0 0,1 0-1,-1 0 16,0 0-15,18-17 0,-17 17-16,-1 0 15,0 0-15,1 0 16,-1 0 0,0 0-1,1 0-15,-1 0 16,0 0-1,1 0 1,-1 0 0,1-18-16,-1 18 15,0-18 1,1 18 0,17-17-16,-18 17 15,0-18 1,1 18-1,-1-18 1,0 18-16,1-17 16,-1 17-1,1 0 1,17-18-16,-18 18 16,0 0-1,18-18 1,-17 18-16,-1-17 15,0 17 1,18-18 0,-17 18-16,-1 0 15,18-18-15,-18 18 16,1-17 0,-1 17-16,1 0 15,17-18-15,-18 18 0,0 0 16,1 0-1,17-17 1,-18 17-16,0 0 16,18-18-16,-17 18 15,17-18-15,-18 18 0,0 0 16,18-17-16,-17 17 16,-1 0-16,18-18 15,-17 0-15,-1 18 0,18-17 16,-18 17-16,1-18 15,-1 18-15,18-18 16,-18 1-16,1 17 0,17-18 16,-18 18-16,18-17 15,-18 17-15,18-18 16,-17 18-16,-1-18 16,0 18-16,18-17 15,-17 17-15,17-18 0,-18 18 0,18-18 16,-17 18-16,-1-17 15,18-1-15,-18 18 16,18-18-16,-17 18 16,-1-17-16,18-1 15,-18 18-15,18-18 16,-17 1 0,17-1-1,-18 18-15,0-17 16,18-1-1,-17 18-15,-1-18 16,1 1 0,17-1-16,-18 18 15,18-18-15,-18 18 16,18-17-16,-17 17 0,17-18 16,-18 18-16,18-18 15,-18 18-15,18-17 16,-17 17-16,17-18 15,0 1-15,0-1 16,-18 18-16,18-18 16,-18 18-16,18-17 15,-17 17-15,17-18 16,0 0-16,-18 18 16,18-17-16,0-1 0,0 0 15,-18 1-15,18-1 16,0 1-16,0-1 15,0 0-15,0 1 16,0-1-16,0 0 0,0 1 16,-17-1-1,17 0-15,0 1 0,0-1 16,0 1 0,0-1-16,0 0 15,0 1-15,0-1 16,0 0-16,-18 1 15,36-1 1,-18 0-16,0 1 16,0-1-16,0 0 15,0 1-15,0-1 16,0 1 0,0-1-1,0 0 1,0 1-16,17 17 0,-17-18 15,0 0-15,0 1 16,0-1 0,0 0-16,18 18 15,-18-17-15,0-1 0,0 1 16,18 17-16,-18-18 16,0 0-16,0 1 15,17 17-15,-17-18 0,0 0 16,18 1-16,-18-1 15,0 0 1,0 1 0,18-1-16,-18 0 15,0 1-15,0-1 16,0 1-16,17 17 16,-17-18-16,18 0 15,-18 1-15,18-1 16,-1 18-16,-17-18 15,0 1-15,18 17 16,-18-18-16,0 0 16,18 18-16,-18-17 15,0-1 1,17 18-16,-17-17 16,0-1-1,18 0-15,-18 1 16,17 17-1,-17-18-15,18 0 0,-18 1 0,0-1 16,18 18-16,-18-18 16,17 1-16,-17-1 0,0 1 15,18-1-15,-18 0 16,18 18 0,-18-17-16,0-1 31,0 0 16,0 1 0,0-1-16,17 18-16,-17-18-15,0 1 16,0-1 0,18 1-1,-18-1 17,0 0 14,0 36 17,-18-18-47,18 18-1,-17-18-15,17 17 16,-18-17-16,18 18 0,-18-18 15,18 17-15,-17-17 16,17 18-16,-18-18 16,0 18-16,1-18 0,17 17 15,-18-17-15,18 18 16,-17-18-16,17 18 16,0-36 140,17 18-156,-17-18 15,18 18-15,-1-17 16,1 17 0,-18-18-16,18 18 0,-1-18 15,1 18-15,-18-17 16,18 17-16,-1-18 0,1 1 16,0-1-16,-1 18 15,-17 18 95,0-1-95,0 1 1,18-1-1,-18 1-15,0 0 0,0-1 16,0 19 0,0-1-16,17-17 15,-17-1-15,0 1 0,18-1 16,-18 1 0,35-36 15</inkml:trace>
  <inkml:trace contextRef="#ctx0" brushRef="#br0" timeOffset="75915.38">1905 7232 0,'0'-18'16,"0"1"15,0-1-15,18 18-16,-18-18 15,0 1 1,17 17-16,-17-18 16,18 18-16,-18-18 0,18 18 15,-18-17 1,17 17-16,1 0 16,-1 0-1,1 0 1,0 0-1,-18 17-15,17-17 16,1 18-16,0-18 0,-18 18 16,17-1-16,-17 1 0,18-18 15,0 18-15,-18-1 0,17 1 16,1-18-16,-18 18 0,17-1 0,1 1 16,0-1-16,-1 1 15,1 0-15,0-18 0,-18 17 16,17-17-16,-17 18 0,18-18 15,-18 18-15,18-18 0,-1 17 16,1-17-16,-18 18 31,0-36 1,-18 18-17,18-17-15,-17 17 16,-1 0-16,0-18 15,1 18 1,17-18-16,0 1 31,-18 17-15,0 0 125,18 17-126,0 1 1,-17-18-16,17 18 0,0-1 15,-18-17-15,18 18 0,0 0 16,-18-1-16,18 1 16,-17-18-16,17 18 0,0-1 15,-18 1 1,36-1 109,-36 1-94</inkml:trace>
  <inkml:trace contextRef="#ctx0" brushRef="#br0" timeOffset="79138.38">3034 4639 0,'-18'-18'63,"18"1"-16,0-1-32,-17 18-15,17-18 16,0 1-16,-18 17 15,0 0 1,18-18-16,-17 18 16,-1 18-1,0-18 1,1 0 0,17 17-16,-18-17 15,1 18-15,17 0 16,-18-18-16,18 17 0,-18-17 15,18 18-15,-17 0 16,17-1-16,-18-17 16,18 18-16,0 0 15,18-18-15,-18 17 16,17-17 0,1 18-16,0-18 15,-18-18-15,17 18 0,1 0 16,-1 0-16,1-17 15,0 17-15,-1-18 0,1 18 16,-18-18-16,18 18 0,-1-17 16,1-1-16,-18 0 15,18 18-15,-18-17 0,17 17 16,-17-18-16,-17 18 62,17 18-46,0-1 0,-18 1-16,18 0 0,0-1 15,0 1-15,0 0 16,0-1-16,-18 1 0,18-1 16,0 1-16,0 0 0,0-1 15,0 1-15,0 0 0,0-1 16,18-17-16,-18 18 0,0 0 15,18-18 1,-18-18 31</inkml:trace>
  <inkml:trace contextRef="#ctx0" brushRef="#br0" timeOffset="79535.09">3210 4868 0,'-17'18'31,"-1"-18"-15,18 18-1,-18-18 1,1-18 15,17 0-15,17 1-1,-17-1 1,0 0-16,18 18 0,-18-17 16,18 17-1,-1 0 1,1 17-16,0 19 16</inkml:trace>
  <inkml:trace contextRef="#ctx0" brushRef="#br0" timeOffset="80986.53">5680 4621 0,'0'0'0,"0"-17"16,-18 17-1,18-18 1,-18 0-1,1 18 1,-1 0 0,1 0-1,-1 0-15,18 18 16,-18-18-16,1 18 0,-1-18 16,18 17-16,-18-17 15,1 18-15,17 0 0,0-1 16,-18-17-1,18 18-15,0 0 16,0-1-16,18-17 0,-18 18 16,0-1-1,17 1-15,1-18 16,0 0 0,-1 0-1,1-18-15,0 18 16,-18-17-16,17 17 15,1 0-15,-18-18 0,17 18 16,-17-17-16,18-1 16,-18 0-16,18 18 15,-18-17-15,0 34 78,0 1-62,0 0 0,0-1-16,0 1 0,0-1 15,0 1-15,0 0 16,0-1-16,0 1 0,0 0 16,0-1-16,0 1 15,17 0 1,-17-1-1</inkml:trace>
  <inkml:trace contextRef="#ctx0" brushRef="#br0" timeOffset="81306.07">5821 4851 0,'17'0'0,"-17"17"16,0 1-1,0 0 1,0-1-16,0 1 16,0 0-16,0-1 15,0 1-15,0-1 16</inkml:trace>
  <inkml:trace contextRef="#ctx0" brushRef="#br0" timeOffset="82767.33">4639 7444 0,'0'-18'16,"-18"18"31,18-18-47,-17 18 31,-1 0 0,0 0-15,18 18-1,-17-18-15,17 18 16,-18-1-16,1 1 16,17 0-1,-18-1-15,18 1 0,0-1 16,0 1-16,-18-18 16,36 18-16,-18-1 15,0 1-15,0 0 16,18-18-16,-1 0 15,1 0 1,-18-18-16,17 18 16,1-18-16,0 1 0,-1-1 15,-17 0-15,18 1 16,-18-1-16,18 1 16,-18-1-16,0 0 15,0 36 32,0 0-31,0-1-16,0 1 15,0-1 1,0 1-16,0 0 16,0-1-16,0 1 15,0 0-15,0-1 0,0 1 16,0 0-16,0-1 15,17-17-15,-17 18 16,18-18 31</inkml:trace>
  <inkml:trace contextRef="#ctx0" brushRef="#br0" timeOffset="83314.78">4798 7691 0,'17'-18'47,"1"0"-32,0 18 16,-1 0 1,-17 18-17,0 0 1,0-1-16,-17 1 16,17-1-1,0 1 1,-18-18-16,18 18 15,0-1 1,0 1 0,18-18-1,-1 0 32,-17-18-47,36 18 16</inkml:trace>
  <inkml:trace contextRef="#ctx0" brushRef="#br0" timeOffset="87355.61">5045 7726 0,'-18'17'31,"18"1"16,0 0-31,-18-18-1,18 17 1,-17-17 15,17 18-31,-18 0 31,1-1 1,17 1 14,-18-18-30,18 18 15,-18-18-31,1 0 32,-1 17-17,18 1 1,-18-18-1,1 18 32,-1-18 0,18 17-31,-18-17-16,1 0 15,-1 0 17,18 18-17,-18-18 1,1 0 0,-1 0-1,1 0 1,-1 0-1,0 0 1,18 17-16,-17-17 16,-1 0 15,0 0 0,1 0 0,-1 0-15,0 0 0,1 0-1,-1 0 1,1 0 0,-1 0-1,0 0 16,1 0-31,-1 0 16,0 0 0,1 0 15,-1 0-31,18-17 16,-18 17-16,1 0 31,-1 0-16,18-18-15,-17 18 16,-1 0 15,0-17-15,1 17 15,17-18-15,-18 18-1,18-18 17,-18 18-17,18-17-15,-17-1 32,17 0-1,0 1-16,0-1 17,0 0-17,-18 18 1,18-17-16,0-1 31,0 0 0,0 1-15,0-1 15,-18 18-15,18-17 0,0-1 15,0 0-16,0 1 17,18-1-1,-18 0-15,0 1 15,0-1-16,18 0 1,-18 1 0,0-1 15,0 1-15,0-1-1,17 18 1,-17-18-1,0 1 1,18 17-16,-18-18 16,0 0 15,0 1-15,18 17-1,-18-18 1,17 0-1,-17 1 32,18 17-31,-18-18 0,18 18-1,-18-18 1,17 18-16,1-17 31,-1 17-15,-17-18-16,18 18 15,0 0-15,-18-17 16,17 17 15,-17-18 16,18 18-47,0 0 16,-1 0 15,1 0-15,0 0 15,-1 0-31,1-18 31,-1 18-15,1 0 15,0 0-15,-1 0-1,1 0 16,0 0 1,-1 0-1,1 18 0,0-18 0,-1 0 1,1 0-1,-1 0-15,-17 18 15,18-18-16,0 0 17,-18 17-32,17-17 15,1 0 1,0 0 15,-1 0 0,1 0 1,0 0-17,-18 18 1,17-18 0,1 0-1,0 0 16,-18 17-15,17-17 15,-17 18 1,18-18-17,-18 18 1,17-18 15,-17 17 0,18-17-15,-18 18 15,18-18-31,-18 18 16,0-1-1,17-17 1,-17 18 15,0 0-15,0-1 0,0 1 15,0 0 0,0-1 16,0 1-16,0-1-15,0 1-1,0 0 17,0-1-32,0 1 31,0 0-15,0-1-1,0 1 16,0 0-15,0-1 31,0 1 0,-17-1-32,-1 1 17</inkml:trace>
  <inkml:trace contextRef="#ctx0" brushRef="#br0" timeOffset="109693.24">3404 5009 0,'0'-17'63,"18"17"-1,-18-18-62,18 18 63</inkml:trace>
  <inkml:trace contextRef="#ctx0" brushRef="#br0" timeOffset="135737.84">3598 5009 0,'-17'0'16,"17"18"124,0 0-93,0-1-15,0 1-17,0 0 16,-18-18-31,0 17 32,18 1-17,-17-18 1,17 18 0,-18-18-1,18 17 1,-18-17-1,18 18-15,-17-18 47,17 17-47,-18-17 16,1 18 15,-1 0-15,0-1 15,1-17 0,-1 18 1,0-18-1,1 18 0,-1-18-15,0 17 15,1-17-15,-1 0-1,1 0 1,17 18-1,-18-18-15,0 0 32,1 0-17,17 18-15,-18-18 16,0 0 0,1 0 15,-1 0-16,0 0 1,1 0-16,17 17 16,-18-17-1,1 0 1,-1 0 0,0 0 15,1 0-31,-1 0 15,0 0 17,18-17-32,-17 17 0,-1 0 31,18 17-15,-18-34-16,1 17 15,-1 0 1,1 0-1,-1 0 1,0 0 0,1 0-16,-1 0 15,18-18-15,-18 18 16,1 0-16,-1 0 16,0 0-1,1 0 1,-1 0-1,0 0 1,18-18-16,-17 18 16,-1 0-1,1 0-15,-1 0 16,0-17 0,1-1-1,-1 18 16,18-18-15,-18 18-16,1 0 31,17-17-31,-18 17 16,0-18 0,1 18-1,17-18 1,-18 18-16,18-17 15,-17 17-15,17-18 16,-18 1 0,0-1-1,18 0-15,-17 1 16,17-1 0,-18 18-1,18-18-15,-18 18 16,18-17-16,0-1 15,0 0 1,-17 18-16,17-17 16,0-1-1,0 1 1,0-1 0,0 0-1,0 1-15,0-1 16,0 0-16,0 1 15,0-1 1,0 0-16,17 18 16,-17-17-16,0-1 15,0 0 1,18 1 0,-18-1-16,0 1 15,18 17 1,-18-18-16,17 0 15,-17 1 1,18-1 0,-18 0-1,0 1 1,18 17 0,-18-18-16,0 0 15,17 1 1,1-1-1,-18 1 1,17 17-16,-17-18 16,18 18-1,-18-18-15,18 18 16,-18-17 0,17 17-16,-17-18 15,18 18 1,-18-18-1,18 18-15,-1-17 16,1 17 0,-18-18-1,18 18-15,-1-18 32,1 18-17,-18-17-15,17 17 16,1 0-1,-18-18 1,18 18-16,-1 0 0,1 0 31,-18-17-15,18 17-16,-1 0 16,1 0-1,0 0-15,-1-18 16,1 18-1,0 0 1,-18-18-16,17 18 16,1 0-1,-18-17 1,17 17-16,1 0 16,0 0 15,-1 0-16,1 0 1,0 0 0,-18-18-16,17 18 15,1 0 1,0 0-16,-1 0 31,1 0-31,-1 0 31,1 0-15,0 0 0,-1 0 15,1 0 0,0 0-15,-1 0 15,-17 18-15,18-18-16,0 0 31,-1 17-15,1-17-1,-1 18 1,1-18-1,0 18-15,-1-18 16,1 0 0,-18 17-16,18-17 15,-18 18 1,17-18 0,1 0-1,0 0 1,-18 17-1,17-17-15,1 0 16,-1 0 0,-17 18-16,18-18 15,-18 18 1,18-18-16,-1 0 16,-17 17-1,18-17 1,0 0-1,-18 18-15,0 0 32,17-18-17,-17 17-15,18 1 16,-18 0 15,18-18-31,-18 17 0,0 1 16,0-1-1,0 1 1,0 0-16,17-18 16,-17 17-16,0 1 15,0 0 1,0-1 0,0 1-16,0 0 15,0-1 1,0 1-16,0-1 15,0 1 1,18-18 0,-18 18-16,0-1 15,0 1-15,-18 0 16,36-1-16,-36-17 16,18 18-16,0 0 0,0-1 15,0 1-15,0 0 16,-17-18-16,17 17 0,0 1 15,0-1 1,-18 1 0</inkml:trace>
  <inkml:trace contextRef="#ctx0" brushRef="#br0" timeOffset="137101.87">1129 5098 0,'-18'-18'16,"1"18"-1,34 0 32,1 0-31,0 0 0,-1 0-16,1 0 0,-1 0 15,1 0-15,0 0 0,-1 0 16,1 0-16,0 0 0,17 0 15,-17-18-15,17 18 0,-18 0 0,19 0 16,-19 0-16,1 0 16,0 0-16,35-17 15,0 17-15,-18 0 16,-18 0-16,1 0 0,0 0 0,17 0 16,-17 0-16,-1 0 0,19 0 15,-19-18-15,18 18 0,-17 0 16,17 0-16,1-18 15,-19 18-15,1 0 0,0 0 0,-1 0 16,1 0-16,-1 0 16,1 0-1,-36 0 32,1 0-31,17-17-16,-18 17 0,1 0 15,-1 0-15,18-18 16,-18 18-16,1 0 0,-1-17 16,0 17-1,18-18-15,-17 18 16,17-18-16,-18 18 0,0 0 16,18-17-16,-17 17 15,-1 0-15,18-18 16,18 18 31,-1 0-32,1 0-15,0 18 0,-1-18 16,1 0-16,0 0 16,17 17-16,-17-17 0,-1 0 0,1 0 15,-1 0-15,1 0 0,0 0 16,-1 0-1,1 0-15,-18 18 32,-18 0-17,1-1-15,-1 1 0,18-1 16,-18 1-16,1 0 0,-1-1 16,1 1-16,-1 0 0,0-18 15,1 17-15,17 1 0,-18-18 16,18 18-16,0-1 15,18-34 17</inkml:trace>
  <inkml:trace contextRef="#ctx0" brushRef="#br0" timeOffset="138774.25">3422 1887 0,'18'0'125,"-18"-17"-109,17 17-1,-17-18-15,0 0 0,0 1 16,0-1-16,18-35 16,-18 36-1,0-1-15,0-17 0,17 17 0,-17 0 16,0 1-16,0-1 0,0 1 15,18-1-15,-18 0 0,0 1 16,0-1 0,18 18 15,-18 18-31,17-18 16,-17 17-16,18-17 15,0 18 1,-18 0-16,17-18 15,-17 17-15,0 1 0,18-1 16,-18 1-16,18 0 0,-18-1 0,17-17 16,-17 18-16,18 0 0,-18-1 15,18 1-15,-18 0 0,17-18 16,-17 17-16,18-17 0,-18 18 0,17-18 16,1 0-1,0 0 1,-18-18-16,0 1 15,17-1-15,-17 0 0,0 1 16,0-1-16,0 0 0,18-17 16,-18 17-1,18 1-15,-18-1 0,0 1 0,17-1 0,-17 0 16,18 1 0,-18-1-16,18 18 0,-18-18 0,17 1 15,1-1-15,-18 0 16,17 18-16,-17-17 0,0-1 15,18 18-15,-18-18 16,18 18-16,-18 18 63</inkml:trace>
  <inkml:trace contextRef="#ctx0" brushRef="#br0" timeOffset="139466.13">4516 1376 0,'-18'0'94,"0"0"-79,1 0 1,-1 0-16,-17 17 16,17-17-1,0 0-15,1 0 0,17 18 16,-18-18-16,1 0 0,-1 0 16,0 18-16,1-18 15,17 17-15,-18-17 16,0 18-1,1-18 1,17 18-16,0-1 16,0 1-1,0 0-15,0-1 16,0 1-16,0 0 16,0-1-16,0 1 15,0-1-15,0 1 0,0 0 16,-18-1-16,18 1 15,0 0-15,0-1 16,0 1-16,-18-18 0,18 18 16,0-1-16,0 1 15,-17-18-15,34 0 78,-34-18-62</inkml:trace>
  <inkml:trace contextRef="#ctx0" brushRef="#br0" timeOffset="139736.66">4251 1640 0,'0'0'0,"0"-17"0,18 17 16,-1 0-16,1 0 16,-18-18-16,18 18 0,-1 0 15,1-17-15,-1 17 0,1 0 16,0 0-1,-1 0 1</inkml:trace>
  <inkml:trace contextRef="#ctx0" brushRef="#br0" timeOffset="140374.01">4710 1817 0,'0'0'0,"0"17"0,0-34 63,0-1-47,0 1-16,0-1 15,17 18-15,-17-18 0,0 1 16,0-1-16,0 0 0,0 1 15,18-19-15,-18 19 0,0-18 0,0 17 16,17 0-16,-17-17 16,18 17-16,-18-17 0,0 17 0,18 1 15,-18-1-15,17 0 0,-17 1 16,18-1-16,-18 1 0,18 17 0,-18-18 16,17 18-1,1 0 1,-18 18-1,18-18-15,-18 17 16,17 1-16,-17-1 0,0 1 16,18-18-16,-18 35 0,0-17 15,18 17-15,-18-17 16,0 17-16,17-17 16,-17 0-16,0-1 0,0 1 15,18-1-15,-18 1 0,17 0 16,-17-1-16,18 1 15,-53-36 32</inkml:trace>
  <inkml:trace contextRef="#ctx0" brushRef="#br0" timeOffset="140745.37">4727 1676 0,'18'-18'47,"-1"18"-31,1 0-1,0 0-15,-1-18 16,1 18-16,0 0 16,-1 0-16,-17-17 0,18 17 0,0 0 15,-1 0-15,1 0 16,-18-18-16,18 18 0,-18 18 47,-18-18-32</inkml:trace>
  <inkml:trace contextRef="#ctx0" brushRef="#br0" timeOffset="170685.94">10707 6068 0,'-18'0'16,"18"-18"15,0 0 0,18 18-15,-36 0-16,18-17 16,0-1-1,0 1 1,0-1-1,-17 18-15,17-18 16,-18 1 0,0 17-1,1 0 1,-1 0 0,0 0-16,1 0 15,-1 0 1,0 17-16,1-17 15,17 18 1,-18-18-16,1 18 16,-1-18-16,18 17 0,-18 1 15,18-1 1,-17 1-16,-1 0 16,18-1-1,0 1-15,18 0 16,-18-1-16,0 1 15,17 0 1,1-1 0,-18 1-16,18-18 15,-1 0 1,1 0-16,-1 0 16,1 0-16,-18-18 15,18 18-15,-18-17 16,17 17-16,1 0 0,0-18 0,-1 0 15,1 18-15,-18-17 16,18-1-16,-1 18 0,-17-18 16,18 1-16,-18-1 0,17 18 15,-17-18-15,18 18 0,-18-17 0,18-1 16,-18 1 0,0 34 46,-18-17-46,18 18-16,-18-1 15,18 1-15,0 0 16,0-1-16,-17 1 0,17 0 16,0-1-16,0 1 15,0 0-15,-18-1 16,18 1-16,0 0 0,0-1 0,0 1 15,0-1-15,0 1 16,-17 0-16,34-18 16,-34 17-16,17 1 15,0 0 48</inkml:trace>
  <inkml:trace contextRef="#ctx0" brushRef="#br0" timeOffset="171117.98">10954 6297 0,'0'18'0,"0"-1"31,-18-17-16,18 18-15,-18 0 16,18-1-16,-17-17 16,-1 0-1,18 18-15,-17-18 16,17-18-16,-18 18 16,18-17-1,0-1-15,0 0 16,18 18-1,-18-17-15,17 17 16,-17-18-16,18 18 31</inkml:trace>
  <inkml:trace contextRef="#ctx0" brushRef="#br0" timeOffset="172574.4">11183 6473 0,'0'0'0,"0"18"31,-18 0-15,1-1-1,-1 1 1,0 0 0,1-18-1,17 17-15,-18-17 0,1 18 16,-1-18-16,18 18 15,-18-18-15,1 0 0,-1 17 16,0-17-16,1 0 16,-1 0-16,0 18 15,1-18-15,-1 0 16,1 0-16,-1 0 0,0 0 0,1 0 16,-1 0-16,0 0 15,1 0-15,-1 0 16,0 0-16,1 0 0,-1 0 15,1 0-15,-19 0 16,19 0-16,-1 0 0,0 0 16,1 0-16,-1-18 15,0 18-15,1 0 0,-1 0 16,18-17-16,-17 17 0,-1 0 16,0-18-16,1 18 15,-1-18-15,0 18 16,1-17-16,-1-1 15,0 0-15,1 18 16,-1-17-16,0-1 16,18 0-1,-17 18-15,-1-17 0,18-1 16,-17 18-16,17-17 16,0-1-16,-18 0 0,18 1 15,0-1-15,-18 0 0,18 1 16,0-1-16,-17 0 0,17 1 15,0-1 1,0 1-16,0-1 0,0 0 0,0 1 16,17-1-16,-17 0 0,0 1 15,0-1-15,0 0 0,0 1 16,0-1-16,0 0 16,18 1-16,-18-1 0,0 1 15,0-1-15,18 18 0,-18-18 16,0 1-16,17 17 0,-17-18 15,18 0-15,-18 1 0,17 17 16,-17-18-16,18 18 0,-18-18 16,18 18-16,-18-17 15,17-1-15,1 1 0,0 17 16,-18-18-16,17 18 16,-17-18-16,18 18 0,0 0 15,-18-17-15,17 17 0,1 0 0,-18-18 16,35 18-16,-17-18 15,-1 18-15,1 0 0,0 0 16,-18-17-16,17 17 0,1 0 16,0 0-16,-1 0 0,1 0 15,0 0-15,-1 0 0,1 0 16,-1 0-16,1 0 0,0 0 16,-1 17-16,1-17 0,0 0 15,-1 0 1,1 18-16,0-18 0,-1 18 0,1-18 15,-18 17-15,17-17 0,1 0 16,0 18-16,-1-18 0,1 18 16,0-18-16,-1 17 15,1-17-15,0 18 0,-1-18 0,1 17 16,-1-17-16,1 18 16,0 0-16,-1-1 15,1 1 1,0 0-16,-18-1 15,17 1-15,-17 0 0,18-1 16,-18 1 0,0-1-16,0 1 0,18-18 0,-18 35 15,0-17-15,0 17 16,0-17-16,0 0 0,0-1 16,-18 19-16,18-19 0,0 1 15,0-1-15,-18 1 0,18 0 16,-35 70-1</inkml:trace>
  <inkml:trace contextRef="#ctx0" brushRef="#br0" timeOffset="175301.47">11359 6526 0,'0'18'15,"0"0"17,-17-18-32,17 17 15,-18 1 16,18 0-31,-17-18 16,17 17 0,-18-17-16,18 18 15,-18-18-15,1 18 16,-1-18-16,18 17 16,-18-17-16,1 18 15,-1-18 1,0 17-16,1-17 15,-1 18-15,0-18 0,1 0 16,-1 0-16,18 18 16,-17-18-16,-1 0 0,0 0 15,1 17-15,-1-17 16,0 0 0,1 18-16,-1-18 15,0 0-15,1 0 0,-1 0 16,1 0-16,-1 0 15,0 0-15,1 0 16,-1 0-16,0-18 0,1 18 16,-1 0-1,0 0-15,1-17 16,-1 17-16,1 0 16,-1 0-16,0 0 15,18-18-15,-17 18 0,-1 0 16,0 0-1,1-18-15,-1 18 16,18-17 0,-18 17-16,1 0 15,-1 0-15,1 0 16,-1 0 0,18-18-16,-18 18 15,1 0 1,17-17-16,-18 17 15,0-18-15,1 18 16,17-18-16,-18 18 16,18-17-1,-18 17-15,1 0 16,17-18-16,-18 18 16,18-18-16,-18 18 15,1-17 1,-1 17-1,18-18-15,-17 0 16,17 1 0,-18 17-16,18-18 15,-18 18-15,18-18 16,-17 18-16,17-17 16,-18 17-1,18-18-15,-18 1 16,18-1-1,0 0 1,-17 18-16,17-17 16,-18-1-1,0 0 1,18 1 0,-17-1-16,17 0 15,0 1 1,0-1-16,-18 1 15,18-1 1,0 0-16,0 1 16,0-1-1,0 0-15,-17 1 16,17-1-16,0 0 16,0 1-1,0-1-15,17 0 16,-17 1-1,0-1 1,0 1-16,0-1 16,18 18-16,-18-18 15,0 1-15,17-1 16,-17 0 0,0 1-16,18 17 0,-18-18 0,0 0 15,0 1 1,18 17-16,-18-18 15,0 1 1,17 17-16,-17-18 16,18 0-1,0 1 1,-1 17 0,-17-18-16,18 18 0,-18-18 15,18 18-15,-1-17 16,1-1-1,-1 18-15,-17-18 16,18 18 0,-18-17-1,18 17-15,-1-18 16,1 18-16,-18-17 16,18-1-1,-1 18-15,-17-18 0,18 18 16,0 0-16,-18-17 15,17 17-15,1 0 16,-18-18-16,18 18 16,-1 0-16,-17-18 15,18 18-15,-1 0 0,1 0 16,-18-17-16,18 17 16,-1 0-1,-17-18 1,18 18-16,0 0 0,-1 0 15,1 0 1,0 0-16,-18-18 16,17 18-16,1 0 0,-1 0 15,1 0-15,0 0 16,-1 0-16,1 0 16,-18 18-16,18-18 15,-1 0-15,1 0 0,-18 18 16,18-18-16,-1 0 0,1 0 15,-1 17 1,1-17-16,0 0 16,-1 18-1,1-18-15,-18 18 0,18-18 16,-1 17-16,1-17 16,0 18-1,-1-18-15,-17 18 16,18-18-16,-1 17 15,1-17-15,0 18 16,-1-18 0,1 17-16,0 1 15,-18 0 1,17-18-16,1 17 16,0-17-1,-18 18 1,17-18-16,-17 18 15,18-18-15,-18 17 16,18-17-16,-1 18 16,1 0-1,-18-1-15,17-17 0,1 18 16,-18-1 0,18-17-16,-18 18 15,17-18-15,-17 18 0,0-1 16,18 1-16,-18 0 15,0-1 1,0 1-16,0 0 16,18-18-16,-18 17 0,0 1 15,0-1-15,0 1 0,0 0 16,0-1 0,0 1-16,0 0 15,0-1-15,0 1 0,0 0 0,0-1 16,-18 1-16,18 0 15,0-1-15,0 1 16,0-1-16,-18 1 0,18 0 16,0-1-1,0 1-15,-17 0 16,17-1-16,-18 1 16,-17 17 15</inkml:trace>
  <inkml:trace contextRef="#ctx0" brushRef="#br0" timeOffset="178160.55">11501 6050 0,'17'-18'79,"1"18"-64,-1 0-15,1 0 16,0 0-16,-1 0 15,1 0-15,0 0 16,-1 0 0,1 0-16,0 0 0,-1 0 15,1 0-15,0 0 0,-1 0 16,1-17-16,-1 17 0,1 0 16,0 0-16,-1 0 15,1 0-15,0 0 0,17 0 16,-17 0-16,-1 0 15,1 0-15,-1 0 0,1 0 16,0 0-16,-1 0 0,1 0 16,0 0-16,-1 0 15,1 0-15,0 0 16,-1 0-16,1 0 0,-1 0 16,1 0-16,0 0 15,-1 0-15,1 0 0,0 0 16,-1 0-16,1 0 0,0 0 15,-1 0-15,1 0 0,-1 0 16,1 0-16,0 0 0,-1 0 16,19 0-16,-1 0 0,-17 0 15,-1 0-15,1 0 0,17 0 16,-17 0-16,17 0 0,-17 0 16,-1 0-16,1 0 0,0 0 15,-1 0-15,19 0 0,-19 0 16,1 0-16,-1 0 0,1 0 15,0 0-15,-1 0 0,1 0 0,0 0 16,-1 0-16,1 0 0,0 0 16,-1 0-16,1 0 0,0 0 15,-1 0-15,1 0 0,-1 0 16,1 0-16,0 0 16,-1 0-16,1 0 0,0 0 15,-1 0-15,1 0 0,0 0 0,-1 0 16,1 0-16,-1 0 0,19 0 15,-19 0-15,1 0 16,17 0-16,-17 0 0,0 0 16,-1 0-16,1 0 0,-1 0 15,1 0-15,0 0 16,-1 0 0,-34 0 62,-1 0-63,18-18-15,-18 18 16,1 0-16,-1-17 16,1 17-16,-1 0 15,18-18-15,-18 18 0,1 0 16,-1-18-16,0 18 15,18-17-15,-17 17 16,17-18 0,0 0-1,17 18 48,-17 18-48,18-18 1,0 0-16,-18 18 0,17-18 16,1 0-16,0 17 15,-1-17-15,1 0 0,-1 18 16,1-18-16,0 0 16,-1 18-16,1-18 0,0 0 15,-18 17-15,17-17 0,1 0 16,0 0-16,-1 0 15,1 0 1,-1 0 0,-34 0 31,17 18-32,-18-18-15,1 0 0,17 17 0,-18-17 16,-17 0-16,17 18 0,-17 0 15,17-1-15,0 1 16,1-18-16,-1 18 0,1-18 0,-1 17 16,0-17-16,18 18 15,-17-18-15,-1 0 16,0-18 15</inkml:trace>
  <inkml:trace contextRef="#ctx0" brushRef="#br0" timeOffset="179193.37">12700 5486 0,'0'-18'16,"0"0"-1,-18 1 1,18-1-16,0 1 16,0-1-16,-17 18 15,17-18-15,-18 18 16,18-17-16,0-1 16,-18 18-16,1 0 15,-1 0-15,1 0 16,-1 0-1,0 0-15,1 18 16,-1-18-16,18 17 16,-18-17-16,1 18 15,17 0-15,-18-18 16,18 17-16,0 1 0,-18-18 0,18 17 16,0 1-16,-17 0 15,17-1 1,0 1-16,17 0 0,-17-1 15,0 1 1,18-18-16,-18 18 16,18-18-16,-18 17 0,17-17 15,1-17 1,0 17-16,-1 0 16,1-18-16,0 0 15,17-17 1,-18 35-16,1-18 0,0 1 15,-1-1 1,-17 0-16,0 1 16,18 17-16,-18-18 15,0 1 1,0 34 15,0 1-15,0-1-16,0 19 31,0-19-31,0 1 16,18-18-16,-18 18 0,17-1 15,-17 1 1,18-18-16,0 18 16,-1-18-1,1 0 1,17 17-1</inkml:trace>
  <inkml:trace contextRef="#ctx0" brushRef="#br0" timeOffset="182444.04">15081 5821 0,'0'-18'31,"18"18"-31,-36 0 47,18-17-47,0-1 16,0 0-1,-17 18 1,17-17-16,0-1 16,-18 18-16,18-18 15,0 1-15,-18 17 0,18-18 16,-17 18-16,17-18 16,0 1-1,-18 17-15,18-18 0,-18 18 0,18-17 16,-17 17-16,17-18 15,-18 18-15,18-18 0,-18 18 16,1-17-16,-1-1 16,1 0-1,-1 18-15,0 0 16,18-17-16,-17 17 16,-1 0-16,18-18 15,-18 18-15,18-18 16,-17 18-16,-1 0 15,0 0-15,1 0 16,-1-17 0,1 17-1,-1 0-15,0 0 16,1 0-16,-1 0 16,0 0-1,1 0-15,-1 0 16,0 0-16,1 0 15,-1 0 1,1 17-16,-1-17 16,0 0-1,1 0-15,-1 0 0,0 0 16,1 18-16,-1-18 16,0 0-1,1 18 1,-1-18-16,1 0 15,-1 17-15,0-17 16,1 0 0,17 18-16,-18-18 15,0 18-15,1-18 16,-1 17 0,0 1-1,1-18 16,17 18-31,-18-1 16,0 1 0,1-18-1,17 17-15,-18 1 16,18 0 0,-17-18-16,17 17 15,0 1 1,-18 0-16,18-1 15,-18 1 17,18 0-32,0-1 15,0 1 1,0-1-16,-17 1 16,17 0-1,0-1 1,0 1-16,0 0 15,0-1 1,17-17-16,-17 18 16,0 0-1,0-1 1,0 1 0,0-1-16,0 1 15,18-18 1,-18 18-16,0-1 15,18 1 1,-18 0 0,17-18-1,-17 17-15,0 1 16,18-18-16,-18 18 16,17-18-16,-17 17 15,18-17-15,-18 18 16,18-18-1,-18 18-15,17-18 16,-17 17 0,18-17-16,-18 18 15,18-18 1,-18 17-16,17-17 16,1 0-1,-18 18-15,18-18 0,-1 18 31,1-18-15,0 0-16,-1 17 16,1-17-1,-1 0 1,1 0-16,0 0 16,-1 0-1,1 0-15,0 0 16,-1 0-1,1 0-15,-18 18 16,18-18-16,-1 0 16,1 0-16,-1 0 15,1 0 1,0 0-16,-18-18 0,17 18 16,1 0-1,0 0-15,-1 0 16,1 0-16,0-17 15,-1 17-15,1 0 16,-1 0 15,1-18-31,0 18 16,-1 0 0,-17-18-16,18 18 15,0 0 1,-18-17-16,17 17 15,1-18 1,0 1 0,-1-1-1,1 18 1,-18-18-16,0 1 16,17 17-16,1 0 15,-18-18 1,18 18-1,-18-18-15,17 18 32,-17-17-32,0-1 15,18 18 1,-18-18-16,0 1 31,0-1-15,18 18-1,-18-18-15,0 1 16,0-1 0,17 18-1,-17-17-15,18 17 32,-18-18-32,0 0 15,0 1 1,18-1-1,-18 0 17,0 1-17,0-1 32,0 0 0</inkml:trace>
  <inkml:trace contextRef="#ctx0" brushRef="#br0" timeOffset="184469.14">14482 5750 0,'17'0'0,"1"-17"31,-1 17-16,-17-18 1,0 0 0,0 1-1,-17 17 1,17-18 0,-18 18-16,18-18 15,-17 18-15,-1-17 16,0 17-1,1 0-15,-1 0 16,0 17-16,1-17 0,-1 18 16,0-18-1,1 0-15,-1 18 16,1-18 0,17 17-16,-18-17 0,18 18 0,-18-18 15,18 18-15,-17-1 16,-1 1-1,18 0 1,0-1-16,18-17 0,-18 18 16,17-1-1,1-17 1,-18 18-16,18-18 16,-1 0-16,1-18 0,-1 18 15,1 0-15,0 0 16,-18-17-16,17 17 0,1-18 15,0 18-15,-1-17 0,1-1 16,0 18-16,-18-18 0,17 18 16,1-17-1,-18-1-15,17 18 0,-17-18 16,18 18-16,-18 18 78,-18-18-78,18 18 16,0-1-1,0 1-15,0 0 16,0-1-16,0 1 16,0-1-16,0 1 15,0 0 1,0-1-16,0 1 0,0 0 15,-17-1-15,17 1 16,0 0-16,0-1 16,17 1 15,-17-36 16,36 1-16</inkml:trace>
  <inkml:trace contextRef="#ctx0" brushRef="#br0" timeOffset="184865.64">14676 5891 0,'0'18'31,"0"0"-15,-18-18-16,18 17 15,0 1-15,0 0 16,0-1 0,-18-17-16,18 18 15,0-1-15,0 1 16,-17-36 93</inkml:trace>
  <inkml:trace contextRef="#ctx0" brushRef="#br0" timeOffset="193149.04">13353 8502 0,'0'-18'47,"0"1"15,-18 17-46,18-18-16,0 0 15,-18 18 17,18-17-32,0-1 15,0 0 1,0 1-1,-17 17-15,17-18 16,-18 18-16,18-17 16,-18 17-16,18-18 15,-17 18 1,17-18-16,-18 18 16,18-17-16,-17 17 0,-1-18 15,0 0 1,1 18-1,17-17-15,-18 17 16,0-18-16,1 0 16,17 1-1,-18 17-15,0-18 16,1 1 0,-1 17-1,18-18-15,-17 18 16,-1 0-16,0 0 15,18-18-15,-17 18 16,-1 0-16,0-17 0,1 17 16,-1 0-1,0 0 1,1 0-16,-1 0 0,0 0 16,1 0-1,-1 0-15,1 0 16,-1 0-16,0 0 0,1 0 15,-1 0-15,0 17 16,1-17 0,-1 18-16,0-18 0,1 0 15,-1 0-15,1 18 16,-1-18-16,0 0 16,1 17-16,-1-17 15,18 18-15,-18-18 0,1 0 0,17 17 16,-18-17-16,0 0 15,1 18 1,-1 0 0,0-18-16,18 17 0,-17-17 15,-1 18 1,1-18-16,17 18 16,-18-1-16,18 1 15,-18-18-15,18 18 0,-17-1 16,17 1-16,-18-1 15,18 1 1,0 0-16,0-1 0,-18-17 16,18 18-16,0 0 0,-17-1 15,17 1-15,0 0 16,0-1-16,0 1 16,-18-1-16,18 1 15,0 0 1,0-1-16,0 1 0,0 0 15,0-1-15,0 1 16,0 0-16,0-1 16,0 1-16,18 0 15,-18-1-15,17 1 16,-17-1-16,0 1 16,18 0-16,-18-1 0,0 1 15,18-18-15,-18 18 16,17-1-1,1 1-15,-18 0 16,18-18-16,-1 17 16,-17 1-16,18-18 15,-18 17-15,17-17 16,-17 18-16,18-18 0,-18 18 0,18-18 16,-18 17-16,17-17 15,-17 18-15,18-18 0,0 18 16,-1-18-1,1 17-15,0-17 0,-1 0 16,1 18-16,0-18 16,-1 0-16,-17 18 15,18-18-15,-1 0 16,1 17-16,0-17 16,-1 0-16,1 0 15,0 0-15,-1 0 0,1 0 0,0 0 16,-1 0-16,1 0 15,-1 0-15,1 0 0,0 0 16,-1-17-16,1 17 0,0 0 16,-1-18-16,1 18 15,0 0-15,-1 0 16,1-18-16,0 18 0,-1 0 16,1-17-1,-1 17 1,-17-18-16,18 18 0,0-18 15,-1 1 17,1-1-32,0 18 15,-18-18 1,17 18-16,1 0 16,-18-17-16,18 17 0,-1 0 15,-17-18-15,18 1 16,-1-1-1,-17 0-15,18 18 16,-18-17-16,18-1 16,-18 0-16,17 18 15,-17-17-15,0-1 0,18 0 16,-18 1-16,0-1 0,0 1 16,0-1-1,0 0-15,0 1 16,18-1-16,-18 0 0,0 1 15,0-1-15,0-17 16,0 17-16,17 0 16,-17 1-16,0-1 0,0 1 0,0-1 15,18 0-15,-18 1 0,0-19 16,-35 1 0</inkml:trace>
  <inkml:trace contextRef="#ctx0" brushRef="#br0" timeOffset="194292.21">12753 8537 0,'0'-17'31,"18"17"-16,-18-18 1,0 0 0,0 1-1,-18 17-15,18-18 16,-18 18 0,18-18-16,-17 18 15,-1-17-15,0 17 16,18-18-1,-17 18-15,-1 0 16,0 18-16,1-18 16,-1 0-16,1 0 0,17 17 15,-18-17-15,0 0 16,1 18-16,-1 0 16,18-1-1,-18-17-15,18 18 0,0 0 16,0-1-1,0 1-15,0-1 16,18 1 0,-18 0-16,18-18 0,-1 0 15,-17 17-15,18-17 16,0 0-16,-1 0 16,1 0-16,-18-17 0,17 17 15,1 0-15,0-18 16,-1 0-16,1 1 15,0 17-15,-18-18 16,17 1-16,1-1 16,0 0-16,-1 1 15,-17 34 48,0 1-48,0 0-15,0-1 16,18 1 0,-18-1-16,0 1 0,0 0 0,0-1 15,0 1-15,0 0 0,0-1 16,0 1-16,0 0 16,0-1-16,0 1 15,0 0-15,0-1 16,0 1-1,0-1-15,0 1 47,35-18 0</inkml:trace>
  <inkml:trace contextRef="#ctx0" brushRef="#br0" timeOffset="194944.68">12982 8731 0,'0'-17'16,"-17"17"0,17-18 31,17 18-32,1-18 1,0 18-1,-1 0 1,1 18 15,-18 0-15,0-1 0,-18 1-1,18 0-15,0-1 16,-17-17-16,17 18 15,0-1-15,-18-17 16,18 18-16,0 0 16,0-1-1,0 1 63,18-18-62,-18-18-16,0 36 16,17-18-16,-17-18 15,18 36-15,-18-36 0,17 36 16,1-36-16,0 18 16,-1 0-1,1-17 16</inkml:trace>
  <inkml:trace contextRef="#ctx0" brushRef="#br0" timeOffset="197161.2">11148 6756 0,'-18'0'31,"36"0"219,-18 17-250,17-17 16,-17 18 0,0 0-1,18-18-15,-18 17 16,18-17 0,-18 18-16,0 0 15,17-18-15,-17 17 0,18-17 16,-18 18-16,18-1 0,-1 1 15,1 0 1,0-1-16,-1-17 16,-17 18-1,18 0-15,-1-18 16,1 17-16,-18 1 16,18-18-16,-1 0 15,-17 18-15,18-1 16,-18 1-1,18-18-15,-18 17 0,17-17 16,-17 18 0,18-18-16,-18 18 15,18-18-15,-18 17 16,17 1 0,1-18-16,-1 18 15,-17-1 1,18-17-16,0 18 15,-1 0 1,1-1-16,-18 1 16,18-18-1,-1 17-15,1 1 16,0 0-16,-1-18 16,-17 17-16,18-17 15,-18 18-15,18-18 0,-18 18 0,17-18 16,-17 17-16,18-17 15,-1 18-15,1-18 16,0 18-16,-18-1 0,0 1 16,17-18-16,1 18 15,0-1-15,-1 1 16,1-1 0,-18 1-1,18-18-15,-18 18 0,17-18 16,1 17-16,-1-17 15,-17 18-15,18 0 16,0-18-16,-18 17 16,17-17-16,-17 18 15,18 0-15,0-18 16,-18 17-16,17 1 16,1-18-16,-18 17 15,18-17-15,-18 18 16,0 0-16,17-18 15,1 17-15,-1 1 16,1 0 15,0-18-31,-18 17 16,17 1-16,1-18 31,-18 18-31,18-18 16,-18 17-1,0 1 1,17-18-16,-17 18 16,18-18-1,-18 17 1,18-17-16,-18 18 16,0-1 15,17-17-16,-17 18 17,0 0-17,0-1 1,18-17 0,-18 18-1,0 0 1,-18-18 93</inkml:trace>
  <inkml:trace contextRef="#ctx0" brushRef="#br0" timeOffset="197753">12188 8008 0,'-17'0'15,"17"18"32,17-18-31,1 0 0,0 0-1,-18 17-15,17-17 16,1 0-1,-18 18-15,18-18 16,-1 0-16,-17 18 16,18-18-16,0 0 15,-18 17-15,17-17 16,1 0 0,-1 0 30,-17-17-46,-17 17 32,17-18-32,0 0 15,0 1 1,0-1 0,17 18-16,-17-18 0,0 1 15,0-1-15,18 1 16,-18-1-1,0 0 1,0 1 15</inkml:trace>
  <inkml:trace contextRef="#ctx0" brushRef="#br0" timeOffset="198892.67">11853 7161 0,'0'-17'0,"0"-1"16,-17 0-1,34 18 63,1 18-62,-18 0 0,18-1-1,-18 1-15,17 0 0,-17-1 16,0 1-16,18 0 16,-18-1-16,18 1 15,-18-1-15,17-17 16,-17 18-16,0 0 31,0-36 0,0 0-31,18 18 16,-18-17-16,17 17 16,-17-18-16,18 1 15,0-1-15,-1 18 16,-17-18-16,18 18 0,0 0 15,-1-17-15,1 17 16,0 0 0,-1 0-16,-17 17 15,18-17-15,-1 18 16,-17 0 0,0-1-1,0 1 1,-17-1-16,17 1 15,-18 0 1,1-1 0,-1-17-16,18 18 15,-18-18-15,1 18 16,-1-18 0,0 0-16,1-18 15,-1 18-15,0 0 16,1 0-16,-1 0 15,1 0 1,17-18 31</inkml:trace>
  <inkml:trace contextRef="#ctx0" brushRef="#br0" timeOffset="-204095.83">14870 5398 0,'17'0'16,"-17"-18"-16,0 0 15,18 18-15,-18-17 16,17-19 0</inkml:trace>
  <inkml:trace contextRef="#ctx0" brushRef="#br0" timeOffset="-202103.75">14905 5292 0,'-18'0'250,"18"-18"-234,-17 18-1,17-18-15,0 1 16,0-1 0,-18 18-16,18-18 0,0 1 15,0-1 1,0 1-16,0-1 0,0 0 16,0 1-16,0-1 15,0 0-15,18 1 0,-18-1 16,0 0-16,0 1 0,17-1 0,-17 1 15,0-19-15,18 19 0,-18-1 16,17 0-16,-17 1 0,18-1 16,-18 0-16,0 1 15,18-1-15,-1-17 16,1 35-16,0-35 16,-18 17-16,17 0 0,1 1 15,0 17-15,-18-18 0,17 18 16,1-18-16,0 1 15,-1 17-15,1 0 0,-1-18 16,1 18-16,0-18 0,-1 18 16,19 0-16,-19-17 15,1 17-15,0 0 0,17 0 0,-18 0 16,1-18-16,0 18 0,-1 0 16,1 0-16,0 18 15,-1-18-15,1 0 0,0 0 16,-1 0-16,36 17 15,-53 1 1,18 0-16,-18-1 16,17-17-16,-17 18 0,18-18 15,-18 18-15,18-1 0,-18 1 16,17 0-16,-17-1 16,0 1-16,0-1 0,18 1 0,-18 0 15,18-1-15,-18 1 16,0 0-16,0-1 0,17 1 15,-17 0-15,0-1 16,0 1-16,18 17 16,-18 18-1,0-35-15,-18-18 16,18 17-16,0 1 0,0 0 16,0-1-16,0 1 0,-17-18 0,17 18 15,0 17-15,-18-18 16,18 1-16,0 0 0,-18-1 15,18 1-15,-17 0 0,17-1 16,-18 1-16,18 0 0,-18-1 16,1 1-16,-1-18 0,18 18 15,-17-1-15,-1 1 0,0-18 16,-35 35 0,18-17-1,17-1-15,1-17 16,-1 18-16,0-18 15,18 18-15,-17-18 0,-1 0 16,1 17-16,-1-17 16,0 0-16,1 18 15,-1-18-15,0 0 16,1 0 0,-1 0-1,0 0 1,1 0-1,-1-18 17,36 18-17,-18-17 1,17 17-16,-17-18 16,18 18-1,-18-18-15,18 18 16,-1-17-16,1 17 15,0 0 1,-18-18-16,17 18 16,1 0-1,0-18 1,-36 36 15,0 0 0,1-1-31,-1-17 16,0 0-16,18 18 16,-17-18-16,-1 18 15,0-18-15,1 0 16,17 17-16,-18-17 0,1 0 16,-1 0-16,0 18 15,1-18-15,-1 0 31,18 18 16,18-18-47,-18 17 16,17-17-16,1 0 16,-18 18-16,18-18 15,-1 0-15,1 0 0,-1 0 16,1 17-16,0-17 15,-1 0-15,1 0 16,0 0-16,-1 0 16,1 0-16,0 0 15,-1-17 1</inkml:trace>
  <inkml:trace contextRef="#ctx0" brushRef="#br0" timeOffset="-200796.01">16087 4568 0,'0'-17'31,"0"-1"-15,0 1 15,0-1-15,0 0-16,-18 18 15,18-17-15,0-1 16,-18 18-16,1-18 16,-1 18-1,0 0-15,1-17 0,-1 17 16,1 0-1,-1 0-15,18 17 0,-18-17 16,1 0-16,-1 0 16,18 18-16,-18-18 15,18 18 1,0-1-16,-17-17 0,17 18 16,-18 0-1,18-1-15,0 1 16,-18-1-16,18 1 0,18 0 15,-18-1-15,0 1 16,0 0-16,18-18 16,-18 17-16,17-17 15,-17 18 1,18-18 0,-18-18-16,18 18 0,-1 0 15,1 0 1,0-17-16,-1 17 0,1-18 15,-1 18-15,-17-18 0,18 1 16,0 17-16,-1-18 16,1 0-16,0 18 0,-1-17 0,1-1 15,0 1-15,-1 17 16,-17-18-16,18 18 0,-18-18 16,17 18-16,-34 18 93,17 0-77,0-1-16,0 1 0,-18-18 16,18 17-16,18 1 15,-18 0-15,0-1 0,0 1 16,0 0-1,17-18-15,-17 17 16,18-17 0,-53 0 77</inkml:trace>
  <inkml:trace contextRef="#ctx0" brushRef="#br0" timeOffset="-193776.51">14340 6456 0,'0'-18'78,"0"36"0,-17-18-62,17 17-1,-18-17 1,18 18 0,-17-18-16,17 18 15,-18-1 1,18 1-16,0 0 16,-18-18-16,18 17 0,-17-17 15,17 18-15,-18 0 16,18-1-16,-18-17 15,18 18 1,-17-18-16,17 18 0,0-1 0,-18-17 16,18 18-16,0-1 15,-18-17-15,18 18 0,-17-18 16,17 18-16,0-1 16,-18-17-16,18 18 0,-18 0 0,1-1 15,17 1-15,-18 0 16,18-1-16,-17-17 0,17 18 15,-18-1-15,18 1 16,-18 0-16,1-1 0,17 1 16,-18-18-1,18 18-15,-18-1 0,18 1 16,-17 0-16,-1-1 16,18 1-1,-18-18-15,18 17 0,-17 1 0,-1-18 16,18 18-16,-17-1 0,17 1 15,-18-18-15,0 18 0,18-1 16,-17-17-16,17 18 0,-18 0 0,0-18 16,18 17-16,-17 1 0,17-1 15,-18-17-15,18 18 16,-18 0-16,1-1 0,-1 1 16,18 0-16,-18-1 15,1 1-15,17 0 16,-18-1-16,18 1 0,-17-18 15,17 18-15,-18-1 16,0 1-16,18-1 16,-17-17-16,17 18 0,-18 0 0,0-1 15,18 1-15,-17-18 16,17 18-16,-18-18 0,18 17 16,-18 1-16,18 0 15,-17-18-15,17 17 16,-18-17-16,18 18 15,-17-18 1,17 17-16,0 1 16,-18-18-16,18 18 15,-18-1 1,18 1 0,-17-18-1,17 18 1,0-1-1,-18-17-15,18 18 16,-18-18 0,18 18 31,-17-18-16,17 17-31,0 1 31,-18-18-15,18 18 31,0-36 124,0 0-155,0 1-16,0-1 0,0 0 16,0 1-16,0-1 15,0 0-15,0 1 16,0-1-16,0 0 0,0 1 16,-18 34 155,18 1-171,0 0 16,0-1-16,0 1 16,0 0-16,-17-18 15,34 17-15,-17 19 16,0-19-16,-17-17 0,17 18 16,0 0-16,0-1 15,0 1 1,0-1-1,17-17 79,-17-17-78,18 17-16,-18-18 15,18 18-15,-1 0 16,1-17 0,0 17-16,-1-18 15,1 18-15,0-18 16,-1 18-16,1-17 16,-1 17-16,-17-18 62</inkml:trace>
  <inkml:trace contextRef="#ctx0" brushRef="#br0" timeOffset="-192101.44">13476 6756 0,'0'-18'0,"0"0"31,0 1-15,-18 34 46,36-17-46,-18 18-16,0 0 16,0-1-1,0 1-15,18 0 0,-18-1 0,0 1 16,0 0-16,0-1 16,0 1-16,0-1 0,17-17 15,-17 18-15,0 0 16,0-1-16,0 1 0,0 0 15,0-1 1,0 1 15,0-36 32,18 18-48,-18-17-15,0-1 16,18 0-16,-18 1 16,17 17-16,-17-18 15,18 0-15,0 18 16,-18-17-16,17-1 0,1 18 16,-18-17-1,17 17-15,1-18 16,0 18-1,-1 0 17,-17 18-32,18-18 15,0 0 1,-18 17-16,0 1 16,17-18-1,-17 17-15,18-17 16,-18 18-1,0 0 1,0-1 0,-18-17-16,18 18 0,-17-18 15,17 18-15,0-1 16,-18-17-16,18 18 16,-18-18-16,1 0 15,-1 18-15,0-18 0,18 17 16,-17-17-16,-1 0 0,18 18 15,-17-18-15,-1 0 16,0 0-16,1 0 16,-1 0-16,18-18 15,-18 18-15,18-17 16,-17 17 0,17-18 30,-18 36 126,36-18-172</inkml:trace>
  <inkml:trace contextRef="#ctx0" brushRef="#br0" timeOffset="-174556.28">13141 9225 0,'-18'0'31,"18"18"16,-17-18 0,17 17-16,-18-17-15,0 0-1,18 18 17,-17-18-32,-1 0 15,1 18 1,-1-18 15,0 0-15,1 0-1,17 17-15,-18-17 16,0 0 0,1 0-16,-1 0 15,18 18 1,-18-18-16,1 0 16,-1 0-1,0 0 1,1 0-1,-1 0-15,1 0 32,-1 0-32,0 0 15,1 0 1,-1 0-16,18 18 0,-18-18 16,1 0-1,-1 0-15,0 0 16,1 0-1,17-18-15,-18 18 16,1 0 0,-1 0-1,0 0 1,1 0 0,-1 0-1,0 0 1,18-18-1,-17 18 1,-1 0 0,0 0-1,1 0 1,17-17-16,-18 17 16,0 0-1,18-18 1,-17 18-16,-1-18 31,1 18 0,17-17-31,-18 17 16,18-18 0,-18 18-16,18-17 15,-17 17-15,-1-18 31,18 0-15,-18 18 0,18-17-16,-17 17 15,17-18 1,-18 18 0,18-18-16,-18 1 15,18-1 1,-17 18-1,17-18-15,-18 18 16,18-17-16,0-1 16,0 0-1,-17 18-15,17-17 16,0-1 0,-18 1-16,18-1 15,0 0 1,-18 18-1,18-17-15,0-1 16,-17 18-16,17-18 16,-18 1-1,18-1-15,0 0 16,0 1 0,0-1-1,0 1 1,-18 17-16,18-18 15,0 0 1,0 1-16,0-1 16,0 0-1,0 1 1,0-1 0,-17 18-1,17-18-15,0 1 16,17 17-16,-17-18 15,0 0 1,0 1 0,0-1-1,18 1-15,-18-1 16,0 0 0,0 1-1,0-1-15,18 0 16,-18 1 15,17-1-15,-17 0-1,18 18 1,-18-17-16,18 17 16,-18-18-16,17 18 15,-17-17-15,0-1 16,18 18-16,-1-18 15,1 18 1,-18-17-16,18-1 16,-1 18-1,-17-18 1,18 18 0,-18-17-16,18 17 31,-18-18-31,17 18 15,-17-18 1,18 18-16,-18-17 16,18 17-16,-18-18 15,17 18-15,-17-17 16,18 17 0,-18-18-1,17 18-15,-17-18 31,18 18-31,-18-17 32,18 17-32,-18-18 15,17 18 1,1 0 0,-18-18-16,18 18 15,-1-17 1,1 17-1,-18-18 1,18 18-16,-1 0 31,1 0-15,-18-18-16,18 18 16,-1 0-1,1 0 1,-18-17-1,17 17 1,1 0-16,0 0 16,-18-18-1,17 18-15,1 0 16,0 0 0,-1 0-1,1 0 1,0 0 15,-18-17-31,17 17 0,1 0 31,-1 0-15,1 0 0,0 0-1,-1 0 1,1 0-1,-18 17-15,18-17 16,-1 0 0,1 0-1,0 0 17,-1 0-17,1 0 1,0 18-1,-1-18 1,1 0 0,-1 17 15,1-17-15,0 18-1,-1-18 1,-17 18 15,18-18-31,0 0 16,-18 17-16,17-17 15,1 18 1,0-18 0,-18 18-1,17-18 1,-17 17-16,0 1 15,18-18 1,-18 18 0,17-18-1,-17 17-15,0 1 16,18-18-16,-18 17 16,18-17-1,-18 18 1,0 0-1,17-18-15,-17 17 16,0 1 0,18-18-1,-18 18 1,0-1 0,18-17-16,-18 18 31,17-18-16,-17 18-15,0-1 32,0 1-1,18-18-15,-18 17-1,0 1 1,0 0-1,0-1 17,0 1-17,0 0 1,0-1 0,18-17-1,-18 18 1,0 0-1,0-1 1,0 1 0,0-1-1,0 1 1,0 0 0,0-1-1,0 1-15,0 0 16,0-1-1,0 1 17,-18 0-32,18-1 15,0 1 1,-18 0-16,18-1 16,0 1-16,0-1 15,-17 1 1,17 0-1,0-1-15,-18-17 16,18 18-16,0 0 16,0-1-1,-18 1 1,18 0 0,0-1-1,-17-17-15,17 18 16,0-1-1,-18-17-15,18 18 16,0 0 0,0-1-16,-18 1 15,18 0 17,-17-18-32,17 17 15,-18-17-15,18 18 16,-17-18-1,17 18-15,0-1 16,-18-17 0,18 18-16,-18 0 31,1-18-15,17 17-16,-18-17 15,0 18 16</inkml:trace>
  <inkml:trace contextRef="#ctx0" brushRef="#br0" timeOffset="-149881.75">5151 7426 0,'17'18'93,"-17"-1"-77,18-17-16,-18 18 16,0 0-1,0-1 1,0 1-16,0-1 16,17-17-1,-17 18-15,0 0 16,0-1 46</inkml:trace>
  <inkml:trace contextRef="#ctx0" brushRef="#br0" timeOffset="-147629.18">4128 7885 0,'0'17'0,"-18"-17"31,0 0-15,1 18 15,-1-18-15,0 0-1,1 0 1,-1 18 15,0-18 0,18 17-15,-17-17 0,-19 18-1</inkml:trace>
  <inkml:trace contextRef="#ctx0" brushRef="#br0" timeOffset="-138525.91">13582 8361 0,'18'0'141,"-1"0"-126,1 0 1,-1 0-1,-17-18-15,18 18 16,0 0 0,-1 0-1,1 0-15,-18-17 16,18 17-16,-1 0 16,1-18-1,0 18 1,-1 0-1,1 0-15,0 0 16,-18-18-16,17 18 16,18 0-1,-35-17-15,18 17 0,0 0 16,-1-18-16,1 18 16,0-18-1,-1 18 1,1 0-1,-18-17-15,18 17 0,-1 0 16,-17-18 0,18 18-16,-1-18 0,1 18 15,-18-17 1,18 17-16,-1-18 16,1 1-1,0 17-15,-18-18 16,17 18-16,1-18 15,0 1 1,-1 17-16,-17-18 0,18 18 16,0 0-16,-18-18 15,17 18-15,1-17 0,-1-1 16,1 18-16,0-18 0,-1 1 16,1-1-1,0 18-15,-1-17 16,1 17-16,0-18 0,-18 0 15,17 18-15,-17-17 16,18 17-16,-18-18 16,17 18-16,1-18 15,-18 1-15,18 17 0,-1-18 16,-17 0-16,18 1 16,-18-1-16,18 18 0,-1-18 15,-17 1-15,18 17 0,-18-18 16,18 1-16,-1-1 15,-17 0-15,18 18 16,-18-17-16,0-1 0,17 18 16,-17-18-16,0 1 15,18-1-15,-18 0 16,0 1-16,18 17 0,-18-18 0,17 1 16,-17-1-16,0 0 15,18 1-15,-18-1 16,0 0-1,18 1-15,-18-1 16,0 0-16,0 1 16,0-1-1,0 0-15,0 1 16,0-1-16,17 1 16,-17-1-1,0 0-15,18 1 16,-18-1-16,0 0 15,0 1 1,0-1-16,-18 18 16,36-18-16,-18 1 15,0-1-15,0 1 16,0-1-16,0 0 16,0 1-16,0-1 15,-18 0-15,18 1 16,0-1-16,0 0 15,0 1 1,0-1-16,0 1 16,0-1-16,0 0 15,18 1 1,-36-1-16,18 0 0,18 18 16,-18-17-16,-18-1 0,18 0 15,0 1 1,-17-1-16,17 1 15,-18-1 1,18 0-16,0 1 16,-18 17-1,18-18-15,0 0 16,0 1 0,0-1-1,0 0 1,0 1 15,-17 17-31,17-18 0,-18 0 31,18 1 63,0 34 0,0 1-63,0 0-15,0-1-1,0 1 1,0 0-16,0-1 16,-18 1-1,18 0 1,18-1 15,-36-17 0,36 0 47,-36 0-62,18-17 0,0-1-1,0 0 1,18 18 0,-18-17-16,0-1 15,0 0 1,0 1-1,0-1 1,0 0 0,0 1-1,0-1 17,0 1-17,0 34 95,18-17-95,-1 18 1,1-1-1,-18 1 1,18 0 0,-18-1-16,17-17 15,-17 18-15,18-18 16,-18 18-16,18-18 31,-18 17-15,17 1-1,-34 0 17</inkml:trace>
  <inkml:trace contextRef="#ctx0" brushRef="#br0" timeOffset="-137097.41">15169 7691 0,'0'-18'15,"-17"18"1,17-18 0,0 1-1,0-1 1,0 0-1,0 1-15,-18-1 16,18 0 0,0 1-16,-17 17 15,17-18-15,-18 1 16,0 17 0,18-18-16,-17 18 15,-1 0-15,0 0 16,1 0-1,-1 0 17,18 18-32,-18-18 15,18 17-15,-17 1 16,17-1 0,-18 1-16,18 0 15,-18-1-15,18 1 16,0 0-16,0-1 15,0 1 1,18 0 0,-18-1-16,0 1 15,0-1 1,18-17-16,-18 18 16,0 0-1,17-18-15,-17 17 31,18-17-15,0-17-16,-1 17 31,-17-18-31,18 18 16,0-18-16,-18 1 16,17 17-16,-17-18 0,36 1 15,-19-19-15,-17 19 16,0-1-16,18 0 0,-18 1 15,17 17-15,-17-18 0,0 0 16,18 1-16,-18-1 16,0 1-1,0 34 48,18 1-63,-18-1 15,-18-17-15,36 18 0,-18 0 16,-18-18-16,18 17 0,18 1 16,-18 0-16,0-1 15,0 1-15,17 0 16,1-18-16,0 0 16,-1 0-1,1 0 1</inkml:trace>
  <inkml:trace contextRef="#ctx0" brushRef="#br0" timeOffset="-114870.58">12100 9172 0,'-17'0'234,"17"-17"-156,-18 17-31,0 0 0,1 0 0,-1 0-32,0 17 17,1-17-17,-1 0 17,1 0-17,-1 0 1,18 18-1,-18-18-15,1 0 32,-1 0-17,0 18 1,1-18 15,17 17-15,-18-17-1,0 18 1,1-18 0,17 17-16,-18-17 15,18 18-15,-17-18 16,17 18-16,-18-18 16,18 17-1,-18-17 1,18 18 15,-17-18-15,17 18-16,0-1 15,-18-17 1,18 18-16,0 0 16,0-1-1,0 1 1,0-1-1,0 1 1,0 0 0,0-1-1,0 1 1,0 0 0,0-1-1,0 1 1,0 0-16,0-1 31,18 1-15,-18-1-1,17-17 1,-17 18 0,18-18-16,-18 18 15,18-18 1,-18 17-1,0 1 1,0 0-16,17-18 16,-17 17-16,0 1 31,18 0-15,-1-1 30,1-17-30,-18 18 0,18-18-1,-18 17 1,17-17 0,-17 18-16,18 0 15,0-1 1,-1-17-1,-17 18 1,18-18-16,0 18 31,-1-1-15,1-17 0,-1 0 15,1 18-16,0-18 1,-1 0-16,1 0 31,0 0-15,-1 0-16,1 0 16,0 0 15,-1 0-16,1 0 1,-1 0 0,1 0 15,-18-18-31,18 18 0,-1 0 16,-17-17-1,18 17-15,-18-18 16,18 18-1,-1 0-15,-17-18 16,18 18 0,0 0-1,-18-17-15,17 17 16,-17-18-16,18 0 16,-18 1 15,17 17-31,-17-18 15,0 1 1,18 17-16,-18-18 16,0 0-1,18 18 1,-18-17-16,0-1 16,17 18-16,-17-18 0,0 1 15,0-1 1,18 18-16,-18-18 15,0 1 1,0-1 0,0 1-1,0-1 1,0 0 15,-18 18-31,18-17 16,0-1 15,0 0-15,0 1-1,-17-1 17,-1 36 77,18-1-78,-18-17-31,18 18 16,0 0-16,-17-18 15,17 17-15,0 1 32,-18-18-17,18 18-15,18-18 78,-1-18-46,1 0-17,-18 1 1,18 17-16,-18-18 16,17 0-1,-17 1-15,18 17 16,-18-18-16,0 0 15,18 18 95,-18 18-95,0 0 1,0-1-16,17 1 16,-17 0-16,18 35 15,-18-36 1,0 1-16,0-1 0,18 1 16,-18 0-1,17-18 1,-17 17-16,18-34 47,-36 17-16</inkml:trace>
  <inkml:trace contextRef="#ctx0" brushRef="#br0" timeOffset="-112814.82">11624 9984 0,'0'17'157,"0"1"-142,18-18-15,-18 18 0,0-1 16,0 1-16,17-18 0,-17 17 15,0 1-15,0 0 0,0-1 16,18 1-16,-18 0 16,0-1-16,0 1 15,18 0 1,-18-1 0,0 1-16,0-1 31,0-34 63,0-1-63,0 1-16,0-1 1,17 18-16,-17-18 16,18 18-1,-18-17 1,18 17-16,-18-18 16,17 18-16,1-18 31,-1 18-16,-17-17-15,18 17 16,0 0 15,-1 0-15,1 0 15,0 17 0,-1-17-15,-17 18 15,18-18-31,-18 18 32,18-18-17,-18 17 1,0 1-1,0 0 17,0-1-17,0 1 32,0-1-16,-18-17-15,18 18-16,-18-18 16,18 18-1,-17-18-15,-1 0 16,18 17-16,-18-17 16,1 0-1,-1 0 16,0 0-15,1 0 0,-1 0-1,1 0 1,-1 0 0,0 0-1,18-17 1,-17 17-1,-1 17 95</inkml:trace>
  <inkml:trace contextRef="#ctx0" brushRef="#br0" timeOffset="-102686.48">9013 6103 0,'0'0'0,"-17"0"0,-1 0 16,1 0 0,-1 0-1,18-18 16,0 36 16,18-18-31,-1 0-16,1 0 16,-1 0-16,1 0 0,0 0 15,-1 0-15,1 0 0,0-18 16,-1 18-16,19 0 0,-19 0 15,36 0 1,0 0-16,-35 0 0,17 0 16,-17 0-16,17 0 0,0 0 15,-17 0-15,-1 0 0,19 0 16,-19 0-16,1 0 16,0 0-16,-1 0 0,1 0 0,0 0 15,-1 0-15,1 0 0,-1 0 16,1 0-16,0 0 15,-18-17-15,17 17 0,1 0 0,0 0 16,-1 0-16,1 0 16,0-18-1,-1 18-15,1 0 16,-36 0 62,18-18-78,-17 18 16,-1 0-16,18-17 15,-18 17-15,1 0 16,17-18-16,-18 18 0,0-17 16,1 17-1,-1 0-15,0 0 16,18-18-16,-17 18 15,-1 0 1,18 18 47,18-18-48,-1 0 1,1 0-16,0 17 15,-1-17-15,1 0 16,0 18 0,-1-18-16,1 0 15,-18 17-15,18-17 16,-1 0-16,-17 18 16,18-18-16,-1 0 31,-34 0 16,-1 0-32,18 18-15,-17-1 16,-1-17-16,0 18 16,18 0-16,-17-18 15,-1 17-15,18 1 0,-18 0 16,1-18-16,17 17 0,-18-17 15,18 18-15,-18-18 0,18 18 16,-17-18 78</inkml:trace>
  <inkml:trace contextRef="#ctx0" brushRef="#br0" timeOffset="-15111.65">12259 3122 0,'0'-18'16,"0"36"77,0 0-61,18-1-32,-18 1 15,0 0-15,0-1 0,0 1 16,0 0-16,0-1 0,0 1 16,0-1-16,0 1 0,17 0 15,-17-1-15,0 1 0,0 0 16,0-1-16,0 1 15,-17-36 48,17 1-63,-18-1 16,18 0-16,0 1 15,0-1-15,0 0 0,0 1 16,0-1-16,0 1 15,0-1-15,0-53 32,0 54-32,18-1 15,-18 0-15,17 18 16,-17-17-16,18 17 0,-18-18 16,18 18-16,-18-17 0,17 17 15,1-18-15,-1 18 16,1-18-16,0 18 0,-1 18 15,1-18-15,0 0 0,-1 18 16,19-18-16,-19 0 0,19 17 16,-19-17-16,18 18 0,-17-1 15,17-17-15,-17 18 0,0 0 0,-1-1 16,1 1-16,-18 0 0,18-18 16,-18 35-16,-18-35 0,18 18 15,0-1-15,-18 1 16,-17 17-16,17-17 15,-17-1-15,17-17 0,-17 18 0,0-18 16,17 18-16,-17-18 0,0 0 16,17 17-16,0-17 0,1 0 15,-1 0-15,-35-17 16</inkml:trace>
  <inkml:trace contextRef="#ctx0" brushRef="#br0" timeOffset="-14447.49">13317 3016 0,'18'0'0,"0"0"16,-18-17-16,17 17 16,-17-18-1,-17 0 17,17 36-32,-18-18 0,0 0 15,1 0-15,-1 0 16,0 18-1,1-18-15,-1 0 16,1 17-16,-1 1 0,0-18 16,18 18-16,-17-18 0,17 17 15,-18-17-15,18 18 16,-18-18-16,18 17 16,-17 1-16,17 0 15,0-1-15,0 1 0,0 0 16,-18-18-16,18 17 0,0 1 15,0 0-15,0-1 0,-18 1 16,18-1-16,-17 1 16,17 0-16,-18-1 15,18 1-15,-17-18 0,17 18 16,-18-1 0,36-17-16,-36-17 31</inkml:trace>
  <inkml:trace contextRef="#ctx0" brushRef="#br0" timeOffset="-14231.66">13070 3246 0,'18'0'15,"0"-18"-15,-1 18 16,19 0-16,-19-18 16,1 18-16,0 0 0,17 0 15,-18-17-15,1 17 0,35 17 32</inkml:trace>
  <inkml:trace contextRef="#ctx0" brushRef="#br0" timeOffset="-13679.47">13494 3422 0,'0'0'0,"0"18"16,17-18-16,-17 17 16,18-17-1,-18-17-15,18 17 16,-18-18-16,17 18 16,-17-18-16,18 18 15,-18-17-15,18-1 0,-18 0 16,0 1-16,17-1 0,-17-17 0,18 17 15,-18-17-15,17 17 0,-17-17 16,18 0-16,0-1 0,17-34 16,-17 52-16,-18 1 15,17-1-15,-17 0 0,18 1 16,0 17 0,-18 17-16,0 1 0,0 0 15,17-1-15,-17 19 16,0-19-16,18 1 0,-18-1 15,0 1-15,0 0 0,18-1 16,-18 1-16,0 0 0,0-1 0,17 1 16,-17 0-16,0-1 0,0 1 15,0-1-15,0 1 0,0 0 16,0-1-16,0 1 16,-17-18-1,17 18 1,-36-18-1</inkml:trace>
  <inkml:trace contextRef="#ctx0" brushRef="#br0" timeOffset="-13459.81">13547 3334 0,'17'0'16,"-17"-18"-16,18 18 0,17 0 0,-17 0 15,-1-18-15,19 18 0,-1-17 0,-17 17 16,17 0-16,0-18 0,-17 18 16,70-17-1</inkml:trace>
  <inkml:trace contextRef="#ctx0" brushRef="#br0" timeOffset="-12436.19">11942 3704 0,'17'-17'32,"1"17"-17,-1 0-15,1 0 16,0 0-16,17 0 16,-17 0-16,70 0 0,0-18 15,-17 18-15,-19-18 16,19 18-16,0-17 0,-1 17 15,18-18-15,-17 18 0,-1 0 16,1 0-16,0-18 0,-1 18 0,1 0 16,-18 0-16,17 0 0,-17 0 15,18 18-15,-18-18 0,17 0 16,-17 0-16,18 0 0,-19 0 0,19 0 16,-18 0-16,0-18 0,0 18 15,0 0-15,-18-17 0,0 17 16,1-18-16,-1 18 0,0-18 0,-17 18 15,17 0-15,-17-17 16,-1 17-16,1 0 16,-36 0 46,1 17-46</inkml:trace>
  <inkml:trace contextRef="#ctx0" brushRef="#br0" timeOffset="-10991.88">11836 3828 0,'17'0'63,"1"0"-48,0 0 1,-1 0-16,19-18 16,-19 18-16,1 0 0,-1 0 0,1 0 15,0 0-15,-1 0 0,1-18 16,0 18-16,-1 0 15,19 0-15,-19 0 0,1-17 0,17 17 16,-17 0-16,17 0 0,-17 0 16,-1-18-16,1 18 0,17 0 15,-17 0-15,17 0 0,-17-18 16,17 18-16,-17 0 0,17 0 16,-17 0-16,17-17 0,-17 17 0,17 0 15,0 0-15,0 0 0,-17 0 16,17 0-16,1-18 15,16 18-15,-16 0 0,-1 0 16,-17-17-16,-1 17 0,19 0 16,-19 0-16,19 0 0,-19-18 15,1 18-15,17 0 0,-17 0 0,-1 0 16,1 0-16,0-18 0,-1 18 16,1 0-16,17 0 0,-17 0 15,-1 0-15,1 0 0,0 0 16,-1 0-16,1 0 0,17 0 0,-17 0 15,0 0-15,17 0 0,-18 0 16,1-17-16,17 17 0,-17 0 16,35-18-16,0 18 15,-36 0-15,19 0 16,-19 0-16,19 0 0,-19 0 0,1 0 16,0 0-16,-1 0 0,19 0 15,-19 0-15,1 0 0,-1 0 16,1 0-16,0 0 0,-1 0 0,1 0 15,0 0-15,-1 0 0,1 0 16,0 0-16,-1 0 16,1 0-16,-1 0 0,1 0 15,0 18-15,-1-18 16,1 0-16,0 0 16,-1 0-16,1 0 15,0 0-15,-1 0 16,-17-18-16,18 18 15,0 0-15,-1 0 16,-34 0 156</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33:53.928"/>
    </inkml:context>
    <inkml:brush xml:id="br0">
      <inkml:brushProperty name="width" value="0.05292" units="cm"/>
      <inkml:brushProperty name="height" value="0.05292" units="cm"/>
      <inkml:brushProperty name="color" value="#002060"/>
    </inkml:brush>
  </inkml:definitions>
  <inkml:trace contextRef="#ctx0" brushRef="#br0">21502 5133 0,'0'0'0,"0"-18"62,0 1-15,0-1-16,0 0-15,-18 18 0,18-17-16,0-1 15,-17 18-15,17-18 16,0 1-16,-18 17 15,18-18-15,-18 1 16,1-1 0,17 0-16,-18 18 15,18-17-15,-18 17 16,18-18-16,-17 18 16,17-18-16,-18 18 0,0-17 15,1-1 1,-1 18-16,0-18 15,1 18 1,-1-17-16,1 17 16,-1 0-16,0 0 15,1 0 1,-1 0 0,0 0-1,1 0-15,-1 0 16,0 0-1,1 0-15,-1 0 16,1 0 0,-1 0-16,18 17 15,-18-17-15,1 0 16,17 18-16,-18-18 16,0 0-1,18 18-15,-17-18 16,-1 17-1,18 1 1,-18-18-16,1 18 16,-1-18-1,18 17 1,-17 1-16,17 0 16,-18-18-16,0 17 15,18 1 1,-17-18-16,17 17 0,0 1 15,-18-18-15,18 18 16,-18-18 0,18 17-16,0 1 15,0 0-15,0-1 16,0 1-16,0 0 16,0 17-1,0-18 1,0 1-1,18-18-15,-18 18 0,0-1 0,0 1 16,0 0 0,0-1-16,0 1 15,0 0-15,0-1 16,18-17-16,-18 18 16,0 0-1,0-1-15,17 1 16,-17-1-1,18-17 1,-18 18-16,0 0 16,18-18-16,-1 17 15,1 1 1,-18 0 0,17-18-16,-17 17 15,18-17 1,0 0-16,-18 18 0,17-18 15,-17 18 1,18-18-16,0 17 16,-1-17-1,1 0 1,0 0-16,-1 0 16,1 0-16,-1 0 15,1 0-15,0 0 16,-1 0-1,1 0-15,0 0 16,-1 0 0,1 0-16,0-17 15,-1 17-15,1 0 16,-1-18-16,1 18 16,0 0-16,-1-18 15,1 18 1,-18-17-16,18 17 0,-1 0 15,-17-18-15,18 18 16,-18-18-16,18 18 16,-18-17-1,17 17-15,-17-18 0,18 18 16,-18-18-16,18 18 0,-18-17 16,17-1-16,1 1 15,-1-1 1,-17 0-1,18 18-15,-18-17 16,0-1 0,18 18-16,-18-18 15,0 1 1,0-1-16,0 0 16,0 1-1,-18 17 1,18-18-16,0-17 31</inkml:trace>
  <inkml:trace contextRef="#ctx0" brushRef="#br0" timeOffset="2367.64">24042 5115 0,'17'-17'16,"-17"-1"31,0 0-16,-17 18-31,17-17 15,0-1 1,0 0 0,0 1-1,-18-1-15,18 1 16,-17-1 0,17 0-16,-18 1 0,0 17 15,18-18-15,-17 18 16,17-18-1,-18 1-15,0 17 0,1-18 16,-1 18 0,0-18-16,1 18 15,17-17-15,-18 17 0,0 0 16,1-18 0,-1 18-16,1 0 15,-1 0-15,0 0 0,18-18 16,-17 18-16,-1 0 15,0 0 1,1 0-16,-1 0 16,0 0-16,1 18 15,-1-18-15,1 0 16,-1 0 0,0 0-16,1 0 0,17 18 15,-18-18-15,0 0 16,18 17-1,-17-17-15,-1 0 16,0 18-16,1-18 16,-1 18-1,1-18 1,17 17-16,-18-17 16,18 18-16,-18-18 15,18 18-15,-17-18 16,17 17-16,-18 1 15,18 0 1,-18-1 0,18 1-1,-17-18-15,17 17 0,0 1 16,0 0 0,0-1-1,0 1-15,0 0 16,0-1-1,0 1-15,0 0 16,0-1-16,0 1 16,0-1-16,0 1 15,0 0 1,0-1 0,0 1-16,0 0 15,17-1 1,-17 1-1,18-18-15,-18 18 16,18-1-16,-18 1 16,17-18-1,1 0-15,-18 18 16,18-18-16,-1 17 16,1-17-1,-18 18-15,17-18 0,1 0 16,0 0-16,-18 17 15,17-17-15,1 0 16,0 0-16,-1 0 0,1 0 16,0 0-16,-1 0 15,1 0-15,-1 0 16,1 0-16,0 0 16,-1 0-16,1 0 15,0 0-15,-1 0 16,1 0-16,0 0 15,-1 0 1,1-17-16,-1 17 16,1 0-16,0 0 0,-1 0 15,-17-18-15,18 18 16,0 0-16,-18-17 16,17 17-16,1 0 0,-18-18 15,18 18-15,-1 0 16,1-18-16,0 18 15,-18-17-15,17-1 0,1 18 16,-18-18-16,17 1 16,-17-1-1,18 18-15,-18-18 16,18 18-16,-18-17 16,0-1-16,0 0 15,0 1 16</inkml:trace>
  <inkml:trace contextRef="#ctx0" brushRef="#br0" timeOffset="4727.92">20673 5345 0,'-18'0'47,"18"17"-31,-17-17 0,17 18-16,-18-18 15,0 18 1,1-18-16,-1 17 15,0-17-15,18 18 16,-17-18-16,-1 0 16,0 0-16,18 17 15,-17-17-15,-1 0 0,0 0 16,18 18-16,-17-18 0,-1 0 16,1 0-16,-1 18 15,0-18-15,1 0 0,-1 0 16,0 0-16,1 0 15,-19 0 1,19 0-16,-1 0 16,1 0-1,-1 0-15,0 0 16,1 0-16,-1-18 16,0 18-16,1-18 15,-1 18 1,0 0-1,18-17-15,-17 17 0,-1 0 16,18-18-16,-18 18 16,1-17-1,-1 17-15,1-18 16,-1 18-16,0-18 16,1 18-16,17-17 15,-18 17-15,18-18 0,0 0 16,-18 18-1,18-17 1,-17-1-16,17 0 16,0 1-1,0-1-15,-18 0 16,18 1 0,18-1-1,-18 1-15,0-1 16,17 18-16,-17-18 15,0 1-15,0-1 0,18 18 16,-18-18-16,0 1 16,0-1-1,18 18-15,-18-18 16,17 1 0,-17-1-16,18 1 15,-18-1 1,18 18-16,-18-18 0,17 18 15,1-17-15,-1 17 16,-17-18-16,18 18 16,0 0-16,-18-18 15,17 18-15,1-17 16,0 17-16,-1 0 31,1 0-15,0 0-16,-1 0 15,1 0 1,-18 17-16,18-17 0,-1 0 16,1 18-1,-1-18-15,1 0 16,0 18 0,-1-18-16,1 17 15,0-17 1,-18 18-16,17-18 15,1 18-15,0-18 16,-1 17-16,1-17 16,-1 18-1,1-18-15,0 17 0,-1-17 16,1 0 15,-36 0 0,1-17 1,17-1-17,-18 18 1,18-17-16,0-1 16,0 0-16,-18 1 15,18-1 1,-17 0-1,34 18 64,1 18-48,0-18-31,-1 0 15,-17 18-15,18-18 16,0 17-16,-1-17 16,1 0-16,0 18 0,-1-18 15,1 18-15,0-18 16,-18 17 15,-18-17 0,0 18-15,1-18-16,-1 17 16,0-17-16,18 18 0,-35-18 15,17 18-15,1-18 16,-1 17-16,0 1 0,1-18 16,-1 18-16,18-1 15,-17-17 1</inkml:trace>
  <inkml:trace contextRef="#ctx0" brushRef="#br0" timeOffset="5856.64">19297 5115 0,'18'18'110,"-18"0"-95,17-1-15,-17 1 0,0-1 16,0 1-16,18-18 15,-18 18 1,0-1-16,0 1 16,-18-18 31,1-18-32,17 1 1,0-1-1,0 0-15,17 1 16,-17-1 0,0 1-16,18-1 0,-18 0 15,0 1-15,18 17 16,-18-18-16,17 18 16,-17-18-16,18 18 31</inkml:trace>
  <inkml:trace contextRef="#ctx0" brushRef="#br0" timeOffset="6284.39">19526 5274 0,'18'0'31,"-18"18"-16,0-1 17,0 1-32,18-18 15,-18 18-15,0-1 16,0 1-16,17 0 16,-17-1-1,0 1 1,18-18 15,-36 0 0</inkml:trace>
  <inkml:trace contextRef="#ctx0" brushRef="#br0" timeOffset="9284.52">21625 4992 0,'0'-18'15,"18"18"1,-18-17 0,0-1 15,18 18-15,-18-18-16,17 18 31,-17-17-31,18 17 15,-18-18-15,17 18 16,1-18 0,0 18-16,-1-17 0,1 17 15,-18-18 1,18 18 0,-1 0-16,-17-18 0,18 18 15,0-17-15,-1 17 0,1 0 16,0-18-16,-1 18 15,1 0 1,-1 0-16,1-18 0,0 18 16,-1-17-16,1 17 15,0 0-15,-1-18 16,1 18-16,0 0 16,-1 0-16,1 0 0,-1 0 15,19 0 1,-1-17-16,-17 17 15,-1 0-15,1 0 16,0 0-16,-1 0 16,1 0-16,-1 0 0,1 0 0,0 0 15,-1 0-15,1 0 16,0 0 0,-1 0-16,1 0 0,0 0 15,-1 0-15,1 0 16,-1 0-16,1 0 15,0 0-15,17 0 16,-17 0 0,-1 0-16,1 0 15,0 0-15,-1 0 16,-17 17-16,18-17 0,0 0 16,-1 0-1,1 0 1,-1 18-16,1-18 15,0 0-15,-1 0 16,1 17 0,0-17-16,-1 0 15,-17 18-15,18-18 16,17 0 0,-17 0-16,-18 18 0,17-18 15,1 0-15,0 17 16,-1-17-1,-17 18 1,18-18-16,0 18 16,-1-18-16,1 0 15,0 17-15,-1-17 16,-17 18-16,18-18 16,0 0-16,-18 18 15,17-18-15,1 17 31,-1-17 1,-34 0-1,17-17-15,-18 17-16,18-18 15,-17 18 1,17-18-1,-18 1-15,18-1 16,-18 0 0,18 1-16,0-1 15,0 0 1,-17 18-16,17-17 31,17 34 47,-17 1-62,18-18-16,-18 18 16,18-18-16,-18 17 0,17-17 15,-17 18-15,18-18 16,-18 18-16,17-18 47,-34 0-32,-1 17 1,1-17 0,-1 0-16,0 18 15,1-18-15,-1 0 0,0 0 0,1 18 16,-19-18-1,36 17-15,-17-17 0,-1 18 0,0-18 16,1 18-16,-1-18 31</inkml:trace>
  <inkml:trace contextRef="#ctx0" brushRef="#br0" timeOffset="10048.33">22366 4357 0,'0'17'94,"0"1"-94,0 0 15,0-1-15,0 1 16,0 0-1,-18-18 48,18-18-47,18 0 15,-18 1-16,18 17-15,-18-18 16,17 0-16,1 18 16,-18-17-16,35-1 31</inkml:trace>
  <inkml:trace contextRef="#ctx0" brushRef="#br0" timeOffset="10603.75">22542 4445 0,'18'0'78,"-18"-18"-62,18 18-16,-1 0 31,1 0-31,0 0 15,-1 0 1,1 0 0,-18 18-1,0 0 1,0-1 0,-18-17-1,18 18-15,-17-18 16,17 18-16,-18-1 15,18 1 1,0-1 15,18-17-31,-18 18 16,17-18 0,1 0-1,17-18 1</inkml:trace>
  <inkml:trace contextRef="#ctx0" brushRef="#br0" timeOffset="17524.1">23266 5503 0,'-18'0'94,"18"18"-94,-18 0 31,1-18-15,17 17-16,-18-17 16,1 18-1,-1-18-15,0 18 0,1-1 16,-1-17-16,0 0 15,1 18-15,-1-18 0,0 0 16,18 17-16,-17-17 0,-1 0 16,0 18-16,1-18 0,-1 0 15,1 0-15,-1 18 0,0-18 16,1 0-16,-1 0 16,0 0-16,-17 0 15,0 0 1,17 0-16,1 17 15,-1-17-15,0 0 0,1 0 16,-1 0-16,0 0 16,1 0-16,-1 0 15,0 0-15,1 0 0,-1 0 16,0 0 0,1 0-16,-1 0 15,1 0-15,-1 0 0,0 0 16,1 0-1,-36 0 1,35 0-16,0-17 16,1 17-16,-1 0 15,1 0-15,-1 0 0,0 0 16,1-18-16,-1 18 0,0 0 16,1 0-16,-1 0 15,0 0-15,1 0 16,-1 0-16,1 0 15,17-18-15,-18 18 16,0 0-16,1 0 0,-19-17 16,19 17-1,-1-18 1,0 18-16,1 0 16,-1 0-16,18-17 15,-17 17-15,-1 0 0,0-18 16,1 18-1,-1-18 1,0 18 0,18-17-16,-17 17 0,-1-18 15,18 0 17,-18 18-17,18-17 1,0 34 109,18-17-110,-18 18-15,0 0 16,18-18 0,-18 17-16,0 1 15,17-18-15,-17 18 16,0-1-16,18-17 0,-18 18 16,0-1-1,18-17 1,-18 18-16,-18-18 94,18-18-79,-18 18 1,18-17-1,-17 17-15,17-18 16,-18 18-16,18-17 16,0-1-16,-18 18 15,18-18-15,-17 1 16,17-1 0,-18 0-1,18 1 1,18 17 31,-18-18-32,17 18-15,1 0 16,0 18 0,-1-18-1,1 0-15,0 17 16,-1-17-1,1 18-15,0-18 0,-1 0 16,-17 18-16,53-18 16</inkml:trace>
  <inkml:trace contextRef="#ctx0" brushRef="#br0" timeOffset="18219.48">22490 5856 0,'0'-18'47,"0"36"0,17 0-31,-17-1-1,0 1-15,0 0 16,0-1 0,0 1-16,0 0 31,-17-18-15,17-18 30,17 0-30,-17 1-16,0-1 16,18 18-16,-18-18 15,0 1-15,17 17 0,-17-18 16,18 0-16,0 18 16,-18-17-16,17 34 31</inkml:trace>
  <inkml:trace contextRef="#ctx0" brushRef="#br0" timeOffset="18860.16">22666 5962 0,'0'18'31,"18"-36"1,-1 18-1,-17-18 0,18 18-31,0 0 0,-1 0 16,1 0-1,-1 0-15,1 0 16,-18 18 0,18-18-16,-1 0 0,-17 18 15,0-1 1,-17-17-1,17 18-15,-18-18 16,18 17-16,-18-17 16,18-17 31,18 17-32,0 0-15,-1 0 16,1 17-1,0-17 1,-18 18-16,17-18 16,-17 18-16,-17-18 15,17 17-15,-18 1 16,0 0 0,1-1-1,-1-17-15,0 18 0,-34-18 31</inkml:trace>
  <inkml:trace contextRef="#ctx0" brushRef="#br0" timeOffset="20564.16">24165 4886 0,'0'-18'15,"0"1"1,0-1-1,18 18 1,-18-18 0,18 1-1,-1-1-15,1 0 16,-1 1 0,1-1-16,0 18 15,-1-17-15,1 17 0,0-18 16,-1 18-16,-17-18 15,18 18-15,0 0 0,-1 0 16,-17-17-16,18 17 0,0 0 16,-1 0-16,1 0 0,-1 0 0,1 0 15,0 0-15,-1 0 16,1 17-16,0-17 16,17 0-16,-17 0 0,-18 18 0,17-18 15,1 0-15,-1 18 0,1-18 16,0 0-16,-18 17 0,17-17 15,1 18-15,0-18 0,-18 17 0,17-17 16,-17 18-16,18-18 0,-18 18 16,18-1-16,-18 1 15,0 0-15,0-1 0,-18 1 16,18 0-16,0-1 16,-18 19-1,-17-1-15,35-18 16,-18 1-16,1 0 0,-1-1 15,-17 1-15,17 0 16,1-18-16,-1 17 0,0 1 0,1-18 16,-1 18-16,0-18 0,1 0 15,17 17-15,-18-17 0,0 0 16,1 18-16,-1-18 0,1 0 0,-1 0 16,0 0-16,1 0 15,-1 0-15,0 0 16,1-18-1,-1 18-15,18-17 47,0-1-15,0 0-17,18 18 1,-18-17-1,17 17-15,1 0 16,-18-18-16,18 18 0,-1 0 31,-34 0 16,17 18-31,-18-18-16,0 0 15,1 17-15,-1-17 16,18 18-16,-18-18 0,1 0 16,-1 0-1,18 18 32,0-1-31,0 1-16,18-18 15,-18 17-15,17 1 16,1-18-16,-18 18 16,0-1-16,18-17 0,-1 0 0,1 0 15,0 0-15,-1 0 0,36-35 32</inkml:trace>
  <inkml:trace contextRef="#ctx0" brushRef="#br0" timeOffset="21212.09">25100 4710 0,'-18'0'0,"18"17"0,0 1 15,-17-1 1,17 1-1,0 0-15,0-1 16,0 1 0,0-36 62,17 1-78,-17-1 15,18 18 1,-18-18-16,18-17 16,-1 35-16,1-17 0,0 17 15,-18-18-15,17 18 16,1-18-16,0 18 0,-1 0 16,1 0-16,0 0 15</inkml:trace>
  <inkml:trace contextRef="#ctx0" brushRef="#br0" timeOffset="21695.62">25365 4762 0,'0'18'32,"-18"0"-1,0-1-15,18 1-1,-17-18-15,-1 18 16,1-1-16,-1 1 15,0 0-15,18-1 16,-17-17-16,17 18 16,-18-18-16,18 18 15,18-1-15,-1 1 32,1-18-17,0 0 1,-1 0-16,1 0 15,-1 0-15,1 0 16,0 0-16,-1-18 0,1 18 16,-18-17 31</inkml:trace>
  <inkml:trace contextRef="#ctx0" brushRef="#br0" timeOffset="21962.22">25382 4939 0,'-17'18'31,"17"-1"-15,0 1-1,0-1 1,0 1-16,0 0 15,0-1 1,0 1 0,0 0 15</inkml:trace>
  <inkml:trace contextRef="#ctx0" brushRef="#br0" timeOffset="29399.84">23918 5274 0,'-17'0'94,"17"18"-79,-18-18 32,18 17-47,-18-17 16,1 0-1,-1 18-15,0-18 16,1 0 0,-1 18-16,1-18 0,-1 0 15,0 0-15,18 17 16,-17-17-16,-1 0 16,0 0-16,1 0 15,-1 0 1,0 0-1,1 0-15,-1 0 16,1 0-16,-1 0 16,0 0-16,1 0 15,-1 0-15,0 0 16,18-17 0,-17 17-16,-1 0 15,18-18 1,-18 18-16,1 0 15,-1-18 1,1 18 15,17-17-15,-18-1-16,0 0 16,18 1 15,0-1-31,0 0 15,0 1 1,0-1 0,18 1-16,-18-1 31,0 0-31,18 18 16,-18-17-16,0-1 31,17 18-31,-17-18 15,18 1 1,-18-1-16,17 18 16,-17-18-1,18 18-15,-18-17 16,18 17-16,-18-18 16,17 18-16,-17-17 0,18 17 15,-18-18 1,18 18-16,-1-18 15,1 18-15,0-17 16,-1 17-16,-17-18 0,18 18 16,-1 0-16,1-18 15,0 18-15,-1-17 16,1 17 0,0 0-1,-1 0-15,1-18 16,0 18-1,-1 0 1,1 0-16,-1 18 16,1-18-1,0 0 1,-1 0-16,-17 17 16,18-17-16,-18 18 0,18-18 15,-18 18 1,17-18-16,-17 17 15,18-17-15,0 18 16,-18 0-16,0-1 16,17-17-16,-17 18 15,0-1-15,0 1 0,0 0 16,-17-1-16,17 1 16,0 0-16,-18-18 0,18 35 15,-18-35-15,1 18 0,17-1 16,0 1-16,-18-18 0,18 17 15,-18-17-15,1 18 0,-1 0 16,0-18-16,-70 35 16</inkml:trace>
  <inkml:trace contextRef="#ctx0" brushRef="#br0" timeOffset="32494.78">25894 5203 0,'18'0'16,"-18"-17"0,17 17-1,1 0 17,-1 0-32,-17 17 15,18-17-15,0 0 0,-1 0 16,-17 18-16,18-18 0,0 18 15,-1-18-15,1 17 0,0 1 0,-1 0 16,1-1-16,-1-17 0,1 18 16,-18 17-16,18-35 0,-1 18 15,-17 0-15,0 17 0,18-35 0,-18 17 16,18 19-16,-1-19 16,-17 1-16,18 0 0,-18-1 0,18 1 15,-18 0 1,0 17-1</inkml:trace>
  <inkml:trace contextRef="#ctx0" brushRef="#br0" timeOffset="32918.12">26141 5609 0,'-18'0'0,"36"0"47,-18 18-47,17-18 16,-17 17-16,18-17 15,0 18-15,-1 0 16,-17-1-16,18-17 16,0 18-1,-18 0-15,17-18 0,1 0 32,0-18-17,-1 0-15,1 1 16,-1-1-16,1 0 15,0 1-15,-18-18 0,17 17 16,1 0-16,0 1 0,-18-19 0,17 19 16,1-1-16</inkml:trace>
  <inkml:trace contextRef="#ctx0" brushRef="#br0" timeOffset="45318.78">4004 11906 0,'0'-17'16,"0"-1"31,-18 18 0,18-18-32,-17 1 1,-1-1-1,0 0 17,1 1-17,-1 17 1,18-18-16,-17 18 16,17-17-16,-18 17 0,18-18 15,-18 18-15,1-18 16,-1 18-16,0 0 15,18-17-15,-17 17 16,17-18-16,-18 18 0,0 0 16,18-18-16,-35 1 15,0 17 1,35-18-16,-18 18 0,1 0 16,17-18-16,-18 18 15,0 0-15,1-17 0,-1 17 16,0 0-1,1 0-15,-1 0 16,0 0-16,1 0 0,-1 0 16,1 0-16,-1 0 15,0 0-15,1 0 0,-1 0 16,0 0 0,18 17-16,-17-17 15,-19 18 1,19-18-16,-1 0 15,18 18-15,-17-18 16,-1 0-16,18 17 16,-18-17-16,18 18 15,-17-18-15,-1 18 16,0-18 0,18 17-16,0 1 15,-17-18 1,17 18-16,-18-1 0,18 1 15,-18-1 1,18 1 0,-17 0 15,17-1-31,0 1 16,-18 0-16,18-1 15,0 1-15,0 0 16,0-1-1,0 1-15,0-1 16,0 1-16,0 0 16,0-1-16,0 1 15,0 0 1,0-1-16,0 1 16,0 0-16,0-1 15,0 1-15,0-1 16,18-17-16,-18 18 15,0 0-15,0-1 16,17-17-16,-17 18 16,0 0-16,18-1 15,-18 1-15,18 0 16,-18-1 0,17 1-1,-17-1-15,18-17 16,-18 18-16,18-18 15,-18 18-15,17-18 0,1 0 16,-18 17-16,18-17 16,-18 18-16,17-18 0,-17 18 15,18-18-15,-18 17 16,17-17-16,-17 18 0,18-18 16,-18 18-16,18-18 0,-18 17 15,17-17-15,1 0 16,-18 18-16,18-18 15,17 18 1,-17-18 0,-18 17-16,17-17 0,1 0 15,-1 0-15,1 0 16,0 18-16,-1-18 16,1 0-16,0 0 15,-1 0-15,1 0 16,-18 17-16,18-17 0,-1 0 15,1 0-15,0 0 16,-1 0-16,1 0 16,-1 0-16,1 0 15,0 0-15,-1 0 16,1 0 0,0 0-16,-1 0 0,1-17 15,0 17-15,-1 0 16,1 0-16,-18-18 0,17 18 15,1 0-15,0-17 16,-1 17 0,1 0-16,-18-18 0,0 0 15,18 18-15,-18-17 16,17 17-16,-17-18 0,36 0 16,-19-17-1,1 35 1,0-18-16,-18 1 15,17-1 1,1 0-16,-18 1 16,0-1-16,0 1 15,17 17-15,-17-18 16,0 0-16,0 1 16,0-1-16,0 0 15,-17 1-15,17-1 16,-18 0-1,18 1-15,-17-1 16,17 1-16,-18-1 16,18 0-16,-18 18 15,1-17-15,17-1 16,-18 18-16,18-18 16,-18 1-16,18-1 15,-17 18 1,17-18-16,-18 18 0,18-17 15,0-1-15,-18 18 16,-17-35 0,17 17-1,1 1-15,-1-1 16,1 18-16,-1-35 16</inkml:trace>
  <inkml:trace contextRef="#ctx0" brushRef="#br0" timeOffset="46253.87">3563 11994 0,'18'0'31,"-18"-17"-15,-18 17 0,18-18-1,-18 1-15,1 17 16,17-18-1,-18 18-15,18-18 16,-18 18-16,1 0 16,-1 0-16,1 0 0,-1 0 15,0 0 1,1 0-16,17 18 16,-18-18-16,18 18 0,-18-18 15,1 0-15,17 17 0,-18 1 16,18-1-16,-18-17 0,18 18 0,0 0 15,-17-18-15,17 17 0,-18 1 16,18 0-16,0-1 0,18 1 16,-1 0-1,1-1 1,0-17-16,-1 18 16,1-18-16,0-18 15,-1 18-15,1 0 0,0 0 16,-18-17-16,17 17 15,1-18-15,-1 18 0,1-18 0,0 1 16,-18-1-16,17 18 16,-17-18-16,18 18 0,-18-17 15,0 34 48,0 1-48,0 0 1,0-1-16,0 1 16,0 0-16,0-1 0,18-17 15,-18 18-15,0-1 0,0 1 16,0 0-16,17-1 16,-17 1-16,0 0 15,18-18-15,-18 17 16,18-17-1</inkml:trace>
  <inkml:trace contextRef="#ctx0" brushRef="#br0" timeOffset="46599.18">3792 12277 0,'18'0'16,"-18"17"-16,18-17 15,-18 18 1,-18 0 15,0-18-31,1 0 47,17-18-31,-18 18-16,18-18 15,18 18-15,-18-17 16,17 17 0,-17-18-16,18 18 15,17-18 1</inkml:trace>
  <inkml:trace contextRef="#ctx0" brushRef="#br0" timeOffset="50739.15">10266 12047 0,'0'-17'31,"17"17"0,-17-18 16,0 0-31,-17 1 0,17-1-1,0 1-15,0-1 16,-18 18-16,18-18 0,-17 1 15,17-1 1,-18 0-16,18 1 16,-18-1-16,1 18 0,17-18 15,-18 18-15,0-17 16,1-1-16,-1 18 16,0-17-16,1 17 0,-1-18 15,1 0 1,-1 18-16,0-17 15,1 17-15,-1-18 0,0 18 16,1 0-16,17-18 16,-18 18-16,0 0 15,1-17-15,-1 17 16,0 0-16,1 0 16,-1 0-1,1 0-15,-1 0 16,0 0-16,1 0 0,-1 0 15,18 17-15,-18-17 16,1 18 0,-1-18-16,0 0 0,1 18 15,-1-18 1,1 0-16,17 17 0,-18-17 16,0 18-16,1 0 15,-1-18 1,18 17-16,-18 1 15,18-1-15,-17 1 16,17 0-16,-18-18 16,18 17-16,-18-17 0,18 18 15,0 0-15,-17-1 16,17 1-16,0 0 16,-18-1-16,18 1 0,0-1 15,0 1-15,0 0 16,0-1-16,-17-17 15,17 18-15,0 0 16,0-1-16,0 1 0,0 0 16,0-1-1,17-17-15,-17 18 0,0-1 16,0 1-16,0 0 16,18-18-16,-18 17 0,0 1 15,17 0-15,-17-1 16,18 1-16,0 0 15,-1-18-15,-17 17 16,0 1-16,18-18 16,-18 17-1,18-17-15,-18 18 0,17-18 0,-17 18 16,18-18-16,-18 17 16,18 1-16,-1-18 15,-17 18-15,18-18 0,-1 17 16,1-17-1,0 0-15,-18 18 0,17-18 16,1 0-16,-18 18 16,18-18-16,-1 0 15,1 0-15,0 0 16,-1 0 0,1 0-16,-1 0 0,1 0 15,0-18 1,-1 18-16,1 0 0,0 0 15,-1 0 1,1 0-16,-18-18 16,18 18-16,-1 0 0,1-17 15,0 17-15,-1-18 16,1 18 0,-1-18-16,-17 1 0,18 17 0,-18-18 15,18 18-15,-18-18 0,17 18 16,-17-17-16,18-1 15,0 1-15,-1 17 0,-17-18 16,18 0-16,-18 1 16,18 17-16,-18-18 15,17 0-15,-17 1 0,18-1 16,-18 0-16,0 1 16,0-1-16,0 1 15,17-1-15,-34 18 0,17-18 16,-18-35-1</inkml:trace>
  <inkml:trace contextRef="#ctx0" brushRef="#br0" timeOffset="51618.95">9754 11977 0,'18'0'16,"-18"-18"0,0 1-16,0-1 15,0 0 1,0 1 0,-18-1-1,1 0 1,-1 1-16,18-1 15,-18 18 1,1 0 0,17 18-16,-18-18 0,0 0 15,18 17-15,-17-17 16,-1 0-16,18 18 0,-17-18 16,17 18-16,-18-1 15,18 1-15,-18-18 16,18 18-16,-17-1 0,17 1 15,0-1-15,0 1 16,0 0-16,17-1 16,1 1-1,0-18-15,-1 0 16,1 0 0,-1 0-16,1 0 15,-18-18-15,18 18 0,-1 0 0,-17-17 16,18 17-16,-18-18 0,18 18 15,-18-18-15,17 18 0,-17-17 16,18 17-16,-18-18 0,18 1 16,-18-1-1,0 36 17,0-1-17,0 1-15,0-1 16,0 1-16,-18 0 15,18-1-15,0 1 0,0 17 16,0-17 0,0 0-16,0-1 0,0 1 0,0-1 15,0 1 1,0 0-16,0-1 16,18-17 30</inkml:trace>
  <inkml:trace contextRef="#ctx0" brushRef="#br0" timeOffset="52158.18">9878 12153 0,'-18'0'16,"18"-17"0,18 17 15,-18-18-31,17 18 31,1 0-15,0 0-16,-18 18 15,17-1 17,-17 1-1,-17-18-16,17 17-15,-18 1 16,18 0 0,-18-1-1,36-17 1,-18 18 0,0 0-1,18-18 1,-1 0 15,1 0-31,35-36 31</inkml:trace>
  <inkml:trace contextRef="#ctx0" brushRef="#br0" timeOffset="56626.71">2999 12118 0,'0'18'31,"-18"-18"31,18 17-30,-18-17-32,1 0 31,17 18-16,-18-18 1,0 17-16,1-17 16,-1 18-1,1-18-15,-1 18 16,0-18-16,1 0 16,-1 0-16,0 0 15,1 0-15,-1 17 16,0-17-16,1 0 15,-1 0-15,0 18 0,1-18 16,-1 0-16,1 0 0,17 18 16,-18-18-16,0 0 0,1 0 15,-1 0-15,0 0 16,1 0-16,-1 0 16,0 0-16,1 0 15,-1 0-15,1 0 16,17 17-16,-18-17 0,0 0 15,1 0-15,-1 0 0,0 0 0,1 0 16,-1 0-16,0 0 16,1 0-16,-1 0 0,0 0 15,1 0-15,-1 0 0,1 0 16,-1 0-16,0 0 0,1 0 16,-1 0-16,0 0 15,1 0-15,-1-17 0,0 17 0,1 0 16,-1 0-16,1 0 0,-1-18 15,0 18-15,1 0 16,17-18-16,-18 18 0,0-17 16,1 17-16,-1-18 0,0 18 15,1-18-15,-1 1 16,1 17-16,-1-18 0,0 18 16,1-17-16,-1-1 15,0 0 1,1 18-16,17-17 15,0-1-15,-18 18 0,18-18 16,-18 1-16,18-1 16,-17 0-16,17 1 15,0-1 1,0 1-16,0-1 0,0 0 16,0 1-16,0-1 15,-18 18-15,18-18 16,0 1-16,0-1 15,0 0-15,0 1 16,0-1-16,0 1 16,0-1-1,0 0-15,18 1 16,-18-1-16,0 0 0,17 1 16,-17-1-1,18 0 1,-18 1-16,18-1 0,-18 0 15,0 1 1,17 17-16,1-18 16,0 1-1,-1 17-15,-17-18 16,18 18-16,0-18 16,-1 18-16,1-17 0,-1 17 15,1 0-15,0-18 0,-1 18 16,1-18-16,0 18 15,-1 0-15,1-17 16,17 17-16,-17 0 0,-1-18 0,1 18 16,0 0-16,-1 0 15,1-18-15,0 18 0,-1 0 16,1 0-16,0 0 16,-1 0-16,1 0 0,-1 0 15,1 0-15,0 0 0,-1 0 16,1 0-16,0 0 0,-18 18 15,17-18-15,1 0 0,0 0 16,-1 0-16,-17 18 0,18-18 0,0 0 16,-1 0-16,1 0 0,-1 0 15,1 17-15,0-17 16,-1 0-16,1 18 16,0-18-16,-1 0 0,1 18 15,0-18-15,-1 0 0,1 0 16,-18 17-16,17-17 0,1 0 15,0 0-15,-1 18 0,1-18 16,-18 18-16,18-18 0,-18 17 16,17-17-16,1 0 0,-18 18 15,18-18-15,-1 17 0,1 1 16,0-18-16,-1 18 16,1-1-1,-1-17-15,-17 18 0,18-18 16,0 18-16,-1-1 15,1-17-15,-18 18 16,18-18-16,-1 0 0,-17 18 16,18-18-1,-36 0 17,18-18-17,-17 18-15,-1 0 16,0 0-16,-17 18 31</inkml:trace>
  <inkml:trace contextRef="#ctx0" brushRef="#br0" timeOffset="57022.61">2840 11712 0,'18'18'94,"-1"-18"-78,-17 18-16,18-18 0,-1 0 15,-17 17-15,18-17 0,0 0 16,-18 18-16,17-18 0,1 0 15,0 0 1,-1 0-16,-17-18 31,0 1-15,0-1-16,-17 18 0,17-18 16,0 1-16,0-1 15,-18 0-15,18 1 16,0-1-16,18 18 15,-18-18-15,0 1 16,0-1 0</inkml:trace>
  <inkml:trace contextRef="#ctx0" brushRef="#br0" timeOffset="58762.23">1393 10918 0,'0'-17'78,"0"-1"-46,0 1-17,-17 17-15,17-18 16,-18 18-16,18-18 15,-17 18 1,17-17-16,-18 17 16,0 0-16,1 0 15,-1 0 1,0 0-16,1 0 16,-1 0-1,18 17-15,-18-17 0,1 18 16,-1-18-16,18 18 15,-17-18-15,17 17 16,-18 1-16,18-1 16,-18 1-1,18 0-15,0-1 16,0 1-16,0 0 16,18-18-16,-18 17 0,0 1 15,18 0-15,-18-1 16,17 1-1,1-1-15,-1-17 16,1 18-16,0-18 16,-1 0-16,1 0 15,0-18-15,-1 18 16,1 0-16,-18-17 0,35-1 16,-17 1-1,-1-1-15,1 0 0,-18 1 16,18-1-16,-18 0 0,0 1 15,0-1-15,0 0 16,0 1 0,0-1-1,17 18 17,-17 18 14,18-18-46,-18 17 16,0 1 0,18-18-16,-18 18 0,17-1 0,-17 1 15,18-18-15,-18 18 16,18-18-16,-18 17 0,17-17 16,1 18-16,0-18 15,-1 0-15,1 0 16,-1 0-1,1 0-15,-18-18 16</inkml:trace>
  <inkml:trace contextRef="#ctx0" brushRef="#br0" timeOffset="80706.39">4286 12682 0,'0'-17'31,"18"17"125,-18 17-140,18-17 0,-1 18-1,1 0 1,-1-18-1,1 17 1,0 1 0,-1-18-1,-17 18 1,18-18 0,0 0-1,-18 17-15,17-17 16,1 0-1,-18 18-15,18-18 0,-1 0 32,-17 17-32,18-17 0,-1 0 15,-17 18 1,18-18-16,0 0 16,-18 18-16,17-18 15,1 0 1,-18 17-16,18-17 15,-1 0 1,-17 18-16,18-18 0,0 0 16,-1 0-1,1 0 1,-18 18-16,17-18 0,1 0 16,-18 17-1,18-17-15,-1 0 16,1 0-1,-18 18 1,18-18-16,-1 0 16,-17 18-1,18-18-15,0 0 16,-1 17-16,1-17 16,0 18-1,-1-18 1,1 0-1,-18 18-15,17-18 0,1 0 16,0 0 0,-18 17-16,17-17 0,1 18 15,0-18 1,-1 0 0,-17 17-16,18-17 0,0 0 15,-1 0 1,-17 18-16,18-18 0,-1 0 15,1 0 1,-18 18-16,18-18 0,-1 0 16,1 0-16,0 0 31,-1 0-31,-17 17 0,18-17 16,0 0-16,-1 0 15,1 0-15,0 18 16,-1-18-16,1 0 15,-1 0-15,1 0 16,0 0-16,-1 18 16,1-18-16,0 0 15,-1 0-15,1 0 16,0 0 0,-1 0-16,1 0 15,-1 0-15,1 0 0,0 0 16,-1 0-16,1 17 15,0-17-15,-1 0 0,1 0 16,0 0-16,-1 0 16,1 0-16,-1 0 15,1 0-15,0 0 0,-18 18 16,17-18-16,1 0 16,0 0-16,-1 0 0,1 0 15,0 0-15,-1 0 16,1 0-16,-1 0 15,1 0-15,0 0 16,-1 18-16,1-18 0,0 0 16,-1 0-1,1 0-15,0 0 0,17 0 16,-17 0-16,-1 17 16,1-17-16,-1 0 15,1 0-15,0 0 0,-1 0 16,1 0-16,0 0 15,-1 0-15,1 0 16,0 0-16,-1 0 16,1 0-1,-1 0-15,1 0 0,0 0 16,-1 0-16,1 18 16,0-18-16,-1 0 0,1 0 15,0 0-15,-1 0 16,1 0-16,0 0 0,-1 0 15,1 0-15,-1 0 0,1 0 16,0 0-16,-1 0 16,1 0-16,0 0 0,-1 0 15,1-18-15,-18 36 0,18-18 16,-1 0-16,1 0 0,-1 0 16,1-18-16,0 36 15,-1-18-15,1 0 16,0 0-16,-1 0 0,1-18 15,0 18-15,-1 0 0,1 0 16,-1 0-16,1 0 0,0 0 16,-1 0-16,1 0 0,0 0 15,-1 0-15,1 0 16,0 0-16,-1 0 0,1-17 16,-1 17-1,1 0-15,0 0 0,-1 0 0,1 0 0,0-18 16,-1 18-1,1 0-15,0 0 0,-1 0 0,1 0 16,0-18-16,-1 18 0,1 0 16,17 0-16,-17-17 15,-1 17-15,1 0 0,0 0 16,-1 0-16,1-18 16,0 18-16,-1 0 0,1 0 15,-1-18-15,1 18 0,0 0 16,-1 0-16,1 0 15,-18-17-15,18 17 0,-1 0 16,1 0 0,0 0-16,-1 0 0,1-18 15,0 18 1,-1-18-16,1 18 16,-1 0-16,1 0 15,-18-17-15,18 17 0,-1 0 16,1 0-16,-18-18 0,18 18 15,-1 0-15,1-17 0,0 17 16,-1 0-16,1-18 0,-1 18 16,1 0-16,0 0 15,-1-18-15,1 18 0,0 0 16,-1-17 0,1 17-16,0 0 0,-1-18 15,1 18-15,-1 0 0,1-18 16,0 18-16,-1 0 15,1-17-15,-18-1 16,18 18 0,-1 0-16,1-18 15,0 18-15,-1-17 16,1 17 0,-1-18-16,1 18 0,0 0 15,-1-18-15,1 18 16,0 0-16,-18-17 15,17 17-15,1 0 0,0 0 16,-1-18-16,1 18 0,0 0 16,-1-17-16,1 17 0,-1 0 15,1-18-15,0 18 0,-1 0 16,-17-18-16,18 18 0,0-17 16,-1 17-1,-17-18-15,18 18 16,0 0-16,-18-18 0,17 18 15,-17-17 1,18 17-16,-1-18 16,1 18-1,0-18-15,-1 18 16,1-17-16,0-1 31,-1 18-31,1-17 16,0 17-1,-18-18 1,17 18-16,1-18 16,0 18-1,-18-17-15,17 17 16,1 0-16,-18-18 16,17 18-16,-17-18 15,18 18-15,0-17 31,-1 17-15,-17-18-16,18 18 16,0-18-1,-18 1 79,-18 17-78,0 0-1,1 0-15,-1 0 16,0 0 0,1 0-1,-1 0-15,1 0 31,-1 17-15,0-17 15,36 0 79,0 0-95,-1 0-15,-17-17 16,18 17-16,-1 0 16,1 0-16,0 0 15,-1 0 1,1-18-16,0 18 15,-1 0 32,1 0-15,-36 18 30,1-1-46,17 1-1,0 0-15,-18-18 16,18 17-16,0 1 16,0 0-16,0-1 0,-18 1 15,18 0-15,0-1 16,-17-17-1,17 18-15,0-1 16,0-52 62</inkml:trace>
  <inkml:trace contextRef="#ctx0" brushRef="#br0" timeOffset="85361.93">5098 13617 0,'-18'0'156,"0"0"-125,1 0 0,-1 0-15,18 18 0,-18-18-16,1 0 15,17 17-15,-18-17 16,18 18-16,-17-18 0,-1 18 31,18-1-31,-18-17 0,18 18 16,-17-18-16,17 18 15,0-1-15,-18 1 16,18 0-16,0-1 0,0 1 16,0 0-16,0-1 15,0 1-15,0-1 16,0 1-16,0 0 15,0-1-15,0 1 16,0 0-16,0-1 16,18-17-16,-18 18 15,17-18 1,-17 18 0,18-18-1,0 0 1,-1 0-1</inkml:trace>
  <inkml:trace contextRef="#ctx0" brushRef="#br0" timeOffset="86186.04">5345 13811 0,'0'0'0,"0"-17"15,0-1 1,-18 0-1,0 18 17,18-17-32,-17 17 15,-1-18 1,0 18 0,1 0-1,-1 0-15,0 0 16,18 18-16,-17-18 0,-1 0 15,18 17-15,-17-17 16,-1 0-16,18 18 0,-18-18 16,18 18-16,-17-1 15,17 1-15,-18 0 16,18-1 0,0 1-16,0-1 15,0 1 1,18-18-16,-18 18 15,17-1-15,1-17 16,0 0 0,-18-17-16,35 17 15,-35-18-15,35 0 16,-17 18-16,-1-17 0,1 17 0,-18-18 16,18 1-16,-1 17 0,-17-18 15,18 18-15,0-18 0,-1 1 16,1-1 15,-36 36 0,18-1 1,0 1-17,0 0 1,0-1-1,0 1 1,18-18-16,-18 17 16,18-17-16,-1 0 15,-17 18 1,35-18 0</inkml:trace>
  <inkml:trace contextRef="#ctx0" brushRef="#br0" timeOffset="86544.85">5503 13847 0,'18'0'16,"-18"17"15,18-17-31,-1 0 16,1 0-16,0 0 16,-1-17-16,1 17 15,-1 0 1,1 0-16,0-18 15,-1 18-15</inkml:trace>
  <inkml:trace contextRef="#ctx0" brushRef="#br0" timeOffset="86902.15">5609 13723 0,'0'18'62,"0"-1"-46,0 1 0,0 0-16,18-18 15,-18 17-15,0 1 16,0 0-16,0-1 16,0 1-16,0-1 0,0 1 15,0 0 1,0-1-16,17-17 0,-17 18 31</inkml:trace>
  <inkml:trace contextRef="#ctx0" brushRef="#br0" timeOffset="87611.66">5821 13635 0,'17'0'31,"-17"17"-15,0 1 0,0 0-16,0-1 15,0 1-15,0 0 16,0-1-16,0 1 16,0 0-16,0-1 0,0 1 15,0 0-15,-17-18 16,17 17-16,0 1 15,-18-36 48,36 1-63,-18-1 16,17 0-1,1 1 1,-18-1-16,18 18 15,-1 0-15,-17-18 16,18 18-16,0-17 16,-1 17-16,1 0 15,-18 17-15,18-17 0,-1 0 16,-17 18-16,18-18 16,-18 18-1,0-1-15,-18 1 16,18 0-16,-17-1 15,17 1-15,-18-18 0,18 17 16,-18 1-16,18 0 16,-17-18-16,-1 17 0,18 1 15,-18-18-15,1 0 16,17 18-16,-18-18 16,0 0-16,1 0 0,-1 0 15,18-18 1,-17 0-1</inkml:trace>
  <inkml:trace contextRef="#ctx0" brushRef="#br0" timeOffset="88129.93">6050 13582 0,'18'18'15,"-1"-18"1,-17 17 0,18-17-16,0 18 15,-18-1-15,17-17 16,-17 18-16,18-18 0,-18 18 0,18-1 16,-18 1-16,17 0 0,-17-1 15,0 1-15,18 0 0,-18-1 16,-18 19-16,18-19 0,0 1 15,0-1-15,0 19 0,0-19 16,-17 19-16,17-19 0,-18 1 0,18 0 16,0-1-16,-18 1 0,18-1 15,-17 1-15,17 0 0,0-1 16,-18 1-16,18 0 16,-18-18-1,36 0 16,-36 0-15</inkml:trace>
  <inkml:trace contextRef="#ctx0" brushRef="#br0" timeOffset="92545.7">6544 13635 0,'0'17'125,"-18"1"-78,1 0-32,17-1 1,0 1-16,0 0 16,-18-18-1,18 17-15,0 1 16,0 0-16,0-1 16,0 1-1,0 0-15,0-1 0,0 1 16,0-1-16,0 1 15,0 0-15,0-1 16,0 1-16,18-18 0,-18 18 16,0-1-16,0 1 15,17 0-15,-17-1 16,18-17 0,-18 18-16,0-1 31,18-17-31,-18 18 15,35-36 48</inkml:trace>
  <inkml:trace contextRef="#ctx0" brushRef="#br0" timeOffset="93545.82">6844 13864 0,'0'0'0,"18"-17"16,-18-1-1,-18 0 1,18 1 0,-18-1-1,18 0 1,-17 18-16,17-17 15,-18 17-15,0-18 16,1 18 0,-1 0 15,18 18-31,-18-18 16,18 17-16,-17-17 0,-1 18 31,18 0-31,-17-18 15,17 17-15,-18-17 16,18 18-16,0 0 16,0-1-1,0 1 1,0-1-16,18 1 31,-18 0-15,17-18-16,-17 17 0,18-17 15,-18 18 1,17-18 0,1 0-1,-18-18-15,18 18 16,-18-17 0,17 17-16,-17-18 15,18 18-15,0-18 0,-1 1 16,1-1-1,-18 1-15,18 17 0,-18-18 16,17 0-16,-17 1 16,18 17-16,-18-18 15,0 0 1,0 36 46,0 0-62,0-1 16,0 1-16,0 0 16,0-1-1,17-17 1,-17 18-16,0-1 16,0 1-1,18-18 16,0 0 1,-1 0-1</inkml:trace>
  <inkml:trace contextRef="#ctx0" brushRef="#br0" timeOffset="94445.74">7126 13582 0,'0'-18'16,"0"36"77,0 0-77,18-18 0,-18 17-16,0 1 15,0-1-15,0 1 0,0 17 16,0-17-16,0 0 16,0-1-16,0 1 0,0 0 15,0-1-15,0 1 16,0 0-1,-18-18 48,36-18-63,-18 0 16,17 1-1,-17-1-15,18 18 16,-18-18-16,18 1 15,-18-1 1,17 18-16,1 0 0,-18-18 16,18 18-16,-1 0 15,1 0-15,-1 0 16,1 0 0,0 18-1,-1-18 1,-17 18-16,18-18 15,-18 17-15,18-17 16,-18 18-16,0 0 16,0-1-1,-18-17-15,18 18 0,-18-18 16,18 18-16,-17-1 16,-1 1-16,0-18 15,18 17-15,-17-17 16,-1 0-16,18 18 0,-17-18 0,-1 0 15,0 0 1,1-18 0,-1 18-1,18-17-15,-18-1 16,1 1 0</inkml:trace>
  <inkml:trace contextRef="#ctx0" brushRef="#br0" timeOffset="107564.56">7497 13529 0,'17'0'94,"1"18"-63,-1-18-15,-17 17-16,18-17 0,-18 18 0,18-18 16,-18 18-16,17-1 0,-17 1 15,18-1-15,-18 1 0,18 0 16,-18-1-16,17 1 0,-17 17 16,18-17-16,-18 0 0,0-1 0,18 1 15,-18 0-15,0 17 0,0-18 16,0 1-16,17 0 0,-17-1 15,-17 1-15,17 0 0,0-1 16,0 1-16,0 0 16,0-1-1,0 1 1,0-36 78</inkml:trace>
  <inkml:trace contextRef="#ctx0" brushRef="#br0" timeOffset="112455.89">9490 11695 0,'0'-18'343,"-18"18"-327,18-18 15,0 1 0,-18 17-15,18-18 0,-17 18-1,17-18 1,0 1 0,-18 17-1,18-18 16,-17 18-31,-1 0 32,18-18-32,-18 18 15,18-17 1,-17 17 0,-1-18-1,0 18 1,18-17-1,-17 17 1,17-18 0,-18 0-1,0 18 1,18-17 0,-17 17-16,-1 0 15,18-18-15,-17 18 16,17-18-16,-18 18 0,0-17 15,1 17 1,17-18-16,-18 18 0,0-18 16,1 1-1,-1 17 1,18-18-16,-18 18 0,1-17 16,-1 17-16,0-18 15,1 18 1,-1-18-16,1 18 0,-1-17 15,0-1-15,1 18 16,-1 0-16,0-18 16,1 18-16,-1-17 15,0 17-15,1 0 0,-1-18 16,1 18-16,-1 0 0,18-18 16,-18 18-16,1 0 0,-1 0 15,0-17-15,1 17 0,-1-18 16,0 18-1,1-18-15,-1 18 0,0 0 0,1-17 16,-1 17-16,1 0 0,-1 0 16,0 0-16,1-18 0,-1 18 15,0-17-15,1 17 0,-1 0 16,0-18-16,1 18 0,-1 0 16,1 0-16,-1-18 0,0 18 15,1 0-15,-1 0 0,0 0 16,1-17-16,-1 17 0,0 0 0,1-18 15,-1 18-15,1 0 16,-1 0-16,0 0 0,1-18 0,-19 18 16,19 0-16,-1-17 15,0 17-15,-17 0 0,18 0 16,-1 0-16,0-18 0,1 18 0,-1 0 16,0 0-16,1-18 0,-1 18 15,0 0-15,1 0 0,-1 0 16,0-17-16,1 17 0,-1 0 0,1 0 15,-1 0-15,-17 0 0,-1 0 16,1 0 0,0 0-16,17-18 0,1 18 0,-1 0 15,0 0-15,1 0 16,-1 0-16,0 0 0,1 0 16,-1 0-16,0 0 0,1 0 0,-1 0 15,0 0-15,-17 0 16,18 0-16,-1 0 0,0 0 15,1 0-15,-1 0 0,0 0 0,-17 0 16,17 0-16,-17 18 0,18-18 16,-19 0-16,19 0 0,-19 0 0,1 0 15,0 0 1,17 0-16,-17 0 0,17 0 16,1 17-16,-1-17 0,0 0 0,1 0 15,-1 0-15,0 0 0,1 0 16,-1 0-16,1 0 15,-1 0-15,0 18 0,1-18 0,-1 0 16,0 0-16,1 0 0,-1 18 16,0-18-16,1 0 0,-19 0 15,19 17-15,-1-17 0,1 0 0,-1 0 16,0 18-16,1-18 16,-1 0-16,0 0 0,1 0 15,-1 0-15,0 18 0,1-18 0,-1 17 16,-17-17-16,17 0 15,-35 18-15,36-18 16,-1 0-16,0 0 0,-17 18 0,17-18 16,1 0-16,-1 17 0,1-17 15,-1 0-15,0 0 0,1 18 16,-1-18-16,0 0 16,1 0-16,17 17 0,-18-17 15,0 0-15,1 0 0,17 18 0,-18-18 16,1 18-16,-1-18 0,0 17 15,1-17-15,-1 0 0,0 18 16,1-18-16,-1 18 16,0-18-16,1 17 15,-18-17-15,17 0 16,18 18-16,-18-18 0,1 0 16,-1 18-16,0-18 0,1 0 15,17 17-15,-18-17 0,0 0 16,1 0-16,-1 18 15,1-18-15,-1 0 0,18 18 0,-18-18 16,1 0-16,-1 0 0,0 17 16,1-17-16,-1 0 0,18 18 15,-18-18-15,1 0 0,-1 0 0,18 17 16,-18-17-16,1 18 0,-1-18 16,-17 18-16,17-1 15,1-17-15,-1 0 16,18 18-16,-18-18 0,18 18 15,-17-18-15,-1 0 0,0 17 16,1-17-16,-1 0 16,18 18-16,-17-18 0,-1 18 0,0-18 15,1 0-15,-1 17 16,0-17-16,1 18 0,-1-18 16,0 17-16,1-17 15,-1 18-15,0-18 16,1 18-16,-1-18 0,1 17 15,-1-17-15,0 18 16,1 0-16,-1-18 16,18 17-16,-18-17 15,1 18-15,-1-18 16,0 18-16,1-18 16,-1 17-16,1-17 15,-1 18 1,0 0-16,1-18 0,-1 17 15,0-17 1,18 18-16,-17-18 16,17 17-1,-18-17 1,0 18 15,1-18 0,-1 0-15,1 0 47,17-18-17,0 1-30,0-1 0,17 1-1,-17-1 1,18 0-16,-1 1 16,1-1-1,0 18-15,-18-18 16,-18 36 62,0 0-62,18-1-16,-17-17 15,17 18-15,-18-18 0,18 18 16,-17-1-16,-1 1 15,0-1-15,18 1 16,-17-18-16,17 18 0,-18-18 16,18 17-16,-18 1 15,18 0 32,18-18-47,0 0 16,-1 0-16,1 0 15,0 17 1,-1-17-16,1 0 0,-18-17 0,17 17 16,1 0-16,0 0 0,-1 0 15,1 0-15,0 0 16,-1 0-16,1 0 0,0 0 16,17-18-1</inkml:trace>
  <inkml:trace contextRef="#ctx0" brushRef="#br0" timeOffset="114688.52">7073 10513 0,'0'-18'47,"18"18"-32,-36 0 1,18-17 0,0-1-1,0 0 1,0 1 0,-17 17-1,17-18-15,-18 18 16,18-18-16,-18 18 15,1-17-15,-1 17 16,0-18 0,1 18-1,-1 0-15,0 0 0,1-18 16,-1 18 0,1 0-1,17 18-15,-18-18 0,0 0 16,18 18-1,-17-18-15,-1 0 0,0 0 16,18 17-16,-17-17 16,17 18-1,-18-18-15,18 18 16,-18-1 0,18 1-16,0 0 15,0-1-15,0 1 16,0-1-1,0 1-15,0 0 16,0-1 15,18-17-31,-18 18 16,18-18-16,-1 0 16,1 0-1,0 0 1,-1 0-16,1-18 15,0 18-15,-1 0 0,-17-17 0,18 17 16,-1 0-16,1 0 0,0-18 16,-1 18-16,-17-18 0,18 18 15,-18-17-15,18 17 16,-1-18-16,1 1 16,-18-1-1,18 18-15,-18-18 16,17 18-16,-17-17 0,0-1 31,0 36 47,0-1-47,0 1-31,0 0 16,0-1 0,0 1-16,0-1 15,18 1-15,-18 0 16,17-18-16,-17 17 16,0 1-16,18-18 0,0 18 31,-1-18-16,1 0 1</inkml:trace>
  <inkml:trace contextRef="#ctx0" brushRef="#br0" timeOffset="118841.66">10389 11712 0,'0'-17'31,"-17"17"31,17-18-30,0 0-1,0 1-15,0-1 15,0 0-16,0 1 1,17 17-16,-17-18 16,0 0-1,18 18-15,-18-17 16,18-1 0,-1 18-1,-17-17-15,18 17 16,-18-18-16,18 18 0,-18-18 15,17 18-15,1-17 16,-1-1-16,1 0 16,0 18-1,-18-17-15,17 17 16,1-18-16,0 18 16,-18-18-16,17 18 15,1 0-15,-18-17 0,18 17 0,-1-18 16,1 18-16,-1 0 0,1 0 15,0-17-15,-1 17 0,-17-18 16,18 18-16,0 0 0,-1 0 16,1 0-16,0-18 0,-1 18 0,18 0 15,-17 0-15,17 0 16,-17-17-16,0 17 16,-1 0-16,1 0 15,0 0-15,-1 0 0,1 17 0,-1-17 16,1 0-16,0 0 0,-1 0 15,1 0-15,0 18 16,-1-18-16,1 18 0,0-18 16,-18 17-16,17-17 0,1 0 15,0 0-15,-18 18 0,17-18 16,1 0-16,-1 17 16,1-17-16,-18 18 0,18-18 15,-1 0-15,-17 18 0,18-1 16,0 1-1,-18 0-15,17-18 0,1 17 16,0-17 0,-18 18-16,17 0 15,1-1-15,-18 1 16,17-18-16,-17 17 16,0 1-16,18 0 15,-18-1-15,0 1 16,0 0-16,0-1 15,0 1-15,0 0 16,0-1-16,-18-17 16,18 36-16,0-19 15,0 1-15,-17-1 16,17 1-16,0 0 16,0-1-16,-18-17 0,18 18 0,-17-18 15,17 18-15,0-1 0,-18-17 16,18 18-16,-18-18 0,18 18 15,-17-1-15,-1 1 16,0-1 0,18 1-16,-17-18 15,-1 18-15,0-1 16,1-17-16,-1 18 0,1-18 16,-1 18-1,0-1-15,1-17 16,-1 0-16,0 0 0,18 18 0,-17-18 15,-1 0-15,0 0 16,1 18-16,-1-18 16,0 0-16,1 17 15,-1-17-15,1 0 0,-1 0 16,0 0-16,1 0 0,-1 0 16,0 0-16,1 0 15,-1 0-15,0 0 16,1 0-16,-1 0 15,1 0-15,-1 0 16,0 0-16,1 0 0,-1 0 16,0 0-16,1 0 15,-1 0 1,0 0-16,1 0 0,-1 0 16,1-17-1,-1 17-15,0 0 16,1 0-1,-1 0-15,18-18 16,-18 18-16,1 0 16,-1 0 15,18-18-15,-18 18 15,36 0 63,0-17-79,-1 17 1,-17-18-16,18 18 0,0 0 15,-1 0-15,1-18 16,0 18-16,-1-17 16,1 17-16,-1 0 15,-17-18-15,18 18 16,0 0 62,-36 0-78,18 18 16,-18-18 15,18 17-31,-17-17 16,-1 18-16,1-18 0,-1 0 15,18 18-15,-18-18 16,1 0-16,-1 17 15,0-17-15,1 0 16,-1 18-16,0-18 16,1 0-1,34 0 48,1 18-48,0-1-15,-1 1 16,1-18 0,0 0-16,-1 17 0,1-17 15,0 18-15,-1-18 16,18 18-16,-17-18 16,0 17-16,-1-17 0,19 36 31</inkml:trace>
  <inkml:trace contextRef="#ctx0" brushRef="#br0" timeOffset="119976.67">11677 11060 0,'0'-18'15,"-18"18"17,36 0 14,-18 18-46,0-1 16,18 1 0,-18-1-16,0 1 0,0 0 0,0-1 15,17 1-15,-17 0 0,0-1 16,0 1-16,0 0 0,0-1 16,-17-17-16,17 18 0,0 0 15,0-1-15,0 1 0,0-1 16,0 1-16,0 0 15,0-1 1,0-34 15,0-1-15,17 18-16,-17-18 16,0 1-16,18-1 15,0 18-15,-18-17 16,0-1-16,17 18 0,1 0 15,-18-18-15,17 18 0,1 0 0,0 0 16,-18-17 0,17 17-16,1 0 0,0 0 0,-1 0 15,1 17-15,0-17 0,-1 0 16,1 0-16,-1 18 16,-17 0-16,18-18 15,-18 17-15,0 1 0,-18-1 16,18 1-16,-17 0 15,-1-18-15,1 17 0,-1-17 16,0 0-16,18 18 0,-17-18 16,-1 18-16,0-18 0,1 0 0,-1 0 15,0 0 1,18-18-16,-17 18 0,-1-18 16,18 1-1,18-19 1</inkml:trace>
  <inkml:trace contextRef="#ctx0" brushRef="#br0" timeOffset="120677.65">12224 10936 0,'0'18'31,"0"-1"-15,0 1-16,17 0 15,-17-1-15,0 1 16,0 0-16,0-1 0,0 1 16,0-1-16,0 1 0,0 17 0,0-17 15,0 0-15,0-1 0,-17 1 16,17 0-16,0 17 16,0-17-16,0-1 0,-18-17 15,18 18-15,18-18 47,-18-18-31,17 1-1,-17-1-15,18 0 0,-18 1 16,0-1-16,18 18 0,-1-18 16,-17 1-16,18 17 0,0-18 15,-1 18-15,-17-18 0,35 18 16,-17 0-1,0 0-15,-1 0 16,-17 18 0,18-18-16,-18 18 0,18-1 15,-18 1-15,0 0 16,0-1-16,0 1 16,-18 0-16,18-1 0,0 1 15,-18-18-15,18 17 0,-17 1 16,-1 0-16,0-1 15,1-17 1,-1 18-16,1-18 16,-1 0-16,-17-35 31</inkml:trace>
  <inkml:trace contextRef="#ctx0" brushRef="#br0" timeOffset="128389.09">12665 11342 0,'0'-18'359,"17"18"-328,1-17 1,0 34-1,-1-17-16,1 0 1,0 0 15,-1 0-15,1 0 15,-1 18-15,1-18 31,-18-18 46,-35 18-61</inkml:trace>
  <inkml:trace contextRef="#ctx0" brushRef="#br0" timeOffset="129152.59">12735 11201 0,'18'0'0,"-18"17"47,0 1-31,0 0 0,-18-1-1,18 1-15,0 0 16,0-1-1,0 1 1,0-1 0,18-17-16,-36 18 0,36-18 15,-18 18 1,0-1 46</inkml:trace>
  <inkml:trace contextRef="#ctx0" brushRef="#br0" timeOffset="132704.53">13229 11289 0,'0'-18'16,"0"1"46,0-1-46,0 0-1,0 1 1,-17-1 0,17 0-1,-18 18 1,18-17-1,-18 17 1,1 0 0,17 17-16,-18-17 15,0 18 1,18 0 0,-17-18-1,17 17-15,0 1 16,-18-18-16,18 18 0,0-1 15,-18 1 1,18 0-16,0-1 0,-17-17 16,17 18-16,0-1 15,0 1 1,0 0 0,17-1-1,1-17 1,-18 18-1,0-36-15,18 18 16,-1-17 0,-17-1-16,18 18 15,0-18-15,-18 1 16,17-1-16,1 1 16,-18-1-16,0 0 15,18 18-15,-18-17 0,17-1 0,-17 0 16,18 18-1,-18-17-15,0-1 16,0 36 31,-18-1-31,18 1-1,0 0-15,0-1 16,18 1-16,-18 0 15,0-1-15,0 1 16,17-18 0,-17 17-16,18 1 15,0-18 17,-1-35-17</inkml:trace>
  <inkml:trace contextRef="#ctx0" brushRef="#br0" timeOffset="133529.54">13476 10971 0,'0'0'0,"0"-17"0,18 17 47,-18 17-47,0 1 0,0 0 31,0-1-31,0 1 15,0 0-15,0-1 16,0 1-16,-18-18 0,18 17 0,0 1 16,0 0-16,0-1 0,0 1 15,-18 0-15,18-1 0,0 1 16,-17-18-16,17 18 0,0-1 0,-18 1 16,18 0-16,0-1 15,-17-17 1,17 18-16,17-18 47,-17-18-32,18 18-15,-18-17 0,17-1 16,1 0-16,0 1 16,-1-1-16,1 18 15,-18-18-15,18 18 0,-18-17 0,17 17 16,1 0-16,-18-18 0,18 18 15,-1 0-15,1 0 16,-1 0 0,1 18-16,0-18 31,-18 17-31,17-17 16,-17 18-16,0 0 15,0-1-15,18-17 16,-36 18-16,18 0 15,0-1-15,-17-17 0,17 18 16,-18-18-16,18 17 16,-18 1-16,1-18 0,-1 18 15,1-18-15,-1 17 16,0-17-16,1 0 0,-1 0 16,0-17-1,1 17-15,-1 0 16,18-18-16,-18 18 0,18-35 15,-17 17 1,17 1-16,-18-1 31</inkml:trace>
  <inkml:trace contextRef="#ctx0" brushRef="#br0" timeOffset="139909.53">10442 12294 0,'0'18'78,"0"0"-63,-17-1 17,17 1-17,0-1 1,-18-17 0,18 18-16,0 0 31,-18-18-16,1 17 1,17 1 0,-18-18-1,18 18-15,-18-1 16,1-17 0,17 18-16,-18-18 15,18 18 1,-18-18-1,18 17-15,-17-17 16,-1 0 0,18 18-16,-17-18 15,17 18 1,-18-18-16,0 0 16,1 0-16,-1 0 15,18 17 1,-18-17-16,1 0 15,-1 0 1,0 0-16,18 18 16,-17-18-16,-1 0 15,1 0-15,-1 0 16,18 17-16,-18-17 0,1 0 16,-1 0-1,0 0-15,1 0 16,-1 0-1,18 18 1,-18-18-16,1 0 16,-1 0-1,0 0 1,1 0 0,-1 0-1,18 18 1,-17-18-16,-1 0 31,0 0-15,1 0-1,-1 0 1,0 0 31,1 0-32,-1 0 1,18-18 0,-18 18-1,1 0 1,-1-18 0,1 18-1,-1 0 16,18-17-31,-18 17 32,18-18-17,-17 18 1,-1-17 0,0 17-1,18-18 1,-17 18-16,17-18 15,-18 18-15,0 0 16,18-17 0,-17 17-16,-1 0 31,18-18-15,-17 18-1,17-18-15,-18 18 16,0-17-1,1-1 17,-1 18-17,18-18 1,-18 18-16,18-17 16,-17 17-16,17-18 31,-18 18-31,18-18 15,-18 1 1,18-1 0,-17 1 15,17-1-15,0 0-16,0 1 15,0-1 1,0 0-1,0 1-15,0-1 16,0 0-16,0 1 16,0-1-1,0 1 1,0-1-16,0 0 16,0 1 15,0-1-31,0 0 31,0 1-15,0-1-16,17 0 15,-17 1 1,0-1 0,0 1-16,0-1 15,0 0 16,18 18-31,-18-17 0,0-1 32,18 18-17,-18-18-15,0 1 16,0-1 0,17 0-1,-17 1 1,18 17-16,-18-18 15,18 1 1,-1-1 0,1 0-1,0 1 1,-1 17 0,1-18-16,-1 0 31,1 18-16,-18-17-15,18 17 32,-18-18-17,17 18-15,-17-18 32,18 18-32,0-17 15,-1 17 1,1-18-1,0 18-15,-18-18 16,17 18 0,1 0-16,-18-17 15,17 17-15,1 0 32,0 0-17,-1 0 1,1 0-16,0 0 31,-1 0-31,1 0 16,-18-18-16,18 18 15,-1 0 1,1 0 0,-1 0-16,1 0 15,0 0 16,-1 0-15,-17 18-16,18-18 0,0 0 16,-1 17-1,1-17 1,0 0-16,-1 18 16,1-18-1,0 0 1,-1 18-16,1-18 15,-18 17 1,17-17 0,1 0-1,-18 18-15,18-18 16,-1 0 0,-17 18-16,18-18 15,-18 17 1,18-17-16,-1 0 15,-17 18 1,18-18-16,0 0 16,-18 18-16,17-18 15,1 17 1,-1 1 0,-17 0-1,18-18 1,-18 17-16,18 1 15,-18-1 1,17-17-16,-17 18 16,18-18-1,-18 18 1,0-1 0,18-17-16,-18 18 31,17-18-31,-17 18 15,18-1 17,-18 1-17,18 0 1,-18-1 0,0 1-1,0-1 1,0 1-16,0 0 0,17-18 15,-17 17-15,0 1 16,0 0 0,0-1-16,0 1 15,0 0-15,0-1 16,0 1 0,0-1-16,0 1 15,0 0-15,0-1 16,-17-17-16,17 18 0,0 0 15,-18-1-15,18 1 16,0 0 0,-18-18-1</inkml:trace>
  <inkml:trace contextRef="#ctx0" brushRef="#br0" timeOffset="148247.37">15857 10566 0,'-17'0'94,"34"0"-94,-17 17 0,0 1 15,0 0 1,0-1-16,-17 1 15,17 0-15,0-1 0,0 1 16,0 17-16,-18-35 16,18 18-16,0-1 15,0 1 1,0-36 31,0 1-32,0-1 1,18 0 0,-18 1-16,0-1 15,17 18-15,-17-17 0,0-1 16,0 0-16,18 1 0,0-1 16,-1 0-1,-17 1-15,18 17 0,-18-18 16,18 0-16</inkml:trace>
  <inkml:trace contextRef="#ctx0" brushRef="#br0" timeOffset="148648.7">16051 10795 0,'0'18'31,"-17"-18"-15,34 0-16,-17 17 16,-17 1-1,17 0 1,0-1-16,0 1 0,-18-18 16,18 17-16,0 1 15,0 0 1,0-1 15,18-34-15</inkml:trace>
  <inkml:trace contextRef="#ctx0" brushRef="#br0" timeOffset="148993.19">16369 10813 0,'18'0'16,"-1"0"15,1 0-15,-1 0-16,1 0 15,0 0-15,-1 0 16,1 0 0,0 0-16,-1 0 15,1 0 16</inkml:trace>
  <inkml:trace contextRef="#ctx0" brushRef="#br0" timeOffset="149292.91">16369 10672 0,'18'0'31,"-1"0"-31,1 0 16,-1-18-1,1 18-15,0 0 0,-18-18 16,17 18-16,1 0 0,17 0 47</inkml:trace>
  <inkml:trace contextRef="#ctx0" brushRef="#br0" timeOffset="150113.07">17057 10760 0,'0'-18'0,"17"18"16,-17-18-16,0 1 15,18 17-15,-18-18 16,0 1 0,-18 17-16,18-18 15,0 0-15,-17 18 16,17-17-16,-18 17 15,1 0-15,17-18 0,-18 18 16,0 0 0,1 0-16,-1 0 0,0 0 15,1 0-15,-1 18 16,0-18 0,1 17-16,-1-17 15,18 18-15,-17 0 0,-1-18 0,18 17 16,-18-17-16,18 18 0,-17-1 15,-1 1-15,18 0 16,-18-1-16,18 1 16,0 0-16,0-1 0,0 1 15,18-18-15,-18 18 16,18-18 0,-1 0-16,1 0 15,0 0-15,-18-18 0,17 18 0,1 0 16,17-18-16,-17 18 0,-18-17 15,17-1-15,1 18 0,0-18 16,-1 1-16,1-1 0,0 0 16,-18 1-16,17 17 0,-17-18 15,18 1 1,-36 17-16,36 0 16,-18 17 15,0 1-16,17-1 1,-17 1-16,0 0 16,0-1-16,0 1 0,18 0 15,-18-1 1,18 1-16,-1-18 16,-17 18-16,18-36 15,0 18 1,-1-18-1</inkml:trace>
  <inkml:trace contextRef="#ctx0" brushRef="#br0" timeOffset="151152.94">15822 11642 0,'-18'0'16,"36"0"46,-18 17-46,0 1-16,0 0 16,0-1-16,0 1 15,0 0-15,0-1 0,0 1 16,0-1-16,0 1 16,-18-18-1,18-18 48,18 1-48,-18-1-15,0 1 16,18-1-16,-18 0 16,0 1-16,17-1 0,-17 0 15,0 1-15,18 17 0,-18-18 16,18 0-16,-1 1 15,1 17-15,0 35 47</inkml:trace>
  <inkml:trace contextRef="#ctx0" brushRef="#br0" timeOffset="151940.44">16069 11889 0,'0'0'0,"0"-18"16,18 18-16,-1-18 16,1 18-1,0 0 1,-18-17 0,17 17-16,-17 17 15,18-17-15,-1 0 16,-17 18-16,0 0 15,0-1 1,-17 1-16,17 0 16,-18-18-16,18 17 15,0 1-15,-17-18 16,-1 17-16,0 1 16,18 0-1,-17-18-15,-1 0 16,18 17-16,0 1 15,18-18 32,-1 0-31,1 0 0,0 0-16,-1 0 15,1 0-15,-1-18 0,1 18 16,0 0-16,-1 0 15,1 0-15,0 0 16,-1 0-16,1 0 16,0 0-1,-1-17 17</inkml:trace>
  <inkml:trace contextRef="#ctx0" brushRef="#br0" timeOffset="152340.87">16616 11853 0,'0'-17'16,"17"17"0,1 0-1,-18-18-15,18 18 16,-1 0-16,1 0 15,0 0 17,-1 0-32,-17-18 0,18 36 31,-36-36 16</inkml:trace>
  <inkml:trace contextRef="#ctx0" brushRef="#br0" timeOffset="152891.46">16598 11695 0,'18'0'47,"-1"0"-32,1 0 1,0 0 0,-1 0-1,1 0 1,-18-18-16,18 18 16,-1 0 15</inkml:trace>
  <inkml:trace contextRef="#ctx0" brushRef="#br0" timeOffset="155435.99">17357 11748 0,'17'0'47,"-17"-18"-31,0 0-1,0 1 1,0-1 0,0 0 15,-17 1-31,-1-1 16,0 18 15,1 0-16,-1 0 1,0 18-16,1-18 16,-1 17-1,1 1 1,-1 0 0,0-1-16,1 1 15,17 0-15,-18-1 16,18 1-1,0-1-15,-18-17 0,18 18 16,0 0-16,0-1 16,0 1-16,18-18 15,-18 18-15,18-1 16,-1-17 15,1 0-31,0 0 16,-1 0-16,1 0 15,-18-17-15,17 17 16,1 0-16,-18-18 16,18 18-16,-1-18 15,-17 1 1,18-1-16,0 0 16,-18 1-16,17 17 15,-17-18-15,18 1 0,0 17 16,-36 0 31,18 17-16,0 1-15,0-1-16,0 1 15,0 0 1,0-1-1,18-17-15,-1 0 32,1 0-17,-1 0 17</inkml:trace>
  <inkml:trace contextRef="#ctx0" brushRef="#br0" timeOffset="155730.59">17533 11800 0,'0'0'0,"18"0"31,-1 0 1,1 0-32,0 0 15,-1 0-15,1 0 16,0-17-16,-1 17 0,1 0 16,-1 0-16</inkml:trace>
  <inkml:trace contextRef="#ctx0" brushRef="#br0" timeOffset="156080.73">17621 11677 0,'-17'18'0,"17"-1"31,0 1-15,0 0-16,0-1 15,17 1-15,-17-1 16,0 1-1,0 0-15,0-1 16,0 1-16,0 0 16,0-1-1,18-52 32</inkml:trace>
  <inkml:trace contextRef="#ctx0" brushRef="#br0" timeOffset="156816.04">17833 11518 0,'0'18'15,"18"-18"1,-18 17-16,0 1 16,0 0-1,0-1-15,0 1 0,0 0 16,-18-18-16,18 35 0,0-17 16,0-1-16,-18-17 15,18 18-15,0 0 0,0-1 16,0 1-1,18-18 32,-18-18-47,18 18 16,-18-17-16,0-1 16,17 18-16,-17-18 0,18 18 0,-18-17 15,17 17-15,1 0 0,-18-18 16,18 18-16,-1 0 15,1 0-15,0 0 16,-1 0-16,1 18 16,0-18-16,-1 17 15,1-17 1,-18 18-16,18 0 16,-18-1-1,-18-17-15,18 18 16,-18-1-16,1-17 0,-1 18 15,0-18-15,1 18 0,-1-18 16,0 17-16,1-17 16,-1 0-16,0 0 15,18-17-15,-17 17 16,17-36 0</inkml:trace>
  <inkml:trace contextRef="#ctx0" brushRef="#br0" timeOffset="157140.99">18186 11518 0,'17'0'0,"1"0"16,0 18-1,-1-1 1,-17 1-16,18-18 16,-18 18-16,0-1 0,0 1 0,0 0 15,0-1-15,0 1 16,0 17-16,-18-17 0,18 0 15,-17-1-15,-1 18 0,18-17 16,-71 35 0</inkml:trace>
  <inkml:trace contextRef="#ctx0" brushRef="#br0" timeOffset="157792.74">17022 11571 0,'-18'0'47,"0"0"-32,18 18-15,-17-1 16,17 1 0,-18-18-16,18 18 0,0 17 15,-18-17-15,18-1 16,0 1-16,0 0 0,0-1 0,0 18 15,18-17-15,-18 0 0,0-1 16,18 1-16,-1 0 0,-17-1 16,18 1-16,0 0 0,70 17 31</inkml:trace>
  <inkml:trace contextRef="#ctx0" brushRef="#br0" timeOffset="158711.85">18486 11518 0,'0'-17'31,"-18"17"16,18 17-16,-18-17-31,18 18 16,-17-1-16,17 1 16,-18 17-16,18-17 0,0 0 15,-18-18-15,18 35 0,0-17 16,-17-1-16,17 1 15,0 0-15,0-1 0,17 1 16,-17-1 0,18-17-16,-18 18 15,18-18 1,-18 18-16,17-18 16,1 17-16,17-17 15</inkml:trace>
  <inkml:trace contextRef="#ctx0" brushRef="#br0" timeOffset="159440.25">18891 11624 0,'0'-18'0,"-17"18"16,17-17-16,0-1 15,-18 18 1,18-18 0,-18 18-16,18-17 15,-17 17-15,-1 0 31,0-18-31,1 18 16,-1 0-16,18 18 16,-18-18-16,1 0 15,-1 17-15,1-17 16,17 18-16,-18 0 16,18-1-16,-18 1 0,18 0 15,-17-18-15,17 17 0,0 1 16,0 0-16,-18-18 0,18 17 15,18 1-15,-18 0 0,0-1 16,17-17 0,1 0-1,0 0-15,-1-17 0,1 17 16,-1 0-16,1-18 16,0 18-16,-18-18 0,17 18 15,1-17-15,0-1 0,-1 0 16,1 1-16,0-1 15,-1 18-15,1-35 16,0 17 0,-18 36 46,0-1-62,0 1 16,0 0-16,0-1 15,0 1-15,0 0 16,0-1-16,17-17 16,-17 18-16,35-36 47</inkml:trace>
  <inkml:trace contextRef="#ctx0" brushRef="#br0" timeOffset="159828.94">19226 11324 0,'0'18'31,"0"-1"-15,0 1-16,0 0 16,0-1-16,0 1 15,0 0-15,0-1 0,0 1 16,0 0-16,0-1 0,0 1 0,-17-18 16,17 17-16,0 1 0,-18 0 15,18-1-15,0 1 0,0 0 16,-18-18-16,18 17 0,0 1 15,-17-18-15,17 18 16,0-36 31,17 18-31,19-53-1</inkml:trace>
  <inkml:trace contextRef="#ctx0" brushRef="#br0" timeOffset="160061.37">19315 11571 0,'0'0'0,"17"18"16,1-18-16,0 17 15,-18 1 1,17-18-16,-17 18 0,0-1 16,0 1-1,0 0-15,-17-18 0,17 17 16,-18 1-16,0-18 15,18 18-15,-17-18 0,-1 17 16,0-17-16,1 0 0,-1 0 16,0-17-1,18-19 17</inkml:trace>
  <inkml:trace contextRef="#ctx0" brushRef="#br0" timeOffset="160487.79">19579 11342 0,'18'0'16,"-18"17"0,17-17-16,1 0 15,-18 18-15,18 0 0,-18-1 16,17 1-16,-17 0 15,0-1-15,0 1 0,0 0 16,0-1-16,18 1 0,-18-1 0,0 1 16,0 0-16,0 17 0,-18-17 15,18-1-15,0 1 0,0 0 16,0-1-16,0 19 0,-17-1 16,-19 0-1,19 0-15,-1-17 0,1 0 0,-1-1 16,-70 54-1</inkml:trace>
  <inkml:trace contextRef="#ctx0" brushRef="#br0" timeOffset="161620.01">15787 12629 0,'0'18'62,"0"0"-46,-18-18-16,18 17 0,0 1 15,0 0-15,0-1 0,0 1 16,0 0-16,0-1 16,0 1-16,0-1 15,0-34 48,0-1-63,18 18 15,-18-17-15,0-1 16,0 0-16,17 18 0,-17-17 16,0-1-16,18 18 0,-18-18 15,18 1-15,-1-1 16,-17 0-16,18 18 0,17-35 15</inkml:trace>
  <inkml:trace contextRef="#ctx0" brushRef="#br0" timeOffset="162341.13">16051 12894 0,'0'-18'32,"0"1"-1,18 17-15,-18-18-16,18 18 15,-1-18 1,1 18-16,0 0 15,-18 18-15,17-18 0,1 0 0,-1 0 16,1 18 0,-18-1-16,18-17 15,-18 18-15,-18-18 16,18 18-16,-18-1 0,18 1 16,-17-18-16,-1 18 15,1-18 1,17 17-16,-18-17 15,36 0 17,-18-17-32,17 17 15,1 0-15,-1 0 0,1 0 16,0 0-16,-1 0 16,1 17-16,0 1 15,-18 0 1,0-1-1,-18 1-15,18-1 16,-18 1-16,1 0 16,-1-1-16,-17 1 15,17-18-15,1 0 16,-1 18-16,-17-18 0,17 0 0,18 17 16,-18-17-16,1-17 0,-1-1 31</inkml:trace>
  <inkml:trace contextRef="#ctx0" brushRef="#br0" timeOffset="162796.57">16598 12823 0,'18'0'31,"-1"18"-15,1-36-1,0 18 1,-1 0 0,1 0-16,0 0 15,-1 0 1,1 0-16,0 0 15,-18-17 48</inkml:trace>
  <inkml:trace contextRef="#ctx0" brushRef="#br0" timeOffset="163206.85">16633 12665 0,'0'-18'16,"18"18"-16,0 0 16,-1 0-16,-17-18 0,18 18 15,0 0-15,-1-17 16,1 17-16,0 0 16,-1 0-16,1 0 15</inkml:trace>
  <inkml:trace contextRef="#ctx0" brushRef="#br0" timeOffset="165233.13">17339 12700 0,'18'-18'47,"-18"1"-31,0-1 0,0 0-1,0 1 1,0-1-16,-18 18 15,18-17-15,-18 17 16,18-18-16,-17 18 31,-1 0-31,0 18 16,1-18 0,-1 0-16,18 17 15,-17-17-15,-1 0 0,18 18 16,-18-1-16,1 1 0,-1 0 15,18-1 1,-18 1-16,18 0 16,0-1-16,-17 1 15,17 0-15,0-1 0,0 1 16,17-1 0,1-17-1,-18 18-15,18-18 16,-1-18-16,1 18 15,0 0-15,-1-17 16,1 17-16,-18-18 0,17 18 16,1-17-16,0-1 0,-1 0 15,-17 1-15,18-1 0,0 0 16,-18 1-16,17-1 16,-17 0-1,0 36 16,-17-18-31,17 18 16,0-1-16,0 1 0,0 0 16,0-1-16,0 1 15,0 0-15,17-1 16,-17 1-16,0-1 16,18-17-16,0 18 0,-1-18 15,18-35 16</inkml:trace>
  <inkml:trace contextRef="#ctx0" brushRef="#br0" timeOffset="166248.44">15840 13776 0,'0'-18'15,"-18"18"1,18 18 109,0 0-110,0-1 1,0 1-16,0 0 16,-18-1-16,18 1 0,0-1 15,0 1-15,0 0 16,0-1-16,-17-17 0,17 18 0,0 0 16,17-18 30,-17-18-46,0 0 16,0 1-16,0-1 16,0 0-16,18 1 0,-18-1 15,0 1-15,0-1 0,18 0 16,-18 1-16,17 17 0,-17-18 0,18 0 16,0 18-1,-18 18-15,17-18 16,1 35 15</inkml:trace>
  <inkml:trace contextRef="#ctx0" brushRef="#br0" timeOffset="166776.57">16140 13952 0,'0'18'47,"-18"-18"-31,18 18-16,0-1 16,-18-17-16,18 18 0,-17-18 0,17 18 15,-18-1-15,18 1 0,-18-1 16,1 1-16,17 0 15,-18-1-15,18 1 0,-18 0 16,1-1-16,-1 1 16,18 0-1,18-18-15,-1 0 16,1 0 0,0 0-16,-1-18 15,1 18-15,0 0 0,-1 0 16,1 0-16,0-18 15,-1 18-15,1 0 16,-1 0-16,19-17 16</inkml:trace>
  <inkml:trace contextRef="#ctx0" brushRef="#br0" timeOffset="167084.29">16157 14164 0,'0'0'0,"-17"0"0,34 0 16,-17 18-16,0-1 15,0 1-15,0 0 16,0-1-16,0 1 15,0 0 1,0-1-16,0 1 16,-17-1-16,17 1 0,0 0 15,17-18 32</inkml:trace>
  <inkml:trace contextRef="#ctx0" brushRef="#br0" timeOffset="167572.25">16633 14058 0,'18'0'63,"-18"-17"-63,18 17 16,-1 0-1,1 0-15,0-18 0,-1 18 16,1-18-16,0 18 0,-1 0 15,1 0-15,0 0 0,-1-17 16,1 17 0,-36 0 31</inkml:trace>
  <inkml:trace contextRef="#ctx0" brushRef="#br0" timeOffset="168039.46">16669 13882 0,'0'-18'16,"17"18"-1,1-17 1,0 17 0,-1 0-16,1 0 15,17-18-15,-17 18 0,0 0 16,-1 0-1,1 0-15,-1 0 32</inkml:trace>
  <inkml:trace contextRef="#ctx0" brushRef="#br0" timeOffset="168908.3">17392 13494 0,'0'17'16,"18"1"-16,-18 0 16,0-1-1,0 1-15,0 0 16,17-1-16,-17 1 0,0-1 15,0 1-15,0 0 0,0-1 16,0 1-16,-17 0 0,17-1 16,0 1-16,0 0 0,0-1 0,-18 1 15,18 0-15,0-1 16,0 1-16,0-36 47,18 18-32,-18-17-15,0-1 0,17 0 16,-17 1 0,18 17-16,-18-18 0,17 18 15,1-18-15,0 18 16,-1 0-16,1-17 16,0 17-1,-18 17-15,17-17 0,1 0 16,-18 18-16,18 0 15,-18-1-15,0 1 16,0 0-16,-18-1 0,18 1 16,0-1-16,-18 1 15,1 0 1,17-1-16,-18 1 0,0 0 16,1-18-16,17 17 0,-18-17 15,0 0-15,-17 18 16,18-36-16,-1 18 15,18-17-15,0-1 0,-18 18 16,36-18-16,-18 1 0,0-1 16,18-52-1</inkml:trace>
  <inkml:trace contextRef="#ctx0" brushRef="#br0" timeOffset="169608.13">17762 13476 0,'0'18'47,"18"-1"-31,-18 1-16,0 0 0,0-1 0,18 1 16,-18 0-16,0 17 0,0-18 15,0 1-15,0 17 0,0-17 16,0 0-16,0-1 0,0 1 0,0 0 15,0 17-15,-18-17 0,18-1 16,0 1-16,-18-1 16,18 1-1,0-36 17,0 1-17,18 17-15,-18-18 0,0 1 16,18 17-16,-18-18 0,17 18 15,-17-18-15,18 1 0,0 17 16,-1-18-16,1 18 0,-1-18 16,1 18-16,0 0 0,-1 0 15,1-17-15,0 17 0,-1 0 16,1 17-16,0-17 0,-1 0 16,1 0-16,0 0 0,-18 18 15,17 0-15,-17-1 16,0 1-16,0 0 15,-17-1-15,17 1 16,-18-1-16,0-17 16,18 18-16,-17-18 0,-1 0 15,0 18-15,1-18 0,-1 0 0,0 0 16,1 0-16,-1 0 16,0-18-16,1 18 15,17-18-15,-18 1 0,18-18 31</inkml:trace>
  <inkml:trace contextRef="#ctx0" brushRef="#br0" timeOffset="170023.65">18309 13829 0,'18'0'15,"-1"0"17,1-18-32,0 18 15,-1 0 1,1-17-16,0 17 16,-1 0-16,1 0 0,0 0 0,-1 0 15,1 0 1,-1 0-16,1-18 0,0 18 15,-54 18 17</inkml:trace>
  <inkml:trace contextRef="#ctx0" brushRef="#br0" timeOffset="170324.11">18433 13670 0,'17'0'16,"-17"18"-16,0-1 0,0 1 15,0 0 1,0-1-16,0 1 15,0 0-15,0-1 16,0 1-16,0 0 0,0-1 16,0 1-16,0-1 15,18-17 32</inkml:trace>
  <inkml:trace contextRef="#ctx0" brushRef="#br0" timeOffset="171099.89">18979 13705 0,'0'0'0,"0"-17"16,18 17-16,-18-18 0,-18 18 15,18-18 1,0 1-16,-17 17 16,17-18-16,-18 18 0,18-17 15,-17 17-15,17-18 16,-18 18-16,0 0 15,1 0-15,-1 0 16,18 18-16,-18-18 16,1 17-1,-1 1-15,0-1 16,1 1-16,17 0 16,-18-1-16,18 1 15,-18-18-15,18 18 0,0-1 0,-17 1 16,17 0-16,0-1 15,17-17-15,-17 18 0,18 0 16,0-18 0,-18 17-1,17-17 1,-17-17-16,18 17 0,0 0 16,-18-18-16,17 18 15,1-18-15,-18 1 0,18-1 16,-1 18-16,1-18 0,-18 1 0,18-1 15,-18 0-15,17 1 0,-17-1 16,18 0-16,-18 1 16,17 17-16,-17-18 0,-17 18 15,34 0-15,-34-17 0,17 34 32,0 1-17,0-1 1,0 1-16,0 0 15,0-1-15,0 1 16,0 0-16,17-18 0,-17 17 16,0 1-16,18 0 15,0-18 1,-1 0 0,-17-18-16,18 18 15,17-35 1</inkml:trace>
  <inkml:trace contextRef="#ctx0" brushRef="#br0" timeOffset="171780.23">19244 13300 0,'0'0'0,"0"17"31,0 1-15,0 0 0,0-1-16,0 19 0,0-19 15,0 18-15,0-17 16,0 0-16,0-1 0,0 19 15,0-19-15,0 1 0,0 0 16,-18-1-16,18 18 0,0-17 0,0 0 16,-17-1-16,17 1 15,0 0-15,0-1 16,-18-17 0,18-17 15,18 17-31,-18-18 0,0 0 15,17 1 1,-17-1-16,18 18 16,-18-18-16,18 1 15,-1 17-15,1-18 0,0 18 16,-1 0 0,1 0-16,0 18 15,-1-18-15,-17 17 16,18-17-16,-18 18 15,17-18-15,-17 18 16,18-1-16,-36 1 16,18 0-16,0-1 15,-17 1-15,17 0 16,-18-1-16,1 1 16,17 0-16,-18-18 15,0 17-15,1 1 0,-1-18 16,0 0-16,1 0 15,-1 0-15,0 0 16,1 0-16,-19-53 31</inkml:trace>
  <inkml:trace contextRef="#ctx0" brushRef="#br0" timeOffset="174529.05">15434 10548 0,'-18'0'0,"1"0"63,-1 0-48,18 18 1,-18-18 0,18 17-16,-17 1 15,17 0-15,-18-18 0,18 17 16,0 1-16,-17 0 0,17-1 15,0 1 1,0-1-16,0 1 0,0 0 16,0-1-16,17 1 0,-17 0 15,0-1-15,0 1 16,18 0-16,-18-1 16,0 1-16,17-1 0,-17 1 15,0 0-15,-17 17 16,17 18-16,0-35 0,0-1 15,0 1-15,0-1 0,0 19 16,17-19-16,-17 1 0,0 17 16,0-17-16,0 0 0,0 17 15,0-17-15,0 17 0,-17-18 0,17 1 16,0 17-16,0-17 0,0 17 16,-18-17-16,18 17 0,0-17 15,-17 17-15,17-17 0,0 17 16,-18-17-16,18 17 0,-18-17 15,18-1-15,-17 19 0,17-19 16,-18 18-16,18-17 0,-18 17 16,18-17-16,-17 17 0,17-17 0,0 17 15,-18-17-15,0-1 0,1 19 16,17-19-16,-18 1 0,1 0 16,17-1-16,-18 1 0,0 0 15,1-1 1,-1-17-16,18 18 0,-18-18 15,18 17 1,-17-17-16,34 0 109,1 0-93,-18 18-16,18-18 0,-18 18 16,17-18-16,-17 17 15,18-17-15,-18 18 16,18 0 0,-18-1-16,17 1 0,-17 0 15,18-1-15,-18 1 16,17-1-16,-17 1 15,0 0-15,18-1 0,-18 1 16,0 0-16,18-1 0,-18 1 16,0 0-16,0-1 0,0 1 0,0 0 15,17-1-15,-17 18 0,0-17 16,0 0-16,18-1 0,-18 1 16,0 17-16,0-17 0,18 0 0,-18 17 15,0-18-15,17 1 0,-17 17 16,0-17-16,0 17 15,18-17-15,-18 17 0,0-17 16,18 17-16,-18 18 0,17 0 16,-17-35-16,0 17 15,18-17-15,-18 17 0,0 0 16,0-17-16,17 17 0,-17-17 0,0 17 16,0-17-16,18 17 0,-18-18 15,0 19-15,18-19 0,-18 19 16,0-1-16,0-17 0,17 17 15,-17-18-15,18 19 0,-18-1 0,0-17 16,0 17-16,0-17 0,18 17 16,-18-17-16,0 17 15,17-18-15,-17 1 0,0 17 0,0-17 16,0 35-16,0-18 16,18-17-16,-18-1 0,0 19 15,0-19-15,0 1 0,0 0 0,0-1 16,0 1-16,0 0 15,0-1-15,18-17 0,-18 18 16,0 0-16,0-1 16,0 1-1,0-1 17,0 1 14,0-36 79,0 1-109,-18-1 15</inkml:trace>
  <inkml:trace contextRef="#ctx0" brushRef="#br0" timeOffset="176847.54">15646 15558 0,'0'17'94,"0"1"-78,0-1-1,0 1-15,0 17 16,0 1 0,0-19-16,0 1 15,0 0-15,0-1 0,0 1 16,0-1-16,0 1 15,-18 0-15,18-36 79,18 0-79,-18 1 15,0-1-15,17-35 16,-17 18-1,18 17-15,-18 1 0,18-1 0,-18 0 16,17 1-16,-17-1 16,18 18-1,-18 18 17,0-1-32,18-17 15,-18 18 1</inkml:trace>
  <inkml:trace contextRef="#ctx0" brushRef="#br0" timeOffset="177399.47">15893 15875 0,'17'0'31,"1"0"-16,0 0 1,-1 0 0,1 0-16,-1-18 0,1 18 0,0 0 15,-1 0-15,1 0 0,0-17 16,-1 17-16,1 0 16,0 0-16,-18-18 0,17 18 0,1 0 15,-1 0 1,-34 0 15,-18 0-15</inkml:trace>
  <inkml:trace contextRef="#ctx0" brushRef="#br0" timeOffset="177770.91">15857 15752 0,'0'-18'15,"18"18"-15,0 0 16,-18-18-1,17 18-15,1 0 16,0 0-16,-1-17 0,1 17 0,-1 0 16,1 0-16,0 0 15,-1-18-15,1 18 16,0 0-16,-1 0 16,1 0-16,0 0 15,-1 0-15,1 0 31,-1-18 1</inkml:trace>
  <inkml:trace contextRef="#ctx0" brushRef="#br0" timeOffset="180863.78">16916 15699 0,'17'-18'78,"-17"0"-47,0 1-15,-17-1-16,17 0 15,-18 1 1,0 17 0,18-18-16,-17 18 15,-1 0 1,18-17-16,-17 17 0,-1 0 16,0 0-1,18 17-15,-17-17 0,-1 0 16,0 18-1,1-18-15,17 17 16,-18-17-16,18 18 0,-18 0 16,18-1-16,-17-17 15,17 18-15,-18 0 16,18-1-16,0 1 16,-18-18-16,18 18 15,0-1 1,0 1-16,18-18 0,-18 17 15,0 1-15,18 0 16,-1-1 0,1-17-1,0 0 1,-1 0-16,1 0 16,0-17-16,-1-1 15,1 0-15,0 1 0,-1 17 16,1-18-16,-1 1 0,1-1 15,-18 0-15,18 18 0,-18-17 16,0-1-16,17 18 0,-17-18 16,0 1-1,0 34 48,0 1-48,0 0 1,0-1 0,0 1-16,0 0 15,0-1 1,18-17 0,-18 18-16,18-18 15,-18 17-15,17-17 16,19-17-1</inkml:trace>
  <inkml:trace contextRef="#ctx0" brushRef="#br0" timeOffset="181315.34">17251 15187 0,'0'18'62,"-18"-18"-46,18 17-16,-17 1 16,17 0-16,-18-1 15,18 1-15,-35 17 16,17-17-16,0-1 15,18 1-15,-17-18 16,17 18-16,-18-18 0,18 17 16,0-34 31</inkml:trace>
  <inkml:trace contextRef="#ctx0" brushRef="#br0" timeOffset="181631.55">17039 15187 0,'0'0'0,"18"0"15,-1 0 1,-17 18-1,18-18-15,-18 17 16,18-17-16,-18 18 0,17 0 16,-17-1-16,18 1 0,0 0 15,-1-1-15,1-17 16,-18 18-16,18-1 0,-1 1 16,1-18-16,-1 18 15,1-18 1,-18 17-16,-18-34 31</inkml:trace>
  <inkml:trace contextRef="#ctx0" brushRef="#br0" timeOffset="182055.8">17004 15346 0,'18'0'31,"-1"0"-15,1 0-16,-1-18 15,1 18-15,0 0 0,-1 0 0,1 0 16,17 0-16,-17 0 0,0-17 16,-1 17-16,1 0 15,-1 0-15,1 0 0,0 0 16,-1 0-16,1 0 15</inkml:trace>
  <inkml:trace contextRef="#ctx0" brushRef="#br0" timeOffset="183811.53">17568 15434 0,'-17'0'79,"17"18"-79,0-1 15,0 1-15,0 0 16,-18-1-1,18 1-15,0 0 0,0-1 16,0 1-16,0-1 16,0 1-16,0 0 0,0-1 15,0 1-15,0 0 0,18-1 0,-18 1 16,0 0-16,0-1 0,0 1 16,17-18-16,-17 17 0,0 1 15,0 0-15,18-1 0,-18 1 16,0 0-16,0-1 0,18-17 15,-18 18-15,0 0 0,17-1 0,-17 1 16,18-18 0,0 17-16,-1-17 15,1-17 17</inkml:trace>
  <inkml:trace contextRef="#ctx0" brushRef="#br0" timeOffset="184556.04">18080 15628 0,'0'-18'0,"-18"18"16,18-17-16,-17-1 15,-1 1 1,18-1-16,-18 0 16,18 1-16,-17 17 15,17-18-15,-18 18 0,18-18 16,-18 18-16,1 0 15,-1 0 1,0 18 0,1-18-16,-1 18 15,1-1-15,-1 1 16,18 0-16,-18-18 16,18 17-16,-17 1 0,17-1 15,-18 1-15,18 0 16,0-1-16,0 1 0,0 0 15,0-1-15,18 1 16,-1 0 0,1-18-1,0 0-15,-1 0 16,1 0-16,-1 0 16,1-18-16,0 18 0,-18-18 15,17 1-15,1 17 0,0-18 0,-1 0 16,-17 1-16,18-1 0,0 18 15,-18-18-15,17 1 0,1-1 16,-18 36 47,0-1-48,18-17-15,-18 18 0,0 0 16,0-1-16,0 1 15,0 0-15,0-1 16,17 1-16,-17 0 16,18-18-1,-1 0-15,19-18 16</inkml:trace>
  <inkml:trace contextRef="#ctx0" brushRef="#br0" timeOffset="184852.21">18309 15628 0,'18'0'16,"-1"0"15,1 0-31,0 0 16,-1 0-16,1-18 15,0 18-15,-1 0 0,1 0 16,0 0 0,-1 0-16,1 0 0,-18-17 15,17 17-15,1 0 16</inkml:trace>
  <inkml:trace contextRef="#ctx0" brushRef="#br0" timeOffset="185130.47">18415 15487 0,'0'18'16,"0"-1"-1,18 1-15,-18 0 16,0-1-16,0 1 0,0-1 16,0 1-16,0 0 15,0 17-15,0-17 0,0-1 16,17 1-16,-17 0 15</inkml:trace>
  <inkml:trace contextRef="#ctx0" brushRef="#br0" timeOffset="185739.7">18627 15293 0,'17'0'47,"-17"18"-47,18-1 16,-18 1-16,18-18 15,-18 17-15,0 1 0,0 0 16,17-1-16,-17 19 16,0-19-16,0 1 0,0 0 15,0-1-15,0 1 0,0 0 0,0-1 16,0 1-16,0-1 16,0 1-1,0-36 1,0 1-1,0-1 1,18 18-16,-18-17 0,0-1 16,0 0-16,17 18 0,1-17 15,0 17-15,-18-18 0,17 18 16,1 0-16,0 0 16,-1 0-16,1 0 15,0 0-15,-1 0 0,1 18 16,0-18-16,-1 17 15,1-17-15,-18 18 0,0 0 16,0-1-16,0 1 16,0-1-16,-18 1 15,1 0-15,17-1 0,-18-17 16,0 0-16,1 18 0,-1-18 16,0 18-16,1-18 0,-1 0 15,0 0-15,1 0 0,-1 0 16,0-36-1</inkml:trace>
  <inkml:trace contextRef="#ctx0" brushRef="#br0" timeOffset="186119.49">19068 15258 0,'0'17'0,"17"-17"16,1 0-16,-18 18 15,18-18-15,-18 18 16,17-18-16,-17 17 0,18 1 0,-1 17 15,-17-17-15,18-1 16,-18 1-16,0 0 0,18 17 16,-18-17-16,0 17 0,-18-17 15,18 17-15,0 0 0,0 0 16,-18-17-16,18 17 0,0-17 0,-17 0 16,17 17-16,-18-18 0,18 1 15,0 0-15,-17-18 0,17 17 16,0-34-1</inkml:trace>
  <inkml:trace contextRef="#ctx0" brushRef="#br0" timeOffset="187047.34">19579 15434 0,'0'-18'31,"0"1"-15,0-1 47,0 0 62,0 1-79,18 17-46,-18-18 16,17 18 0,-17-17-16,0-1 15,0 0 1,0 1 15,0 34 47,-17-17-78,17 18 16,0 0-16,-18-18 16,18 17-16,-17 1 15,-1-1-15,18 1 16,-18 0-16,18-1 15,-17 1-15,17 0 0,-18-1 16,18 1-16,0 0 16,0-1-16,18 1 15,-18 0-15,0-1 16,0 1-16,17-1 0,-17 1 0,0 17 16,18-17-16,-18 0 0,18-1 0,-18 1 15,17 0-15,1-1 0,-18 1 16,17-18-16,1 17 15,-18 1-15,18-18 0,-1 18 0,1-1 16,0-17 0,-1 0-16,1 0 15,17-35 1</inkml:trace>
  <inkml:trace contextRef="#ctx0" brushRef="#br0" timeOffset="187743.94">19967 15522 0,'0'-17'15,"-17"-1"-15,17 0 16,-18 18-1,18-17-15,-18-1 0,1 0 16,17 1 0,-18 17-16,0-18 15,1 36 1,-1-18 0,18 17-1,-18-17-15,18 18 16,-17-18-16,17 18 0,-18-18 15,18 17-15,-17 1 0,17 0 0,-18-18 16,18 17-16,-18 36 16,18-35-1,0-1-15,18 1 16,0 0-16,-1-18 16,1 0-1,-1 0 1,1-18-16,0 18 0,-1 0 15,-17-18-15,18 1 0,0-1 16,-1 1-16,1-1 16,0 0-16,-18 1 0,17-1 0,-17 0 15,18 18-15,-18-17 0,0-1 16,0 0 0,0 36 30,0 0-30,17-18-16,-17 17 0,0 1 16,0 0-1,0-1-15,0 1 16,0 0-16,18-18 0,-18 17 0,0 1 16,18-1-16,-1 1 15,1-36 16</inkml:trace>
  <inkml:trace contextRef="#ctx0" brushRef="#br0" timeOffset="188339.63">20144 15187 0,'0'18'15,"0"-1"1,17-17-16,-17 18 16,0 0-16,0-1 0,0 1 15,0 0-15,0-1 0,0 1 16,0-1-16,0 19 0,0-19 15,0 19-15,0-19 0,-17 19 16,17-19-16,0 19 0,0-19 0,0 1 16,0-1-16,0 1 15,0 0-15,0-36 32,0 0-32,17 1 15,-17-1-15,0 1 0,18-19 16,-18 19-1,18-1-15,-1 0 0,-17 1 16,18 17 0,-1 0-1,1 0 1,-18 17-16,18-17 16,-18 18-16,17-18 15,-17 18-15,0-1 16,0 1-16,0 0 0,0-1 15,0 1-15,0 17 16,0-17-16,0-1 0,0 1 16,0 0-16,-17-18 15,17 17-15,-18 1 0,0 0 16,1-18 0,-18-36 15</inkml:trace>
  <inkml:trace contextRef="#ctx0" brushRef="#br0" timeOffset="188883.87">20461 15081 0,'18'0'15,"-18"18"1,17-18-1,-17 18-15,18-1 16,0 1 0,-18-1-16,17 1 0,-17 0 15,18-1-15,-18 19 0,18-19 16,-18 1-16,0 0 0,0 17 0,0-18 16,17 1-16,-17 0 0,0 17 15,0-17-15,0 17 0,0-17 16,18 17-16,-18-17 0,0 17 0,-18-18 15,18 1-15,0 35 16,-17-35-16,17 17 0,0-17 16,-18-1-16,0 1 0,18-1 15,-17 1-15,-1 0 0,18-1 16,-18-17-16,18 18 16,0-36 30,0 1-30</inkml:trace>
  <inkml:trace contextRef="#ctx0" brushRef="#br0" timeOffset="190759.67">20955 14993 0,'0'-18'16,"-18"36"62,18 0-63,0-1 1,0 1 0,-17-18-16,17 18 15,0-1-15,0 1 16,-18-18-16,18 18 0,0-1 16,0 1-16,-18-1 0,18 1 15,0 0 1,0-1-16,0 1 15,0 0-15,0-1 0,0 1 16,-17 0-16,17-1 16,0 1-1,0-1-15,0 1 0,0 0 16,17-1-16,-17 1 16,0 0-1,0-1-15,0 1 0,0 0 16,0-1-1,0 1-15,0 0 16,18-1-16,-36 1 16,18-1-16,0 1 0,18 0 15,-18-1-15,0 1 16,0 0-16,0-1 16,0 1-16,0 0 15,18-18-15,-18 17 16,0 1-16,0-1 15,0 1-15,0 0 16,0-1 0,17-17-16,-17 18 0,0 0 15,0-1 1,0 1-16,0 0 16,18-18-16,-18 17 0,0 1 15,0-1 1,18-17-16,-18 18 15,0 0-15,17-18 16,-17 17-16,0 1 16,18-18-16,-18 18 15,0-1 1,18 1 46,-18 0-46,17-18 0,-17 17-16,-17-70 234</inkml:trace>
  <inkml:trace contextRef="#ctx0" brushRef="#br0" timeOffset="193758.6">21343 15363 0,'18'-17'32,"-18"-1"77,0 1-78,0-1 47,0 0-46,0 1-17,0-1 17,-18 18-32,18-18 15,-18 18 1,1 0-1,-1 0 1,0 0 0,18 18-1,-17-18-15,-1 18 16,1-1-16,-1 1 16,0 0-1,1-1-15,-1 1 16,18-1-1,0 1-15,0 0 16,0-1-16,0 1 16,0 0-16,0-1 15,0 1 1,18-18 0,-18 18-16,17-18 0,1 0 15,0 0 1,-1 0-1,1-18-15,-1 18 16,1-18-16,0 1 16,-1-1-16,1 18 15,-18-18-15,18 1 0,-18-1 16,17 18-16,1-18 16,-18 1-16,18 17 15,-18-18-15,17 18 16,-34-17-1,17 34 48,0 1-47,0-1-16,-18 1 15,18 0 1,0-1-1,18 1 1,-18 0-16,17-1 31,1 1 1,0-18 14</inkml:trace>
  <inkml:trace contextRef="#ctx0" brushRef="#br0" timeOffset="197516.28">21855 15293 0,'17'0'15,"-17"-18"16,18 1-15,-36 17 0,18-18-1,0 0 1,-17 1-16,17-1 16,-18 18-1,18-18 16,-18 18-31,1 0 32,-1 0-17,18 18-15,-18 0 32,18-1-17,-17 1-15,17 0 0,-18-1 16,18 1-16,0 0 15,-18-1-15,18 1 16,-17-18-16,17 17 0,0 1 16,17-18-16,-17 18 0,0-1 15,0 1 1,18 0-16,-18-1 16,18-17-1,-1 0 1,1-17-1,0 17 1,-18-18-16,17 18 0,-17-18 0,18 1 16,0-1-16,-1 18 15,-17-18-15,0 1 0,18 17 16,-18-18-16,18 18 16,-18-17-16,0-1 0,0 0 15,0 36 48,0 0-48,0-1-15,0 1 16,0-1 0,0 1-16,0 0 15,0-1-15,0 1 16,17 0-16,-17-1 15,35-34 17</inkml:trace>
  <inkml:trace contextRef="#ctx0" brushRef="#br0" timeOffset="197918.65">22207 14870 0,'-17'0'47,"-1"17"-32,18 1-15,-18-1 16,18 1-16,-17 17 16,-18 18-1,35-35-15,-18-18 16,0 18-16,18-1 0,0 1 15,-17-18-15,17 18 16,-18-18-16,36-18 47</inkml:trace>
  <inkml:trace contextRef="#ctx0" brushRef="#br0" timeOffset="198232.01">22049 14870 0,'0'17'47,"17"-17"-47,1 18 16,-18-1-1,18 1-15,-18 0 0,17-18 16,-17 17-16,18 19 16,-1-1-16,-17-17 15,18-1-15,0 1 16,-18 0-16,17-1 16,-17 1-16,-17-36 46</inkml:trace>
  <inkml:trace contextRef="#ctx0" brushRef="#br0" timeOffset="198690.15">21978 15028 0,'18'0'15,"-18"-17"-15,17 17 16,1 0-16,0-18 16,-1 18-16,1 0 15,0 0-15,-1-18 0,18 18 16,-17 0-16,0 0 15,-1 0-15,1 0 16,0 0-16,-1 0 16,1 0-1,0 0 63,-36 0-31</inkml:trace>
  <inkml:trace contextRef="#ctx0" brushRef="#br0" timeOffset="200160.03">22525 15187 0,'-18'0'47,"1"18"-32,-1-1 17,0 1-17,18 0-15,-17-1 0,17 1 16,-18 0-1,18-1-15,0 1 16,0-1-16,0 1 0,0 0 16,0-1-16,0 1 15,18 0-15,-18-1 0,0 1 16,17 0-16,-17-1 0,0 1 16,18-18-16,-18 18 0,0-1 15,18 1-15,-18-1 16,17 1-1,-17 0 1,18-18 0,-1-18-1</inkml:trace>
  <inkml:trace contextRef="#ctx0" brushRef="#br0" timeOffset="200919.13">22754 15328 0,'0'-17'32,"-17"17"-32,17-18 15,-18 0 1,18 1 0,-18 17-16,1 0 31,-1 0-16,18 17 1,-18-17-16,1 0 16,17 18-16,-18 0 0,18-1 15,-18 1 1,18-1-16,-17 1 16,17 0-16,0-1 15,0 1-15,0 0 16,17-18-16,-17 17 0,0 1 15,18-18-15,-18 18 16,18-18 15,-18-18-31,17 18 16,1-18-16,0 1 16,-18-1-16,17 18 0,-17-18 15,18 1-15,-18-1 0,18 0 16,-18 1-16,0-1 15,17 18-15,-17-17 16,0 34 62,18-17-78,-18 18 16,0-1-1,17 1-15,-17 0 16,18-1 0,0-34 15</inkml:trace>
  <inkml:trace contextRef="#ctx0" brushRef="#br0" timeOffset="201186.61">22931 15363 0,'17'0'16,"1"0"-16,-1 0 15,1-17-15,0 17 0,-1 0 16,1 0 0,0 0-16,-1 0 0,1 0 15,0 0-15</inkml:trace>
  <inkml:trace contextRef="#ctx0" brushRef="#br0" timeOffset="201504.24">23019 15222 0,'17'18'15,"-17"0"1,0-1 0,0 1-16,0 0 0,18-18 15,-18 17-15,0 1 0,0-1 16,0 1-16,18 0 16,-18-1-16,0 1 15,0 0 1,17-18-16,1 0 31</inkml:trace>
  <inkml:trace contextRef="#ctx0" brushRef="#br0" timeOffset="202095">23230 15099 0,'18'0'0,"0"18"16,-18-1 0,0 1-16,17-1 15,-17 1-15,0 0 16,18-1-16,-18 1 15,0 0-15,0-1 0,0 1 0,-18 0 16,18-1-16,0 1 16,-17-1-1,17 1-15,0-36 47,17 1-31,-17-1-1,18 18-15,-18-17 0,18-1 16,-18 0-16,17 18 16,1 0-16,-18-17 15,18 17-15,-1 0 0,1 0 16,-1 17-16,1-17 0,0 0 16,-1 18-16,-17 0 15,18-18 1,-18 17-16,0 1 15,-18-1 1,18 1-16,-17 0 16,-1-1-16,0-17 15,1 0-15,-1 18 0,1-18 16,-1 0-16,0 0 16,1 0-16,17-18 0,-18 18 0,18-53 31</inkml:trace>
  <inkml:trace contextRef="#ctx0" brushRef="#br0" timeOffset="202446.67">23530 15011 0,'18'0'0,"-18"17"0,18-17 0,-1 0 15,1 0-15,-1 18 16,1-18-16,0 0 16,-1 18-16,19 17 15,-36 0-15,17 0 16,-17-17-16,18 17 0,-36-17 15,18 17-15,0-17 0,0 0 16,-17 17-16,17-18 0,-18 1 0,18 0 16,-18-1-16,18 1 0,-17 0 15,17-1-15,-18 1 0,18 0 16</inkml:trace>
  <inkml:trace contextRef="#ctx0" brushRef="#br0" timeOffset="202863.34">24059 15046 0,'-17'0'0,"-1"18"16,1-1 0,17 1-1,-18-18-15,18 18 16,0-1-16,-18 1 0,18 17 0,-17-17 15,17-1-15,0 1 0,-18 0 16,18-1-16,0 19 0,0-19 16,0 1-16,18-1 0,-18 1 15,17 0-15,-17-1 16,18 1-16,0 0 16,-1-18-16,-17 17 15,18-17-15,-1 0 16,-17 18-16,36-18 15</inkml:trace>
  <inkml:trace contextRef="#ctx0" brushRef="#br0" timeOffset="203490.06">24306 15205 0,'0'0'0,"0"-18"16,-17 0-16,17 1 15,-18 17-15,18-18 16,-18 18-16,18-17 16,-17 17-16,-1 0 31,18 17-16,-17-17-15,17 18 16,-18-18-16,18 17 0,-18 1 16,1 0-16,17-1 15,0 1-15,-18 0 0,18-1 16,0 1-16,0 0 0,18-1 16,-18 1-1,17-18-15,1 0 31,0 0-31,-1 0 16,1-18-16,-1 18 16,-17-17-16,18 17 0,0-18 15,-18 0-15,17 18 0,-17-17 16,18-1-16,-18 0 16,0 1-16,0-1 0,0 0 15,0 36 48,18 0-63,-18-1 15,0 1 1,0 0-16,0-1 0,0 1 16,0 0-16,0-1 15,0 1 1,17-36-1</inkml:trace>
  <inkml:trace contextRef="#ctx0" brushRef="#br0" timeOffset="204072.11">24500 14922 0,'0'0'0,"0"18"15,0 0 1,0-1-16,0 1 16,0 0-16,0-1 0,0 1 15,18 0-15,-18-1 0,0 1 16,0 17-16,0-17 0,-18-1 0,18 1 15,0 0-15,0-1 0,0 1 16,-17 0-16,17-1 0,0 1 16,0 0-16,0-36 62,17 18-62,-17-18 0,18 1 16,-18-1-16,18 0 15,-18 1-15,17 17 16,1 0-16,0 0 16,-1 0-1,1 0-15,0 17 16,-1-17-16,-17 18 16,18 0-16,-18-1 15,0 1 1,0 0-16,-18-1 15,1 1-15,-1-1 16,0 1-16,1-18 16,-1 0-16,0 0 15,1 0 1,17-18-16,0-17 16</inkml:trace>
  <inkml:trace contextRef="#ctx0" brushRef="#br0" timeOffset="204563.94">24765 14905 0,'0'17'31,"18"-17"-15,-18 36-1,17-19-15,1 1 16,-18 0-16,18-18 0,-18 17 16,0 1-16,17 0 0,-17-1 0,0 1 15,18 0-15,-18-1 0,0 1 16,0-1-16,0 19 0,0-19 16,-18 1-16,18 0 0,-17 17 0,17-17 15,0-1-15,-18 1 16,18 17-16,-18-17 0,18-1 0,0 1 15,-17-18-15,17 18 0,-18-1 16,18 1-16,0 0 16,0-36 31</inkml:trace>
  <inkml:trace contextRef="#ctx0" brushRef="#br0" timeOffset="205975.76">25065 15205 0,'17'0'31,"1"0"-15,0 0 15,-1-18-31,1 18 16,0 0-16,-1 0 15,1 0-15,17-18 16,-17 18-16,0 0 31,-36-17 32</inkml:trace>
  <inkml:trace contextRef="#ctx0" brushRef="#br0" timeOffset="206527.03">25171 15028 0,'0'18'62,"0"0"-46,17-1-1,-17 1-15,0 0 0,0-1 16,0 1-16,0-1 16,0 1-16,0 0 0,0-1 15,0 1-15,0 0 0,0-1 16,0 1 0,0 0-16,18-1 31,-18-34 156</inkml:trace>
  <inkml:trace contextRef="#ctx0" brushRef="#br0" timeOffset="208963.51">25506 14887 0,'0'-17'172,"0"-1"-15,0 0-95,17 18-46,-17-17 327,-17 34-233,17 1-110,-18-18 15,18 18-15,0-1 16,-17 1-16,17-1 16,0 1-16,0 0 0,-18-1 15,18 1-15,0 0 0,0-1 16,0 1-16,18 0 16,-18-1-16,0 1 0,0 17 15,17-17-15,-17 17 16,18-17-16,-18-1 15,0 1-15,17 0 0,-17-1 16,18-17-16,-18 18 0,0 0 16,18-18-16,-18 17 15,17-17-15,1 18 16,0-36 31</inkml:trace>
  <inkml:trace contextRef="#ctx0" brushRef="#br0" timeOffset="209634.4">25700 14852 0,'18'0'31,"-1"18"-15,-17-1-1,0 1-15,18-18 16,-18 53 0,0-36-16,0 1 0,0 0 0,0-1 15,0 1-15,0 0 0,0-1 0,0 1 16,-18-18-16,18 18 16,0-1-16,0 1 0,-17-1 15,34-34 32,-17-1-31,0 1-16,18-1 0,-1 0 15,-17 1 1,18 17-16,-18-18 0,18 18 16,-18-18-16,17 18 0,1 0 15,0 0-15,-1 0 16,1 18-16,0-18 15,-18 18 1,0-1-16,0 1 16,-18-18-16,18 18 15,-18-1-15,1-17 16,17 18-16,-18-18 0,0 17 16,1-17-16,-1 18 15,0-18 1,1 0-16,17-18 15,-18 18 1,36-52 0</inkml:trace>
  <inkml:trace contextRef="#ctx0" brushRef="#br0" timeOffset="210283.3">26017 14728 0,'0'18'15,"0"0"1,18-1-16,-18 1 0,0 0 15,18-1-15,-18 1 16,17 0-16,-17-1 16,0 1-16,18 17 15,-18-17-15,0-1 0,0 19 16,-18-19-16,18 1 16,0 0-16,-17-1 0,17 1 15,0 0 1,0-36 15,17 18-15,-17-18-16,18 1 15,-18-1-15,18 0 16,-18 1-16,17-1 0,1 0 16,-1 18-1,1-17-15,0 34 0,-1-17 16,1 18-1,0-18 1,-1 18-16,1-1 16,-18 1-1,18-18-15,-36 18 0,18-1 16,-18-17-16,18 18 0,0 0 16,-17-18-16,-1 17 0,0 1 15,1-1-15,-1-17 16,0 0-16,1 18 15,-1-18-15,1-18 16,-1 18-16,18-17 16,18-18-1</inkml:trace>
  <inkml:trace contextRef="#ctx0" brushRef="#br0" timeOffset="211434.03">26441 15064 0,'17'0'78,"1"0"-78,0-18 16,-1 18-16,1 0 15,0 0-15,-1 0 16,1-18-16,-1 18 15,1 0-15,0 18 32</inkml:trace>
  <inkml:trace contextRef="#ctx0" brushRef="#br0" timeOffset="211815.86">26511 14922 0,'18'0'63,"-18"18"-47,18 0-16,-1-1 15,-17 1-15,0 0 16,0-1-16,0 1 15,0 17-15,0-17 16,0 0-16,0-1 16,0 1-16,18-36 47</inkml:trace>
  <inkml:trace contextRef="#ctx0" brushRef="#br0" timeOffset="-205410.67">26988 14940 0,'0'0'0,"0"-18"110,0 1-95,0-1 1,-18 18 0,18-17-16,0-1 15,-18 18 1,1 0-1,-1 0-15,0 0 16,1 0 0,-1 18-16,0-18 15,18 17 1,-17-17-16,17 18 0,-18-18 16,18 17-16,-18-17 0,18 18 15,-17 0-15,17-1 16,0 1-16,0 0 0,0-1 15,0 1 1,0 0-16,0-1 16,17 1-16,-17 0 15,18-18 1,0 0-16,-1-18 16,1 18-1,0-18-15,-1 18 0,-17-17 16,18 17-16,0-18 0,-1 0 15,-17 1-15,18 17 16,-18-18-16,18 0 0,-18 1 16,17-1-16,-17 0 15,0 1-15,0 34 47,18-17-31,-18 18-1,0 0-15,0-1 16,0 1-16,0 0 16,17-1-1,-17 1-15,0 0 16,18-18-16,-18 17 16</inkml:trace>
  <inkml:trace contextRef="#ctx0" brushRef="#br0" timeOffset="-202161.25">27217 14640 0,'-18'-17'16,"18"-1"-1,0 36 48,0-1-48,0 36 1,0 0 0,0 0-1,0 18 16,0-36-15,-17-18-16,17 1 0,-18 53 31,0-36-15,1-17 0,17-1-1,0-34 48,17 17-63,-17-18 0,36 0 15,-1-17 1,0 0 0,-17 35-16,17-18 15,-17 18 1,-1 0-1,19 18 1,-19-1 0,1 1-1,-1 17 1,1-35-16,-18 18 16,-18 0-16,1-1 15,17 1-15,-53 17 31,-18-35-15,36 0 0,-18-17-1,36-19 1,17 1 0,17 0-1</inkml:trace>
  <inkml:trace contextRef="#ctx0" brushRef="#br0" timeOffset="-201446.09">27640 14640 0,'0'-17'31,"0"34"16,18-17-31,-18 18-16,35 17 15,-17 18 1,-18 18 0,0-1-1,0-52 1,0 70-1,-18-53-15,0 54 16,1 16 0,-1-69-16,0 34 15,-34 36 17,34-88-17,36-18 63,-18-18-62</inkml:trace>
  <inkml:trace contextRef="#ctx0" brushRef="#br0" timeOffset="-197545.93">27922 14464 0,'0'-18'32,"0"1"30,0 34 32,18-17-94,-18 18 16,18-18-16,17 88 15,0-17 16,-17 17-15,17 18 0,-17-18-1,-18 0 1,-18-53-16,-17 89 16,17-89-16,1 18 15,-1-35-15,-17 52 16,-18 36 15,35-71-15,18-17-1,-18-18 63,1 0 16</inkml:trace>
  <inkml:trace contextRef="#ctx0" brushRef="#br0" timeOffset="-196860.9">28540 14111 0,'-18'0'47,"18"18"-31,-18-1-16,1 19 15,-18 17 1,-1 0 0,19-36-16,-19 36 15,19-35-15,-1-1 16,18 1-16,-18 17 16,1-35-1,34-17 32</inkml:trace>
  <inkml:trace contextRef="#ctx0" brushRef="#br0" timeOffset="-196561.43">28310 14111 0,'0'18'16,"0"-1"0,18 19-1,35 17 1,0-18 0,-18 18-1,0 0 16,-17-18-15,-36 0 0,1-35-1,17 18 1,-35-36-16</inkml:trace>
  <inkml:trace contextRef="#ctx0" brushRef="#br0" timeOffset="-196241.97">28222 14305 0,'18'-17'16,"0"17"0,-1 0-16,89-18 46,0 0-30,-36 18 0,19 0-1,-37 0 1,-34 0 0,-36 18 46</inkml:trace>
  <inkml:trace contextRef="#ctx0" brushRef="#br0" timeOffset="-189944.51">15734 16616 0,'18'0'0,"-1"0"0,18 0 16,-17 0-1,17-18 1,54 18-1,140-35 17,-106 17-17,36 1 1,-53-19 0,-18 36-1,0-17 1,18 17-1,-18 0 1,-35 0-16,53 0 16,-71 0-16,54 0 15,16-18 1,-16 18 0,-1-18-1,71 1 16,35-1-15,-53 1 0,0-1-1,-71 18-15,-34-18 16,246 1 15,-159 17-15,-70-18-16,88 18 15,-88-18-15,35 18 16,18-17 0,18-1-1,52 0 1,36 1 0,-71-1 15,0 18-16,-35 0 1,-18-18 0,0 18-1,-52 0-15,69 0 16,-69 0-16,69 18 16,1-18-1,-88 0-15,53 0 16,-36 0-16,18 0 15,-18 0-15,141 0 32,-158 0-32,70 0 15,-53 0-15,36 18 16,35-36 0,53 18-1,-36 0 16,-17-18-15,-53 18-16,53 0 16,-71 0-16,71-17 15,-71 17-15,124 0 16,158-35 15,-158 35-15,-124 0-16,159-18 15,-141 18 1,71-18-16,35 18 16,-1-17-1,72-1 1,34 0 0,-193 18-1,52 0-15,283-35 47,-230 17-31,18 1-1,71 17 1,-195-18-16,89 18 16,-88-17-16,35 17 15,88-18 1,-53 0-1,-88 18-15,35 0 16,-35 0-16,264-35 31,-264 35-31,88-18 16,0 1 0,18-1-1,35 0 16,-35 1-15,-106 17-16,88-18 16,-88 18-16,106-17 15,-107 17-15,37-18 16,228-17 15,-211 35-15,-53 0-16,106-18 15,-124 18-15,53 0 16,53-18 0,-35 18-1,0 0 1,17 0 0,-105 0-16,88 0 15,-71 0 1,18 0-1,53 0 1,-18 0 0,-17-17-1,-1-1 1,-52 18-16,17-18 16,-17 1-16,-18-1 15,17-35 1,19-17-1,-36 17 1,17-35 0,1 70-16,-18-106 15,0 89 1,0-18-16,0-17 16,-35-36-1,35 18 16,-36-18-15,36 88-16,-17-70 16,-1 70-16,18-35 15,-35-52 1,17 34 0,1-17-1,17 0 1,0 52-1,-18-17 1,18 18 0,0-18-1,0 18 1,-18 17 0,1-17-1,-1 35 16,0-18-15,-17 1 0,0-1-1,0 1 1,-18-1 0,17 18-1,-17-18 1,-17 18-1,17 0 1,-71 18 0,54-18-1,-54 0 1,36 0 0,-18 18-1,-52-1 16,122-17-31,-52 18 16,0-18-16,17 17 16,-87 1-1,17 0 1,-18-1 0,35 1-1,-70 0 1,18 17-1,35-17 1,-53-1 0,53 1-1,105-1 1,-69-17-16,16 18 16,-52 0-16,88-18 15,-194 17 16,53-17-15,53 18 0,-70-18-1,175 0-15,-140 18 16,123-18-16,-53 0 16,-105 0-1,69-18 1,1 18-1,88 0-15,-246 0 32,246 0-32,-106 0 15,106 0-15,-53 0 16,-106 18 0,71-18-1,-17 0 16,-19 0-15,1 17 0,52 1-1,89-18-15,-35 18 16,34-18-16,1 0 0,-159 17 31,70 1-15,89 0-16,-71-18 15,53 17-15,-17-17 16,-89 18 0,36-1-1,17 1 1,53-18-16,-53 18 16,71-18-1,-230 35 16,142-17-15,-36 17 0,53-17-1,0-1 1,89-17-16,-89 18 16,71-1-16,-71 1 15,0-18 1,0 18-1,71-1-15,-36-17 16,54 18-16,-248 17 31,247-35-15,-87 18-16,-37-18 16,-16 18-1,17-1 16,105 1-31,-52-18 16,53 17-16,-18-17 0,-35 18 16,-106 17-1,158-35-15,-193 53 32,106-35-17,87 0-15,-17-18 16,-17 17-16,-1 1 15,-34-1 1,-1-17 0,-35 18-1,35 0 1,70-18-16,-69 17 16,69-17-1,-17 18-15,-35 0 31,0-18-15,-18 17 0,0-17-1,18 0 1,53 0-16,-89 0 16,89 0-16,-53 0 15,-18 0 1,18-17-1,0 17 1,-18-18 0,18 18-1,35 0 1,17 0 0,-16 0-1,16 0 16,-17 0-15,36 0-16,-54 0 16,36 0-16,0 0 15,-36 18 1,1-18 0,17 17-1,-18 1 1,53-18-16,-52 0 15,35 0-15,-1 18 16,-17-18 0,0 0-1,1 17 1,-1-17 0,0 0-1,17 18 16,1-18-15,0 18 0,0-1-1,-1-17 1,19 0-16,-1 18 16,18-1-1,-18-17-15,18 36 16,0 17-1,0-18 1,0 18 0,18-36-16,-18 54 15,18-53-15,-18 17 16,17 53 0,-17 0-1,36 18 16,-36-35-15,17 52 0,-17-52-1,0-54-15,0 124 32,0-70-17,0-53-15,0 17 16,0-17-16,0-1 0,0 19 15,0 16 1,0-16 0,18-19-1,-18 1 1,0 0 0,0-1-1,0 1 16,0 0-15,18-18 0,-18 17-1,0 1 1,17-1 0,1-17-1,-18 18 1,17-18-1,-17 18-15,36-1 32,-36 1-1,17-18-31,1 0 16,0 18-1,17-18 16,-17 17-15,-1-17-16,1 0 16,-1 0-16,1 0 15,35-17 17,-18 17-17,1 0 1,17 0-1,-1 0 1,19-18 0,-18 0-1,229-52 1</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38:39.696"/>
    </inkml:context>
    <inkml:brush xml:id="br0">
      <inkml:brushProperty name="width" value="0.05292" units="cm"/>
      <inkml:brushProperty name="height" value="0.05292" units="cm"/>
      <inkml:brushProperty name="color" value="#002060"/>
    </inkml:brush>
  </inkml:definitions>
  <inkml:trace contextRef="#ctx0" brushRef="#br0">15593 8643 0,'0'-18'16,"0"1"15,0-1 0,0 0-15,0 1 0,-18 17-16,18-18 15,-17-35 17,-1 0-17,0 36 1,-17-19-1,35 19-15,-53-1 16,53 1 0,-53-1-16,0-17 15,18 17 1,0 0 0,17 1-16,0 17 15,-87-36 16,87 36-31,-53-17 16,54 17-16,-1-18 16,-70 18-1,17 18 1,18-18 0,-17 17-1,35 1-15,-18 0 16,35-1-16,-17 1 15,-106 35 17,88-18-17,17 0 1,19-17-16,-36 35 16,35-35-1,-17 17-15,0 18 31,17 0-15,18-36-16,-18 54 16,18-53-16,-17 35 15,17-36-15,0 1 0,0 88 32,17-18-17,1-53 1,0 18-1,-1-53-15,19 53 16,-36-35-16,35 17 16,18 0-1,0 0 1,0 1 0,-36-19-1,71 19 16,-70-36-31,53 35 16,-54-35-16,19 18 16,34-1-1,1 1 1,-1-18 0,-17 0-1,-35 17-15,52-34 16,-52 17-1,17 0-15,36 0 16,-1 0 0,-17-18-1,-35 18-15,35-17 16,-36 17-16,1-18 16,17 0-16,36-17 15,-18 0 16,0-18-15,0 18 0,-36-18-1,1 35-15,0-35 16,-18 35-16,-18-35 16,0 18-1,1-18 1,17 0-1,0 18 1,35-53 0</inkml:trace>
  <inkml:trace contextRef="#ctx0" brushRef="#br0" timeOffset="2101.04">24236 8731 0,'17'0'32,"-17"-17"-1,18 17-31,-18-18 31,0-17 0,-18-1-15,18-34 0,-17 35-1,-18-36 1,-1 36 0,1-1-1,17 19-15,-35-18 16,36 17-1,-1 0-15,-35-35 16,-17 18 0,-19 0-1,-34 0 1,88 35-16,-53-18 16,52 18-1,-17 0 1,-17-18-1,17 18 1,-35 18 0,17 17-1,54-17-15,-54 17 16,36-17-16,-18 17 16,0 18-1,18 0 1,-36 17-1,53 1 1,1-53-16,-19 70 16,19-53-1,17 18-15,-18 18 16,1-54 0,17 107-1,17-71 16,-17-18-31,18 18 16,-18-36-16,17 1 16,1 35-1,17 0 1,-17-18 0,-18-17-16,35 17 15,-17-17-15,17 17 16,-17-17-1,52 35 1,-17-36 0,0 1-1,18 17 1,-54-35-16,36 0 16,-35 0-1,35 0-15,53 0 31,-53-18-15,52 1 0,-52-1-1,-35 18-15,70-17 16,-70-1-16,52 0 16,-34 1-1,52-19 1,-35 1-1,-18 17 1,-17 1-16,17-36 16,-35 35-16,35-17 15,-17-18 1,17-18 0,-17 19-1,17 16 16,0-34-31</inkml:trace>
  <inkml:trace contextRef="#ctx0" brushRef="#br0" timeOffset="3800.11">15011 8696 0,'0'-18'0,"-18"1"15,18-1 1,0 0 0,-18 1-1,18-1 1,-17-17-1,-1 17 1,-17 18 0,0-17-1,-1 17 1,19 0-16,-19 0 16,19 0-1,-36 17-15,0 1 31,35-1-15,-17 54 0,17-18-1,18 0 1,36 0 0,-19-36-1,36 1 1,18-53-1,-54 17-15,36-17 16,-35 17-16,0-17 16,17 0-1,0-18 1,-35 35 0,18 0-16,-18 36 46,-18 0-30,0 17 0,18 18-1,-17 35 1,-1-17 0,18-1-1,-17-52-15,17 35 16,0-36-16,0 19 15,0-19 1,0 1 0,17-18-1,1-18 1</inkml:trace>
  <inkml:trace contextRef="#ctx0" brushRef="#br0" timeOffset="4166.86">15205 9013 0,'0'18'16,"-18"-18"-1,0 35 1,1-17 0,-1-18-1,1 0 1,17-18 0,0-17-1,17 17 16,18-17-15,-17 35 0,0 18-1,17 17 1</inkml:trace>
  <inkml:trace contextRef="#ctx0" brushRef="#br0" timeOffset="5716.86">23566 8643 0,'0'-18'16,"17"1"0,-17-1-1,0-17 1,0 17 0,-17 18-16,-36-53 46,17 53-30,1-17 0,-18 17-1,18 17 1,0 1 0,17 0-1,0-18-15,1 52 16,17-34-1,0 17-15,0 1 16,0 17 0,0 0-1,17-36 1,1-17-16,17-17 16,-17 17-1,17-18-15,18-17 31,35-36-15,-52 36 0,-19 17-16,18-17 31,-52 35-15,17 17-1,-18 1 1,1 17-1,-1 36 1,0-18 0,-17 35-1,17-35 1,18-35 0,0 17-16,0 18 46,-17-53-30,34 0 31,-17-18-31,18-17 15</inkml:trace>
  <inkml:trace contextRef="#ctx0" brushRef="#br0" timeOffset="6414.45">23689 8908 0,'18'0'0,"-18"-18"16,0 0 0,17 18-1,1-17 1,0-1-1,-1 18 1,18-18 0,1 36-1,-19-18 1,-17 18 0,18-18-16,-36 70 46,1-70-46,-19 36 16,19-36-16,-1 35 16,-35 0-1,18-17 1,17-1 0,18 1-1,18-18 1,0 0-1,-1 0 1,19-18 0,-1 18-1,-18 0 1,19 0 0,-19 0 62,-34 0-31</inkml:trace>
  <inkml:trace contextRef="#ctx0" brushRef="#br0" timeOffset="11883.91">14041 9013 0,'-18'0'16,"18"18"62,-18-18 328,36 0-390,-36 18-1,1-1 32,-1-17-31,18 18-1,-18-18 1,18 18 0,-17-18-1,-1 17 17,0 1-17,-17-18 1,0 18-1,0-1 1,-1 1 0,19-18-1,-19 18 1,19-18 0,-36 17-1,18-17 16,17 0-31,-35 18 16,35-18-16,1 0 16,-19 0-1,1 0 1,-18 17 0,18-17-1,0-17 1,-18 17-1,18 0 1,-1 0 0,19 0-1,-1-18-15,-17 18 16,35-17 0,-36 17-16,1-18 31,-18 0-16,18 1 1,0-1 0,17 18-16,0 0 0,18-18 15,-88-17 17,53 17-17,-18-17 1,18 17-1,17 1 1,18-1-16,-35 1 16,35-1-16,-18 0 15,1-17 1,-1 0 0,0-18 15,1 0-16,-1 0 1,18 0 0,0 18-1,18 17 1,-18-35 0,17 0-1,1 18 1,-18 17-16,18 18 15,-1-53 1,-17 36-16,18-1 16,-1-17-1,-17 17 1,18 18-16,0-35 16,-1 17-1,-17 1-15,53-19 31,-17 19-15,-1-18 0,18 17-1,-53 0-15,35 1 16,-17-1-16,-1 18 16,19-18-1,-1 1 1,0-1-1,18 18 1,-18-18 0,18 18-1,0 18 1,-18-18 0,-17 0-1,35 18-15,53-1 47,-53 1-31,0 17-1,-18-17 1,18 17 0,0 0-1,0 1 1,0-19-1,-53 1-15,70 17 32,-35-17-17,-17 0 1,0-18 0,-1 0 30,19 0-14</inkml:trace>
  <inkml:trace contextRef="#ctx0" brushRef="#br0" timeOffset="12467.31">13811 8396 0,'0'0'0,"-17"0"16,34 0 46,1 0-46,0 0 0,-1 0-16,-17 18 15,18-18-15,35 17 16,-36-17-16,19 18 15,-1 0 1,-17-18 0,-1 0-1,1 0 17,-18-18-32,-18-17 31,18-1-16,18 1 1,-1-18 0,1 18-1,-18 17-15,18 1 16,-1 17 15,-17 17 0</inkml:trace>
  <inkml:trace contextRef="#ctx0" brushRef="#br0" timeOffset="14666.66">12330 7938 0,'0'-18'16,"-18"18"-1,18-18 1,0 1 15,0-1-15,-18 18-1,1-35 1,-1 35 0,18-18-1,-18 18-15,1 0 16,-1 0-16,-17 0 15,17 0 1,-17 18 0,0 17-1,17 0 1,0-17-16,18 17 16,0-17-1,0 17-15,0 0 31,18-17-15,17 17 0,18-52-1,-35 17-15,35-18 16,-36 0-16,1-17 16,35-18-1,-35 0 1,-1 18-1,-17 17 1,0 1 0,-17 34 31,34 1-47,-17 35 31,0-35-31,18 17 15,17 18 17,-17-71-17,17-17 1</inkml:trace>
  <inkml:trace contextRef="#ctx0" brushRef="#br0" timeOffset="15284.16">12524 7479 0,'0'18'31,"0"-1"-16,0 1 1,17 17 0,-17-17-16,0 52 15,0-34-15,18 34 16,-18-35-16,-18 54 31,18-36-15,18-53 15,-18-18-15,18-17-1,34-18 1,1 17 0,-17 1-1,-19 35 1,36 0-1,0 53 17,-53-18-17,-18 18 1,1-17 0,17-19-16,-18 1 15,1-18-15,-1 17 0,-35-17 16,18 0-1,-1-17 1,19-18 0,17 17-1,35-53-15</inkml:trace>
  <inkml:trace contextRef="#ctx0" brushRef="#br0" timeOffset="23466.62">15699 9472 0,'-18'0'94,"18"-18"218,-18 18-312,18-17 32,-17 17-17,17-18 79,0 36 125,17-18-188,-17 17-15,18-17-1,-18 18 1,18-18 0,-1 18-1,1-1 1,-18 1 31,18-18-32,-18 18 17,17-18-17,-17 17 32,18-17-31,-1 0 15,-17 18 0,18 0 0,0-18 16,-18 17-47,17-17 32,-17 18-17,0-1 1,18-17 15,-18 18 0,18-18-15,-18 18 0,17-1-1,1 1 16,0 0-15,-1-1 15,-17 1 1,18-18-32,-18 18 31,17-18-16,1 17 1,17-17 0,-17 18-1,0-1 1,-1-17 0,19 18-1,-19-18-15,1 18 16,-1-18-16,1 17 15,17-17 1,1 18 0,-1-18-1,0 18 1,1-1 0,-1-17-1,0 18 16,-17 0-15,17-1 0,0 1-1,-17-18-15,17 0 16,-17 18 0,-1-18-16,1 0 15,17 17 1,-17 1-16,17-18 15,54 35 17,-54-35-17,18 18 1,-18-1 0,18-17 15,-35 18-31,17-18 15,-18 0-15,1 0 0,17 18 16,1-18 0,34 17-1,-17 1 1,0-18 0,0 0-1,-35 18-15,34-18 16,-34 0-16,17 17 15,18-17 1,0 18 0,-35-18-16,17 0 15,-17 0 1,-1 17-16,19-17 0,-19 0 0,72 18 16,-19 0 15,1-1-16,17 1 1,0 0 0,-70-18-16,52 0 15,-52 0-15,35 0 16,0 0 0,-18 0-16,36 0 15,-36 0-15,18 0 16,-36 0-16,1 0 15,17 0-15,53 0 16,-52 0-16,87-18 16,-87 18-1,16 0-15,37-18 16,-1 18 0,35-17-1,-34 17 16,-54-18-31,53 18 16,-53-18-16,36 18 16,-36 0-16,141-35 31,-105 35-15,0-17-1,-36-1-15,35 18 16,-52-18-16,35 18 15,0-17 1,0 17 0,-18-18-1,18 18 1,-35-18 0,70 1 15,-35-1-16,0 18 1,0-18 0,-36 18-16,19 0 15,-19-17-15,1 17 0,35 0 16,-18-18 0,18 1-1,17-1 1,-17 0-1,18 1 1,-1-1 0,-17 0-1,0 1 1,18-1 0,35 0-1,-18-17 16,-18 35-15,-52-18-16,123-17 31,-70 35-15,-1-35 0,-17 17-1,-35 18-15,35-17 16,-36-1-16,19 18 15,-1-35 1,0 17 0,1 0-1,-19 18 1,54-35 0,-36 35-1,36-35 16,-36 17-15,18 1 0,-36 17-16,36-18 15,-35 0-15,0 18 0,-1-17 16,36-1 0,0 0-1,-35 1 1,-1-1-1,1 1 1,0-1-16,-18 0 47,-18 18 0,0 0-32,1 0 1,-1 0 0,-17 0-1,-18 0 1,35 0 0,1 0-1,-1 18 1,36-18 31,-1 0-32,-17-18-15,18 18 16,35 0-16,35-35 47,-70 35-32,-18 18 1,-18-18 0,18 17-1,-18 1-15,1 17 16,17-17-16,-18 17 16,18-17-1,0-1-15,-35 19 31</inkml:trace>
  <inkml:trace contextRef="#ctx0" brushRef="#br0" timeOffset="24667.39">17639 10672 0,'0'-18'31,"0"36"0,0-1-15,0 1 0,0-1-16,0 72 15,-18-1 1,1-18 0,-1-34-1,18-1 16,18-35 1,-18-18-17,17-17 1,19 0 0,-1-1-1,35 19 1,-17 17-1,0 17 1,-35 1-16,-1 0 16,-17-1-16,0 19 15,-35 17 1,-18-18 0,36-35-1,-19 17 1,36 1-16,-35-18 0,0 18 15,17-18-15,-35 0 16,18-53 15,53 53-15,-1-53-16</inkml:trace>
  <inkml:trace contextRef="#ctx0" brushRef="#br0" timeOffset="25160.12">18115 11077 0,'18'0'32,"-1"0"-1,1-17-16,0 17 1,17 0 0,0 0-1,18 0 1,-18 0 0,18-18-1,-35 18 1,17 0-1,-17 0-15,0 0 16</inkml:trace>
  <inkml:trace contextRef="#ctx0" brushRef="#br0" timeOffset="25537.49">18380 10918 0,'0'18'31,"0"0"-15,17-1 0,-34 36-1,17 0 1,0 0 0,0-18-1,0-17 1,0-36 78</inkml:trace>
  <inkml:trace contextRef="#ctx0" brushRef="#br0" timeOffset="29233.33">19015 10971 0,'17'-17'16,"-17"-1"0,0 0 15,0 1-16,-17-1 1,17 1 0,-18-1-1,-17 18 1,0 0 0,-1 0 15,-17 18-16,36-1-15,-19 18 16,36-17-16,-17 0 16,-1-1-16,0 36 15,18-35-15,0 0 16,18 17 0,0-18-1,-1-17-15,19 0 16,70-70 15,-54 35-15,-16-18-1,-19 17 1,-17 19 0,0 34 30,0 1-30,0 0 0,0-1-16,0 1 15,0 70 17,0-70-17,0-1-15,36-17 16,-19-17-16,1 17 15,17-18 1</inkml:trace>
  <inkml:trace contextRef="#ctx0" brushRef="#br0" timeOffset="30023.9">19491 11060 0,'0'-18'16,"0"0"-1,0 1 1,0-1-16,0 0 15,0 1-15,-18-1 16,1 0-16,17 1 16,-18-1-1,-17 1 1,0 34 0,-1-17 15,19 18-31,-1-1 15,0 1-15,1 0 16,-1 35 0,0 17-1,18-52-15,0 17 16,18 18 15,0-53-31,17-18 16,-17 18-16,35-53 15,17 1 1,-17-1 0,-18 0-1,-17 17 1,-36 36 46,18 18-62,0 0 16,0-1 0,-17 36-1,17 0 1,17-35 0,1-1-1,0 1 1,-1-18-1,1 0 1</inkml:trace>
  <inkml:trace contextRef="#ctx0" brushRef="#br0" timeOffset="37066.08">22613 8273 0,'0'-18'93,"-18"18"-77,18-18 0,-17 18-16,-1-17 31,0-1-16,-17 0 1,18 1 0,-19-1-1,1-17 1,0 17 0,-1-17-1,-16 0 1,-1 17-1,17-17 1,-17 0 0,18 17-1,18 18-15,-19-18 16,1-17 0,-36 0 15,36 17-16,0-17 1,-36 17 0,36-17-1,-18 17 1,18-17 0,-36 0-1,36 17 1,-18-17-1,35 35-15,-52-36 16,52 36 0,-17-17-16,-36-1 15,1-17 1,-1 17 0,18 1 15,-35-1-16,0 0 1,35 1 0,35 17-16,-87-36 31,52 36-15,17 0-16,-16-17 15,34 17-15,-53-18 16,18 18-1,-17-18 1,17 18 0,-35-17-1,70 17-15,-52 0 16,52 0 0,-88 0-1,0 0 16,18 0-15,0 0 0,70 0-16,-70 0 15,53 0-15,-53 0 16,-1 0 0,19 0-1,-18 0 1,17 0-1,36 0-15,-36 0 16,-70 0 15,35 0-15,36 0 0,-1 0 15,53 0-31,-34 0 15,-1 17-15,17-17 16,-52 0 0,71 0-16,-89 18 31,18 0-15,17-18-1,36 0-15,-18 17 16,35-17-16,-17 0 15,-53 36 1,17-19 0,1 1-1,34-18 1,-34 18-16,52-1 16,-17-17-16,0 18 15,-18 0 1,-53 34 15,70-34-31,-16 0 16,34-18-16,-53 35 15,1 0 1,-18 1 0,17-1-1,-35 0 1,36 0-1,52-35-15,0 18 16,-105 35 0,70-18-1,-18 1 1,-17 16 0,18-34-1,52 0 1,-35-1-1,36 1-15,-19 0 16,-34 17 0,52-35-1,0 18-15,-52 17 32,17-18-17,35 1 1,-17 0-1,0-1 1,-18 19 0,18-19-1,-1 1 1,19-18 0,-1 18-1,0-1 1,-52 18 15,70-52 0,17 17-15,1-35 0,17-1-1,1-17 1,-19 18-1,1 17-15,0 1 16,-18-1 15,0 36 79,-18-18-110,18 17 15,-18 1 1,1 17 0,-19 1-1,36-1 1,-17 0-1,17-17 1,0-1 15,17-17 1,1 0-17,17 0 16,18 0-15,18 0 0,-1 0-1,1 18 1,-36-18 0,0 0-1,-17 0 1,0 0-1,-1 0 1,-34-18 62</inkml:trace>
  <inkml:trace contextRef="#ctx0" brushRef="#br0" timeOffset="41800.21">18909 6632 0,'0'-17'31,"0"34"32,0 1-63,0 0 15,0 52 1,0 1 0,-18 17-1,1 0 1,17-53-1,-18-17 1,18-36 15,0 1-31,18-1 16,-1-35 0,19 35 15,-19 1-31,54-1 15,-54 1-15,36 17 16,-17 17 0,-19 1-1,-34 17 1,-1-17 0,-35 17-1,18-17 1,-18-1-1,18-17 1,17 0 0,0-17-1,54-36 17</inkml:trace>
  <inkml:trace contextRef="#ctx0" brushRef="#br0" timeOffset="42516.98">19420 6562 0,'-17'0'16,"17"17"0,0 1-1,-18 17 1,18 18 0,-17 18-1,-1 17 16,0-35-15,1-18 0,34-53 46,1 1-46,17-1-1,36-35 1,-18 53 0,-18 0-1,18 0 1,-18 36 0,-35-1 15,0-18-31,-18 1 15,-52 17 17,-1 1-17,18-1 1,18-35 0,18 0-1,-1 0 1,0-18-1,18 1 1,0-1 15</inkml:trace>
  <inkml:trace contextRef="#ctx0" brushRef="#br0" timeOffset="47417.2">24430 8308 0,'0'-18'78,"0"1"-46,0-1-17,0 0 1,0 1 0,18-1-16,-1 0 15,1-34 16,17 16-15,18-17 0,-35 53-16,35-35 15,-36 35-15,18-18 16,36-17 0,0 18-1,34-1 1,-34 0-1,-53 18-15,70 0 16,-53 0-16,36 18 16,-36-18-1,0 0-15,106 35 32,-88-17-1,-35-18-31,35 35 15,-36-17-15,1-1 16,0 19 0,17 17-1,-17-18 1,17 35 0,-35 1-1,0-18 1,0 17-1,-18 1 1,18-36 0,-35 36-1,0-18 1,-1 0 0,-34-18 15,17 18-16,-35 0 1,70-36-16,-141 54 31,71-36-15,35-17 0,-17 17-1,17-35 1,0 18-1,-18-1 1,18-17 0,0 0-1,1-17 1,34 17 0,-17-18-1,17 18 16,36-18-15,-18 1 0,17 17-1,1-18 1,0 1 0,-1 17-16,1-18 15,-1 18-15,54-53 31,-36 35-15,-52 18 47,17 18 218,-18-18-266,0 18-15,1-18 16,-1 17 0,-35 19-1,18-19 1,17 1 0,1-18-16,-1 17 31,0-17 0,1 0-15,17 18-16,-18-18 15,0 0 63,36 0 16,-18 18-63,18-18-31,-18 17 16,17-17 0,-17 18-16,18-18 0,-18 18 15,35 35 17,-17-36-17,0 1 16,-18 0 1,17-18-17,-17 17 1,18-17 31,-18 18-32,17-18 173,-17-35-188</inkml:trace>
  <inkml:trace contextRef="#ctx0" brushRef="#br0" timeOffset="49833.57">25964 7761 0,'0'-18'0,"0"36"94,0 0-94,0-1 15,0 1-15,-17 53 16,17-36-16,-18 0 15,18 0-15,0-17 0,-17 35 16,17 0 0,0-18-1,-18-17 1,36-18 15,-1-71 0,36 36-15,0 17 0,35 18-1,-35 18 1,-18 17 0,-17 1-1,-36-1 1,-17 18-1,-18-36 1,-17-17 0,17 0-1,35-17-15,-17-1 16,17 18 0,18-35-16,0-18 15,53 18 1</inkml:trace>
  <inkml:trace contextRef="#ctx0" brushRef="#br0" timeOffset="50584.55">26723 8202 0,'0'0'0,"0"-18"15,-18 1 1,18-36 15,-17 18-15,-1-1-1,0 1 1,-17 35 0,-18 0-1,18 35 1,-18-17-1,35 0 1,1 17-16,-54 71 31,53-89-31,18 36 16,0-35 0,18 0-16,0-1 31,35-34-16,17-1 1,1-35 0,-54 35-16,36-17 15,-35 17-15,17-17 16,-17 0 0,-18 53 30,0-1-46,-18 18 16,18 1 0,0 34-1,18-52 1,0 17 0,-1-35-1,1 0 1</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40:31.895"/>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10460 5733 0,'18'0'47,"-18"-18"-16,0 0-15,0 1 15,-18-1-16,18 0 1,0 1 0,-18-18-1,1-1 1,17 19 15,-18-19-15,0 19-16,1-1 15,-19-35 17,1 36-17,17-19 1,-17 19 0,0-1-1,0 0 1,-18 18-1,17-17 1,19-1 0,-36 18-1,18-18 1,17 18 0,-35 0 15,35 0-31,-17 0 15,17 18-15,1-18 16,-18 0 0,-1 0-1,1 18 1,17-18-16,-52 35 31,35-35-15,-1 35-1,1-17 1,17 0 0,-17 17-1,0-18 1,0 19 15,17-1-15,0-17-16,-17 35 31,35-36-31,-18 18 16,1-17-16,17 0 15,-18 17 1,18 0 0,0 1-1,0 16 1,0-16-1,0-1 1,0-17-16,18-1 16,-1 36 15,19-18-15,-19-17 15,36 17-16,-35-17 1,17-18 0,0 35-1,1-17 1,-19-18-16,54 35 31,-36-17-15,0 0-1,-17-18 1,0 0-16,-1 0 16,1 0-1,0 0-15,17 0 16,0 0 15,-17-18-15,17 18-1,-17 0-15,35-35 32,-18 35-17,-17-18 1,17 18 0,0-18-1,-17 1 1,-1-1-1,19 0 1,-19 1 0,1-1-1,0-17 1,-1 17 0,1 1-1,-1-1 1,-17 0-16,18 18 15,0-17 1,-18-1 0,17-17-1,-17 17 1,18-17 0,-18 17-16,0 1 0,35-72 31</inkml:trace>
  <inkml:trace contextRef="#ctx0" brushRef="#br0" timeOffset="1143.98">9790 5644 0,'17'-17'15,"-17"-1"1,0 1 0,0-1-1,-35-17 16,17 17-15,1 0 0,-1 18-16,0 0 15,1 0 1,-1 18-16,-35 0 16,36-1 15,-19 19-16,36-19-15,-17 36 32,17-35-17,17-1 1,19 1 0,-1-18-1,18-18 1,-18 1-1,-17-19 1,-1 1 0,1 18-1,0-1 1,-18 0 0,0 36 30,0 0-30,-18 17 0,18 0-1,-18 0 1,18-17-16,0 17 16,0-17-16,0 52 31,0-52-16,0 17 1,0-17 0,0 0-1,18-18 63</inkml:trace>
  <inkml:trace contextRef="#ctx0" brushRef="#br0" timeOffset="1751.88">10001 5803 0,'-17'-17'31,"17"34"-15,-18-17-1,0 0 1,1 18 0,17-1-1,-18-17 1,36 0-1,-18 18 1,17-18 0,1 0-16,0 18 15,-1-18 1,1 0 0,-18 17-16,0 1 31,-18-18-16,1 18 1,17-1-16,-36 1 31,19-18-15</inkml:trace>
  <inkml:trace contextRef="#ctx0" brushRef="#br0" timeOffset="6316.71">10478 5627 0,'17'0'125,"1"0"110,-1 0-204,1-18-16,0 18 1,-18 18 0,17-18-1,1 0 1,0 0 0,17 0 15,-17 0-16,17 0 1,0 0 0,0 0-1,1 0 1,-1 0 0,18 0-1,0 17 1,-36-17-16,36 0 15,-35 0-15,17 0 16,36 0 0,-18 0-1,0 0 1,-36 0 0,1 0-1,0 18-15,-1-18 0,18 0 16,18-18-1,-17 18 1,-1 18 0,0-18-1,0 0 1,18 0 0,-35 0-16,0 0 15,52 18 16,-17-18-15,0 0 0,-35 0-16,-1 0 15,36 0 1,-17 0-16,16 0 16,1 0 15,0 0-16,-35 0-15,35 0 16,-36 0-16,1 0 16,35 0-1,0 0 1,-18 0 0,0 0-1,-17 0-15,35 0 16,-35 0-16,17-18 15,0 18 1,18 0 0,-35 0-1,-1 0 1,-34 0 46,17-18-46,-35 18 0,17-17-1,0 17 1,1-18-16,-1 1 16,0-1-1,1 18-15,17-18 0,-36 1 31,19 17-15,34 0 31,-17 17-47,18-17 31,0 18-15,35 0-1,-18-18 1,-35 17-16,35-17 0,-17 0 16,-18 18-1,17-18 1,-34 17 0,-1 1-1,-35 0 1,18-18-1,17 17 1,1 1 0</inkml:trace>
  <inkml:trace contextRef="#ctx0" brushRef="#br0" timeOffset="7799.61">11271 5133 0,'18'0'31,"0"-18"16,-18 1-31,0-1-1,-18 0 1,0 1 0,1-1-1,-19 0 16,1 36-15,0-18 0,-18 35-1,0 1 1,53-19-16,-35 19 16,35-19-1,0 1-15,17-1 16,-17 1-16,18 0 15,70-36 17,-70 18-32,35-18 15,-36 1 1,19-18-16,-1-18 31,-17 35-15,-1 0-1,-17 1-15,0 34 47,-17-17-47,17 71 32,17-18-17,1-36 1,-18 1-16,35-18 15,-17 0 1,35-35 0</inkml:trace>
  <inkml:trace contextRef="#ctx0" brushRef="#br0" timeOffset="8368.79">11571 4851 0,'18'0'0,"-18"17"16,0 1-16,0 0 15,0 35 1,0 17-1,0 1 1,-18-36 0,18-17-16,0 17 15,0-18 1,0-34 15,18 17-15,-1-35-1,-17 17-15,18 0 16,0 1-16,-1-1 0,19-17 16,-19 35-16,19 0 15,16 17 17,-16 19-17,-36 17 1,0-18-1,-18-18-15,0 1 16,1 0-16,-36-1 16,0 1-1,18-36 1,17 18-16,0-70 47</inkml:trace>
  <inkml:trace contextRef="#ctx0" brushRef="#br0" timeOffset="10633.9">13829 5486 0,'18'0'31,"-18"-18"-15,0 0-1,-18 1 16,0-1-15,1-17 0,17 0-1,-18-1 1,0 19-16,1-19 16,-1 36-16,0-35 15,-35 0 1,18 17-1,0 1 1,-18-1 0,53 0-16,-53 18 15,35-17 1,1 17-16,-36 0 31,18 0-15,17 0-16,0 0 15,1 0-15,-1 0 16,0 0-16,-17 17 16,18-17-16,-1 18 15,-17-18 1,-1 35 0,19-17-1,-19 17 1,1-17-1,0 17 1,35 0 0,-35-17-1,17 17 1,18-17 0,0 0-1,-18-1-15,1 54 31,-1-54-31,18 19 16,0-1 0,0 0-1,0 18 1,0-18 0,18 1-1,-18-19-15,0 1 16,35 35 15,-35-18-15,18-17-1,-1-1-15,1 19 16,0-19 0,-18 1-1,17-18 1,18 35-1,1-17 1,-1-1 0,0 1-1,1 0 1,16-1 0,-16 1-1,-1 0 1,-17-18-16,35 0 15,-36 0-15,18 0 16,18 0 0,-17-18-1,17 18 1,-18-18 0,-18 18-1,19-17 1,-19 17-16,1-18 15,35-17 1,-18 17 0,1-17-1,-19 17 1,1 1-16,-1-1 16,-17 0-16,18 1 15,-18-1-15,0 0 16,35-70 15,-35 71-15,0-1-16,0-17 15,-17 17 1,17 0-16,-18-34 31,-17-1-15</inkml:trace>
  <inkml:trace contextRef="#ctx0" brushRef="#br0" timeOffset="11583.03">13335 5450 0,'0'0'0,"18"-17"16,-18-1 0,-18 1-1,18-1 1,-18 18-16,18-18 15,-35-17 17,0 35-17,17 0 1,-17 18 15,0 17-15,-1 0-1,19 0 1,-1 1 0,18-1-1,18-17 1,-1-1 0,36-17-1,-17-17 1,-19-1-16,18 0 15,-17 1-15,0-1 16,-1 0 0,1 1-1,-36 17 32,18 17-31,0 1-1,0 17 1,-17 1 0,-1 52-1,0-53 1,18-17-16,-17-1 16,17 1-16,0 0 15,0-1 1,0 1 31,-18 0-32</inkml:trace>
  <inkml:trace contextRef="#ctx0" brushRef="#br0" timeOffset="12216.54">13406 5909 0,'0'-18'79,"0"1"-64,17 17 1,1-18-1,-1-17 1,19-18 0,-1 18-1,-17-1 1,-18 19-16,17 17 16,1-18-16,0 18 31,-18 18-16,0-1-15,-18 36 32,18-35-32,0 17 15,0-17 1,-18 17-16,18-17 31,0 17-15,0-17-1,0-36 32,0 0-15</inkml:trace>
  <inkml:trace contextRef="#ctx0" brushRef="#br0" timeOffset="12466.64">13441 5856 0,'17'0'15,"1"-18"1,0 18 0,-1 0-1,1 0 1</inkml:trace>
  <inkml:trace contextRef="#ctx0" brushRef="#br0" timeOffset="19933.28">13370 6191 0,'0'18'78,"0"0"-47,0-1-15,0 1 15,0-1-15,-17 1-16,17 17 31,-18-17-16,18 17 1,-18-17-16,18 17 31,0 0-15,0 1 0,0-19-1,0 19 1,-17-1-1,17 0 1,-18 1 0,0 16-1,18-16 1,0-1 0,-17 18 15,17-18-16,-18 0 1,18-17-16,0 17 16,0-17-16,-17 0 15,17 17 1,0 0 0,-18 18-1,18-35-15,-18 70 31,18-53-15,-17 36 0,-1-18-1,0 0 1,1 35 15,17-18-15,-18-17-1,0 18 1,1-18 0,17 0-1,-18 0 1,18-36-16,0 19 16,-17-19-16,17 1 15,0-1 1,0 19-1,0-19 1,0 1 0,0-36 46,-18 18-46,0-17-1,18-19 1,0 1 0,0 0-1,0 0 1,-17 35 31,17 17-32,0 1-15,-18 0 16,18 17 0,18 18-1,-18-36 1,17 1 0,1-18 15,0 0-16,-1-18 1,1 18 0,-1-53-1</inkml:trace>
  <inkml:trace contextRef="#ctx0" brushRef="#br0" timeOffset="20668.71">13458 7020 0,'0'0'0,"0"18"47,0 0-32,0 17 1,0 18 0,-17 17-1,-1 1 1,18-36 0,0-17 15,-17-18 0,17-18-31,17 18 0,1-53 31,17 36-15,-17-1-16,17 0 16,-17 18-16,35-17 15,-1 34 1,-16 1-1,-36 35 1,-18-18 0,0-17-16,-17 17 15,18-17 1,-54-1-16,36 1 16,-1-18 15,1-18-16,18 1 1,17-19 0</inkml:trace>
  <inkml:trace contextRef="#ctx0" brushRef="#br0" timeOffset="24316.84">13970 7232 0,'18'0'0,"-1"-18"31,-17 1-15,0-1 0,0 0 15,-17 18-16,-1-35 1,0 35 0,1 0-1,-19 0 1,19 18 0,-18-1 15,17 1-16,0 17 1,1 1 0,17-19-1,17 18 1,1 1 0,0-36-1,-1 0 1,18-36-1,1 19 1,-1-18 0,0-18-1,-17 17 1,0 36 0,-18-35 15,0 53 0,-18-1-31,18 1 16,0 17-1,0 1 1,0-1 0,18-18-1,-1 1 1,1 0-1,-1-18 1,1 0 0</inkml:trace>
  <inkml:trace contextRef="#ctx0" brushRef="#br0" timeOffset="26433.49">13776 8520 0,'18'0'32,"-18"-18"-32,0 0 15,0 1 16,0-1-31,0 0 16,-18 1 0,18-1-1,-18 0 1,1-17 0,-36 0 15,17 17-16,-16 18 1,-1-35 0,17 17-1,-17 18 1,1 0 0,-1 0-1,17 0 1,19 0-1,-36 0 1,18 0 0,-18 0-1,17 0 1,19 18 0,-36 0 15,18-18-16,-1 17 1,1 1 0,0 0-1,17-1 1,-17 1 0,-1 17-1,1-17 1,35-1-16,-17 19 15,-1-19-15,18 19 16,-18 16 0,36 1-1,-18 0 1,0 18 15,18-1-15,-18-17-1,17-17 1,18 17 0,-17-36-1,-18 1-15,53 52 32,-18-52-17,1 0 1,-1-1-1,0-17 1,18 18 0,-35-18-16,17 0 15,-17 0 1,17 0-16,0-18 16,-17 18-1,17 0 1,89-35 15,-107 35-31,36-18 16,-35 18-16,35-17 15,0-1 1,-18 0 0,35 1-1,-34-18 1,34-1-1,-34 1 1,-1 0 0,-18 17-1,-17-35 1,0 18 15,0 17-31,-17-35 16,17 36-16,0-54 15,0 18 1,-18 18 0,1 0-1</inkml:trace>
  <inkml:trace contextRef="#ctx0" brushRef="#br0" timeOffset="27399.19">13176 8555 0,'18'-18'0,"0"18"16,-18-17-1,0-1 1,-18 0 0,0 1 15,1-1-16,-19 18 1,19 0 0,-1 0-1,0 0-15,1 18 16,-1-18-16,1 17 16,-1 1-1,0 17 1,1 0-1,17 1 1,17-19 0,-17 1-16,36-18 15,-19 0 1,1-18-16,-1 18 16,1-17-16,0-1 15,35-35 16,-36 36-15,1-1 0,0 18 15,-18 18-15,-18 17-1,0 18 1,18-18-16,-17 53 31,17-35-15,0 0-1,0-35 1,0-1 31</inkml:trace>
  <inkml:trace contextRef="#ctx0" brushRef="#br0" timeOffset="28324.58">13317 8819 0,'0'18'16,"0"0"0,0-1-1,0 1 1,-17 0-1,17-1 1,0 1-16,-18 0 16,18-1-1,0-34 17,0-1-17,18 0 1,-18 1-16,17-19 15,-17 19-15,18-19 16,17-16 0,1 16-1,-1 19 1,0-1 15,0 18-15,-17 18-1,-18-1 1,-18 19 0,1-19-1,-1-17-15,0 35 16,1-35-16,17 18 0,-18-18 16,36 0 46,-1 0-46,1 0-16,17 0 15,-17 18 1,-18-1 15,0 1-15,0 0-1,-18-18 1,-17 35 0,17-17-1,-17-1 1,0 1 0,0-1-1,17-17 1,0-17-1,1-1 48</inkml:trace>
  <inkml:trace contextRef="#ctx0" brushRef="#br0" timeOffset="38349.62">13935 8273 0,'17'0'312,"-17"-18"-296,18 18 0,0 0-1,-1 0-15,1-18 16,0 18 15,-1 0-15,-17-17-1,35 17 1,-17-18 0,0 18-16,-1 0 15,1 0 1,-18-18-16,35 1 47,-17 17-32,0-18 1,-18 1-16,35 17 16,-17-18-16,-1 18 15,18-18 1,1 1 0,-1-19-1,18 1 1,-35 35-16,52-53 31,-35 36-15,1-36-1,-1 17 1,0 1 15,-17 17-31,17-17 16,-35 17-16,35-17 15,-17 0 1,17 0 0,1-36-1,-1 18 1,-35 36-16,35-54 16,-17 53-16,-1-17 15,1-36 1,0 36-1,-18-18 1,0-17 0,-18-1-1,18 18 1,-18 0 0,1 18 15,-1-35-16,0 17 1,18 35-16,-35-35 16,18 35-16,17 1 15,-36-54 1,1 18 0,0 18-1,-18-18 1,18 0-1,-1 18 1,1 0 0,17 17-1,1-17 1,-19-1 0,19 19 15,-1-1-16,-17 1 1,0-19 0,17 19-1,0 17-15,1-18 16,-1 0-16,0 18 16,-17-35-1,0 17 1,0 1-1,-1-1 1,19 0 0,-1 18-16,0-17 15,1-1 1,-1 18 0,18-17-1,-18 17 1,36 0 78,-18 17-79,18-17-15,-18 18 16,17 17-1,-17 0 1,0 1 0,18-19-1,-18 1 1,-18-18 93,1 0-93,17-18 0,-18 18-1,18-17 1,-18-1-1,1 0 1,-1-17 0,1 17-16,17 1 15,-18 17 1,18-18-16,-18 1 31,36 17 0,-18-18-15,53 18 0,0-18-1,0 1 1,17 17 0,-34 0-1,-1 0 1,-18 17-1,1-17 1,0 18 0,-1 0 31</inkml:trace>
  <inkml:trace contextRef="#ctx0" brushRef="#br0" timeOffset="39483.54">15363 6826 0,'18'0'31,"-18"-17"-16,0-1 1,0 0 0,0-17-1,0-18 1,-18 18 0,-17 17-1,0 1 1,-18 17-1,18 0 1,-1 17 0,1 19-1,18-36 1,17 17-16,-36 54 47,54-36-32,0-17 1,-1-18 0,36 0-1,0-18 1,0 0 0,17-17-1,-52 35-15,17-35 16,-17 35-16,0-18 31,-18 1-31,0 34 31,-18-17-15,18 35 15,0 18-15,18-35-1,-1 0 1,1-1 0,17 1-1,-17-18 1,-36 0 15</inkml:trace>
  <inkml:trace contextRef="#ctx0" brushRef="#br0" timeOffset="45466.18">10054 8625 0,'0'0'0,"0"-17"16,0-1 15,18 18 0,-18-18-31,0 1 16,0-1 0,0 1-1,-18-19 1,18 19 0,-17-1-1,17-17 16,-18-1-15,-17 19 0,17-1-1,0 1 1,1-1 0,-1 0-1,-17 1 1,17-1-1,0 0 1,1 1 0,-1-19-1,1 36 1,-19-17 0,19 17 15,-19 0-16,19 0 1,-1 0-16,0 0 16,1 0 15,-1 0-31,1 17 16,-1-17-16,0 0 15,1 0 1,-1 18-1,0-18 1,1 0-16,-1 18 16,0-18-1,1 17-15,-1-17 16,-17 18 15,17 0-15,-17-1-1,35 1-15,-35 0 16,35-1-16,-18 1 16,0-1-16,18 1 15,-17 0 1,-1 17 0,18-17-1,0-1 1,0 1-16,-17 17 15,17-17 1,0-1-16,0 1 16,0 17-1,17 1 1,-17-19 15,0 1-31,18 0 16,-18-1-16,17 1 15,1 0 1,0 17 0,-18-18-1,35 19 1,-17-19 0,-1 1-1,19 17 1,-1-17-1,-18-18 1,-17 18-16,18-18 16,0 17-1,-1-17-15,-17 18 16,36-18 15,-1 0-15,0 0-1,0 0 1,1 0 0,-1 0-1,-17 0 1,-1 0 0,19-18-1,-19 18 1,18-17-1,-17-1 1,17 0 0,-17 1-1,-18-19 1,18 1 15,-1-18-15,1 0-1,-18 18 1,35-18 0,-35 18-1,0 17-15,-17-35 16</inkml:trace>
  <inkml:trace contextRef="#ctx0" brushRef="#br0" timeOffset="46398.07">9613 8414 0,'0'-18'16,"0"0"-1,0 1 17,-17 17-17,17-18 1,-18 18-1,0 0 1,1 0-16,-1 0 16,-53 35 15,71-17-31,-17 0 16,-1-18-16,18 17 15,0 19 1,18-36-1,-18 17 1,17-17-16,1 18 16,17-36-1,-17 18-15,17-17 16,18-1 0,-35 0 15,-1 1-16,-17-1-15,0 36 63,-17-18-63,17 17 16,-18 1-16,18 0 15,-53 87 16,53-69-15,-17 17 0,-1-18-1,18-17 1,0-1 15,18-17-15</inkml:trace>
  <inkml:trace contextRef="#ctx0" brushRef="#br0" timeOffset="47027.71">9701 8678 0,'18'0'47,"-18"-17"-47,18 17 31,-18-18-31,17 18 16,-17-18-16,0 1 15,0-1 16,-17 18-15,-1-18 0,18 36-1,-18-18 1,1 18 15,-1-18-31,18 17 16,0 1-16,-18 0 15,18 17 1,0-17 0,-17 35-1,17-36 1,0 1-16,-18-1 16,18 1-16,-17-18 62</inkml:trace>
  <inkml:trace contextRef="#ctx0" brushRef="#br0" timeOffset="47266.63">9596 8837 0,'17'0'31,"-17"-18"-31,18 18 16,-1 0 0,1 0-16,0-17 15,17 17 16</inkml:trace>
  <inkml:trace contextRef="#ctx0" brushRef="#br0" timeOffset="68516.16">12612 8767 0,'-18'0'63,"1"0"-32,-1 0-16,0 0 17,1-18-32,-1 18 15,0 0 1,1 0 15,-1 0-31,0-18 16,1 18-16,-1 0 15,0 0 1,1 0 0,17-17-16,-35 17 15,17 0-15,0 0 16,-35-18 15,18 18-15,0 0-1,0-18 1,17 18-16,-17 0 16,17 0-1,-17-17-15,-18 17 16,0 0 0,-18 0 15,36 0-16,0-18 1,17 18-16,-17 0 16,17 0-16,-17 0 15,0-18 1,17 1 0,-35 17-1,35 0-15,-17 0 16,35-18-16,-35 18 15,17 0 1,1 0-16,-54 0 31,36 0-15,17 0 0,-17-18-1,17 18-15,-17 0 16,0 0-1,-18-17 1,0 17 0,18 0-1,17 0-15,-35 0 16,-18-18 15,36 18-15,0 0-1,-18 0 1,0 0 0,18 0-1,0 0 17,17 0-17,-17 0-15,-18 0 31,35-17-15,0 17-16,1 0 16,-1 0-16,1 0 15,-1 0 1,-17 0 0,-1 17-1,19-17 1,-1 0-1,0 0 1,1 0-16,-19 0 31,19 0-15,-1 0 0,1 0 15,34-17 47,1 17-62,-1 0-1,1-18 1,17 0-1,1 1 1,-1-1 0,0 0-1,1 18 17,-36-17-17,0 34 16,-18-17-15,0 0 0,18 18-1,-35-18 1,17 18 0,-17-1-1,17-17 1,1 18-1,-1 0 1,0-18 0,18 17 62,18-17-78,0 18 15,-1-18 1,1 17 0,0 1-1,-1 0-15,1-1 16,0-17-16,17 36 31,0-19-15</inkml:trace>
  <inkml:trace contextRef="#ctx0" brushRef="#br0" timeOffset="70666.42">11060 8149 0,'0'-17'16,"0"-1"31,0 36 93,-18-18-124,36 17-16,-18 1 15,-18 17 1,18-17 0,0 17-1,-18 0 1,18-17 15,18-36 47,0 18-62,-1-17 0,1 17-1,17-18 1,-17 18-1,17-18 1,-17 18 0,17 0-1,-17 18 1,-1-18 0,1 18-16,-18-1 15,-18 1 16,1 17-15,-1-35 0,0 18-16,1-18 15,-1 17 1,0-17-16,-35 0 31,18 0-15,18 0-1,17-17-15,-18-1 16,18-17 0</inkml:trace>
  <inkml:trace contextRef="#ctx0" brushRef="#br0" timeOffset="71749.23">11483 8061 0,'0'18'79,"0"-1"-79,0 1 15,0 0 1,-18 34-1,18 1 1,-17-17 0,-1-1-1,0-35 1,18 18-16,0-1 16,0-34 46,18 17-62,-18-18 16,18 0-1,-1 1 1,19-1 0,-1 18-1,-18 0 1,1 0-16,-18 18 15,35-1 17,-35 1-32,0 0 31,0-1-15,-17-17-1,-1 35 1,-35-17-1,18 0 1,17-18 0,-17-18-1,17 18 1,1-18 0,17 1-1</inkml:trace>
  <inkml:trace contextRef="#ctx0" brushRef="#br0" timeOffset="80482.45">10142 8784 0,'-17'0'203,"17"18"-171,0-1 14,-18-17 1454,18 18-1359,0 0-94,0-1 15,0 1 17,-18-18-64,18 18 32,-17-18-47,17 17 31,-18-17-31,18 18 16,-17-18 15,17 18-15,-18-18-1,18 17 1,-18-17 0,18 18-1,-17-18 1,-1 0 0,18 17-1,-18-17 1,1 18-1,-1-18 32,18 18-47,-18-18 16,1 17 0,-1-17 15,0 0-16,18 18 1,-17-18 0,-1 0-1,1 0 1,17 18 0,-18-18-1,0 0 1,18 17-16,-35-17 31,17 0 0,1 0 1,17 18-17,-18-18 1,0 0-1,1 18 17,-1-18-17,1 0 17,-1 0-17,18 17 1,-18-34-1,1 17 17,-1 0-1,0 0 0,1 0 0,-1 0 1,0 0-17,1 0 1,-1-18 15,1 18 16,-1 0-16,0 0-15,1 0 0,-1-18 15,0 18 0,1 0-15,-1-17 15,0 17-15,1-18-1,-1 18 16,1 0-15,-1 0 0,18-18-16,-18 18 15,1-17 17,-1 17-1,0-18-16,1 0 1,-1 18 0,18-17-1,-18 17 1,18-18 0,-17 1-1,17-1 16,-18 18-31,18-18 16,-18 1 0,18-1 15,-17 18-15,17-18-1,0 1 16,-18 17-15,18-18-16,0 0 31,-17 18-15,17-17 0,0-1 15,-18 18-16,18-17 1,0-1 0,0 0-1,0 1 17,0-1-17,0 0 1,18-17-1,-18 0 1,0 17 0,0-17-1,17 17 1,-17 1 0,18-19-1,-18 19 1,17-19-1,-17 19 1,18 17-16,-18-18 16,0 0-1,18 1-15,-1-1 16,-17 1 15,18-1-15,-18 0-1,18 1 1,-18-1 0,17 0-1,1 1 1,0-19 0,-1 36-1,1-17-15,0-1 16,-1 1-1,1 17 1,-1-18 0,19 0-1,-36 1 1,35 17 0,-17-18 15,-1 18-16,19 0 1,-1-18 0,-18 18-1,19 0 1,-1 0 0,-17 0-1,17 0 1,0 0-1,-17 0 1,-1 0-16,1 0 16,0 0-1,-1 0 1,1 0-16,0 0 31,-1 0-15,1 0-1,0 0 1,-1 0 0,1 18 15,-1 0-15,19-18-1,-19 17 1,1-17-1,0 18 1,-1 0 0,1-18-1,-18 17 1,18-17 0,-1 18-16,1-1 31,0 1-16,-18 0 1,17-18 0,-17 17-1,0 1-15,18-18 16,-18 18-16,0-1 16,0 1-1,17 0 1,-17-1-1,0 18 17,18 1-17,-18-19 1,0 19 15,-18-19-15,18 1-1,0 0-15,0-1 16,0 1 0,0-1-1,0 1-15,18 0 32,-36-1-17,18 1 1,0 0 15,0-1-31,-17 1 16,17 0-1,0-1 17,0 19-17,0-19-15,0 18 31,-18-17-15,18 0 0,0-1 15,-35 1 0</inkml:trace>
  <inkml:trace contextRef="#ctx0" brushRef="#br0" timeOffset="97447.63">30286 3969 0,'18'0'110,"-1"0"-95,1 0-15,35 0 16,0 0 15,53 17-15,-89-17-16,89 18 15,-88-18-15,70 0 16,0 18 0,-53-18-16,18 0 15,194 17 17,-141 1-17,17-18 1,-52 18-1,-18-18 1,-35 0 0,-71 0 140</inkml:trace>
  <inkml:trace contextRef="#ctx0" brushRef="#br0" timeOffset="98455.8">30374 4057 0,'-17'0'16,"17"18"-16,-18-18 16,0 0 31,36 17-47,0 1 31,-1-18-16,1 0-15,-1 0 0,125 18 32,-107-18-17,53 17-15,18-17 32,-18 18-17,18-1 1,-71-17-16,71 0 15,-71 18-15,1-18 0,34 0 16,1 0 0,-1 18-1,1-1 1,-36-17 0,-17 0-1,-1 0-15,19 0 16,-19 0-16,1 0 15,0 18 32,-1-18-31,-34 0 78,-19 0-63</inkml:trace>
  <inkml:trace contextRef="#ctx0" brushRef="#br0" timeOffset="106041.88">12488 5733 0,'-17'17'156,"-1"1"-125,0-18-15,18 18 0,-17-18-1,-1 17 16,0-17 16,18 18-15,0-36 139,18 18-155,0-17 0,-1 17-1,-17-18-15,36 0 16,-1 1 15,-17-1-15</inkml:trace>
  <inkml:trace contextRef="#ctx0" brushRef="#br0" timeOffset="113632.4">21749 5680 0,'0'-18'78,"0"0"-31,-18 18-32,18-17-15,0-1 16,-18 18 15,1-17-15,17-1-16,-18 0 0,1 1 31,-1-1-15,18 0-1,-18 18 1,1-17 0,-1 17-16,18-18 15,-18 18-15,1-18 16,-1 18-1,0-17-15,1 17 16,-1-18 0,1 18-16,-1 0 15,-53-35 32,36 35-31,0 0-1,-1 0 1,1 0 0,0 0-1,0 0 1,-1 0 0,1 18-1,0-18 1,0 17-1,17 1 1,0-18-16,1 17 16,-1-17-1,0 18-15,-17 0 32,17-1-17,1 1 1,-1 0-16,18-1 15,-35 1 17,17 35-17,18-36 1,-17 1 0,17 17-1,0 1 1,-18-1-1,36-17 1,-18-1-16,0 18 31,0 1-15,0-19 0,0 19-1,0-19-15,0 1 16,0 0-1,17-1 1,1 18 0,-18-17-1,18 17 1,-1-17 0,1 0-1,-1-1 1,19 19-1,-19-19 1,1 1 0,0 0-1,17-1 1,-17 1 15,-1-18-15,-17 17-16,18-17 15,-1 0-15,1 18 0,0-18 16,17 0 0,-17 0-1,17 0 1,0 0 0,18 0-1,-18 0 1,1-18-1,-1 18 1,-17-17 0,52-1-1,-52 1-15,-1 17 16,1-18 0,0 18-16,-1-18 15,19 1 1,-1-1-1,-17-17 1,17-1 0,-18 1-1,1 0 1,0 17 0,-18-17-1,17 0 1,-17 17-1,18-35 1,-18 18 0,18-18-1,-18 18 1,-18-1 15,0 1-15</inkml:trace>
  <inkml:trace contextRef="#ctx0" brushRef="#br0" timeOffset="114532.53">21167 5750 0,'17'0'0,"-17"-17"15,18 17 1,0-18-16,-18 0 31,0 1-15,-18-1-1,0 0 1,18 1-16,-35 17 16,35-18-1,-18 18-15,1 0 16,-19 18 15,-16-1-15,34 19-1,-17-1 1,17 0 0,18 1-1,18-19 1,17-17 0,0 0-1,36-17 1,-36-19-1,-17 19 1,-1-1 0,-17 0-1,0 36 32,0 0-31,0 17-1,0 18 1,-17 17 0,17-17-1,0-35-15,0 0 16,0-1-16,17-17 31,1-17 0</inkml:trace>
  <inkml:trace contextRef="#ctx0" brushRef="#br0" timeOffset="114966.23">21361 5891 0,'0'-17'16,"-18"17"46,18 17-62,-18-17 31,18 18-31,0 0 16,18-18 15,-18 17-31,18 1 32,-1-18-17,1 0 1,0 18-1,-36 17 1,0 0 0,1-17-1,-1-1-15,-17 1 32</inkml:trace>
  <inkml:trace contextRef="#ctx0" brushRef="#br0" timeOffset="116734.22">21890 5838 0,'18'0'94,"-1"0"-79,1 0 1,-1 0-16,1-17 0,17 17 16,-17 0-1,35 0-15,0-18 16,0 18 15,-36 0-31,36 0 16,-35 0-16,176-17 31,-141 17-31,17 0 16,19-18-1,69 0 1,-69 18 0,-1-17-1,-71 17-15,36 0 16,-35 0-16,0 0 15,-36 0 17,0 0-17,1-18 1,-1 18 0,0-18-1,1 1 1,-1 17-1,0-18 1,1 18 0,17-18 15,17 18 0,1 0-15,0 0-16,-1 18 15,1-18-15,17 0 16,-17 18-16,0-1 16,17-17-16,0 18 31,-17-18-31,-1 0 16,-17 18 15,-17-18-16,-18 17 1,-36 19 0,0 34-1,18-52 1,18 17 0,18-35-16</inkml:trace>
  <inkml:trace contextRef="#ctx0" brushRef="#br0" timeOffset="117532.54">22490 5415 0,'17'0'0,"-17"-17"16,0-1-1,0 0 1,0-17 15,0 0-15,-17 35-16,17-36 15,-18 36-15,18-17 0,-18-1 16,-17 0 0,17 18-1,-35 18 1,18 0 0,18-1-16,-19 19 15,36-19-15,-17 36 16,-1 0-1,18-35-15,53 35 32,0-53-17,-18 0 1,0-18 0,-17 0-16,0 1 0,35-1 15,-1-35 1,-34 18-1,-18 0 1,-18 35 0,1 35-1,17 0 1,0-17-16,0 0 16,53 70 15,-36-71-16,36 1 1</inkml:trace>
  <inkml:trace contextRef="#ctx0" brushRef="#br0" timeOffset="119265.96">24624 5715 0,'0'-18'32,"0"1"-1,0-1-15,0 0-1,0-17 1,-18 0-1,1 0 1,-1 17-16,-17-35 31,17 35-31,0 1 32,18-1-32,-17 18 0,-18-35 15,-1 0 1,-17 17-1,0-17 1,0 17 0,36 0-16,-18 18 15,17 0-15,0 0 0,-17-17 16,17 17-16,-87 17 31,52-17-15,0 18-1,35-18-15,-17 18 16,17-1-16,0-17 16,-17 18-16,0 17 15,0 1 17,17 16-17,0-16 1,18-19-16,-17-17 0,-1 89 31,0-19-15,18-35-1,0 1 1,0-1 0,0-17-16,18 17 15,0-18 1,-18 1-16,17 0 15,1 17 1,17 0 0,-17 1-1,17-19 1,-17 1 0,-1-1-1,1 1-15,0 0 16,17-1-1,-17 19 1,-1-36-16,19 17 16,-19-17-16,1 18 15,0-18-15,-1 0 0,1 18 16,-1-18 0,19 0-1,-1 0 1,0 0-1,-17 0-15,17 0 16,-17-18 0,35 18-16,-18-18 15,0 18 1,1-17 15,-36-1-31,35 18 16,-35-18-16,53-17 31,-36 17-31,-17 1 16,18-18-1,0-1 1,-18 1 0,0 0-16,0-1 15,17 1-15,-17 18 16,36-72-1</inkml:trace>
  <inkml:trace contextRef="#ctx0" brushRef="#br0" timeOffset="120548.87">24730 5750 0,'-18'0'0,"36"0"47,-1 0-31,1 0-1,35-17 1,17 17-1,1 0 1,-36 0-16,71-18 16,-71 18-16,1-18 0,17 18 15,-18 0-15,88-17 16,-70 17-16,0 0 0,18-18 16,193 0 15,-175 1-16,-54 17-15,35-18 16,-52 18-16,17 0 16,53-17-16,-17 17 15,0-18 17,-36 18-17,-53 0 16,18-18-15,-17 18 15,-1-17-31,0 17 16,-17-18 0,0 0-1,-1 1 1,19 17-1,17-18 1,-18 18 0,36 0 15,-18 18-31,17-18 16,19 17-1,-19-17-15,19 0 16,-1 18-1,18-18 1,-36 0 0,-34 18 15,-1-1-15,-70 54-1,35-36 1,0 18-1,36-35-15,-1-1 16,0-17 0</inkml:trace>
  <inkml:trace contextRef="#ctx0" brushRef="#br0" timeOffset="121348.87">25118 5027 0,'17'0'63,"-17"18"-48,18-18-15,-18 35 16,18 18 0,-18 17-1,0-17 1,0-17-1,0-19-15,0 1 16,17-36 31,-17 1-31,18 17-1,17-36 1,1 19-1,-19-1-15,36 18 16,-35 0-16,-1 0 16,54 0-1,-36 18 1,-17 17 0,-36-35-16,1 35 15,-1-17-15,0-18 0,-17 35 16,-18-17-1,-53 17 1,53-35 0,18-17-1,35-19 17</inkml:trace>
  <inkml:trace contextRef="#ctx0" brushRef="#br0" timeOffset="123401.56">27834 5627 0,'0'0'0,"0"-18"31,18 18-15,-18-17-1,0-1 1,-18 18 0,18-18-16,-17 1 15,-1-19 1,0 19-1,1-36 1,-1 35 0,0 1-16,-52-72 47,52 72-47,-17-19 15,17 36-15,-17-17 16,-18-19-1,0 1 1,-17 18 0,52-1-16,-17 18 15,17-18-15,0 18 0,1-17 16,-1 17-16,-70-18 31,17 36-15,18-18-1,36 0-15,-18 0 16,17 0 0,-35 17-16,18 1 15,-1 0 17,-17-1-17,18 1 1,18-1-16,-54 36 31,53-35-15,-17 17-1,17 1 1,1 17 0,-1-18-1,18-18-15,-17 19 16,17-19-16,0 19 15,0-1 1,0 18 0,17 0-1,1-18 17,-18-17-32,35 35 15,-17-53-15,-1 17 16,1 18-1,17 1 1,1-19 0,-19-17-16,1 36 15,-1-36-15,1 17 16,17 1 0,18 0-1,0-1 1,0 1-1,0-18 1,-35 17-16,17-17 16,-17 0-1,35 0-15,-1 0 32,1-17-17,-35 17-15,35 0 16,-35 0-16,-1-18 0,1 18 0,-1 0 15,72-35 17,-54 17-17,18-17 1,-18 17 0,-17 1-16,35-1 15,-53 0-15,35-17 16,-17 18-1,17-19 1,-17 19 0,-18-19-1,17 19 1,-17-1-16,0 0 16,0 1-16,0-1 15,0-17 1,-17 0-1,-19-1 1</inkml:trace>
  <inkml:trace contextRef="#ctx0" brushRef="#br0" timeOffset="124316.18">27023 5433 0,'17'0'0,"-17"-18"15,18 1 1,-36-1-1,1 0 1,-1 1 0,1 17-1,17-18-15,-18 18 32,0 0-17,1 0 1,-19 18-1,1-1 1,17 1 0,1 17-1,17-17-15,0-1 16,0 1-16,17 17 16,1-17-1,17 0 1,18-36-1,0 0 1,-35 18-16,17-35 16,-17 35-1,-1-35-15,1 0 32,-18 17-17,0 36 16,0-1-15,0 1 0,0 17-1,-18 18 1,18 0 0,-17 0-1,17-36-15,0 19 16,0-19-1,0 1 1,17-18 15</inkml:trace>
  <inkml:trace contextRef="#ctx0" brushRef="#br0" timeOffset="124865.88">27217 5821 0,'0'17'0,"17"-34"63,-17-1-48,18 18 1,-18-17 0,18-19-1,-1 1 1,1 17-16,-18 1 0,0-1 0,18 18 15,35-88 17,-36 106-1,-17-1-15,0 18-1,18 18 1,-18-17-1,0-1 1,0-17 0,0-1-1,0 1 17,-18-18-17</inkml:trace>
  <inkml:trace contextRef="#ctx0" brushRef="#br0" timeOffset="125065.96">27287 5768 0,'18'0'16,"0"0"-1,-1 0 1,1-18-16,17 1 31</inkml:trace>
  <inkml:trace contextRef="#ctx0" brushRef="#br0" timeOffset="127332.4">27217 6068 0,'0'17'78,"0"1"-62,-18 0 0,18-1-16,0 1 15,0 0 1,0 52 15,-17-17-15,17-18-1,0 18 1,17-17 0,-17 16-1,0-34-15,0 17 16,0-17-16,0 17 16,0 36 15,18-36-16,-18-17-15,0 17 16,0-17 0,0 35-16,0-18 15,0 35 1,0-52 15,0 35-15,0-18-1,0-17-15,17 0 16,-17-1-16,0 1 16,0-1-1,0 19 1,18-1 0,-18-17-1,0-1 1,0 19-1,0-19 17,-18-17-1</inkml:trace>
  <inkml:trace contextRef="#ctx0" brushRef="#br0" timeOffset="127837.45">27146 7214 0,'-17'0'31,"34"18"16,1-18-47,-18 18 16,18-18-1,-1 17 1,1 1-1,-18-1-15,17 1 16,-17 0-16,18-18 16,-18 17-1,18-17 32,-18-17-47,17-1 16,19-35-1,-1 36 1,-35-1 0,0 0 15</inkml:trace>
  <inkml:trace contextRef="#ctx0" brushRef="#br0" timeOffset="129665.8">28011 8132 0,'17'0'0,"-17"-18"16,0 0-1,0-17 1,0 17 15,0-17-15,-17 17-1,-1 1-15,0-18 16,18 17-16,-35-17 16,17-1-1,-35-17 1,18 18 0,-35-18-1,17 18 1,0 17-1,0-17 1,35 35 0,-17-18-16,-71-17 47,88 35-47,-17-18 15,18 18-15,-19 18 16,-34-18-1,34 18 1,-16-1 0,34-17-16,-17 0 15,-1 18-15,19 0 16,-1-18-16,0 17 16,-52 36 15,35-18-16,-1 18 1,19-35-16,-19 35 16,36-35-1,0 17-15,-35 18 32,35-18-17,0 18 1,18 18-1,-1-19 1,-17-16 0,36 17-1,-19-18 1,36 0 0,-53-17-16,18-1 15,0-17-15,-18 18 0,35 0 16,0-1-1,-17 19 1,35-19 0,-36 1-1,19 0 1,-19-18 0,18 17-1,-17-17-15,0 0 16,35-17-1,17 17 1,1-18 0,-18 0-1,-36 18-15,36-17 16,-35 17-16,17 0 16,18-36-1,-18 19 1,18-19-1,-17 19 1,-36-1-16,35 1 16,-18-1-1,1 0 1,0 1 0,-18-1-1,17 18 1,-17-18-16,18 1 0,0-19 15</inkml:trace>
  <inkml:trace contextRef="#ctx0" brushRef="#br0" timeOffset="130482.78">27587 6509 0,'0'17'31,"0"1"-31,-17 0 31,17-1-31,0 19 16,0-19-16,-18 36 16,18 0-1,-35 18 1,35-54 0,0 1-16,17-18 46,-17-18-46,18 18 0,70-53 32,-17 36-17,-18 17 1,-36 17 0,19 1-1,-36 0-15,17-1 16,-34 19-1,-1-1 1,0-18-16,-35 1 16,36-18-16,-19 18 15,19-18-15,-19 0 16,-52-36 15</inkml:trace>
  <inkml:trace contextRef="#ctx0" brushRef="#br0" timeOffset="131948.97">27340 8520 0,'-17'0'15,"17"17"63,-18-17-62,18 18-16,0-1 16,0 1-1,18 0 1,-18 35-1,17 0 1,-17-36-16,0 36 16,18-53-1,-18 71-15,0-18 16,0 0 15,18 17-15,-18-17-1,17-35-15,-17 52 16,0-52-16,18 35 16,-1 0-1,1 0 1,0-18 0,-18-17-16,0 17 15,0-18-15,17 1 16,-34 0-1,17 17 1,0-17 0,-18-1-1,0 1 48,1-36 15</inkml:trace>
  <inkml:trace contextRef="#ctx0" brushRef="#br0" timeOffset="132415.44">27393 9543 0,'0'-18'15,"-17"18"1,-1-18-1,0 18 1,18-17 0,-17-1 15,17 36 31,0-1-30,17 1-17,-17 0-15,18-18 16,0 17 0,-1 19-1,1-19 1,-18 1-1,17-18 1,1 0 15,0-18-31,-1 18 16,1-35 15,-18 0-15,18-1-1,-1 19 1,1-36-16</inkml:trace>
  <inkml:trace contextRef="#ctx0" brushRef="#br0" timeOffset="133115.79">27887 9031 0,'0'-18'0,"0"1"32,0-1-1,0 1-31,-18 17 16,1 0-16,-18-36 15,17 19 1,-17 17-1,-1 17 1,19-17 0,-54 71-1,53-36 1,1 0 15,52 18-15,-17-35-1,17 0 1,-17-36 0,-1 18-16,19-18 15,-19 18-15,1-17 0,35-19 16,-36 1 0,1 17-1,-18 1 1,0 34 15,0 1-15,0 0-16,0-1 15,18 19 17,-18-19-17,35 19-15</inkml:trace>
  <inkml:trace contextRef="#ctx0" brushRef="#br0" timeOffset="134849.94">28187 10460 0,'0'0'0,"18"0"0,-18-18 16,0 1-1,17 17 1,-34-36 15,17 1-15,-18 0-1,0-1 1,1-16 0,-1 34-16,18-17 15,-18 17-15,1 0 16,-1 1-16,-35-36 15,18 18 1,-18-1 0,35 19-1,1 17-15,-89-53 47,71 35-31,-18 0-1,0 18 1,17-17 0,19 17-16,-36 0 15,35 0-15,1 0 0,-1 0 16,0 0-16,1 0 16,-54 17 15,18 1-16,18 0 1,17-18-16,-17 17 16,17 1-1,-17 0-15,-18 17 16,18 0 15,0 18-15,17-35-16,0 17 15,-17 71 17,35-71-17,-17 36 1,-1-36 0,18-17-16,0 17 15,18-17-15,-18 34 16,0-16-1,17 17 1,1-36-16,-1 71 31,19-35 1,-1-17-17,0-1 1,1-17-1,-1 17 1,18-35 0,-36 17-1,1-17-15,17 0 16,-17 0-16,35 18 16,0-18-1,0 0 1,-18 0-1,-17 0-15,17 0 16,-18-18 0,19 18-16,17-17 15,0 17 17,0-35-17,-18 35 1,-18-18-16,1 18 0,0 0 0,35-35 31,-18 17-15,18 0-1,0-17 1,-18 0 0,0 0-1,-35 17-15,36-17 16,-19 17-16,1-17 15,-18 17 1,18-17-16,-18 17 16,0-17-16,0 17 15,0 1-15,-18-72 47</inkml:trace>
  <inkml:trace contextRef="#ctx0" brushRef="#br0" timeOffset="135865.19">27552 10301 0,'18'0'0,"-1"0"31,-17-18-15,0 1 0,0-18 15,-35 17-16,17 0 1,1 1 0,-1-1-16,0 18 15,1 0 1,17 18-16,-36-1 16,19-17-16,-1 18 15,-35 70 16,53-70-31,-17 17 16,17-17-16,17-18 16,-17 17-16,36-17 15,-1-17 1,0-1 15,18-17-15,-53 17-16,18 0 0,-1 1 31,1 17 0,-18 17-15,0 19 0,0-1-1,-18-17-15,18 35 16,0-36-16,0 19 15,0 34 1,0-52 0,0-1-1,0 1 1,0-36 15</inkml:trace>
  <inkml:trace contextRef="#ctx0" brushRef="#br0" timeOffset="136665.64">27675 10566 0,'18'0'0,"-18"17"16,-18-17-16,18 18 16,0 17-1,0-17 17,0 17-17,0-17 1,0-1-16,0-34 47,0-1-32,0 1 1,18-19 0,0 19-16,-18-1 15,17 0-15,19-17 16,-1 17-1,18-17 1,-36 35 0,1 18-1,-18-1 17,-18-17-32,1 18 15,17 0-15,-18-18 16,1 17-1,17 1 17,17-18-17,1 0 1,-1 0-16,19 18 31,-36-1-15,0 1-1,0 0 1,-18-1 0,-17 18-1,0-35 17,-1 18-17,19 0 1,-1-36-1,0 18 1</inkml:trace>
  <inkml:trace contextRef="#ctx0" brushRef="#br0" timeOffset="140382.25">28293 10089 0,'17'0'16,"-17"-17"31,18 17-16,-18-18-15,35 1-1,-17-1 1,0 18-16,35-35 16,-36 17-1,36 0-15,0-17 16,35-18-1,-17 0 1,17 0 0,-70 36-1,-1 17-15,1-18 0,-1 18 16,1-18-16,70-70 31,-35 35-15,-17 18-1,34-36 1,-35 36 0,-35 0-16,53 0 15,-35-1-15,0 1 16,17 0 0,0-36-1,-17 18 1,-1-17-1,1 17 1,0 0 0,17-35-1,-17 35 1,17-35 15,-35 17-15,35 18-1,-35 35-15,0-70 16,0 71-16,18-19 16,-18-17-1,-18-17 1,18 35 0,0 17-16,0-35 15,0 18 1,0-18-16,-17 0 15,-1-18 1,18 36 0,-18 18-1,18-1-15,-17-70 32,-1 52-32,18 1 15,-35-35 1,17 34-1,0-34 1,1-1 0,17 54-16,-36-36 15,36 35-15,-17-35 16,-1 0 0,1 18-1,-19-36 1,19 36-1,-19-36 1,19 19 0,-19 16-1,1-17 1,18 18 15,-1-18-15,0 53-16,-17-53 15,35 36-15,-18-19 16,-17 1 0,17-18-1,1 18 1,-1 35-16,0-35 16,1 35-16,17-18 15,-18 0-15,1-17 16,-19 0-1,1-1 1,0 1 0,17 18-1,0-1 1,-34-35 15,16 18-15,1-1-1,0 19 1,17-1 0,0 1-16,-17-1 15,18 0-15,-1 1 16,-17-1 0,17 18-16,-17-35 31,-1 17-16,19 0 1,-1 1-16,-17-1 16,17 18-1,1-18-15,-1 1 16,-35-1 15,35 1-15,1 17-1,-1 0-15,-17-18 32,35 0-17,-18 1 1,1 17 0,-1-18-1,0 18 1,1 0 15,17-18-31,-18 18 16,0 0-1,1-17 17,17 34 30,0 1-31,0 0-31,17-1 16,-17 19 0,0-1-1,18 0 1,-18-17-1,18-18 1,-36-18 47,18 0-32,-18-17-16,18 0 1,0 17-16,-17-17 16,17-18 15,0 35-15,17 18 30,1 18-30,0-18 0,17 0-16,35 18 15,-52-18-15,53 17 32,-54-17-32,36 18 15,-17-18 1,-1 35-16</inkml:trace>
  <inkml:trace contextRef="#ctx0" brushRef="#br0" timeOffset="141668.9">29669 7091 0,'17'0'16,"-17"-18"-1,0 1 1,18 17-16,-36-18 31,18-17-15,-17 17-1,17 0-15,-18-17 16,18 17-16,-18 1 16,1-18-1,-1-1 1,-17 36 0,0 18-1,17 0-15,0-1 16,1 1-16,-1-1 15,-17 36 1,35-17 0,0-1-1,17-17 1,1-1 15,17-17-15,18-17-1,0-19 1,-18 19 0,-17-1-16,0 0 15,-18 1-15,17 17 16,-34 0 15,17 17-15,0 1-1,0 17 1,17 1 0,1-19-1,0 18 17,17-35-17,0 18 1,-17-18-1</inkml:trace>
  <inkml:trace contextRef="#ctx0" brushRef="#br0" timeOffset="143965.49">26952 10619 0,'-17'0'0,"-1"0"62,0 0-46,-17 0 0,17 0-16,18 17 15,-35-17-15,17 0 16,-52 18-1,-1 0 1,36-18 0,-35 17-16,34-17 15,1 0-15,17 0 0,1 18 16,-72-18 0,37 17-16,-90-17 31,1 0-16,36 18 1,16 0 0,-34-18-1,88 0-15,-54 0 16,54 0-16,-35 17 16,-54-17-1,54 0 1,-36 0-1,88 0-15,0 0 16,-17 0 0,17 0 15,36-17-15,0 17-1,-1-18 1,1 18-16,0 0 15,-1 0-15,19-18 16,-1 18 0,-17-17-16,17-1 31,-35 1 0,-18 17-15,1 0-1,-1 0-15,0 17 16,-17-17 0,-18 18-1,18-1 17,17 1-17,0 0 1,36-1-1,-18 1 1,0 0-16,35-1 16,-17 1-1,0-18-15,17 18 16,18-36 0</inkml:trace>
  <inkml:trace contextRef="#ctx0" brushRef="#br0" timeOffset="144632.57">25770 10125 0,'0'17'62,"0"1"-46,0 0-16,0 17 15,-17 18 1,-1 0 0,1-18-1,-1 18 17,18-35-17,-18-18 1,36 0-1,0-18 1,17-17 0,0-1-1,-17 36-15,35-17 16,-36-1-16,19 18 16,-1 18-1,-18-1 1,-34 19-1,-1-19 1,1-17-16,-36 36 16,35-36-1,0 17-15,-17-17 32,-18 0-17,36 0 1,-1-35-16</inkml:trace>
  <inkml:trace contextRef="#ctx0" brushRef="#br0" timeOffset="145949.75">25012 10848 0,'0'18'16,"-18"-1"15,18 1-16,-17-1 1,-1 1 0,0 0-1,1-1-15,-1 1 16,18 0-16,-18-18 0,18 17 16,-17-17-16,-36 53 15,35-53 1,-17 18-16,-18-1 15,-35 19 1,17-36 0,54 0-1,-36 0 1,18-18-16,17 18 0,-106-35 31,19-18-15,52 18-1,0-18 1,17 17 0,36 19-16,-17-18 15,-1 17-15,1-35 16,17 0 0,17 0-1,1-17 1,-1 17-1,1 35-15,0-17 16,-1 17 0,1 1-16,35-19 15,0 1 1,17 0 15,1-1-15,17 19-1,-17-1 1,-54 18-16,89 0 31,-53 0-15,0 0 0,-35 0-16,17 0 15,0 18-15,0-18 16,18 17-1,-17 1 1,-1 17 0,0 1-1,-17-36 1,-18 17-16,17 1 16,19 70 15,-19-35-16,-17 0 1,18 0 0,-18-36-16,-18 19 15,-52 34 1</inkml:trace>
  <inkml:trace contextRef="#ctx0" brushRef="#br0" timeOffset="147215.31">23918 10848 0,'18'0'0,"-18"18"16,-18-18 93,1 0-109,-1 0 16,0 0 0,-35 17-1,-17-17 1,-54 18-1,-52-1 1,0 1 0,-1 17-1,1-17 1,-18 17 0,141-35-16,-18 0 15,18 0-15,1 0 16,34 0-1,36-17 1,17-1 0,-35 0-1,17 18-15,1 0 0,0-17 16,-1 17-16,19-18 16,-19 18-16,54-18 31,-53 1-16,-1 17 1,1 0 15,-36 0 47,1 17-62,-1-17-16,0 0 0,-17 18 16,17 0-1,1-18-15,-19 35 16,19-17 15,17-1-15,17 1-1,19 0 1,-19-1-16,54 1 31,-36-18-15,18 0 0</inkml:trace>
  <inkml:trace contextRef="#ctx0" brushRef="#br0" timeOffset="147849.01">23089 10301 0,'0'18'31,"0"-1"-15,0 19-1,-17-19-15,17 1 16,0 17 0,-18 1-16,18 16 15,-18-34 17,18 0-17,0-36 1,18 18-16,-18-18 15,18 1-15,-1-1 16,-17 1-16,18-1 16,53 18 15,-54 35-15,1-35-16,-18 18 15,17-18-15,-17 17 0,0 1 16,-17 17-1,-1-17 1,-35 0 0,0-1-1,36-17 1,-1 0-16,-35-17 16</inkml:trace>
  <inkml:trace contextRef="#ctx0" brushRef="#br0" timeOffset="149465.67">22454 10936 0,'0'18'78,"-17"-18"-78,17 17 16,0 1-1,-18-18 1,18 18-16,0-1 16,0 1-1,0 0 1,-18-18 0,1 35-1,-1-18 1,0 1-16,1 0 15,-18-1-15,-1 19 16,-17-1 0,0-17-1,1 17 1,16-35 0,19 18-16,-19-18 15,1 0-15,17 17 16,-70-17-1,35 0 1,0 0 0,-35 18-1,18-36 17,17 18-17,17-17 1,-16-1-1,16-17 1,1-1 0,17 36-16,-17-53 15,17 36-15,18-19 16,-17 1 0,-1-18-1,0 0 1,18 0-1,0 36-15,18-18 16,-18 17 0,18-17-16,-1-18 15,19 0 1,-1 18 15,18-18-15,-35 53-16,34-53 15,-34 53-15,53-53 16,-1 35 0,-17-17-1,0 35 1,18-18 0,-54 18-16,54-17 15,-36 17-15,0 0 16,54 0-1,16 0 1,-52 17 0,18 1-1,-18 17 1,0 18 15,-18-18-15,0 36-1,0-1 1,1 1 0,-36-53-16,17 35 15,-17-36-15,0 1 16,-53 52 0</inkml:trace>
  <inkml:trace contextRef="#ctx0" brushRef="#br0" timeOffset="150501.07">22190 10918 0,'0'18'31,"-18"-18"-31,18 18 15,0-1 1,-35 1 0,17 0-1,-17 17 1,-18-17 0,18-1-1,-1 1 1,1-1-1,18-17-15,-54 18 16,53-36 0,1 18-16,-1 0 15,-17-17 1,-18 17 15,18-18-15,17 1-16,0-1 15,1 0-15,17-17 16,0-18 0,0 18-1,17-18 1,1-18 0,17 36-1,-35 17-15,53-17 16,-35 18-16,17-1 15,53-35 1,-17 0 0,-1 18-1,-17 35 1,-17-18-16,52 36 31,-71-18-31,19 17 16,17 19-1,17 17 1,-35 0 0,-17 17-1,0-52-15,-36 17 16,18-17-16,-53 35 16,-17-1-1,-54 1 1</inkml:trace>
  <inkml:trace contextRef="#ctx0" brushRef="#br0" timeOffset="151249.09">21908 10777 0,'0'-17'16,"0"-1"0,0 0-1,-18 18 1,0 0 0,18-17-1,-17 34 1,-1-17-1,0 18 1,1 17 0,17-17-1,-18 0-15,36-1 16,-1-17 0,1 0-1,17-17 1,1-1-1,-19 18-15,1-35 16,-1-1 15,-17 54 16,0 0-31,-17-1-1,17 19 1,-18-1 0,18 0-1,0-17-15,18-1 32,17-17-17</inkml:trace>
  <inkml:trace contextRef="#ctx0" brushRef="#br0" timeOffset="151524.96">22102 10813 0,'0'0'0,"-18"0"16,18 17-1,-18 1 1,18 0 0,-17 17-1,17 0 1,17-17 0,-17-1-1,18-17 1,0-17 15</inkml:trace>
  <inkml:trace contextRef="#ctx0" brushRef="#br0" timeOffset="151698.49">22013 10901 0,'18'-18'15,"0"18"1,-1 0 0,36-17-1,35-1 1</inkml:trace>
  <inkml:trace contextRef="#ctx0" brushRef="#br1" timeOffset="168814.87">24324 7955 0,'18'-17'16,"-18"-1"31,0 0 31,0 1-62,0-1 15,0 0-15,-18 18-1,18-17 1,-18-1-1,18 0 1,-17 1 0,-19-1-1,19 0 1,-1 1 0,-17-1-1,0 18 1,17-17-1,0 17 1,-17-18 0,17 18-1,1 0-15,-71 0 47,52 18-31,19-18-1,-1 0 1,-17 17 0,17-17-16,0 18 15,1-18-15,-1 17 16,-17 19 0,17-36-16,18 17 15,-53 54 16,36-53-15,-1 17 0,0-17-1,1-1 17,-1 18-17,1 1 1,-1-1-1,0-17-15,18 17 16,0 0 15,18-17-15,-18-1 0,0 1-16,18 0 15,-18-1-15,0 1 16,17 0-1,-17-1 1,18 19 0,-18-19-1,17-17-15,-17 18 32,18-18-32,-18 17 15,18 1 1,-1-18-1,-17 18 1,18-1 0,0-17-16,-18 18 15,17-18-15,-17 18 16,18-1 0,17-17-1,-17 18 1,-1 0-1,19-18 1,-19 17 0,19-17-1,-19 0 1,19-17 15,-1 17-15,0 0-1,-17 0 1,17-18 0,-17 18-1,-1 0 1,19-18 0,-1 1-1,0 17 1,-17-18-1,-1 0 1,19 18 0,-19-17-1,1-1 17,17 0-17,-17 1 1,0-1-1,-1 1 1,1-19 0,0 36-16,-18-17 15,0-1 1,0 0 0,17 18-1,-17-35 1,0 17-1,18 18-15,-18-17 16,0-1 0,17 1-16,-17-1 15,0-17 17,18 17-17,-18 0-15,-18 1 16,18-1-16,0 0 15,-17 1 1,17-18 0,-18 17-1,1-17 1,-1 35-16,18-18 16,-18 18-16,18-18 31,-17 18-16,-1 0 1,-53-17 15</inkml:trace>
  <inkml:trace contextRef="#ctx0" brushRef="#br1" timeOffset="172615.24">24007 7955 0,'17'0'47,"-17"-17"0,0-1-31,-17 18 15,17-18-31,-18 18 31,0 0-15,1 0 0,-1 0-1,-17 0 1,17 18-1,0-18 1,18 18-16,-17-1 31,-1 1-15,18-1 0,0 1-1,18 0 1,-1-1-1,1-34 1,0 17 0,-1-18-1,19 0 17,-19 18-17,19-35 1,-19 18-1,-17 34 64,-17-17-79,17 18 15,0-1-15,-18 1 16,0 35-1,18 0 1,0-18 0,0-17-1,0-1 17,0 1-17</inkml:trace>
  <inkml:trace contextRef="#ctx0" brushRef="#br1" timeOffset="173031.95">24112 8132 0,'-17'17'79,"17"1"-79,0-1 15,0 1 1,-18 17-1,0-17 1,18 17 0,-17-17-16,17 17 15,0-17-15,0-1 16,17-17 15,1-17-15,0-1 15</inkml:trace>
  <inkml:trace contextRef="#ctx0" brushRef="#br1" timeOffset="173332.42">23971 8237 0,'0'18'16,"18"-18"-1,0 0 1,-1 0-16,36 0 16,0-18-1,18 1 1</inkml:trace>
  <inkml:trace contextRef="#ctx0" brushRef="#br1" timeOffset="177415.53">21502 6279 0,'0'-17'16,"0"34"31,17-17-16,-17 18-31,18-18 16,0 35-1,-1-35 1,-17 18-16,71 35 31,-36-35-15,0 17-1,18 0 1,-35 0 0,17 1-1,-17-36-15,17 35 32,-17-17-32,35-1 15,-53 1-15,35 0 16,89 52 15,-72-17-15,-34-53-16,35 35 15,-35-17-15,17 17 16,53 18 0,-35-35-1,0 17 1,17 18-1,1-18 1,-18 0 0,0-17-1,0 17 17,0 1-17,-18-1 1,0 0-1,18-17 1,-18 17 0,1-17-1,-1 17 1,0 0 0,-17-35-16,17 18 15,-17 0-15,17-1 16,0 1-1,1 17 1,-1 0 0,0-17-1,18 17 17,-18 1-17,1-19 1,-19 1-1,1-18 1,0 18 0,-18-36 46,-18 18-62,18-18 16,0 1-1,-18 17-15,18-18 16,0-17 0,0 17-1,0-17 1,18 35 46,0 0-46,-18 17 15,17-17-31,1 18 16,0 17 0,-18-17-16,17 0 15,-17-1-15,18 1 16,-1 17-1,1-35 1,-36 0 15,18 18-31,-17-18 32,-36 17-17,-18 1 1,36-18-1,17 0 1,-17 0-16</inkml:trace>
  <inkml:trace contextRef="#ctx0" brushRef="#br1" timeOffset="178598.87">22348 6526 0,'0'-17'0,"0"-1"31,18 18-15,0 0 31,-18 18-47,0-1 16,0 19-1,0 17 1,-18 0-1,0-1 1,18-34 0,0 0-1,0-36 17,18 18-17,-18-18-15,53-17 31,18 18-15,-19 17 0,-16 17-1,-1 1 1,-17 17 0,-18-17-1,-18 17 1,0-35-16,1 18 15,-1-1-15,0-17 16,-17 0-16,18 0 16,-36 0-16,17-17 31,19-19-15</inkml:trace>
  <inkml:trace contextRef="#ctx0" brushRef="#br1" timeOffset="181282.06">23460 8008 0,'-18'-18'31,"0"18"32,18-17-16,-17 17-32,17-18 1,-18 18 0,1-17-1,-1 17 1,0 0-1,1 0-15,-1-18 16,0 18 0,-17 0-16,17 0 15,1 0-15,-71 18 47,52-18-31,19 17-16,-19-17 15,36 18-15,-35-1 16,-18 36 0,36-17-1,-19-1 1,36-17-16,-17 34 16,17-34-16,-18 0 15,18 17-15,0 53 31,18-35-15,-1-18 0,1-17-1,0 0-15,-1-1 16,18-17-16,18 18 31,18-18-15,0-18-1,-1 1 1,-35-1 0,-17 18-16,35-35 15,-53 17 1,18 18-16,-18-18 16,-18 1-1,0-1 1,1 18-1,-1-17-15,0-1 16,1 18 0,17-18-1,17 18 32,1 0-31,17 0-1,18 0 1,-18 0 0,1 0-1,-19 0 1,-34 36 0,-1-1-1,0-18-15,1 19 16,17-1 15</inkml:trace>
  <inkml:trace contextRef="#ctx0" brushRef="#br1" timeOffset="182281.39">21996 8167 0,'17'0'0,"1"-18"47,-18 1-32,-18-19 1,18 1-1,-17 17 1,17 1-16,-53-1 31,35 36-15,-17-1 0,0 54-1,17-18 1,18-36-16,-18 19 15,18-19-15,0 1 16,18 0-16,0 17 16,17-53-1,0 1 1,18-19 15,-35-17-15,-1 1-1,1 34 1,-18 36 15,0-1-15,0 1-16,18-18 16,-18 17-16,17 19 15,-17-19 1,18 1-16,0-18 31</inkml:trace>
  <inkml:trace contextRef="#ctx0" brushRef="#br1" timeOffset="182615.72">22207 8220 0,'0'0'0,"-17"0"0,17-18 63,17 0-47,-17 1-1,18 17 1,0 17-1,-1 1 1,-17 0 0,-17 35-1,17-36 1,0 1-16,-36 17 16</inkml:trace>
  <inkml:trace contextRef="#ctx0" brushRef="#br1" timeOffset="183131.77">22384 7902 0,'0'0'0,"0"18"31,0 0-15,17-1-16,-17 18 15,-17-17 1,17 35 0,0-35-16,-18 17 15,0 18 1,18-36-1,18-34 1,0 17 0,17-35-1,0-1 1,18 19 0,-18 17-1,18 35 1,-35-35-1,-18 18-15,-18 17 16,1-18 0,-1 1-16,0 0 15,1-18-15,-1 0 0,1 17 16,-54-34 15,53-54-15</inkml:trace>
  <inkml:trace contextRef="#ctx0" brushRef="#br1" timeOffset="188481.52">24218 6279 0,'0'18'141,"18"0"-141,-18-1 15,0 1 1,0 0-1,0 35 1,0-1 0,0-34-16,0 0 0,0 17 15,-18 71 17,36-18-17,-18-53 1,0-17-16,0 17 15,0-17 1,0 17-16,0 18 16,0-35 15,0 35-15,0-36-1,0 1-15,0 0 16,0-1-16,0 1 15,0 17 1,-18 0 0,18-17-1,0 17 1,0-17-16,-17 0 16,17-1-16,0 1 46,-18-1-14,18 1-1,-18-18-31,18 18 31,0-1 0,0 1-15,0 0 0,0-1-16,-17 36 15,17-35 1,0 0-16,0-1 62,0-34-46,0 34-16,-18-34 31,18-1 1,0 0-17,0 1 1,-18-19 15,18 19-15,-17-1-1,-1 0 1,18 1-16,0 34 47,18 1-47,-1 35 31,-17 0-15,18-53-16,-18 35 15,18-17 1,-18-1 0,17-34-1,1 17 1,0-18-1,17-17 1,-35 17-16,35 1 16,0-19-1,-52 1 1</inkml:trace>
  <inkml:trace contextRef="#ctx0" brushRef="#br1" timeOffset="189447.89">23901 6862 0,'17'0'15,"-17"-18"1,0 0 0,0-17-1,0 17-15,0-35 32,-17 36-17,17-18 1,-18 17-1,0 18 1,-17 18 0,0-1-1,0 36 1,-1-18 15,36-17-31,-17 35 16,52 35 15,0-53-15,18-35-1,-18-17 1,1-1 0,-36 0-16,17-17 15,-17 18 1,18 17-16,-18-36 15,18 36 48,-18 18-63,0 0 16,0-1-1,17 18 1,-17-17-1,18 0 1,-18-1-16,18-17 16,17 18-1</inkml:trace>
  <inkml:trace contextRef="#ctx0" brushRef="#br1" timeOffset="192681.76">26635 5997 0,'-18'0'422,"18"18"-407,-18-1 1,1-17-1,17 18-15,-18 0 16,1-18 0,-19 35-16,1 0 15,-36 36 17,1-18-17,-18 17 1,70-52-16,-70 53 15,53-54-15,-1 1 16,-34 52 0,17-34-1,0-1 1,-18 18 0,54-35-16,-19 17 15,19-18-15,-18 1 16,17 0-16,-88 70 31,18-18-15,35-34-1,35-19 1,-35 19 0,36-19-16,-36 19 15,0-1 1,-35 0-1,52 0 1,-17 1 0,36-19-16,-36 19 15,35-36-15,1 17 16,-19 18 0,-34 18-1,17-17 1,-18-1-1,18 18 1,1-18 0,-1 0-1,35-17 17,0 0-17,1-18 126,34-18-141,-17 0 15,0 1 1,0-1 0,0-17-1,0 0 17,0 17-17,0 36 63,-17-1-62,17 1-16,0 17 16,0-17-16,-18 17 15,18-17 1,-18 17-16,18-17 0,0-1 15,0 1 1,0 0-16,0-1 16,18-17 46,-18-17-62,18 17 16,-1-18-1,54-17 1,-36 17 0,0-35-1</inkml:trace>
  <inkml:trace contextRef="#ctx0" brushRef="#br1" timeOffset="193597.95">25241 6615 0,'0'-18'31,"18"0"-15,-36 18-16,18-17 31,-17-19-16,-1 36 1,18-17 0,-35 17-1,17 17 1,-17 1 0,17-18-16,-17 35 15,17-17-15,1 0 16,-1 17-16,0-17 15,18 87 17,18-69-17,0-36 1,34 0 0,-34 0-16,0-18 15,17-17 1,18-18-1,-35 18 1,-18 17-16,17-17 16,-17 17-16,0 0 31,0 36-15,0 0-1,0 17 1,0 0-1,0-17-15,18-1 16,0 1 0,-1-18-16,1 18 15,-1-18 17,19 0-32</inkml:trace>
  <inkml:trace contextRef="#ctx0" brushRef="#br1" timeOffset="197231.96">26688 8026 0,'-18'0'94,"0"0"-79,1 0 1,-1 0 0,0 17-16,1-17 0,-1 0 15,1 0-15,-1 0 16,-53 18 0,18-18-1,-35 0 1,71 18-16,-54-18 15,53 0-15,1 0 0,-1 0 16,0 0-16,-17 0 0,18 0 0,-1 17 16,-88-17-1,18 18 1,-18 0 0,18-1-1,17 1 1,-17-1-1,70-17-15,-34 0 16,34 0 0,-35 0-16,18 0 15,17 0 1,-105 18 15,52-18-15,53 0-16,-52 0 15,52 0-15,-52 18 16,17-18 0,0 0-1,0 0 1,18-18 0,-1 18-1,19 0 1,-1 0-1,0 0 1,1 0 31,34-18-31,1 1-1,0-1 1,-18 1-1,53-1 1,-36 0 0,1 18-16,-18-17 15,18 17-15,-18 17 47,-18-17-31,0 18 15,1-18-31,-19 18 16,19-1-1,-19 1 17,19-1-17,-18 19 1,35-19-1,0 1 1,35 0 0,18-18-1,0 0 1,-18 0 0,35-36-1</inkml:trace>
  <inkml:trace contextRef="#ctx0" brushRef="#br1" timeOffset="198364.87">25629 7532 0,'0'0'0,"0"-18"16,0 36 46,0-1-62,0 1 16,0 35-1,-17 0 1,17-35-16,0 34 16,0-34-16,-18 17 15,18 1 1,-18-1-1,36-53 48,-18 1-47,18-1-1,-1 0 1,1 1-1,0-1 1,-18 0 0,17 18 46,-17-17-31,18 17-15,0 0-16,-1 0 16,-17-18-1,18 18-15,-1 0 32,1 18-17,0-18 1,-18 17-1,0 19 1,0-19 0,0 1-1,-18 0 1,18-1-16,-18 1 16,1 0-1,-1-18-15,-70 17 31,35-17-15,18-17 0,17 17 15,18-18-15,0-17-1</inkml:trace>
  <inkml:trace contextRef="#ctx0" brushRef="#br1" timeOffset="205347.7">24430 10178 0,'0'17'0,"0"1"140,18-18-62,-18 18-46,-18-18 15,0 0 312,36 0-297,-18 17-46,-18-17 156,18-17-156,0-1 15,-17 18-16,17-18 1,0 1 0,-18-1-1,18 0 1,0 1-16,-18-19 16,18 19-1,-17-1-15,17-17 16,-18 0-1,18 17 1,-18 0-16,-17-70 31,17 88-15,1-53-16,-1 36 16,18-1-1,-17-17 1,-1-18-1,-17 0 1,35 35-16,-18-17 16,18 17-16,0 1 15,-18-1-15,1-70 32,-19 35-17,19 18 1,17-1-1,-18 36-15,18-53 16,-17 36 0,17-1-16,-18-17 15,18 17 17,-18-17-17,18-18 1,0 35-16,0-17 31,-17 0-15,17 0-1,0-1 1,0 19 0,0-1-16,0 0 15,0 1-15,0-1 16,0-17-1,-18 17 1,18 1 0,0-1 15,0 0-15,-18 18 15,18-17-16,0 34 48,-17 1-32,17 0-31,-18 34 16,0-16-1,18-19-15,-17 19 16,-1-19 0,18 1-16,-18 0 15,36-18 17,-18-18-1,0 0-16,35-17 1,-17-18 0,0-17-1,-1 34 1,-17 19-16,18 17 16,0 17 15,-1 1-16,-17 0-15,18 17 16,0-35-16,34 53 47,-34-36-47,0 1 16,17 17-16</inkml:trace>
  <inkml:trace contextRef="#ctx0" brushRef="#br1" timeOffset="206198.42">24694 9260 0,'0'0'0,"18"0"0,-18-17 15,0-1 1,0 1 0,0-1-1,0 0 1,-18 1-16,1-1 16,17 0-16,-18 1 15,18-1-15,-35 0 16,17 1-1,-17 17 1,17 17 0,1 1-1,17 0 1,-36 17 0,19-17-16,-1 17 15,1 0 1,34 18-1,1-18 1,17-17 0,-17-18-16,-1 0 15,1 0-15,17-18 16,1 1 0,-19-1-16,18-52 31,-17 34-16,-18 1 1,0 17 0,18 18 15,-18 18-15,17 0-1,-17-1 1,36 19-1,-19-1 1,19-18 0,-1-17-1,0-17 1</inkml:trace>
  <inkml:trace contextRef="#ctx0" brushRef="#br1" timeOffset="208415.14">21784 10354 0,'-18'0'0,"18"-18"78,18 18-63,-18-17-15,0-1 16,18 0-16,-1-17 16,19-18-1,17-35 1,-1 0-1,-34 70 1,17-35-16,-17 18 16,0 0-16,17-18 0,-17 35 15,87-123 1,-52 88 15,35-35-15,-17 35-1,-18 0 1,17-17 0,-70 52-16,53-17 15,-35 17-15,-18 0 16,35-17 0,-17 18-16,0-1 15,70-70 16,-71 70-31,19 0 16,-19 1 0,1-1-16,35-17 15,-18 0 17,18 17-17,-35 0-15,17-17 16,0 17-16,-17 1 15,0-1-15,17 0 16,71-52 15,-53 35-15,17 17 0,-35 0-1,18 1 1,-17-1-1,-1 0 1,0 1 0,-17 17-1,-1 0 17,-34 0 14,-1 0-30,1 0 0,-1 0-1,0 17 1,-17 1 0,17-18-1,1 0 1,17 18-16,-18-36 47,36 18-32,-18-18 17,17 1-17,-17-1 1,18 18-1,0 0 1,17 0 0,-17 0-1,17-18 1,-18 18 0,1-17-16,0 17 15,-1 0 1,-17-18 15,0 36 0,-17-1-15,17 1-16,-36 17 31,-16 54-15,-1-36-1,35-36 1,-35 36-16</inkml:trace>
  <inkml:trace contextRef="#ctx0" brushRef="#br1" timeOffset="209498.58">21855 9490 0,'0'-18'15,"0"0"1,0 1-1,0-1-15,0 1 32,-18-1-32,0 0 15,1 1 17,-1-1-17,0 18 1,1 0-16,-1 18 15,-17 17 17,17 0-17,1 0 1,17-17-16,17 17 16,-17-17-16,0 0 15,18-1-15,-1 1 16,19 0-1,-1-36 1,-35 0 0,35-17-1,-35 17 1,18-17 0,-18 17-16,0 1 15,0-1 1,18 18-1,-18 18 17,17-18-32,1 0 15,0 17 1,-1-17-16,18 18 16,-17-18 15</inkml:trace>
  <inkml:trace contextRef="#ctx0" brushRef="#br1" timeOffset="209881.76">22102 9349 0,'-18'0'0,"18"17"16,-18-17 0,1 0-1,-1 0 17,18-17-32,0-1 15,18 18 1,-1 0-1,1-18 1,17 36 0,-17-18 15,-18 18-31,35-1 16,-35 1-16,0 0 15,-18-1 1,1 36-16</inkml:trace>
  <inkml:trace contextRef="#ctx0" brushRef="#br1" timeOffset="210532.68">22102 8996 0,'17'0'46,"1"17"-46,-1-17 16,1 36 0,17 17-1,-17 0 1,-18-36-16,18 1 16,-18 17-1,17-35 32,-17-17-47,18-1 16,-18 0-1,18 1-15,17-19 16,18 1 15,-18 35-15,0 0-1,-17 18 1,0-1-16,-18 1 16,-18 0-16,18-1 15,-35 1 1,17 0 0,-17-1-1,-36 18 1,36-52-1,17-1 1</inkml:trace>
  <inkml:trace contextRef="#ctx0" brushRef="#br1" timeOffset="-214260.2">23654 12947 0,'-18'18'31,"18"-1"-15,18 1-1,-18 0 1,0-1-16,0 18 15,17 1-15,-17 17 16,0 0 0,0-1-1,0 1 1,0-88 15</inkml:trace>
  <inkml:trace contextRef="#ctx0" brushRef="#br1" timeOffset="-213947.92">23777 12894 0,'18'0'16,"-1"0"-16,36 0 15,18 35 1,-18 1 0,-35-19-16,17 54 15,-35-54-15,0 36 16,-35 18 0,-54 17-1,19-35 1,-1 0-1,36-53-15,-36 18 16,18-54 0</inkml:trace>
  <inkml:trace contextRef="#ctx0" brushRef="#br1" timeOffset="-213398.48">24730 12682 0,'0'18'0,"-18"-18"0,-52 18 31,17-1-15,35 1-1,-17 0 1,17 17 0,0-18-1,1 19 1,-1 17 0,18-36-16,0 1 15,0 0-15,0-1 0,0 19 16,0-1-1,0 18-15,-53 70 32,18-88-17,17 1 17,1-36-32</inkml:trace>
  <inkml:trace contextRef="#ctx0" brushRef="#br1" timeOffset="-213182.03">24465 13053 0,'18'0'16,"-1"0"-16,36-18 15,53-17 1,-35 17 0,17 1-1</inkml:trace>
  <inkml:trace contextRef="#ctx0" brushRef="#br1" timeOffset="-212714.97">24941 13282 0,'18'0'15,"-18"-18"1,0 1-1,35-71 1,-17 17 0,35-52-1,-18 34 1,36-34 15,-54 105-31,19-17 16,-19 35-16,1-18 0,17 36 15,-17 35 1,-18 17 0,0 36-1,17-35 1,-17-53-16,0 34 16,0-16-16,0 17 15,0-18 1,-17-17-1,17-36 1</inkml:trace>
  <inkml:trace contextRef="#ctx0" brushRef="#br1" timeOffset="-212532.36">25047 13123 0,'0'0'0,"18"0"16,-1 0-16,72-17 15,-1-19 1,18-16 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44:53.342"/>
    </inkml:context>
    <inkml:brush xml:id="br0">
      <inkml:brushProperty name="width" value="0.05292" units="cm"/>
      <inkml:brushProperty name="height" value="0.05292" units="cm"/>
      <inkml:brushProperty name="color" value="#FF0000"/>
    </inkml:brush>
  </inkml:definitions>
  <inkml:trace contextRef="#ctx0" brushRef="#br0">2161 5858 0,'0'-22'219,"-23"22"-94,23-23-94,-22 23 0,22-23-15,-23 23-1,1 0 1,-1 0 0,0 23-1,-22-23 1,22 23 0,-22-23-1,22 0 1,1 22-1,-1-22 1,23 23 0,-22 22-1,44-45 17,-22 23-17,23-23-15,-1 22 16,1-22-16,0 23 15,-1-23 1,46 45 0,-45-22-1,0-23-15,-23 23 16,22-1-16,1 69 31,-23-69-31,0 1 16,0 22-1,-23-22 1,1 0 0,-1-23-1,-68 22 1,69-22-16,-24 0 16,24 0-16,-91-22 31,67 22-16,24-23 1,22 0 0,0-45-1</inkml:trace>
  <inkml:trace contextRef="#ctx0" brushRef="#br0" timeOffset="983.51">2478 6311 0,'-23'-23'32,"46"23"14,1 0-30,-3 0 0,26 0-16,42 0 15,24 23 1,2-23 0,43 23-1,-45-23 1,-90 22-16,22-22 15,0 0-15,91 0 32,-90 0-17,-46-22 17,-23 22-17,0-23-15,-22 0 16,22 23-16,1-22 15,-1-1 1,0 0 0,1 1-1,22-1 1,22 23 0,-22 23-1,46-1 1,-1-22-1,0 23 1,1 0 0,-24-1-16,1-22 31,-23 23-31,-23 0 16,1-1-1,-24 24 1,-44 21-1,67-67-15,-22 23 16,22 0-16,1-23 0,-24 22 16</inkml:trace>
  <inkml:trace contextRef="#ctx0" brushRef="#br0" timeOffset="2334.07">4132 6243 0,'22'0'31,"-22"-23"1,0 1-17,0-1 1,-22 23-16,22-23 16,-23 1-1,0-1 1,-22 23-1,0 0 1,0 23 0,-1-1-1,1 24 17,0-1-17,-1 23 1,1 0-1,45-23 1,23 0 0,-1-22-1,24 0 1,-1-69 0,0 24-1,46-46 1,-69 68-16,69-113 31,-68 67-15,-23 69 62,0 0-78,-23-23 15,23 45 1,-23 0 0,46 23-1,-23-45 1,0-1-16,23-22 16,-23 23-1,22-23-15,1-23 16,0 23-1,22-22-15</inkml:trace>
  <inkml:trace contextRef="#ctx0" brushRef="#br0" timeOffset="4050.65">4720 6220 0,'23'0'31,"-23"-22"-31,0-1 31,0 0-15,0 1-1,-23-1 1,1 23 0,-1-22-1,0 22-15,1 0 16,-24 22-1,1 1 1,0-1 0,22 46-1,-22-45 17,45 0-32,-23-1 15,23 1-15,0 0 0,0 22 16,0-22-1,0-1 1,23 1 0,0-23-16,-1 0 15,24-45 1,21 22 0,-21-45-1,22 23 1,-46-1-1,1 46-15,0-22 16,-23-1 0,0 46 31,0-1-32,-23-22-15,23 23 16,0 22-1,0 1 1,0-24-16,0 24 16,0-24-16,0 1 15,23-1 1,-1-22 0,1 0-1,22-22-15</inkml:trace>
  <inkml:trace contextRef="#ctx0" brushRef="#br0" timeOffset="9933.83">5218 6334 0,'23'0'0,"-46"0"125,23 22-93,0 1-17,-21-23 16,21 23-15,-24-23 0,24 22-1,-23 1 32,23-1 109,23-44-140,1 22 0,-3-23 15,2 1-15,22-1-1,2-45 1,-2 45-1,-24 1-15,26-24 16,-26 24-16,3-24 16,-1 1-1,45 0 1,-68 22-16,22 1 16,90-69 15,-112 68-31,47 1 15,-47-1 1,22 23-16,-22-22 16,23 44 31,-23 1-32,0-1 1,0 1-1,0 0 1,-23 22 0,23 23-1,-22-45-15,22 44 16,-23-21-16,23 22 16,0 0-1,0-23 1,23 0-1,-23-22 1,-23-23 47,23-23-48,-24 23 1,3-22-16</inkml:trace>
  <inkml:trace contextRef="#ctx0" brushRef="#br0" timeOffset="10318.93">5354 6266 0,'24'0'16,"-3"0"-1,2-23 1,1 23-16,21 0 31,-1 0-15,25 0-1,-25 0 1,-20-23 0,-24 46-1,23-23 1</inkml:trace>
  <inkml:trace contextRef="#ctx0" brushRef="#br0" timeOffset="12100.03">1663 7761 0,'0'22'0,"-23"-22"16,23 23 15,23-23 0,0 0 0,-23-23-15,45 1 0,23-1-1,0-22 1,-46 22-16,46-45 16,-68 46-16,46-24 15,44-44 1,-22 22-1,-45 23 1,-1 45 0,-22-23-1,0 46 17,23-23-17,-23 22 1,0 24-1,0 22 1,0-46-16,0 46 16,0-23-16,0 1 15,23 44 1,-23-22 0,22-45-1,-22-1-15,0 1 31,-22-68 1</inkml:trace>
  <inkml:trace contextRef="#ctx0" brushRef="#br0" timeOffset="12400.32">1935 7716 0,'22'-23'0,"1"23"16,0 0 0,90-23-1,-91 23 17,46 0-32</inkml:trace>
  <inkml:trace contextRef="#ctx0" brushRef="#br0" timeOffset="13216.77">2727 7761 0,'-23'-23'16,"46"46"15,1-23-15,-3 0-1,47-23 1,24 23 0,-2 0-1,-67 0-15,90 0 16,-67 0-16,-1 0 16,23-22-16,45 22 15,23-23 1,-68 23-1,-23 0 1,-68 0 15,1 0-15,-1 0 0,-22-23-1,-1 1 1,24-1-1,-1 23 1,23-23-16,23 46 47,-1-23-31,1 0-1,22 23 1,-22-23-16,22 22 15,-22-22 17,-46 23-32,1-23 15,22 23 1,-23-23-16,23 22 0,-23 1 16,1-23-16,-24 22 15,-44 46 16,113-45-15</inkml:trace>
  <inkml:trace contextRef="#ctx0" brushRef="#br0" timeOffset="14127.58">4154 7716 0,'23'-23'16,"-23"0"0,0 1 15,0-1-15,-23 23-16,1-23 15,22 1 1,-23 22-16,0-23 15,1 23 1,-24 0-16,1 23 16,0-1-1,22 1 17,1 0-17,-1-1-15,23 24 16,0-24-16,0 1 15,0 22 1,0-22 0,0-1-16,23-22 15,-23 23-15,22-23 16,1 0 0,22-23-16,0 1 15,46-46 1,-46 45-1,23-22 1,-45 22-16,0 1 16,-23 44 62,-23-22-63,23 23-15,0 0 16,0-1-16,-23 1 16,23-1-16,23 24 31,0-46-15,-23 22-1,22-44 79</inkml:trace>
  <inkml:trace contextRef="#ctx0" brushRef="#br0" timeOffset="16300.01">4584 7874 0,'23'23'78,"-23"-46"-78,0 46 16,23-23-16,-23-23 0,22 23 16,1 0-1,-23-23-15,23 23 16,45-45 0,-23 0-1,45-23 1,-44 0-1,-24 45-15,24-45 16,-24 46-16,46-69 16,-23 23-1,23 0 1,-68 46 0,23-1-1,-23 46 1,24-1-1,-24 24 1,0 22 0,0 0-1,-24 67 17,1-112-32,23 45 15,-21-45-15,21-1 0,-24 46 16,24-45-16,0 22 15,24 23 17,-48-68 15,24-23-47,-23 1 31</inkml:trace>
  <inkml:trace contextRef="#ctx0" brushRef="#br0" timeOffset="16792.76">4856 7738 0,'23'0'47,"-1"0"-32,1 0-15,0 0 16,45-22 0,-23 22 15,0 0-15,-22 0 140</inkml:trace>
  <inkml:trace contextRef="#ctx0" brushRef="#br0" timeOffset="23135.82">6057 7195 0,'0'-23'78,"23"1"-15,-23 44 77,0 1-124,0 0 0,-23-1-16,23 23 15,0 1 1,0-24-16,-23 24 15,23-24 1,0 24-16,0-1 16,-22 0 15,22 0-15,0-22-16,-23 0 15,23 22-15,-23-22 16,23 22-1,-22-23 1,-1 46 0,23-22-1,-22-24 1,22 24 0,-23-1-1,-22 23 1,45-46-1,-23 24 1,23-24 0,0 1 15,-23 0-15,23-1 15,-22-22 0,22 23-15,0 0 15,0-1 0,-23-44 79</inkml:trace>
  <inkml:trace contextRef="#ctx0" brushRef="#br0" timeOffset="25850.75">6419 7331 0,'0'22'188,"-22"-22"-188,22 23 15,0 0-15,0-1 16,-23 46 0,23-45-16,-23-1 15,23 1 1,0 22 0,-22 1-1,-1-1 1,0 23-1,23-46 1,0 1 0,0-46 31,23 23-47,-23-22 15,23-1 1,-1-22-1,24 22 1,-1 1 0,0 22-1,-22 22 1,-1-22 0,1 0-16,0 23 15,-1 22 16,-44 0-15,-1-22 0,-22 22-1,0-22 1,22-23-16,-22 23 16,22-46-16,0 23 15,1-23 1,-1 23-16,23-22 15,45-46 17</inkml:trace>
  <inkml:trace contextRef="#ctx0" brushRef="#br0" timeOffset="26600.57">6827 7331 0,'0'22'47,"0"1"-47,0 0 16,0-1 0,0 1-16,0 22 15,0-22-15,0 90 31,-23-45-15,0 0 0,1-46-1,-1 1 1,23 0 0,0-46 30,23 23-46,-23-23 16,45-22 15,-22 23-31,22-1 16,-22 0-16,-1 23 16,24-22-1,-1 44 1,-23 1-1,1 0-15,-23-1 16,0 1-16,-23 22 16,1-22-1,-23 22 1,22-22-16,-90 22 31,90-45-31,0 0 16,1-23-16,-1 1 15,23-1 1,23-68 0</inkml:trace>
  <inkml:trace contextRef="#ctx0" brushRef="#br0" timeOffset="29633.66">7936 7444 0,'0'23'31,"0"-1"0,0 23-15,-23 46-1,1-23 1,22-45-16,-46 44 16,46-44-16,0 0 15,0 22 1,-22-45 0,22-23 46,0 1-62,22-1 16,-22-22-16,23-23 31,0 0-15,-1 45-16,1-67 15,1 67-15,-3-22 16,26 0-1,-26 45-15,26-23 32,19 23-17,-66 23-15,24-23 16,-1 22-16,-23 1 16,0 22-1,-23 0 1,-46 23-1,25-45 1,-1 0 0,21-23-1,1 0 1,46 0 0,-23-23-1,24 23 1,-3 0-16,3-23 15,-1 23-15,-2 0 0,3 0 0,-3 0 16,-21 23-16,47-23 16,-2 23-1,-1 45 1,-44-23-16,-44 45 31,-24-44-15,44-46-16,-42 45 15,43-45 1,-69 23-16,47-46 16,0 23 15,-23-45-31</inkml:trace>
  <inkml:trace contextRef="#ctx0" brushRef="#br0" timeOffset="31500.64">1754 9187 0,'22'0'62,"-22"23"-46,0-1-16,0 1 15,0 0 1,-45 135 15,22-113-15,23 2-1,-22-47 17,22-24-17,22-20 1,-22-25 0,0 25-16,23 20 15,-23 1-15,23 1 0,22-92 16,23 69-1,22 0 1,-44 45 0,22 23 15,-23-1-15,-23 23-1,-44 23 1,-23 0-1,-23-21 1,0-3 0,45-44-1,0 0-15,23-23 16,23 2 0,22-3-1,23 1 1,23 23-1,-69 0 1,24 23-16,-24-23 16,1 0-16,-23 24 0,23-24 15,22 134 17,-90-87-17,-23 42 1,-23-42-1,46-47-15,-23 21 16,0-42-16,45 21 16,-22-68-1,68-24 1</inkml:trace>
  <inkml:trace contextRef="#ctx0" brushRef="#br0" timeOffset="32550.69">2772 9460 0,'24'0'31,"-1"0"-15,-2 0-1,3 0-15,21 0 16,-1-24-16,48 24 16,-1 0-1,44 0 1,-21 0 0,-24 0-1,-45 0-15,69 0 16,-92 0-1,24 0-15,-1 0 16,0 0 0,-45-23 15,-23 23-15,1-22-1,-1-1 1,1 23-16,-1-21 15,-45-26 17,45 25-17,46 22 48,-23 22-63,23-22 15,-1 0-15,1 0 16,0 0-16,44 23 16,-44-23-1,0 0-15,-1 0 32,1 24-17,-46-3 16,23 2-31,-22-1 16,-1 1-16,-45 22 16,46-22-16,-46 46 15,22-25 1,46-20-16,-22-1 16</inkml:trace>
  <inkml:trace contextRef="#ctx0" brushRef="#br0" timeOffset="33400.21">4358 9006 0,'0'-23'0,"0"46"63,0 0-63,0-1 0,23 1 15,-23 113 1,0-68-1,-23 45 1,0-68 0,23-21 15,23-24 0,-23-24-15,23-21-1,22 22 1,46-22 0,-24 45-1,-44 0-15,45 0 16,-68 24-16,45-3 16,-45 2-1,-45 46 1,0-25-1,-1-20-15,1-3 16,23 3 0,-1-24-16,-45 23 0,45-23 15,1-68 17,44 0-17</inkml:trace>
  <inkml:trace contextRef="#ctx0" brushRef="#br0" timeOffset="34216.43">4969 9142 0,'0'22'15,"0"1"1,0 0-16,23 22 16,-23-22 15,0 46-15,-45 20-1,45-65 1,-23 20-1,23-67 17,0 2-17,0-26 1,23 25-16,-1-91 16,1 90-1,0-45-15,46 0 16,20 0-1,-65 46-15,-3 22 16,2 0 0,1 0-16,-24 22 0,21 1 0,2 0 31,-23 22-15,-23 0-1,-22 0 1,-46 1-1,46-24 1,24-22-16,-3-22 16,48 22-16,-3-23 15,24 0 1,2 1 0,-26 22-16,2 0 0,90 0 31,-89 22-16,20-22-15,1 46 16,-45-24 15,0 1-31,-45 22 16,45-22-16,-23-1 16,2 1-16,-71 1 15,47-3-15,22 2 0,-22-23 0,0 24 16,-68-24-1,90 21-15,-68-66 16</inkml:trace>
  <inkml:trace contextRef="#ctx0" brushRef="#br0" timeOffset="35183.54">5876 8825 0,'0'0'0,"0"23"94,0-1-78,23 1-16,-23 67 15,-23 1 1,46 67 0,-46-43-1,23-71-15,-23 114 16,23-134-1,-22 44-15,22 21 16,-23-42 0,23-26 15,0-42 0,23-26-15</inkml:trace>
  <inkml:trace contextRef="#ctx0" brushRef="#br0" timeOffset="57450.61">6215 8961 0,'-22'-23'47,"44"23"-16,-44-23-16,44 23-15,-44 0 47,44 0 16,-22 23-48,0 0-15,0 22 16,23-22-16,-23 22 16,0-22-1,23 22 1,-23 23 0,0 0-1,0-46-15,-23 25 16,23-26-16,0 2 0,0-1 15,0 1 1,0 1 0,0-48 77,0 1-93,0 1 16,0-1 15,23 23-31,-23-21 16,22-3-16,-22 1 16,23 23-16,-23-22 15,91-24 16,-23 46-15,-23 0 0,0 0-1,-45 23-15,45 22 16,-45-22 0,23-23-16,-23 45 15,0-22 1,0-1-16,0 1 15,-23-23-15,-45 68 32,46-44-17,-23-24 1,-46 0 0,46 0-1,-1-24 1,24 24-16,22-23 15,-23 2-15,23-26 16</inkml:trace>
  <inkml:trace contextRef="#ctx0" brushRef="#br0" timeOffset="82415.9">5150 11180 0,'0'23'31,"0"-46"32,23 23-48,-23-22-15,0-1 0,24 0 16,-3-22 0,-21 22 15,23 1-15,1 22-1,-3 22 1,26 1-1,-2 0 1,-24-1 0,2-22-16,1 0 15,-3 0 17,-42 0-1,21 23-31,-24-23 15,24 23-15,-68 22 16,68-22-16,-181 90 47,158-91-47,-90 24 16,23-1-1,-23-45 1,90 0-16,-22 0 15,22-23-15,0 1 0,23-1 16,-22-22 0,22-23-1,45-23 1,-45 69-16,68-46 31,-23 45-15,-22 46-1,-23-1 1,-23 46 0,-22-22 15,45-24-31,-45 24 16,22-46-16,0 22 0,1 1 15,-1-1 1,23 1-1,0 0 1,23-1 0,-23 1-1,0 22 1,-23 1 0,0-1-1,-22-23 1,-23 24-1,46-46-15,-24-23 16,24-45 31,44-22-31,1 22-1,0-45-15</inkml:trace>
  <inkml:trace contextRef="#ctx0" brushRef="#br0" timeOffset="82649.7">4471 10841 0,'0'22'47,"23"-22"-47,-23 23 0,45 45 31,-22 0-15,-23-46-16,22 1 16,-22 45-16</inkml:trace>
  <inkml:trace contextRef="#ctx0" brushRef="#br0" timeOffset="82832.38">4766 10660 0,'0'0'0,"22"-23"0,-44 68 62</inkml:trace>
  <inkml:trace contextRef="#ctx0" brushRef="#br0" timeOffset="83165.86">4086 11407 0,'0'0'0,"23"-23"0,-23 46 31,0-1-16,-23 1 1,1 45 0,-1 0 15,0-46-31,1 24 16,22-24-16,-23 24 15</inkml:trace>
  <inkml:trace contextRef="#ctx0" brushRef="#br0" timeOffset="83399.52">3883 11158 0,'0'22'15,"0"1"-15,22 0 16,-22-1-16,0 46 16,23-23-1,-23 23 1,0 23 0</inkml:trace>
  <inkml:trace contextRef="#ctx0" brushRef="#br0" timeOffset="83933.11">3702 11407 0,'0'22'0,"0"1"15,-23 0 1,23-1-16,-45 46 16,22-23 15,23-22-31,-23 0 16,23-46 15,-22 23-31,-1-45 31,0 0-15,1 22-1,-1 46 1,1-1 0,-69 23-1,0 1 1,-22-1-1,91-22-15,-69-1 16,68-22 0,-46 0-16,25-68 47,67-22-32,45-1 1</inkml:trace>
  <inkml:trace contextRef="#ctx0" brushRef="#br0" timeOffset="84149.83">2887 11339 0,'22'0'0,"1"-23"16,67-22 0,1 0-1,22-23 17</inkml:trace>
  <inkml:trace contextRef="#ctx0" brushRef="#br0" timeOffset="89883.39">13281 5745 0,'-23'0'78,"23"-23"-46,-21 23-1,-3 0 0,1 0-15,1 0-1,-1 0 1,-22 0 0,-1 23-1,1 0 1,23-1-16,-1-22 15,23 23 1,-23-23 0,23 23-1,0-1 1,23-22 0,0 23-1,-23-1-15,45-22 16,-23 0-16,1 23 15,0 0 1,45-1 0,-23 1 15,-21 22-15,-3-22-1,2 0-15,-1 22 31,-22-23-15,0 1 0,-22 0-1,-1-1 1,-45 1 0,0 0-1,23-23 1,-45 0-1,67 0-15,-45-23 32,68 0-1,0 1-31</inkml:trace>
  <inkml:trace contextRef="#ctx0" brushRef="#br0" timeOffset="91299.3">13688 6175 0,'24'0'62,"-1"0"-46,22 0-1,44 0 1,-20 0 0,22 0-1,-1 0 1,-22 0 0,23 23-1,-68-23-15,44 0 16,-44 0-16,45 0 15,23 22 1,-23-22 0,45 0 15,-45 0-15,-23 0-1,-22-22 1,-1 22-1,-44 0 1,22-23 0,-23 23-1,0 0 1,23-23 0,-45 1-1,22-1 1,23 1-1,-22 22 1,-1-23 0,0 23 15,23-23-15,23 23 30,-23 23-46,23-23 16,-1 23 0,1-1-1,0-22-15,-1 0 16,69 23 15,-69-23-31,1 22 16,-46 1 62,1-23-62,-1 23-1,-45-1 1,23 1-1,0 22 1,22-22 0,0-23-16,1 0 15,22 23-15,-23-23 16,23 22 31</inkml:trace>
  <inkml:trace contextRef="#ctx0" brushRef="#br0" timeOffset="100566.04">15546 5790 0,'0'-22'47,"0"44"125,22-22-141,-22 23-31,-22-23 15,22 23 1,0 22 0,-23-23-1,23 46 1,-23-22 0,23-24-16,-22 1 0,-1 67 31,0-67-16,1 22 1,22-22 15,0-46 47,0 1-46,0-1-32,22 23 15,-22-23-15,23 1 16,-23-1-16,0 1 16,23-46-1,-1 22 1,-22 24-1,0-1-15,23-22 32,-23 22-32,23 23 0,-23-22 31,0-1-31,22-22 31,1 45-15,0 0-16,-23-23 15,22 23-15,1 0 16,0 0 0,22 0-1,0 0 1,-22 23 0,-1-1-1,-22 1 1,0 0-1,0 22 1,-22-23 0,22 1 15,-23-23-31,23 23 16,-45-1-16,22 1 15,-22-23 1,22 0-1,1 0 1,-1 0 0,46-23-1,-1 23 1,1-22 0,22 22-1,23 0 1,-23 0-1,1 0 1,-1 45 0,-22-22 15,-23-1-31,-23 24 31,0-1-15,-22 0-1,-23 0 1,0-22 0,0-23-1,0 0 1,46 0-16,-1-23 16,0 23-16,1-22 15,22-24 1</inkml:trace>
  <inkml:trace contextRef="#ctx0" brushRef="#br0" timeOffset="101533.28">16202 5677 0,'0'23'47,"24"-23"-47,-24 22 15,0 46 1,0-22-1,0 44 1,-24-22 15,3 0-15,21-45-16,-24 22 16,1-23-16,23 1 15,-21 0 1,21-46 15,0 0-15,21 1-1,2-23 1,46-1 0,-46 24-1,22 22 1,23 0-1,-47 22 1,3 1 0,-1 0 15,-23-1-15,-23 23-1,-1-22 1,3 0-1,-2-1-15,-22-22 16,45 23-16,-68-23 16,23 0-1,21-23 1,1 1 0,23-46-1</inkml:trace>
  <inkml:trace contextRef="#ctx0" brushRef="#br0" timeOffset="102299.1">16701 5677 0,'23'0'31,"-23"23"-15,0-1-1,0 1-15,0 0 0,-23 22 16,23-22 0,-22 67-16,-1-22 31,0 23-15,23-24-1,-45 1 1,45-45-1,-24 0-15,3-23 16,21-23 31,0 0-31,21 23-16,26-68 15,-25 23 1,46 0-1,-22 22 1,-1 23 0,0 23 15,-22 0-15,-1 22-1,-22 0 1,0-22-16,-22-1 15,-46 69 17,0-68-17,45-23-15,-22 22 16,22-22-16,-22-22 16,21-1-1,3-45 1</inkml:trace>
  <inkml:trace contextRef="#ctx0" brushRef="#br0" timeOffset="103099.48">17222 5609 0,'23'0'31,"-23"23"-16,0-1-15,0 1 16,0 0-16,0-1 16,-23 24-1,23-24-15,-23 69 16,23-69-16,-22 69 16,-1-23-1,-22 0 1,45-46-16,-23 24 15,-22-24 17,45-44-1,22-1-15,24-22-1,-1 0 1,0-1-1,23 24 1,-45 22 0,0 0 15,-1 22-15,1 1-1,-23 0 1,22-1-16,-22 1 15,0-1-15,-22 1 16,-1 0 0,-22-1-1,0 1 1,22 0-16,-90-1 31,90-44-31,-22 22 16,45-23-1,-23 23-15,1-68 32</inkml:trace>
  <inkml:trace contextRef="#ctx0" brushRef="#br0" timeOffset="108399.68">13077 7285 0,'0'-22'15,"0"44"63,0 1-62,0 0 0,0 22-1,-23 23 1,23 0-1,-22-23 1,-1 23 0,23-45-1,-22-1 1,22-44 15,0 22-15,22-46-1,-22 1 1,0 22-16,23-22 16,-1 23-1,-22-46 1,46 0 0,-46 0-1,45 23 1,23-1-1,-23 24 1,23 44 0,-23 1-1,23 0 1,0 44 0,-68-21-1,-45-1 1,1 0-1,-3-22 1,2-23 0,22 0-1,23-23 17,23 1-17,45 22 1,-23 0-1,23 0 1,-23 45 0,-22-45-16,22 45 15,-21-22 1,-1-1-16,-23 24 16,-23-1-1,-69 0 1,2-22-1,67-23-15,-45 0 16,23 0 0,0 0-16,1-23 31,44-22-15</inkml:trace>
  <inkml:trace contextRef="#ctx0" brushRef="#br0" timeOffset="109366.23">14097 7557 0,'22'0'47,"1"0"-31,22 0 0,-22 0-1,113-23 1,-46 23-1,-44 0-15,44 0 16,-44 23 0,44-23-16,1 0 31,-46 0-15,0 0-1,-45-23 16,-45 23-15,22 0 0,1-22-1,-1-1 1,-22 1 0,45-1-1,-23 23 1,46 0 31,-1 23-32,1-23 1,45 22 0,-23-22-1,23 23 1,0-23-1,-23 0 1,-45 22 0,23-22-1,-68 23 1,-1 0 0,1 22-1,-45 0 1,44 1-1,46-24-15,-22-22 16,-1 23 0,-22-23-1</inkml:trace>
  <inkml:trace contextRef="#ctx0" brushRef="#br0" timeOffset="110769.39">15500 7331 0,'0'0'0,"0"22"78,0 1-78,0 0 15,0 22-15,-22 23 16,22 22 15,0-67-31,-23 22 16,23-22-16,0 45 31,0-91 0,0 1-15,0-46 0,0 45-16,23-90 15,-1 90 1,1-22-16,0-23 16,22 0-1,23 0 1,-23 46-1,0-1 1,-22 23-16,22 23 16,-45-1-1,23 1 1,0 22 0,-23 23-1,-46-23 1,1 1-1,0-24 1,22-22 0,1 0-1,22-22 1,22 22 0,46-23-1,-23 23 1,1 0-1,-1 23 1,23 22 0,-46 0 15,-44 23-15,-23-23-1,-1 1 1,-22-24-1,-22 1 1,22-46 0,45 23-16,-22-22 15,22 22-15,23-23 16,0 0 0,23-45-16</inkml:trace>
  <inkml:trace contextRef="#ctx0" brushRef="#br0" timeOffset="111615.78">16315 7104 0,'0'-22'0,"0"44"47,0 1-31,24 22-1,-24 23 1,0 23-1,-24 22 1,3-45 0,21-46-16,-24 24 15,24-24-15,-21 1 16,-2-23 0,23-23 30,23 1-46,-23-1 16,21 23-16,3-45 16,-3 45-1,26-45 1,21 22 0,-23 23-1,-22 0-15,22 23 16,-24-23-16,3 22 15,-1 23 1,-23-22-16,0 0 16,-47 22 15,26-22-31,-24-23 16,45 22-16,-23-22 0,-22 0 15,45 23-15,-47-46 16,26 23-16,-2 0 15,-1-22 1,3-1 0,21 0-1</inkml:trace>
  <inkml:trace contextRef="#ctx0" brushRef="#br0" timeOffset="117973.7">17109 7035 0,'0'24'94,"-23"-1"-63,23 22-31,0-22 16,0 45 0,0-23 15,0-23-31,-23 24 16,23-24-16,0 1 15,-22 22 1,22 1-1,0-1 1,-23-23 0,23 1-16,0 22 15,0-22 1,-22 0 0,44-23-16,-22 22 15,0 24 1,0-24-1,0 1 1,0 22 15,0-22-15,-22-23 0,22 22-1,0 1 1,0 0-1,-23-23 267,23 22-267,-23-22 1,46 23 31,-46-23 0,23 23-16,-45-23 63</inkml:trace>
  <inkml:trace contextRef="#ctx0" brushRef="#br0" timeOffset="129615.42">17403 7512 0,'0'22'47,"-23"-22"-47,23 23 32,0 0-17,0-1 16,23-22-31,-23 23 16,0 0 15,-23-23-15,46 0 31,-23-23-47,23 23 15,-23-23 1,22 1 0,24-24-1,-1-44 1,-22 45 0,22-23-1,23-45 1,-46 67-1,1 24-15,0-1 16,-23 0 0,0 1-1,22 22 1,-22 22 0,23 1-1,-23 22 1,0-22-16,23 22 15,-23-22-15,0 45 16,0 0 0,0 0-1,0-1 1,0 24 0,0-46-1,-23-67 48,0-1-48</inkml:trace>
  <inkml:trace contextRef="#ctx0" brushRef="#br0" timeOffset="129882.8">17516 7512 0,'23'0'0,"-23"-23"15,45 23-15,23-22 16,-23 22 0,-22-23 15,45 23-31</inkml:trace>
  <inkml:trace contextRef="#ctx0" brushRef="#br0" timeOffset="130715.39">18444 7602 0,'0'-22'0,"0"-1"16,0 0 0,0 1-1,0-1-15,0 1 16,-22-24 15,-23 24-15,-23-1-1,22 23 1,24 0 0,-46 23-1,23-1 1,22 1-16,-22 0 15,45-1 1,-23-22-16,0 68 16,1 0 15,22-23-15,22 1-1,1-46-15,0 22 16,-1-22-16,46-45 15,23 0 1,-23-1 0,45-44-1,-68 22 1,-22 45 0,-23 1-16,-23 22 31,23 45-16,-23-22 1,23 22 15,0 0-15,0-22-16,23 22 16,-23-22-16,23-1 15,-1-22-15,1 0 16,22-22 15</inkml:trace>
  <inkml:trace contextRef="#ctx0" brushRef="#br0" timeOffset="134515.77">12851 9074 0,'0'0'0,"0"23"47,22-23 0,1 0-32,-23-23 1,45 23-1,1-45 1,21-1 0,-44 24-16,-23-1 0,113-113 31,-45 46-15,-23-1-1,23 46 1,-21 0-1,-26 45 17,-21 22-17,23-22-15,-23 46 16,0-24-16,0 1 0,0-1 0,0 1 16,0 0-16,0 45 15,0-46-15,0 24 0,0-24 16,0 1-16,24 113 31,-24-114-15,-47-22 15</inkml:trace>
  <inkml:trace contextRef="#ctx0" brushRef="#br0" timeOffset="134765.78">13145 8915 0,'23'0'15,"-23"-22"-15,22 22 16,46 0 0,-45 0-16,46 0 15,20 0 1</inkml:trace>
  <inkml:trace contextRef="#ctx0" brushRef="#br0" timeOffset="135532.31">14029 8983 0,'23'0'47,"-23"23"-47,22-23 16,69 0-1,-23 0 1,45 0-1,-23 0 1,69 0 15,-69 0-15,-44 0-16,22 0 16,-46 23-16,24-23 15,21 0 1,-67-23 15,-22 23-15,-46-23-1,45 23 1,-22-22 0,45-24-1,-23 46 1,46 0 15,0 23-15,-1-23-1,1 23 1,22-23 0,23 0-1,-45 22 1,-1-22-16,-22 23 31,-22-23-31,-1 23 16,-45 22-1,23-22 1,22-1-16,1 1 16,-46 22-1</inkml:trace>
  <inkml:trace contextRef="#ctx0" brushRef="#br0" timeOffset="136386.21">15274 9119 0,'23'0'15,"-1"23"16,-22-1 1,23-22-17,0-22 32,-1-1-31,-22 1-16,23-1 15,-1 0-15,114-158 32,-113 159-17,22-46 1,-22 45-16,0 0 0,22-22 16,0 22-1,-22 1 1,-1 44-1,-22 1 17,0 0-17,0-1-15,23 1 0,-46 135 32,23-67-17,0-23 1,0-45-16,0 22 15,0-23 1,-45-44 47</inkml:trace>
  <inkml:trace contextRef="#ctx0" brushRef="#br0" timeOffset="136615.03">15500 8983 0,'23'0'31,"0"-22"-31,-1 22 31,24 0-31,-1 0 16,68 0-1</inkml:trace>
  <inkml:trace contextRef="#ctx0" brushRef="#br0" timeOffset="137349.29">16362 9029 0,'0'0'0,"21"0"15,-21-23-15,0 0 16,0 1 0,-21-24 15,21 24-15,-23-1-1,-22 1 1,21 22-1,-20 22 1,20 23 0,-21-22-1,22 22 1,2 23 0,21-22-1,21-24 1,2 1-1,22-23 1,23-23 0,-23-22 15,-21 45-31,-1-45 16,-2 22-16,26-22 15,-26 22 1,3 0-1,-48 23 1,24 23 0,0 0-1,-21-1 1,21 1-16,-23 45 31,46-45-15,-23-1-16,21-22 31,26 0-15</inkml:trace>
  <inkml:trace contextRef="#ctx0" brushRef="#br0" timeOffset="138132.35">17018 8485 0,'-22'0'46,"22"23"-46,0 45 16,-23 22 0,0 92-1,1-69 1,-1 0 0,23-90-16,-23 44 15,23-21-15,-22-1 16,-1 0-1,23-22 1,0 1 15,0-48-15</inkml:trace>
  <inkml:trace contextRef="#ctx0" brushRef="#br0" timeOffset="157732.11">17494 8961 0,'0'-23'171,"-23"23"-171,23-23 16,0 1 0,-23 22-1,23-23-15,0 1 16,-22 22 0,-1-23-1,0 23 1,1 0-1,-1 0 1,1 0 0,-1 0 15,-22 23-15,22-23-1,0 22-15,1 1 31,-1-1-15,23 1-16,-23 0 16,23-1-16,0 1 15,-22 0 1,22-1 0,0 1-1,22 0 1,1-1-1,0-22 1,-1 0 0,1 0 15,45-22-15,0 22-1,-68-23-15,45 23 16,-45-23-16,23 23 0,-1 0 15,1-45 1,0 22 0,-1 1-1,1-1 1,-23 46 78,-23-23-94,23 22 15,-22 1 1,22 0-16,0-1 16,0 1-16,22 22 31,1-22-16,22-23 1,-45-23-16,23 23 16,-1 0-1</inkml:trace>
  <inkml:trace contextRef="#ctx0" brushRef="#br0" timeOffset="164731.66">15093 10637 0,'0'23'16,"0"-46"62,23 0-62,-23 1-1,22 22 1,-22-46-16,0 24 16,45-1-1,-22-22 17,0 45-17,-1 23 1,1-1-1,0 1 1,-1 22 0,24-22-1,-24-23 1,1-23 0,-46 23 46,1 23-46,-1-23-16,0 0 0,-22 45 31,22-22-31,-45-1 16,23 1-16,0 0 15,-46 44 1,69-44-16,-91 0 15,-69 45 17,137-68-32,-23-23 15,46 23 1,-1 0-16,0-45 16,23-23-1,46 23 1,-24 22-16,24-22 15,-24 45 1,23 0-16,-22-23 16,22 46 15,-45-1-15,0 1-1,-22 22 1,22-22-16,-46 22 15,24-45-15,-23 23 16,-46 45 0,46-46-1,22 1 1,0-23-16,23 23 16,23 22 15,-23 0-16,0 0 1,0-22 15,-68 45-15,23-45 0,0-23-1,22-23 1,0-22-1,46-23 1,-23 45-16,23-45 16,22-22-1</inkml:trace>
  <inkml:trace contextRef="#ctx0" brushRef="#br0" timeOffset="165082.01">14459 10343 0,'0'22'16,"0"1"-1,0 0 1,0 22 0,0-22-16,23 44 15,-23-44-15,22 0 16,-22 45-1,23-68 1</inkml:trace>
  <inkml:trace contextRef="#ctx0" brushRef="#br0" timeOffset="165353.57">15025 10162 0,'23'22'16,"-46"-22"77</inkml:trace>
  <inkml:trace contextRef="#ctx0" brushRef="#br0" timeOffset="167465.14">13848 10931 0,'0'-22'32,"21"22"-32,-42 0 15,42-23 1,-21-22 0,0 22-1,0 0-15,24 1 16,-24-1-16,23 1 15,-23-1-15,0 0 16,22 23 15,-22 23-31,46 0 32,-24-1-17,1 1-15,0-23 16,-23 22-16,22-22 0,1 0 15,-1 0 1,1-22 0,-46 22 15,1 22 0,-1-22-31,-22 46 16,0-1-1,-23 0 1,68-22 0,-47 0-1,26-23-15,21 22 0,-47-22 16,3 0 0,-25-22-1,25 22 1,44-46-1,-24 46-15,24-22 0,0-1 16,-21 23 15,42 0-15,-21 23 0,-21 22-1,21-22-15,-47 22 16,26-23-16,-24 1 15,-23 22-15,-69 23 16,46-45 15,46-23-31,-68-23 32,90-45-17,23 23 1,0 22-16,45-22 15,46 23 1</inkml:trace>
  <inkml:trace contextRef="#ctx0" brushRef="#br0" timeOffset="167848.97">13531 11588 0,'21'-23'0,"2"1"16,-23-1-1,24 0 1,-3-22-1,-42 45-15,21-23 0,-24 23 16,-65 0 15,42 46-15,26-24 0,-3 24-1,48-24 1,-3-22-16,2 23 15,22-23 1,47-45 0</inkml:trace>
  <inkml:trace contextRef="#ctx0" brushRef="#br0" timeOffset="168264.93">14165 11361 0,'0'0'0,"0"-22"0,0-1 16,0 1-1,0-24 1,-23 24-1,23-1 1,-45 0 15,22 23-31,1 0 16,-1 0-16,0 23 16,-22 22-1,0 23 1,45-45-16,22 22 31,-22-22-31,23-1 16,0-22-16,-1 0 15,1-22 1,45-24 0</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48:25.540"/>
    </inkml:context>
    <inkml:brush xml:id="br0">
      <inkml:brushProperty name="width" value="0.05292" units="cm"/>
      <inkml:brushProperty name="height" value="0.05292" units="cm"/>
      <inkml:brushProperty name="color" value="#FF0000"/>
    </inkml:brush>
  </inkml:definitions>
  <inkml:trace contextRef="#ctx0" brushRef="#br0">12577 1164 0,'17'0'16,"-17"-17"-1,18 17 1,-18-18 15,0 0 0,0-17-15,0 17 0,-18 1-1,1-1 1,-1 18-1,-35 18 1,18-1 15,17 1-31,-70 53 32,70-54-32,1 18 15,17-17-15,0 0 16,17 17-1,1-17 1,17-18 0,18-36-1,0 1 1,-35 17-16,-1 1 16,36-71-1,-18 52 1,-35 19-1,0 34 17,-17 1-17,-1 17 1,18 36 0,18-36-1,-1-17 1,19-36-1</inkml:trace>
  <inkml:trace contextRef="#ctx0" brushRef="#br0" timeOffset="417.7">12894 706 0,'0'0'0,"-18"17"15,18 1 1,-17-1 0,-1 36-1,0-17 1,36-36 15,0-18-15,-1 0-16,1 1 15,0-19 1,-1 36-16,1-35 16,0 35-1,-18 18 1,0-1-1,0 1-15,-18 35 16,0-35 15,1 70-31</inkml:trace>
  <inkml:trace contextRef="#ctx0" brushRef="#br0" timeOffset="967.08">13229 811 0,'0'18'16,"0"0"-16,0 35 15,0-1 1,-17 37 15,-1-1-15,-17-18 0,35-52-16,-36 17 15,19-17-15,34-36 31,1 1-15,17-19 0,-17 19-16,17-1 15,-17 1-15,-1 17 0,1 0 16,0-18-16,-1 18 16,1 0-16,17 18 15,-17-1 1,-18 1-1,-18 17 1,-35-17 0,0-1 15,1 1-15,16-36-1,54-35 1</inkml:trace>
  <inkml:trace contextRef="#ctx0" brushRef="#br0" timeOffset="1250.8">13705 688 0,'0'18'16,"0"-1"0,0 1-1,-17 35 17,-1-36-17,18 1-15,-18-18 16,36 0-1</inkml:trace>
  <inkml:trace contextRef="#ctx0" brushRef="#br0" timeOffset="1417.67">13847 688 0,'0'0'0,"17"18"15,-17-1 1,0 1-1,0 17-15,-17 0 16,17-17 15,0 0-31</inkml:trace>
  <inkml:trace contextRef="#ctx0" brushRef="#br0" timeOffset="2738.43">16404 670 0,'0'-17'15,"0"-1"1,0 0 0,-17 18-1,17-17 1,-36 17 0,-17 0-1,0 17 1,36-17-16,-71 53 31,70-53-31,0 36 16,36-19-16,0 1 15,70 35 1,0-18 0,0 0-1,-35 1 1,-35-19-16,-1 54 15,-34-71 1,-1 35-16,-52 0 31,-19 1-15,-17-54 0,54 0-1,34 18-15,0-35 16,89-18-1</inkml:trace>
  <inkml:trace contextRef="#ctx0" brushRef="#br0" timeOffset="3401.45">16633 970 0,'18'18'0,"0"-18"15,-1 0 1,1 0 0,35 17-1,35-17 1,53 18-1,0-18 1,-123 0-16,88 0 16,-71 0-16,18 0 15,0 0 1,-18 0 0,-52-18-1,-1 18 1,0-17-1,-17 17-15,17-18 16,-35 18 0,53-18-16,-35 18 15,18-17 17,34 17-17,1 0-15,17 17 16,-17-17-16,17 18 15,18-18 1,0 18 0,0-18-1,0 17 1,-71 1 0,0 0-16,-105 35 31,52-36-16,54 1 1,-1-18 0</inkml:trace>
  <inkml:trace contextRef="#ctx0" brushRef="#br0" timeOffset="4067.51">18080 970 0,'0'0'0,"0"-18"16,0 1 0,0-1-1,0-17 1,0 17 0,-18-17-1,-17 17 1,0 18-1,-54 53 1,19-17 0,-1 34-1,54-35 1,-1-17-16,18 0 0,53 17 31,18-53-15,-1-17-1,1 0 17,-54 17-32,36-35 15,-35 53-15,0-35 16,-18 17 0,0 36-1,0 0 1,-18 17-1,18 18 1,18 0 0,-1-18-1,54-35 17</inkml:trace>
  <inkml:trace contextRef="#ctx0" brushRef="#br0" timeOffset="4517.72">18680 670 0,'0'0'0,"-18"-17"15,0 17-15,18-18 16,-35 36 0,0-18-16,-18 17 15,35 1-15,1 0 16,17-1-16,-18 36 31,53-18-15,0 1-1,1-1 1,-1 18 15,-35 0-15,-35-18 0,-18-17-1,0 17 1,0-17-1,53-36 1</inkml:trace>
  <inkml:trace contextRef="#ctx0" brushRef="#br0" timeOffset="5034.04">18944 635 0,'0'0'0,"0"18"31,0-1-31,0 36 31,0 35-15,-17-17-1,-1-1 1,-17 1 0,-1-36-1,36-52 17,18 17-32,53-71 31,-1 18-16,1 36 1,-18 34 15,-36-17-31,36 18 16,-35-1-16,-1 1 16,-34 35-1,-1-18 1,-52-17-1,-19 0 1,72-18-16,-36 0 16,-35-36-1</inkml:trace>
  <inkml:trace contextRef="#ctx0" brushRef="#br0" timeOffset="6583.89">19685 600 0,'0'0'0,"0"17"63,0 1-63,0 17 15,0 36 1,-18 88-1,1-107-15,-19 72 16,19 35 15,17-106-15,17-36 0</inkml:trace>
  <inkml:trace contextRef="#ctx0" brushRef="#br0" timeOffset="6985.95">19914 776 0,'18'-18'16,"-18"1"-16,35-36 15,0 18 1,-17 35-16,17-18 16,-17 18-1,-18 18-15,18-1 16,-18 160 15,0-54 0,0-17-15,17-53 0,19-35-1,-36-1 1,0-34-1</inkml:trace>
  <inkml:trace contextRef="#ctx0" brushRef="#br0" timeOffset="7217.46">20038 1005 0,'-18'0'15,"18"18"-15,-35 17 16,-18 1 15,0 17-15,-35-1 0</inkml:trace>
  <inkml:trace contextRef="#ctx0" brushRef="#br0" timeOffset="11677.34">13864 688 0,'0'-18'0,"-17"18"47,17-17 46,-18 17-77,0 17 15,1-17-15,-1 0-1,18 18 1,-18-18 0,1 0-1,17 18 1,-18-18 0,0 0-1,18 17-15,-17-17 16,-1 0-1</inkml:trace>
  <inkml:trace contextRef="#ctx0" brushRef="#br0" timeOffset="53932.71">2963 5962 0,'0'-18'16,"0"1"77,-17 17-61,17-18-32,0 0 31,-18 18-16,18-17 1,-18 17-16,-17 0 31,0 17-15,0 1 0,-1-18-1,36 18-15,-35-1 16,35 1 15,0 0-15,0-1-1,0 1 1,18-1 0,35 1-1,-18 17 1,18 1-1,-18-1 1,0-17 0,-17 35-1,-36-18 1,1 0 0,-1-35-16,-70 35 31,35-35-16,0-17 17,35 17-32,-17-36 15,17-16 1</inkml:trace>
  <inkml:trace contextRef="#ctx0" brushRef="#br0" timeOffset="55432.39">3351 6262 0,'0'-18'16,"18"18"46,0 0-46,-1 18 0,1-18-16,0 0 0,34 0 15,-34 0 1,35 0-16,0 0 15,35 17 1,-70-17 0,17 0-1,106 18 17,-106-18-32,36 18 15,-53-18-15,52 0 16,1 0-1,-18 0 1,35 0 0,-53 0-1,-17 0-15,-1 0 16,-34-18 31,-1 18-32,18-18-15,-17 1 16,-1-1 15,0 1-15,1-19 0,-1 19-1,0-1 1,1 18 15,34 18 0,1-1 1,0 1-32,-1-18 15,-17 18-15,36-18 16,-19 17-1,1 1-15,-1-18 16,19 17 15,-19-17-15,-34 0 31,17 18-47,-36 0 15,-16-1 1,-1 1 0,35 0-16,-17-1 15,17 1-15,0 0 16,1-18-16,17 17 0,-18-17 16,1 18 15,34-18 31,-17-18-30</inkml:trace>
  <inkml:trace contextRef="#ctx0" brushRef="#br0" timeOffset="66016.23">5115 6209 0,'18'0'63,"-18"-18"78,0 1-126,0-1 16,0 0 1,-18 1-1,1-1 0,-1 18 16,18-18-31,-18 18-1,1 0 17,17-17-17,-18 17 1,0 0 15,1 0-15,-1 0 15,1 0-15,-1 0-1,18 17 1,-18-17-1,1 18 17,-1-18-17,18 18 1,-18-18 0,1 17-1,17 1 1,-18-18-1,18 18 1,-18 17 15,18-17-15,0-1 15,0 1-15,-17-18-1,17 17 1,0 1 15,17-18-31,-17 18 32,18-1 14,0-17-14,-18 18-17,17-36 1,1 18 0,0 0 15,-1 0-31,1-17 15,0 17 1,-1-18 0,1 0-1,-1 18-15,1 0 16,-18-17 0,18 17-1,-1 0 1,-17-18-1,18 1 17,0 17-17,-1-18 1,1 0 0,0 1-1,-18-1 1,17 18-1,-17-18 48,0 36 15,-17-18-62,17 18-1,-18-18 1,18 17 0,-18 1-1,1 0 1,-1-1-1,18 1 1,-18-1 0,18 1 15,0 0-15,0-1 15,0 1-16,18 0 17,-18-1-17,18-17 1,-1 0 46,19-17-46</inkml:trace>
  <inkml:trace contextRef="#ctx0" brushRef="#br0" timeOffset="72848.62">5415 6315 0,'-17'0'15,"17"17"126</inkml:trace>
  <inkml:trace contextRef="#ctx0" brushRef="#br0" timeOffset="74864.95">5398 6332 0,'17'0'187,"-17"-17"-171,18 17-16,-18-18 16,17 18 15,-17-18-15,18 1-1,-18-1 1,18 1-1,-18-1 1,17 0 0,-17 1-1,18 17 1,-18-18 0,18 0-1,-1-17 1,-17 17-1,18 1 1,-18-1 15,18 0-15,-1 1 0,-17-1-1,18 18 1,-18-17-1,35-1 1,-35 0 0,0 1-1,18-1 1,-1 18 0,-17-18 46,18 18-15,0 18 31,-18 0-47,0-1-15,0 1 0,0 0-1,0-1 1,0 1-1,0-1 1,0 19 15,0-19-15,0 1 0,0 0-1,0-1-15,0 1 31,0 0-15,0-1 15,0 1-31,0 0 32,0-1-32,0 1 15,0-1 16,0 1-15,0 0 15,0-1 16,0 1-31,17-18-1,-17 18 32,0-36-15,-17 0 14</inkml:trace>
  <inkml:trace contextRef="#ctx0" brushRef="#br0" timeOffset="75366.09">5503 6209 0,'18'0'62,"0"0"-46,-1 0-16,1-18 15,52 18 1,-34-17 0,-1 17-1,-17 0 1,-1 0-1</inkml:trace>
  <inkml:trace contextRef="#ctx0" brushRef="#br0" timeOffset="88964.18">6227 5733 0,'0'17'296,"0"1"-264,-18-18-1,18 18-15,18-18-16,-18 17 31,-18-17 0,18 18-15,0-1 15,0 1 0,0 0 0,0-1-15,0 1 15,0 0-15,0-1 0,0 1-1,-18 0 1,36-1-1,-36-17 1,18 18 0,18-1-1,-36 1 1,18 17 0,0-17-1,0 0 16,0-1-15,0 1 0,0 0-1,-17-1 1,17 19 0,0-19-1,-18 1 1,18-1-16,0 1 15,0 0-15,0-1 16,0 1-16,0 0 31,0-1-31,-18-17 16,36 36 0,-18-19-1,0 1 1,0-1-1,-18 1 17,18 0-17,0-1 1,0 1 0,-17 0-1,34-18 1,-17 17-1,0 1 1,0 0 0,0-1-1,0 1 32,-17-36 94</inkml:trace>
  <inkml:trace contextRef="#ctx0" brushRef="#br0" timeOffset="98571.59">2575 7691 0,'0'17'63,"18"-17"-48,0 18 48,-18-36-32,17 18-31,-17-17 16,35-1-1,1-53 1,17 18-1,-18-17 1,36-18 0,-71 70-16,35 0 15,-35 1-15,17 17 16,-17-18-16,18 18 31,0 0-15,-18 18-1,17-1 17,1 36-17,-18 36 1,0-72-16,0 36 16,18 53 15,-1-88-16,-17-1 1,-17-34 62</inkml:trace>
  <inkml:trace contextRef="#ctx0" brushRef="#br0" timeOffset="98832.48">2734 7602 0,'18'0'47,"-1"0"-31,1-17-16,35 17 16,35-18-1</inkml:trace>
  <inkml:trace contextRef="#ctx0" brushRef="#br0" timeOffset="100083.75">3457 7691 0,'-17'0'47,"34"0"-15,1 0-32,-1 0 15,36 0 1,18 0-1,0 0 1,52-18 0,-88 18-16,71 0 15,88 0 17,-141 18-17,0-18 1,0 0-1,-35 0 1,-1 0 0,-17-18-16,18 18 0,-36 0 31,1-18-15,-19 18-1,19 0 1,-1-17-1,-17-1 1,35 0 0,-18 1-1,0 17 1,18-18 0,18 18 46,-18 18-62,18-18 16,-18 17-1,35-17 1,-35 18-16,35-18 16,-17 0-16,0 18 15,34-18 1,1 0-1,-17 0 1,-19 0 0,-34 17 15,-1-17-15,18 18-16,-18 0 15,-17-18 1,17 17-1,-17 36 17,18-53-32,-19 18 15,36-1-15,-17-17 16,17 18-16,-18-18 16,-17 18 15,35-1-16,0-34 79</inkml:trace>
  <inkml:trace contextRef="#ctx0" brushRef="#br0" timeOffset="102932.54">5009 7655 0,'18'-17'16,"0"17"15,-18-18-15,0 0 0,0 1-1,0-1 1,0 0-1,0-17 1,-18 18 0,0-1-16,1 18 31,-18-18-15,17 18-1,-17 18 1,17-18-1,-17 35 1,17-17 15,0-1-15,18 1-16,-35 17 31,17 1-15,18-1-1,0-17 1,18-1 0,0 1-1,-1-18 1,1 0 0,0 0-1,-18-18-15,35 18 16,-35-17-1,53-1-15,-18-17 32,0-1-17,-17 19 1,0-1 0,-18 0 15,-18 36 16,18 0-32,-18-18-15,18 35 16,-17 0 0,17-17-1,0 0 1,0-1-1,17-17 17,1 0-17,0 0 1,-1 0 0</inkml:trace>
  <inkml:trace contextRef="#ctx0" brushRef="#br0" timeOffset="103715.77">5415 7620 0,'0'-18'0,"18"18"16,-18-17-1,17-19 1,-17 19 0,0-1-16,0 1 15,-17 17-15,17-18 16,-18 0-1,-17 18 1,17 0 0,1 0-16,-1 18 15,0-18-15,1 35 16,-1-17 0,-17 17-1,17 0 1,18 1-1,0-1 17,18 0-17,-1-17 1,1-18 0,0-18-1,35 1 1,0-19-1,-1 1 1,-16-18 0,-36 35-1,0 36 48,-18 0-63,18-1 15,0 1 1,0 0 0,0-1-1,18-17 1,-18 18 0,17-18 15</inkml:trace>
  <inkml:trace contextRef="#ctx0" brushRef="#br0" timeOffset="104449.54">5733 7743 0,'0'0'0,"17"18"31,1-18 47,-18-18-78,18 1 16,-1 17-1,1-18-15,-1 1 16,1-1-16,17-17 16,-35 17-16,18 0 15,0-17-15,-1 17 16,71-123-1,-17 88 17,-18-17-17,-18 52 1,-17 1 0,0 17-1,-18 17 1,0 1-1,0-1 1,0 1 0,0 0-16,0 35 15,-18 70 17,18-70-17,0-18 1,0 1-1,-18-54 48,1 0-47</inkml:trace>
  <inkml:trace contextRef="#ctx0" brushRef="#br0" timeOffset="104716.02">5962 7514 0,'18'0'31,"-1"0"-15,1 0-1,17-17 1,0 17 0,18-18-1,-35 18 1</inkml:trace>
  <inkml:trace contextRef="#ctx0" brushRef="#br0" timeOffset="110324.26">6668 7091 0,'0'-18'16,"-18"36"31,36-18-47,-18 17 15,-18 19 16,18-19 1,0 1-32,-18 0 15,18-1-15,0 1 16,-17 17 0,-1 18-1,18-18 1,-18 1-1,18-19-15,0 1 0,-17 17 16,17 36 15,0-36-15,-18 0 0,18-17-16,0 0 15,0 17 1,0-17-16,0-1 15,-18 1 17,18-1-17,0 19 1,0-19 0,-17-17-16,17 18 15,17-53 110</inkml:trace>
  <inkml:trace contextRef="#ctx0" brushRef="#br0" timeOffset="111598.76">6826 7214 0,'0'-17'46,"18"-1"-30,-18 0 15,0 36 79,18-18-110,-18 18 15,0 17 1,0 0 0,0 0-1,0 1 1,-18-19-16,18 19 15,-18-19-15,18 19 16,0-19-16,-17 36 31,-1-35-15,18-1 0,-18 1-1,36-18 63,-18-18-78,0 1 16,18 17 0,-18-18-16,53-17 31,-36 17-16,18 1 1,1-1 0,-19 18-16,-17-18 15,36 36 1,-19-18 0,1 0-16,0 18 15,-1-1 1,-17 1-1,0 0 17,-17 17-17,-1-18 1,0 19 0,1-19-1,-19 1 1,1 0-1,0-18 1,17 0-16,1 0 16,-19-36 15,19 1-15,-1 35-1,18-35 1</inkml:trace>
  <inkml:trace contextRef="#ctx0" brushRef="#br0" timeOffset="130931.51">7355 7197 0,'0'-18'94,"18"18"-63,-18 18 94,0-1-125,0 1 16,0 17-1,-18 0 1,18-17-16,0 17 15,-17-17-15,17 17 16,-18 1 0,18-19-16,0 19 15,-35 16 17,17-34-32,18 0 15,-17-18 1,17 17-16,-18 1 15,36-36 79,-18 1-78,0-1-16,17 0 15,-17-17 1,18 18-16,-1-36 16,-17 17-16,18 19 15,0-19-15,-1-17 16,19 1 0,-36 16-1,35 1 1,-17 35-1,-1-18 1,1 18-16,52-17 31,-52 17-31,0 0 16,-1 17 0,-17 1-1,0 0 1,0-1-16,-35 36 15,17-35 1,1-1-16,-1 19 16,-17-19-1,17-17 1,18 18 0,-17-18 15,34-18 0,1 18-15,0 0-1,17 18 1,18 0 0,-36 17-1,1 0 1,-18 1-1,0 16 1,-18-16 0,-35 17-1,18-36 1,-18 1 0,-17 0-1,34-18 1,-17 0 15,36-18-15,-1 0-1,36 1 17</inkml:trace>
  <inkml:trace contextRef="#ctx0" brushRef="#br0" timeOffset="137081.77">2805 8520 0,'-18'0'31,"18"17"-15,0 1 46,0-1-62,0 1 16,0 17 0,-18 18-1,18 0 1,0-35-16,-17 35 15,17-36-15,-18 1 16,0-18 31,18-18-47,0 1 16,18-36-1,17-18 1,1 18-1,17-17 17,-1 52-17,-16 1 1,-19 17-16,36 0 16,-35 0-16,0 17 15,-1 18 1,-17-17-16,-17 0 15,-36 70 17,0-70-17,35-18 1,0 0 0,18-18-1,36 18 1,-19-18 15,36 36-15,-35-18-16,70 18 31,-35 17-15,-53 0-1,-18 18 1,18-35-16,-53 35 15,36-36-15,-36 1 16,0 0 0,0-18-1,18 0 1,35-18-16,0-35 31</inkml:trace>
  <inkml:trace contextRef="#ctx0" brushRef="#br0" timeOffset="138232.31">3528 8890 0,'0'18'31,"17"-18"-31,-17-18 16,36 18-1,17 0 1,0 0 0,17 0-1,36-18 1,0 18 0,-71 0-16,71 0 15,-88 0 1,34 0-16,-16 0 15,34 0 17,-52 0-17,0 0 1,-18-17 0,-18 17-1,0-18 1,1 0-1,-1 18 1,0-35 0,1 18-1,17-1 1,0 0 0,17 36 62,1 0-78,0-18 15,-18 17 1,53-17 0,-18 18-1,18-18 1,0 0-1,-36 0 1,-34 0 15,17 17-15,-36 1 0,1 17-1,17 1 1,-17-19-1,18 1 1,-1-18 15,0 0-15,1-18 31</inkml:trace>
  <inkml:trace contextRef="#ctx0" brushRef="#br0" timeOffset="139431.54">4780 8572 0,'0'-17'0,"0"34"78,0 1-78,0 0 0,0-1 15,0 54 1,0 0 0,-18-54-16,18 54 15,0-54 1,0 19-16,0-19 15,-17 1 17,17-36-17,0 1 1,17-1 0,1-17-1,35-1 1,0 19-1,0-1 1,17 36 0,-52-18-16,17 17 15,-35 1-15,0 0 16,-53 35 0,1-18-1,-19 0 1,18-17-1,0-18 17,53-18-32,-18-17 31,54-18-31</inkml:trace>
  <inkml:trace contextRef="#ctx0" brushRef="#br0" timeOffset="140598.97">5345 8572 0,'0'-17'0,"17"17"16,-17-18 0,0 1 15,0 34 16,0 1-32,0-1-15,0 19 32,0 17-17,0-36-15,0 36 16,-17-35-16,17 0 0,-18 17 16,18 18-1,-18-36 1,18 1-16,0-36 78,18 18-78,-18-17 0,18-1 16,17-35-1,0 36 1,0-1-1,-17 18 1,0 0 0,-1 18-16,1-18 15,0 17 1,-1 18 0,1 1-1,-18-1 1,-18-17-16,1-1 15,17 1-15,-18 0 16,-35 17 0,0-35-1,36 0-15,-19 0 16,19 0 0,-19-18-16,19-52 31</inkml:trace>
  <inkml:trace contextRef="#ctx0" brushRef="#br0" timeOffset="141664.96">5909 8678 0,'-18'18'16,"18"0"15,0-1-31,-17 1 15,17 17 1,-18 36 0,0-18-1,1 0 1,17-18 0,0-53 30,0 1-30,0-1-16,17-53 31,19-17-15,-36 71-16,35-72 16,-17 72-16,-1-19 15,19 1 1,16 17-1,-34 18-15,53 0 32,-36 36-17,-53-1 1,1 18 0,-19-35-1,19-1 1,-19 19-16,19-36 15,-1 0 1,1 17-16,-1-17 16,18-17-16,18 17 15,-1 0 1,-17-18-16,18 18 16,52 0 15,-52 18-31,0-18 15,-1 17-15,1 18 16,0 1 0,-18 17-1,-36-18 1,1 0 0,-18 0-1,0-35 1,0 0-1,36 0 17,-1-17-17,-17-18-15</inkml:trace>
  <inkml:trace contextRef="#ctx0" brushRef="#br0" timeOffset="142915.61">6526 8431 0,'0'18'0,"-17"0"16,17 17-1,0 18 1,0 17 0,0-52-16,0 106 15,-18-107-15,18 54 16,-18 35 0,1-36-1,17-17 1,-18-35-1,18-1 17,18-52-17</inkml:trace>
  <inkml:trace contextRef="#ctx0" brushRef="#br0" timeOffset="143398.72">6844 8590 0,'0'-18'16,"0"1"-1,0-1-15,18 18 16,-1-17 15,18-1-15,-17 18-16,17 0 16,-35 18-16,18-18 15,17 52 1,-17 1-1,0 53 1,-18-35 0,17-36-16,-17-17 0,18 17 15,-1 53 17,1-70-17,-36-18 16,18-18-15,0-17 0</inkml:trace>
  <inkml:trace contextRef="#ctx0" brushRef="#br0" timeOffset="143674.01">7020 8837 0,'-17'0'16,"-1"0"-16,0 18 15,-17-1 1,0 1 0,35 0-16,-35 17 15,17-17 1,0-18-16,1 35 15</inkml:trace>
  <inkml:trace contextRef="#ctx0" brushRef="#br0" timeOffset="195764.43">2963 9895 0,'0'-17'94,"-17"17"-63,17-18-31,-18 18 47,0-18-31,1 18-1,-1 0 16,1 0-15,-1 0 0,0 18-1,-17-18 1,17 18 0,-17-1-1,17 1 1,1 0 15,-1-1-15,0 1-1,1 0 1,17 17 0,-18-17-1,18 17 1,-17 0-1,17 0 1,0-17 0,0 17-1,17-17 1,-17 0-16,0-1 16,0 1-1,18-1 1,-18 1-1,17-18-15,-17 18 32,18-1-17,17 1 1,-17 0 0,0-1-1,17-34 1,-17 17-1,17 0 1,0-18 0</inkml:trace>
  <inkml:trace contextRef="#ctx0" brushRef="#br0" timeOffset="196447.52">3157 10266 0,'18'0'47,"0"0"-31,-1 0-1,1 0-15,0 0 16,17 0 0,106 0 15,-88 0-15,17 0-1,19 0 1,-36 0-1,17 0 1,-17 17 0,-18-17-1,1 0 1,-19 0 0,1 0-1,-36 0 16,18-17-31,-17 17 32,-1-18-17,-17 1 17</inkml:trace>
  <inkml:trace contextRef="#ctx0" brushRef="#br0" timeOffset="197105.16">3775 10160 0,'0'0'0,"0"-18"15,0 1 17,17 17-1,-17 17 0,18-17-15,-18 18-16,35 0 15,-35-1-15,18 1 0,0 0 16,-1-1 0,1-17-1,17 18 1,0-18-1,-17 0 1,-36 0 78,18 17-79,-17-17-15,-19 18 16,-16 0 0,16-1-1,1 19 1,17-19 0,1 1-1,17 0 1,-18-36 124</inkml:trace>
  <inkml:trace contextRef="#ctx0" brushRef="#br0" timeOffset="-183033.27">4551 10248 0,'17'0'0,"-17"-17"63,0-1-32,0 0-16,-17 18 1,-1-35 0,1 17-1,-1 18 1,0-17 0,-17 17-1,17 0 1,1 0-1,-1 17 1,0 1 0,-17 17-1,18-17-15,-1 0 16,18-1-16,0 1 0,-18-1 16,18 36-1,0-17 1,0-19 15,18 19-15,0-36-1,17-18 1,18 0 0,0-35-1,0 0 1,-18 18-1,0 0 1,-35 17-16,-18 18 47,1 18-16,17 0-15,0-1-16,0 1 15,0 17 1,0-17-16,0-1 16,17 1-1,1 0 1,0-18 0,-1 0-16,36-36 15</inkml:trace>
  <inkml:trace contextRef="#ctx0" brushRef="#br0" timeOffset="-182249.32">4992 10283 0,'0'-17'16,"17"17"-1,-17-18-15,-17-17 32,17 17-17,-18 1 1,18-1-1,-17-17 1,-19 35 0,19 0-1,-19 17 1,19-17 0,17 18-16,-18 0 15,18-1-15,-35 71 47,35-70-47,0 17 16,0 1-1,0-19 1,17 1 0,1-18-16,0 0 15,-18-18-15,35 18 16,18-53-1,-35 36-15,-1-1 16,54-52 0,-71 52-16,17 0 15,-17 1 1,0-1-16,0 36 31,-17-18-15,17 35-16,0 0 31,0 18-15,0-18-1,17 1 1,-17-19-16,18 1 31,17 0-15,-17-18-1,-18-18 1</inkml:trace>
  <inkml:trace contextRef="#ctx0" brushRef="#br0" timeOffset="-179532.32">5909 9966 0,'0'-18'47,"0"1"-16,0-1-15,-18 18 0,1-18-1,-1 1 16,0-1-15,1 18 0,17-18-1,-35 18 1,17 0 0,-17-17-1,17 17 1,0 0-1,1 0 1,-1 0 0,-17 17-1,17-17 1,1 18 0,-1 0-1,0-1 1,1 1 15,-1 17-15,0 1-1,1-1 1,17-17 0,-18 17-1,18-18 1,0 19-1,0-1 1,0 0 0,0-17-1,0 17 1,18-17 0,-18 17-1,0-17 1,0-1 15,17-17-31,-17 18 16,18 17 15,0-35-15,-1 18-1,1-18 1,0 18-1,-1-18 1,18 0 0,-17 0-1,0 0 1,-1 0 0,1 0-1,0-18 1,17 18 15,-17-18-15,-1 18-1,-34 0 48</inkml:trace>
  <inkml:trace contextRef="#ctx0" brushRef="#br0" timeOffset="-175282.94">6332 9842 0,'0'-17'16,"18"17"0,-18-18 15,18 18-16,-36 0 1,18-17 0,0 34 124,0 1-108,0-1-17,0 1-15,0 0 16,-18 17 15,18 0-15,0 1-1,0-19-15,0 36 16,0-35-16,0-1 16,-17 19-1,17 17 1,0-18-1,0-17 1,0-1-16,0 1 16,0-1-1,0 1-15,0 0 16,-18-1 0,18 1-1,-18 0 1,18-1 15,-17 1-15,17 0-1,0-1 1,0 1 0,0 0-1,0-1-15,0 1 31,0-1 16,0 1 63,-35-18-32</inkml:trace>
  <inkml:trace contextRef="#ctx0" brushRef="#br0" timeOffset="-169595.9">6756 9984 0,'0'-18'47,"17"18"0,-34 0 344,17 18-376,0-1 1,0 1-1,0 0 1,0 34 15,0-34-31,0 17 16,0-17-16,0 17 16,-18 1-1,18-19 1,0 1-1,0-1 1,0 1 0,-18 0-1,18-1-15,0-34 78,0-1-31</inkml:trace>
  <inkml:trace contextRef="#ctx0" brushRef="#br0" timeOffset="-164355.65">6756 9966 0,'0'-18'562,"17"18"1641,1-17-2140,0 17-48,-18-18 17,17 18-32,1 0 31,0 0 0,-1 0 16,1 0-16,-1 0-15,1 0 31,0 0-32,-18 18 1,17-18 0,1 0 46,-18 17-46,18-17-1,-18 18 1,17-18 0,-17 18-1,0-1 1,0 1 0,0 0 15,0-1-16,-17-17 1,17 18 0,-18-1-1,0-17 1,1 18 0,-1 0-1,-17-1 16,17-17-15,1 0 0,-19 18-1,19-18 1,-1 0 0,0 0 30,36 0-46,0-18 63,-1 18-47,-17-17-1,18 17-15,17-18 31,-35 36-31,18-18 16,-1 0-16,19 17 31,-19-17-15,1 0 0,17 0-1,1 18 1,-19-18-1,1 0-15,-18 18 16,17-18-16,-17 17 16,18 1-1,-18 0 1,0-1 0,0 1-1,-18-18 1,18 17-1,-17 1 1,-1-18-16,18 18 16,-17-1-1,-19-17 1,1 18 0,0-18-1,17 0-15,-35 0 31,18 0-15,0 0 0,17 0-1,0 18 1,1-18 0,17-18-1,-18 0 48</inkml:trace>
  <inkml:trace contextRef="#ctx0" brushRef="#br0" timeOffset="-133356.68">6967 5997 0,'0'-17'0,"-17"17"63,-1-18-1,0 18-30,18-18-32,-17 18 15,17-17 1,-18 17 0,1 0-1,17-18 1,-36 18 15,19 0 0,-1 18-15,0-18 0,1 0-1,17 17-15,-18 1 16,0-18 15,1 18-15,-1-1-1,1 1 1,-1-1 0,0 1-1,18 0 1,0-1-1,-17 1 1,17 0-16,0-1 16,0 1-16,0 0 15,0 17 17,0 0-17,17-17 16,-17-1-15,0 19 0,0-19-1,18 1 1,0-18 0,-18 18-1,17-1 1,1 1-1,-1-18 1,1 18 0,0-1-1,-1-34 1,1 17 0,0 0-1,-1 0 1,1 0-16,-18-18 15,18 18 1,34-18 15,-34 18-15,0-17 0,-1 17-1,-17-18 1,0 36 156</inkml:trace>
  <inkml:trace contextRef="#ctx0" brushRef="#br0" timeOffset="-14187.4">11465 6032 0,'18'-17'16,"-18"-1"0,0 1 15,0-1-15,0 0-1,-18 1 16,1 17 1,-1-18-32,0 18 0,1 0 31,-1 0-31,0 18 0,1-18 16,-1 0-16,1 0 15,17 17-15,-18-17 0,18 18 16,-18-18-16,18 18 15,-17-18-15,17 17 0,0 1 16,-18-1-16,36-17 0,-18 18 16,0 0-16,0-1 15,17-17-15,-17 18 16,18 0-16,0 17 16,17-17-1,-18-18-15,1 17 0,0 1 16,-1-18-16,-17 18 15,18-1-15,0 1 16,-1-18-16,-17 17 0,18-17 0,-18 18 16,0 0-16,18-18 0,-18 17 15,0 1-15,-18 0 16,18-1-16,-18 1 16,1-18-16,17 18 0,-18-1 15,0-17-15,18 18 0,-17-18 16,-19 0-16,19 17 15,-1-17-15,1 0 0,-1 0 0,0 0 16,1-17-16,-1 17 0,0 0 16,1 0-16,17-18 0,-18 18 15,0 0-15,18-17 0,-17-1 16,34 0 0</inkml:trace>
  <inkml:trace contextRef="#ctx0" brushRef="#br0" timeOffset="-12951.18">11765 6350 0,'18'-18'78,"-1"18"-78,1 0 16,-18 18-16,18-18 15,-1-18-15,19 18 16,-19 0-16,1 0 0,17 0 15,-17 0-15,17 0 0,0 0 16,-17 0-16,17 0 0,-17 0 0,17 0 16,0 0-16,1 0 0,-1 0 15,-17 0-15,17 18 0,-17-18 16,17 0-16,-18 0 0,19 0 16,-19 0-16,1 0 0,0 0 0,-1 0 15,19 0-15,-19 0 0,1 0 16,0 0-16,-1 0 0,1 0 15,17 0-15,-17 0 0,-1 0 16,1-18-16,0 18 0,-1 0 16,1 0-16,0 0 15,-1 0-15,-34 0 32,17-17-17,-18 17-15,0 0 16,1 0-16,-1 0 15,0-18 1,1 18-16,17-18 16,-18 18-16,18-17 15,-18 17-15,18-18 16,-17 18-16,17-17 16,-18 17-16,36 17 93,-1-17-77,-17 18-16,18-18 0,0 0 16,-1 0-16,-17 17 0,18-17 15,0 0-15,-1 0 16,1 0-16,0 18 0,-1-18 15,1 0-15,-1 18 16,1-18-16,0 0 16,-18 17-16,0 1 62,-18-18-62,0 0 16,18 18-16,-17-1 15,-1-17-15,1 18 16,-1-18-16,0 18 0,1-18 16,-1 17-16,0 1 15,1-18-15,17 17 16,-18-17-16,0 0 16,18 18-16,0-36 62,18 1-31,-18-1-15</inkml:trace>
  <inkml:trace contextRef="#ctx0" brushRef="#br0" timeOffset="-10011.33">13794 6050 0,'17'0'94,"-17"-18"-31,-17 18-16,17-17-47,0-1 15,0 1 16,-18 17-31,0 0 32,18-18-32,-17 18 31,17-18 0,-18 18-31,0 0 16,1 0-1,-1 0 1,0 0-16,1 0 16,17 18-16,-18-18 15,1 0 1,-1 0-16,0 0 16,1 0-1,17 18 1,-18-18-16,0 17 15,1-17 1,17 18-16,-18-18 16,18 17-16,-18-17 15,18 18-15,-17-18 16,17 18-16,-18-1 16,18 1-1,-17 0 1,17-1-16,-18 1 15,18 0 1,-18-1 0,18 1-16,0 0 15,0-1 1,-17 1 0,17-1-1,0 1-15,0 0 16,0-1-1,0 1 1,0 0 0,0-1-1,0 1 1,17-18 0,-17 18-16,18-18 15,-18 17 1,18-17-16,-1 18 15,1-18 1,-1 0 0,1 0-16,0 0 15,-1 0-15,1 0 0,0 0 16,-1 0-16,1 0 16,0 0-16,-1 0 15,1 0 1,-1 0-1,1 0-15,-18-18 0,18 18 16,-1 0 0,-17-17 77</inkml:trace>
  <inkml:trace contextRef="#ctx0" brushRef="#br0" timeOffset="-8019.74">14146 6332 0,'18'0'94,"0"0"-63,-18-17-31,17 17 0,1 0 0,0 0 15,-1 0 1,1 0-16,0 0 0,-1 0 16,1 0-16,-1 0 0,1 0 15,0 0-15,-1 0 0,19 0 16,-19 0-16,1 0 16,0 0-16,17 0 0,-18 0 15,1 0-15,17 0 0,-17 0 16,0 0-16,-1 17 0,36-17 15,-18 0-15,-17 0 0,17 0 16,-17 0-16,17 0 0,-17 0 16,17 0-16,-17 0 0,17 0 15,0 0-15,-17 0 0,0 0 0,17 0 16,-17 0-16,17 0 0,-17 0 16,-1 0-16,18 0 0,-17 0 15,0 0-15,-1 0 16,1 0-16,-18-17 0,18 17 15,-36 0 64,0 0-48,1 0-16,17-18-15,-18 18 16,18-18-16,-18 18 0,1 0 16,-1-17-1,1 17-15,17-18 16,-18 18-16,0 0 16,18-17-16,-17 17 15,17-18 1,-18 18-16,36 0 94,-18 18-94,17-18 31,1 17-31,0-17 15,-1 0-15,1 18 0,-1-18 16,1 0-16,0 0 0,-1 17 16,1-17-16,0 0 0,-1 0 15,1 0-15,0 0 0,-1 0 16,1 0-16,-1 0 16,-17 18-16,18-18 0,-18 18 62,-18-18-62,18 17 16,-17-17-16,-1 18 15,1-18-15,-1 18 16,0-18-16,1 0 16,17 17-16,-18-17 0,0 18 0,1-18 15,-1 18 1,0-1-16,1-17 15,17 18 17,0-36 61</inkml:trace>
  <inkml:trace contextRef="#ctx0" brushRef="#br0" timeOffset="-6232.13">15769 6068 0,'0'0'0,"0"-18"16,0 36 15,0-1-16,0 1 1,-17 17 0,17-17-16,0 17 15,0-17-15,0 0 0,0-1 0,-18 1 16,18-1-16,0 1 0,0 0 16,-18-1-16,18 1 0,0 0 15,0-1 1,0-34-1,0-1 1,0 0 0,0 1-16,0-19 0,0 19 15,0-1-15,18 1 0,-18-1 16,0-17-16,18 17 0,-18 0 16,0 1-16,17-1 0,1 0 15,-18 1-15,17-1 0,1 0 0,0 1 16,-1 17-16,-17-18 15,18 18-15,0 0 0,-1 0 0,1 0 16,0 0-16,-1 0 16,1 0-16,-1 18 0,1-1 15,0 1 1,-18 0-16,0-1 0,-18-17 16,18 18-16,0 0 0,-18-1 15,-17 19-15,18-36 16,-1 17-16,0 1 0,1-18 0,-1 0 15,0 18-15,1-18 16,17-18 0,-18 18-16,36 0 15,-18-18 1,17 18-16,1-17 16,0 17-16,-1 0 15,1 0-15,0 0 0,-1 0 16,1 0-16,-1 17 0,1-17 15,0 18-15,-1-18 16,-17 18-16,18-1 0,-18 1 0,0-1 16,-18 1-16,18 0 15,-17-1-15,-1 1 0,0-18 16,1 18-16,-1-1 0,-17-17 16,17 18-16,1-18 0,-1 0 0,0 0 15,1 0-15,-1 0 16,0 0-16,1 0 15,-1-18-15,18 1 16,53-36 0</inkml:trace>
  <inkml:trace contextRef="#ctx0" brushRef="#br0" timeOffset="-5372.41">16316 6332 0,'0'-17'15,"18"17"1,-1 0 0,1 0-1,0 0-15,-1 0 16,1 0-16,-1 17 0,1-17 16,0 0-16,-1 0 0,19 0 15,-1 0-15,0 0 0,0 0 16,1 0-16,34 0 15,-17 0-15,0 0 0,0 0 0,-18 0 16,1 0-16,17 18 0,-18-18 16,0 0-16,0 0 0,-17 0 15,17 0-15,-17 0 0,0 0 16,-1 0-16,1 0 0,-1 0 16,1 0-16,-18-18 46,-18 18-30,1 0-16,-1-17 16,1-1-1,-1 0 1,0 1 0,1-1-16,17 1 15,-18 17-15,0 0 63,36 0-63,-18 17 15,18-17-15,-1 18 16,1-18-16,0 17 16,-1-17-16,1 0 0,-1 0 15,1 0-15,0 18 0,-1-18 16,1 0-16,0 0 15,-1 0-15,-17 18 16,18-18 0,-36 0-16,18 17 15,-17-17-15,-1 18 16,0-18-16,18 18 0,-35-1 16,17 1-16,-17-18 0,18 18 15,-1-1-15,0 1 0,1-18 16,-1 17-16,0 1 0,18 0 15,36-36 1</inkml:trace>
  <inkml:trace contextRef="#ctx0" brushRef="#br0" timeOffset="-4636.03">17657 6050 0,'0'-18'16,"0"1"-16,17-1 15,-17 1-15,0-1 0,18 0 16,-18 1-16,17-1 15,1 0 1,0 18 0,-1 0-1,-17 18-15,18 0 16,0-1 0,-18 1-16,35 17 15,-35-17-15,18-1 0,-18 19 16,17-19-16,-17 1 0,18 17 0,-1-17 15,-17 0-15,18 17 0,0-17 16,-18-1-16,17 1 0,1-1 16,-18 1-16,18 0 0,-18-1 15,17-17-15,1 18 0,0 0 16,-18-1 15,0-34-15,-18 17-16,0 0 15,18-18-15,-17 18 16,17-18-16,-18 1 16,18-1-16,0 0 15,0 1-15,0-1 16,0 1-16,-18-1 16,1 18-1,-1 0 1,0 18-1,1-18 1,17 17-16,-18-17 0,18 18 16,-17-18-16,17 17 0,-18-17 15,0 18-15,1 0 0,-1-1 16,0-17-16,18 18 16,-17-18-16,17 18 0,-18-1 15,0-17-15,18 18 16,18-36 15</inkml:trace>
  <inkml:trace contextRef="#ctx0" brushRef="#br0" timeOffset="13793.13">4110 17621 0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19T12:33:34.538"/>
    </inkml:context>
    <inkml:brush xml:id="br0">
      <inkml:brushProperty name="width" value="0.05292" units="cm"/>
      <inkml:brushProperty name="height" value="0.05292" units="cm"/>
      <inkml:brushProperty name="color" value="#002060"/>
    </inkml:brush>
  </inkml:definitions>
  <inkml:trace contextRef="#ctx0" brushRef="#br0">3232 4502 0,'0'0'0,"0"-19"16,0-2 31,0 0 15,0 1-46,-21 20-16,21-21 15,-20-19 1,-1 19 0,21 1-16,-21-1 15,2 0 1,-2 1-16,-20 0 31,20-21-15,-19 20-1,19 21-15,-20-21 16,20 1-16,1 20 16,-21-20-1,0 0 1,0-1 0,0 21-1,-20 0 1,0 0-1,19 0 1,22 0 0,-22 21-1,2-1 1,20-20 15,-22 20-15,2 0-1,-1 1 1,20 0 0,0-1-1,1 21 1,0-41-16,-1 62 16,21-42-1,-20 1-15,20 0 16,0-2-1,-21 43 1,21-41 0,0-2-16,0 2 15,0 0 1,0-1 0,0 22-1,0-2 1,21 1-1,-21 0 1,20 0 0,1-21-1,-21 1 1,20 0 0,0 20-1,1-22 1,0 2-1,-21 0 1,41-1 0,-21 1-1,0 0 1,1-21 0,-21 19-1,81 2 16,-60 0-15,20-21 0,1 0-1,-2 0 1,1 0 0,0 0-1,-21 0 1,21-21-1,-20 21 1,20-21 0,0 2-1,0-2 1,0 0 15,-20 1-15,-2-1-1,2 0 1,0 2 0,-21-2-1,20 1 1,-20-1 0,21 0-1,-21 1 1,21-1-16,-21 1 15,0 0 17,19-1-32,-38-20 15,19 1 1,-21-22 15,21 41-15,-21-40-1</inkml:trace>
  <inkml:trace contextRef="#ctx0" brushRef="#br0" timeOffset="980.21">2658 4523 0,'0'-21'16,"0"2"-1,-21-2 1,21 0 0,-19 21-1,-2-20 1,0-1-1,21 2 1,-20 19 0,-1 0-1,-19 0 1,19 0 15,1 19-15,-1 2-1,0-1 1,21 22 0,0-23-1,0 23 1,21-1 0,0-41-1,-1 0 1,41-21 15,-20 1-15,1-22-1,-23 23 17,2-2-17,-42 21 32,21 21-31,0-2-1,0 2 1,0 20 0,0 1-1,21 18 1,-21-18-1,0-2 1,0-19 0,0-1-1</inkml:trace>
  <inkml:trace contextRef="#ctx0" brushRef="#br0" timeOffset="1366.67">2863 4728 0,'0'0'0,"20"20"16,-40-20-1,20 21-15,0-1 16,-20-20 15,-1 0-15,21-20-1,-21-1 1,21 1 0,21 20-1,-21-20 1,41 20 15</inkml:trace>
  <inkml:trace contextRef="#ctx0" brushRef="#br0" timeOffset="2917.28">3211 4483 0,'21'0'125,"-2"0"-109,2 0-16,0 0 16,81-21-1,-40 21 1,19 0 15,63 0-15,-42-21-1,42 21 1,-22-20 0,-19 20-1,0 0 1,-63 0 0,43 0-1,-22-21 1,-41 21-16,21 0 15,-21 0 32,-40-19-31,0 19 0,20-21-1,-21 21 1,1 0-1,-1-21 1,0 1 0,42 20 93,-21 20-109,21-20 16,-1 0-1,21 21-15,0-21 32,0 21-17,0-21 1,-21 0-1,1 0 1,-42 0 0,1 19-1,-42 2 1,42-1-16,-41 22 31,20-23-15,41 2-16,-21-21 15,0 21-15,2-21 16,-2 0 0</inkml:trace>
  <inkml:trace contextRef="#ctx0" brushRef="#br0" timeOffset="3833.14">3948 3929 0,'0'-20'0,"0"-1"16,-20 21-1,20-19 1,-21-2 0,0 0-1,2 1 1,-2 20 0,-20 0-1,20 20 1,-19 1-1,-2 0 1,22-2 0,-1 22-1,21-20 17,21-21-32,-21 40 15,20-40-15,1 21 16,19 0-1,2-21 1,-22 0-16,62-21 31,-41 0-15,-20 21-16,-1-19 16,1 19-16,-1-21 15,-20-20 1,0 20-1,0 42 48,0-1-47,0 1-1,-20 0 1,40-2-1,-20 2 1,20 0-16,-20-1 16,21-20-16,-21 21 15,21-21 1,-1 21-16</inkml:trace>
  <inkml:trace contextRef="#ctx0" brushRef="#br0" timeOffset="5616.71">5750 4339 0,'20'0'0,"-20"-20"16,21 20 0,-21-21-1,20 21 1,-20-21 15,-20 1-31,20 0 31,-21-1-31,21-20 16,-40 0 15,40 21-31,-42 0 16,22-1-16,-1 0 15,-19 1 1,-1-22 0,-1 23-1,2-2 1,-1 0 0,-20 1-1,20 20 1,-21-21-1,21 21 1,0 0 0,0 0-1,1 21 17,-2-1-17,1-20 1,20 21-1,2 0 1,19-2-16,-42-19 16,42 21-16,-20 0 15,-1-1 1,2 1 0,19 0-1,-21 19 1,21-20-16,0 1 15,0 0-15,-21-1 16,42 21 0,-21 0-1,0 21 1,21-62 0,-21 21-1,0-2-15,19-19 0,-19 41 16,21-20-1,-21 19 1,20 2 0,1-22-1,19 22 1,-19-2 0,0-20-1,-1-20 1,1 21-1,20 0 1,-21-21 0,0 20-16,1-20 15,0 0 1,-1 0-16,21 0 31,-21 0-15,22 0-1,-22 0 1,21 0 0,0-20-1,0-1 1,-20 21 0,-2-21-16,23 1 31,-1-20-16,-20 19 1,-2 0 0,2-20-1,-1 20 1,1 2 15,0-2-15,-21 0-1,0-20 1,0 22 0,20-2-1,-20-20 1,0 20-16,0 0 16,0 1-16,-20 0 15</inkml:trace>
  <inkml:trace contextRef="#ctx0" brushRef="#br0" timeOffset="6664.37">5279 4196 0,'0'-21'15,"20"21"1,-20-21 0,-20 21 15,20-20-16,0 0 1,-20 20 0,-1-20-1,1 40 1,-22-20 0,2 20-1,20 0 1,-1 1-1,0 0 1,21-1 0,0 1-1,0 19 1,21-19 15,0-21-15,-1 21-1,20-21 1,-19-21 0,20 0-1,0 1 1,-21-21 0,1 21-1,-21-1 1,0 42 46,0-1-46,0 1 0,0-1-1,0 21 1,-21-20-1,21 41 1,-20-22 0,20 1-1,0-1 1,0-19-16,-20 0 16,20-1-1,20-20 1,-20-20 31</inkml:trace>
  <inkml:trace contextRef="#ctx0" brushRef="#br0" timeOffset="7067.63">5402 4441 0,'20'0'16,"-20"21"-1,0 0 1,0-2 0,-20 2-1,20 20 17,-20-41-32,20 21 15,0 0-15,0-2 16,-21-19 46</inkml:trace>
  <inkml:trace contextRef="#ctx0" brushRef="#br0" timeOffset="8700.21">5811 4400 0,'21'0'16,"0"0"-1,-1 0 1,1 0 0,19 0-1,22 0 1,-22 0 0,43 0-1,-62 0-15,19 0 16,22 0-16,-22 0 15,63 21 1,-21-21 0,-1 20-1,21-20 17,-19 0-17,-62 0-15,60 21 16,-39-21-16,-2 0 15,22 0 1,19 0 0,-19 0-1,-1 0 1,-20 0 0,-20 0 15,-42 0 0,1 0-15,-1-21-1,0 1 17,2-1-17,-2 21 1,1-19-1,-1-2 1,0 0 0,21 1-1,21 20 63,-21 20-78,21-20 16,20 21 0,-22 0-1,23-2 17,-1-19-17,-20 0-15,-2 21 16,2-21-16,0 20 15,-42-20 48,0 0-47,2 0-16,-2 21 15,-20 0 1,-20 19-1,20-19 1,20-1 0,0-20-1,21-20 1</inkml:trace>
  <inkml:trace contextRef="#ctx0" brushRef="#br0" timeOffset="9616.63">6610 3888 0,'0'0'0,"0"-19"47,0-2-31,0 0 0,-20 21-1,-1-20 1,-20-1-1,21 0 1,-21 21 0,-1 0-1,2 21 1,20-21 15,-22 41-15,22 1-1,-1-2 1,42 1 0,-1-1-1,1-19 1,40 0 0,-41-42-1,63 0 1,-22-19-1,-20-1 1,-20 1 0,-2 19-1,-19 0 17,0 42-17,0 0 1,0-2-1,0 2 1,21 20 0,0-20-1,-1-2 1,-20 2-16,42 0 16,-23-21-1</inkml:trace>
  <inkml:trace contextRef="#ctx0" brushRef="#br0" timeOffset="11316.87">8555 4339 0,'0'-20'16,"0"-1"15,0 0-15,-21 1-16,21 0 15,-19-21 1,-2 20 15,0-20-15,-20 21-1,1-21 1,-22 0 0,21 20-1,-20-19 1,40 19 0,-20 0-1,-20 1 1,40 20-16,-20-21 15,20 21-15,2 0 16,-23 0 0,1 0-1,-20 0 1,41 0 15,-1 0-31,-19 21 16,19-21-16,0 20 15,1-20 1,-1 21-16,-40 19 31,41-19-15,-1-21-16,0 41 16,1-20-1,20 0-15,-21-1 16,1 20-1,20 2 1,-20-22-16,20 21 16,0-21-1,20 1-15,-20 20 32,20 1-17,-20-2 1,21 1-1,-1-1 1,-20-19-16,21 0 16,0-1-16,-1 22 15,0-2 1,0-20 0,22 22-1,-22-2 1,1-40-16,0 41 15,-2-41 1,2 21-16,0 0 16,20-1-1,-1 1 17,1-21-17,1 0 1,-2 0-1,22-21 1,-1 21 0,-20-20-1,21-1 1,-22 0 0,2 1-1,-22-1 1,1 1-1,-2 0 1,2-22 0,20 22-1,-20-41 17,0 40-17,-2-20 1,-19 20-1,0 2 1,0-2-16,0 0 16,0 1-16,0-20 31</inkml:trace>
  <inkml:trace contextRef="#ctx0" brushRef="#br0" timeOffset="12732.1">8043 4257 0,'0'-20'16,"21"20"-1,-21-21 16,0 1-15,-21 20 0,0-42-1,21 22 17,-40 0-17,19 20 1,1 0-1,-1 0 1,-19 40 0,-1-19-1,20 20 1,0-41-16,42 41 31,0 0-15,-21-20-16,20-21 15,1 20-15,-2-20 16,23-20 0,-1-1-1,-1-20 1,-19 21 15,20-21-15,-41 20-1,0 42 17,0-1-17,-20 1 1,20 19 0,0-19-16,-21 20 15,21-20-15,0 19 16,-21 22-1,21-22 1,-19-19 0</inkml:trace>
  <inkml:trace contextRef="#ctx0" brushRef="#br0" timeOffset="13400.24">8146 4462 0,'20'0'31,"0"-21"0,1 21-15,0 0 0,-21 21-1,20-21 1,-20 21 0,0-2-1,-20 2 1,20 0-1,-21-1 1,0 1 0,1 0-1,0-21 1,20 19 15,0 2 0,20-21-15,0 0 15,-20 20-15,21-20 0,0 0-1,-1 0-15,1-20 31,-1 20-15</inkml:trace>
  <inkml:trace contextRef="#ctx0" brushRef="#br0" timeOffset="18466.88">7880 3786 0,'-21'0'47,"1"0"-16,20-21-15,-21 21 0,0 0-1,-19-19 1,19-2-1,-20-20 1,20 20 0,21-20-1,-20-20 1,20 40 15,0 1-31,20-41 16,-20 40-16,0 0 15,21 21-15,20-81 32,-20 40-17,19-1 1,22 2 0,-22 19-1,2 1 1,-1-1-1,-1 1 1,2-21 0,-22 41-16,1 0 15,40-20 1,-20 20 15,0 0-15,0 20-1,21 1 1,-62-1-16,60 0 16,-39 1-16,20-1 15,-20 22 1,19 19 0,2-20-1,-42-1 1,0-19-16,0 41 15,0-42 1,-21 0-16,0 21 16,-19 21-1,19-22 1,-41 22 15,43-41-31,-22 19 16,20-19-16,0 0 15,-40 20 17,41-1-17,-1-40 1,0 0 0,1-19 15,20-2-16,20 21-15,-20-41 16,21 20 0,-21 0-16,21 2 15,-1-23 1,-20 22 15,-20 40 16,20 1-31,-21 0-1,0-2-15,1 2 16,20 0 0,0-1-1,0 1 1,41 0-1,-20-2 1,20 2 0,20-42-1,-20 21 1,20-40 0</inkml:trace>
  <inkml:trace contextRef="#ctx0" brushRef="#br0" timeOffset="19583.07">8105 2558 0,'0'0'0,"0"20"78,0 1-62,0 0-16,0 19 16,-21 1-1,21-1 1,0 2-1,0-1 1,-20-41 0,40 0 46,1-21-46,-1 21-1,21-20 1,-21-1-16,22 21 16,-22-21-16,21 21 15,-21 21 1,1-21-16,0 0 16,-1 21-16,1-21 15,-21 20 1,0 22-1,-21-23 1,21 2 0,-20-21-1,-1 21 17,-40-1-17,20-20 1,-1 0-1,22 0 1,0 0 0,-1-20-1,21-1 1,0-19 0</inkml:trace>
  <inkml:trace contextRef="#ctx0" brushRef="#br0" timeOffset="21750.1">8576 4462 0,'20'0'16,"1"0"-1,19 0 1,1 0 0,1 21-1,60-21 1,-61 0-16,41 0 16,-62 0-16,83 0 15,-1 0 1,0 0-1,41 0 1,-39 0 0,-64 0-16,41 0 15,-39 0 1,39 0 0,-19 0-1,-41 0 1,-1 0-1,1 0 48,-42-21-47,1 21-1,20-21 1,-21 21-16,1-20 15,-1-1 1,0 2 0,2 19-1,19-21 1,0 42 46,19-21-46,2 0-16,0 19 16,-1-19-1,1 21 1,-1-21-16,41 20 16,-40-20-1,0 0-15,-1 21 31,-40-21-15,20 21-16,-42 19 16,22-40-16,-41 41 15,40-20 1,-20 0 0,1 19-1,19-61 16</inkml:trace>
  <inkml:trace contextRef="#ctx0" brushRef="#br0" timeOffset="22466.27">9231 4073 0,'0'-21'16,"0"1"0,0-1-1,0 0-15,0 2 16,-21-2 0,1 21-1,-22 0 1,23 0-1,-43 21 1,22-2 0,40 2-16,-21 0 15,0-1 1,1 22-16,40-22 31,1 20-15,19-40-1,22 0 1,-41-20-16,40 0 16,-41 20-16,1-20 15,20-22 1,-21 42 0,-20-20-1,-20 40 1,20 1-1,-20 20 1,40-1 0,0-19-1,1 0 17,61-21-32</inkml:trace>
  <inkml:trace contextRef="#ctx0" brushRef="#br0" timeOffset="24083.26">11135 4544 0,'0'-21'0,"21"21"15,-21-21 1,0 2 0,0-2-1,0-20 1,-21 1-1,1-2 1,-1-20 0,0 22-1,1-1 1,0 20-16,-21-20 16,41 21-1,-21 0-15,-20-1 16,1-20-1,-22 20 1,22 21 0,19-21-16,-41 21 15,41 0 1,2 0-16,-23 0 31,1 21-15,-20-21-1,20 21 1,0-1 0,0 1-1,0 0 1,0-1 0,20 0-1,2 21 1,-2 0-1,-20-20 1,20 19 0,0 2-1,2-1 17,19-1-17,0 1 1,0 1-1,0 19 1,0-20 0,0-20-1,19 39 1,2-18 0,0-22-1,-1 0 1,22 1-1,-23-21 1,2 20 0,41 1-1,-22-21 17,-19 21-17,20-21 1,0 0-1,0 0 1,20 20 0,-19-20-1,-23-20 1,43-1 0,-20 21-1,18-21 1,-39 21-16,19-20 15,-19 20 1,0-21-16,-1 21 16,22-20-1,-22 0 1,0-1 15,0 0-31,1 1 16,0-1-16,-21 2 15,20-2 1,-20-20 0,0-1-1,-20 2 1,-1-22 0</inkml:trace>
  <inkml:trace contextRef="#ctx0" brushRef="#br0" timeOffset="24999.78">10644 4319 0,'0'-21'0,"-21"21"16,21-21 0,-20 1-1,-1 20 17,-20-20-17,1 40 1,-2-20-1,1 20 1,21 1 0,-21 0-1,21-1 1,20 1-16,0 0 16,0-2-1,20-19-15,1 21 16,-1-1-1,21-40 1,0 20 0,-20-21-16,19 21 15,-40-19 1,41-2-16,0 0 31,-20 1-15,-42 40 46,21 1-46,-20 0-16,20-2 16,0 2-1,-21-1-15,21 1 16,-20 0-16,-1 19 15,1 1 1,20 1 0,-20-2-1,20-20 1,20-20 31</inkml:trace>
  <inkml:trace contextRef="#ctx0" brushRef="#br0" timeOffset="25731.17">10746 4625 0,'21'0'15,"0"0"1,-2 0-1,2-19 1,-1-2 0,1 21-1,-21-21 17,0 1-17,-21 20-15,21-21 16,-20 21-16,20-21 15,-21 21 1,2 0 0,-2 21-1,0-21 1,21 21-16,-20-1 16,20 1-16,0 0 15,-21 19 1,0-20-1,21 22 1,-19-22 0,-23 21-1,22-21 17</inkml:trace>
  <inkml:trace contextRef="#ctx0" brushRef="#br0" timeOffset="25966.54">10623 4708 0,'0'0'0,"21"20"0,0-20 16,-2 0-16,23 0 15,20-20 17</inkml:trace>
  <inkml:trace contextRef="#ctx0" brushRef="#br0" timeOffset="35799.8">3251 4441 0,'-19'0'16,"-2"0"62,21 21 47,0 0-94,0-2-31,0 2 16,21-21-1,-42 21 1,21 20-1,0-1 1,0-19-16,0-1 16,-41 62-1</inkml:trace>
  <inkml:trace contextRef="#ctx0" brushRef="#br0" timeOffset="46133.02">3211 6591 0,'21'-20'0,"-42"20"16,42-21 0,-21 1 31,0-1-32,0 1 16,0 0-31,-21 20 16,21-21 0,-20-20-1,-1 0 1,0 41-16,2-41 16,19 21-1,-21-1-15,0 0 16,1-19-1,-1 19 1,-19 1 0,-1-1-1,-1 21 1,-19-21 15,41 21-15,-22 21-1,1-21 1,1 21 0,-22-1-1,41 22 1,-19-2 0,19 1-1,1 0 1,20 0-1,0 0 1,0 20 0,0-40-1,20 40 17,1-40-17,0 0 1,-2-2-1,2 23 1,0-22 0,40 1-1,-41-21 1,1 0-16,20 0 16,-20 0-16,-1 0 15,41 0 1,-40 0-1,20-21 1,-20 1 0,-21-1-16,19 0 15,-19 2 1,0-2 0,0 0-1,21-40 1,-42 40-1,21 1 1,-40 20 0,20 20-1,-1-20 1,0 0 0,1 0-1,-1-20 1,21 0-1,21 20 1,-1-21 0,1 21-1,0 0 17,-1 0-32,1 21 15,-2-21-15,-19 40 16,21-19-1,0 20 1,-1 21 0,22-43-1,-23 23 1,2-42-16,0 20 16,-1 1-16,1-21 15,-2-21 1</inkml:trace>
  <inkml:trace contextRef="#ctx0" brushRef="#br0" timeOffset="47034.85">3580 6796 0,'0'-21'16,"0"2"15,0-2-15,0 0-1,-21 1 1,21-1 0,-21 0-1,1 2 1,0 19-1,-21-21 1,20 21 0,1 0 15,20 21-15,-21-2-1,1 2 1,0 20-1,-1 1 1,21-2 0,0 22-1,0-43 1,21 23 0,-1-22-1,0 1 1,21-21-1,0-21 1,0-20 0,-21-20-1,1 20 17,-21 20-32,0 2 15,0-2-15,-21 42 47</inkml:trace>
  <inkml:trace contextRef="#ctx0" brushRef="#br0" timeOffset="49486.75">3928 6530 0,'20'20'78,"1"-20"-62,-1 0-16,83 0 31,-1-20-15,-82 20-16,103 0 15,-102 0 1,40-21-16,21 21 16,21-20-1,-22 20 17,-40-20-17,-61 20 16,-1 0-15,-20-21 0,21 21-1,-42-21 1,42 1 0,-1 20-1,1 0 1,40 0 62,1 20-78,-1-20 16,1 0-1,20 21 1,0-21-1,20 21 1,-19-21 0,-23 0-1,-19 20 1,0 0 0,-19 1-1,-2-1-15,-20 42 16,20-62-1,1 21-15,-21 19 16,21-19 0,-1-21 15,21-21 0,21 0-15</inkml:trace>
  <inkml:trace contextRef="#ctx0" brushRef="#br0" timeOffset="50416.25">5279 6489 0,'0'-20'16,"0"-1"15,0 0-16,0 1 1,-20-1 0,-21 1-1,20 20 1,0 0 0,-19 0-1,20 0-15,-1 20 16,0-20-1,1 41 1,-1 1 0,0 19-1,-19-20 1,61 21 0,-2-43-1,2 2 1,0-42-1,61 2 1,-21-43 0,-20 21-1,0 0 17,-41 21-17,0 40 32,0 0-31,-20 1-1,20-1-15,0 1 16,0 20 0,20-1-1,0-40 1,1 0-1,20-19 17</inkml:trace>
  <inkml:trace contextRef="#ctx0" brushRef="#br0" timeOffset="52449.62">6425 6407 0,'21'0'62,"-21"-21"-46,0 1 15,0 0-15,0-1-1,21 21 1,-21-20-1,-21-22 1,21 23 0,-21-23-1,1 1 1,0 20 0,0 2-1,-22-2 1,22 1-1,-21-1 1,0 21 0,20-21-16,1 21 15,-1 0 1,2 0-16,-2 0 31,-20 21-15,-1 20-1,23-20 1,-2 19 0,-20 22-1,20-22 1,1 22 0,0-21-1,20 0 1,0-21-16,20 22 15,-20-22-15,0 21 16,20 0 0,1 21-1,-1-22 17,1-40-32,0 21 15,-21-42-15,40 21 16,1-21-1,20-19 1,1-1 0,-21 20-1,-41 1-15,0-1 16,0 1 0,-20 0-1,-1-1 1,0 0-1,-20 1 1,22-1 0,38 1 31,2 20-32,-21 20 1,20-20-1,22 21 1,-22-1 0,-20 1-1,41 0 1,-41 19 0,41-19-1,-41-1 1,21-20-16,-1 41 31,0-41-15,21 0-1,-20-20 1</inkml:trace>
  <inkml:trace contextRef="#ctx0" brushRef="#br0" timeOffset="53019">6569 6530 0,'0'20'15,"21"-20"1,-1 0 15,-20-20-31,21 20 32,-21-21-17,19 21 1,-19-20-1,0 40 32,-19 1-31,19-1 0,0 21-1,-21 20 1,21-40-1,0 62 1,-20-64 0,20 23-1,20-42 17,-40-21 30</inkml:trace>
  <inkml:trace contextRef="#ctx0" brushRef="#br0" timeOffset="55399.23">3191 7697 0,'0'0'0,"20"-21"31,-20 1-15,-20 20 0,20-41-1,-42 0 17,23 0-17,-23 1 1,1-2-1,1 1 1,-22 41 0,21 0-1,-41 0 1,41 21 0,41-1-16,-41 22 15,21-23-15,20 2 16,-21 20-16,21 20 15,0 63 1,21-63 0,19 20-1,1 2 17,-20-62-32,0 19 15,-1-40-15,0 0 16,42-21-1,-21-19 1,20 19 0,-40-20-1,-1 20 1,-40 2 0,-1 19-1,0-21 1,-19 0-1,20 1 1,-1-1 0,21 1-1,21 20 17,-1 0-17,1 0 1,-2 20-1,2-20-15,20 62 32,-20-41-17,0 19 1,19 1 0,-19-20-1,-1-21 1,41-21 15</inkml:trace>
  <inkml:trace contextRef="#ctx0" brushRef="#br0" timeOffset="55915.59">3477 7901 0,'0'21'0,"21"-21"15,-21-21 1,20 21-1,0 0 1,-20-19 0,0-2-16,0 42 78,0-2-78,0 2 15,-20 0-15,20 60 32,-20-40-17,20 20 1,-21-19 0,21-1-1,0-20 1,0-1-1,0 0 17</inkml:trace>
  <inkml:trace contextRef="#ctx0" brushRef="#br0" timeOffset="56582.84">4071 7840 0,'21'0'31,"-1"0"-16,41 21 1,1-21 0,-1 0-1,41 0 17,21 0-17,-61-21 1,40 1-1,-40 20 1,-41-21 0,-2 21-16,-38-20 31,-23 20-31</inkml:trace>
  <inkml:trace contextRef="#ctx0" brushRef="#br0" timeOffset="57016.04">4604 7718 0,'20'0'47,"-20"20"-47,20-20 15,1 21 1,20-21-1,21 0 1,-22 0 0,-19 20-1,-1-20 1,-20 20 0,-20 1-1,-22 20 1,42-1-1,-40 22 1,-1-41 0,20 19-1,1-40 17,40 0-1,-20-19-16,21-2 1</inkml:trace>
  <inkml:trace contextRef="#ctx0" brushRef="#br0" timeOffset="58582.47">5443 7861 0,'20'0'31,"-20"-21"-15,0 1-1,0-1 1,-20 1 0,-1-21-1,1 21 1,-21-1-1,0 0 1,0 1 0,0 40-1,0 1 1,20 0 15,-19 20-15,20-1-1,-1 22 1,21-41-16,21 19 16,-21-19-16,0-1 15,40 1 1,1-21 0,41-41-1,-41-1 1,-20 23-16,40-23 15,-41 22 1,1-1-16,-1 1 16,-40 20 15,20 20-15,0 1-1,-21 20 1,21-1-1,21-19 1,-1 20 0,-20-20-1,21-21 1,19-21 0</inkml:trace>
  <inkml:trace contextRef="#ctx0" brushRef="#br0" timeOffset="59965.98">6692 7820 0,'0'0'0,"20"0"31,-20-21-15,0 1 15,0 0-31,-20 20 16,20-41-1,-21-21 1,0 21-1,-19-20 1,-1 19 0,0 2-1,0 19 1,-21 1 15,2-1-15,39 42-1,-20-21 1,20 41 0,-19-1-1,19 22 1,0-41-16,21 19 16,-20-19-16,-1 41 15,21-1 1,0-20-1,21 40 1,-1-19 0,1-41-1,20 40 17,-41-41-17,20 1 1,-20 0-1,21-21-15,-1 0 16,-20-21-16,42 0 16,-2 21-1,22-20 1,-21-1 0,-21 2-1,42-43 1,-42 20-1,1 2 1,19-1 0,-40 0-1,21 21 1,20-42 0</inkml:trace>
  <inkml:trace contextRef="#ctx0" brushRef="#br0" timeOffset="60449.68">6467 7840 0,'0'0'0,"-21"0"16,0 0-1,21-20 17,21 20-1,-21-21-16,41 21 1,-41 21-16,21-21 16,-1 0-16,-20 20 15,20 1 1,1 19 0,0-19-1,-21 0-15,0-1 16,20 1-16,-20 0 15,21-21 1,-2 19 0,23-19 15</inkml:trace>
  <inkml:trace contextRef="#ctx0" brushRef="#br0" timeOffset="61138.49">6835 7943 0,'0'0'0,"21"0"15,-21-21-15,21 21 16,-2 0 15,2 0-15,-1 21-1,-20-1 1,21 1 0,-42 19-1,1-19 1,-1 20 0,2-1-1,-23-19 1,42 0-1,21-21 32,0 0-31,-21 20-16,40-20 31,-20 0-15,1-20-1,0 20 1,-1 0 0,1 0-1</inkml:trace>
  <inkml:trace contextRef="#ctx0" brushRef="#br0" timeOffset="62399.64">2637 9417 0,'-19'0'63,"19"-21"-63,-21 1 15,21 0 1,0-42-1,0-20 1,21 1 0,19-42-1,-19 102-15,40-41 16,-41 42-16,21 0 16,62-42-1,-41 62 1,19 0-1,2 21 1,-64-1-16,43 21 16,-41-21-1,-2 22-15,-19 39 16,-19 2 15,-22-2-15,-41 1-1,-1 0 1,-19-21 0,21-19-1,19-42 1,21-21 0,21-20-1,20-20 1,0 40-1,20-41 1</inkml:trace>
  <inkml:trace contextRef="#ctx0" brushRef="#br0" timeOffset="62899.13">2966 9254 0,'0'-21'0,"20"21"15,1 0 17,-2 0-32,-19 21 15,42-2 1,-22 2 15,1 20-15,19 0-1,-40-21-15,42 21 16,-22-20-16,1 0 16,-2-1-1,2-20 1,0 20 0,-21-40 15,0 0 0</inkml:trace>
  <inkml:trace contextRef="#ctx0" brushRef="#br0" timeOffset="63782.27">3498 9335 0,'0'-21'31,"0"1"0,20 20-15,-20-21 46,20 21-62,1 0 16,0 0 15,-1 0 1,-20 21-17,0-1 1,-20 22-1,-1-22 1,0 21 0,21-21-1,-20 1 1,20 0 0,-20-21-1,40 0 48,0 0-48,1 0 1,0 0 0,-1 0-1,1 0 1,0 0-1,-2 0-15,2-21 16</inkml:trace>
  <inkml:trace contextRef="#ctx0" brushRef="#br0" timeOffset="64915.74">4071 9314 0,'-21'0'0,"42"21"32,0-21-17,-1 0-15,41 0 16,22-21-1,19 21 1,21 0 0,-21-20-1,83 20 17,-166-21-32,125 21 15,-103 0-15,20 0 16,42-19-1,-63 19 1,-19 0 0,-42 0-1,-19-21 1,-1 21 0,20-21-1,-20 1 1,20-1 15,42 21 32,0 0-48,-1 0 1,1 21-1,20-1 1,-21 1 0,-20 0-1,-20-2 1,0 22 0,-22 1-1,1-2 1,20-19-1,21-1 1</inkml:trace>
  <inkml:trace contextRef="#ctx0" brushRef="#br0" timeOffset="65682.34">5402 8864 0,'0'21'16,"0"-1"0,0 21-1,0 21 1,0-1-1,-20 20 1,20-19 0,0-41-1,0 19 1,0-19 0,0-42 15,20 21-16,0-40 1,21 19 0,20 1-1,-40-1 17,20 21-17,1 0 1,-2 21-1,-20-1 1,-20 1 0,0 19-1,-41 1 1,1-20 0,19 0-1,-20-1 1,20 0-1,-40-40 1,20 0 0,-20-1-1</inkml:trace>
  <inkml:trace contextRef="#ctx0" brushRef="#br0" timeOffset="66982.34">6057 9417 0,'-21'0'62,"2"0"-31,19-21 1,-21 1-32,21 0 15,-21 20 1,1-42 0,-21 1-1,41-20 1,0-1-1,20-19 1,1-1 0,-1 41-1,41 0 1,1 0 15,20 41-15,-20 0-1,-22 21 1,43 19 0,-63 2-1,20 19 1,-19-20 0,0 21-1,-21 19 1,-21-39-1,0-2 1,-39 22 0,18-42-1,-19 21 17,41-21-17,-22-40 1</inkml:trace>
  <inkml:trace contextRef="#ctx0" brushRef="#br0" timeOffset="68551.5">6221 9294 0,'0'-21'0,"-21"21"16,21-19 30,21 38-14,0-19-17,-1 21-15,0-1 16,1-20 0,20 21-1,-41 0-15,41-1 16,-21 21-1,0 0 1,1-20 0,20-21-1</inkml:trace>
  <inkml:trace contextRef="#ctx0" brushRef="#br0" timeOffset="69327.4">6610 9417 0,'0'-21'63,"21"21"-47,-21-20-1,19 20 1,23 0-1,-1 0 1,-20 20 0,-21 21-1,0 1 17,-21 18-17,-20-18 1,20-22-1,21 1 1,0 0 0,21-21 15,-1 0-15,1 0-1,0 0 1,-2 0-1,43 0 1,-20-21 0,-2 21-1,-20 0 1,-40 0 125</inkml:trace>
  <inkml:trace contextRef="#ctx0" brushRef="#br0" timeOffset="72355">7368 8742 0,'0'-21'31,"-21"21"16,21 21-31,0-2-1,0 2-15,0 20 32,0-20-32,0 40 15,0-41-15,0 1 16,21 41-1,-21 19 1,0-20 0,-21 43-1,42-44 1,-21 2 0,0-1-1,0-19 1,0-2-1,0 1 1,0-20-16,0 20 16,0-20-1,0 19-15,0-19 32,0 20-17,21-20 1,-21-2-1,-21 2-15,42-1 16,-42-20 0,21-20 46</inkml:trace>
  <inkml:trace contextRef="#ctx0" brushRef="#br0" timeOffset="74922.48">7859 9131 0,'21'0'62,"-21"-21"-46,0 0-16,0 1 16,0-1-1,0-19 1,-21 19-1,-20-20 1,20 41 0,2-21-1,-2 1 17,0 20-32,1 20 15,-1-20-15,0 21 16,1 0-1,-20 20 1,19-1 0,0 1-1,21-20-15,-20 40 16,20-40-16,0-1 16,20 22-1,1-23 1,20-19-1,-1-19 1,-19 19-16,20-21 16,-41 0-1,42 1-15,-2-22 32,1 2-17,-20 19 1,-21 42 46,0 0-62,0-2 16,0 23 0,0-1-1,19-41-15,-19 40 16,21-19-1,-21-1-15,21-20 16,20-20 15</inkml:trace>
  <inkml:trace contextRef="#ctx0" brushRef="#br0" timeOffset="75949.5">8309 9273 0,'0'0'0,"-20"0"31,20-19 0,-20 19-31,20-21 16,-21 21-1,1-21 1,20-20 0,-42 1-1,42-43 1,0-19-1,21 20 1,0 0 0,40 42-1,-20 19 17,21 0-17,-43 42-15,85 19 31,-23 22-15,-40 0 0,-21-1-1,-60 41 1,19-19 0,-60-2-1,19-20 1,20-20-1,2-20 1,20-21 0,20-21-1,-42 21 1</inkml:trace>
  <inkml:trace contextRef="#ctx0" brushRef="#br0" timeOffset="76302.56">8330 9131 0,'21'0'0,"-21"-21"15,20 21 1,1 0-1,-2 21 1,2-2 0,0 2-1,-1 41 1,1-62 0,19 40 15,-19-19-16,0-1 1,-1 1 0</inkml:trace>
  <inkml:trace contextRef="#ctx0" brushRef="#br0" timeOffset="76949.11">8965 9171 0,'0'-21'16,"0"2"-1,-21 19 17,0 0-17,2 19 1,-2-19 15,21 21-15,-20 20-1,-1-41-15,21 42 16,0-23-16,-21 2 16,21 20-1,0 20 1,0-40 0,0 41-1,-20-22 1,0 1-1,-1-41-15,21 21 16,-20-1 15</inkml:trace>
  <inkml:trace contextRef="#ctx0" brushRef="#br0" timeOffset="77215.89">8698 9479 0,'0'0'0,"21"0"16,0 0-16,-1-21 15,41 21 1,-40 0-16,0 0 16,-1 0-1,1 21-15,-2-42 16,23 0 0</inkml:trace>
  <inkml:trace contextRef="#ctx0" brushRef="#br0" timeOffset="87915.43">2618 10953 0,'-21'0'78,"0"0"-62,21-21-1,-20 0 1,-1-19 0,21-22-1,0-19 1,0-2-1,41-19 1,41 20 0,-20 41-1,40 20 17,-41 21-17,22 21 1,-2 41-1,-40 19 1,-20-19 0,-21 20-1,-41 20 1,-1-19 0,-18-22-1,39-61-15,-61 60 16,62-39-16,-22-21 15,1 21 1,21-42 0</inkml:trace>
  <inkml:trace contextRef="#ctx0" brushRef="#br0" timeOffset="88232.43">2720 10809 0,'20'0'0,"0"0"15,1 0-15,-1 0 16,1 41-1,20 1 1,-41-23-16,41 23 16,-41-22-1,41 1-15,21 19 32,-43-40-17,23-21-15</inkml:trace>
  <inkml:trace contextRef="#ctx0" brushRef="#br0" timeOffset="88682.22">3538 10973 0,'0'0'0,"-20"-20"16,0-1-1,-1 21 1,21-21 0,-20 2-1,-1 38 1,1 2-1,20 0 1,-21 20 0,1 20-1,20-41-15,-20 22 16,20-22-16,0 0 16,0 42-1,0-1 1,-21 1-1,0-42 1,21 1-16,-20 0 31</inkml:trace>
  <inkml:trace contextRef="#ctx0" brushRef="#br0" timeOffset="88898.63">3272 11260 0,'0'0'0,"21"-20"16,-1 20-16,1-21 15,0 21-15,19-21 16,-19 42-1,-1-21 1</inkml:trace>
  <inkml:trace contextRef="#ctx0" brushRef="#br0" timeOffset="89382.39">3763 10788 0,'21'0'31,"0"21"-15,-1-21 0,-20 21-1,82-21 1,0-21-1,-61 21-15,61-21 16,-62 21-16,62 0 16,-1-19-1,-39-2 1,39 21 0,-60-20-1,0 20-15,-1-21 16,-40 0-1</inkml:trace>
  <inkml:trace contextRef="#ctx0" brushRef="#br0" timeOffset="89810.25">4275 10666 0,'0'0'0,"-19"0"31,38 0-15,2 20 0,0-20-1,20 21 1,-1 0 0,22-21-1,-21 20 1,20-40-1,-40 20 1,0 0-16,-21 20 47,-21-20-31,-41 40-1,22 2 1,-1-1-1,41-20-15,-42 19 16,23-19 0</inkml:trace>
  <inkml:trace contextRef="#ctx0" brushRef="#br0" timeOffset="90381.71">4891 10420 0,'0'0'0,"0"-21"0,0 2 16,19-43 15,2 41-15,-1 2-1,22-2 1,-42 42-16,40-21 16,-40 19-1,41 2-15,1 41 32,-2-22-17,1 62 1,-20-19-1,20 19 1,-21-40 0,21-22-1,0-19 1,-41-1 0,21-20-1,-42 0 16</inkml:trace>
  <inkml:trace contextRef="#ctx0" brushRef="#br0" timeOffset="90746.72">5238 10686 0,'0'21'0,"-20"-21"16,20 21-1,-21-21 1,0 20 0,-19 20-1,20-19 1,-22 20-1,1 1 1,41-23 0,-21-19 77</inkml:trace>
  <inkml:trace contextRef="#ctx0" brushRef="#br0" timeOffset="105682.09">13367 5915 0,'0'-20'47,"0"-1"0,0 2-16,-21 19-15,1 0 0,-1 0-1,-19 0 1,19 0 0,-41 40-1,22-20 1,19 1-1,1 0 1,20-1 0,20 21-1,1-21 1,40 22 15,1-22-15,19 20-1,1 2 1,-61-1 0,-21-1-1,0-19-15,-41 20 16,21-20-16,-22-1 16,-39 0-1,-2 1 1,43-42-1,-1 1 1,41 0 0,20-1-1</inkml:trace>
  <inkml:trace contextRef="#ctx0" brushRef="#br0" timeOffset="106615.59">13756 6263 0,'21'0'78,"-2"0"-78,2 0 15,0 0-15,20 0 16,61 0 0,0-19-1,1 38 1,0-38-1,-1 19 1,-62 0-16,63 0 16,-83 0-1,21 0-15,-20 0 32,-42-21 14,21 0-30,-20 21 0,-1-20-1,1-1 1,0 21 0,-1-21-1,42 21 32,-21 21-31,20-21-16,21 0 15,-21 0 17,1 21-32,0-21 15,-21 20 1,20-20-1,-40 21 1,-1 0 0,0-2-1,1-19-15,-21 42 16,21-42-16,-1 20 16,-20 1-1,20-1 1</inkml:trace>
  <inkml:trace contextRef="#ctx0" brushRef="#br0" timeOffset="107865.5">15332 6244 0,'0'-21'0,"21"21"16,-21-21-1,0 1 1,0-1 0,0 0-1,-21 2-15,1-2 16,0 21-16,-1-20 15,-61 40 1,21-20 0,20 21 15,20-2-31,-19 2 16,19 0-16,1-1 15,-1 22 1,21-2-1,21 1 1,-1-20 0,20-1-1,22-40 1,0-21 0,20-1-1,-21 2 1,-20-1-1,-20 20 1,-1 21-16,-40 0 31,20 21-15,0-1 0,0 1-1,0 0 1,0-2-1,0 2-15,0 0 16,0-1-16,20-20 16,1 21-1,-21-1 1,40-40 0,1-1-1</inkml:trace>
  <inkml:trace contextRef="#ctx0" brushRef="#br0" timeOffset="108481.38">16029 6038 0,'21'-20'16,"-21"0"-16,-21-21 31,0 20-15,-20 0-1,21 21 1,-21 21-1,21-21-15,-22 21 16,22-21 0,0 20-16,-1 1 15,1-1 17,40 0-17,21 22 1,-21-1-1,42-1 1,-41 1 0,19 1-1,-19-23 1,-1 2 0,-40 0-1,20-1-15,-41 1 16,21-21-16,-21 20 15,-1-20 1,-19 0 0,41 0-1,-1-20 17,42-1-17</inkml:trace>
  <inkml:trace contextRef="#ctx0" brushRef="#br0" timeOffset="108831.43">16131 6386 0,'21'0'0,"-21"21"16,0-1-16,0 22 31,0-22-15,0 21-1,0-21 1,0-40 15,-21 20-15</inkml:trace>
  <inkml:trace contextRef="#ctx0" brushRef="#br0" timeOffset="109986.4">13469 6981 0,'0'0'0,"21"0"15,-21-21 48,0 0-16,-21 21-32,1 0 1,-1 0 0,1 0-16,-42 21 15,2 0 1,18-2 15,22 2-15,20 0-1,0-1-15,41-20 16,-41 21-16,61-1 16,1 1-1,-1-1 1,-20 21 0,0 0-1,-61 20 1,-22-40-1,-19 0 1,-1-1 0,2-20-1,39 0 1,0 0 0,1-20-16,-1-1 15,62 0 1</inkml:trace>
  <inkml:trace contextRef="#ctx0" brushRef="#br0" timeOffset="110298.56">13736 7287 0,'0'0'0,"0"21"0,20-21 16,-20 62 0,0-22-1,0-19 1,0 60 15,21-60-15,-21 0-1,0-1 1,19-40 0</inkml:trace>
  <inkml:trace contextRef="#ctx0" brushRef="#br0" timeOffset="110881.98">13981 7370 0,'21'0'0,"-1"0"16,1 0 0,-1 0-16,62 0 15,-61 0-15,81-21 16,-20 21-1,-1 0 1,2 0 0,-43 0-1,-19 0-15,-21-20 47,-21 20-47,1-21 16,0 0-1,-1 1 1,1-21 0,40 41 31,1 0-47,-1 0 15,21 0 16,-41 21-31,41-21 16,-41 20-16,21-20 16,-21 20-1,-21 1 1,-20 20 0,-20 20-1,40-61-15,-41 41 16,1 1-1</inkml:trace>
  <inkml:trace contextRef="#ctx0" brushRef="#br0" timeOffset="111765.62">15189 7287 0,'21'0'0,"-42"0"15,21-20 1,0 0 0,0-21-1,-20 41-15,20-42 16,-20 42-16,-1-20 15,0 0 1,-20 20 0,1 40-1,-22 22 17,22-21-17,-2 21 1,42-2-1,21-39 1,19 0 0,22-42-1,-1-40 1,-20-1 0,1 22-1,-2 19 1,-19 1-1,-21 40 17,20-20-32,-20 41 15,41 0 17,-20 0-17,-21-20 1,20-21-16,21 0 15</inkml:trace>
  <inkml:trace contextRef="#ctx0" brushRef="#br0" timeOffset="112282.05">15927 7083 0,'0'-21'0,"0"1"16,0-1-1,-21 21 1,1-21 0,-22 21-1,-39 0 1,19 21-1,-20 20 1,62 0 0,40-20-1,22-1 1,60 21 0,-21-20-1,-39-1 1,-22 41-1,-20 1 1,-20-22 0,-22-19 15,-60 20-15,61-41-1,1 0 1,19 0-16,0-20 15,21-1-15,21-19 16</inkml:trace>
  <inkml:trace contextRef="#ctx0" brushRef="#br0" timeOffset="112815.27">16029 7451 0,'0'0'0,"-21"-20"31,42 20-31,-21-21 15,21 21 1,-2-21 0,2 42-1,0-21-15,20 0 16,-41 21-16,21-21 16,-21 41-1,0-1 1,-42 22-1,1-21 1,20-21 0,2 1-1,19-1 17,19 1-17,2-21 1,0 21-1,-1-21 1,1-21 0,0 21-1,-2 0-15</inkml:trace>
  <inkml:trace contextRef="#ctx0" brushRef="#br0" timeOffset="114448.48">13490 8147 0,'21'0'15,"-21"-21"-15,0 2 16,0-2 15,-21 0-31,0 21 16,21-20 0,-61-1-1,20 42 1,-21-21-1,-19 41 1,20-1 0,61 2-1,0-22 17,40 22-17,62-2 1,-81-40-16,41 41 15,-42-41-15,21 21 16,0 40 0,-62-20-1,1 0 1,-41 1 0,-1-2-1,-20-40 1,41 0-1,20-21 1,21 2 0,21-23 15</inkml:trace>
  <inkml:trace contextRef="#ctx0" brushRef="#br0" timeOffset="114998.96">13777 8536 0,'-21'0'16,"21"-19"-16,0-2 16,21 0 15,-2 21-15,2 0-1,20 0 1,1 21-1,-2 0 1,-40-2 0,-21 43-1,-19-22 1,-1-19 0,20 20-1,0-41-15,21 21 16,21-21 15,0 0-31,-1 0 16,1 0-1,19 0 17,-19 0-32,20 0 15,-20 0-15,-1 0 16,62-41-16</inkml:trace>
  <inkml:trace contextRef="#ctx0" brushRef="#br0" timeOffset="115665.96">14329 8496 0,'21'0'0,"-1"21"32,1-21-32,19 0 15,22 0 17,20 0-17,41 0 1,-41-21-1,-42 21-15,43 0 16,-62 0-16,19 0 16,41 0-1,-39 0 1,-42-21 15,-21 21-31,0-20 16,-19 20-1,20-42 1,-1 42 0,21-20-1,21 20 17,-1 0-17,1 0 1,-2 0-1,43 0 1,-20 0 0,-2 20-1,-19-20-15,-1 0 16,-20 21 0,-20-21-1,20 21-15,-41-1 16,21 1-16,-1 0 15,0-21 1,1 19-16,-22 2 16</inkml:trace>
  <inkml:trace contextRef="#ctx0" brushRef="#br0" timeOffset="116565.53">15476 8065 0,'0'0'0,"20"0"15,-20 21 17,21 19-17,-21 64 17,21-23-17,-21 1 1,-21 0-1,21-61 1,-21 0 0,21-42-1,0 0 1,42-41 0,-23 62-16,23-20 15,-42 0-15,20 20 0,22-21 16,39 21-1,1 21 1,-62-1 0,1 42-1,-42 0 17,1-62-32,-41 40 15,40-40-15,-41 20 16,1-20-1,-20-20 1,19-1 0,41-40-1,42 20 1</inkml:trace>
  <inkml:trace contextRef="#ctx0" brushRef="#br0" timeOffset="117181.49">16295 8126 0,'0'-19'16,"-20"19"-1,-1 0 1,1 0-16,-41 19 15,19 2 1,1 20 0,20-20 15,21 0-31,21-1 16,-21 0-16,41 1 15,41 20 1,-20 0-1,-1-1 1,-41 22 0,-20-20-1,-20-23-15,-1 22 16,1-41-16,-21 42 16,-40-23-1,-2 2 1,62-21-1,-19-21 1,40 2-16,21-23 31</inkml:trace>
  <inkml:trace contextRef="#ctx0" brushRef="#br0" timeOffset="117698.12">16500 8659 0,'-21'0'15,"1"0"-15,-1 0 16,21-21-1,0 2 1,41 19 0,0-21-1,1 42 17,-23-2-17,23 2 1,-42 0-1,-42 20 1,23-20 0,-43 19-1,41-40-15,1 41 16,-1-41-16,42 0 16,-1 41-1,1-41 1,-1 0-1,1 0-15,19 0 16,-19 0 0,20-20-16,20-21 31</inkml:trace>
  <inkml:trace contextRef="#ctx0" brushRef="#br0" timeOffset="118131.33">17073 8005 0,'0'0'0,"0"-21"15,20 21 17,-20 21-32,0-2 31,0 2-31,0 20 16,0-20-16,0 60 15,0 22 1,0-1-1,21 22 1,-21-22 0,0-83-16,0 64 15,0-62-15,0-2 16,0 23 0,21-42-1,-21 20 1,20-40-1</inkml:trace>
  <inkml:trace contextRef="#ctx0" brushRef="#br0" timeOffset="118981.58">17667 8373 0,'0'-21'15,"21"1"1,-21-1-1,-21 1 1,1-1 0,-1 1-1,-20 0 1,0 20 0,21 20-1,-22 0 1,1 1-1,1 61 1,19-82-16,21 61 16,-20-40-1,20 20-15,0-1 32,41 1-17,-20-41 1,-2 0-16,2-20 15,-1 20-15,1-21 0,20 2 16,20-43 0,-19 20-1,-1 2 1,-21 19 0,-40 42-1,20-1 1,-21 21-1,21-20-15,-20 60 32,40-40-17,1-20 17,-1-21-17,21-21-15</inkml:trace>
  <inkml:trace contextRef="#ctx0" brushRef="#br0" timeOffset="121448.68">18199 8065 0,'20'0'31,"-20"-20"-15,21-1 30,-42 21-46,21-19 32,0-2-17,-20 21 17,20-21-17,-20 21-15,0 0 16,-22 21-1,1 0 1,1 19 0,19-20 15,21 22-15,41-2-1,-21-19 1,63-1-1,-2 22 1,-40-2 0,-20 1-1,-42 41 1,-20-20 0,-20-21-1,20-20 1,0-2-1,20-38 1,1 19 0,0-21-1,-1 0 17</inkml:trace>
  <inkml:trace contextRef="#ctx0" brushRef="#br0" timeOffset="123065.02">18323 8577 0,'19'21'63,"2"-21"-48,-21-21 1,41 21-1,-20 0-15,19-20 16,-19 20-16,-1-21 16,1 21-1,-21-40 1,-21 19 0,1 1-1,-1 20 1,0 0-1,2 0 1,-2 20 0,1 22-1,20-2 17,-21 22-17,0-1 1,2-20-1,-2 20 1,0-40 0,1-1-1</inkml:trace>
  <inkml:trace contextRef="#ctx0" brushRef="#br0" timeOffset="123264.99">18261 8761 0,'0'0'0,"20"0"0,1 0 15,40-19 1,1 19-1,-1-21 1</inkml:trace>
  <inkml:trace contextRef="#ctx0" brushRef="#br0" timeOffset="124331.27">13469 9417 0,'-20'0'47,"20"-21"-47,-21 21 16,1 0-1,0 0 1,-22 0 0,-39 21-1,19-1 1,62 22 0,21-22-1,20 41 1,20-20-1,1 1 1,-62-23-16,40 43 16,-40-41-1,0 19-15,-40 1 32,-2 1-17,-18-23 1,39-19-16,-41 21 15,22-21-15,-2 0 16,22-21 0,20 2-1,41-23 1</inkml:trace>
  <inkml:trace contextRef="#ctx0" brushRef="#br0" timeOffset="124782.06">13858 9929 0,'0'0'0,"21"-21"0,0 21 15,-2-21 1,2 2 0,-42-2-1,2 0 1,-2 42 0,-20-21-1,20 21 1,-19 19-1,19 1 1,21-20-16,-20 20 16,20-21-1,0 0 1,-42 42 0,2-1-1,19-19 1,-41-1-1,22-20 1</inkml:trace>
  <inkml:trace contextRef="#ctx0" brushRef="#br0" timeOffset="124981.53">13571 10174 0,'0'0'0,"21"0"16,81-40 15,-81 40-31,41 0 16,-43 0-16,2 0 15,41 0-15</inkml:trace>
  <inkml:trace contextRef="#ctx0" brushRef="#br0" timeOffset="125348.83">14125 9908 0,'20'0'31,"1"0"-15,19 0-1,2 0 17,80 0-17,-61-21 1,42 21-1,-83-19-15,42 19 16,-41 0-16,-21-21 16,0 21-1,-21 0 1,21-21 0,-41 21-1</inkml:trace>
  <inkml:trace contextRef="#ctx0" brushRef="#br0" timeOffset="125681.93">14616 9785 0,'0'21'16,"21"-21"-16,20 0 15,-1-21 1,22 21 0,-22-19-1,-40 38 1,-19-19 0,-43 41-1,21 1 1,0-2-1,0 1 1,20-20 0,1 0-1</inkml:trace>
  <inkml:trace contextRef="#ctx0" brushRef="#br0" timeOffset="126365.09">15271 9335 0,'0'0'0,"21"0"0,-21 21 15,20-1-15,21 41 32,-20 1-17,-1-1 1,41 62-1,-20-61 1,1-22 0,-23 1-1,23-20 1,-63-42 15</inkml:trace>
  <inkml:trace contextRef="#ctx0" brushRef="#br0" timeOffset="126548.86">15476 9683 0,'-21'0'15,"-40"41"1,20 20-1,-41 1 1,62-41 0,-124 60-16</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9:25.566"/>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28F235FD-EB9C-44E8-8162-46CC1AD851CB}" emma:medium="tactile" emma:mode="ink">
          <msink:context xmlns:msink="http://schemas.microsoft.com/ink/2010/main" type="inkDrawing" rotatedBoundingBox="5097,2834 8236,11047 3887,12709 748,4496" rotationAngle="-1899349088" semanticType="verticalRange">
            <msink:sourceLink direction="with" ref="{7DCA62AA-728A-499F-A1CF-1C62815FA9B8}"/>
          </msink:context>
        </emma:interpretation>
      </emma:emma>
    </inkml:annotationXML>
    <inkml:trace contextRef="#ctx0" brushRef="#br0">5081 7580,'0'-9,"0"18,-9 2,9-1,-9-10,9 10,-9-10,9 10,-9 0,9 0,-9-10,-1 11,10-2,-9-9,9 11,-9-11,9 10,-9-10,9 10,-9-10,9 10,-9-10,-1 0,10 10,-8-10,-2 0,10 10,-9-10,0 11,0-11,-1 9,1-9,0 11,9-1,-18-10,18 10,-9-10,-1 10,1-10,0 0,0 11,0-11,0 0,0 9,-1-9,1 0,0 11,0-11,-9 10,8-10,10 10,-18-10,9 0,-9 10,8-10,1 10,0-10,-9 10,8-10,1 0,0 11,-9-2,9-9,-1 0,2 0,-2 0,10 11,-9-11,0 0,0 10,-1-10,2 0,-2 0,-8 10,9-10,0 0,-1 0,1 0,-9 10,9-10,0 0,-1 0,2 10,-11-10,10 0,0 0,-1 0,2 0,-2 0,1 0,0 0,0 0,0 0,-1 0,1 0,0 0,-18 0,17 0,-8 0,9 0,-9 0,8 0,1 0,0 0,0 0,0 0,0 0,-1 0,1-10,0 10,0 0,-9 0,9 0,-19-10,19 10,-9 0,8 0,1 0,0-10,0 10,-1 0,-8-10,9 10,-18 0,18-11,-1 11,1 0,0-9,-9 9,0 0,8 0,1-11,0 11,0 0,-1 0,-8-10,9 10,-9 0,9-10,-10 10,1 0,0 0,18-10,-19 10,1 0,9 0,-10-10,11 0,-2 10,1 0,0 0,0-11,-10 11,10-9,-18-2,18 11,-19-10,19 10,-9-10,8 10,1-10,-9-1,0 11,8-9,1 9,0-11,0 11,0-10,0 10,-1 0,1-10,-9 10,9 0,-19-10,19 0,-9 0,8 10,2-11,-2 11,1-9,0 9,-9-11,9 1,-1 10,1-10,0 10,0-10,0 10,0-10,-1 10,-26-10,26-1,2 2,-2 9,-8-11,9 11,-1-10,-8 0,9 10,-9-10,18 0,-9 10,-1-10,1 10,0-11,-9 1,9 0,-10 0,10 10,0-10,0 10,9-10,-9 0,-1 0,2 10,-2-11,1 1,9 0,-18 0,8 10,1-10,0 0,-9 0,9 0,0-1,-1 1,1 0,0 10,-9-30,9 30,-1-21,1 21,0-20,0 20,-9-20,8 10,-8 0,18 0,-9-1,0 1,0 0,-1 0,1-10,0 9,0-9,0 20,9-10,-10 0,10 0,-8 10,-2-20,1 9,9 2,0-2,-9 11,9-10,-9 0,9 0,-10 10,10-20,-8 20,-2-20,10 9,-9 1,9 0,-9 0,0-1,0-9,9 10,-9 0,9 0,-10 10,10-10,-9 10,9-10,0-1,-9 2,0-2,0-19,9 19,-10 2,2-2,8 2,0-2,-10 11,10-10,-9 0,9 0,-9 10,0-20,-1 9,10-9,-8 20,-2-20,10 10,-9-10,0 9,0 1,9 0,-10 10,10-10,-8 0,-2-10,1 9,0 1,0 0,0-10,-1 10,10 0,-9 0,9-1,0 1,-9 0,9 0,-9-10,0 10,0-11,9 11,-10-10,2 10,-2 0,10-1,0 2,-9-2,9 1,-9 0,9 0,-9-10,-1 9,10 2,-9-2,9 1,0 0,-9 0,9-1,0 2,-9-2,0 2,9-2,-9 1,9 0,-10 0,1-1,9 2,-9-2,0-9,0 10,9 0,-9 0,9-1,0 2,-9-2,9 1,0 0,-10 0,10-1,0-9,-9 20,9-9,0-2,-9 1,0-10,9 9,-10-9,2 10,8-10,-10 10,10-11,-9 21,9-9,0-2,-9 1,9 0,0 0,0 0,-9 0,9-1,-9-19,9 20,0 0,0 0,-9-21,-1 21,10-10,0 10,-9-11,9 11,0 0,-9 0,9-10,-9 10,9-21,-9 21,9-10,0 10,-9 0,9 0,0-1,0 1,0 0,0-10,-9 10,9-10,0 9,-10-9,10 10,0 0,0 0,0-10,0 9,-9 1,9-20,0 20,0-10,0 9,0 1,0 0,0 0,0-10,0 9,0 1,0-10,0 10,0-11,0 1,9 0,-9 10,0-10,0 0,0 9,0 1,0 0,10 0,-10 0,0 0,0-11,0 1,0 10,0-10,0 10,0-21,-10 21,10-10,10 10,-10-1,0 1,0 0,0 0,0-10,0 10,0 0,0-1,0-9,0 10,0-10,0 0,0-21,9 21,-18 9,18 2,-9-12,0 11,0 0,0 0,0 0,0-1,0 2,0-2,-9 1,18 0,-18 0,9-10,0 9,9 2,-9-2,0 1,0-10,0 9,9 2,-9-2,0 1,0 0,0 0,0 0,9 0,-9-1,0 2,0-2,9 1,-9 0,0 0,9-10,-9 9,0 1,0 0,9 0,-9 0,0 0,0 0,0 0,0-1,0 1,0 0,10 0,-10 0,0 0,0 0,9 10,-9-10,0-1,0 1,0 0,9 10,-9-10,0 0,9 10,-9-10,0 0,9 10,-9-11,9 1,-9 0,10 0,-10 0,8 10,-8-10,10 0,-10 0,9 10,-9-11,9 11,-9-10,9 0,1 0,-10 0,9 10,-9-10,9 10,-9-10,9 0,0 10,-9-11,9 11,-9-10,9 10,1-10,-1 0,0 0,0 0,-9-1,9 11,-9-9,9 9,-9-11,10 11,-1-10,0 0,0 0,1 10,-2-10,2 10,-1-10,0-1,0 11,0 0,-9-9,9 9,1 0,-1-11,0 1,0 10,0 0,1-10,-2 10,2 0,8-10,-9 10,1 0,-10-11,8 11,2-9,-1 9,0 0,0 0,9-11,-8 11,-1-9,0-2,0 11,0 0,-9-10,10 10,-1 0,0 0,-9-10,9 10,0 0,0-10,1 10,-2 0,-8-11,19 11,-10 0,0-9,1 9,-2 0,2 0,-1-11,0 11,0 0,0 0,1-10,-1 10,0 0,0 0,0-10,0 10,1 0,-10-10,9 10,0 0,0 0,0-10,0 10,1 0,-1-10,0 10,0 0,0 0,0-11,1 11,-1 0,-9-9,9 9,0 0,0-11,0 11,0 0,1 0,-1 0,-9-10,9 10,0 0,1 0,-2 0,2 0,-1 0,0-10,0 10,0 0,0 0,1 0,-1-10,0 10,0 0,0 0,0 0,1 0,-1-10,0 10,0 0,0 0,1-10,-2 10,2 0,-1 0,0 0,0-11,1 11,-2 0,2 0,-1 0,0-10,0 10,0 0,1 0,-1 0,0 0,0 0,0 0,-9-10,9 10,1 0,-1 0,0 0,0 0,0-10,0 10,1 0,-2-10,2 10,-1 0,0 0,0-10,1 10,-1 0,0 0,0 0,0-10,0 10,0 0,1 0,-10-10,-10 10,1 0,0-11,0 11,0 0,0 0,0 0,-1 0,1 0,0 0,0 0,9-10,-10 10,2 0,8-10,-10 10,10-10,-9 20,9 0,9-10,1 0,-10 10,8-10,2 0,-1 0,0 11,0-11,1 0,-1 0,0 0,0 0,0 0,0-11,0 11,1 0,-1 0,0 0,-18 11,0-11,9 10,-10-10,10 10,-9-10,0 10,0 0,0 0,0 0,0 0,9 1,-10-11,10 10,-9 0,9 0,-9 0</inkml:trace>
  </inkml:traceGroup>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8:35.52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E20A6044-8932-4D2D-BF19-A9B664322528}" emma:medium="tactile" emma:mode="ink">
          <msink:context xmlns:msink="http://schemas.microsoft.com/ink/2010/main" type="writingRegion" rotatedBoundingBox="7183,660 11386,3287 10897,4068 6694,1441"/>
        </emma:interpretation>
      </emma:emma>
    </inkml:annotationXML>
    <inkml:traceGroup>
      <inkml:annotationXML>
        <emma:emma xmlns:emma="http://www.w3.org/2003/04/emma" version="1.0">
          <emma:interpretation id="{8F5FEABB-B4EF-4DC5-B756-D9C3CABE5CDF}" emma:medium="tactile" emma:mode="ink">
            <msink:context xmlns:msink="http://schemas.microsoft.com/ink/2010/main" type="paragraph" rotatedBoundingBox="7183,660 11386,3287 10897,4068 6694,1441" alignmentLevel="1"/>
          </emma:interpretation>
        </emma:emma>
      </inkml:annotationXML>
      <inkml:traceGroup>
        <inkml:annotationXML>
          <emma:emma xmlns:emma="http://www.w3.org/2003/04/emma" version="1.0">
            <emma:interpretation id="{534BE51F-DA78-4A90-858A-DBB898C66AEF}" emma:medium="tactile" emma:mode="ink">
              <msink:context xmlns:msink="http://schemas.microsoft.com/ink/2010/main" type="line" rotatedBoundingBox="7183,660 11386,3287 10897,4068 6694,1441"/>
            </emma:interpretation>
          </emma:emma>
        </inkml:annotationXML>
        <inkml:traceGroup>
          <inkml:annotationXML>
            <emma:emma xmlns:emma="http://www.w3.org/2003/04/emma" version="1.0">
              <emma:interpretation id="{3766CBF8-B959-4D95-B60B-521F9A76AE7D}" emma:medium="tactile" emma:mode="ink">
                <msink:context xmlns:msink="http://schemas.microsoft.com/ink/2010/main" type="inkWord" rotatedBoundingBox="7183,660 8166,1274 7698,2022 6716,1407"/>
              </emma:interpretation>
              <emma:one-of disjunction-type="recognition" id="oneOf0">
                <emma:interpretation id="interp0" emma:lang="" emma:confidence="0">
                  <emma:literal>as</emma:literal>
                </emma:interpretation>
                <emma:interpretation id="interp1" emma:lang="" emma:confidence="0">
                  <emma:literal>ab</emma:literal>
                </emma:interpretation>
                <emma:interpretation id="interp2" emma:lang="" emma:confidence="0">
                  <emma:literal>a's</emma:literal>
                </emma:interpretation>
                <emma:interpretation id="interp3" emma:lang="" emma:confidence="0">
                  <emma:literal>arb</emma:literal>
                </emma:interpretation>
                <emma:interpretation id="interp4" emma:lang="" emma:confidence="0">
                  <emma:literal>ais</emma:literal>
                </emma:interpretation>
              </emma:one-of>
            </emma:emma>
          </inkml:annotationXML>
          <inkml:trace contextRef="#ctx0" brushRef="#br0">6965 1211,'0'0,"0"-11,0 2,0-2,0 1,-9 10,9-10,0 0,-9 0,9 0,-9-1,0 1,-1 10,1 0,0-10,0 10,-1 0,10 10,-8-10,-2 0,1 0,0 0,9 10,-9-10,0 0,0 0,9 11,-10-11,10 10,-9 0,9 0,-9-10,9 10,0 0,0 1,0-2,0 2,0-1,0 0,9 0,-9 0,9 0,1 1,-1-2,0-9,0 0,0 0,0 0,9-9,-8-2,8 1,-9 10,1-20,-1 20,9-10,-9 0,0-1,-9 2,9-2,1 1,-10 0,0 0,0 0,9 10,-9-10,0-1,-9 11,9 11,0-1,0 0,-10-10,10 20,0-10,0 1,-9-11,9 9,0 2,0-1,0 0,9-10,-9 20,0-10,10 1,-10-2,0 2,9-11,0 10,0-10,0 0,0 0,9-21</inkml:trace>
          <inkml:trace contextRef="#ctx0" brushRef="#br0" timeOffset="446.88">7139 1261,'0'0,"9"0,-18 0,0 0,0 0,9-10,0 0,9 10,-9-10,9 10,-9 10,9-10,-9 10,10-10,-10 10,0 1,-10-11,10 9,0 2,-9 9,9-10,0 1,-9 9</inkml:trace>
          <inkml:trace contextRef="#ctx0" brushRef="#br0" timeOffset="1296.31">7267 998,'0'0,"0"-10,0 20,0 0,0 0,0 0,0 1,0-1,0 0,0 0,0 0,0 0,0 10,0-10,0 1,0 9,0-10,-8 10,8-9,0 9,0-10,0 0,8-20,2 10,-10-10,9 10,-9-11,9 2,0 9,-9-11,9 11,1-10,-1 0,0 10,0 0,-9-10,9 10,0 0,1 0,-1 0,-9 10,9-10,0 0,-9 10,9-10,-9 10,0 1,9-2,-9 2,0-1,10-10,-10 10,0 0,0 0,0 0,0 1,0-2,-10-9,10 11,-9-1,0 0,0-10,0 10,-10 1,10-11,-9 9,0 2,8-11,1-11,0 11,0-9,0-2,9 1,9 0,-9 0</inkml:trace>
        </inkml:traceGroup>
        <inkml:traceGroup>
          <inkml:annotationXML>
            <emma:emma xmlns:emma="http://www.w3.org/2003/04/emma" version="1.0">
              <emma:interpretation id="{3C851CDD-E037-4452-AA1F-57098A320F2F}" emma:medium="tactile" emma:mode="ink">
                <msink:context xmlns:msink="http://schemas.microsoft.com/ink/2010/main" type="inkWord" rotatedBoundingBox="10297,2766 11314,3402 10897,4068 9881,3433"/>
              </emma:interpretation>
              <emma:one-of disjunction-type="recognition" id="oneOf1">
                <emma:interpretation id="interp5" emma:lang="" emma:confidence="0">
                  <emma:literal>air</emma:literal>
                </emma:interpretation>
                <emma:interpretation id="interp6" emma:lang="" emma:confidence="0">
                  <emma:literal>abs</emma:literal>
                </emma:interpretation>
                <emma:interpretation id="interp7" emma:lang="" emma:confidence="0">
                  <emma:literal>ab</emma:literal>
                </emma:interpretation>
                <emma:interpretation id="interp8" emma:lang="" emma:confidence="0">
                  <emma:literal>airs</emma:literal>
                </emma:interpretation>
                <emma:interpretation id="interp9" emma:lang="" emma:confidence="0">
                  <emma:literal>ahs</emma:literal>
                </emma:interpretation>
              </emma:one-of>
            </emma:emma>
          </inkml:annotationXML>
          <inkml:trace contextRef="#ctx0" brushRef="#br0" timeOffset="29752.68">8587 2366,'9'0,"-9"-11,-9 1,9 0,-9 0,9-1,-9 11,9-9,-9 9,0-11,-1 11,10-9,-9 9,0 0,0 0,0 0,0 0,-1 0,2 0,-2 9,1-9,0 11,9-2,-9-9,9 11,0-1,-10 0,10 0,0 1,0-2,-9 2,9-1,0 0,9 0,1-10,-1 0,0 0,0-10,1 10,8 0,-9-10,0 10,0-10,0 10,0-11,1 11,-1-9,0-2,0 11,0-10,-9 0,9 10,-9-10,0-1,0 22,-9-1,9 0,0 0,0 1,0-2,0 2,9-11,-9 10,0 0,0 0,9-10,-9 10,10-10,-10-10,9 10,0 0,10-10</inkml:trace>
          <inkml:trace contextRef="#ctx0" brushRef="#br0" timeOffset="30217.36">8780 2396,'0'0,"-9"0,9 10,-10-10,1 0,0 0,0 0,18 0,-9-10,0 0,9 10,0 0,1 10,-10 0,-10 0,10 0,0 0,-9 1,9-2,0 2,-9-11,9 10</inkml:trace>
          <inkml:trace contextRef="#ctx0" brushRef="#br0" timeOffset="31074.28">8908 2213,'0'0,"0"11,0-1,0 0,9-10,-9 10,-9-10,9 20,0-9,0 9,0-11,0 2,-9-1,9 0,0 0,-9 1,9-2,0 2,0-1,0 0,0 0,-9-10,18 0,0 0,-9-10,9 10,0-10,0 0,0 10,1-11,-1 2,0 9,0-11,1 11,-2-10,2 10,-1 0,0 0,0 0,0 0,0 0,1 0,-1 10,0 1,0-2,-9 2,9-1,-9 0,9 0,-9 0,0 0,0 1,-18-2,18 2,-9-11,-28 20,28-20,-18 10,17-10,-8 10,9-10,0 0,0-10,-1 10,-8 0,18-10,-18 0,18 0,-9-1,0 11,9-9,-10-2</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8:42.063"/>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52ECA3C4-BCF5-4451-9427-8BF581F0DEAA}" emma:medium="tactile" emma:mode="ink">
          <msink:context xmlns:msink="http://schemas.microsoft.com/ink/2010/main" type="writingRegion" rotatedBoundingBox="3998,3812 4444,4249 4218,4480 3772,4044"/>
        </emma:interpretation>
      </emma:emma>
    </inkml:annotationXML>
    <inkml:traceGroup>
      <inkml:annotationXML>
        <emma:emma xmlns:emma="http://www.w3.org/2003/04/emma" version="1.0">
          <emma:interpretation id="{60B68F59-E689-48FA-AB37-23C659904CC0}" emma:medium="tactile" emma:mode="ink">
            <msink:context xmlns:msink="http://schemas.microsoft.com/ink/2010/main" type="paragraph" rotatedBoundingBox="3998,3812 4444,4249 4218,4480 3772,4044" alignmentLevel="1"/>
          </emma:interpretation>
        </emma:emma>
      </inkml:annotationXML>
      <inkml:traceGroup>
        <inkml:annotationXML>
          <emma:emma xmlns:emma="http://www.w3.org/2003/04/emma" version="1.0">
            <emma:interpretation id="{90556CA7-CAD1-4697-8D77-66D5F1EC688D}" emma:medium="tactile" emma:mode="ink">
              <msink:context xmlns:msink="http://schemas.microsoft.com/ink/2010/main" type="line" rotatedBoundingBox="3998,3812 4444,4249 4218,4480 3772,4044"/>
            </emma:interpretation>
          </emma:emma>
        </inkml:annotationXML>
        <inkml:traceGroup>
          <inkml:annotationXML>
            <emma:emma xmlns:emma="http://www.w3.org/2003/04/emma" version="1.0">
              <emma:interpretation id="{578A5123-C0B6-4536-9A8E-D07321F9105B}" emma:medium="tactile" emma:mode="ink">
                <msink:context xmlns:msink="http://schemas.microsoft.com/ink/2010/main" type="inkWord" rotatedBoundingBox="3998,3812 4444,4249 4218,4480 3772,4044"/>
              </emma:interpretation>
              <emma:one-of disjunction-type="recognition" id="oneOf0">
                <emma:interpretation id="interp0" emma:lang="" emma:confidence="0">
                  <emma:literal>n</emma:literal>
                </emma:interpretation>
                <emma:interpretation id="interp1" emma:lang="" emma:confidence="0">
                  <emma:literal>m</emma:literal>
                </emma:interpretation>
                <emma:interpretation id="interp2" emma:lang="" emma:confidence="0">
                  <emma:literal>N</emma:literal>
                </emma:interpretation>
                <emma:interpretation id="interp3" emma:lang="" emma:confidence="0">
                  <emma:literal>W</emma:literal>
                </emma:interpretation>
                <emma:interpretation id="interp4" emma:lang="" emma:confidence="0">
                  <emma:literal>M</emma:literal>
                </emma:interpretation>
              </emma:one-of>
            </emma:emma>
          </inkml:annotationXML>
          <inkml:trace contextRef="#ctx0" brushRef="#br0">3926 3926,'-10'0,"20"0,-29 0,19-10,-9 10,9 10,9-10,-9 10,9-10,-9 10,10-10,-10 10,9 0,-9 1,9-1,0 0,-9 0,9 0,-9 0,9 1,-9-2,10 2,-1-2,-9 2,9 9,0-10,-9 1,0-2,9 2,-9-1,0 0,9-10,-9 10,0-20,0 0,10 0,-10-1,0 2,8 9,-8-11,0 1,10 10,-10-10,9 0,-9-1,9 11,-9-9,9 9,1 0,-10-11,8 11,-8 11,10-11,-1 0,0 0,0 0,-9 9,9-9,-9 11,9-1,-9 0,0 0,0 1,-9-2,9 2,-9-1,9 0,-9-10,9 10,-18-10,18 10,-10-10,2 10,-2-10,1 0,0 10,0-10,-1 0,2-10,-2 10,1-10,0 10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8:28.341"/>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F6DA1045-A7BC-4CBA-A7E7-F2ED945A0803}" emma:medium="tactile" emma:mode="ink">
          <msink:context xmlns:msink="http://schemas.microsoft.com/ink/2010/main" type="writingRegion" rotatedBoundingBox="5170,4212 5614,1509 7503,1819 7059,4522">
            <msink:destinationLink direction="with" ref="{3C39ABA8-7A1E-41CF-8EA3-95178E65285C}"/>
          </msink:context>
        </emma:interpretation>
      </emma:emma>
    </inkml:annotationXML>
    <inkml:traceGroup>
      <inkml:annotationXML>
        <emma:emma xmlns:emma="http://www.w3.org/2003/04/emma" version="1.0">
          <emma:interpretation id="{F6AE5871-0D82-44BC-9BB6-B6EFEEAB716C}" emma:medium="tactile" emma:mode="ink">
            <msink:context xmlns:msink="http://schemas.microsoft.com/ink/2010/main" type="paragraph" rotatedBoundingBox="5170,4212 5614,1509 7503,1819 7059,4522" alignmentLevel="1"/>
          </emma:interpretation>
        </emma:emma>
      </inkml:annotationXML>
      <inkml:traceGroup>
        <inkml:annotationXML>
          <emma:emma xmlns:emma="http://www.w3.org/2003/04/emma" version="1.0">
            <emma:interpretation id="{CB35513B-A96A-4CC4-A4A1-743E328DB8F9}" emma:medium="tactile" emma:mode="ink">
              <msink:context xmlns:msink="http://schemas.microsoft.com/ink/2010/main" type="line" rotatedBoundingBox="5170,4212 5614,1509 7503,1819 7059,4522"/>
            </emma:interpretation>
          </emma:emma>
        </inkml:annotationXML>
        <inkml:traceGroup>
          <inkml:annotationXML>
            <emma:emma xmlns:emma="http://www.w3.org/2003/04/emma" version="1.0">
              <emma:interpretation id="{ABE52AAF-D73B-43C6-AE5E-50AC14D46B04}" emma:medium="tactile" emma:mode="ink">
                <msink:context xmlns:msink="http://schemas.microsoft.com/ink/2010/main" type="inkWord" rotatedBoundingBox="5170,4212 5614,1509 7503,1819 7059,4522">
                  <msink:destinationLink direction="with" ref="{3602D2E2-A4A0-4E06-B78B-39ED4AEAAFBA}"/>
                </msink:context>
              </emma:interpretation>
              <emma:one-of disjunction-type="recognition" id="oneOf0">
                <emma:interpretation id="interp0" emma:lang="" emma:confidence="0">
                  <emma:literal>DT</emma:literal>
                </emma:interpretation>
                <emma:interpretation id="interp1" emma:lang="" emma:confidence="0">
                  <emma:literal>DQ</emma:literal>
                </emma:interpretation>
                <emma:interpretation id="interp2" emma:lang="" emma:confidence="0">
                  <emma:literal>AT</emma:literal>
                </emma:interpretation>
                <emma:interpretation id="interp3" emma:lang="" emma:confidence="0">
                  <emma:literal>Is</emma:literal>
                </emma:interpretation>
                <emma:interpretation id="interp4" emma:lang="" emma:confidence="0">
                  <emma:literal>Ds</emma:literal>
                </emma:interpretation>
              </emma:one-of>
            </emma:emma>
          </inkml:annotationXML>
          <inkml:trace contextRef="#ctx0" brushRef="#br0">5897 2820,'0'11,"0"-2,0 2,0-1,0 0,0 0,-10 0,10 0,0 1,0-2,0 2,0-1,10-10,-10 10,0 0,0 0,0 0,9 1,-9-2,9 2,-9-1,9-10,0 0,-9 10,0-20,9 10,1-10,-1-1,0-9</inkml:trace>
          <inkml:trace contextRef="#ctx0" brushRef="#br0" timeOffset="456.59">5832 2952,'-9'-10,"18"10,1 0,-1-10,0 10,0-11,1 2,8 9,-9-11,0 1,9 10,-9-10,-9 0,10 10,-1 0,0-10,-9 20</inkml:trace>
          <inkml:trace contextRef="#ctx0" brushRef="#br0" timeOffset="3111.13">6162 2982,'10'0,"-10"11,0-2,0 2,-10-1,10 0,0 0,0 1,0-2,-9 2,9-1,-9-10,9 10,-9-10,0 20,-1-10,2 0,-2 0,1-10,9 11,-9-11,0 0,9 10,-10-10,2 0,8 10,-10-10,1 10,-9-10,9 0,-1 10,-8-10,9 0,0 0,0 10,-1-10,1 0,0 0,-9 0,9 10,-9-10,8 0,1 0,0 0,-10 0,10 0,0 0,0 0,0 0,0 0,-19 0,19 0,-10 0,11 0,-2 0,1 0,0 0,0 0,-9-10,8 10,1 0,0-10,0 10,0 0,0 0,9-10,-10 10,-8-10,9 10,0-10,-1 10,-8-10,9-1,-9 1,8 10,-8-20,9 20,0-10,0 0,0 10,-1-10,1 10,9-10,-9 10,0-11,9 2,-9 9,0-11,9 1,-10 0,10 0,-9-1,9 2,-18-12,18 11,-9 0,9 0,-9 10,9-10,-10-1,10 2,-8-12,-2 11,1-10,9 10,0-1,-9 2,9-2,0 1,0-10,0 10,0 0,0 0,0-11,0 11,0 0,0 0,9 0,-9 0,9 0,-9-1,10-9,-2 10,-8 0,10 0,-1-10,0 9,0 1,-9 0,18-10,-18 10,10 10,-10-11,9 2,0-2,0 11,0-10,0 0,-9 0,10 10,-1-10,0 10,0-10,0-1,1 11,-2-9,2-2,-1 11,0 0,0-10,1 10,-2 0,-8-10,10 10,-1 0,9-10,-9 10,1 0,-1 0,0-10,0 10,0 0,0 0,1-10,-2 10,2 0,-1 0,0 0,0 0,1 0,-2 0,11 0,-10 0,0 0,10-11,-10 11,0 0,0 0,0 0,0 0,1 0,8 0,-9 0,1 0,-2 0,2 0,-1 0,0 0,0 11,0-11,0 0,1 0,-10 10,9-10,0 0,0 0,9 10,-8-10,-1 10,0-10,0 10,0-10,1 10,-2-10,2 0,-1 11,0-11,0 9,1-9,-2 11,2-1,-1-10,0 10,0-10,0 10,-9 0,10 0,-1-10,0 11,0-2,0 2,0-11,-9 10,10-10,-10 10,0 0,8-10,-8 10,10-10,-10 10,9 1,-9-2,9 2,-9-1,9-10,-9 10,0 0,10 0,-10 0,0 1,0-1,8-10,-8 10,0 0,0 0,0 0,0 0,0 0,0 1,0-1,-8 0,-2 10,10-10,-9 0,9 1,-9-11,0 20,-1-10,10 0,0 0,-18 10,18-9,-9-2,9 2,-9-11,18 0,-18 0,9 10,-18-20</inkml:trace>
          <inkml:trace contextRef="#ctx0" brushRef="#br0" timeOffset="5847.49">5731 2243,'-8'0,"8"-10,-10 10,1 0,9-10,-9 10,0-10,-1 10,10-10,-8 10,8-11,-10 11,10-10,-9 10,9-10,-9 10,9-10,-9 10,9-10,-9 0,9-1,-9 11,9-9,0-2,-10 1,10 0,-9 10,9-10,0 0,0 0,-9 10,9-11,0 2,0-2,-9 11,9-10,0 0,0 0,0 0,0 0,0-1,0 2,0-2,9 11,-9-10,0 0,0 0,0 0,0 0,9-11,-9 11,9 0,-9 0,10 0,-10-10,9 9,-9 1,9 10,0-20,0 20,-9-10,9 0,9 0,-8 10,-10-10,9 10,-9-10,9 10,0 0,1-11,-2 11,2 0,8-10,-9 10,1 0,8-10,-9 10,9-10,-9 10,1 0,-1-10,0 10,18 0,-17 0,17 0,-9 0,1 0,-10 0,0 0,0 0,0 10,1-10,-1 0,0 0,9 10,-8-10,-10 10,18 0,-9 1,0-11,0 10,19 0,-28 0,18 0,-18 0,9-10,0 10,1 0,-1 0,-9 1,18-1,-9 0,-9 0,9-10,-9 10,10 10,-2-20,-8 10,10 1,-1 9,-9-10,9-10,-9 10,0 0,9 1,-9-2,0 2,0-1,0 0,0 0,0 0,0 0,0 10,-9-9,9-1,0 0,-9 0,9 0,0 0,-9 1,9-2,-10 2,2-1,-11 10,10-20,-9 20,9-20,9 11,-10-11,10 10,-9 0,-9 0,9-10,-1 10,10 0,-8-10,-11 10,10 0,0-10,-1 11,2-11,8 10,-10-10,1 0,9-10,-9 10,9-11,-9 11,9-10,0 0,0 0,9 0,0 0,0 0,-9 0,10 10,-10-11,8 11,-8-10,10 10,-10-10,9 10,-18 0,9 10,-10 0,2 1,8-1,-10 0,10 0,-9 0,0 0,0-10,9 10,-9-10,9 10,9-10,-9 11,9-11,0 0,-9 10,9-10,1 0,-10 10,8-10,2 0,-1 0,0 10,0-10,1 0,-10 10,8-10,2 0,-1 0,0 0,0 0,0 0,-9 10,10-10,-10-10</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9:03.963"/>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3605698A-4A21-4AEC-AB60-7977A38DE503}" emma:medium="tactile" emma:mode="ink">
          <msink:context xmlns:msink="http://schemas.microsoft.com/ink/2010/main" type="inkDrawing" rotatedBoundingBox="7707,3222 13385,4624 13210,5331 7533,3928" semanticType="callout" shapeName="Other">
            <msink:sourceLink direction="with" ref="{57BB4F02-30F2-4D98-B99D-B9E77EA2B74D}"/>
            <msink:sourceLink direction="with" ref="{3C39ABA8-7A1E-41CF-8EA3-95178E65285C}"/>
          </msink:context>
        </emma:interpretation>
      </emma:emma>
    </inkml:annotationXML>
    <inkml:trace contextRef="#ctx0" brushRef="#br0">10506 4546,'9'0,"-9"-10,-9 10,9-10,0 0,-9 10,9-10,-9 10,9-10,0 0,-9-1,9 1,0 0,-10 10,10-10,0 0,-9 10,9-10,0 0,0-1,-9 11,9-10,-9 0,9 0,-9 10,9-10,-9 10,0-10,9 0,-10 10,10-10,-9 10,0-11,0 1,0 10,9-10,-19 10,19-10,-9 0,0 10,9-10,-9 10,-1 0,10-10,-18-1,9 1,0 10,0-10,-9 0,8 10,10-10,-9 10,0 0,0-10,0 10,0-10,0 10,-1-10,1 10,0-11,-10 1,11 0,-2 10,1-10,0 10,0-10,-1 10,2-10,-2 10,1-11,0 11,0-9,0 9,0-11,-1 11,1-10,0 10,0 0,0-10,0 10,0-10,-1 10,1 0,-9-10,8 10,-8-10,9 10,-9-11,9 11,-10 0,10-10,-9 10,9-10,0 0,-1 10,-8 0,9-10,-10 10,11-10,-11 0,10 10,-18-21,17 21,-8-10,9 10,0-10,0 10,-1-10,1 10,0 0,0-10,0 0,-1 10,1 0,-9-11,0 2,0-2,-10 11,19-10,-1 10,-8 0,-9-10,9 10,-10-10,19 0,-46 0,46 10,-19-20,19 20,-19-11,10 11,-9-20,18 20,-10 0,10-10,0 10,-9-11,8 11,2 0,-11-9,1-2,0 11,-1-9,10 9,-18-11,17 11,-8-10,9 10,-10-10,10 10,0 0,-9 0,9 0,-9-10,8 10,1 0,0 0,-10-11,11 11,-2 0,1 0,0 0,0 0,-10 0,10 0,0 0,-9-9,9 9,-10 0,1 0,9 0,0 0,-1 0,2 0,-2 0,1 0,-9 0,8 0,2 0,-2-11,-8 11,9 0,-19 0,19 0,-9 0,9 0,-10-10,1 10,9 0,0 0,-19-10,19 10,0 0,0 0,-19-10,19 10,-9 0,9 0,-19 0,19 0,-9 0,8 0,1 0,-9 0,9 0,0-10,-9 10,8 0,-8 0,-1 0,10 0,-9 0,0 0,9 0,-1 0,1 0,0 0,0 0,-9 0,8 0,-17 0,9 0,-1 0,10 0,0-10,0 10,0 0,-1 0,1 0,0 0,0 0,0 0,0-11,0 11,-1 0,-8 0,9 0,0 0,0 0,-1 0,10-9,-9 9,0 0,0 0,0 0,0 0,-1-11,1 11,0 0,0 0,0 0,0 0,-1 0,1 0,0 0,0 0,0 0,0 0,0 0,-1 0,20-10,-1 10,0 0,-9-10,9 10,0 0,0 0,0 0,1 0,-10-10,9 10,0 0,0 0,-9-11,9 11,0 0,1-9,-1 9,0 0,-9-11,9 11,-9-10,9 20,-18-10,9 11,-9-11,0 9,0-9,9 11,-10-11,1 0,9 10,-9-10,0 10,0-10,0 0,-1 10,1-10,-9 11,9-11,0 9,0-9,-1 0,1 11,9-22,9 11,1 0,-1 0,-9 11,9-11,0 0,0 0,0 10,0-10,-9 10,10-10,-1 10,9-10,-18 10,9 0,0-10,10 11,-10-11,0 9,0-9,0 11,1-11,-1 10,0-10,0 0,0 0,0 0,-9-10</inkml:trace>
  </inkml:traceGroup>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6:46.143"/>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7DCA62AA-728A-499F-A1CF-1C62815FA9B8}" emma:medium="tactile" emma:mode="ink">
          <msink:context xmlns:msink="http://schemas.microsoft.com/ink/2010/main" type="writingRegion" rotatedBoundingBox="3565,5463 14258,5297 14345,10938 3652,11105">
            <msink:destinationLink direction="with" ref="{28F235FD-EB9C-44E8-8162-46CC1AD851CB}"/>
          </msink:context>
        </emma:interpretation>
      </emma:emma>
    </inkml:annotationXML>
    <inkml:traceGroup>
      <inkml:annotationXML>
        <emma:emma xmlns:emma="http://www.w3.org/2003/04/emma" version="1.0">
          <emma:interpretation id="{DD33F2EF-3B5F-4275-AE5F-723585900859}" emma:medium="tactile" emma:mode="ink">
            <msink:context xmlns:msink="http://schemas.microsoft.com/ink/2010/main" type="paragraph" rotatedBoundingBox="3565,5463 14258,5297 14285,7094 3592,7261" alignmentLevel="1"/>
          </emma:interpretation>
        </emma:emma>
      </inkml:annotationXML>
      <inkml:traceGroup>
        <inkml:annotationXML>
          <emma:emma xmlns:emma="http://www.w3.org/2003/04/emma" version="1.0">
            <emma:interpretation id="{6D546666-0255-499E-9D3D-6E148839D213}" emma:medium="tactile" emma:mode="ink">
              <msink:context xmlns:msink="http://schemas.microsoft.com/ink/2010/main" type="line" rotatedBoundingBox="3565,5463 14258,5297 14285,7094 3592,7261"/>
            </emma:interpretation>
          </emma:emma>
        </inkml:annotationXML>
        <inkml:traceGroup>
          <inkml:annotationXML>
            <emma:emma xmlns:emma="http://www.w3.org/2003/04/emma" version="1.0">
              <emma:interpretation id="{66D0AE9F-E67C-4FEB-B0CC-17FC545E8317}" emma:medium="tactile" emma:mode="ink">
                <msink:context xmlns:msink="http://schemas.microsoft.com/ink/2010/main" type="inkWord" rotatedBoundingBox="3571,5865 4964,5844 4983,7045 3589,7067">
                  <msink:destinationLink direction="with" ref="{3602D2E2-A4A0-4E06-B78B-39ED4AEAAFBA}"/>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Q</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4176 5826,'10'0,"-10"-10,0 0,0-1,8 11,-16 0,8-10,8 10,-16 0,8-10,0 0,0 0,-10 10,10-10,0 0,-9 10,9-11,-9 1,9 0,-9 10,0-10,-1 10,10-10,-9 10,0-10,0 10,0-10,0 10,-1-10,2 10,-2 0,1 0,0-11,0 11,-1 0,10-9,-8 9,-2 0,1 0,0 0,0 0,0 0,-1 0,1-11,0 11,0 0,0 0,0 0,-1 0,-8 11,9-11,0 0,0 0,-1 0,2 0,-2 0,1 0,0 0,9 9,-19-9,11 0,-2 11,1-11,0 0,0 10,0-10,-1 0,1 10,-9 0,18 0,-9-10,9 10,-9-10,-1 10,1 0,0 1,0-11,9 10,-9 0,9 0,-9 0,9 0,0 0,-10 1,10-1,0 0,-8 0,8 0,0 0,-10-10,10 10,0 0,0 1,-9-1,9 0,0 0,0 0,0 0,0 1,0-2,-9-9,9 11,0-1,0 0,9-10,-9 10,0 0,0 0,9 1,-9-2,10-9,-10 11,0-1,0 0,8 0,-8 1,0-2,0 2,10-2,-10 2,0-1,9 0,-9 0,0 1,9-11,-9 9,9 2,0-1,0 0,1 0,-10 0,9-10,-9 10,9-10,0 0,-9 11,9-11,0 9,1-9,-1 11,9-11,-9 10,1-10,-2 0,2 0,-10 10,9-10,0 0,0 0,1 10,-2-10,2 0,17 0,-18 0,0 0,1 0,8 10,-9-10,0-10,0 10,1 10,-1-10,-9-10,9 10,0 0,0 0,1 0,8-10,-9 0,0 10,0 0,1 0,-2-10,2 10,-1 0,0-11,0 11,-9-9,9 9,0 0,-9-11,10 11,-1-10,0 10,-9-10,18 0,-8 0,-2 0,2 10,-1-11,0 2,0-2,1 1,-10 0,8 10,-8-10,10-1,-10 2,9-2,-9 2,0-2,9 1,-9 0,0 0,0-1,9 2,-9-2,10 1,-10 0,0 0,8 10,-8-10,0 0,-8-1,8 2,0-2,-10 1,10 0,-9 0,0 0,0 0,-1 10,10-11,-8 1,-2 10,1-10,0 0,0 0,-1 0,2 10,8-10,-10 10,10-10,-9 10,0 0,0-11,9 1</inkml:trace>
          <inkml:trace contextRef="#ctx0" brushRef="#br0" timeOffset="1257.18">3755 5887,'-9'0,"18"0,-9 10,9-10,-9 10,9 0,-9 0,10 0,-2 1,-8-2,10-9,-10 11,0-1,9 0,0 0,-9 0,9 0,1 1,-10-2,8-9,2 0,-1 0,-9-9,9 9,-9-11,9 1,0 0,-9 0,9 10,-9-10,0 0,10-1,-10 2,9-12,0 21,-9-20,0 10,9-11,0 11,-9-10,9 10,-9 0,0 0,0 0,10 10,-10-11,0 22,0-1,9 0</inkml:trace>
          <inkml:trace contextRef="#ctx0" brushRef="#br0" timeOffset="2006.1">4048 6038,'0'0,"0"11,9-11,-9 10,-9-10,9 10,-9 0,0 1,-1-11,10 9,-8-9,-2 0,10-9,-9 9,0-11,0 1,9 0,0 0,9-1,-9 2,9 9,-9-11,0 1,9 10,1 0,-2 0,2 0,-1 0,0 0,0 0,1 0</inkml:trace>
        </inkml:traceGroup>
        <inkml:traceGroup>
          <inkml:annotationXML>
            <emma:emma xmlns:emma="http://www.w3.org/2003/04/emma" version="1.0">
              <emma:interpretation id="{9967CFEB-8C57-4D68-8596-4A1F50710C08}" emma:medium="tactile" emma:mode="ink">
                <msink:context xmlns:msink="http://schemas.microsoft.com/ink/2010/main" type="inkWord" rotatedBoundingBox="5959,5646 6538,5637 6544,5961 5964,5971">
                  <msink:destinationLink direction="with" ref="{3C39ABA8-7A1E-41CF-8EA3-95178E65285C}"/>
                </msink:context>
              </emma:interpretation>
              <emma:one-of disjunction-type="recognition" id="oneOf1">
                <emma:interpretation id="interp5" emma:lang="" emma:confidence="1">
                  <emma:literal>a</emma:literal>
                </emma:interpretation>
                <emma:interpretation id="interp6" emma:lang="" emma:confidence="0">
                  <emma:literal>A</emma:literal>
                </emma:interpretation>
                <emma:interpretation id="interp7" emma:lang="" emma:confidence="0">
                  <emma:literal>9</emma:literal>
                </emma:interpretation>
                <emma:interpretation id="interp8" emma:lang="" emma:confidence="0">
                  <emma:literal>@</emma:literal>
                </emma:interpretation>
                <emma:interpretation id="interp9" emma:lang="" emma:confidence="0">
                  <emma:literal>or</emma:literal>
                </emma:interpretation>
              </emma:one-of>
            </emma:emma>
          </inkml:annotationXML>
          <inkml:trace contextRef="#ctx0" brushRef="#br0" timeOffset="6802.84">5028 5573,'0'0,"0"-11,-9 11,9-9,0-2,0 1,-9 10,9-10,-9 10,9-10,-9 10,-1 0,1-11,-9 11,9 0,0 0,0 0,-1 0,1 0,0 0,0 11,-1-11,2 0,-2 10,1-10,9 10,-9-10,0 10,9 1,-9-11,9 9,0 2,-9-1,9 0,0 0,0 0,9 0,-9 1,0-2,18 2,-9-1,0-10,1 0,-2 0,2-10,-1 10,0-11,0 2,19-2,-19 11,9-10,-9 0,1 0,-1 10,0-10,-9 0,9-1,0 2,-9-2,9 1,-9 0,-9 10,9 10,0 0,0 1,0-2,0 2,0-1,9 0,-9 10,0-10,10 1,-10-2,9 12,0-21,0 10,0 0,0-10,1 0,-1 0,0 0</inkml:trace>
        </inkml:traceGroup>
        <inkml:traceGroup>
          <inkml:annotationXML>
            <emma:emma xmlns:emma="http://www.w3.org/2003/04/emma" version="1.0">
              <emma:interpretation id="{57BB4F02-30F2-4D98-B99D-B9E77EA2B74D}" emma:medium="tactile" emma:mode="ink">
                <msink:context xmlns:msink="http://schemas.microsoft.com/ink/2010/main" type="inkWord" rotatedBoundingBox="12490,5324 14258,5297 14285,7094 12518,7122">
                  <msink:destinationLink direction="with" ref="{3605698A-4A21-4AEC-AB60-7977A38DE503}"/>
                  <msink:destinationLink direction="with" ref="{3C39ABA8-7A1E-41CF-8EA3-95178E65285C}"/>
                  <msink:destinationLink direction="to" ref="{003B2C1A-EC64-4420-A10A-1DAE14611656}"/>
                </msink:context>
              </emma:interpretation>
              <emma:one-of disjunction-type="recognition" id="oneOf2">
                <emma:interpretation id="interp10" emma:lang="" emma:confidence="0">
                  <emma:literal>resat</emma:literal>
                </emma:interpretation>
                <emma:interpretation id="interp11" emma:lang="" emma:confidence="0">
                  <emma:literal>rebate</emma:literal>
                </emma:interpretation>
                <emma:interpretation id="interp12" emma:lang="" emma:confidence="0">
                  <emma:literal>rasa</emma:literal>
                </emma:interpretation>
                <emma:interpretation id="interp13" emma:lang="" emma:confidence="0">
                  <emma:literal>rabat</emma:literal>
                </emma:interpretation>
                <emma:interpretation id="interp14" emma:lang="" emma:confidence="0">
                  <emma:literal>rebar</emma:literal>
                </emma:interpretation>
              </emma:one-of>
            </emma:emma>
          </inkml:annotationXML>
          <inkml:trace contextRef="#ctx0" brushRef="#br0" timeOffset="64693.5">8986 5775,'0'0,"0"-10,9 10,-18 0,18 0,-9-10,0 0,0 0,0-1,0 1,0 0,0 0,0 0,0 0,0 0,-9 0,9-1,0 2,0-2,0 1,-9 0,9 0,-10 0,10 0,0-1,-9 11,9-9,-9-2,0 1,0 10,0-10,9 0,-9 10,-1-11,1 11,0-9,0 9,0 0,0-11,-1 11,-8 0,9-9,0 9,0-11,-19 11,19 0,-9-10,8 10,-8 0,9 0,-9 0,9 0,-10-10,10 10,-9 0,9 0,-10 0,10 0,0 10,0-10,-10 0,10 0,0 0,0 10,0-10,9 11,-9-2,-1 2,1-11,9 9,-9 2,0-11,9 10,-9-10,9 10,-9 0,0-10,-1 11,10-2,-9-9,9 11,-9-1,9 0,-9 0,9 0,-10 11,10-12,0 2,-8-11,8 10,0 0,-10 0,10 0,0 0,-9 0,9 0,0 1,0-1,0 0,-9-10,9 10,0 0,-9 0,9 0,-9 1,9-1,0 0,0 0,0 0,-9 0,9 0,0 0,0 1,0-1,0 0,-10 0,10 0,0 0,0 1,0-2,0 2,0-1,0 0,0 0,10 0,-10 0,0 1,9-2,-9 2,0-1,9-10,-9 10,9 0,-9 1,9-11,0 9,1 2,-2-2,2 2,-10-1,9-10,0 10,0-10,-9 10,10-10,-10 11,9-11,0 9,0-9,0 11,0-1,0-10,1 0,-1 0,-9 10,9-10,0 0,0 10,0-10,1 0,-10 10,9-10,0 0,0 0,0 0,0 0,1 0,-1 0,0 0,0 0,0-10,10 10,-10 0,0 0,0 0,-9-10,9 10,0 0,0 0,1 0,-10-10,9 10,0 0,0 0,1-10,-2 10,2-11,-1 11,9-9,-9 9,0 0,-9-11,10 11,-1-10,0 10,-9-10,9 10,-9-10,9 10,0 0,1-11,-10 2,9 9,0 0,0-11,-9 2,9-2,0 1,0 0,-9 0,0-1,0 2,0-2,0 1,0 0,0 0,10 10,-10-20,0 9,9 11,-9-9,0-2,0 1,0 0,0 0,9 10,-9-20,0 9,0 1,0 0,0 0,0 0,0 0,-9 0,9 0,0-11</inkml:trace>
          <inkml:trace contextRef="#ctx0" brushRef="#br0" timeOffset="67149.88">8803 5897,'0'-10,"0"-1,0 1,-10 10,10-10,-8 10,-2 0,1-10,0 10,0 0,9 10,-10-10,1 0,9 10,-9-10,0 0,9 10,0 1,-9-11,9 10,0 0,-9-10,9 10,0 0,0 0,-9-10,9 11,0-2,0 2,-10-11,10 10,0 0,0 0,-9 0,9 0,-9 1,9 9,-9-20,9 10,0 0,-9 0,9 1,0-2,-9-9,9 11,0-22,9 11,-9-20</inkml:trace>
          <inkml:trace contextRef="#ctx0" brushRef="#br0" timeOffset="67694.8">8619 6029,'10'0,"-1"0,0 0,0-11,0 11,0 0,1 0,-1 0,0 0,0 0,-9 11,9-11,0 0,0-11</inkml:trace>
          <inkml:trace contextRef="#ctx0" brushRef="#br0" timeOffset="132426.71">9004 6180,'-9'0,"9"11,0-1,0 0,-9-10,9 10,-9 0,-1 0,10 1,-9-11,0 9,0-9,0 0,9 11,-9-11,0 0,9 10,-10-10,1 0,0 0,9 10,-9-10,0 0,0 0,9 10,-10-10,1 0,0 0,0 10,0-10,0 0,-1 0,2 10,-2-10,1 0,0 0,0 10,-1-10,1 0,0 0,0 0,0 0,9 10,-9-10,0 0,-1 0,1 0,0 0,0 0,0 0,0 0,-1 0,10-10,-9 10,0 0,0 0,0 0,9-10,-9 10,-1 0,1 0,0 0,0 0,9-10,-9 10,9-10,-9 10,-1 0,1-10,0 0,0 10,0 0,0 0,9-10,-9 10,-1 0,10-11,-9 11,9-9,-9 9,0 0,9-11,-10 11,2 0,8-10,-10 10,1 0,9-10,-9 10,9-10,-9 10,0 0,9-10,-9 0,-1-1,1 11,9-9,-9 9,0-11,9 1,-9 0,0 10,9-10,-10 10,10-11,0 2,0-2,0 2,-9-2,9 1,0 0,-9 10,9-10,-9-1,9 2,0-2,0 1,0 0,-9 10,9-10,0 0,0 0,-9 10,9-11,0 2,0-2,-9 11,9-10,0 0,0 0,0 0,-10 0,10-1,0 1,0 0,10 10,-10-10,-10 10,20-10,-20 10,10-10,0 0,0 0,0-1,0 1,10 10,-10-10,0 0,0 0,0 0,0 0,0-1,0 1,9 0,-9 0,0 0,0 0,9 0,-9 0,9-1,-9 2,9-2,-9 1,9 10,-9-10,9 10,-9-10,10 0,-10 0,9 10,-9-11,9 11,-9-9,9-2,-9 1,9 10,0-10,1 0,-10-1,9 11,0-9,0-2,0 2,0-2,1 11,-10-10,8 10,-8-10,10 10,-10-10,9 10,0-11,0 11,-9-9,10 9,-1 0,-9-11,9 11,0-10,0 10,-9-10,9 10,0 0,-9-10,10 10,-10-10,9 10,0 0,-9-10,9 10,0 0,0-11,1 11,-1 0,-9-9,9 9,0 0,0 0,0 0,1 0,-1-11,0 11,0 0,0 0,0 0,1 0,-1 0,0 0,0 0,0 0,0 0,0 0,-9-10,10 10,-1 0,0 0,0 10,1-10,-2 0,2 0,-1 0,0 0,0 0,-9 11,9-11,0 0,1 0,-10 9,9-9,0 0,0 0,-9 11,9-11,0 0,1 0,-1 0,-9 10,9-10,0 0,0 10,0-10,-9 10,9-10,-9 10,0 0,10-10,-10 11,9-11,-9 9,9-9,-9 11,9-1,-9 0,10-10,-10 10,0 1,8-11,-8 9,10-9,-10 11,9-11,-9 9,9 2,0-11,-9 10,9-10,-9 10,0 0,0 1,9-11,-9 9,0 2,10-11,-10 10,0 0,9-10,-9 10,0 0,0 0,9-10,-9 11,0 9,9-20,-9 10,0 0,0 0,9 0,-9 0,0 0,0 0,0 1,9-1,-9 0,0 0,0 0,0 0,0 0,0 1,0-1,0 0,0 0,-9-10,9 10,0 0,-9-10,9 10,0 0,-9 1,9-1,0 0,-9 0,9 0,0 0,-9-10,9 11,0-2,-10-9,10 11,0-1,0 0,0 0,-9-10,9 10,0 0,0 1,0-2,0 2,-9-11,9 10,0 0,-9 0,9 1,-9-2,9 2,-9-11,9 9,0 2,-10-11,10 10,0 0,-8-10,8 10,0 1,-10-11,10 9,0 2,-9-11,9 10,0 0,-28 0</inkml:trace>
          <inkml:trace contextRef="#ctx0" brushRef="#br0" timeOffset="134273.21">8574 5339,'0'-9,"0"-2</inkml:trace>
          <inkml:trace contextRef="#ctx0" brushRef="#br0" timeOffset="9343.1">6512 6029,'10'0,"-10"9,0 2,0-1,0 0,0 0,0 1,0-2,0 2,-10-2,10 2,0-1,0 0,0 0,-9-20</inkml:trace>
          <inkml:trace contextRef="#ctx0" brushRef="#br0" timeOffset="11591.27">6760 6150,'0'0,"0"10,0 1,0-2,-9-9,9 11,0-1,0 0,-10 0,10 0,-9-10,9 10,-9 1,0-2,0 2,0-1,-1-10,1 0,9 10,-9-10,0 10,0-10,0 10,-1-10,1 0,0 10,0-10,-9 10,9-10,-19 10,19-10,-1 11,2-11,-2 0,-8 10,9-10,0 0,0 10,-1-10,1 0,0 0,0 0,0 0,0 0,-1 0,1 0,0 0,0 0,0 0,-1-10,2 10,-2 0,1 0,-9 0,8 0,2 0,-2-10,-8 10,9 0,0-11,0 11,-1 0,10-10,-9 10,-9-10,9 10,-1-10,1 10,0 0,9-10,-18 10,18-10,-19 0,11 10,-2-10,1 10,9-11,-9 11,0-9,-1-2,2 11,-2-10,10 0,-18-10,9 20,0-21,0 12,-1-2,10 1,-9 0,0 10,9-10,-9-1,0 2,-1-2,10-9,-8 10,8 0,0-11,-10 12,10-2,0 1,0 0,0 0,-9 10,9-20,0 9,0-9,0 10,0 0,0 0,9 0,-9 0,0-11,0 11,10 0,-10-10,0 10,8-11,-8 11,10-10,-10 10,9 0,-9 0,9-1,-9 1,0 0,9 0,0 0,-9 0,0 0,10 0,-10-1,9 11,-9-9,9 9,0-11,0 1,0 0,1 0,-2 0,11 10,-19-10,9 10,0-11,1 11,-2-9,2 9,-1 0,0-11,0 11,0-10,0 10,1-10,-1 10,0 0,0 0,-9-10,9 10,1 0,-1 0,0 0,0 0,0 0,0 0,1 0,-2 0,2 0,-1 0,0-11,0 11,1 11,-2-11,2 0,-1 0,9 0,-9 0,1 0,-1 0,0 0,0 10,0-10,0 0,1 0,-1 0,0 10,0-10,0 0,0 10,1-10,-2 0,2 11,-1-11,0 9,0-9,1 11,-1-1,0-10,0 0,0 10,0-10,-9 10,9-10,1 10,-1 0,0-10,-9 11,9-2,-9 2,9-11,-9 10,9-10,-9 10,0 0,10-10,-1 10,0 0,0 0,-9 0,9-10,-9 11,0-1,9-10,-9 10,0 0,10 0,-10 0,0 0,9-10,-9 11,0-1,0 0,0 0,0 0,9 0,-9 0,0 0,0 1,0-1,0 0,0 0,0 0,0 0,0 1,0-2,0 2,0-1,0 0,0 0,-9 0,9 11,0-12,-9-9,9 21,0-11,-10-10,10 10,-9 10,0-9,0-2,9 2,-9-1,0-10,9 10,-10 0,1-10,9 11,-9-11,9 9,-9-9,9 11,0-31</inkml:trace>
          <inkml:trace contextRef="#ctx0" brushRef="#br0" timeOffset="8826.46">6265 5826,'0'-10,"0"0,0-1,0 22,0-1,0 0,9 0,-9 0,0 0,0 0,9 0,-9 1,0-1,0 0,0 10,10-10,-10 10,8-9,-8-1,0 0,0 0,10 0,-10 0,0 1,0-2,0 2,9-1,-9 0,0 0,9-10,-9-10,0 0,9 0,-9-1,10 2,-2-12,-8 11,10 0,-1-10,0 0,0 9,0-9,-9 10,10-10,-1 9,0-9,0 10,-9-10,9 10,0 0,-9-1,10 11,-10-10,9 10,-9-10,9 0,-9 20,0 10</inkml:trace>
          <inkml:trace contextRef="#ctx0" brushRef="#br0" timeOffset="61895.25">7438 5339,'-10'0,"10"11,0-1,0 0,0 0,0 0,0 0,0 10,0-9,0 19,0-19,0 9,-9-11,9 2,0-1,0 0,0 0,-9 10,9-9,0-1,-9-10,9 10,0 0,-9-10,9 10,9-10,-9-10,0 0,9 0,0 0,-9-1,9 11,-9-9,10 9,-1-11,0 11,0-10,0 10,1 0,-2 0,2 0,-1-10,0 10,10 0,-11-10,2 10,-1 0,0 0,0 0,1 0,-2 0,-8 10,10-10,-10 10,9-10,-9 10,0 1,9-11,-9 9,0 2,0-1,0 0,0 0,0 0,-9-10,9 10,-9 1,9-2,-10-9,2 11,-2-1,1-10,0 10,0-10,-1 10,2-10,-2 10,1-10,0 0,0 0,-1 0,2 0,8-10,-10 10,1-10,9 0,-9 10,9-10,0-1,0 2,-9 9,9-11,0 1,0-10</inkml:trace>
        </inkml:traceGroup>
      </inkml:traceGroup>
    </inkml:traceGroup>
    <inkml:traceGroup>
      <inkml:annotationXML>
        <emma:emma xmlns:emma="http://www.w3.org/2003/04/emma" version="1.0">
          <emma:interpretation id="{D68412C2-3AC2-451E-B384-98B05570D55C}" emma:medium="tactile" emma:mode="ink">
            <msink:context xmlns:msink="http://schemas.microsoft.com/ink/2010/main" type="paragraph" rotatedBoundingBox="7904,10728 8937,8009 10355,8547 9322,11267" alignmentLevel="2"/>
          </emma:interpretation>
        </emma:emma>
      </inkml:annotationXML>
      <inkml:traceGroup>
        <inkml:annotationXML>
          <emma:emma xmlns:emma="http://www.w3.org/2003/04/emma" version="1.0">
            <emma:interpretation id="{8BC5D563-4B4F-43ED-8198-DB5D41051AC9}" emma:medium="tactile" emma:mode="ink">
              <msink:context xmlns:msink="http://schemas.microsoft.com/ink/2010/main" type="line" rotatedBoundingBox="7904,10728 8937,8009 10355,8547 9322,11267"/>
            </emma:interpretation>
          </emma:emma>
        </inkml:annotationXML>
        <inkml:traceGroup>
          <inkml:annotationXML>
            <emma:emma xmlns:emma="http://www.w3.org/2003/04/emma" version="1.0">
              <emma:interpretation id="{E6FB5112-C0CC-4BC4-9E87-A1F8D5C05846}" emma:medium="tactile" emma:mode="ink">
                <msink:context xmlns:msink="http://schemas.microsoft.com/ink/2010/main" type="inkWord" rotatedBoundingBox="7904,10728 8937,8009 10355,8547 9322,11267">
                  <msink:destinationLink direction="with" ref="{3C39ABA8-7A1E-41CF-8EA3-95178E65285C}"/>
                  <msink:destinationLink direction="with" ref="{45909732-CC69-4C41-A1FE-8BC6D920D556}"/>
                  <msink:destinationLink direction="to" ref="{003B2C1A-EC64-4420-A10A-1DAE14611656}"/>
                </msink:context>
              </emma:interpretation>
              <emma:one-of disjunction-type="recognition" id="oneOf3">
                <emma:interpretation id="interp15" emma:lang="" emma:confidence="0">
                  <emma:literal>Gas</emma:literal>
                </emma:interpretation>
                <emma:interpretation id="interp16" emma:lang="" emma:confidence="0">
                  <emma:literal>Gee</emma:literal>
                </emma:interpretation>
                <emma:interpretation id="interp17" emma:lang="" emma:confidence="0">
                  <emma:literal>G.</emma:literal>
                </emma:interpretation>
                <emma:interpretation id="interp18" emma:lang="" emma:confidence="0">
                  <emma:literal>Ge.</emma:literal>
                </emma:interpretation>
                <emma:interpretation id="interp19" emma:lang="" emma:confidence="0">
                  <emma:literal>G,</emma:literal>
                </emma:interpretation>
              </emma:one-of>
            </emma:emma>
          </inkml:annotationXML>
          <inkml:trace contextRef="#ctx0" brushRef="#br0" timeOffset="34440.58">6732 8095,'0'0,"0"-10,0 0,0 0,-9 10,9-11,0 2,-9 9,9-11,-9 2,0-2,-1 1,10 0,-9 10,9-10,-9 10,0-11,9 2,-9 9,9-11,-9 11,-1-10,1 10,0-10,0 0,0 10,0 0,0-10,-1 10,1 0,9-10,-9 10,9-11,-9 11,-1-9,2 9,-2 0,1-11,0 11,0 0,0-10,0 10,-1-10,1 10,0 0,0-10,0 10,0 0,-1 0,1 0,0 0,0 0,9-10,-19 10,11 0,-2 0,1 0,0 0,0 0,-1 0,2 0,-2 10,1-10,0 0,0 0,0 0,0 10,-1-10,1 0,0 10,0-10,-10 10,10 1,0-11,0 0,0 9,0-9,-1 0,10 11,-8-11,-2 10,1 0,0-10,-10 20,11-10,-2-10,1 11,0-11,0 9,0 2,0-1,-1-10,1 20,0-9,9-2,-9-9,9 11,-9-11,9 9,-10 2,10-1,-8 0,8 0,0 1,-10-11,10 9,0 2,0-1,-9 0,9 0,-9 0,9 0,0 1,-9-11,9 9,0 2,-10-1,10 0,0 0,0 0,0 0,0 11,10-11,-10 0,0 0,9 0,-9 0,0 0,0 0,9-10,-9 11,9-1,1 10,-2-10,2 0,-10 0,9 0,0 1,0-1,0 0,-9 0,10-10,-1 10,0-10,0 10,0-10,0 11,1-11,-2 0,2 9,-1 2,0-11,0 0,-9 10,10-10,-2 0,2 10,-1-10,-9 10,9-10,0 10,0-10,0 0,-9 10,10-10,-1 0,0 0,0 0,0 11,1-11,-1 9,0-9,0 0,0 0,0 0,1 0,-2 0,2 0,-1 0,0 0,0-9,1 9,-2 0,2 0,-1-11,0 11,0 0,0-10,1 10,-1 0,0-10,0 10,0-10,0 10,1 0,-1-10,0 10,0 0,-9-10,9 10,0 0,1-11,-2 11,2 0,-10-9,9 9,0 0,0-11,1 1,-1 0,0 10,0-10,0 0,0 0,0-1,1 11,-1-10,0 0,-9 0,9 0,-9 0,9 0,0 0,-9-1,10 1,-10 0,0 0,9 10,-9-10,0 0,0 0,9 0,-9-1,0 1,9 10,-9-10,0 0,0 0,0 0,0 0,0-1,0 2,0-2,0 1,0 0,0 0,0 0,0 0,0-1,-9 11,9-9,-9-2</inkml:trace>
          <inkml:trace contextRef="#ctx0" brushRef="#br0" timeOffset="39055.11">6210 8034,'0'0,"0"-9,0 18,9-9,-9 11,0-2,0 2,0-1,0 0,9 0,-9 1,10-2,-10 2,9-1,-9 0,0 0,9 0,-9 0,0 1,9-2,-9 2,9-1,-9 0,9-10,-9-10,10 10,-10-10,8 10,-8-11,10 11,-10-9,9-2,-9 1,9 0,-9 0,0 0,0 0,9-1,-9-9,10 20,-10-10,0 0,8 0,-8-1,0 2,0-2,10 2,-10-2,0 1,0 0,9 10,-9-10</inkml:trace>
          <inkml:trace contextRef="#ctx0" brushRef="#br0" timeOffset="40838.37">6375 8288,'0'-10,"0"-1,0 1,9 10,-9-10,9 10,-9-10,9 0,1 10,-10-10,9 10,0 0,0 0,0 0,0 10,1-10,-1 10,0-10,-9 10,9-10,-9 10,-9-10,9 10,0 1,-9-1,0 0,9 0,-10-10,10 10,0 0,-9 0,9 0,-9 1,9-1,-9 0,9 0,-9-10,0 10,-1-10,10 10,-9-10,9 10,9-10,-9-10,10 10,-10-10,9 10,0 0,0 0,-9-10,9 10,0 0,1 0,-1-10,0 10,0 0,0 0,0-10,1 10,-2 0,2 0,-1 0,-9-10,9 10,0 0,1 0,-29 0</inkml:trace>
          <inkml:trace contextRef="#ctx0" brushRef="#br0" timeOffset="31671.47">6751 7123,'0'-11,"0"1,9 10,-9-10,0 0,0 0,-9 0,9 0,0 0,-10 10,10-11,-9 1,0 10,9-10,-9 10,0 0,0-10,-1 10,1 10,0-10,0 0,0 0,9 10,-9-10,-1 10,1-10,9 11,-9-1,0 0,0 0,9 0,-9-10,0 20,9-10,0 11,-10-11,10 0,0 0,0 0,0 0,0 0,10 1,-10-1,9 0,-9 0,9-10,-9 10,9-10,0 0,0-10,10 10,-10-10,0 0,0 0,9-1,-8 1,8 0,-18 0,9 0,0 0,-9 0,9 10,-9-10,0-1,10 1,-10 0,0 0,0 0,9 10,-18-10,18 10,-9 10,-9-10,9 20,0-10,0 0,0 1,0-1,0 10,0-10,0 0,0 0,9 0,-9 1,0-1,0 0,9-10,-9 10,9-10,0 0,-9-10,9 10,10-31</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3E56B-8C3F-4377-BFB5-81DA6DDB8AB7}"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511AB-065F-43F7-A3F4-C099BF9B2A7D}" type="slidenum">
              <a:rPr lang="en-US" smtClean="0"/>
              <a:t>‹#›</a:t>
            </a:fld>
            <a:endParaRPr lang="en-US"/>
          </a:p>
        </p:txBody>
      </p:sp>
    </p:spTree>
    <p:extLst>
      <p:ext uri="{BB962C8B-B14F-4D97-AF65-F5344CB8AC3E}">
        <p14:creationId xmlns:p14="http://schemas.microsoft.com/office/powerpoint/2010/main" val="219504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rtl="1">
              <a:defRPr sz="6600">
                <a:cs typeface="B Mitra" panose="00000400000000000000"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rtl="1">
              <a:buNone/>
              <a:defRPr sz="1800" b="0" cap="all" baseline="0">
                <a:solidFill>
                  <a:schemeClr val="tx1"/>
                </a:solidFill>
                <a:cs typeface="B Mitra" panose="00000400000000000000" pitchFamily="2" charset="-78"/>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0654A-1D15-4B63-AC7F-839A2D962A1C}" type="datetime1">
              <a:rPr lang="en-US" smtClean="0"/>
              <a:t>11/6/2022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BC0268-C877-4141-A492-336B2AA29CAA}"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E6D65-966E-4A13-906C-4A1107B67A71}"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04365" y="137438"/>
            <a:ext cx="10748373" cy="754870"/>
          </a:xfrm>
        </p:spPr>
        <p:txBody>
          <a:bodyPr/>
          <a:lstStyle>
            <a:lvl1pPr algn="r" rtl="1">
              <a:defRPr>
                <a:solidFill>
                  <a:schemeClr val="accent4">
                    <a:lumMod val="50000"/>
                  </a:schemeClr>
                </a:solidFill>
                <a:effectLst>
                  <a:outerShdw blurRad="38100" dist="38100" dir="2700000" algn="tl">
                    <a:srgbClr val="000000">
                      <a:alpha val="43137"/>
                    </a:srgbClr>
                  </a:outerShdw>
                </a:effectLst>
                <a:cs typeface="B Yekan" panose="00000400000000000000" pitchFamily="2" charset="-78"/>
              </a:defRPr>
            </a:lvl1pPr>
          </a:lstStyle>
          <a:p>
            <a:r>
              <a:rPr lang="en-US"/>
              <a:t>Click to edit Master title style</a:t>
            </a:r>
            <a:endParaRPr lang="en-US" dirty="0"/>
          </a:p>
        </p:txBody>
      </p:sp>
      <p:sp>
        <p:nvSpPr>
          <p:cNvPr id="3" name="Content Placeholder 2"/>
          <p:cNvSpPr>
            <a:spLocks noGrp="1"/>
          </p:cNvSpPr>
          <p:nvPr>
            <p:ph idx="1"/>
          </p:nvPr>
        </p:nvSpPr>
        <p:spPr>
          <a:xfrm>
            <a:off x="110191" y="956846"/>
            <a:ext cx="11942547" cy="5046824"/>
          </a:xfrm>
        </p:spPr>
        <p:txBody>
          <a:bodyPr anchor="t"/>
          <a:lstStyle>
            <a:lvl1pPr algn="r" rtl="1">
              <a:lnSpc>
                <a:spcPct val="150000"/>
              </a:lnSpc>
              <a:defRPr>
                <a:cs typeface="B Yekan" panose="00000400000000000000" pitchFamily="2" charset="-78"/>
              </a:defRPr>
            </a:lvl1pPr>
            <a:lvl2pPr algn="r" rtl="1">
              <a:lnSpc>
                <a:spcPct val="150000"/>
              </a:lnSpc>
              <a:defRPr>
                <a:cs typeface="B Yekan" panose="00000400000000000000" pitchFamily="2" charset="-78"/>
              </a:defRPr>
            </a:lvl2pPr>
            <a:lvl3pPr algn="r" rtl="1">
              <a:lnSpc>
                <a:spcPct val="150000"/>
              </a:lnSpc>
              <a:defRPr>
                <a:cs typeface="B Yekan" panose="00000400000000000000" pitchFamily="2" charset="-78"/>
              </a:defRPr>
            </a:lvl3pPr>
            <a:lvl4pPr algn="r" rtl="1">
              <a:lnSpc>
                <a:spcPct val="150000"/>
              </a:lnSpc>
              <a:defRPr>
                <a:cs typeface="B Yekan" panose="00000400000000000000" pitchFamily="2" charset="-78"/>
              </a:defRPr>
            </a:lvl4pPr>
            <a:lvl5pPr algn="r" rtl="1">
              <a:lnSpc>
                <a:spcPct val="150000"/>
              </a:lnSpc>
              <a:defRPr>
                <a:cs typeface="B Yekan"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341598A5-9555-444A-8AAF-A8CD94EAA19A}" type="datetime1">
              <a:rPr lang="en-US" smtClean="0"/>
              <a:t>11/6/2022</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p>
            <a:fld id="{6D22F896-40B5-4ADD-8801-0D06FADFA095}" type="slidenum">
              <a:rPr lang="en-US" dirty="0"/>
              <a:t>‹#›</a:t>
            </a:fld>
            <a:endParaRPr lang="en-US" dirty="0"/>
          </a:p>
        </p:txBody>
      </p:sp>
      <p:cxnSp>
        <p:nvCxnSpPr>
          <p:cNvPr id="33" name="Straight Connector 32"/>
          <p:cNvCxnSpPr/>
          <p:nvPr/>
        </p:nvCxnSpPr>
        <p:spPr>
          <a:xfrm flipV="1">
            <a:off x="110191" y="892308"/>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106158-7C8E-4D84-9B99-BC7ABCE87AFE}"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3C5B2A-7BB8-4862-B626-24BB290762EA}" type="datetime1">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05988-CB88-4A40-9E6B-47666E07534C}" type="datetime1">
              <a:rPr lang="en-US" smtClean="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915752-5A54-44C6-8D08-984F6652A05E}" type="datetime1">
              <a:rPr lang="en-US" smtClean="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B1014-32AE-438F-B365-EEE8A457C446}" type="datetime1">
              <a:rPr lang="en-US" smtClean="0"/>
              <a:t>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38F9E8-94C8-4110-9793-F4E7B163F9AA}" type="datetime1">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D8A8742-7228-40A2-B8BC-DD96C9E1F26A}" type="datetime1">
              <a:rPr lang="en-US" smtClean="0"/>
              <a:t>11/6/2022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424142E-793E-4D29-A495-F8A146A760AD}" type="datetime1">
              <a:rPr lang="en-US" smtClean="0"/>
              <a:t>11/6/2022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ref.shahed.ac.ir/haghighatdoost" TargetMode="External"/><Relationship Id="rId4" Type="http://schemas.openxmlformats.org/officeDocument/2006/relationships/hyperlink" Target="mailto:haghighatdoost@shahed.ac.i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3.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8" Type="http://schemas.openxmlformats.org/officeDocument/2006/relationships/image" Target="../media/image1610.png"/><Relationship Id="rId13" Type="http://schemas.openxmlformats.org/officeDocument/2006/relationships/image" Target="../media/image210.png"/><Relationship Id="rId18" Type="http://schemas.openxmlformats.org/officeDocument/2006/relationships/image" Target="../media/image260.png"/><Relationship Id="rId26" Type="http://schemas.openxmlformats.org/officeDocument/2006/relationships/image" Target="../media/image340.png"/><Relationship Id="rId3" Type="http://schemas.openxmlformats.org/officeDocument/2006/relationships/image" Target="../media/image110.png"/><Relationship Id="rId21" Type="http://schemas.openxmlformats.org/officeDocument/2006/relationships/image" Target="../media/image290.png"/><Relationship Id="rId7" Type="http://schemas.openxmlformats.org/officeDocument/2006/relationships/image" Target="../media/image1510.png"/><Relationship Id="rId12" Type="http://schemas.openxmlformats.org/officeDocument/2006/relationships/image" Target="../media/image200.png"/><Relationship Id="rId17" Type="http://schemas.openxmlformats.org/officeDocument/2006/relationships/image" Target="../media/image250.png"/><Relationship Id="rId25" Type="http://schemas.openxmlformats.org/officeDocument/2006/relationships/image" Target="../media/image330.png"/><Relationship Id="rId2" Type="http://schemas.openxmlformats.org/officeDocument/2006/relationships/image" Target="../media/image100.png"/><Relationship Id="rId16" Type="http://schemas.openxmlformats.org/officeDocument/2006/relationships/image" Target="../media/image240.png"/><Relationship Id="rId20" Type="http://schemas.openxmlformats.org/officeDocument/2006/relationships/image" Target="../media/image280.png"/><Relationship Id="rId29"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0.png"/><Relationship Id="rId24" Type="http://schemas.openxmlformats.org/officeDocument/2006/relationships/image" Target="../media/image320.png"/><Relationship Id="rId5" Type="http://schemas.openxmlformats.org/officeDocument/2006/relationships/image" Target="../media/image1310.png"/><Relationship Id="rId15" Type="http://schemas.openxmlformats.org/officeDocument/2006/relationships/image" Target="../media/image230.png"/><Relationship Id="rId23" Type="http://schemas.openxmlformats.org/officeDocument/2006/relationships/image" Target="../media/image310.png"/><Relationship Id="rId28" Type="http://schemas.openxmlformats.org/officeDocument/2006/relationships/image" Target="../media/image36.png"/><Relationship Id="rId10" Type="http://schemas.openxmlformats.org/officeDocument/2006/relationships/image" Target="../media/image180.png"/><Relationship Id="rId19" Type="http://schemas.openxmlformats.org/officeDocument/2006/relationships/image" Target="../media/image270.png"/><Relationship Id="rId31" Type="http://schemas.openxmlformats.org/officeDocument/2006/relationships/image" Target="../media/image39.png"/><Relationship Id="rId4" Type="http://schemas.openxmlformats.org/officeDocument/2006/relationships/image" Target="../media/image120.png"/><Relationship Id="rId9" Type="http://schemas.openxmlformats.org/officeDocument/2006/relationships/image" Target="../media/image174.png"/><Relationship Id="rId14" Type="http://schemas.openxmlformats.org/officeDocument/2006/relationships/image" Target="../media/image220.png"/><Relationship Id="rId22" Type="http://schemas.openxmlformats.org/officeDocument/2006/relationships/image" Target="../media/image300.png"/><Relationship Id="rId27" Type="http://schemas.openxmlformats.org/officeDocument/2006/relationships/image" Target="../media/image35.png"/><Relationship Id="rId30"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6.png"/><Relationship Id="rId21" Type="http://schemas.openxmlformats.org/officeDocument/2006/relationships/image" Target="../media/image60.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5.png"/><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9.png"/><Relationship Id="rId1" Type="http://schemas.openxmlformats.org/officeDocument/2006/relationships/slideLayout" Target="../slideLayouts/slideLayout2.xml"/><Relationship Id="rId11" Type="http://schemas.openxmlformats.org/officeDocument/2006/relationships/image" Target="../media/image50.png"/><Relationship Id="rId24" Type="http://schemas.openxmlformats.org/officeDocument/2006/relationships/image" Target="../media/image64.png"/><Relationship Id="rId15" Type="http://schemas.openxmlformats.org/officeDocument/2006/relationships/image" Target="../media/image54.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49.png"/><Relationship Id="rId19" Type="http://schemas.openxmlformats.org/officeDocument/2006/relationships/image" Target="../media/image58.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7.png"/></Relationships>
</file>

<file path=ppt/slides/_rels/slide22.xml.rels><?xml version="1.0" encoding="UTF-8" standalone="yes"?>
<Relationships xmlns="http://schemas.openxmlformats.org/package/2006/relationships"><Relationship Id="rId13" Type="http://schemas.openxmlformats.org/officeDocument/2006/relationships/image" Target="../media/image80.png"/><Relationship Id="rId39" Type="http://schemas.openxmlformats.org/officeDocument/2006/relationships/image" Target="../media/image90.png"/><Relationship Id="rId34" Type="http://schemas.openxmlformats.org/officeDocument/2006/relationships/image" Target="../media/image85.png"/><Relationship Id="rId42" Type="http://schemas.openxmlformats.org/officeDocument/2006/relationships/image" Target="../media/image93.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33" Type="http://schemas.openxmlformats.org/officeDocument/2006/relationships/image" Target="../media/image101.png"/><Relationship Id="rId38" Type="http://schemas.openxmlformats.org/officeDocument/2006/relationships/image" Target="../media/image89.png"/><Relationship Id="rId46" Type="http://schemas.openxmlformats.org/officeDocument/2006/relationships/image" Target="../media/image105.png"/><Relationship Id="rId2" Type="http://schemas.openxmlformats.org/officeDocument/2006/relationships/image" Target="../media/image690.png"/><Relationship Id="rId16" Type="http://schemas.openxmlformats.org/officeDocument/2006/relationships/image" Target="../media/image83.png"/><Relationship Id="rId29" Type="http://schemas.openxmlformats.org/officeDocument/2006/relationships/image" Target="../media/image96.png"/><Relationship Id="rId41"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32" Type="http://schemas.openxmlformats.org/officeDocument/2006/relationships/image" Target="../media/image99.png"/><Relationship Id="rId37" Type="http://schemas.openxmlformats.org/officeDocument/2006/relationships/image" Target="../media/image88.png"/><Relationship Id="rId40" Type="http://schemas.openxmlformats.org/officeDocument/2006/relationships/image" Target="../media/image91.png"/><Relationship Id="rId45" Type="http://schemas.openxmlformats.org/officeDocument/2006/relationships/image" Target="../media/image104.png"/><Relationship Id="rId5" Type="http://schemas.openxmlformats.org/officeDocument/2006/relationships/image" Target="../media/image72.png"/><Relationship Id="rId15" Type="http://schemas.openxmlformats.org/officeDocument/2006/relationships/image" Target="../media/image82.png"/><Relationship Id="rId28" Type="http://schemas.openxmlformats.org/officeDocument/2006/relationships/image" Target="../media/image95.png"/><Relationship Id="rId36" Type="http://schemas.openxmlformats.org/officeDocument/2006/relationships/image" Target="../media/image87.png"/><Relationship Id="rId10" Type="http://schemas.openxmlformats.org/officeDocument/2006/relationships/image" Target="../media/image77.png"/><Relationship Id="rId31" Type="http://schemas.openxmlformats.org/officeDocument/2006/relationships/image" Target="../media/image98.png"/><Relationship Id="rId44" Type="http://schemas.openxmlformats.org/officeDocument/2006/relationships/image" Target="../media/image103.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7" Type="http://schemas.openxmlformats.org/officeDocument/2006/relationships/image" Target="../media/image94.png"/><Relationship Id="rId30" Type="http://schemas.openxmlformats.org/officeDocument/2006/relationships/image" Target="../media/image97.png"/><Relationship Id="rId35" Type="http://schemas.openxmlformats.org/officeDocument/2006/relationships/image" Target="../media/image86.png"/><Relationship Id="rId43" Type="http://schemas.openxmlformats.org/officeDocument/2006/relationships/image" Target="../media/image102.png"/><Relationship Id="rId8" Type="http://schemas.openxmlformats.org/officeDocument/2006/relationships/image" Target="../media/image75.png"/><Relationship Id="rId3"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4.png"/><Relationship Id="rId26" Type="http://schemas.openxmlformats.org/officeDocument/2006/relationships/image" Target="../media/image132.png"/><Relationship Id="rId3" Type="http://schemas.openxmlformats.org/officeDocument/2006/relationships/image" Target="../media/image107.png"/><Relationship Id="rId21" Type="http://schemas.openxmlformats.org/officeDocument/2006/relationships/image" Target="../media/image127.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3.png"/><Relationship Id="rId25" Type="http://schemas.openxmlformats.org/officeDocument/2006/relationships/image" Target="../media/image131.png"/><Relationship Id="rId2" Type="http://schemas.openxmlformats.org/officeDocument/2006/relationships/image" Target="../media/image106.png"/><Relationship Id="rId16" Type="http://schemas.openxmlformats.org/officeDocument/2006/relationships/image" Target="../media/image122.png"/><Relationship Id="rId20" Type="http://schemas.openxmlformats.org/officeDocument/2006/relationships/image" Target="../media/image126.png"/><Relationship Id="rId29"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30.png"/><Relationship Id="rId5" Type="http://schemas.openxmlformats.org/officeDocument/2006/relationships/image" Target="../media/image109.png"/><Relationship Id="rId15" Type="http://schemas.openxmlformats.org/officeDocument/2006/relationships/image" Target="../media/image121.png"/><Relationship Id="rId23" Type="http://schemas.openxmlformats.org/officeDocument/2006/relationships/image" Target="../media/image129.png"/><Relationship Id="rId28" Type="http://schemas.openxmlformats.org/officeDocument/2006/relationships/image" Target="../media/image134.png"/><Relationship Id="rId10" Type="http://schemas.openxmlformats.org/officeDocument/2006/relationships/image" Target="../media/image115.png"/><Relationship Id="rId19" Type="http://schemas.openxmlformats.org/officeDocument/2006/relationships/image" Target="../media/image125.png"/><Relationship Id="rId4" Type="http://schemas.openxmlformats.org/officeDocument/2006/relationships/image" Target="../media/image108.pn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8.png"/><Relationship Id="rId27" Type="http://schemas.openxmlformats.org/officeDocument/2006/relationships/image" Target="../media/image133.png"/><Relationship Id="rId30" Type="http://schemas.openxmlformats.org/officeDocument/2006/relationships/image" Target="../media/image136.png"/></Relationships>
</file>

<file path=ppt/slides/_rels/slide2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2.png"/></Relationships>
</file>

<file path=ppt/slides/_rels/slide31.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customXml" Target="../ink/ink3.xml"/><Relationship Id="rId4" Type="http://schemas.openxmlformats.org/officeDocument/2006/relationships/image" Target="../media/image371.png"/></Relationships>
</file>

<file path=ppt/slides/_rels/slide33.xml.rels><?xml version="1.0" encoding="UTF-8" standalone="yes"?>
<Relationships xmlns="http://schemas.openxmlformats.org/package/2006/relationships"><Relationship Id="rId8" Type="http://schemas.openxmlformats.org/officeDocument/2006/relationships/image" Target="../media/image147.emf"/><Relationship Id="rId13" Type="http://schemas.openxmlformats.org/officeDocument/2006/relationships/customXml" Target="../ink/ink9.xml"/><Relationship Id="rId18" Type="http://schemas.openxmlformats.org/officeDocument/2006/relationships/image" Target="../media/image152.emf"/><Relationship Id="rId26" Type="http://schemas.openxmlformats.org/officeDocument/2006/relationships/image" Target="../media/image156.emf"/><Relationship Id="rId3" Type="http://schemas.openxmlformats.org/officeDocument/2006/relationships/customXml" Target="../ink/ink4.xml"/><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149.emf"/><Relationship Id="rId17" Type="http://schemas.openxmlformats.org/officeDocument/2006/relationships/customXml" Target="../ink/ink11.xml"/><Relationship Id="rId25" Type="http://schemas.openxmlformats.org/officeDocument/2006/relationships/customXml" Target="../ink/ink15.xml"/><Relationship Id="rId2" Type="http://schemas.openxmlformats.org/officeDocument/2006/relationships/image" Target="../media/image1460.png"/><Relationship Id="rId16" Type="http://schemas.openxmlformats.org/officeDocument/2006/relationships/image" Target="../media/image151.emf"/><Relationship Id="rId20" Type="http://schemas.openxmlformats.org/officeDocument/2006/relationships/image" Target="../media/image153.emf"/><Relationship Id="rId1" Type="http://schemas.openxmlformats.org/officeDocument/2006/relationships/slideLayout" Target="../slideLayouts/slideLayout2.xml"/><Relationship Id="rId6" Type="http://schemas.openxmlformats.org/officeDocument/2006/relationships/image" Target="../media/image146.emf"/><Relationship Id="rId11" Type="http://schemas.openxmlformats.org/officeDocument/2006/relationships/customXml" Target="../ink/ink8.xml"/><Relationship Id="rId24" Type="http://schemas.openxmlformats.org/officeDocument/2006/relationships/image" Target="../media/image155.emf"/><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147.png"/><Relationship Id="rId10" Type="http://schemas.openxmlformats.org/officeDocument/2006/relationships/image" Target="../media/image148.emf"/><Relationship Id="rId19" Type="http://schemas.openxmlformats.org/officeDocument/2006/relationships/customXml" Target="../ink/ink12.xml"/><Relationship Id="rId4" Type="http://schemas.openxmlformats.org/officeDocument/2006/relationships/image" Target="../media/image145.emf"/><Relationship Id="rId9" Type="http://schemas.openxmlformats.org/officeDocument/2006/relationships/customXml" Target="../ink/ink7.xml"/><Relationship Id="rId14" Type="http://schemas.openxmlformats.org/officeDocument/2006/relationships/image" Target="../media/image150.emf"/><Relationship Id="rId22" Type="http://schemas.openxmlformats.org/officeDocument/2006/relationships/image" Target="../media/image154.emf"/><Relationship Id="rId27" Type="http://schemas.openxmlformats.org/officeDocument/2006/relationships/customXml" Target="../ink/ink16.xml"/></Relationships>
</file>

<file path=ppt/slides/_rels/slide3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1500.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42.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2.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0.png"/><Relationship Id="rId1" Type="http://schemas.openxmlformats.org/officeDocument/2006/relationships/slideLayout" Target="../slideLayouts/slideLayout2.xml"/><Relationship Id="rId6" Type="http://schemas.openxmlformats.org/officeDocument/2006/relationships/image" Target="../media/image1570.png"/><Relationship Id="rId5" Type="http://schemas.openxmlformats.org/officeDocument/2006/relationships/image" Target="../media/image156.png"/><Relationship Id="rId15" Type="http://schemas.openxmlformats.org/officeDocument/2006/relationships/image" Target="../media/image31.emf"/><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customXml" Target="../ink/ink21.xml"/></Relationships>
</file>

<file path=ppt/slides/_rels/slide43.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1620.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57.png"/><Relationship Id="rId5" Type="http://schemas.openxmlformats.org/officeDocument/2006/relationships/image" Target="../media/image165.png"/><Relationship Id="rId10" Type="http://schemas.openxmlformats.org/officeDocument/2006/relationships/customXml" Target="../ink/ink22.xml"/><Relationship Id="rId4" Type="http://schemas.openxmlformats.org/officeDocument/2006/relationships/image" Target="../media/image164.png"/><Relationship Id="rId9" Type="http://schemas.openxmlformats.org/officeDocument/2006/relationships/image" Target="../media/image169.png"/></Relationships>
</file>

<file path=ppt/slides/_rels/slide44.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172.png"/><Relationship Id="rId4" Type="http://schemas.openxmlformats.org/officeDocument/2006/relationships/customXml" Target="../ink/ink23.xml"/></Relationships>
</file>

<file path=ppt/slides/_rels/slide45.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1720.png"/><Relationship Id="rId1" Type="http://schemas.openxmlformats.org/officeDocument/2006/relationships/slideLayout" Target="../slideLayouts/slideLayout2.xml"/><Relationship Id="rId4" Type="http://schemas.openxmlformats.org/officeDocument/2006/relationships/image" Target="../media/image173.png"/></Relationships>
</file>

<file path=ppt/slides/_rels/slide46.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1730.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6929"/>
            <a:ext cx="4071661" cy="2486024"/>
          </a:xfrm>
          <a:prstGeom prst="rect">
            <a:avLst/>
          </a:prstGeom>
        </p:spPr>
      </p:pic>
      <p:sp>
        <p:nvSpPr>
          <p:cNvPr id="2" name="Title 1"/>
          <p:cNvSpPr>
            <a:spLocks noGrp="1"/>
          </p:cNvSpPr>
          <p:nvPr>
            <p:ph type="ctrTitle"/>
          </p:nvPr>
        </p:nvSpPr>
        <p:spPr/>
        <p:txBody>
          <a:bodyPr/>
          <a:lstStyle/>
          <a:p>
            <a:r>
              <a:rPr lang="fa-IR" dirty="0"/>
              <a:t>نظريه زبانها و ماشين ها</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0140" y="21480"/>
            <a:ext cx="3571508" cy="1738134"/>
          </a:xfrm>
          <a:prstGeom prst="rect">
            <a:avLst/>
          </a:prstGeom>
        </p:spPr>
      </p:pic>
      <p:sp>
        <p:nvSpPr>
          <p:cNvPr id="8" name="Subtitle 2"/>
          <p:cNvSpPr txBox="1">
            <a:spLocks/>
          </p:cNvSpPr>
          <p:nvPr/>
        </p:nvSpPr>
        <p:spPr>
          <a:xfrm>
            <a:off x="2646566" y="3531204"/>
            <a:ext cx="8637072" cy="2571749"/>
          </a:xfrm>
          <a:prstGeom prst="rect">
            <a:avLst/>
          </a:prstGeom>
        </p:spPr>
        <p:txBody>
          <a:bodyPr vert="horz" lIns="91440" tIns="91440" rIns="91440" bIns="91440" rtlCol="0">
            <a:normAutofit fontScale="92500" lnSpcReduction="20000"/>
          </a:bodyPr>
          <a:lstStyle>
            <a:lvl1pPr marL="0" indent="0" algn="r" defTabSz="914400" rtl="1"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B Mitra" panose="00000400000000000000" pitchFamily="2" charset="-78"/>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a-IR" sz="3000" dirty="0">
                <a:solidFill>
                  <a:schemeClr val="accent3">
                    <a:lumMod val="50000"/>
                  </a:schemeClr>
                </a:solidFill>
              </a:rPr>
              <a:t>فصل سوم: زبانهای منظم و گرامرهای منظم</a:t>
            </a:r>
            <a:endParaRPr lang="en-US" sz="3000" dirty="0">
              <a:solidFill>
                <a:schemeClr val="accent3">
                  <a:lumMod val="50000"/>
                </a:schemeClr>
              </a:solidFill>
            </a:endParaRPr>
          </a:p>
          <a:p>
            <a:r>
              <a:rPr lang="fa-IR" sz="2400" cap="none" dirty="0">
                <a:cs typeface="B Yekan" panose="00000400000000000000" pitchFamily="2" charset="-78"/>
              </a:rPr>
              <a:t>وحید حقیقت دوست</a:t>
            </a:r>
            <a:endParaRPr lang="en-US" sz="2400" cap="none" dirty="0">
              <a:cs typeface="B Yekan" panose="00000400000000000000" pitchFamily="2" charset="-78"/>
            </a:endParaRPr>
          </a:p>
          <a:p>
            <a:r>
              <a:rPr lang="en-US" sz="2400" cap="none" dirty="0">
                <a:cs typeface="B Yekan" panose="00000400000000000000" pitchFamily="2" charset="-78"/>
                <a:hlinkClick r:id="rId4"/>
              </a:rPr>
              <a:t>haghighatdoost@shahed.ac.ir</a:t>
            </a:r>
            <a:r>
              <a:rPr lang="en-US" sz="2400" cap="none" dirty="0">
                <a:cs typeface="B Yekan" panose="00000400000000000000" pitchFamily="2" charset="-78"/>
              </a:rPr>
              <a:t> </a:t>
            </a:r>
          </a:p>
          <a:p>
            <a:r>
              <a:rPr lang="en-US" sz="2400" cap="none" dirty="0">
                <a:cs typeface="B Yekan" panose="00000400000000000000" pitchFamily="2" charset="-78"/>
                <a:hlinkClick r:id="rId5"/>
              </a:rPr>
              <a:t>http://ref.shahed.ac.ir/haghighatdoost</a:t>
            </a:r>
            <a:r>
              <a:rPr lang="en-US" sz="2400" cap="none" dirty="0">
                <a:cs typeface="B Yekan" panose="00000400000000000000" pitchFamily="2" charset="-78"/>
              </a:rPr>
              <a:t> </a:t>
            </a:r>
          </a:p>
          <a:p>
            <a:r>
              <a:rPr lang="fa-IR" sz="2400" cap="none" dirty="0">
                <a:cs typeface="B Yekan" panose="00000400000000000000" pitchFamily="2" charset="-78"/>
              </a:rPr>
              <a:t>دانشکده فنی و مهندسی</a:t>
            </a:r>
            <a:endParaRPr lang="en-US" sz="2400" cap="none" dirty="0">
              <a:cs typeface="B Yekan" panose="00000400000000000000" pitchFamily="2" charset="-78"/>
            </a:endParaRPr>
          </a:p>
          <a:p>
            <a:endParaRPr lang="en-US" sz="2400" dirty="0">
              <a:solidFill>
                <a:schemeClr val="accent3">
                  <a:lumMod val="50000"/>
                </a:schemeClr>
              </a:solidFill>
            </a:endParaRPr>
          </a:p>
        </p:txBody>
      </p:sp>
      <p:sp>
        <p:nvSpPr>
          <p:cNvPr id="9" name="Slide Number Placeholder 8"/>
          <p:cNvSpPr>
            <a:spLocks noGrp="1"/>
          </p:cNvSpPr>
          <p:nvPr>
            <p:ph type="sldNum" sz="quarter" idx="12"/>
          </p:nvPr>
        </p:nvSpPr>
        <p:spPr>
          <a:xfrm>
            <a:off x="102528" y="6257324"/>
            <a:ext cx="811019" cy="503578"/>
          </a:xfrm>
        </p:spPr>
        <p:txBody>
          <a:bodyPr/>
          <a:lstStyle/>
          <a:p>
            <a:fld id="{6D22F896-40B5-4ADD-8801-0D06FADFA095}" type="slidenum">
              <a:rPr lang="en-US" smtClean="0"/>
              <a:t>1</a:t>
            </a:fld>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1623" y="206734"/>
            <a:ext cx="882480" cy="1087809"/>
          </a:xfrm>
          <a:prstGeom prst="rect">
            <a:avLst/>
          </a:prstGeom>
        </p:spPr>
      </p:pic>
    </p:spTree>
    <p:extLst>
      <p:ext uri="{BB962C8B-B14F-4D97-AF65-F5344CB8AC3E}">
        <p14:creationId xmlns:p14="http://schemas.microsoft.com/office/powerpoint/2010/main" val="213643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بين عبارات منظم و زبانهاي منظم</a:t>
            </a:r>
            <a:endParaRPr lang="en-US" dirty="0"/>
          </a:p>
        </p:txBody>
      </p:sp>
      <p:sp>
        <p:nvSpPr>
          <p:cNvPr id="3" name="Content Placeholder 2"/>
          <p:cNvSpPr>
            <a:spLocks noGrp="1"/>
          </p:cNvSpPr>
          <p:nvPr>
            <p:ph idx="1"/>
          </p:nvPr>
        </p:nvSpPr>
        <p:spPr/>
        <p:txBody>
          <a:bodyPr>
            <a:normAutofit/>
          </a:bodyPr>
          <a:lstStyle/>
          <a:p>
            <a:r>
              <a:rPr lang="fa-IR" sz="2800" dirty="0"/>
              <a:t>هر زبان منظم ، يك عبارت منظم دارد و </a:t>
            </a:r>
            <a:r>
              <a:rPr lang="fa-IR" sz="2800" dirty="0">
                <a:solidFill>
                  <a:srgbClr val="C00000"/>
                </a:solidFill>
              </a:rPr>
              <a:t>براي هر عبارت منظم ، يك زبان منظم وجود دارد</a:t>
            </a:r>
            <a:r>
              <a:rPr lang="fa-IR" sz="2800" dirty="0"/>
              <a:t>.</a:t>
            </a:r>
          </a:p>
          <a:p>
            <a:r>
              <a:rPr lang="fa-IR" sz="2800" dirty="0"/>
              <a:t>عبارت منظم ، زبانهاي منظم را نمايش مي دهد.</a:t>
            </a:r>
          </a:p>
          <a:p>
            <a:r>
              <a:rPr lang="fa-IR" sz="2800" dirty="0">
                <a:solidFill>
                  <a:srgbClr val="7030A0"/>
                </a:solidFill>
              </a:rPr>
              <a:t>همانطور که قبلاً گفته شد، يك زبان در صورتي منظم است كه توسط يك </a:t>
            </a:r>
            <a:r>
              <a:rPr lang="en-US" sz="2800" dirty="0">
                <a:solidFill>
                  <a:srgbClr val="7030A0"/>
                </a:solidFill>
              </a:rPr>
              <a:t>NFA</a:t>
            </a:r>
            <a:r>
              <a:rPr lang="fa-IR" sz="2800" dirty="0">
                <a:solidFill>
                  <a:srgbClr val="7030A0"/>
                </a:solidFill>
              </a:rPr>
              <a:t> یا </a:t>
            </a:r>
            <a:r>
              <a:rPr lang="en-US" sz="2800" dirty="0">
                <a:solidFill>
                  <a:srgbClr val="7030A0"/>
                </a:solidFill>
              </a:rPr>
              <a:t>DFA </a:t>
            </a:r>
            <a:r>
              <a:rPr lang="fa-IR" sz="2800" dirty="0">
                <a:solidFill>
                  <a:srgbClr val="7030A0"/>
                </a:solidFill>
              </a:rPr>
              <a:t> پذيرفته شود.</a:t>
            </a:r>
            <a:r>
              <a:rPr lang="fa-IR" sz="2800" dirty="0"/>
              <a:t> </a:t>
            </a:r>
          </a:p>
          <a:p>
            <a:r>
              <a:rPr lang="fa-IR" sz="2800" dirty="0"/>
              <a:t>بايستي نشان دهيم اگر يك عبارت منظم </a:t>
            </a:r>
            <a:r>
              <a:rPr lang="en-US" sz="2800" dirty="0"/>
              <a:t>r</a:t>
            </a:r>
            <a:r>
              <a:rPr lang="fa-IR" sz="2800" dirty="0"/>
              <a:t> داشته باشيم، ميتوانيم يك </a:t>
            </a:r>
            <a:r>
              <a:rPr lang="en-US" sz="2800" dirty="0"/>
              <a:t>NFA</a:t>
            </a:r>
            <a:r>
              <a:rPr lang="fa-IR" sz="2800" dirty="0"/>
              <a:t> بسازيم كه </a:t>
            </a:r>
            <a:r>
              <a:rPr lang="en-US" sz="2800" dirty="0"/>
              <a:t>L(r)</a:t>
            </a:r>
            <a:r>
              <a:rPr lang="fa-IR" sz="2800" dirty="0"/>
              <a:t> را بپذیرد و ساختن آن بر تعریف بازگشتی </a:t>
            </a:r>
            <a:r>
              <a:rPr lang="en-US" sz="2800" dirty="0"/>
              <a:t>L(r)</a:t>
            </a:r>
            <a:r>
              <a:rPr lang="fa-IR" sz="2800" dirty="0"/>
              <a:t> استوار باشد.</a:t>
            </a: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213246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Regular expression</a:t>
            </a:r>
          </a:p>
        </p:txBody>
      </p:sp>
      <p:sp>
        <p:nvSpPr>
          <p:cNvPr id="3" name="Content Placeholder 2"/>
          <p:cNvSpPr>
            <a:spLocks noGrp="1"/>
          </p:cNvSpPr>
          <p:nvPr>
            <p:ph idx="1"/>
          </p:nvPr>
        </p:nvSpPr>
        <p:spPr>
          <a:xfrm>
            <a:off x="110191" y="956846"/>
            <a:ext cx="9948209" cy="2337415"/>
          </a:xfrm>
        </p:spPr>
        <p:txBody>
          <a:bodyPr>
            <a:normAutofit fontScale="92500" lnSpcReduction="10000"/>
          </a:bodyPr>
          <a:lstStyle/>
          <a:p>
            <a:pPr algn="l" rtl="0"/>
            <a:r>
              <a:rPr lang="en-US" dirty="0"/>
              <a:t>The concept of regular expressions began in the 1950s, when the American mathematician </a:t>
            </a:r>
            <a:r>
              <a:rPr lang="en-US" dirty="0">
                <a:solidFill>
                  <a:srgbClr val="7030A0"/>
                </a:solidFill>
              </a:rPr>
              <a:t>Stephen Cole Kleene </a:t>
            </a:r>
            <a:r>
              <a:rPr lang="en-US" dirty="0"/>
              <a:t>formalized the description of a regular language. </a:t>
            </a:r>
          </a:p>
          <a:p>
            <a:pPr algn="l" rtl="0"/>
            <a:r>
              <a:rPr lang="en-US" dirty="0"/>
              <a:t>They came into common use with Unix text-processing utilities. </a:t>
            </a:r>
          </a:p>
          <a:p>
            <a:pPr algn="l" rtl="0"/>
            <a:r>
              <a:rPr lang="en-US" dirty="0"/>
              <a:t>Different syntaxes for writing regular expressions have existed since the 1980s, one being the POSIX standard and another, widely used, being the Perl syntax.</a:t>
            </a:r>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690" y="3162659"/>
            <a:ext cx="2517048" cy="3582986"/>
          </a:xfrm>
          <a:prstGeom prst="rect">
            <a:avLst/>
          </a:prstGeom>
        </p:spPr>
      </p:pic>
      <p:sp>
        <p:nvSpPr>
          <p:cNvPr id="7" name="Rectangle 6"/>
          <p:cNvSpPr/>
          <p:nvPr/>
        </p:nvSpPr>
        <p:spPr>
          <a:xfrm>
            <a:off x="4606327" y="3558532"/>
            <a:ext cx="4929363" cy="369332"/>
          </a:xfrm>
          <a:prstGeom prst="rect">
            <a:avLst/>
          </a:prstGeom>
        </p:spPr>
        <p:txBody>
          <a:bodyPr wrap="none">
            <a:spAutoFit/>
          </a:bodyPr>
          <a:lstStyle/>
          <a:p>
            <a:r>
              <a:rPr lang="en-US" dirty="0"/>
              <a:t>Stephen Cole Kleene, who introduced the concept</a:t>
            </a:r>
          </a:p>
        </p:txBody>
      </p:sp>
      <p:sp>
        <p:nvSpPr>
          <p:cNvPr id="8" name="Rectangle 7"/>
          <p:cNvSpPr/>
          <p:nvPr/>
        </p:nvSpPr>
        <p:spPr>
          <a:xfrm>
            <a:off x="7805879" y="3288239"/>
            <a:ext cx="1649811" cy="369332"/>
          </a:xfrm>
          <a:prstGeom prst="rect">
            <a:avLst/>
          </a:prstGeom>
        </p:spPr>
        <p:txBody>
          <a:bodyPr wrap="none">
            <a:spAutoFit/>
          </a:bodyPr>
          <a:lstStyle/>
          <a:p>
            <a:r>
              <a:rPr lang="fa-IR" b="1" dirty="0">
                <a:solidFill>
                  <a:srgbClr val="C00000"/>
                </a:solidFill>
                <a:cs typeface="B Yekan" panose="00000400000000000000" pitchFamily="2" charset="-78"/>
              </a:rPr>
              <a:t>استفان کول کلین</a:t>
            </a:r>
            <a:endParaRPr lang="en-US" b="1" dirty="0">
              <a:solidFill>
                <a:srgbClr val="C00000"/>
              </a:solidFill>
              <a:cs typeface="B Yekan" panose="00000400000000000000" pitchFamily="2" charset="-78"/>
            </a:endParaRPr>
          </a:p>
        </p:txBody>
      </p:sp>
      <p:sp>
        <p:nvSpPr>
          <p:cNvPr id="9" name="Rectangle 8"/>
          <p:cNvSpPr/>
          <p:nvPr/>
        </p:nvSpPr>
        <p:spPr>
          <a:xfrm>
            <a:off x="6468066" y="3860430"/>
            <a:ext cx="3027624" cy="338554"/>
          </a:xfrm>
          <a:prstGeom prst="rect">
            <a:avLst/>
          </a:prstGeom>
        </p:spPr>
        <p:txBody>
          <a:bodyPr wrap="none">
            <a:spAutoFit/>
          </a:bodyPr>
          <a:lstStyle/>
          <a:p>
            <a:r>
              <a:rPr lang="en-US" sz="1600" dirty="0"/>
              <a:t>January 5, 1909 – January 25, 1994</a:t>
            </a:r>
          </a:p>
        </p:txBody>
      </p:sp>
      <p:sp>
        <p:nvSpPr>
          <p:cNvPr id="10" name="Rectangle 9"/>
          <p:cNvSpPr/>
          <p:nvPr/>
        </p:nvSpPr>
        <p:spPr>
          <a:xfrm>
            <a:off x="490654" y="4257199"/>
            <a:ext cx="8965036" cy="1569660"/>
          </a:xfrm>
          <a:prstGeom prst="rect">
            <a:avLst/>
          </a:prstGeom>
        </p:spPr>
        <p:txBody>
          <a:bodyPr wrap="square">
            <a:spAutoFit/>
          </a:bodyPr>
          <a:lstStyle/>
          <a:p>
            <a:pPr marL="285750" indent="-285750" algn="r" rtl="1">
              <a:buClr>
                <a:schemeClr val="accent1">
                  <a:lumMod val="75000"/>
                </a:schemeClr>
              </a:buClr>
              <a:buSzPct val="70000"/>
              <a:buFont typeface="Wingdings" panose="05000000000000000000" pitchFamily="2" charset="2"/>
              <a:buChar char="q"/>
            </a:pPr>
            <a:r>
              <a:rPr lang="fa-IR" sz="1600" dirty="0">
                <a:cs typeface="B Yekan" panose="00000400000000000000" pitchFamily="2" charset="-78"/>
              </a:rPr>
              <a:t>کلین ، به همراه رزا پتر ، آلن تورینگ ، امیل پست و دیگران ، بیشتر به عنوان </a:t>
            </a:r>
            <a:r>
              <a:rPr lang="fa-IR" sz="1600" dirty="0">
                <a:solidFill>
                  <a:srgbClr val="7030A0"/>
                </a:solidFill>
                <a:cs typeface="B Yekan" panose="00000400000000000000" pitchFamily="2" charset="-78"/>
              </a:rPr>
              <a:t>بنیانگذار شاخه ای از منطق ریاضی معروف به نظریه بازگشت</a:t>
            </a:r>
            <a:r>
              <a:rPr lang="fa-IR" sz="1600" dirty="0">
                <a:cs typeface="B Yekan" panose="00000400000000000000" pitchFamily="2" charset="-78"/>
              </a:rPr>
              <a:t>، شناخته می شود که بعداً به ارائه مبانی نظری کمک کرد. </a:t>
            </a:r>
            <a:endParaRPr lang="en-US" sz="1600" dirty="0">
              <a:cs typeface="B Yekan" panose="00000400000000000000" pitchFamily="2" charset="-78"/>
            </a:endParaRPr>
          </a:p>
          <a:p>
            <a:pPr marL="285750" indent="-285750" algn="r" rtl="1">
              <a:buClr>
                <a:schemeClr val="accent1">
                  <a:lumMod val="75000"/>
                </a:schemeClr>
              </a:buClr>
              <a:buSzPct val="70000"/>
              <a:buFont typeface="Wingdings" panose="05000000000000000000" pitchFamily="2" charset="2"/>
              <a:buChar char="q"/>
            </a:pPr>
            <a:endParaRPr lang="en-US" sz="1600" dirty="0">
              <a:cs typeface="B Yekan" panose="00000400000000000000" pitchFamily="2" charset="-78"/>
            </a:endParaRPr>
          </a:p>
          <a:p>
            <a:pPr marL="285750" indent="-285750" algn="r" rtl="1">
              <a:buClr>
                <a:schemeClr val="accent1">
                  <a:lumMod val="75000"/>
                </a:schemeClr>
              </a:buClr>
              <a:buSzPct val="70000"/>
              <a:buFont typeface="Wingdings" panose="05000000000000000000" pitchFamily="2" charset="2"/>
              <a:buChar char="q"/>
            </a:pPr>
            <a:r>
              <a:rPr lang="fa-IR" sz="1600" dirty="0">
                <a:cs typeface="B Yekan" panose="00000400000000000000" pitchFamily="2" charset="-78"/>
              </a:rPr>
              <a:t>کار کلین ، مطالعه توابع محاسباتی است. تعدادی از مفاهیم ریاضی به نام او نامگذاری شده اند: سلسله مراتب کلین ، جبر کلین ، ستاره کلین (بستار کلین) ، قضیه بازگشت کلین و قضیه نقطه ثابت کلین. </a:t>
            </a:r>
          </a:p>
          <a:p>
            <a:pPr marL="285750" indent="-285750" algn="r" rtl="1">
              <a:buClr>
                <a:schemeClr val="accent1">
                  <a:lumMod val="75000"/>
                </a:schemeClr>
              </a:buClr>
              <a:buSzPct val="70000"/>
              <a:buFont typeface="Wingdings" panose="05000000000000000000" pitchFamily="2" charset="2"/>
              <a:buChar char="q"/>
            </a:pPr>
            <a:endParaRPr lang="fa-IR" sz="1600" dirty="0">
              <a:cs typeface="B Yekan" panose="00000400000000000000" pitchFamily="2" charset="-78"/>
            </a:endParaRPr>
          </a:p>
        </p:txBody>
      </p:sp>
      <p:pic>
        <p:nvPicPr>
          <p:cNvPr id="11" name="Picture 10"/>
          <p:cNvPicPr>
            <a:picLocks noChangeAspect="1"/>
          </p:cNvPicPr>
          <p:nvPr/>
        </p:nvPicPr>
        <p:blipFill>
          <a:blip r:embed="rId3"/>
          <a:stretch>
            <a:fillRect/>
          </a:stretch>
        </p:blipFill>
        <p:spPr>
          <a:xfrm>
            <a:off x="10426390" y="1031607"/>
            <a:ext cx="1626348" cy="2111346"/>
          </a:xfrm>
          <a:prstGeom prst="rect">
            <a:avLst/>
          </a:prstGeom>
        </p:spPr>
      </p:pic>
    </p:spTree>
    <p:extLst>
      <p:ext uri="{BB962C8B-B14F-4D97-AF65-F5344CB8AC3E}">
        <p14:creationId xmlns:p14="http://schemas.microsoft.com/office/powerpoint/2010/main" val="408760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par>
                          <p:cTn id="21" fill="hold">
                            <p:stCondLst>
                              <p:cond delay="3000"/>
                            </p:stCondLst>
                            <p:childTnLst>
                              <p:par>
                                <p:cTn id="22" presetID="2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 expression</a:t>
            </a:r>
          </a:p>
        </p:txBody>
      </p:sp>
      <p:sp>
        <p:nvSpPr>
          <p:cNvPr id="3" name="Content Placeholder 2"/>
          <p:cNvSpPr>
            <a:spLocks noGrp="1"/>
          </p:cNvSpPr>
          <p:nvPr>
            <p:ph idx="1"/>
          </p:nvPr>
        </p:nvSpPr>
        <p:spPr/>
        <p:txBody>
          <a:bodyPr/>
          <a:lstStyle/>
          <a:p>
            <a:pPr algn="l" rtl="0"/>
            <a:r>
              <a:rPr lang="en-US" dirty="0"/>
              <a:t>Regular expressions are used in search engines, search and replace dialogs of word processors and text editors, in text processing utilities such as </a:t>
            </a:r>
            <a:r>
              <a:rPr lang="en-US" dirty="0" err="1"/>
              <a:t>sed</a:t>
            </a:r>
            <a:r>
              <a:rPr lang="en-US" dirty="0"/>
              <a:t> and AWK and in lexical analysis. </a:t>
            </a:r>
          </a:p>
          <a:p>
            <a:pPr algn="l" rtl="0"/>
            <a:r>
              <a:rPr lang="en-US" dirty="0"/>
              <a:t>Many programming languages provide regex capabilities either built-in or via libraries, as it has uses in many situations. </a:t>
            </a:r>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32867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956846"/>
                <a:ext cx="11942547" cy="3760695"/>
              </a:xfrm>
            </p:spPr>
            <p:txBody>
              <a:bodyPr>
                <a:normAutofit fontScale="92500"/>
              </a:bodyPr>
              <a:lstStyle/>
              <a:p>
                <a:r>
                  <a:rPr lang="fa-IR" sz="2800" dirty="0">
                    <a:solidFill>
                      <a:srgbClr val="C00000"/>
                    </a:solidFill>
                  </a:rPr>
                  <a:t>قضیه</a:t>
                </a:r>
                <a:r>
                  <a:rPr lang="en-US" sz="2800" dirty="0">
                    <a:solidFill>
                      <a:srgbClr val="C00000"/>
                    </a:solidFill>
                  </a:rPr>
                  <a:t> </a:t>
                </a:r>
                <a:r>
                  <a:rPr lang="fa-IR" sz="2800" dirty="0">
                    <a:solidFill>
                      <a:srgbClr val="C00000"/>
                    </a:solidFill>
                  </a:rPr>
                  <a:t>3-1:</a:t>
                </a:r>
                <a:r>
                  <a:rPr lang="fa-IR" sz="2800" dirty="0"/>
                  <a:t> اگر </a:t>
                </a:r>
                <a:r>
                  <a:rPr lang="en-US" sz="2800" dirty="0"/>
                  <a:t>r</a:t>
                </a:r>
                <a:r>
                  <a:rPr lang="fa-IR" sz="2800" dirty="0"/>
                  <a:t> یک عبارت منظم باشد آنگاه یک </a:t>
                </a:r>
                <a:r>
                  <a:rPr lang="en-US" sz="2800" dirty="0"/>
                  <a:t>DFA</a:t>
                </a:r>
                <a:r>
                  <a:rPr lang="fa-IR" sz="2800" dirty="0"/>
                  <a:t> وجود دارد كه </a:t>
                </a:r>
                <a:r>
                  <a:rPr lang="en-US" sz="2800" dirty="0"/>
                  <a:t>L(r)</a:t>
                </a:r>
                <a:r>
                  <a:rPr lang="fa-IR" sz="2800" dirty="0"/>
                  <a:t> را می پذیرد و در نتیجه </a:t>
                </a:r>
                <a:r>
                  <a:rPr lang="en-US" sz="2800" dirty="0"/>
                  <a:t>L(r)</a:t>
                </a:r>
                <a:r>
                  <a:rPr lang="fa-IR" sz="2800" dirty="0"/>
                  <a:t> یک زبان منظم است.</a:t>
                </a:r>
              </a:p>
              <a:p>
                <a:r>
                  <a:rPr lang="fa-IR" sz="2800" dirty="0"/>
                  <a:t>اثبات: با ماشین های </a:t>
                </a:r>
                <a:r>
                  <a:rPr lang="fa-IR" sz="2800" dirty="0">
                    <a:solidFill>
                      <a:srgbClr val="FF0000"/>
                    </a:solidFill>
                  </a:rPr>
                  <a:t>عبارات منظم ابتدايي </a:t>
                </a:r>
                <a:r>
                  <a:rPr lang="fa-IR" sz="2800" dirty="0"/>
                  <a:t> </a:t>
                </a:r>
                <a14:m>
                  <m:oMath xmlns:m="http://schemas.openxmlformats.org/officeDocument/2006/math">
                    <m:r>
                      <a:rPr lang="el-GR" sz="2800" i="1" dirty="0">
                        <a:latin typeface="Cambria Math" panose="02040503050406030204" pitchFamily="18" charset="0"/>
                      </a:rPr>
                      <m:t>𝑎</m:t>
                    </m:r>
                    <m:r>
                      <a:rPr lang="el-GR" sz="2800" i="1" dirty="0">
                        <a:latin typeface="Cambria Math" panose="02040503050406030204" pitchFamily="18" charset="0"/>
                      </a:rPr>
                      <m:t> є </m:t>
                    </m:r>
                    <m:r>
                      <m:rPr>
                        <m:sty m:val="p"/>
                      </m:rPr>
                      <a:rPr lang="el-GR" sz="2800" dirty="0">
                        <a:latin typeface="Cambria Math" panose="02040503050406030204" pitchFamily="18" charset="0"/>
                      </a:rPr>
                      <m:t>Σ</m:t>
                    </m:r>
                    <m:r>
                      <a:rPr lang="el-GR" sz="2800" i="1" dirty="0">
                        <a:latin typeface="Cambria Math" panose="02040503050406030204" pitchFamily="18" charset="0"/>
                      </a:rPr>
                      <m:t>, </m:t>
                    </m:r>
                    <m:r>
                      <a:rPr lang="el-GR" sz="2800" i="1" dirty="0">
                        <a:latin typeface="Cambria Math" panose="02040503050406030204" pitchFamily="18" charset="0"/>
                        <a:ea typeface="Cambria Math" panose="02040503050406030204" pitchFamily="18" charset="0"/>
                      </a:rPr>
                      <m:t>∅</m:t>
                    </m:r>
                    <m:r>
                      <a:rPr lang="el-GR" sz="2800" i="1" dirty="0">
                        <a:latin typeface="Cambria Math" panose="02040503050406030204" pitchFamily="18" charset="0"/>
                      </a:rPr>
                      <m:t> ,</m:t>
                    </m:r>
                    <m:r>
                      <a:rPr lang="el-GR" sz="2800" i="1" dirty="0">
                        <a:latin typeface="Cambria Math" panose="02040503050406030204" pitchFamily="18" charset="0"/>
                      </a:rPr>
                      <m:t>𝜆</m:t>
                    </m:r>
                  </m:oMath>
                </a14:m>
                <a:r>
                  <a:rPr lang="fa-IR" sz="2800" dirty="0"/>
                  <a:t> آغاز میکنیم. با فرض وجود ماشین هایی که این عبارات را بپذیرند. فرض کنید ماشین </a:t>
                </a:r>
                <a14:m>
                  <m:oMath xmlns:m="http://schemas.openxmlformats.org/officeDocument/2006/math">
                    <m:r>
                      <a:rPr lang="en-US" sz="2800" i="1" dirty="0" smtClean="0">
                        <a:latin typeface="Cambria Math" panose="02040503050406030204" pitchFamily="18" charset="0"/>
                      </a:rPr>
                      <m:t>𝑀</m:t>
                    </m:r>
                    <m:d>
                      <m:dPr>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1</m:t>
                            </m:r>
                          </m:sub>
                        </m:sSub>
                      </m:e>
                    </m:d>
                  </m:oMath>
                </a14:m>
                <a:r>
                  <a:rPr lang="fa-IR" sz="2800" dirty="0"/>
                  <a:t> و </a:t>
                </a:r>
                <a14:m>
                  <m:oMath xmlns:m="http://schemas.openxmlformats.org/officeDocument/2006/math">
                    <m:r>
                      <a:rPr lang="en-US" sz="2800" i="1" dirty="0" smtClean="0">
                        <a:latin typeface="Cambria Math" panose="02040503050406030204" pitchFamily="18" charset="0"/>
                      </a:rPr>
                      <m:t>𝑀</m:t>
                    </m:r>
                    <m:d>
                      <m:dPr>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2</m:t>
                            </m:r>
                          </m:sub>
                        </m:sSub>
                      </m:e>
                    </m:d>
                  </m:oMath>
                </a14:m>
                <a:r>
                  <a:rPr lang="fa-IR" sz="2800" dirty="0"/>
                  <a:t> به ترتیب ماشین هایی باشند که زبانهای مربوط به عبارات منظم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1</m:t>
                        </m:r>
                      </m:sub>
                    </m:sSub>
                  </m:oMath>
                </a14:m>
                <a:r>
                  <a:rPr lang="fa-IR" sz="2800" dirty="0"/>
                  <a:t> و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2</m:t>
                        </m:r>
                      </m:sub>
                    </m:sSub>
                  </m:oMath>
                </a14:m>
                <a:r>
                  <a:rPr lang="fa-IR" sz="2800" dirty="0"/>
                  <a:t> را بپذیرند. بدین ترتیب با استفاده از روابط بازگشتی که در تعریف عبارات منظم وجود داشت، میتوانیم ماشینی از ترکیب دو ماشین مذکور ایجاد نماییم.</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956846"/>
                <a:ext cx="11942547" cy="3760695"/>
              </a:xfrm>
              <a:blipFill>
                <a:blip r:embed="rId2"/>
                <a:stretch>
                  <a:fillRect l="-1531" r="-868" b="-3890"/>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50231" y="4717541"/>
            <a:ext cx="7935301" cy="2063341"/>
          </a:xfrm>
          <a:prstGeom prst="rect">
            <a:avLst/>
          </a:prstGeom>
        </p:spPr>
      </p:pic>
      <p:sp>
        <p:nvSpPr>
          <p:cNvPr id="4" name="Slide Number Placeholder 3"/>
          <p:cNvSpPr>
            <a:spLocks noGrp="1"/>
          </p:cNvSpPr>
          <p:nvPr>
            <p:ph type="sldNum" sz="quarter" idx="12"/>
          </p:nvPr>
        </p:nvSpPr>
        <p:spPr>
          <a:xfrm>
            <a:off x="54092" y="6023283"/>
            <a:ext cx="811019" cy="503578"/>
          </a:xfrm>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53138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0191" y="96084"/>
            <a:ext cx="7072829" cy="1839081"/>
          </a:xfrm>
          <a:prstGeom prst="rect">
            <a:avLst/>
          </a:prstGeom>
        </p:spPr>
      </p:pic>
      <p:sp>
        <p:nvSpPr>
          <p:cNvPr id="4" name="Title 3"/>
          <p:cNvSpPr>
            <a:spLocks noGrp="1"/>
          </p:cNvSpPr>
          <p:nvPr>
            <p:ph type="title"/>
          </p:nvPr>
        </p:nvSpPr>
        <p:spPr/>
        <p:txBody>
          <a:bodyPr/>
          <a:lstStyle/>
          <a:p>
            <a:r>
              <a:rPr lang="fa-IR" dirty="0"/>
              <a:t>اثبات قضیه 3-1</a:t>
            </a:r>
            <a:endParaRPr lang="en-US" dirty="0"/>
          </a:p>
        </p:txBody>
      </p:sp>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grpSp>
        <p:nvGrpSpPr>
          <p:cNvPr id="89" name="Group 88"/>
          <p:cNvGrpSpPr/>
          <p:nvPr/>
        </p:nvGrpSpPr>
        <p:grpSpPr>
          <a:xfrm>
            <a:off x="5900055" y="1431079"/>
            <a:ext cx="5658921" cy="2221734"/>
            <a:chOff x="5900055" y="1431079"/>
            <a:chExt cx="5658921" cy="2221734"/>
          </a:xfrm>
        </p:grpSpPr>
        <p:sp>
          <p:nvSpPr>
            <p:cNvPr id="3" name="Rectangle 2"/>
            <p:cNvSpPr/>
            <p:nvPr/>
          </p:nvSpPr>
          <p:spPr>
            <a:xfrm>
              <a:off x="5900055" y="3283481"/>
              <a:ext cx="5658921" cy="369332"/>
            </a:xfrm>
            <a:prstGeom prst="rect">
              <a:avLst/>
            </a:prstGeom>
          </p:spPr>
          <p:txBody>
            <a:bodyPr wrap="none">
              <a:spAutoFit/>
            </a:bodyPr>
            <a:lstStyle/>
            <a:p>
              <a:pPr algn="r" rtl="1"/>
              <a:r>
                <a:rPr lang="fa-IR" dirty="0">
                  <a:cs typeface="B Yekan" panose="00000400000000000000" pitchFamily="2" charset="-78"/>
                </a:rPr>
                <a:t>نمایش طرح کلی یک پذیرنده متناهی غیر قطعی که </a:t>
              </a:r>
              <a:r>
                <a:rPr lang="en-US" dirty="0">
                  <a:cs typeface="B Yekan" panose="00000400000000000000" pitchFamily="2" charset="-78"/>
                </a:rPr>
                <a:t>L(r)</a:t>
              </a:r>
              <a:r>
                <a:rPr lang="fa-IR" dirty="0">
                  <a:cs typeface="B Yekan" panose="00000400000000000000" pitchFamily="2" charset="-78"/>
                </a:rPr>
                <a:t> را میپذیرد</a:t>
              </a:r>
              <a:endParaRPr lang="en-US" dirty="0">
                <a:cs typeface="B Yekan" panose="00000400000000000000" pitchFamily="2" charset="-78"/>
              </a:endParaRPr>
            </a:p>
          </p:txBody>
        </p:sp>
        <p:grpSp>
          <p:nvGrpSpPr>
            <p:cNvPr id="39" name="Group 38"/>
            <p:cNvGrpSpPr/>
            <p:nvPr/>
          </p:nvGrpSpPr>
          <p:grpSpPr>
            <a:xfrm>
              <a:off x="7332685" y="1431079"/>
              <a:ext cx="4146957" cy="1676488"/>
              <a:chOff x="703823" y="4746614"/>
              <a:chExt cx="2900745" cy="1096625"/>
            </a:xfrm>
          </p:grpSpPr>
          <p:sp>
            <p:nvSpPr>
              <p:cNvPr id="29" name="Rectangle 28"/>
              <p:cNvSpPr/>
              <p:nvPr/>
            </p:nvSpPr>
            <p:spPr>
              <a:xfrm>
                <a:off x="929690" y="4746614"/>
                <a:ext cx="2674878" cy="109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p:cNvSpPr/>
              <p:nvPr/>
            </p:nvSpPr>
            <p:spPr>
              <a:xfrm>
                <a:off x="1209683" y="499601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3014628" y="4997595"/>
                <a:ext cx="549018" cy="514955"/>
              </a:xfrm>
              <a:prstGeom prst="ellipse">
                <a:avLst/>
              </a:prstGeom>
              <a:solidFill>
                <a:schemeClr val="accent1">
                  <a:lumMod val="40000"/>
                  <a:lumOff val="60000"/>
                </a:schemeClr>
              </a:solid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0" name="TextBox 19"/>
                  <p:cNvSpPr txBox="1"/>
                  <p:nvPr/>
                </p:nvSpPr>
                <p:spPr>
                  <a:xfrm>
                    <a:off x="1253565" y="5019686"/>
                    <a:ext cx="399624" cy="301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i="1" dirty="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253565" y="5019686"/>
                    <a:ext cx="399624" cy="301984"/>
                  </a:xfrm>
                  <a:prstGeom prst="rect">
                    <a:avLst/>
                  </a:prstGeom>
                  <a:blipFill>
                    <a:blip r:embed="rId3"/>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053134" y="5023861"/>
                    <a:ext cx="407204" cy="3213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𝑓</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053134" y="5023861"/>
                    <a:ext cx="407204" cy="321362"/>
                  </a:xfrm>
                  <a:prstGeom prst="rect">
                    <a:avLst/>
                  </a:prstGeom>
                  <a:blipFill>
                    <a:blip r:embed="rId4"/>
                    <a:stretch>
                      <a:fillRect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10856" y="4848579"/>
                    <a:ext cx="657160" cy="301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𝑀</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010856" y="4848579"/>
                    <a:ext cx="657160" cy="301984"/>
                  </a:xfrm>
                  <a:prstGeom prst="rect">
                    <a:avLst/>
                  </a:prstGeom>
                  <a:blipFill>
                    <a:blip r:embed="rId5"/>
                    <a:stretch>
                      <a:fillRect r="-645" b="-18421"/>
                    </a:stretch>
                  </a:blipFill>
                </p:spPr>
                <p:txBody>
                  <a:bodyPr/>
                  <a:lstStyle/>
                  <a:p>
                    <a:r>
                      <a:rPr lang="en-US">
                        <a:noFill/>
                      </a:rPr>
                      <a:t> </a:t>
                    </a:r>
                  </a:p>
                </p:txBody>
              </p:sp>
            </mc:Fallback>
          </mc:AlternateContent>
          <p:cxnSp>
            <p:nvCxnSpPr>
              <p:cNvPr id="25" name="Straight Arrow Connector 24"/>
              <p:cNvCxnSpPr/>
              <p:nvPr/>
            </p:nvCxnSpPr>
            <p:spPr>
              <a:xfrm>
                <a:off x="703823" y="5241536"/>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758700" y="5253492"/>
                <a:ext cx="1188000" cy="1796"/>
                <a:chOff x="1758701" y="5253492"/>
                <a:chExt cx="1043285" cy="1796"/>
              </a:xfrm>
            </p:grpSpPr>
            <p:cxnSp>
              <p:nvCxnSpPr>
                <p:cNvPr id="26" name="Straight Arrow Connector 25"/>
                <p:cNvCxnSpPr/>
                <p:nvPr/>
              </p:nvCxnSpPr>
              <p:spPr>
                <a:xfrm>
                  <a:off x="2486722" y="5253492"/>
                  <a:ext cx="315264" cy="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6"/>
                </p:cNvCxnSpPr>
                <p:nvPr/>
              </p:nvCxnSpPr>
              <p:spPr>
                <a:xfrm flipV="1">
                  <a:off x="1758701" y="5253492"/>
                  <a:ext cx="225867"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46377" y="5255288"/>
                  <a:ext cx="412944"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p:grpSp>
      </p:grpSp>
      <p:grpSp>
        <p:nvGrpSpPr>
          <p:cNvPr id="40" name="Group 39"/>
          <p:cNvGrpSpPr/>
          <p:nvPr/>
        </p:nvGrpSpPr>
        <p:grpSpPr>
          <a:xfrm>
            <a:off x="9004059" y="4427765"/>
            <a:ext cx="2368618" cy="1193784"/>
            <a:chOff x="703823" y="4746614"/>
            <a:chExt cx="2162588" cy="1096625"/>
          </a:xfrm>
        </p:grpSpPr>
        <p:sp>
          <p:nvSpPr>
            <p:cNvPr id="41" name="Rectangle 40"/>
            <p:cNvSpPr/>
            <p:nvPr/>
          </p:nvSpPr>
          <p:spPr>
            <a:xfrm>
              <a:off x="929690" y="4746614"/>
              <a:ext cx="1936721" cy="109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Oval 41"/>
            <p:cNvSpPr/>
            <p:nvPr/>
          </p:nvSpPr>
          <p:spPr>
            <a:xfrm>
              <a:off x="1209683" y="499601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Oval 42"/>
            <p:cNvSpPr/>
            <p:nvPr/>
          </p:nvSpPr>
          <p:spPr>
            <a:xfrm>
              <a:off x="2154196" y="4996015"/>
              <a:ext cx="549018" cy="514955"/>
            </a:xfrm>
            <a:prstGeom prst="ellipse">
              <a:avLst/>
            </a:prstGeom>
            <a:solidFill>
              <a:schemeClr val="accent1">
                <a:lumMod val="40000"/>
                <a:lumOff val="60000"/>
              </a:schemeClr>
            </a:solid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44" name="TextBox 43"/>
                <p:cNvSpPr txBox="1"/>
                <p:nvPr/>
              </p:nvSpPr>
              <p:spPr>
                <a:xfrm>
                  <a:off x="1253565" y="5019686"/>
                  <a:ext cx="434752" cy="3675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i="1" dirty="0">
                                <a:latin typeface="Cambria Math" panose="02040503050406030204" pitchFamily="18" charset="0"/>
                                <a:ea typeface="Cambria Math" panose="02040503050406030204" pitchFamily="18" charset="0"/>
                              </a:rPr>
                              <m:t>0</m:t>
                            </m:r>
                          </m:sub>
                        </m:sSub>
                      </m:oMath>
                    </m:oMathPara>
                  </a14:m>
                  <a:endParaRPr lang="en-US"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253565" y="5019686"/>
                  <a:ext cx="434752" cy="367546"/>
                </a:xfrm>
                <a:prstGeom prst="rect">
                  <a:avLst/>
                </a:prstGeom>
                <a:blipFill>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192702" y="5018107"/>
                  <a:ext cx="465375" cy="390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b="0" i="1" dirty="0" smtClean="0">
                                <a:latin typeface="Cambria Math" panose="02040503050406030204" pitchFamily="18" charset="0"/>
                                <a:ea typeface="Cambria Math" panose="02040503050406030204" pitchFamily="18" charset="0"/>
                              </a:rPr>
                              <m:t>𝑓</m:t>
                            </m:r>
                          </m:sub>
                        </m:sSub>
                      </m:oMath>
                    </m:oMathPara>
                  </a14:m>
                  <a:endParaRPr lang="en-US" sz="2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2192702" y="5018107"/>
                  <a:ext cx="465375" cy="390164"/>
                </a:xfrm>
                <a:prstGeom prst="rect">
                  <a:avLst/>
                </a:prstGeom>
                <a:blipFill>
                  <a:blip r:embed="rId7"/>
                  <a:stretch>
                    <a:fillRect b="-10145"/>
                  </a:stretch>
                </a:blipFill>
              </p:spPr>
              <p:txBody>
                <a:bodyPr/>
                <a:lstStyle/>
                <a:p>
                  <a:r>
                    <a:rPr lang="en-US">
                      <a:noFill/>
                    </a:rPr>
                    <a:t> </a:t>
                  </a:r>
                </a:p>
              </p:txBody>
            </p:sp>
          </mc:Fallback>
        </mc:AlternateContent>
        <p:cxnSp>
          <p:nvCxnSpPr>
            <p:cNvPr id="47" name="Straight Arrow Connector 46"/>
            <p:cNvCxnSpPr/>
            <p:nvPr/>
          </p:nvCxnSpPr>
          <p:spPr>
            <a:xfrm>
              <a:off x="703823" y="5241536"/>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2" name="Rectangle 51"/>
              <p:cNvSpPr/>
              <p:nvPr/>
            </p:nvSpPr>
            <p:spPr>
              <a:xfrm>
                <a:off x="10199553" y="5895501"/>
                <a:ext cx="768159" cy="369332"/>
              </a:xfrm>
              <a:prstGeom prst="rect">
                <a:avLst/>
              </a:prstGeom>
            </p:spPr>
            <p:txBody>
              <a:bodyPr wrap="none">
                <a:spAutoFit/>
              </a:bodyPr>
              <a:lstStyle/>
              <a:p>
                <a14:m>
                  <m:oMath xmlns:m="http://schemas.openxmlformats.org/officeDocument/2006/math">
                    <m:r>
                      <a:rPr lang="el-GR" i="1" dirty="0" smtClean="0">
                        <a:latin typeface="Cambria Math" panose="02040503050406030204" pitchFamily="18" charset="0"/>
                        <a:ea typeface="Cambria Math" panose="02040503050406030204" pitchFamily="18" charset="0"/>
                      </a:rPr>
                      <m:t>∅</m:t>
                    </m:r>
                  </m:oMath>
                </a14:m>
                <a:r>
                  <a:rPr lang="fa-IR" dirty="0">
                    <a:cs typeface="B Yekan" panose="00000400000000000000" pitchFamily="2" charset="-78"/>
                  </a:rPr>
                  <a:t>الف) </a:t>
                </a:r>
                <a:endParaRPr lang="en-US" dirty="0">
                  <a:cs typeface="B Yekan" panose="00000400000000000000" pitchFamily="2" charset="-78"/>
                </a:endParaRPr>
              </a:p>
            </p:txBody>
          </p:sp>
        </mc:Choice>
        <mc:Fallback xmlns="">
          <p:sp>
            <p:nvSpPr>
              <p:cNvPr id="52" name="Rectangle 51"/>
              <p:cNvSpPr>
                <a:spLocks noRot="1" noChangeAspect="1" noMove="1" noResize="1" noEditPoints="1" noAdjustHandles="1" noChangeArrowheads="1" noChangeShapeType="1" noTextEdit="1"/>
              </p:cNvSpPr>
              <p:nvPr/>
            </p:nvSpPr>
            <p:spPr>
              <a:xfrm>
                <a:off x="10199553" y="5895501"/>
                <a:ext cx="768159" cy="369332"/>
              </a:xfrm>
              <a:prstGeom prst="rect">
                <a:avLst/>
              </a:prstGeom>
              <a:blipFill>
                <a:blip r:embed="rId8"/>
                <a:stretch>
                  <a:fillRect t="-4918" r="-4762" b="-27869"/>
                </a:stretch>
              </a:blipFill>
            </p:spPr>
            <p:txBody>
              <a:bodyPr/>
              <a:lstStyle/>
              <a:p>
                <a:r>
                  <a:rPr lang="en-US">
                    <a:noFill/>
                  </a:rPr>
                  <a:t> </a:t>
                </a:r>
              </a:p>
            </p:txBody>
          </p:sp>
        </mc:Fallback>
      </mc:AlternateContent>
      <p:grpSp>
        <p:nvGrpSpPr>
          <p:cNvPr id="53" name="Group 52"/>
          <p:cNvGrpSpPr/>
          <p:nvPr/>
        </p:nvGrpSpPr>
        <p:grpSpPr>
          <a:xfrm>
            <a:off x="5059854" y="4427765"/>
            <a:ext cx="2516745" cy="1193784"/>
            <a:chOff x="703823" y="4746614"/>
            <a:chExt cx="2297831" cy="1096625"/>
          </a:xfrm>
        </p:grpSpPr>
        <p:sp>
          <p:nvSpPr>
            <p:cNvPr id="54" name="Rectangle 53"/>
            <p:cNvSpPr/>
            <p:nvPr/>
          </p:nvSpPr>
          <p:spPr>
            <a:xfrm>
              <a:off x="929690" y="4746614"/>
              <a:ext cx="2071964" cy="109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Oval 54"/>
            <p:cNvSpPr/>
            <p:nvPr/>
          </p:nvSpPr>
          <p:spPr>
            <a:xfrm>
              <a:off x="1209683" y="499601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Oval 55"/>
            <p:cNvSpPr/>
            <p:nvPr/>
          </p:nvSpPr>
          <p:spPr>
            <a:xfrm>
              <a:off x="2321200" y="4993566"/>
              <a:ext cx="549018" cy="514955"/>
            </a:xfrm>
            <a:prstGeom prst="ellipse">
              <a:avLst/>
            </a:prstGeom>
            <a:solidFill>
              <a:schemeClr val="accent1">
                <a:lumMod val="40000"/>
                <a:lumOff val="60000"/>
              </a:schemeClr>
            </a:solid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57" name="TextBox 56"/>
                <p:cNvSpPr txBox="1"/>
                <p:nvPr/>
              </p:nvSpPr>
              <p:spPr>
                <a:xfrm>
                  <a:off x="1253565" y="5019686"/>
                  <a:ext cx="434752" cy="3675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i="1" dirty="0">
                                <a:latin typeface="Cambria Math" panose="02040503050406030204" pitchFamily="18" charset="0"/>
                                <a:ea typeface="Cambria Math" panose="02040503050406030204" pitchFamily="18" charset="0"/>
                              </a:rPr>
                              <m:t>0</m:t>
                            </m:r>
                          </m:sub>
                        </m:sSub>
                      </m:oMath>
                    </m:oMathPara>
                  </a14:m>
                  <a:endParaRPr lang="en-US" sz="2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1253565" y="5019686"/>
                  <a:ext cx="434752" cy="367546"/>
                </a:xfrm>
                <a:prstGeom prst="rect">
                  <a:avLst/>
                </a:prstGeom>
                <a:blipFill>
                  <a:blip r:embed="rId9"/>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359706" y="5015659"/>
                  <a:ext cx="465375" cy="390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b="0" i="1" dirty="0" smtClean="0">
                                <a:latin typeface="Cambria Math" panose="02040503050406030204" pitchFamily="18" charset="0"/>
                                <a:ea typeface="Cambria Math" panose="02040503050406030204" pitchFamily="18" charset="0"/>
                              </a:rPr>
                              <m:t>𝑓</m:t>
                            </m:r>
                          </m:sub>
                        </m:sSub>
                      </m:oMath>
                    </m:oMathPara>
                  </a14:m>
                  <a:endParaRPr lang="en-US" sz="2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2359706" y="5015659"/>
                  <a:ext cx="465375" cy="390164"/>
                </a:xfrm>
                <a:prstGeom prst="rect">
                  <a:avLst/>
                </a:prstGeom>
                <a:blipFill>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819417" y="4831886"/>
                  <a:ext cx="352603" cy="3675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000" i="1" dirty="0">
                            <a:latin typeface="Cambria Math" panose="02040503050406030204" pitchFamily="18" charset="0"/>
                          </a:rPr>
                          <m:t>𝜆</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819417" y="4831886"/>
                  <a:ext cx="352603" cy="367546"/>
                </a:xfrm>
                <a:prstGeom prst="rect">
                  <a:avLst/>
                </a:prstGeom>
                <a:blipFill>
                  <a:blip r:embed="rId11"/>
                  <a:stretch>
                    <a:fillRect/>
                  </a:stretch>
                </a:blipFill>
              </p:spPr>
              <p:txBody>
                <a:bodyPr/>
                <a:lstStyle/>
                <a:p>
                  <a:r>
                    <a:rPr lang="en-US">
                      <a:noFill/>
                    </a:rPr>
                    <a:t> </a:t>
                  </a:r>
                </a:p>
              </p:txBody>
            </p:sp>
          </mc:Fallback>
        </mc:AlternateContent>
        <p:cxnSp>
          <p:nvCxnSpPr>
            <p:cNvPr id="60" name="Straight Arrow Connector 59"/>
            <p:cNvCxnSpPr/>
            <p:nvPr/>
          </p:nvCxnSpPr>
          <p:spPr>
            <a:xfrm>
              <a:off x="703823" y="5241536"/>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765707" y="5241536"/>
              <a:ext cx="487559" cy="792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5" name="Rectangle 64"/>
              <p:cNvSpPr/>
              <p:nvPr/>
            </p:nvSpPr>
            <p:spPr>
              <a:xfrm>
                <a:off x="6138141" y="5895501"/>
                <a:ext cx="802592" cy="369332"/>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m:t>
                    </m:r>
                    <m:r>
                      <a:rPr lang="el-GR" i="1" dirty="0">
                        <a:latin typeface="Cambria Math" panose="02040503050406030204" pitchFamily="18" charset="0"/>
                      </a:rPr>
                      <m:t>𝜆</m:t>
                    </m:r>
                    <m:r>
                      <a:rPr lang="en-US" b="0" i="1" dirty="0" smtClean="0">
                        <a:latin typeface="Cambria Math" panose="02040503050406030204" pitchFamily="18" charset="0"/>
                      </a:rPr>
                      <m:t>}</m:t>
                    </m:r>
                    <m:r>
                      <a:rPr lang="fa-IR" i="1" dirty="0">
                        <a:latin typeface="Cambria Math" panose="02040503050406030204" pitchFamily="18" charset="0"/>
                      </a:rPr>
                      <m:t> </m:t>
                    </m:r>
                  </m:oMath>
                </a14:m>
                <a:r>
                  <a:rPr lang="fa-IR" dirty="0">
                    <a:cs typeface="B Yekan" panose="00000400000000000000" pitchFamily="2" charset="-78"/>
                  </a:rPr>
                  <a:t>ب)</a:t>
                </a:r>
                <a:endParaRPr lang="en-US" dirty="0">
                  <a:cs typeface="B Yekan" panose="00000400000000000000" pitchFamily="2" charset="-78"/>
                </a:endParaRPr>
              </a:p>
            </p:txBody>
          </p:sp>
        </mc:Choice>
        <mc:Fallback xmlns="">
          <p:sp>
            <p:nvSpPr>
              <p:cNvPr id="65" name="Rectangle 64"/>
              <p:cNvSpPr>
                <a:spLocks noRot="1" noChangeAspect="1" noMove="1" noResize="1" noEditPoints="1" noAdjustHandles="1" noChangeArrowheads="1" noChangeShapeType="1" noTextEdit="1"/>
              </p:cNvSpPr>
              <p:nvPr/>
            </p:nvSpPr>
            <p:spPr>
              <a:xfrm>
                <a:off x="6138141" y="5895501"/>
                <a:ext cx="802592" cy="369332"/>
              </a:xfrm>
              <a:prstGeom prst="rect">
                <a:avLst/>
              </a:prstGeom>
              <a:blipFill>
                <a:blip r:embed="rId12"/>
                <a:stretch>
                  <a:fillRect l="-3030" t="-4918" r="-4545"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1823399" y="5988669"/>
                <a:ext cx="75616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m:t>
                    </m:r>
                    <m:r>
                      <a:rPr lang="el-GR" i="1" dirty="0" smtClean="0">
                        <a:latin typeface="Cambria Math" panose="02040503050406030204" pitchFamily="18" charset="0"/>
                      </a:rPr>
                      <m:t>𝑎</m:t>
                    </m:r>
                    <m:r>
                      <a:rPr lang="en-US" b="0" i="1" dirty="0" smtClean="0">
                        <a:latin typeface="Cambria Math" panose="02040503050406030204" pitchFamily="18" charset="0"/>
                      </a:rPr>
                      <m:t>}</m:t>
                    </m:r>
                    <m:r>
                      <a:rPr lang="fa-IR" i="1" dirty="0">
                        <a:latin typeface="Cambria Math" panose="02040503050406030204" pitchFamily="18" charset="0"/>
                      </a:rPr>
                      <m:t> </m:t>
                    </m:r>
                  </m:oMath>
                </a14:m>
                <a:r>
                  <a:rPr lang="fa-IR" dirty="0">
                    <a:cs typeface="B Yekan" panose="00000400000000000000" pitchFamily="2" charset="-78"/>
                  </a:rPr>
                  <a:t>ج)</a:t>
                </a:r>
                <a:endParaRPr lang="en-US" dirty="0">
                  <a:cs typeface="B Yekan" panose="00000400000000000000" pitchFamily="2" charset="-78"/>
                </a:endParaRPr>
              </a:p>
            </p:txBody>
          </p:sp>
        </mc:Choice>
        <mc:Fallback xmlns="">
          <p:sp>
            <p:nvSpPr>
              <p:cNvPr id="78" name="Rectangle 77"/>
              <p:cNvSpPr>
                <a:spLocks noRot="1" noChangeAspect="1" noMove="1" noResize="1" noEditPoints="1" noAdjustHandles="1" noChangeArrowheads="1" noChangeShapeType="1" noTextEdit="1"/>
              </p:cNvSpPr>
              <p:nvPr/>
            </p:nvSpPr>
            <p:spPr>
              <a:xfrm>
                <a:off x="1823399" y="5988669"/>
                <a:ext cx="756169" cy="369332"/>
              </a:xfrm>
              <a:prstGeom prst="rect">
                <a:avLst/>
              </a:prstGeom>
              <a:blipFill>
                <a:blip r:embed="rId13"/>
                <a:stretch>
                  <a:fillRect l="-2419" t="-4918" r="-4839" b="-27869"/>
                </a:stretch>
              </a:blipFill>
            </p:spPr>
            <p:txBody>
              <a:bodyPr/>
              <a:lstStyle/>
              <a:p>
                <a:r>
                  <a:rPr lang="en-US">
                    <a:noFill/>
                  </a:rPr>
                  <a:t> </a:t>
                </a:r>
              </a:p>
            </p:txBody>
          </p:sp>
        </mc:Fallback>
      </mc:AlternateContent>
      <p:grpSp>
        <p:nvGrpSpPr>
          <p:cNvPr id="80" name="Group 79"/>
          <p:cNvGrpSpPr/>
          <p:nvPr/>
        </p:nvGrpSpPr>
        <p:grpSpPr>
          <a:xfrm>
            <a:off x="829771" y="4414032"/>
            <a:ext cx="2516745" cy="1193784"/>
            <a:chOff x="703823" y="4746614"/>
            <a:chExt cx="2297831" cy="1096625"/>
          </a:xfrm>
        </p:grpSpPr>
        <p:sp>
          <p:nvSpPr>
            <p:cNvPr id="81" name="Rectangle 80"/>
            <p:cNvSpPr/>
            <p:nvPr/>
          </p:nvSpPr>
          <p:spPr>
            <a:xfrm>
              <a:off x="929690" y="4746614"/>
              <a:ext cx="2071964" cy="109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Oval 81"/>
            <p:cNvSpPr/>
            <p:nvPr/>
          </p:nvSpPr>
          <p:spPr>
            <a:xfrm>
              <a:off x="1209683" y="499601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3" name="Oval 82"/>
            <p:cNvSpPr/>
            <p:nvPr/>
          </p:nvSpPr>
          <p:spPr>
            <a:xfrm>
              <a:off x="2321200" y="4993566"/>
              <a:ext cx="549018" cy="514955"/>
            </a:xfrm>
            <a:prstGeom prst="ellipse">
              <a:avLst/>
            </a:prstGeom>
            <a:solidFill>
              <a:schemeClr val="accent1">
                <a:lumMod val="40000"/>
                <a:lumOff val="60000"/>
              </a:schemeClr>
            </a:solid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84" name="TextBox 83"/>
                <p:cNvSpPr txBox="1"/>
                <p:nvPr/>
              </p:nvSpPr>
              <p:spPr>
                <a:xfrm>
                  <a:off x="1253565" y="5019686"/>
                  <a:ext cx="434752" cy="3675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i="1" dirty="0">
                                <a:latin typeface="Cambria Math" panose="02040503050406030204" pitchFamily="18" charset="0"/>
                                <a:ea typeface="Cambria Math" panose="02040503050406030204" pitchFamily="18" charset="0"/>
                              </a:rPr>
                              <m:t>0</m:t>
                            </m:r>
                          </m:sub>
                        </m:sSub>
                      </m:oMath>
                    </m:oMathPara>
                  </a14:m>
                  <a:endParaRPr lang="en-US" sz="2000" dirty="0"/>
                </a:p>
              </p:txBody>
            </p:sp>
          </mc:Choice>
          <mc:Fallback xmlns="">
            <p:sp>
              <p:nvSpPr>
                <p:cNvPr id="84" name="TextBox 83"/>
                <p:cNvSpPr txBox="1">
                  <a:spLocks noRot="1" noChangeAspect="1" noMove="1" noResize="1" noEditPoints="1" noAdjustHandles="1" noChangeArrowheads="1" noChangeShapeType="1" noTextEdit="1"/>
                </p:cNvSpPr>
                <p:nvPr/>
              </p:nvSpPr>
              <p:spPr>
                <a:xfrm>
                  <a:off x="1253565" y="5019686"/>
                  <a:ext cx="434752" cy="367546"/>
                </a:xfrm>
                <a:prstGeom prst="rect">
                  <a:avLst/>
                </a:prstGeom>
                <a:blipFill>
                  <a:blip r:embed="rId14"/>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2359706" y="5015659"/>
                  <a:ext cx="465375" cy="390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b="0" i="1" dirty="0" smtClean="0">
                                <a:latin typeface="Cambria Math" panose="02040503050406030204" pitchFamily="18" charset="0"/>
                                <a:ea typeface="Cambria Math" panose="02040503050406030204" pitchFamily="18" charset="0"/>
                              </a:rPr>
                              <m:t>𝑓</m:t>
                            </m:r>
                          </m:sub>
                        </m:sSub>
                      </m:oMath>
                    </m:oMathPara>
                  </a14:m>
                  <a:endParaRPr lang="en-US" sz="2000" dirty="0"/>
                </a:p>
              </p:txBody>
            </p:sp>
          </mc:Choice>
          <mc:Fallback xmlns="">
            <p:sp>
              <p:nvSpPr>
                <p:cNvPr id="85" name="TextBox 84"/>
                <p:cNvSpPr txBox="1">
                  <a:spLocks noRot="1" noChangeAspect="1" noMove="1" noResize="1" noEditPoints="1" noAdjustHandles="1" noChangeArrowheads="1" noChangeShapeType="1" noTextEdit="1"/>
                </p:cNvSpPr>
                <p:nvPr/>
              </p:nvSpPr>
              <p:spPr>
                <a:xfrm>
                  <a:off x="2359706" y="5015659"/>
                  <a:ext cx="465375" cy="390164"/>
                </a:xfrm>
                <a:prstGeom prst="rect">
                  <a:avLst/>
                </a:prstGeom>
                <a:blipFill>
                  <a:blip r:embed="rId1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819417" y="4831886"/>
                  <a:ext cx="363142" cy="3675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819417" y="4831886"/>
                  <a:ext cx="363142" cy="367546"/>
                </a:xfrm>
                <a:prstGeom prst="rect">
                  <a:avLst/>
                </a:prstGeom>
                <a:blipFill>
                  <a:blip r:embed="rId16"/>
                  <a:stretch>
                    <a:fillRect/>
                  </a:stretch>
                </a:blipFill>
              </p:spPr>
              <p:txBody>
                <a:bodyPr/>
                <a:lstStyle/>
                <a:p>
                  <a:r>
                    <a:rPr lang="en-US">
                      <a:noFill/>
                    </a:rPr>
                    <a:t> </a:t>
                  </a:r>
                </a:p>
              </p:txBody>
            </p:sp>
          </mc:Fallback>
        </mc:AlternateContent>
        <p:cxnSp>
          <p:nvCxnSpPr>
            <p:cNvPr id="87" name="Straight Arrow Connector 86"/>
            <p:cNvCxnSpPr/>
            <p:nvPr/>
          </p:nvCxnSpPr>
          <p:spPr>
            <a:xfrm>
              <a:off x="703823" y="5241536"/>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765707" y="5241536"/>
              <a:ext cx="487559" cy="792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sp>
        <p:nvSpPr>
          <p:cNvPr id="90" name="Rounded Rectangle 89"/>
          <p:cNvSpPr/>
          <p:nvPr/>
        </p:nvSpPr>
        <p:spPr>
          <a:xfrm>
            <a:off x="4025590" y="892308"/>
            <a:ext cx="3066586" cy="267419"/>
          </a:xfrm>
          <a:prstGeom prst="roundRect">
            <a:avLst/>
          </a:prstGeom>
          <a:solidFill>
            <a:srgbClr val="EB91BB">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64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edg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5" grpId="0"/>
      <p:bldP spid="78" grpId="0"/>
      <p:bldP spid="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اثبات قضیه 3-1 (ادامه)</a:t>
            </a:r>
            <a:endParaRPr lang="en-US" dirty="0"/>
          </a:p>
        </p:txBody>
      </p:sp>
      <p:pic>
        <p:nvPicPr>
          <p:cNvPr id="5" name="Picture 4"/>
          <p:cNvPicPr>
            <a:picLocks noChangeAspect="1"/>
          </p:cNvPicPr>
          <p:nvPr/>
        </p:nvPicPr>
        <p:blipFill rotWithShape="1">
          <a:blip r:embed="rId2"/>
          <a:srcRect b="27147"/>
          <a:stretch/>
        </p:blipFill>
        <p:spPr>
          <a:xfrm>
            <a:off x="0" y="3845786"/>
            <a:ext cx="7985371" cy="1629463"/>
          </a:xfrm>
          <a:prstGeom prst="rect">
            <a:avLst/>
          </a:prstGeom>
        </p:spPr>
      </p:pic>
      <p:pic>
        <p:nvPicPr>
          <p:cNvPr id="6" name="Picture 5"/>
          <p:cNvPicPr>
            <a:picLocks noChangeAspect="1"/>
          </p:cNvPicPr>
          <p:nvPr/>
        </p:nvPicPr>
        <p:blipFill>
          <a:blip r:embed="rId3"/>
          <a:stretch>
            <a:fillRect/>
          </a:stretch>
        </p:blipFill>
        <p:spPr>
          <a:xfrm>
            <a:off x="5119171" y="1109220"/>
            <a:ext cx="7072829" cy="1839081"/>
          </a:xfrm>
          <a:prstGeom prst="rect">
            <a:avLst/>
          </a:prstGeom>
        </p:spPr>
      </p:pic>
      <p:pic>
        <p:nvPicPr>
          <p:cNvPr id="4" name="Picture 3"/>
          <p:cNvPicPr>
            <a:picLocks noChangeAspect="1"/>
          </p:cNvPicPr>
          <p:nvPr/>
        </p:nvPicPr>
        <p:blipFill rotWithShape="1">
          <a:blip r:embed="rId4"/>
          <a:srcRect r="2422" b="17762"/>
          <a:stretch/>
        </p:blipFill>
        <p:spPr>
          <a:xfrm>
            <a:off x="0" y="0"/>
            <a:ext cx="5062654" cy="2988527"/>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15</a:t>
            </a:fld>
            <a:endParaRPr lang="en-US" dirty="0"/>
          </a:p>
        </p:txBody>
      </p:sp>
      <p:sp>
        <p:nvSpPr>
          <p:cNvPr id="7" name="Rounded Rectangle 6"/>
          <p:cNvSpPr/>
          <p:nvPr/>
        </p:nvSpPr>
        <p:spPr>
          <a:xfrm>
            <a:off x="7002966" y="2263908"/>
            <a:ext cx="4951140" cy="312024"/>
          </a:xfrm>
          <a:prstGeom prst="roundRect">
            <a:avLst/>
          </a:prstGeom>
          <a:solidFill>
            <a:srgbClr val="EB91BB">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666502" y="3212378"/>
                <a:ext cx="2241126" cy="369332"/>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𝐿</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fa-IR" i="1" dirty="0">
                        <a:latin typeface="Cambria Math" panose="02040503050406030204" pitchFamily="18" charset="0"/>
                      </a:rPr>
                      <m:t> </m:t>
                    </m:r>
                  </m:oMath>
                </a14:m>
                <a:r>
                  <a:rPr lang="fa-IR" dirty="0">
                    <a:cs typeface="B Yekan" panose="00000400000000000000" pitchFamily="2" charset="-78"/>
                  </a:rPr>
                  <a:t>ماشین برای </a:t>
                </a:r>
                <a:endParaRPr lang="en-US" dirty="0">
                  <a:cs typeface="B Yekan" panose="000004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1666502" y="3212378"/>
                <a:ext cx="2241126" cy="369332"/>
              </a:xfrm>
              <a:prstGeom prst="rect">
                <a:avLst/>
              </a:prstGeom>
              <a:blipFill>
                <a:blip r:embed="rId5"/>
                <a:stretch>
                  <a:fillRect t="-6557" r="-1087"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924923" y="5627791"/>
                <a:ext cx="1965410" cy="369332"/>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𝐿</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fa-IR" i="1" dirty="0">
                        <a:latin typeface="Cambria Math" panose="02040503050406030204" pitchFamily="18" charset="0"/>
                      </a:rPr>
                      <m:t> </m:t>
                    </m:r>
                  </m:oMath>
                </a14:m>
                <a:r>
                  <a:rPr lang="fa-IR" dirty="0">
                    <a:cs typeface="B Yekan" panose="00000400000000000000" pitchFamily="2" charset="-78"/>
                  </a:rPr>
                  <a:t>ماشین برای </a:t>
                </a:r>
                <a:endParaRPr lang="en-US" dirty="0">
                  <a:cs typeface="B Yekan" panose="000004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2924923" y="5627791"/>
                <a:ext cx="1965410" cy="369332"/>
              </a:xfrm>
              <a:prstGeom prst="rect">
                <a:avLst/>
              </a:prstGeom>
              <a:blipFill>
                <a:blip r:embed="rId6"/>
                <a:stretch>
                  <a:fillRect t="-4918" r="-1553" b="-27869"/>
                </a:stretch>
              </a:blipFill>
            </p:spPr>
            <p:txBody>
              <a:bodyPr/>
              <a:lstStyle/>
              <a:p>
                <a:r>
                  <a:rPr lang="en-US">
                    <a:noFill/>
                  </a:rPr>
                  <a:t> </a:t>
                </a:r>
              </a:p>
            </p:txBody>
          </p:sp>
        </mc:Fallback>
      </mc:AlternateContent>
    </p:spTree>
    <p:extLst>
      <p:ext uri="{BB962C8B-B14F-4D97-AF65-F5344CB8AC3E}">
        <p14:creationId xmlns:p14="http://schemas.microsoft.com/office/powerpoint/2010/main" val="79263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0191" y="387168"/>
            <a:ext cx="8090091" cy="2103590"/>
          </a:xfrm>
          <a:prstGeom prst="rect">
            <a:avLst/>
          </a:prstGeom>
        </p:spPr>
      </p:pic>
      <p:sp>
        <p:nvSpPr>
          <p:cNvPr id="2" name="Title 1"/>
          <p:cNvSpPr>
            <a:spLocks noGrp="1"/>
          </p:cNvSpPr>
          <p:nvPr>
            <p:ph type="title"/>
          </p:nvPr>
        </p:nvSpPr>
        <p:spPr/>
        <p:txBody>
          <a:bodyPr/>
          <a:lstStyle/>
          <a:p>
            <a:r>
              <a:rPr lang="fa-IR" dirty="0"/>
              <a:t>اثبات قضیه 3-1 (ادامه)</a:t>
            </a:r>
            <a:endParaRPr lang="en-US" dirty="0"/>
          </a:p>
        </p:txBody>
      </p:sp>
      <p:pic>
        <p:nvPicPr>
          <p:cNvPr id="4" name="Picture 3"/>
          <p:cNvPicPr>
            <a:picLocks noChangeAspect="1"/>
          </p:cNvPicPr>
          <p:nvPr/>
        </p:nvPicPr>
        <p:blipFill rotWithShape="1">
          <a:blip r:embed="rId3"/>
          <a:srcRect b="19885"/>
          <a:stretch/>
        </p:blipFill>
        <p:spPr>
          <a:xfrm>
            <a:off x="4894353" y="2566192"/>
            <a:ext cx="6872578" cy="3412847"/>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5788321" y="4095671"/>
              <a:ext cx="5385240" cy="400320"/>
            </p14:xfrm>
          </p:contentPart>
        </mc:Choice>
        <mc:Fallback xmlns="">
          <p:pic>
            <p:nvPicPr>
              <p:cNvPr id="6" name="Ink 5"/>
              <p:cNvPicPr/>
              <p:nvPr/>
            </p:nvPicPr>
            <p:blipFill>
              <a:blip r:embed="rId5"/>
              <a:stretch>
                <a:fillRect/>
              </a:stretch>
            </p:blipFill>
            <p:spPr>
              <a:xfrm>
                <a:off x="5778961" y="4086311"/>
                <a:ext cx="5403960" cy="419040"/>
              </a:xfrm>
              <a:prstGeom prst="rect">
                <a:avLst/>
              </a:prstGeom>
            </p:spPr>
          </p:pic>
        </mc:Fallback>
      </mc:AlternateContent>
      <p:sp>
        <p:nvSpPr>
          <p:cNvPr id="3" name="Slide Number Placeholder 2"/>
          <p:cNvSpPr>
            <a:spLocks noGrp="1"/>
          </p:cNvSpPr>
          <p:nvPr>
            <p:ph type="sldNum" sz="quarter" idx="12"/>
          </p:nvPr>
        </p:nvSpPr>
        <p:spPr/>
        <p:txBody>
          <a:bodyPr/>
          <a:lstStyle/>
          <a:p>
            <a:fld id="{6D22F896-40B5-4ADD-8801-0D06FADFA095}" type="slidenum">
              <a:rPr lang="en-US" smtClean="0"/>
              <a:t>16</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7311197" y="6258897"/>
                <a:ext cx="2339487" cy="461665"/>
              </a:xfrm>
              <a:prstGeom prst="rect">
                <a:avLst/>
              </a:prstGeom>
            </p:spPr>
            <p:txBody>
              <a:bodyPr wrap="none">
                <a:spAutoFit/>
              </a:bodyPr>
              <a:lstStyle/>
              <a:p>
                <a14:m>
                  <m:oMath xmlns:m="http://schemas.openxmlformats.org/officeDocument/2006/math">
                    <m:r>
                      <a:rPr lang="en-US" sz="2400" b="0" i="1" dirty="0" smtClean="0">
                        <a:latin typeface="Cambria Math" panose="02040503050406030204" pitchFamily="18" charset="0"/>
                      </a:rPr>
                      <m:t>𝐿</m:t>
                    </m:r>
                    <m:r>
                      <a:rPr lang="en-US" sz="2400" b="0" i="1" dirty="0" smtClean="0">
                        <a:latin typeface="Cambria Math" panose="02040503050406030204" pitchFamily="18" charset="0"/>
                      </a:rPr>
                      <m:t>(</m:t>
                    </m:r>
                    <m:sSubSup>
                      <m:sSubSupPr>
                        <m:ctrlPr>
                          <a:rPr lang="fa-IR" sz="2400" b="0" i="1" dirty="0" smtClean="0">
                            <a:latin typeface="Cambria Math" panose="02040503050406030204" pitchFamily="18" charset="0"/>
                          </a:rPr>
                        </m:ctrlPr>
                      </m:sSubSup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up>
                        <m:r>
                          <a:rPr lang="fa-IR" sz="2400" b="0" i="1" dirty="0" smtClean="0">
                            <a:latin typeface="Cambria Math" panose="02040503050406030204" pitchFamily="18" charset="0"/>
                          </a:rPr>
                          <m:t>∗</m:t>
                        </m:r>
                      </m:sup>
                    </m:sSubSup>
                    <m:r>
                      <a:rPr lang="en-US" sz="2400" b="0" i="1" dirty="0" smtClean="0">
                        <a:latin typeface="Cambria Math" panose="02040503050406030204" pitchFamily="18" charset="0"/>
                      </a:rPr>
                      <m:t>)</m:t>
                    </m:r>
                    <m:r>
                      <a:rPr lang="fa-IR" sz="2400" i="1" dirty="0">
                        <a:latin typeface="Cambria Math" panose="02040503050406030204" pitchFamily="18" charset="0"/>
                      </a:rPr>
                      <m:t> </m:t>
                    </m:r>
                  </m:oMath>
                </a14:m>
                <a:r>
                  <a:rPr lang="fa-IR" sz="2400" dirty="0">
                    <a:cs typeface="B Yekan" panose="00000400000000000000" pitchFamily="2" charset="-78"/>
                  </a:rPr>
                  <a:t>ماشین برای </a:t>
                </a:r>
                <a:endParaRPr lang="en-US" sz="2400" dirty="0">
                  <a:cs typeface="B Yekan"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7311197" y="6258897"/>
                <a:ext cx="2339487" cy="461665"/>
              </a:xfrm>
              <a:prstGeom prst="rect">
                <a:avLst/>
              </a:prstGeom>
              <a:blipFill>
                <a:blip r:embed="rId6"/>
                <a:stretch>
                  <a:fillRect l="-521" t="-8000" r="-2865" b="-33333"/>
                </a:stretch>
              </a:blipFill>
            </p:spPr>
            <p:txBody>
              <a:bodyPr/>
              <a:lstStyle/>
              <a:p>
                <a:r>
                  <a:rPr lang="en-US">
                    <a:noFill/>
                  </a:rPr>
                  <a:t> </a:t>
                </a:r>
              </a:p>
            </p:txBody>
          </p:sp>
        </mc:Fallback>
      </mc:AlternateContent>
    </p:spTree>
    <p:extLst>
      <p:ext uri="{BB962C8B-B14F-4D97-AF65-F5344CB8AC3E}">
        <p14:creationId xmlns:p14="http://schemas.microsoft.com/office/powerpoint/2010/main" val="4040297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53244" y="1168088"/>
                <a:ext cx="6699494" cy="692717"/>
              </a:xfrm>
            </p:spPr>
            <p:txBody>
              <a:bodyPr/>
              <a:lstStyle/>
              <a:p>
                <a:r>
                  <a:rPr lang="fa-IR" dirty="0"/>
                  <a:t>یک </a:t>
                </a:r>
                <a:r>
                  <a:rPr lang="en-US" dirty="0"/>
                  <a:t>NFA</a:t>
                </a:r>
                <a:r>
                  <a:rPr lang="fa-IR" dirty="0"/>
                  <a:t> بیابید که</a:t>
                </a:r>
                <a:r>
                  <a:rPr lang="en-US" dirty="0"/>
                  <a:t> </a:t>
                </a:r>
                <a14:m>
                  <m:oMath xmlns:m="http://schemas.openxmlformats.org/officeDocument/2006/math">
                    <m:r>
                      <a:rPr lang="pt-BR" i="1" dirty="0" smtClean="0">
                        <a:latin typeface="Cambria Math" panose="02040503050406030204" pitchFamily="18" charset="0"/>
                      </a:rPr>
                      <m:t>𝑟</m:t>
                    </m:r>
                    <m:r>
                      <a:rPr lang="pt-BR" i="1" dirty="0" smtClean="0">
                        <a:latin typeface="Cambria Math" panose="02040503050406030204" pitchFamily="18" charset="0"/>
                      </a:rPr>
                      <m:t> = </m:t>
                    </m:r>
                    <m:sSup>
                      <m:sSupPr>
                        <m:ctrlPr>
                          <a:rPr lang="en-US" b="0" i="1" dirty="0" smtClean="0">
                            <a:latin typeface="Cambria Math" panose="02040503050406030204" pitchFamily="18" charset="0"/>
                          </a:rPr>
                        </m:ctrlPr>
                      </m:sSupPr>
                      <m:e>
                        <m:d>
                          <m:dPr>
                            <m:ctrlPr>
                              <a:rPr lang="pt-BR" i="1" dirty="0" smtClean="0">
                                <a:latin typeface="Cambria Math" panose="02040503050406030204" pitchFamily="18" charset="0"/>
                              </a:rPr>
                            </m:ctrlPr>
                          </m:dPr>
                          <m:e>
                            <m:r>
                              <a:rPr lang="pt-BR" i="1" dirty="0" smtClean="0">
                                <a:latin typeface="Cambria Math" panose="02040503050406030204" pitchFamily="18" charset="0"/>
                              </a:rPr>
                              <m:t>𝑎</m:t>
                            </m:r>
                            <m:r>
                              <a:rPr lang="pt-BR" i="1" dirty="0" smtClean="0">
                                <a:latin typeface="Cambria Math" panose="02040503050406030204" pitchFamily="18" charset="0"/>
                              </a:rPr>
                              <m:t> + </m:t>
                            </m:r>
                            <m:r>
                              <a:rPr lang="pt-BR" i="1" dirty="0" smtClean="0">
                                <a:latin typeface="Cambria Math" panose="02040503050406030204" pitchFamily="18" charset="0"/>
                              </a:rPr>
                              <m:t>𝑏𝑏</m:t>
                            </m:r>
                          </m:e>
                        </m:d>
                      </m:e>
                      <m:sup>
                        <m:r>
                          <a:rPr lang="pt-BR" i="1" dirty="0" smtClean="0">
                            <a:latin typeface="Cambria Math" panose="02040503050406030204" pitchFamily="18" charset="0"/>
                          </a:rPr>
                          <m:t>∗</m:t>
                        </m:r>
                      </m:sup>
                    </m:sSup>
                    <m:r>
                      <a:rPr lang="pt-BR" i="1" dirty="0" smtClean="0">
                        <a:latin typeface="Cambria Math" panose="02040503050406030204" pitchFamily="18" charset="0"/>
                      </a:rPr>
                      <m:t>(</m:t>
                    </m:r>
                    <m:r>
                      <a:rPr lang="pt-BR" i="1" dirty="0" smtClean="0">
                        <a:latin typeface="Cambria Math" panose="02040503050406030204" pitchFamily="18" charset="0"/>
                      </a:rPr>
                      <m:t>𝑏</m:t>
                    </m:r>
                    <m:sSup>
                      <m:sSupPr>
                        <m:ctrlPr>
                          <a:rPr lang="en-US" b="0" i="1" dirty="0" smtClean="0">
                            <a:latin typeface="Cambria Math" panose="02040503050406030204" pitchFamily="18" charset="0"/>
                          </a:rPr>
                        </m:ctrlPr>
                      </m:sSupPr>
                      <m:e>
                        <m:r>
                          <a:rPr lang="pt-BR" i="1" dirty="0" smtClean="0">
                            <a:latin typeface="Cambria Math" panose="02040503050406030204" pitchFamily="18" charset="0"/>
                          </a:rPr>
                          <m:t>𝑎</m:t>
                        </m:r>
                      </m:e>
                      <m:sup>
                        <m:r>
                          <a:rPr lang="pt-BR" i="1" dirty="0" smtClean="0">
                            <a:latin typeface="Cambria Math" panose="02040503050406030204" pitchFamily="18" charset="0"/>
                          </a:rPr>
                          <m:t>∗</m:t>
                        </m:r>
                      </m:sup>
                    </m:sSup>
                    <m:r>
                      <a:rPr lang="pt-BR" i="1" dirty="0" smtClean="0">
                        <a:latin typeface="Cambria Math" panose="02040503050406030204" pitchFamily="18" charset="0"/>
                      </a:rPr>
                      <m:t>+ </m:t>
                    </m:r>
                    <m:r>
                      <a:rPr lang="pt-BR" i="1" dirty="0" smtClean="0">
                        <a:latin typeface="Cambria Math" panose="02040503050406030204" pitchFamily="18" charset="0"/>
                      </a:rPr>
                      <m:t>𝜆</m:t>
                    </m:r>
                    <m:r>
                      <a:rPr lang="pt-BR" i="1" dirty="0" smtClean="0">
                        <a:latin typeface="Cambria Math" panose="02040503050406030204" pitchFamily="18" charset="0"/>
                      </a:rPr>
                      <m:t>) </m:t>
                    </m:r>
                  </m:oMath>
                </a14:m>
                <a:r>
                  <a:rPr lang="fa-IR" dirty="0"/>
                  <a:t>را بپذیرد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53244" y="1168088"/>
                <a:ext cx="6699494" cy="692717"/>
              </a:xfrm>
              <a:blipFill rotWithShape="0">
                <a:blip r:embed="rId2"/>
                <a:stretch>
                  <a:fillRect t="-2655" r="-910"/>
                </a:stretch>
              </a:blipFill>
            </p:spPr>
            <p:txBody>
              <a:bodyPr/>
              <a:lstStyle/>
              <a:p>
                <a:r>
                  <a:rPr lang="en-US">
                    <a:noFill/>
                  </a:rPr>
                  <a:t> </a:t>
                </a:r>
              </a:p>
            </p:txBody>
          </p:sp>
        </mc:Fallback>
      </mc:AlternateContent>
      <p:grpSp>
        <p:nvGrpSpPr>
          <p:cNvPr id="63" name="Group 62"/>
          <p:cNvGrpSpPr/>
          <p:nvPr/>
        </p:nvGrpSpPr>
        <p:grpSpPr>
          <a:xfrm>
            <a:off x="136887" y="1978566"/>
            <a:ext cx="4929306" cy="1849236"/>
            <a:chOff x="1692732" y="1757408"/>
            <a:chExt cx="4929306" cy="1849236"/>
          </a:xfrm>
        </p:grpSpPr>
        <mc:AlternateContent xmlns:mc="http://schemas.openxmlformats.org/markup-compatibility/2006" xmlns:a14="http://schemas.microsoft.com/office/drawing/2010/main">
          <mc:Choice Requires="a14">
            <p:sp>
              <p:nvSpPr>
                <p:cNvPr id="4" name="Rectangle 3"/>
                <p:cNvSpPr/>
                <p:nvPr/>
              </p:nvSpPr>
              <p:spPr>
                <a:xfrm>
                  <a:off x="1692732" y="1757408"/>
                  <a:ext cx="1794530" cy="400110"/>
                </a:xfrm>
                <a:prstGeom prst="rect">
                  <a:avLst/>
                </a:prstGeom>
              </p:spPr>
              <p:txBody>
                <a:bodyPr wrap="none">
                  <a:spAutoFit/>
                </a:bodyPr>
                <a:lstStyle/>
                <a:p>
                  <a:r>
                    <a:rPr lang="en-US" sz="2000" dirty="0">
                      <a:latin typeface="Calibri" panose="020F0502020204030204" pitchFamily="34" charset="0"/>
                    </a:rPr>
                    <a:t>M1:</a:t>
                  </a:r>
                  <a14:m>
                    <m:oMath xmlns:m="http://schemas.openxmlformats.org/officeDocument/2006/math">
                      <m:r>
                        <a:rPr lang="en-US" sz="2000" i="1" dirty="0" smtClean="0">
                          <a:latin typeface="Cambria Math" panose="02040503050406030204" pitchFamily="18" charset="0"/>
                        </a:rPr>
                        <m:t>𝐿</m:t>
                      </m:r>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err="1">
                                  <a:latin typeface="Cambria Math" panose="02040503050406030204" pitchFamily="18" charset="0"/>
                                </a:rPr>
                                <m:t>𝑎</m:t>
                              </m:r>
                              <m:r>
                                <a:rPr lang="en-US" sz="2000" i="1" dirty="0" err="1">
                                  <a:latin typeface="Cambria Math" panose="02040503050406030204" pitchFamily="18" charset="0"/>
                                </a:rPr>
                                <m:t>+</m:t>
                              </m:r>
                              <m:r>
                                <a:rPr lang="en-US" sz="2000" i="1" dirty="0" err="1">
                                  <a:latin typeface="Cambria Math" panose="02040503050406030204" pitchFamily="18" charset="0"/>
                                </a:rPr>
                                <m:t>𝑏𝑏</m:t>
                              </m:r>
                            </m:e>
                          </m:d>
                        </m:e>
                        <m:sup>
                          <m:r>
                            <a:rPr lang="en-US" sz="2000" i="1" dirty="0">
                              <a:latin typeface="Cambria Math" panose="02040503050406030204" pitchFamily="18" charset="0"/>
                            </a:rPr>
                            <m:t>∗</m:t>
                          </m:r>
                        </m:sup>
                      </m:sSup>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692732" y="1757408"/>
                  <a:ext cx="1794530" cy="400110"/>
                </a:xfrm>
                <a:prstGeom prst="rect">
                  <a:avLst/>
                </a:prstGeom>
                <a:blipFill rotWithShape="0">
                  <a:blip r:embed="rId3"/>
                  <a:stretch>
                    <a:fillRect l="-3390" t="-9231" b="-27692"/>
                  </a:stretch>
                </a:blipFill>
              </p:spPr>
              <p:txBody>
                <a:bodyPr/>
                <a:lstStyle/>
                <a:p>
                  <a:r>
                    <a:rPr lang="en-US">
                      <a:noFill/>
                    </a:rPr>
                    <a:t> </a:t>
                  </a:r>
                </a:p>
              </p:txBody>
            </p:sp>
          </mc:Fallback>
        </mc:AlternateContent>
        <p:sp>
          <p:nvSpPr>
            <p:cNvPr id="6" name="Oval 5"/>
            <p:cNvSpPr/>
            <p:nvPr/>
          </p:nvSpPr>
          <p:spPr>
            <a:xfrm>
              <a:off x="2761041" y="2467700"/>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53344" y="2467700"/>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73020" y="2467700"/>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793603" y="2545434"/>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i="1" dirty="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793603" y="2545434"/>
                  <a:ext cx="476669" cy="369332"/>
                </a:xfrm>
                <a:prstGeom prst="rect">
                  <a:avLst/>
                </a:prstGeom>
                <a:blipFill rotWithShape="0">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06246" y="2474110"/>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406246" y="2474110"/>
                  <a:ext cx="476669" cy="369332"/>
                </a:xfrm>
                <a:prstGeom prst="rect">
                  <a:avLst/>
                </a:prstGeom>
                <a:blipFill rotWithShape="0">
                  <a:blip r:embed="rId5"/>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05167" y="250800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105167" y="2508008"/>
                  <a:ext cx="476669" cy="369332"/>
                </a:xfrm>
                <a:prstGeom prst="rect">
                  <a:avLst/>
                </a:prstGeom>
                <a:blipFill rotWithShape="0">
                  <a:blip r:embed="rId6"/>
                  <a:stretch>
                    <a:fillRect b="-8333"/>
                  </a:stretch>
                </a:blipFill>
              </p:spPr>
              <p:txBody>
                <a:bodyPr/>
                <a:lstStyle/>
                <a:p>
                  <a:r>
                    <a:rPr lang="en-US">
                      <a:noFill/>
                    </a:rPr>
                    <a:t> </a:t>
                  </a:r>
                </a:p>
              </p:txBody>
            </p:sp>
          </mc:Fallback>
        </mc:AlternateContent>
        <p:cxnSp>
          <p:nvCxnSpPr>
            <p:cNvPr id="14" name="Curved Connector 13"/>
            <p:cNvCxnSpPr>
              <a:stCxn id="8" idx="1"/>
              <a:endCxn id="6" idx="7"/>
            </p:cNvCxnSpPr>
            <p:nvPr/>
          </p:nvCxnSpPr>
          <p:spPr>
            <a:xfrm rot="16200000" flipV="1">
              <a:off x="4691540" y="1081230"/>
              <a:ext cx="12700" cy="2923765"/>
            </a:xfrm>
            <a:prstGeom prst="curvedConnector3">
              <a:avLst>
                <a:gd name="adj1" fmla="val 336096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6" idx="5"/>
              <a:endCxn id="8" idx="3"/>
            </p:cNvCxnSpPr>
            <p:nvPr/>
          </p:nvCxnSpPr>
          <p:spPr>
            <a:xfrm rot="16200000" flipH="1">
              <a:off x="4691539" y="1445359"/>
              <a:ext cx="12700" cy="2923765"/>
            </a:xfrm>
            <a:prstGeom prst="curvedConnector3">
              <a:avLst>
                <a:gd name="adj1" fmla="val 3038575"/>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44473" y="2381800"/>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20" name="TextBox 19"/>
                <p:cNvSpPr txBox="1"/>
                <p:nvPr/>
              </p:nvSpPr>
              <p:spPr>
                <a:xfrm>
                  <a:off x="4456451" y="3237312"/>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456451" y="3237312"/>
                  <a:ext cx="376257"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10887" y="1821725"/>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10887" y="1821725"/>
                  <a:ext cx="366575" cy="369332"/>
                </a:xfrm>
                <a:prstGeom prst="rect">
                  <a:avLst/>
                </a:prstGeom>
                <a:blipFill rotWithShape="0">
                  <a:blip r:embed="rId8"/>
                  <a:stretch>
                    <a:fillRect/>
                  </a:stretch>
                </a:blipFill>
              </p:spPr>
              <p:txBody>
                <a:bodyPr/>
                <a:lstStyle/>
                <a:p>
                  <a:r>
                    <a:rPr lang="en-US">
                      <a:noFill/>
                    </a:rPr>
                    <a:t> </a:t>
                  </a:r>
                </a:p>
              </p:txBody>
            </p:sp>
          </mc:Fallback>
        </mc:AlternateContent>
        <p:cxnSp>
          <p:nvCxnSpPr>
            <p:cNvPr id="24" name="Straight Arrow Connector 23"/>
            <p:cNvCxnSpPr/>
            <p:nvPr/>
          </p:nvCxnSpPr>
          <p:spPr>
            <a:xfrm>
              <a:off x="2255181" y="2713221"/>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7" idx="2"/>
            </p:cNvCxnSpPr>
            <p:nvPr/>
          </p:nvCxnSpPr>
          <p:spPr>
            <a:xfrm>
              <a:off x="3310059" y="2725178"/>
              <a:ext cx="1043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76781" y="2381800"/>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p:cxnSp>
          <p:nvCxnSpPr>
            <p:cNvPr id="30" name="Straight Arrow Connector 29"/>
            <p:cNvCxnSpPr>
              <a:stCxn id="7" idx="6"/>
              <a:endCxn id="8" idx="2"/>
            </p:cNvCxnSpPr>
            <p:nvPr/>
          </p:nvCxnSpPr>
          <p:spPr>
            <a:xfrm>
              <a:off x="4902362" y="2725178"/>
              <a:ext cx="1170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6678551" y="2010564"/>
            <a:ext cx="4888914" cy="1795529"/>
            <a:chOff x="6703305" y="3611203"/>
            <a:chExt cx="4888914" cy="1795529"/>
          </a:xfrm>
        </p:grpSpPr>
        <mc:AlternateContent xmlns:mc="http://schemas.openxmlformats.org/markup-compatibility/2006" xmlns:a14="http://schemas.microsoft.com/office/drawing/2010/main">
          <mc:Choice Requires="a14">
            <p:sp>
              <p:nvSpPr>
                <p:cNvPr id="5" name="Rectangle 4"/>
                <p:cNvSpPr/>
                <p:nvPr/>
              </p:nvSpPr>
              <p:spPr>
                <a:xfrm>
                  <a:off x="6703305" y="3611203"/>
                  <a:ext cx="1792798" cy="400110"/>
                </a:xfrm>
                <a:prstGeom prst="rect">
                  <a:avLst/>
                </a:prstGeom>
              </p:spPr>
              <p:txBody>
                <a:bodyPr wrap="none">
                  <a:spAutoFit/>
                </a:bodyPr>
                <a:lstStyle/>
                <a:p>
                  <a:r>
                    <a:rPr lang="en-US" sz="2000" dirty="0">
                      <a:latin typeface="Calibri" panose="020F0502020204030204" pitchFamily="34" charset="0"/>
                    </a:rPr>
                    <a:t>M2:</a:t>
                  </a:r>
                  <a14:m>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m:t>
                      </m:r>
                      <m:r>
                        <a:rPr lang="en-US" sz="2000" i="1" dirty="0" err="1">
                          <a:latin typeface="Cambria Math" panose="02040503050406030204" pitchFamily="18" charset="0"/>
                        </a:rPr>
                        <m:t>𝑏</m:t>
                      </m:r>
                      <m:sSup>
                        <m:sSupPr>
                          <m:ctrlPr>
                            <a:rPr lang="en-US" sz="2000" b="0" i="1" dirty="0" smtClean="0">
                              <a:latin typeface="Cambria Math" panose="02040503050406030204" pitchFamily="18" charset="0"/>
                            </a:rPr>
                          </m:ctrlPr>
                        </m:sSupPr>
                        <m:e>
                          <m:r>
                            <a:rPr lang="en-US" sz="2000" i="1" dirty="0" err="1">
                              <a:latin typeface="Cambria Math" panose="02040503050406030204" pitchFamily="18" charset="0"/>
                            </a:rPr>
                            <m:t>𝑎</m:t>
                          </m:r>
                        </m:e>
                        <m:sup>
                          <m:r>
                            <a:rPr lang="en-US" sz="2000" i="1" dirty="0">
                              <a:latin typeface="Cambria Math" panose="02040503050406030204" pitchFamily="18" charset="0"/>
                            </a:rPr>
                            <m:t>∗</m:t>
                          </m:r>
                        </m:sup>
                      </m:sSup>
                      <m:r>
                        <a:rPr lang="en-US" sz="2000" i="1" dirty="0">
                          <a:latin typeface="Cambria Math" panose="02040503050406030204" pitchFamily="18" charset="0"/>
                        </a:rPr>
                        <m:t>+</m:t>
                      </m:r>
                      <m:r>
                        <a:rPr lang="el-GR" sz="2000" i="1" dirty="0">
                          <a:latin typeface="Cambria Math" panose="02040503050406030204" pitchFamily="18" charset="0"/>
                        </a:rPr>
                        <m:t>𝜆</m:t>
                      </m:r>
                      <m:r>
                        <a:rPr lang="el-GR" sz="2000" i="1" dirty="0">
                          <a:latin typeface="Cambria Math" panose="02040503050406030204" pitchFamily="18" charset="0"/>
                        </a:rPr>
                        <m:t>)</m:t>
                      </m:r>
                    </m:oMath>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6703305" y="3611203"/>
                  <a:ext cx="1792798" cy="400110"/>
                </a:xfrm>
                <a:prstGeom prst="rect">
                  <a:avLst/>
                </a:prstGeom>
                <a:blipFill rotWithShape="0">
                  <a:blip r:embed="rId9"/>
                  <a:stretch>
                    <a:fillRect l="-3741" t="-9231" r="-680" b="-27692"/>
                  </a:stretch>
                </a:blipFill>
              </p:spPr>
              <p:txBody>
                <a:bodyPr/>
                <a:lstStyle/>
                <a:p>
                  <a:r>
                    <a:rPr lang="en-US">
                      <a:noFill/>
                    </a:rPr>
                    <a:t> </a:t>
                  </a:r>
                </a:p>
              </p:txBody>
            </p:sp>
          </mc:Fallback>
        </mc:AlternateContent>
        <p:sp>
          <p:nvSpPr>
            <p:cNvPr id="39" name="Oval 38"/>
            <p:cNvSpPr/>
            <p:nvPr/>
          </p:nvSpPr>
          <p:spPr>
            <a:xfrm>
              <a:off x="7731222" y="4240080"/>
              <a:ext cx="549018" cy="514955"/>
            </a:xfrm>
            <a:prstGeom prst="ellipse">
              <a:avLst/>
            </a:prstGeom>
            <a:solidFill>
              <a:schemeClr val="accent1">
                <a:lumMod val="40000"/>
                <a:lumOff val="60000"/>
              </a:schemeClr>
            </a:solid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323525" y="4240080"/>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1043201" y="4240080"/>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7763784" y="4317814"/>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7763784" y="4317814"/>
                  <a:ext cx="476669" cy="369332"/>
                </a:xfrm>
                <a:prstGeom prst="rect">
                  <a:avLst/>
                </a:prstGeom>
                <a:blipFill rotWithShape="0">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9376427" y="4246490"/>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9376427" y="4246490"/>
                  <a:ext cx="476669" cy="369332"/>
                </a:xfrm>
                <a:prstGeom prst="rect">
                  <a:avLst/>
                </a:prstGeom>
                <a:blipFill rotWithShape="0">
                  <a:blip r:embed="rId11"/>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1075348" y="428038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5</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11075348" y="4280388"/>
                  <a:ext cx="476669" cy="369332"/>
                </a:xfrm>
                <a:prstGeom prst="rect">
                  <a:avLst/>
                </a:prstGeom>
                <a:blipFill rotWithShape="0">
                  <a:blip r:embed="rId12"/>
                  <a:stretch>
                    <a:fillRect b="-8333"/>
                  </a:stretch>
                </a:blipFill>
              </p:spPr>
              <p:txBody>
                <a:bodyPr/>
                <a:lstStyle/>
                <a:p>
                  <a:r>
                    <a:rPr lang="en-US">
                      <a:noFill/>
                    </a:rPr>
                    <a:t> </a:t>
                  </a:r>
                </a:p>
              </p:txBody>
            </p:sp>
          </mc:Fallback>
        </mc:AlternateContent>
        <p:cxnSp>
          <p:nvCxnSpPr>
            <p:cNvPr id="46" name="Curved Connector 45"/>
            <p:cNvCxnSpPr>
              <a:stCxn id="39" idx="5"/>
              <a:endCxn id="41" idx="3"/>
            </p:cNvCxnSpPr>
            <p:nvPr/>
          </p:nvCxnSpPr>
          <p:spPr>
            <a:xfrm rot="16200000" flipH="1">
              <a:off x="9661720" y="3217739"/>
              <a:ext cx="12700" cy="2923765"/>
            </a:xfrm>
            <a:prstGeom prst="curvedConnector3">
              <a:avLst>
                <a:gd name="adj1" fmla="val 3038575"/>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614654" y="4154180"/>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50" name="TextBox 49"/>
                <p:cNvSpPr txBox="1"/>
                <p:nvPr/>
              </p:nvSpPr>
              <p:spPr>
                <a:xfrm>
                  <a:off x="10044227" y="4154180"/>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0044227" y="4154180"/>
                  <a:ext cx="366575" cy="369332"/>
                </a:xfrm>
                <a:prstGeom prst="rect">
                  <a:avLst/>
                </a:prstGeom>
                <a:blipFill rotWithShape="0">
                  <a:blip r:embed="rId13"/>
                  <a:stretch>
                    <a:fillRect/>
                  </a:stretch>
                </a:blipFill>
              </p:spPr>
              <p:txBody>
                <a:bodyPr/>
                <a:lstStyle/>
                <a:p>
                  <a:r>
                    <a:rPr lang="en-US">
                      <a:noFill/>
                    </a:rPr>
                    <a:t> </a:t>
                  </a:r>
                </a:p>
              </p:txBody>
            </p:sp>
          </mc:Fallback>
        </mc:AlternateContent>
        <p:cxnSp>
          <p:nvCxnSpPr>
            <p:cNvPr id="51" name="Straight Arrow Connector 50"/>
            <p:cNvCxnSpPr/>
            <p:nvPr/>
          </p:nvCxnSpPr>
          <p:spPr>
            <a:xfrm>
              <a:off x="7266659" y="4489011"/>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9" idx="6"/>
              <a:endCxn id="40" idx="2"/>
            </p:cNvCxnSpPr>
            <p:nvPr/>
          </p:nvCxnSpPr>
          <p:spPr>
            <a:xfrm>
              <a:off x="8280240" y="4497558"/>
              <a:ext cx="1043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0" idx="6"/>
              <a:endCxn id="41" idx="2"/>
            </p:cNvCxnSpPr>
            <p:nvPr/>
          </p:nvCxnSpPr>
          <p:spPr>
            <a:xfrm>
              <a:off x="9872543" y="4497558"/>
              <a:ext cx="1170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9929836" y="5037400"/>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9929836" y="5037400"/>
                  <a:ext cx="366575" cy="369332"/>
                </a:xfrm>
                <a:prstGeom prst="rect">
                  <a:avLst/>
                </a:prstGeom>
                <a:blipFill rotWithShape="0">
                  <a:blip r:embed="rId14"/>
                  <a:stretch>
                    <a:fillRect/>
                  </a:stretch>
                </a:blipFill>
              </p:spPr>
              <p:txBody>
                <a:bodyPr/>
                <a:lstStyle/>
                <a:p>
                  <a:r>
                    <a:rPr lang="en-US">
                      <a:noFill/>
                    </a:rPr>
                    <a:t> </a:t>
                  </a:r>
                </a:p>
              </p:txBody>
            </p:sp>
          </mc:Fallback>
        </mc:AlternateContent>
        <p:cxnSp>
          <p:nvCxnSpPr>
            <p:cNvPr id="56" name="Curved Connector 55"/>
            <p:cNvCxnSpPr>
              <a:stCxn id="40" idx="1"/>
              <a:endCxn id="40" idx="7"/>
            </p:cNvCxnSpPr>
            <p:nvPr/>
          </p:nvCxnSpPr>
          <p:spPr>
            <a:xfrm rot="5400000" flipH="1" flipV="1">
              <a:off x="9598034" y="4121386"/>
              <a:ext cx="12700" cy="388214"/>
            </a:xfrm>
            <a:prstGeom prst="curvedConnector3">
              <a:avLst>
                <a:gd name="adj1" fmla="val 303858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9395973" y="3643136"/>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395973" y="3643136"/>
                  <a:ext cx="376257" cy="369332"/>
                </a:xfrm>
                <a:prstGeom prst="rect">
                  <a:avLst/>
                </a:prstGeom>
                <a:blipFill rotWithShape="0">
                  <a:blip r:embed="rId15"/>
                  <a:stretch>
                    <a:fillRect/>
                  </a:stretch>
                </a:blipFill>
              </p:spPr>
              <p:txBody>
                <a:bodyPr/>
                <a:lstStyle/>
                <a:p>
                  <a:r>
                    <a:rPr lang="en-US">
                      <a:noFill/>
                    </a:rPr>
                    <a:t> </a:t>
                  </a:r>
                </a:p>
              </p:txBody>
            </p:sp>
          </mc:Fallback>
        </mc:AlternateContent>
      </p:grpSp>
      <p:grpSp>
        <p:nvGrpSpPr>
          <p:cNvPr id="146" name="Group 145"/>
          <p:cNvGrpSpPr/>
          <p:nvPr/>
        </p:nvGrpSpPr>
        <p:grpSpPr>
          <a:xfrm>
            <a:off x="2259077" y="4207564"/>
            <a:ext cx="8751766" cy="1864819"/>
            <a:chOff x="2259077" y="4207564"/>
            <a:chExt cx="8751766" cy="1864819"/>
          </a:xfrm>
        </p:grpSpPr>
        <p:sp>
          <p:nvSpPr>
            <p:cNvPr id="67" name="Oval 66"/>
            <p:cNvSpPr/>
            <p:nvPr/>
          </p:nvSpPr>
          <p:spPr>
            <a:xfrm>
              <a:off x="2764937" y="4892944"/>
              <a:ext cx="549018" cy="514955"/>
            </a:xfrm>
            <a:prstGeom prst="ellipse">
              <a:avLst/>
            </a:prstGeom>
            <a:solidFill>
              <a:schemeClr val="accent3">
                <a:lumMod val="60000"/>
                <a:lumOff val="40000"/>
              </a:schemeClr>
            </a:solidFill>
            <a:ln w="12700" cmpd="sng">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29580" y="4893482"/>
              <a:ext cx="549018" cy="514955"/>
            </a:xfrm>
            <a:prstGeom prst="ellipse">
              <a:avLst/>
            </a:prstGeom>
            <a:solidFill>
              <a:schemeClr val="accent4">
                <a:lumMod val="40000"/>
                <a:lumOff val="6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381937" y="4893482"/>
              <a:ext cx="549018" cy="514955"/>
            </a:xfrm>
            <a:prstGeom prst="ellipse">
              <a:avLst/>
            </a:prstGeom>
            <a:solidFill>
              <a:schemeClr val="accent3">
                <a:lumMod val="60000"/>
                <a:lumOff val="40000"/>
              </a:schemeClr>
            </a:solidFill>
            <a:ln w="127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p:cNvSpPr txBox="1"/>
                <p:nvPr/>
              </p:nvSpPr>
              <p:spPr>
                <a:xfrm>
                  <a:off x="2797499" y="497067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i="1" dirty="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2797499" y="4970678"/>
                  <a:ext cx="476669" cy="369332"/>
                </a:xfrm>
                <a:prstGeom prst="rect">
                  <a:avLst/>
                </a:prstGeom>
                <a:blipFill rotWithShape="0">
                  <a:blip r:embed="rId1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082482" y="489989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4082482" y="4899892"/>
                  <a:ext cx="476669" cy="369332"/>
                </a:xfrm>
                <a:prstGeom prst="rect">
                  <a:avLst/>
                </a:prstGeom>
                <a:blipFill rotWithShape="0">
                  <a:blip r:embed="rId1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414084" y="4933790"/>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5414084" y="4933790"/>
                  <a:ext cx="476669" cy="369332"/>
                </a:xfrm>
                <a:prstGeom prst="rect">
                  <a:avLst/>
                </a:prstGeom>
                <a:blipFill rotWithShape="0">
                  <a:blip r:embed="rId18"/>
                  <a:stretch>
                    <a:fillRect b="-8197"/>
                  </a:stretch>
                </a:blipFill>
              </p:spPr>
              <p:txBody>
                <a:bodyPr/>
                <a:lstStyle/>
                <a:p>
                  <a:r>
                    <a:rPr lang="en-US">
                      <a:noFill/>
                    </a:rPr>
                    <a:t> </a:t>
                  </a:r>
                </a:p>
              </p:txBody>
            </p:sp>
          </mc:Fallback>
        </mc:AlternateContent>
        <p:cxnSp>
          <p:nvCxnSpPr>
            <p:cNvPr id="73" name="Curved Connector 72"/>
            <p:cNvCxnSpPr>
              <a:stCxn id="69" idx="1"/>
              <a:endCxn id="67" idx="7"/>
            </p:cNvCxnSpPr>
            <p:nvPr/>
          </p:nvCxnSpPr>
          <p:spPr>
            <a:xfrm rot="16200000" flipV="1">
              <a:off x="4347677" y="3854233"/>
              <a:ext cx="538" cy="2228786"/>
            </a:xfrm>
            <a:prstGeom prst="curvedConnector3">
              <a:avLst>
                <a:gd name="adj1" fmla="val 5660799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67" idx="5"/>
              <a:endCxn id="69" idx="3"/>
            </p:cNvCxnSpPr>
            <p:nvPr/>
          </p:nvCxnSpPr>
          <p:spPr>
            <a:xfrm rot="16200000" flipH="1">
              <a:off x="4347677" y="4218362"/>
              <a:ext cx="538" cy="2228786"/>
            </a:xfrm>
            <a:prstGeom prst="curvedConnector3">
              <a:avLst>
                <a:gd name="adj1" fmla="val 5660799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525752" y="4794672"/>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76" name="TextBox 75"/>
                <p:cNvSpPr txBox="1"/>
                <p:nvPr/>
              </p:nvSpPr>
              <p:spPr>
                <a:xfrm>
                  <a:off x="4268365" y="5544930"/>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268365" y="5544930"/>
                  <a:ext cx="376257" cy="369332"/>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187123" y="4247507"/>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187123" y="4247507"/>
                  <a:ext cx="366575" cy="369332"/>
                </a:xfrm>
                <a:prstGeom prst="rect">
                  <a:avLst/>
                </a:prstGeom>
                <a:blipFill rotWithShape="0">
                  <a:blip r:embed="rId20"/>
                  <a:stretch>
                    <a:fillRect/>
                  </a:stretch>
                </a:blipFill>
              </p:spPr>
              <p:txBody>
                <a:bodyPr/>
                <a:lstStyle/>
                <a:p>
                  <a:r>
                    <a:rPr lang="en-US">
                      <a:noFill/>
                    </a:rPr>
                    <a:t> </a:t>
                  </a:r>
                </a:p>
              </p:txBody>
            </p:sp>
          </mc:Fallback>
        </mc:AlternateContent>
        <p:cxnSp>
          <p:nvCxnSpPr>
            <p:cNvPr id="78" name="Straight Arrow Connector 77"/>
            <p:cNvCxnSpPr/>
            <p:nvPr/>
          </p:nvCxnSpPr>
          <p:spPr>
            <a:xfrm>
              <a:off x="2259077" y="5138465"/>
              <a:ext cx="437266"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7" idx="6"/>
              <a:endCxn id="68" idx="2"/>
            </p:cNvCxnSpPr>
            <p:nvPr/>
          </p:nvCxnSpPr>
          <p:spPr>
            <a:xfrm>
              <a:off x="3313955" y="5150422"/>
              <a:ext cx="715625" cy="5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953017" y="4807582"/>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p:cxnSp>
          <p:nvCxnSpPr>
            <p:cNvPr id="81" name="Straight Arrow Connector 80"/>
            <p:cNvCxnSpPr>
              <a:stCxn id="68" idx="6"/>
              <a:endCxn id="69" idx="2"/>
            </p:cNvCxnSpPr>
            <p:nvPr/>
          </p:nvCxnSpPr>
          <p:spPr>
            <a:xfrm>
              <a:off x="4578598" y="5150960"/>
              <a:ext cx="803339"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515050" y="4893290"/>
              <a:ext cx="549018" cy="514955"/>
            </a:xfrm>
            <a:prstGeom prst="ellipse">
              <a:avLst/>
            </a:prstGeom>
            <a:solidFill>
              <a:schemeClr val="accent4">
                <a:lumMod val="40000"/>
                <a:lumOff val="60000"/>
              </a:schemeClr>
            </a:solidFill>
            <a:ln w="952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844414" y="4886244"/>
              <a:ext cx="549018" cy="514955"/>
            </a:xfrm>
            <a:prstGeom prst="ellipse">
              <a:avLst/>
            </a:prstGeom>
            <a:solidFill>
              <a:schemeClr val="accent3">
                <a:lumMod val="60000"/>
                <a:lumOff val="40000"/>
              </a:schemeClr>
            </a:solidFill>
            <a:ln w="12700" cmpd="sng">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9264921" y="4906840"/>
              <a:ext cx="549018" cy="514955"/>
            </a:xfrm>
            <a:prstGeom prst="ellipse">
              <a:avLst/>
            </a:prstGeom>
            <a:solidFill>
              <a:schemeClr val="accent3">
                <a:lumMod val="60000"/>
                <a:lumOff val="40000"/>
              </a:schemeClr>
            </a:solidFill>
            <a:ln w="127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TextBox 86"/>
                <p:cNvSpPr txBox="1"/>
                <p:nvPr/>
              </p:nvSpPr>
              <p:spPr>
                <a:xfrm>
                  <a:off x="6547612" y="4971024"/>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6547612" y="4971024"/>
                  <a:ext cx="476669" cy="369332"/>
                </a:xfrm>
                <a:prstGeom prst="rect">
                  <a:avLst/>
                </a:prstGeom>
                <a:blipFill rotWithShape="0">
                  <a:blip r:embed="rId21"/>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7897453" y="4961141"/>
                  <a:ext cx="476669"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7897453" y="4961141"/>
                  <a:ext cx="476669" cy="369332"/>
                </a:xfrm>
                <a:prstGeom prst="rect">
                  <a:avLst/>
                </a:prstGeom>
                <a:blipFill rotWithShape="0">
                  <a:blip r:embed="rId22"/>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9297068" y="494714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5</m:t>
                            </m:r>
                          </m:sub>
                        </m:sSub>
                      </m:oMath>
                    </m:oMathPara>
                  </a14:m>
                  <a:endParaRPr 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9297068" y="4947148"/>
                  <a:ext cx="476669" cy="369332"/>
                </a:xfrm>
                <a:prstGeom prst="rect">
                  <a:avLst/>
                </a:prstGeom>
                <a:blipFill rotWithShape="0">
                  <a:blip r:embed="rId23"/>
                  <a:stretch>
                    <a:fillRect b="-8333"/>
                  </a:stretch>
                </a:blipFill>
              </p:spPr>
              <p:txBody>
                <a:bodyPr/>
                <a:lstStyle/>
                <a:p>
                  <a:r>
                    <a:rPr lang="en-US">
                      <a:noFill/>
                    </a:rPr>
                    <a:t> </a:t>
                  </a:r>
                </a:p>
              </p:txBody>
            </p:sp>
          </mc:Fallback>
        </mc:AlternateContent>
        <p:cxnSp>
          <p:nvCxnSpPr>
            <p:cNvPr id="90" name="Curved Connector 89"/>
            <p:cNvCxnSpPr>
              <a:stCxn id="84" idx="5"/>
              <a:endCxn id="86" idx="3"/>
            </p:cNvCxnSpPr>
            <p:nvPr/>
          </p:nvCxnSpPr>
          <p:spPr>
            <a:xfrm rot="16200000" flipH="1">
              <a:off x="8157719" y="4158778"/>
              <a:ext cx="13550" cy="2361657"/>
            </a:xfrm>
            <a:prstGeom prst="curvedConnector3">
              <a:avLst>
                <a:gd name="adj1" fmla="val 2343638"/>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15874" y="4794672"/>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92" name="TextBox 91"/>
                <p:cNvSpPr txBox="1"/>
                <p:nvPr/>
              </p:nvSpPr>
              <p:spPr>
                <a:xfrm>
                  <a:off x="8565116" y="4800344"/>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8565116" y="4800344"/>
                  <a:ext cx="366575" cy="369332"/>
                </a:xfrm>
                <a:prstGeom prst="rect">
                  <a:avLst/>
                </a:prstGeom>
                <a:blipFill rotWithShape="0">
                  <a:blip r:embed="rId24"/>
                  <a:stretch>
                    <a:fillRect/>
                  </a:stretch>
                </a:blipFill>
              </p:spPr>
              <p:txBody>
                <a:bodyPr/>
                <a:lstStyle/>
                <a:p>
                  <a:r>
                    <a:rPr lang="en-US">
                      <a:noFill/>
                    </a:rPr>
                    <a:t> </a:t>
                  </a:r>
                </a:p>
              </p:txBody>
            </p:sp>
          </mc:Fallback>
        </mc:AlternateContent>
        <p:cxnSp>
          <p:nvCxnSpPr>
            <p:cNvPr id="93" name="Straight Arrow Connector 92"/>
            <p:cNvCxnSpPr>
              <a:stCxn id="69" idx="6"/>
              <a:endCxn id="84" idx="2"/>
            </p:cNvCxnSpPr>
            <p:nvPr/>
          </p:nvCxnSpPr>
          <p:spPr>
            <a:xfrm flipV="1">
              <a:off x="5930955" y="5150768"/>
              <a:ext cx="584095" cy="1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6"/>
              <a:endCxn id="85" idx="2"/>
            </p:cNvCxnSpPr>
            <p:nvPr/>
          </p:nvCxnSpPr>
          <p:spPr>
            <a:xfrm flipV="1">
              <a:off x="7064068" y="5143722"/>
              <a:ext cx="780346" cy="70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6"/>
              <a:endCxn id="86" idx="2"/>
            </p:cNvCxnSpPr>
            <p:nvPr/>
          </p:nvCxnSpPr>
          <p:spPr>
            <a:xfrm>
              <a:off x="8393432" y="5143722"/>
              <a:ext cx="871489" cy="2059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p:cNvSpPr txBox="1"/>
                <p:nvPr/>
              </p:nvSpPr>
              <p:spPr>
                <a:xfrm>
                  <a:off x="8606294" y="5703051"/>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8606294" y="5703051"/>
                  <a:ext cx="366575" cy="369332"/>
                </a:xfrm>
                <a:prstGeom prst="rect">
                  <a:avLst/>
                </a:prstGeom>
                <a:blipFill rotWithShape="0">
                  <a:blip r:embed="rId25"/>
                  <a:stretch>
                    <a:fillRect/>
                  </a:stretch>
                </a:blipFill>
              </p:spPr>
              <p:txBody>
                <a:bodyPr/>
                <a:lstStyle/>
                <a:p>
                  <a:r>
                    <a:rPr lang="en-US">
                      <a:noFill/>
                    </a:rPr>
                    <a:t> </a:t>
                  </a:r>
                </a:p>
              </p:txBody>
            </p:sp>
          </mc:Fallback>
        </mc:AlternateContent>
        <p:cxnSp>
          <p:nvCxnSpPr>
            <p:cNvPr id="97" name="Curved Connector 96"/>
            <p:cNvCxnSpPr>
              <a:stCxn id="85" idx="1"/>
            </p:cNvCxnSpPr>
            <p:nvPr/>
          </p:nvCxnSpPr>
          <p:spPr>
            <a:xfrm rot="5400000" flipH="1" flipV="1">
              <a:off x="8055149" y="4769642"/>
              <a:ext cx="61683" cy="322348"/>
            </a:xfrm>
            <a:prstGeom prst="curvedConnector4">
              <a:avLst>
                <a:gd name="adj1" fmla="val 492864"/>
                <a:gd name="adj2" fmla="val 103132"/>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p:cNvSpPr txBox="1"/>
                <p:nvPr/>
              </p:nvSpPr>
              <p:spPr>
                <a:xfrm>
                  <a:off x="7789235" y="4232618"/>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7789235" y="4232618"/>
                  <a:ext cx="376257" cy="369332"/>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6008780" y="4707988"/>
                  <a:ext cx="372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dirty="0">
                            <a:solidFill>
                              <a:srgbClr val="C00000"/>
                            </a:solidFill>
                            <a:latin typeface="Cambria Math" panose="02040503050406030204" pitchFamily="18" charset="0"/>
                          </a:rPr>
                          <m:t>𝝀</m:t>
                        </m:r>
                      </m:oMath>
                    </m:oMathPara>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6008780" y="4707988"/>
                  <a:ext cx="372217" cy="369332"/>
                </a:xfrm>
                <a:prstGeom prst="rect">
                  <a:avLst/>
                </a:prstGeom>
                <a:blipFill rotWithShape="0">
                  <a:blip r:embed="rId27"/>
                  <a:stretch>
                    <a:fillRect/>
                  </a:stretch>
                </a:blipFill>
              </p:spPr>
              <p:txBody>
                <a:bodyPr/>
                <a:lstStyle/>
                <a:p>
                  <a:r>
                    <a:rPr lang="en-US">
                      <a:noFill/>
                    </a:rPr>
                    <a:t> </a:t>
                  </a:r>
                </a:p>
              </p:txBody>
            </p:sp>
          </mc:Fallback>
        </mc:AlternateContent>
        <p:sp>
          <p:nvSpPr>
            <p:cNvPr id="107" name="Oval 106"/>
            <p:cNvSpPr/>
            <p:nvPr/>
          </p:nvSpPr>
          <p:spPr>
            <a:xfrm>
              <a:off x="10461825" y="4920488"/>
              <a:ext cx="549018" cy="514955"/>
            </a:xfrm>
            <a:prstGeom prst="ellipse">
              <a:avLst/>
            </a:prstGeom>
            <a:solidFill>
              <a:schemeClr val="accent4">
                <a:lumMod val="40000"/>
                <a:lumOff val="60000"/>
              </a:schemeClr>
            </a:solidFill>
            <a:ln w="762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8" name="TextBox 107"/>
                <p:cNvSpPr txBox="1"/>
                <p:nvPr/>
              </p:nvSpPr>
              <p:spPr>
                <a:xfrm>
                  <a:off x="10493972" y="494714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6</m:t>
                            </m:r>
                          </m:sub>
                        </m:sSub>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93972" y="4947148"/>
                  <a:ext cx="476669" cy="369332"/>
                </a:xfrm>
                <a:prstGeom prst="rect">
                  <a:avLst/>
                </a:prstGeom>
                <a:blipFill rotWithShape="0">
                  <a:blip r:embed="rId28"/>
                  <a:stretch>
                    <a:fillRect b="-8333"/>
                  </a:stretch>
                </a:blipFill>
              </p:spPr>
              <p:txBody>
                <a:bodyPr/>
                <a:lstStyle/>
                <a:p>
                  <a:r>
                    <a:rPr lang="en-US">
                      <a:noFill/>
                    </a:rPr>
                    <a:t> </a:t>
                  </a:r>
                </a:p>
              </p:txBody>
            </p:sp>
          </mc:Fallback>
        </mc:AlternateContent>
        <p:cxnSp>
          <p:nvCxnSpPr>
            <p:cNvPr id="126" name="Curved Connector 125"/>
            <p:cNvCxnSpPr>
              <a:stCxn id="67" idx="4"/>
              <a:endCxn id="84" idx="4"/>
            </p:cNvCxnSpPr>
            <p:nvPr/>
          </p:nvCxnSpPr>
          <p:spPr>
            <a:xfrm rot="16200000" flipH="1">
              <a:off x="4914329" y="3533015"/>
              <a:ext cx="346" cy="3750113"/>
            </a:xfrm>
            <a:prstGeom prst="curvedConnector3">
              <a:avLst>
                <a:gd name="adj1" fmla="val 156891618"/>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29"/>
                <p:cNvSpPr txBox="1"/>
                <p:nvPr/>
              </p:nvSpPr>
              <p:spPr>
                <a:xfrm>
                  <a:off x="5121089" y="5613907"/>
                  <a:ext cx="372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dirty="0" smtClean="0">
                            <a:solidFill>
                              <a:srgbClr val="C00000"/>
                            </a:solidFill>
                            <a:latin typeface="Cambria Math" panose="02040503050406030204" pitchFamily="18" charset="0"/>
                          </a:rPr>
                          <m:t>𝝀</m:t>
                        </m:r>
                      </m:oMath>
                    </m:oMathPara>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5121089" y="5613907"/>
                  <a:ext cx="372217" cy="369332"/>
                </a:xfrm>
                <a:prstGeom prst="rect">
                  <a:avLst/>
                </a:prstGeom>
                <a:blipFill rotWithShape="0">
                  <a:blip r:embed="rId29"/>
                  <a:stretch>
                    <a:fillRect/>
                  </a:stretch>
                </a:blipFill>
              </p:spPr>
              <p:txBody>
                <a:bodyPr/>
                <a:lstStyle/>
                <a:p>
                  <a:r>
                    <a:rPr lang="en-US">
                      <a:noFill/>
                    </a:rPr>
                    <a:t> </a:t>
                  </a:r>
                </a:p>
              </p:txBody>
            </p:sp>
          </mc:Fallback>
        </mc:AlternateContent>
        <p:cxnSp>
          <p:nvCxnSpPr>
            <p:cNvPr id="131" name="Straight Arrow Connector 130"/>
            <p:cNvCxnSpPr>
              <a:stCxn id="86" idx="6"/>
              <a:endCxn id="107" idx="2"/>
            </p:cNvCxnSpPr>
            <p:nvPr/>
          </p:nvCxnSpPr>
          <p:spPr>
            <a:xfrm>
              <a:off x="9813939" y="5164318"/>
              <a:ext cx="647886" cy="136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131"/>
                <p:cNvSpPr txBox="1"/>
                <p:nvPr/>
              </p:nvSpPr>
              <p:spPr>
                <a:xfrm>
                  <a:off x="9895195" y="4724363"/>
                  <a:ext cx="372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dirty="0">
                            <a:solidFill>
                              <a:srgbClr val="C00000"/>
                            </a:solidFill>
                            <a:latin typeface="Cambria Math" panose="02040503050406030204" pitchFamily="18" charset="0"/>
                          </a:rPr>
                          <m:t>𝝀</m:t>
                        </m:r>
                      </m:oMath>
                    </m:oMathPara>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9895195" y="4724363"/>
                  <a:ext cx="372217" cy="369332"/>
                </a:xfrm>
                <a:prstGeom prst="rect">
                  <a:avLst/>
                </a:prstGeom>
                <a:blipFill rotWithShape="0">
                  <a:blip r:embed="rId30"/>
                  <a:stretch>
                    <a:fillRect/>
                  </a:stretch>
                </a:blipFill>
              </p:spPr>
              <p:txBody>
                <a:bodyPr/>
                <a:lstStyle/>
                <a:p>
                  <a:r>
                    <a:rPr lang="en-US">
                      <a:noFill/>
                    </a:rPr>
                    <a:t> </a:t>
                  </a:r>
                </a:p>
              </p:txBody>
            </p:sp>
          </mc:Fallback>
        </mc:AlternateContent>
        <p:cxnSp>
          <p:nvCxnSpPr>
            <p:cNvPr id="135" name="Curved Connector 134"/>
            <p:cNvCxnSpPr>
              <a:stCxn id="85" idx="7"/>
              <a:endCxn id="107" idx="0"/>
            </p:cNvCxnSpPr>
            <p:nvPr/>
          </p:nvCxnSpPr>
          <p:spPr>
            <a:xfrm rot="5400000" flipH="1" flipV="1">
              <a:off x="9504098" y="3729421"/>
              <a:ext cx="41169" cy="2423304"/>
            </a:xfrm>
            <a:prstGeom prst="curvedConnector3">
              <a:avLst>
                <a:gd name="adj1" fmla="val 1036807"/>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p:cNvSpPr txBox="1"/>
                <p:nvPr/>
              </p:nvSpPr>
              <p:spPr>
                <a:xfrm>
                  <a:off x="9297068" y="4207564"/>
                  <a:ext cx="372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dirty="0" smtClean="0">
                            <a:solidFill>
                              <a:srgbClr val="C00000"/>
                            </a:solidFill>
                            <a:latin typeface="Cambria Math" panose="02040503050406030204" pitchFamily="18" charset="0"/>
                          </a:rPr>
                          <m:t>𝝀</m:t>
                        </m:r>
                      </m:oMath>
                    </m:oMathPara>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9297068" y="4207564"/>
                  <a:ext cx="372217" cy="369332"/>
                </a:xfrm>
                <a:prstGeom prst="rect">
                  <a:avLst/>
                </a:prstGeom>
                <a:blipFill rotWithShape="0">
                  <a:blip r:embed="rId31"/>
                  <a:stretch>
                    <a:fillRect/>
                  </a:stretch>
                </a:blipFill>
              </p:spPr>
              <p:txBody>
                <a:bodyPr/>
                <a:lstStyle/>
                <a:p>
                  <a:r>
                    <a:rPr lang="en-US">
                      <a:noFill/>
                    </a:rPr>
                    <a:t> </a:t>
                  </a:r>
                </a:p>
              </p:txBody>
            </p:sp>
          </mc:Fallback>
        </mc:AlternateContent>
      </p:grpSp>
      <p:sp>
        <p:nvSpPr>
          <p:cNvPr id="147" name="Rectangle 146"/>
          <p:cNvSpPr/>
          <p:nvPr/>
        </p:nvSpPr>
        <p:spPr>
          <a:xfrm>
            <a:off x="5646186" y="3930697"/>
            <a:ext cx="1755609" cy="400110"/>
          </a:xfrm>
          <a:prstGeom prst="rect">
            <a:avLst/>
          </a:prstGeom>
        </p:spPr>
        <p:txBody>
          <a:bodyPr wrap="none">
            <a:spAutoFit/>
          </a:bodyPr>
          <a:lstStyle/>
          <a:p>
            <a:r>
              <a:rPr lang="fa-IR" sz="2000" dirty="0">
                <a:latin typeface="Calibri" panose="020F0502020204030204" pitchFamily="34" charset="0"/>
                <a:cs typeface="B Mitra" panose="00000400000000000000" pitchFamily="2" charset="-78"/>
              </a:rPr>
              <a:t>ترکیب دو آتاماتای بالا</a:t>
            </a:r>
            <a:endParaRPr lang="en-US" sz="2000" dirty="0">
              <a:cs typeface="B Mitra" panose="00000400000000000000" pitchFamily="2" charset="-78"/>
            </a:endParaRPr>
          </a:p>
        </p:txBody>
      </p:sp>
      <p:sp>
        <p:nvSpPr>
          <p:cNvPr id="12" name="Slide Number Placeholder 11"/>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96417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بين عبارات منظم و زبانهاي منظم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fa-IR" sz="2400" b="1" dirty="0">
                    <a:solidFill>
                      <a:srgbClr val="C00000"/>
                    </a:solidFill>
                  </a:rPr>
                  <a:t>عبارات منظم براي زبان هاي منظم:</a:t>
                </a:r>
                <a:endParaRPr lang="en-US" sz="2400" b="1" dirty="0">
                  <a:solidFill>
                    <a:srgbClr val="C00000"/>
                  </a:solidFill>
                </a:endParaRPr>
              </a:p>
              <a:p>
                <a:r>
                  <a:rPr lang="fa-IR" sz="2400" dirty="0"/>
                  <a:t>براي هر زبان منظم، يك عبارت منظم معادل وجود دارد. چون به ازاي هر زبان منظم يك </a:t>
                </a:r>
                <a:r>
                  <a:rPr lang="en-US" sz="2400" dirty="0"/>
                  <a:t>NFA</a:t>
                </a:r>
                <a:r>
                  <a:rPr lang="fa-IR" sz="2400" dirty="0"/>
                  <a:t> وجود دارد كه آن را مي پذيرد.</a:t>
                </a:r>
              </a:p>
              <a:p>
                <a:r>
                  <a:rPr lang="fa-IR" sz="2400" dirty="0"/>
                  <a:t>بنابراين بايد يك عبارت منظم بيابيم كه قادر به توليد تمامي يال هاي كليه راهها از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𝑞</m:t>
                        </m:r>
                      </m:e>
                      <m:sub>
                        <m:r>
                          <a:rPr lang="en-US" sz="2400" i="1" dirty="0" smtClean="0">
                            <a:latin typeface="Cambria Math" panose="02040503050406030204" pitchFamily="18" charset="0"/>
                          </a:rPr>
                          <m:t>0</m:t>
                        </m:r>
                      </m:sub>
                    </m:sSub>
                  </m:oMath>
                </a14:m>
                <a:r>
                  <a:rPr lang="fa-IR" sz="2400" dirty="0"/>
                  <a:t> به يك وضعيت نهايي باشد. </a:t>
                </a:r>
              </a:p>
              <a:p>
                <a:pPr lvl="1"/>
                <a:r>
                  <a:rPr lang="fa-IR" sz="2200" dirty="0"/>
                  <a:t>مشكل در بیان چرخه ها در گراف است که با تمرین و ابتکار قابل حل است</a:t>
                </a:r>
              </a:p>
              <a:p>
                <a:r>
                  <a:rPr lang="fa-IR" sz="2400" b="1" dirty="0">
                    <a:solidFill>
                      <a:srgbClr val="C00000"/>
                    </a:solidFill>
                  </a:rPr>
                  <a:t>گراف انتقال تعمیم یافته یا </a:t>
                </a:r>
                <a:r>
                  <a:rPr lang="fa-IR" sz="2400" b="1" dirty="0">
                    <a:solidFill>
                      <a:schemeClr val="accent4">
                        <a:lumMod val="75000"/>
                      </a:schemeClr>
                    </a:solidFill>
                  </a:rPr>
                  <a:t>گراف تغيير وضعيت عام </a:t>
                </a:r>
                <a:r>
                  <a:rPr lang="en-US" sz="2400" b="1" dirty="0">
                    <a:solidFill>
                      <a:srgbClr val="C00000"/>
                    </a:solidFill>
                  </a:rPr>
                  <a:t>(Generalized Transition Graph)</a:t>
                </a:r>
                <a:r>
                  <a:rPr lang="fa-IR" sz="2400" b="1" dirty="0">
                    <a:solidFill>
                      <a:srgbClr val="C00000"/>
                    </a:solidFill>
                  </a:rPr>
                  <a:t>:</a:t>
                </a:r>
              </a:p>
              <a:p>
                <a:r>
                  <a:rPr lang="fa-IR" sz="2400" dirty="0"/>
                  <a:t>گرافي است كه </a:t>
                </a:r>
                <a:r>
                  <a:rPr lang="fa-IR" sz="2400" dirty="0">
                    <a:solidFill>
                      <a:srgbClr val="FF0000"/>
                    </a:solidFill>
                  </a:rPr>
                  <a:t>يالهاي آن با عبارات منظم نامگذاري مي شود</a:t>
                </a:r>
                <a:r>
                  <a:rPr lang="fa-IR" sz="2400" dirty="0"/>
                  <a:t>. برچسب هر راه از وضعيت اوليه به وضعيت نهايي در يك گراف تغيير وضعيت عام از اتصال چند عبارت منظم بدست مي آيد و در نتيجه خود يك عبارت منظم مي شود.</a:t>
                </a:r>
              </a:p>
              <a:p>
                <a:r>
                  <a:rPr lang="fa-IR" sz="2400" dirty="0"/>
                  <a:t>رشته هايي كه بواسطه اين عبارات منظم مشخص مي شوند ، زير مجموعه اي از زبانهاي پذيرفته شده توسط گراف تغيير وضعيت عام است.</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15" r="-51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755844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شكل زير يك گراف تغيير وضعيت عام را نشان ميدهد.</a:t>
                </a:r>
                <a:endParaRPr lang="en-US" dirty="0"/>
              </a:p>
              <a:p>
                <a:endParaRPr lang="en-US" dirty="0"/>
              </a:p>
              <a:p>
                <a:endParaRPr lang="en-US" dirty="0"/>
              </a:p>
              <a:p>
                <a:endParaRPr lang="en-US" dirty="0"/>
              </a:p>
              <a:p>
                <a:r>
                  <a:rPr lang="fa-IR" dirty="0"/>
                  <a:t>گراف تغيير وضعيتي به شكل زير را در نظر گرفته كه وضعيت</a:t>
                </a:r>
                <a:r>
                  <a:rPr lang="en-US" dirty="0"/>
                  <a:t> </a:t>
                </a:r>
                <a14:m>
                  <m:oMath xmlns:m="http://schemas.openxmlformats.org/officeDocument/2006/math">
                    <m:r>
                      <a:rPr lang="en-US" i="1" dirty="0" smtClean="0">
                        <a:latin typeface="Cambria Math" panose="02040503050406030204" pitchFamily="18" charset="0"/>
                      </a:rPr>
                      <m:t>𝑞</m:t>
                    </m:r>
                  </m:oMath>
                </a14:m>
                <a:r>
                  <a:rPr lang="en-US" dirty="0"/>
                  <a:t> </a:t>
                </a:r>
                <a:r>
                  <a:rPr lang="fa-IR" dirty="0"/>
                  <a:t>نه وضعيت اوليه است نه</a:t>
                </a:r>
                <a:r>
                  <a:rPr lang="en-US" dirty="0"/>
                  <a:t> </a:t>
                </a:r>
                <a:r>
                  <a:rPr lang="fa-IR" dirty="0"/>
                  <a:t>وضعيت نهايي را میخواهیم تبدیل کنیم به یک گراف تغییر وضعیت عام با حذف حالت </a:t>
                </a:r>
                <a14:m>
                  <m:oMath xmlns:m="http://schemas.openxmlformats.org/officeDocument/2006/math">
                    <m:r>
                      <a:rPr lang="en-US" i="1" dirty="0" smtClean="0">
                        <a:latin typeface="Cambria Math" panose="02040503050406030204" pitchFamily="18" charset="0"/>
                      </a:rPr>
                      <m:t>𝑞</m:t>
                    </m:r>
                  </m:oMath>
                </a14:m>
                <a:r>
                  <a:rPr lang="fa-IR" dirty="0"/>
                  <a:t> داشته باشیم.</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grpSp>
        <p:nvGrpSpPr>
          <p:cNvPr id="5" name="Group 4"/>
          <p:cNvGrpSpPr/>
          <p:nvPr/>
        </p:nvGrpSpPr>
        <p:grpSpPr>
          <a:xfrm>
            <a:off x="933641" y="1507094"/>
            <a:ext cx="6865824" cy="1435109"/>
            <a:chOff x="933641" y="1507094"/>
            <a:chExt cx="6865824" cy="1435109"/>
          </a:xfrm>
        </p:grpSpPr>
        <p:grpSp>
          <p:nvGrpSpPr>
            <p:cNvPr id="4" name="Group 3"/>
            <p:cNvGrpSpPr/>
            <p:nvPr/>
          </p:nvGrpSpPr>
          <p:grpSpPr>
            <a:xfrm>
              <a:off x="933641" y="1507094"/>
              <a:ext cx="2684983" cy="1435109"/>
              <a:chOff x="699336" y="1823867"/>
              <a:chExt cx="2684983" cy="1435109"/>
            </a:xfrm>
          </p:grpSpPr>
          <p:sp>
            <p:nvSpPr>
              <p:cNvPr id="6" name="Oval 5"/>
              <p:cNvSpPr/>
              <p:nvPr/>
            </p:nvSpPr>
            <p:spPr>
              <a:xfrm>
                <a:off x="1205196" y="2688858"/>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5301" y="2744021"/>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249078" y="2712529"/>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i="1" dirty="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249078" y="2712529"/>
                    <a:ext cx="476669"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73807" y="2770287"/>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873807" y="2770287"/>
                    <a:ext cx="476669" cy="369332"/>
                  </a:xfrm>
                  <a:prstGeom prst="rect">
                    <a:avLst/>
                  </a:prstGeom>
                  <a:blipFill>
                    <a:blip r:embed="rId4"/>
                    <a:stretch>
                      <a:fillRect b="-8197"/>
                    </a:stretch>
                  </a:blipFill>
                </p:spPr>
                <p:txBody>
                  <a:bodyPr/>
                  <a:lstStyle/>
                  <a:p>
                    <a:r>
                      <a:rPr lang="en-US">
                        <a:noFill/>
                      </a:rPr>
                      <a:t> </a:t>
                    </a:r>
                  </a:p>
                </p:txBody>
              </p:sp>
            </mc:Fallback>
          </mc:AlternateContent>
          <p:cxnSp>
            <p:nvCxnSpPr>
              <p:cNvPr id="12" name="Curved Connector 11"/>
              <p:cNvCxnSpPr/>
              <p:nvPr/>
            </p:nvCxnSpPr>
            <p:spPr>
              <a:xfrm rot="5400000" flipH="1" flipV="1">
                <a:off x="1457544" y="2502362"/>
                <a:ext cx="12700" cy="388214"/>
              </a:xfrm>
              <a:prstGeom prst="curvedConnector3">
                <a:avLst>
                  <a:gd name="adj1" fmla="val 410808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871076" y="2593345"/>
                    <a:ext cx="7820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Times New Roman" panose="02020603050405020304" pitchFamily="18" charset="0"/>
                            </a:rPr>
                            <m:t>𝑎</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871076" y="2593345"/>
                    <a:ext cx="78207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83537" y="1840407"/>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283537" y="1840407"/>
                    <a:ext cx="376257" cy="369332"/>
                  </a:xfrm>
                  <a:prstGeom prst="rect">
                    <a:avLst/>
                  </a:prstGeom>
                  <a:blipFill>
                    <a:blip r:embed="rId6"/>
                    <a:stretch>
                      <a:fillRect/>
                    </a:stretch>
                  </a:blipFill>
                </p:spPr>
                <p:txBody>
                  <a:bodyPr/>
                  <a:lstStyle/>
                  <a:p>
                    <a:r>
                      <a:rPr lang="en-US">
                        <a:noFill/>
                      </a:rPr>
                      <a:t> </a:t>
                    </a:r>
                  </a:p>
                </p:txBody>
              </p:sp>
            </mc:Fallback>
          </mc:AlternateContent>
          <p:cxnSp>
            <p:nvCxnSpPr>
              <p:cNvPr id="17" name="Straight Arrow Connector 16"/>
              <p:cNvCxnSpPr/>
              <p:nvPr/>
            </p:nvCxnSpPr>
            <p:spPr>
              <a:xfrm>
                <a:off x="699336" y="2934379"/>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p:cNvCxnSpPr>
              <p:nvPr/>
            </p:nvCxnSpPr>
            <p:spPr>
              <a:xfrm>
                <a:off x="1754214" y="2946336"/>
                <a:ext cx="1043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rot="5400000" flipH="1" flipV="1">
                <a:off x="3075485" y="2553624"/>
                <a:ext cx="12700" cy="388214"/>
              </a:xfrm>
              <a:prstGeom prst="curvedConnector3">
                <a:avLst>
                  <a:gd name="adj1" fmla="val 410808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879317" y="1823867"/>
                    <a:ext cx="4507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𝑐</m:t>
                              </m:r>
                            </m:e>
                            <m:sup>
                              <m:r>
                                <a:rPr lang="en-US" b="0" i="1" smtClean="0">
                                  <a:latin typeface="Cambria Math" panose="02040503050406030204" pitchFamily="18"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879317" y="1823867"/>
                    <a:ext cx="450764" cy="369332"/>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4625840" y="2122684"/>
                  <a:ext cx="317362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𝐿</m:t>
                        </m:r>
                        <m:r>
                          <a:rPr lang="en-US" sz="280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𝑎</m:t>
                            </m:r>
                          </m:e>
                          <m:sup>
                            <m:r>
                              <a:rPr lang="en-US" sz="2000" i="1" dirty="0">
                                <a:latin typeface="Cambria Math" panose="02040503050406030204" pitchFamily="18" charset="0"/>
                              </a:rPr>
                              <m:t>∗</m:t>
                            </m:r>
                          </m:sup>
                        </m:sSup>
                        <m:r>
                          <a:rPr lang="en-US" sz="2800" i="1" dirty="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800" i="1" dirty="0">
                                <a:latin typeface="Cambria Math" panose="02040503050406030204" pitchFamily="18" charset="0"/>
                              </a:rPr>
                              <m:t>𝑎</m:t>
                            </m:r>
                          </m:e>
                          <m:sup>
                            <m:r>
                              <a:rPr lang="en-US" sz="2000" i="1" dirty="0">
                                <a:latin typeface="Cambria Math" panose="02040503050406030204" pitchFamily="18" charset="0"/>
                              </a:rPr>
                              <m:t>∗</m:t>
                            </m:r>
                          </m:sup>
                        </m:sSup>
                        <m:d>
                          <m:dPr>
                            <m:ctrlPr>
                              <a:rPr lang="en-US" sz="2000" b="0" i="1" dirty="0" smtClean="0">
                                <a:latin typeface="Cambria Math" panose="02040503050406030204" pitchFamily="18" charset="0"/>
                              </a:rPr>
                            </m:ctrlPr>
                          </m:dPr>
                          <m:e>
                            <m:r>
                              <a:rPr lang="en-US" sz="2800" i="1" dirty="0" err="1">
                                <a:latin typeface="Cambria Math" panose="02040503050406030204" pitchFamily="18" charset="0"/>
                              </a:rPr>
                              <m:t>𝑎</m:t>
                            </m:r>
                            <m:r>
                              <a:rPr lang="en-US" sz="2800" i="1" dirty="0" err="1">
                                <a:latin typeface="Cambria Math" panose="02040503050406030204" pitchFamily="18" charset="0"/>
                              </a:rPr>
                              <m:t>+</m:t>
                            </m:r>
                            <m:r>
                              <a:rPr lang="en-US" sz="2800" i="1" dirty="0" err="1">
                                <a:latin typeface="Cambria Math" panose="02040503050406030204" pitchFamily="18" charset="0"/>
                              </a:rPr>
                              <m:t>𝑏</m:t>
                            </m:r>
                          </m:e>
                        </m:d>
                        <m:sSup>
                          <m:sSupPr>
                            <m:ctrlPr>
                              <a:rPr lang="en-US" sz="2800" b="0" i="1" dirty="0" smtClean="0">
                                <a:latin typeface="Cambria Math" panose="02040503050406030204" pitchFamily="18" charset="0"/>
                              </a:rPr>
                            </m:ctrlPr>
                          </m:sSupPr>
                          <m:e>
                            <m:r>
                              <a:rPr lang="en-US" sz="2800" i="1" dirty="0">
                                <a:latin typeface="Cambria Math" panose="02040503050406030204" pitchFamily="18" charset="0"/>
                              </a:rPr>
                              <m:t>𝑐</m:t>
                            </m:r>
                          </m:e>
                          <m:sup>
                            <m:r>
                              <a:rPr lang="en-US" sz="2000" i="1" dirty="0">
                                <a:latin typeface="Cambria Math" panose="02040503050406030204" pitchFamily="18" charset="0"/>
                              </a:rPr>
                              <m:t>∗</m:t>
                            </m:r>
                          </m:sup>
                        </m:sSup>
                        <m:r>
                          <a:rPr lang="en-US" sz="2800" i="1" dirty="0">
                            <a:latin typeface="Cambria Math" panose="02040503050406030204" pitchFamily="18" charset="0"/>
                          </a:rPr>
                          <m:t>)</m:t>
                        </m:r>
                      </m:oMath>
                    </m:oMathPara>
                  </a14:m>
                  <a:endParaRPr lang="en-US" sz="2800" dirty="0"/>
                </a:p>
              </p:txBody>
            </p:sp>
          </mc:Choice>
          <mc:Fallback xmlns="">
            <p:sp>
              <p:nvSpPr>
                <p:cNvPr id="27" name="Rectangle 26"/>
                <p:cNvSpPr>
                  <a:spLocks noRot="1" noChangeAspect="1" noMove="1" noResize="1" noEditPoints="1" noAdjustHandles="1" noChangeArrowheads="1" noChangeShapeType="1" noTextEdit="1"/>
                </p:cNvSpPr>
                <p:nvPr/>
              </p:nvSpPr>
              <p:spPr>
                <a:xfrm>
                  <a:off x="4625840" y="2122684"/>
                  <a:ext cx="3173625" cy="523220"/>
                </a:xfrm>
                <a:prstGeom prst="rect">
                  <a:avLst/>
                </a:prstGeom>
                <a:blipFill>
                  <a:blip r:embed="rId8"/>
                  <a:stretch>
                    <a:fillRect/>
                  </a:stretch>
                </a:blipFill>
              </p:spPr>
              <p:txBody>
                <a:bodyPr/>
                <a:lstStyle/>
                <a:p>
                  <a:r>
                    <a:rPr lang="en-US">
                      <a:noFill/>
                    </a:rPr>
                    <a:t> </a:t>
                  </a:r>
                </a:p>
              </p:txBody>
            </p:sp>
          </mc:Fallback>
        </mc:AlternateContent>
      </p:grpSp>
      <p:grpSp>
        <p:nvGrpSpPr>
          <p:cNvPr id="11" name="Group 10"/>
          <p:cNvGrpSpPr/>
          <p:nvPr/>
        </p:nvGrpSpPr>
        <p:grpSpPr>
          <a:xfrm>
            <a:off x="1685491" y="4442280"/>
            <a:ext cx="3833701" cy="1685235"/>
            <a:chOff x="1685491" y="4442280"/>
            <a:chExt cx="3833701" cy="1685235"/>
          </a:xfrm>
        </p:grpSpPr>
        <p:sp>
          <p:nvSpPr>
            <p:cNvPr id="30" name="Oval 29"/>
            <p:cNvSpPr/>
            <p:nvPr/>
          </p:nvSpPr>
          <p:spPr>
            <a:xfrm>
              <a:off x="1685491" y="508825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77794" y="5088255"/>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70174" y="508825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1718053" y="5165989"/>
                  <a:ext cx="443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718053" y="5165989"/>
                  <a:ext cx="443968" cy="369332"/>
                </a:xfrm>
                <a:prstGeom prst="rect">
                  <a:avLst/>
                </a:prstGeom>
                <a:blipFill>
                  <a:blip r:embed="rId9"/>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330696" y="5094665"/>
                  <a:ext cx="3808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330696" y="5094665"/>
                  <a:ext cx="380809" cy="369332"/>
                </a:xfrm>
                <a:prstGeom prst="rect">
                  <a:avLst/>
                </a:prstGeom>
                <a:blipFill>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029617" y="5128563"/>
                  <a:ext cx="463204"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5029617" y="5128563"/>
                  <a:ext cx="463204" cy="391646"/>
                </a:xfrm>
                <a:prstGeom prst="rect">
                  <a:avLst/>
                </a:prstGeom>
                <a:blipFill>
                  <a:blip r:embed="rId11"/>
                  <a:stretch>
                    <a:fillRect b="-7692"/>
                  </a:stretch>
                </a:blipFill>
              </p:spPr>
              <p:txBody>
                <a:bodyPr/>
                <a:lstStyle/>
                <a:p>
                  <a:r>
                    <a:rPr lang="en-US">
                      <a:noFill/>
                    </a:rPr>
                    <a:t> </a:t>
                  </a:r>
                </a:p>
              </p:txBody>
            </p:sp>
          </mc:Fallback>
        </mc:AlternateContent>
        <p:cxnSp>
          <p:nvCxnSpPr>
            <p:cNvPr id="36" name="Curved Connector 35"/>
            <p:cNvCxnSpPr>
              <a:stCxn id="31" idx="1"/>
              <a:endCxn id="30" idx="7"/>
            </p:cNvCxnSpPr>
            <p:nvPr/>
          </p:nvCxnSpPr>
          <p:spPr>
            <a:xfrm rot="16200000" flipV="1">
              <a:off x="2756152" y="456162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30" idx="5"/>
              <a:endCxn id="31" idx="3"/>
            </p:cNvCxnSpPr>
            <p:nvPr/>
          </p:nvCxnSpPr>
          <p:spPr>
            <a:xfrm rot="16200000" flipH="1">
              <a:off x="2756151" y="492575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572989" y="4491686"/>
                  <a:ext cx="3827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572989" y="4491686"/>
                  <a:ext cx="38273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579465" y="5735547"/>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579465" y="5735547"/>
                  <a:ext cx="376257"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435337" y="4442280"/>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𝑒</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435337" y="4442280"/>
                  <a:ext cx="366575" cy="369332"/>
                </a:xfrm>
                <a:prstGeom prst="rect">
                  <a:avLst/>
                </a:prstGeom>
                <a:blipFill>
                  <a:blip r:embed="rId14"/>
                  <a:stretch>
                    <a:fillRect/>
                  </a:stretch>
                </a:blipFill>
              </p:spPr>
              <p:txBody>
                <a:bodyPr/>
                <a:lstStyle/>
                <a:p>
                  <a:r>
                    <a:rPr lang="en-US">
                      <a:noFill/>
                    </a:rPr>
                    <a:t> </a:t>
                  </a:r>
                </a:p>
              </p:txBody>
            </p:sp>
          </mc:Fallback>
        </mc:AlternateContent>
        <p:cxnSp>
          <p:nvCxnSpPr>
            <p:cNvPr id="54" name="Curved Connector 53"/>
            <p:cNvCxnSpPr/>
            <p:nvPr/>
          </p:nvCxnSpPr>
          <p:spPr>
            <a:xfrm rot="16200000" flipV="1">
              <a:off x="4395126" y="4571486"/>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6200000" flipH="1">
              <a:off x="4395125" y="4935615"/>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4249583" y="5758183"/>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249583" y="5758183"/>
                  <a:ext cx="37625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249582" y="4515994"/>
                  <a:ext cx="355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249582" y="4515994"/>
                  <a:ext cx="355482" cy="369332"/>
                </a:xfrm>
                <a:prstGeom prst="rect">
                  <a:avLst/>
                </a:prstGeom>
                <a:blipFill>
                  <a:blip r:embed="rId16"/>
                  <a:stretch>
                    <a:fillRect/>
                  </a:stretch>
                </a:blipFill>
              </p:spPr>
              <p:txBody>
                <a:bodyPr/>
                <a:lstStyle/>
                <a:p>
                  <a:r>
                    <a:rPr lang="en-US">
                      <a:noFill/>
                    </a:rPr>
                    <a:t> </a:t>
                  </a:r>
                </a:p>
              </p:txBody>
            </p:sp>
          </mc:Fallback>
        </mc:AlternateContent>
        <p:cxnSp>
          <p:nvCxnSpPr>
            <p:cNvPr id="71" name="Curved Connector 70"/>
            <p:cNvCxnSpPr>
              <a:stCxn id="31" idx="1"/>
              <a:endCxn id="31" idx="7"/>
            </p:cNvCxnSpPr>
            <p:nvPr/>
          </p:nvCxnSpPr>
          <p:spPr>
            <a:xfrm rot="5400000" flipH="1" flipV="1">
              <a:off x="3552303" y="4969561"/>
              <a:ext cx="12700" cy="388214"/>
            </a:xfrm>
            <a:prstGeom prst="curvedConnector3">
              <a:avLst>
                <a:gd name="adj1" fmla="val 2931118"/>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836395" y="4442280"/>
            <a:ext cx="4957323" cy="1698371"/>
            <a:chOff x="5836395" y="4442280"/>
            <a:chExt cx="4957323" cy="1698371"/>
          </a:xfrm>
        </p:grpSpPr>
        <p:cxnSp>
          <p:nvCxnSpPr>
            <p:cNvPr id="42" name="Straight Arrow Connector 41"/>
            <p:cNvCxnSpPr/>
            <p:nvPr/>
          </p:nvCxnSpPr>
          <p:spPr>
            <a:xfrm>
              <a:off x="5836395" y="5279331"/>
              <a:ext cx="733656" cy="112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404283"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207771"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7456472" y="5128563"/>
                  <a:ext cx="443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7456472" y="5128563"/>
                  <a:ext cx="443968" cy="369332"/>
                </a:xfrm>
                <a:prstGeom prst="rect">
                  <a:avLst/>
                </a:prstGeom>
                <a:blipFill>
                  <a:blip r:embed="rId1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293585" y="5117406"/>
                  <a:ext cx="463204"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9293585" y="5117406"/>
                  <a:ext cx="463204" cy="391646"/>
                </a:xfrm>
                <a:prstGeom prst="rect">
                  <a:avLst/>
                </a:prstGeom>
                <a:blipFill>
                  <a:blip r:embed="rId18"/>
                  <a:stretch>
                    <a:fillRect b="-7692"/>
                  </a:stretch>
                </a:blipFill>
              </p:spPr>
              <p:txBody>
                <a:bodyPr/>
                <a:lstStyle/>
                <a:p>
                  <a:r>
                    <a:rPr lang="en-US">
                      <a:noFill/>
                    </a:rPr>
                    <a:t> </a:t>
                  </a:r>
                </a:p>
              </p:txBody>
            </p:sp>
          </mc:Fallback>
        </mc:AlternateContent>
        <p:cxnSp>
          <p:nvCxnSpPr>
            <p:cNvPr id="56" name="Curved Connector 55"/>
            <p:cNvCxnSpPr/>
            <p:nvPr/>
          </p:nvCxnSpPr>
          <p:spPr>
            <a:xfrm rot="16200000" flipV="1">
              <a:off x="8574186" y="452167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rot="16200000" flipH="1">
              <a:off x="8574185" y="488580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48" idx="4"/>
              <a:endCxn id="48" idx="2"/>
            </p:cNvCxnSpPr>
            <p:nvPr/>
          </p:nvCxnSpPr>
          <p:spPr>
            <a:xfrm rot="5400000" flipH="1">
              <a:off x="7412799" y="5336035"/>
              <a:ext cx="257477" cy="274509"/>
            </a:xfrm>
            <a:prstGeom prst="curvedConnector4">
              <a:avLst>
                <a:gd name="adj1" fmla="val -88785"/>
                <a:gd name="adj2" fmla="val 1832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49" idx="7"/>
              <a:endCxn id="49" idx="5"/>
            </p:cNvCxnSpPr>
            <p:nvPr/>
          </p:nvCxnSpPr>
          <p:spPr>
            <a:xfrm rot="16200000" flipH="1">
              <a:off x="9494322" y="5344549"/>
              <a:ext cx="364129" cy="12700"/>
            </a:xfrm>
            <a:prstGeom prst="curvedConnector5">
              <a:avLst>
                <a:gd name="adj1" fmla="val -32795"/>
                <a:gd name="adj2" fmla="val 3877945"/>
                <a:gd name="adj3" fmla="val 12904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6570051" y="5605514"/>
                  <a:ext cx="734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570051" y="5605514"/>
                  <a:ext cx="734112"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8213479" y="5771319"/>
                  <a:ext cx="734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8213479" y="5771319"/>
                  <a:ext cx="734112"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8213479" y="4442280"/>
                  <a:ext cx="713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8213479" y="4442280"/>
                  <a:ext cx="713336"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0080382" y="5179881"/>
                  <a:ext cx="713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0080382" y="5179881"/>
                  <a:ext cx="713336" cy="369332"/>
                </a:xfrm>
                <a:prstGeom prst="rect">
                  <a:avLst/>
                </a:prstGeom>
                <a:blipFill>
                  <a:blip r:embed="rId22"/>
                  <a:stretch>
                    <a:fillRect/>
                  </a:stretch>
                </a:blipFill>
              </p:spPr>
              <p:txBody>
                <a:bodyPr/>
                <a:lstStyle/>
                <a:p>
                  <a:r>
                    <a:rPr lang="en-US">
                      <a:noFill/>
                    </a:rPr>
                    <a:t> </a:t>
                  </a:r>
                </a:p>
              </p:txBody>
            </p:sp>
          </mc:Fallback>
        </mc:AlternateContent>
      </p:grpSp>
      <p:sp>
        <p:nvSpPr>
          <p:cNvPr id="15" name="Slide Number Placeholder 1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48648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3327145"/>
            <a:ext cx="4383667" cy="2676525"/>
          </a:xfrm>
          <a:prstGeom prst="rect">
            <a:avLst/>
          </a:prstGeom>
        </p:spPr>
      </p:pic>
      <p:sp>
        <p:nvSpPr>
          <p:cNvPr id="2" name="Title 1"/>
          <p:cNvSpPr>
            <a:spLocks noGrp="1"/>
          </p:cNvSpPr>
          <p:nvPr>
            <p:ph type="title"/>
          </p:nvPr>
        </p:nvSpPr>
        <p:spPr>
          <a:xfrm>
            <a:off x="159026" y="136609"/>
            <a:ext cx="11863346" cy="1049235"/>
          </a:xfrm>
        </p:spPr>
        <p:txBody>
          <a:bodyPr/>
          <a:lstStyle/>
          <a:p>
            <a:pPr algn="r" rtl="1"/>
            <a:r>
              <a:rPr lang="fa-IR" dirty="0"/>
              <a:t>فهرست مطالب</a:t>
            </a:r>
            <a:endParaRPr lang="en-US" dirty="0"/>
          </a:p>
        </p:txBody>
      </p:sp>
      <p:sp>
        <p:nvSpPr>
          <p:cNvPr id="3" name="Content Placeholder 2"/>
          <p:cNvSpPr>
            <a:spLocks noGrp="1"/>
          </p:cNvSpPr>
          <p:nvPr>
            <p:ph idx="1"/>
          </p:nvPr>
        </p:nvSpPr>
        <p:spPr/>
        <p:txBody>
          <a:bodyPr>
            <a:normAutofit/>
          </a:bodyPr>
          <a:lstStyle/>
          <a:p>
            <a:pPr>
              <a:lnSpc>
                <a:spcPct val="200000"/>
              </a:lnSpc>
            </a:pPr>
            <a:r>
              <a:rPr lang="fa-IR" sz="3200" dirty="0"/>
              <a:t>عبارات منظم</a:t>
            </a:r>
          </a:p>
          <a:p>
            <a:pPr>
              <a:lnSpc>
                <a:spcPct val="200000"/>
              </a:lnSpc>
            </a:pPr>
            <a:r>
              <a:rPr lang="fa-IR" sz="3200" dirty="0"/>
              <a:t>عبارات منظم و زبانهای منظم</a:t>
            </a:r>
          </a:p>
          <a:p>
            <a:pPr>
              <a:lnSpc>
                <a:spcPct val="200000"/>
              </a:lnSpc>
            </a:pPr>
            <a:r>
              <a:rPr lang="fa-IR" sz="3200" dirty="0"/>
              <a:t>گرامرهای منظم</a:t>
            </a:r>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160518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10000"/>
              </a:bodyPr>
              <a:lstStyle/>
              <a:p>
                <a:r>
                  <a:rPr lang="fa-IR" sz="2800" dirty="0">
                    <a:solidFill>
                      <a:srgbClr val="C00000"/>
                    </a:solidFill>
                  </a:rPr>
                  <a:t>قضیه</a:t>
                </a:r>
                <a:r>
                  <a:rPr lang="en-US" sz="2800" dirty="0">
                    <a:solidFill>
                      <a:srgbClr val="C00000"/>
                    </a:solidFill>
                  </a:rPr>
                  <a:t> </a:t>
                </a:r>
                <a:r>
                  <a:rPr lang="fa-IR" sz="2800" dirty="0">
                    <a:solidFill>
                      <a:srgbClr val="C00000"/>
                    </a:solidFill>
                  </a:rPr>
                  <a:t>3-2:</a:t>
                </a:r>
                <a:r>
                  <a:rPr lang="fa-IR" sz="2800" dirty="0"/>
                  <a:t> اگر </a:t>
                </a:r>
                <a:r>
                  <a:rPr lang="en-US" sz="2800" dirty="0"/>
                  <a:t>L</a:t>
                </a:r>
                <a:r>
                  <a:rPr lang="fa-IR" sz="2800" dirty="0"/>
                  <a:t> یک زبان منظم باشد آنگاه یک عبارت منظم </a:t>
                </a:r>
                <a:r>
                  <a:rPr lang="en-US" sz="2800" dirty="0"/>
                  <a:t>r</a:t>
                </a:r>
                <a:r>
                  <a:rPr lang="fa-IR" sz="2800" dirty="0"/>
                  <a:t> وجود دارد بطوری که </a:t>
                </a:r>
                <a:r>
                  <a:rPr lang="en-US" sz="2800" dirty="0"/>
                  <a:t>L=L(r)</a:t>
                </a:r>
                <a:r>
                  <a:rPr lang="fa-IR" sz="2800" dirty="0"/>
                  <a:t> باشد.</a:t>
                </a:r>
              </a:p>
              <a:p>
                <a:r>
                  <a:rPr lang="fa-IR" sz="2800" dirty="0"/>
                  <a:t>اثبات: </a:t>
                </a:r>
              </a:p>
              <a:p>
                <a:pPr lvl="1"/>
                <a:r>
                  <a:rPr lang="fa-IR" sz="2600" dirty="0"/>
                  <a:t>اگر </a:t>
                </a:r>
                <a:r>
                  <a:rPr lang="en-US" sz="2600" dirty="0"/>
                  <a:t>L</a:t>
                </a:r>
                <a:r>
                  <a:rPr lang="fa-IR" sz="2600" dirty="0"/>
                  <a:t> منظم باشد آنگاه یک ماشین متناهی </a:t>
                </a:r>
                <a:r>
                  <a:rPr lang="en-US" sz="2600" dirty="0"/>
                  <a:t>M</a:t>
                </a:r>
                <a:r>
                  <a:rPr lang="fa-IR" sz="2600" dirty="0"/>
                  <a:t> وجود دارد که آنرا میپذیرد.</a:t>
                </a:r>
              </a:p>
              <a:p>
                <a:pPr lvl="1"/>
                <a:r>
                  <a:rPr lang="fa-IR" sz="2600" dirty="0"/>
                  <a:t>بدون از دست رفتن هیچ گونه از شرایط مساله، فرض کنیم که ماشین </a:t>
                </a:r>
                <a:r>
                  <a:rPr lang="en-US" sz="2600" dirty="0"/>
                  <a:t>M</a:t>
                </a:r>
                <a:r>
                  <a:rPr lang="fa-IR" sz="2600" dirty="0"/>
                  <a:t> فقط یک حالت نهایی دارد و </a:t>
                </a:r>
                <a14:m>
                  <m:oMath xmlns:m="http://schemas.openxmlformats.org/officeDocument/2006/math">
                    <m:sSub>
                      <m:sSubPr>
                        <m:ctrlPr>
                          <a:rPr lang="en-US" sz="2600" i="1" dirty="0" smtClean="0">
                            <a:latin typeface="Cambria Math" panose="02040503050406030204" pitchFamily="18" charset="0"/>
                          </a:rPr>
                        </m:ctrlPr>
                      </m:sSubPr>
                      <m:e>
                        <m:r>
                          <a:rPr lang="en-US" sz="2600" i="1" dirty="0" smtClean="0">
                            <a:latin typeface="Cambria Math" panose="02040503050406030204" pitchFamily="18" charset="0"/>
                          </a:rPr>
                          <m:t>𝑞</m:t>
                        </m:r>
                      </m:e>
                      <m:sub>
                        <m:r>
                          <a:rPr lang="en-US" sz="2600" i="1" dirty="0" smtClean="0">
                            <a:latin typeface="Cambria Math" panose="02040503050406030204" pitchFamily="18" charset="0"/>
                          </a:rPr>
                          <m:t>0</m:t>
                        </m:r>
                      </m:sub>
                    </m:sSub>
                    <m:r>
                      <a:rPr lang="en-US" sz="2600" i="1" dirty="0" smtClean="0">
                        <a:latin typeface="Cambria Math" panose="02040503050406030204" pitchFamily="18" charset="0"/>
                        <a:ea typeface="Cambria Math" panose="02040503050406030204" pitchFamily="18" charset="0"/>
                      </a:rPr>
                      <m:t>∉</m:t>
                    </m:r>
                    <m:r>
                      <a:rPr lang="en-US" sz="2600" b="0" i="1" dirty="0" smtClean="0">
                        <a:latin typeface="Cambria Math" panose="02040503050406030204" pitchFamily="18" charset="0"/>
                        <a:ea typeface="Cambria Math" panose="02040503050406030204" pitchFamily="18" charset="0"/>
                      </a:rPr>
                      <m:t>𝐹</m:t>
                    </m:r>
                  </m:oMath>
                </a14:m>
                <a:endParaRPr lang="fa-IR" sz="2600" dirty="0"/>
              </a:p>
              <a:p>
                <a:pPr lvl="2"/>
                <a:r>
                  <a:rPr lang="fa-IR" sz="2400" dirty="0"/>
                  <a:t>ما از گراف </a:t>
                </a:r>
                <a:r>
                  <a:rPr lang="en-US" sz="2400" dirty="0"/>
                  <a:t>M</a:t>
                </a:r>
                <a:r>
                  <a:rPr lang="fa-IR" sz="2400" dirty="0"/>
                  <a:t> بعنوان یک گراف انتقال تعمیم یافته تعبیر میکنیم و ساختار بالا را روی آن اعمال میکنیم.</a:t>
                </a:r>
              </a:p>
              <a:p>
                <a:pPr lvl="1"/>
                <a:r>
                  <a:rPr lang="fa-IR" sz="2600" dirty="0"/>
                  <a:t>با استفاده از تعریف گراف انتقال تعمیم یافته، یکی یکی راسها و یالهای متصل به آنرا حذف میکنیم تا به گرافی برسیم که یک راس آغازین داشته باشد و یک راس پایانی</a:t>
                </a:r>
              </a:p>
              <a:p>
                <a:pPr lvl="1"/>
                <a:r>
                  <a:rPr lang="fa-IR" sz="2600" dirty="0"/>
                  <a:t>از آنجایی </a:t>
                </a:r>
                <a:r>
                  <a:rPr lang="fa-IR" sz="2600"/>
                  <a:t>که همان </a:t>
                </a:r>
                <a:r>
                  <a:rPr lang="fa-IR" sz="2600" dirty="0"/>
                  <a:t>توالی گرافهای انتقال تعمیم یافته معادل با گراف اولیه هستند، ما میتوانیم بوسیله استقرا بر روی تعداد حالات در گراف انتقال تعیمی یافته ثابت کنیم که عبارت منظم ایجاد شده، زبان </a:t>
                </a:r>
                <a:r>
                  <a:rPr lang="en-US" sz="2600" dirty="0"/>
                  <a:t>L</a:t>
                </a:r>
                <a:r>
                  <a:rPr lang="fa-IR" sz="2600" dirty="0"/>
                  <a:t> را نشان میدهد.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33"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46318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توضیح قضیه 3-2</a:t>
            </a:r>
            <a:endParaRPr lang="en-US" dirty="0"/>
          </a:p>
        </p:txBody>
      </p:sp>
      <p:sp>
        <p:nvSpPr>
          <p:cNvPr id="3" name="Content Placeholder 2"/>
          <p:cNvSpPr>
            <a:spLocks noGrp="1"/>
          </p:cNvSpPr>
          <p:nvPr>
            <p:ph idx="1"/>
          </p:nvPr>
        </p:nvSpPr>
        <p:spPr/>
        <p:txBody>
          <a:bodyPr/>
          <a:lstStyle/>
          <a:p>
            <a:r>
              <a:rPr lang="fa-IR" dirty="0"/>
              <a:t>حذف حالت </a:t>
            </a:r>
            <a:r>
              <a:rPr lang="en-US" dirty="0"/>
              <a:t>q</a:t>
            </a:r>
            <a:r>
              <a:rPr lang="fa-IR" dirty="0"/>
              <a:t> و تمام یالهای متصل به آن و ایجاد گراف انتقال تعمیم یافته از روی گراف اولیه</a:t>
            </a:r>
          </a:p>
          <a:p>
            <a:endParaRPr lang="fa-IR" dirty="0"/>
          </a:p>
          <a:p>
            <a:endParaRPr lang="fa-IR" dirty="0"/>
          </a:p>
          <a:p>
            <a:endParaRPr lang="fa-IR" dirty="0"/>
          </a:p>
          <a:p>
            <a:endParaRPr lang="fa-IR" dirty="0"/>
          </a:p>
          <a:p>
            <a:r>
              <a:rPr lang="fa-IR" dirty="0"/>
              <a:t>حالت کلی پس از حذف یکی یکی حالتهای گراف</a:t>
            </a:r>
            <a:endParaRPr lang="en-US" dirty="0"/>
          </a:p>
        </p:txBody>
      </p:sp>
      <p:grpSp>
        <p:nvGrpSpPr>
          <p:cNvPr id="4" name="Group 3"/>
          <p:cNvGrpSpPr/>
          <p:nvPr/>
        </p:nvGrpSpPr>
        <p:grpSpPr>
          <a:xfrm>
            <a:off x="1501006" y="1609246"/>
            <a:ext cx="3833701" cy="1685235"/>
            <a:chOff x="1685491" y="4442280"/>
            <a:chExt cx="3833701" cy="1685235"/>
          </a:xfrm>
        </p:grpSpPr>
        <p:sp>
          <p:nvSpPr>
            <p:cNvPr id="5" name="Oval 4"/>
            <p:cNvSpPr/>
            <p:nvPr/>
          </p:nvSpPr>
          <p:spPr>
            <a:xfrm>
              <a:off x="1685491" y="508825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7794" y="5088255"/>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70174" y="508825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718053" y="5165989"/>
                  <a:ext cx="443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718053" y="5165989"/>
                  <a:ext cx="443968" cy="369332"/>
                </a:xfrm>
                <a:prstGeom prst="rect">
                  <a:avLst/>
                </a:prstGeom>
                <a:blipFill>
                  <a:blip r:embed="rId9"/>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30696" y="5094665"/>
                  <a:ext cx="3808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330696" y="5094665"/>
                  <a:ext cx="380809" cy="369332"/>
                </a:xfrm>
                <a:prstGeom prst="rect">
                  <a:avLst/>
                </a:prstGeom>
                <a:blipFill>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29617" y="5128563"/>
                  <a:ext cx="463204"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5029617" y="5128563"/>
                  <a:ext cx="463204" cy="391646"/>
                </a:xfrm>
                <a:prstGeom prst="rect">
                  <a:avLst/>
                </a:prstGeom>
                <a:blipFill>
                  <a:blip r:embed="rId11"/>
                  <a:stretch>
                    <a:fillRect b="-7692"/>
                  </a:stretch>
                </a:blipFill>
              </p:spPr>
              <p:txBody>
                <a:bodyPr/>
                <a:lstStyle/>
                <a:p>
                  <a:r>
                    <a:rPr lang="en-US">
                      <a:noFill/>
                    </a:rPr>
                    <a:t> </a:t>
                  </a:r>
                </a:p>
              </p:txBody>
            </p:sp>
          </mc:Fallback>
        </mc:AlternateContent>
        <p:cxnSp>
          <p:nvCxnSpPr>
            <p:cNvPr id="11" name="Curved Connector 10"/>
            <p:cNvCxnSpPr>
              <a:stCxn id="6" idx="1"/>
              <a:endCxn id="5" idx="7"/>
            </p:cNvCxnSpPr>
            <p:nvPr/>
          </p:nvCxnSpPr>
          <p:spPr>
            <a:xfrm rot="16200000" flipV="1">
              <a:off x="2756152" y="456162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5" idx="5"/>
              <a:endCxn id="6" idx="3"/>
            </p:cNvCxnSpPr>
            <p:nvPr/>
          </p:nvCxnSpPr>
          <p:spPr>
            <a:xfrm rot="16200000" flipH="1">
              <a:off x="2756151" y="492575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572989" y="4491686"/>
                  <a:ext cx="3827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572989" y="4491686"/>
                  <a:ext cx="38273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79465" y="5735547"/>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579465" y="5735547"/>
                  <a:ext cx="376257"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435337" y="4442280"/>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𝑒</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435337" y="4442280"/>
                  <a:ext cx="366575" cy="369332"/>
                </a:xfrm>
                <a:prstGeom prst="rect">
                  <a:avLst/>
                </a:prstGeom>
                <a:blipFill>
                  <a:blip r:embed="rId14"/>
                  <a:stretch>
                    <a:fillRect/>
                  </a:stretch>
                </a:blipFill>
              </p:spPr>
              <p:txBody>
                <a:bodyPr/>
                <a:lstStyle/>
                <a:p>
                  <a:r>
                    <a:rPr lang="en-US">
                      <a:noFill/>
                    </a:rPr>
                    <a:t> </a:t>
                  </a:r>
                </a:p>
              </p:txBody>
            </p:sp>
          </mc:Fallback>
        </mc:AlternateContent>
        <p:cxnSp>
          <p:nvCxnSpPr>
            <p:cNvPr id="16" name="Curved Connector 15"/>
            <p:cNvCxnSpPr/>
            <p:nvPr/>
          </p:nvCxnSpPr>
          <p:spPr>
            <a:xfrm rot="16200000" flipV="1">
              <a:off x="4395126" y="4571486"/>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4395125" y="4935615"/>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4249583" y="5758183"/>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249583" y="5758183"/>
                  <a:ext cx="37625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249582" y="4515994"/>
                  <a:ext cx="355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249582" y="4515994"/>
                  <a:ext cx="355482" cy="369332"/>
                </a:xfrm>
                <a:prstGeom prst="rect">
                  <a:avLst/>
                </a:prstGeom>
                <a:blipFill>
                  <a:blip r:embed="rId16"/>
                  <a:stretch>
                    <a:fillRect/>
                  </a:stretch>
                </a:blipFill>
              </p:spPr>
              <p:txBody>
                <a:bodyPr/>
                <a:lstStyle/>
                <a:p>
                  <a:r>
                    <a:rPr lang="en-US">
                      <a:noFill/>
                    </a:rPr>
                    <a:t> </a:t>
                  </a:r>
                </a:p>
              </p:txBody>
            </p:sp>
          </mc:Fallback>
        </mc:AlternateContent>
        <p:cxnSp>
          <p:nvCxnSpPr>
            <p:cNvPr id="20" name="Curved Connector 19"/>
            <p:cNvCxnSpPr>
              <a:stCxn id="6" idx="1"/>
              <a:endCxn id="6" idx="7"/>
            </p:cNvCxnSpPr>
            <p:nvPr/>
          </p:nvCxnSpPr>
          <p:spPr>
            <a:xfrm rot="5400000" flipH="1" flipV="1">
              <a:off x="3552303" y="4969561"/>
              <a:ext cx="12700" cy="388214"/>
            </a:xfrm>
            <a:prstGeom prst="curvedConnector3">
              <a:avLst>
                <a:gd name="adj1" fmla="val 2931118"/>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651910" y="1609246"/>
            <a:ext cx="4957323" cy="1698371"/>
            <a:chOff x="5836395" y="4442280"/>
            <a:chExt cx="4957323" cy="1698371"/>
          </a:xfrm>
        </p:grpSpPr>
        <p:cxnSp>
          <p:nvCxnSpPr>
            <p:cNvPr id="22" name="Straight Arrow Connector 21"/>
            <p:cNvCxnSpPr/>
            <p:nvPr/>
          </p:nvCxnSpPr>
          <p:spPr>
            <a:xfrm>
              <a:off x="5836395" y="5279331"/>
              <a:ext cx="733656" cy="112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404283"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207771"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7456472" y="5128563"/>
                  <a:ext cx="443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7456472" y="5128563"/>
                  <a:ext cx="443968" cy="369332"/>
                </a:xfrm>
                <a:prstGeom prst="rect">
                  <a:avLst/>
                </a:prstGeom>
                <a:blipFill>
                  <a:blip r:embed="rId1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9293585" y="5117406"/>
                  <a:ext cx="463204"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9293585" y="5117406"/>
                  <a:ext cx="463204" cy="391646"/>
                </a:xfrm>
                <a:prstGeom prst="rect">
                  <a:avLst/>
                </a:prstGeom>
                <a:blipFill>
                  <a:blip r:embed="rId18"/>
                  <a:stretch>
                    <a:fillRect b="-7692"/>
                  </a:stretch>
                </a:blipFill>
              </p:spPr>
              <p:txBody>
                <a:bodyPr/>
                <a:lstStyle/>
                <a:p>
                  <a:r>
                    <a:rPr lang="en-US">
                      <a:noFill/>
                    </a:rPr>
                    <a:t> </a:t>
                  </a:r>
                </a:p>
              </p:txBody>
            </p:sp>
          </mc:Fallback>
        </mc:AlternateContent>
        <p:cxnSp>
          <p:nvCxnSpPr>
            <p:cNvPr id="27" name="Curved Connector 26"/>
            <p:cNvCxnSpPr/>
            <p:nvPr/>
          </p:nvCxnSpPr>
          <p:spPr>
            <a:xfrm rot="16200000" flipV="1">
              <a:off x="8574186" y="452167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rot="16200000" flipH="1">
              <a:off x="8574185" y="488580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23" idx="4"/>
              <a:endCxn id="23" idx="2"/>
            </p:cNvCxnSpPr>
            <p:nvPr/>
          </p:nvCxnSpPr>
          <p:spPr>
            <a:xfrm rot="5400000" flipH="1">
              <a:off x="7412799" y="5336035"/>
              <a:ext cx="257477" cy="274509"/>
            </a:xfrm>
            <a:prstGeom prst="curvedConnector4">
              <a:avLst>
                <a:gd name="adj1" fmla="val -88785"/>
                <a:gd name="adj2" fmla="val 1832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24" idx="7"/>
              <a:endCxn id="24" idx="5"/>
            </p:cNvCxnSpPr>
            <p:nvPr/>
          </p:nvCxnSpPr>
          <p:spPr>
            <a:xfrm rot="16200000" flipH="1">
              <a:off x="9494322" y="5344549"/>
              <a:ext cx="364129" cy="12700"/>
            </a:xfrm>
            <a:prstGeom prst="curvedConnector5">
              <a:avLst>
                <a:gd name="adj1" fmla="val -32795"/>
                <a:gd name="adj2" fmla="val 3877945"/>
                <a:gd name="adj3" fmla="val 12904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6570051" y="5605514"/>
                  <a:ext cx="734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570051" y="5605514"/>
                  <a:ext cx="734112"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213479" y="5771319"/>
                  <a:ext cx="734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8213479" y="5771319"/>
                  <a:ext cx="734112"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213479" y="4442280"/>
                  <a:ext cx="713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8213479" y="4442280"/>
                  <a:ext cx="713336"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0080382" y="5179881"/>
                  <a:ext cx="713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0080382" y="5179881"/>
                  <a:ext cx="713336" cy="369332"/>
                </a:xfrm>
                <a:prstGeom prst="rect">
                  <a:avLst/>
                </a:prstGeom>
                <a:blipFill>
                  <a:blip r:embed="rId22"/>
                  <a:stretch>
                    <a:fillRect/>
                  </a:stretch>
                </a:blipFill>
              </p:spPr>
              <p:txBody>
                <a:bodyPr/>
                <a:lstStyle/>
                <a:p>
                  <a:r>
                    <a:rPr lang="en-US">
                      <a:noFill/>
                    </a:rPr>
                    <a:t> </a:t>
                  </a:r>
                </a:p>
              </p:txBody>
            </p:sp>
          </mc:Fallback>
        </mc:AlternateContent>
      </p:grpSp>
      <p:grpSp>
        <p:nvGrpSpPr>
          <p:cNvPr id="35" name="Group 34"/>
          <p:cNvGrpSpPr/>
          <p:nvPr/>
        </p:nvGrpSpPr>
        <p:grpSpPr>
          <a:xfrm>
            <a:off x="2544673" y="4061984"/>
            <a:ext cx="4812379" cy="1698371"/>
            <a:chOff x="5836395" y="4442280"/>
            <a:chExt cx="4812379" cy="1698371"/>
          </a:xfrm>
        </p:grpSpPr>
        <p:cxnSp>
          <p:nvCxnSpPr>
            <p:cNvPr id="36" name="Straight Arrow Connector 35"/>
            <p:cNvCxnSpPr/>
            <p:nvPr/>
          </p:nvCxnSpPr>
          <p:spPr>
            <a:xfrm>
              <a:off x="5836395" y="5279331"/>
              <a:ext cx="733656" cy="112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404283"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207771" y="5087072"/>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7456472" y="5128563"/>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7456472" y="5128563"/>
                  <a:ext cx="476669" cy="369332"/>
                </a:xfrm>
                <a:prstGeom prst="rect">
                  <a:avLst/>
                </a:prstGeom>
                <a:blipFill>
                  <a:blip r:embed="rId2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9293585" y="5117406"/>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9293585" y="5117406"/>
                  <a:ext cx="484363" cy="391582"/>
                </a:xfrm>
                <a:prstGeom prst="rect">
                  <a:avLst/>
                </a:prstGeom>
                <a:blipFill>
                  <a:blip r:embed="rId24"/>
                  <a:stretch>
                    <a:fillRect b="-9375"/>
                  </a:stretch>
                </a:blipFill>
              </p:spPr>
              <p:txBody>
                <a:bodyPr/>
                <a:lstStyle/>
                <a:p>
                  <a:r>
                    <a:rPr lang="en-US">
                      <a:noFill/>
                    </a:rPr>
                    <a:t> </a:t>
                  </a:r>
                </a:p>
              </p:txBody>
            </p:sp>
          </mc:Fallback>
        </mc:AlternateContent>
        <p:cxnSp>
          <p:nvCxnSpPr>
            <p:cNvPr id="41" name="Curved Connector 40"/>
            <p:cNvCxnSpPr/>
            <p:nvPr/>
          </p:nvCxnSpPr>
          <p:spPr>
            <a:xfrm rot="16200000" flipV="1">
              <a:off x="8574186" y="452167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6200000" flipH="1">
              <a:off x="8574185" y="488580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7" idx="3"/>
              <a:endCxn id="37" idx="1"/>
            </p:cNvCxnSpPr>
            <p:nvPr/>
          </p:nvCxnSpPr>
          <p:spPr>
            <a:xfrm rot="5400000" flipH="1">
              <a:off x="7302620" y="5344550"/>
              <a:ext cx="364129" cy="12700"/>
            </a:xfrm>
            <a:prstGeom prst="curvedConnector5">
              <a:avLst>
                <a:gd name="adj1" fmla="val -20927"/>
                <a:gd name="adj2" fmla="val 3853488"/>
                <a:gd name="adj3" fmla="val 14375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6200000" flipH="1">
              <a:off x="9602234" y="5320574"/>
              <a:ext cx="364129" cy="12700"/>
            </a:xfrm>
            <a:prstGeom prst="curvedConnector5">
              <a:avLst>
                <a:gd name="adj1" fmla="val -32795"/>
                <a:gd name="adj2" fmla="val 3877945"/>
                <a:gd name="adj3" fmla="val 12904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666541" y="5065204"/>
                  <a:ext cx="4280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1</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666541" y="5065204"/>
                  <a:ext cx="428002"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8213479" y="5771319"/>
                  <a:ext cx="433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2</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8213479" y="5771319"/>
                  <a:ext cx="433324"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213479" y="4442280"/>
                  <a:ext cx="433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3</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8213479" y="4442280"/>
                  <a:ext cx="433324"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0225325" y="5124865"/>
                  <a:ext cx="423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4</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0225325" y="5124865"/>
                  <a:ext cx="423449" cy="369332"/>
                </a:xfrm>
                <a:prstGeom prst="rect">
                  <a:avLst/>
                </a:prstGeom>
                <a:blipFill>
                  <a:blip r:embed="rId2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9" name="Rectangle 48"/>
              <p:cNvSpPr/>
              <p:nvPr/>
            </p:nvSpPr>
            <p:spPr>
              <a:xfrm>
                <a:off x="7832511" y="4990914"/>
                <a:ext cx="4126771" cy="58477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cs typeface="Times New Roman" panose="02020603050405020304" pitchFamily="18" charset="0"/>
                        </a:rPr>
                        <m:t>𝑟</m:t>
                      </m:r>
                      <m:r>
                        <a:rPr lang="en-US" sz="3200" b="0" i="1" dirty="0" smtClean="0">
                          <a:solidFill>
                            <a:srgbClr val="FF0000"/>
                          </a:solidFill>
                          <a:latin typeface="Cambria Math" panose="02040503050406030204" pitchFamily="18" charset="0"/>
                          <a:cs typeface="Times New Roman" panose="02020603050405020304" pitchFamily="18" charset="0"/>
                        </a:rPr>
                        <m:t>=</m:t>
                      </m:r>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sSup>
                        <m:sSupPr>
                          <m:ctrlPr>
                            <a:rPr lang="en-US" sz="3200" b="0" i="1" dirty="0" smtClean="0">
                              <a:solidFill>
                                <a:srgbClr val="FF0000"/>
                              </a:solidFill>
                              <a:latin typeface="Cambria Math" panose="02040503050406030204" pitchFamily="18" charset="0"/>
                              <a:cs typeface="Times New Roman" panose="02020603050405020304" pitchFamily="18" charset="0"/>
                            </a:rPr>
                          </m:ctrlPr>
                        </m:sSupPr>
                        <m:e>
                          <m:d>
                            <m:dPr>
                              <m:ctrlPr>
                                <a:rPr lang="en-US" sz="3200" b="0" i="1" dirty="0" smtClean="0">
                                  <a:solidFill>
                                    <a:srgbClr val="FF0000"/>
                                  </a:solidFill>
                                  <a:latin typeface="Cambria Math" panose="02040503050406030204" pitchFamily="18" charset="0"/>
                                  <a:cs typeface="Times New Roman" panose="02020603050405020304" pitchFamily="18" charset="0"/>
                                </a:rPr>
                              </m:ctrlPr>
                            </m:dPr>
                            <m:e>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3</m:t>
                                  </m:r>
                                </m:sub>
                              </m:sSub>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r>
                                <a:rPr lang="en-US" sz="3200" b="0" i="1" dirty="0" smtClean="0">
                                  <a:solidFill>
                                    <a:srgbClr val="FF0000"/>
                                  </a:solidFill>
                                  <a:latin typeface="Cambria Math" panose="02040503050406030204" pitchFamily="18" charset="0"/>
                                  <a:cs typeface="Times New Roman" panose="02020603050405020304" pitchFamily="18" charset="0"/>
                                </a:rPr>
                                <m:t>+</m:t>
                              </m:r>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4</m:t>
                                  </m:r>
                                </m:sub>
                              </m:sSub>
                            </m:e>
                          </m:d>
                        </m:e>
                        <m:sup>
                          <m:r>
                            <a:rPr lang="en-US" sz="3200" b="0" i="1" dirty="0" smtClean="0">
                              <a:solidFill>
                                <a:srgbClr val="FF0000"/>
                              </a:solidFill>
                              <a:latin typeface="Cambria Math" panose="02040503050406030204" pitchFamily="18" charset="0"/>
                              <a:cs typeface="Times New Roman" panose="02020603050405020304" pitchFamily="18" charset="0"/>
                            </a:rPr>
                            <m:t>∗</m:t>
                          </m:r>
                        </m:sup>
                      </m:sSup>
                    </m:oMath>
                  </m:oMathPara>
                </a14:m>
                <a:endParaRPr lang="en-US" sz="3200" dirty="0">
                  <a:solidFill>
                    <a:srgbClr val="FF0000"/>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7832511" y="4990914"/>
                <a:ext cx="4126771" cy="584775"/>
              </a:xfrm>
              <a:prstGeom prst="rect">
                <a:avLst/>
              </a:prstGeom>
              <a:blipFill>
                <a:blip r:embed="rId29"/>
                <a:stretch>
                  <a:fillRect/>
                </a:stretch>
              </a:blipFill>
            </p:spPr>
            <p:txBody>
              <a:bodyPr/>
              <a:lstStyle/>
              <a:p>
                <a:r>
                  <a:rPr lang="en-US">
                    <a:noFill/>
                  </a:rPr>
                  <a:t> </a:t>
                </a:r>
              </a:p>
            </p:txBody>
          </p:sp>
        </mc:Fallback>
      </mc:AlternateContent>
      <p:sp>
        <p:nvSpPr>
          <p:cNvPr id="50" name="Slide Number Placeholder 49"/>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4342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168088"/>
                <a:ext cx="11942547" cy="1054671"/>
              </a:xfrm>
            </p:spPr>
            <p:txBody>
              <a:bodyPr/>
              <a:lstStyle/>
              <a:p>
                <a:r>
                  <a:rPr lang="fa-IR" dirty="0"/>
                  <a:t>مجموعه تمامي رشته هايي با تعداد زوج </a:t>
                </a:r>
                <a14:m>
                  <m:oMath xmlns:m="http://schemas.openxmlformats.org/officeDocument/2006/math">
                    <m:r>
                      <a:rPr lang="en-US" i="1" dirty="0">
                        <a:solidFill>
                          <a:srgbClr val="C00000"/>
                        </a:solidFill>
                        <a:latin typeface="Cambria Math" panose="02040503050406030204" pitchFamily="18" charset="0"/>
                      </a:rPr>
                      <m:t>𝑎</m:t>
                    </m:r>
                  </m:oMath>
                </a14:m>
                <a:r>
                  <a:rPr lang="fa-IR" dirty="0"/>
                  <a:t> و بدنبال آن تعداد فرد </a:t>
                </a:r>
                <a14:m>
                  <m:oMath xmlns:m="http://schemas.openxmlformats.org/officeDocument/2006/math">
                    <m:r>
                      <a:rPr lang="en-US" i="1" dirty="0">
                        <a:solidFill>
                          <a:srgbClr val="C00000"/>
                        </a:solidFill>
                        <a:latin typeface="Cambria Math" panose="02040503050406030204" pitchFamily="18" charset="0"/>
                      </a:rPr>
                      <m:t>𝑏</m:t>
                    </m:r>
                  </m:oMath>
                </a14:m>
                <a:r>
                  <a:rPr lang="fa-IR" dirty="0"/>
                  <a:t> است را در نظر بگیرید </a:t>
                </a:r>
                <a14:m>
                  <m:oMath xmlns:m="http://schemas.openxmlformats.org/officeDocument/2006/math">
                    <m:r>
                      <a:rPr lang="pt-BR" i="1" dirty="0">
                        <a:solidFill>
                          <a:srgbClr val="C00000"/>
                        </a:solidFill>
                        <a:latin typeface="Cambria Math" panose="02040503050406030204" pitchFamily="18" charset="0"/>
                      </a:rPr>
                      <m:t>𝐿</m:t>
                    </m:r>
                    <m:r>
                      <a:rPr lang="pt-BR" i="1" dirty="0">
                        <a:solidFill>
                          <a:srgbClr val="C00000"/>
                        </a:solidFill>
                        <a:latin typeface="Cambria Math" panose="02040503050406030204" pitchFamily="18" charset="0"/>
                      </a:rPr>
                      <m:t>(</m:t>
                    </m:r>
                    <m:r>
                      <a:rPr lang="pt-BR" i="1" dirty="0">
                        <a:solidFill>
                          <a:srgbClr val="C00000"/>
                        </a:solidFill>
                        <a:latin typeface="Cambria Math" panose="02040503050406030204" pitchFamily="18" charset="0"/>
                      </a:rPr>
                      <m:t>𝑟</m:t>
                    </m:r>
                    <m:r>
                      <a:rPr lang="pt-BR" i="1" dirty="0">
                        <a:solidFill>
                          <a:srgbClr val="C00000"/>
                        </a:solidFill>
                        <a:latin typeface="Cambria Math" panose="02040503050406030204" pitchFamily="18" charset="0"/>
                      </a:rPr>
                      <m:t>) = {</m:t>
                    </m:r>
                    <m:sSup>
                      <m:sSupPr>
                        <m:ctrlPr>
                          <a:rPr lang="en-US" i="1" dirty="0">
                            <a:solidFill>
                              <a:srgbClr val="C00000"/>
                            </a:solidFill>
                            <a:latin typeface="Cambria Math" panose="02040503050406030204" pitchFamily="18" charset="0"/>
                          </a:rPr>
                        </m:ctrlPr>
                      </m:sSupPr>
                      <m:e>
                        <m:r>
                          <a:rPr lang="pt-BR" i="1" dirty="0">
                            <a:solidFill>
                              <a:srgbClr val="C00000"/>
                            </a:solidFill>
                            <a:latin typeface="Cambria Math" panose="02040503050406030204" pitchFamily="18" charset="0"/>
                          </a:rPr>
                          <m:t>𝑎</m:t>
                        </m:r>
                      </m:e>
                      <m:sup>
                        <m:r>
                          <a:rPr lang="en-US" i="1" dirty="0">
                            <a:solidFill>
                              <a:srgbClr val="C00000"/>
                            </a:solidFill>
                            <a:latin typeface="Cambria Math" panose="02040503050406030204" pitchFamily="18" charset="0"/>
                          </a:rPr>
                          <m:t>2</m:t>
                        </m:r>
                        <m:r>
                          <a:rPr lang="en-US" i="1" dirty="0">
                            <a:solidFill>
                              <a:srgbClr val="C00000"/>
                            </a:solidFill>
                            <a:latin typeface="Cambria Math" panose="02040503050406030204" pitchFamily="18" charset="0"/>
                          </a:rPr>
                          <m:t>𝑛</m:t>
                        </m:r>
                      </m:sup>
                    </m:sSup>
                    <m:r>
                      <a:rPr lang="pt-BR" i="1" dirty="0">
                        <a:solidFill>
                          <a:srgbClr val="C00000"/>
                        </a:solidFill>
                        <a:latin typeface="Cambria Math" panose="02040503050406030204" pitchFamily="18" charset="0"/>
                      </a:rPr>
                      <m:t> </m:t>
                    </m:r>
                    <m:sSup>
                      <m:sSupPr>
                        <m:ctrlPr>
                          <a:rPr lang="en-US" i="1" dirty="0">
                            <a:solidFill>
                              <a:srgbClr val="C00000"/>
                            </a:solidFill>
                            <a:latin typeface="Cambria Math" panose="02040503050406030204" pitchFamily="18" charset="0"/>
                          </a:rPr>
                        </m:ctrlPr>
                      </m:sSupPr>
                      <m:e>
                        <m:r>
                          <a:rPr lang="pt-BR" i="1" dirty="0">
                            <a:solidFill>
                              <a:srgbClr val="C00000"/>
                            </a:solidFill>
                            <a:latin typeface="Cambria Math" panose="02040503050406030204" pitchFamily="18" charset="0"/>
                          </a:rPr>
                          <m:t>𝑏</m:t>
                        </m:r>
                      </m:e>
                      <m:sup>
                        <m:r>
                          <a:rPr lang="pt-BR" i="1" dirty="0">
                            <a:solidFill>
                              <a:srgbClr val="C00000"/>
                            </a:solidFill>
                            <a:latin typeface="Cambria Math" panose="02040503050406030204" pitchFamily="18" charset="0"/>
                          </a:rPr>
                          <m:t>2</m:t>
                        </m:r>
                        <m:r>
                          <a:rPr lang="en-US" i="1" dirty="0">
                            <a:solidFill>
                              <a:srgbClr val="C00000"/>
                            </a:solidFill>
                            <a:latin typeface="Cambria Math" panose="02040503050406030204" pitchFamily="18" charset="0"/>
                          </a:rPr>
                          <m:t>𝑚</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sup>
                    </m:sSup>
                    <m:r>
                      <a:rPr lang="pt-BR" i="1" dirty="0">
                        <a:solidFill>
                          <a:srgbClr val="C00000"/>
                        </a:solidFill>
                        <a:latin typeface="Cambria Math" panose="02040503050406030204" pitchFamily="18" charset="0"/>
                      </a:rPr>
                      <m:t>: </m:t>
                    </m:r>
                    <m:r>
                      <a:rPr lang="pt-BR" i="1" dirty="0">
                        <a:solidFill>
                          <a:srgbClr val="C00000"/>
                        </a:solidFill>
                        <a:latin typeface="Cambria Math" panose="02040503050406030204" pitchFamily="18" charset="0"/>
                      </a:rPr>
                      <m:t>𝑛</m:t>
                    </m:r>
                    <m:r>
                      <a:rPr lang="pt-BR" i="1" dirty="0">
                        <a:solidFill>
                          <a:srgbClr val="C00000"/>
                        </a:solidFill>
                        <a:latin typeface="Cambria Math" panose="02040503050406030204" pitchFamily="18" charset="0"/>
                      </a:rPr>
                      <m:t>≥</m:t>
                    </m:r>
                    <m:r>
                      <a:rPr lang="pt-BR" i="1" dirty="0">
                        <a:solidFill>
                          <a:srgbClr val="C00000"/>
                        </a:solidFill>
                        <a:latin typeface="Cambria Math" panose="02040503050406030204" pitchFamily="18" charset="0"/>
                      </a:rPr>
                      <m:t>0</m:t>
                    </m:r>
                    <m:r>
                      <a:rPr lang="pt-BR" i="1" dirty="0">
                        <a:solidFill>
                          <a:srgbClr val="C00000"/>
                        </a:solidFill>
                        <a:latin typeface="Cambria Math" panose="02040503050406030204" pitchFamily="18" charset="0"/>
                      </a:rPr>
                      <m:t> , </m:t>
                    </m:r>
                    <m:r>
                      <a:rPr lang="pt-BR" i="1" dirty="0">
                        <a:solidFill>
                          <a:srgbClr val="C00000"/>
                        </a:solidFill>
                        <a:latin typeface="Cambria Math" panose="02040503050406030204" pitchFamily="18" charset="0"/>
                      </a:rPr>
                      <m:t>𝑚</m:t>
                    </m:r>
                    <m:r>
                      <a:rPr lang="pt-BR" i="1" dirty="0">
                        <a:solidFill>
                          <a:srgbClr val="C00000"/>
                        </a:solidFill>
                        <a:latin typeface="Cambria Math" panose="02040503050406030204" pitchFamily="18" charset="0"/>
                      </a:rPr>
                      <m:t>≥</m:t>
                    </m:r>
                    <m:r>
                      <a:rPr lang="pt-BR" i="1" dirty="0">
                        <a:solidFill>
                          <a:srgbClr val="C00000"/>
                        </a:solidFill>
                        <a:latin typeface="Cambria Math" panose="02040503050406030204" pitchFamily="18" charset="0"/>
                      </a:rPr>
                      <m:t>0</m:t>
                    </m:r>
                    <m:r>
                      <a:rPr lang="pt-BR" i="1" dirty="0">
                        <a:solidFill>
                          <a:srgbClr val="C00000"/>
                        </a:solidFill>
                        <a:latin typeface="Cambria Math" panose="02040503050406030204" pitchFamily="18" charset="0"/>
                      </a:rPr>
                      <m:t>}</m:t>
                    </m:r>
                  </m:oMath>
                </a14:m>
                <a:endParaRPr lang="pt-BR" dirty="0">
                  <a:solidFill>
                    <a:srgbClr val="C00000"/>
                  </a:solidFill>
                </a:endParaRPr>
              </a:p>
              <a:p>
                <a:endParaRPr lang="en-US" b="1"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168088"/>
                <a:ext cx="11942547" cy="1054671"/>
              </a:xfrm>
              <a:blipFill>
                <a:blip r:embed="rId2"/>
                <a:stretch>
                  <a:fillRect r="-510"/>
                </a:stretch>
              </a:blipFill>
            </p:spPr>
            <p:txBody>
              <a:bodyPr/>
              <a:lstStyle/>
              <a:p>
                <a:r>
                  <a:rPr lang="en-US">
                    <a:noFill/>
                  </a:rPr>
                  <a:t> </a:t>
                </a:r>
              </a:p>
            </p:txBody>
          </p:sp>
        </mc:Fallback>
      </mc:AlternateContent>
      <p:grpSp>
        <p:nvGrpSpPr>
          <p:cNvPr id="66" name="Group 65"/>
          <p:cNvGrpSpPr/>
          <p:nvPr/>
        </p:nvGrpSpPr>
        <p:grpSpPr>
          <a:xfrm>
            <a:off x="2000373" y="1692471"/>
            <a:ext cx="7359099" cy="1942956"/>
            <a:chOff x="110191" y="2907087"/>
            <a:chExt cx="7359099" cy="1942956"/>
          </a:xfrm>
        </p:grpSpPr>
        <p:sp>
          <p:nvSpPr>
            <p:cNvPr id="7" name="Oval 6"/>
            <p:cNvSpPr/>
            <p:nvPr/>
          </p:nvSpPr>
          <p:spPr>
            <a:xfrm>
              <a:off x="780570" y="355754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98224" y="3557548"/>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9314" y="357907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813132" y="363528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13132" y="3635282"/>
                  <a:ext cx="476669"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51126" y="3563958"/>
                  <a:ext cx="4713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051126" y="3563958"/>
                  <a:ext cx="471346"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27192" y="361937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227192" y="3619378"/>
                  <a:ext cx="476669"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21967" y="3819948"/>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621967" y="3819948"/>
                  <a:ext cx="376257" cy="369332"/>
                </a:xfrm>
                <a:prstGeom prst="rect">
                  <a:avLst/>
                </a:prstGeom>
                <a:blipFill>
                  <a:blip r:embed="rId6"/>
                  <a:stretch>
                    <a:fillRect/>
                  </a:stretch>
                </a:blipFill>
              </p:spPr>
              <p:txBody>
                <a:bodyPr/>
                <a:lstStyle/>
                <a:p>
                  <a:r>
                    <a:rPr lang="en-US">
                      <a:noFill/>
                    </a:rPr>
                    <a:t> </a:t>
                  </a:r>
                </a:p>
              </p:txBody>
            </p:sp>
          </mc:Fallback>
        </mc:AlternateContent>
        <p:cxnSp>
          <p:nvCxnSpPr>
            <p:cNvPr id="18" name="Curved Connector 17"/>
            <p:cNvCxnSpPr>
              <a:stCxn id="9" idx="1"/>
              <a:endCxn id="7" idx="7"/>
            </p:cNvCxnSpPr>
            <p:nvPr/>
          </p:nvCxnSpPr>
          <p:spPr>
            <a:xfrm rot="16200000" flipV="1">
              <a:off x="2258690" y="2623457"/>
              <a:ext cx="21522" cy="2040530"/>
            </a:xfrm>
            <a:prstGeom prst="curvedConnector3">
              <a:avLst>
                <a:gd name="adj1" fmla="val 1512569"/>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640722" y="3806356"/>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640722" y="3806356"/>
                  <a:ext cx="376257" cy="369332"/>
                </a:xfrm>
                <a:prstGeom prst="rect">
                  <a:avLst/>
                </a:prstGeom>
                <a:blipFill>
                  <a:blip r:embed="rId7"/>
                  <a:stretch>
                    <a:fillRect/>
                  </a:stretch>
                </a:blipFill>
              </p:spPr>
              <p:txBody>
                <a:bodyPr/>
                <a:lstStyle/>
                <a:p>
                  <a:r>
                    <a:rPr lang="en-US">
                      <a:noFill/>
                    </a:rPr>
                    <a:t> </a:t>
                  </a:r>
                </a:p>
              </p:txBody>
            </p:sp>
          </mc:Fallback>
        </mc:AlternateContent>
        <p:cxnSp>
          <p:nvCxnSpPr>
            <p:cNvPr id="24" name="Straight Arrow Connector 23"/>
            <p:cNvCxnSpPr>
              <a:stCxn id="7" idx="6"/>
              <a:endCxn id="8" idx="2"/>
            </p:cNvCxnSpPr>
            <p:nvPr/>
          </p:nvCxnSpPr>
          <p:spPr>
            <a:xfrm>
              <a:off x="1329588" y="3815026"/>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a:endCxn id="12" idx="1"/>
            </p:cNvCxnSpPr>
            <p:nvPr/>
          </p:nvCxnSpPr>
          <p:spPr>
            <a:xfrm flipV="1">
              <a:off x="2547242" y="3804044"/>
              <a:ext cx="679950" cy="10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a:off x="2458124" y="2907087"/>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2458124" y="2907087"/>
                  <a:ext cx="463584" cy="369332"/>
                </a:xfrm>
                <a:prstGeom prst="rect">
                  <a:avLst/>
                </a:prstGeom>
                <a:blipFill>
                  <a:blip r:embed="rId8"/>
                  <a:stretch>
                    <a:fillRect/>
                  </a:stretch>
                </a:blipFill>
              </p:spPr>
              <p:txBody>
                <a:bodyPr/>
                <a:lstStyle/>
                <a:p>
                  <a:r>
                    <a:rPr lang="en-US">
                      <a:noFill/>
                    </a:rPr>
                    <a:t> </a:t>
                  </a:r>
                </a:p>
              </p:txBody>
            </p:sp>
          </mc:Fallback>
        </mc:AlternateContent>
        <p:sp>
          <p:nvSpPr>
            <p:cNvPr id="31" name="Oval 30"/>
            <p:cNvSpPr/>
            <p:nvPr/>
          </p:nvSpPr>
          <p:spPr>
            <a:xfrm>
              <a:off x="4441408" y="3570225"/>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676589" y="357022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4494310" y="3576635"/>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494310" y="3576635"/>
                  <a:ext cx="476669" cy="369332"/>
                </a:xfrm>
                <a:prstGeom prst="rect">
                  <a:avLst/>
                </a:prstGeom>
                <a:blipFill>
                  <a:blip r:embed="rId9"/>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744493" y="362721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744493" y="3627218"/>
                  <a:ext cx="476669" cy="369332"/>
                </a:xfrm>
                <a:prstGeom prst="rect">
                  <a:avLst/>
                </a:prstGeom>
                <a:blipFill>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911741" y="3761301"/>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911741" y="3761301"/>
                  <a:ext cx="376257" cy="369332"/>
                </a:xfrm>
                <a:prstGeom prst="rect">
                  <a:avLst/>
                </a:prstGeom>
                <a:blipFill>
                  <a:blip r:embed="rId11"/>
                  <a:stretch>
                    <a:fillRect/>
                  </a:stretch>
                </a:blipFill>
              </p:spPr>
              <p:txBody>
                <a:bodyPr/>
                <a:lstStyle/>
                <a:p>
                  <a:r>
                    <a:rPr lang="en-US">
                      <a:noFill/>
                    </a:rPr>
                    <a:t> </a:t>
                  </a:r>
                </a:p>
              </p:txBody>
            </p:sp>
          </mc:Fallback>
        </mc:AlternateContent>
        <p:cxnSp>
          <p:nvCxnSpPr>
            <p:cNvPr id="37" name="Straight Arrow Connector 36"/>
            <p:cNvCxnSpPr>
              <a:stCxn id="9" idx="6"/>
              <a:endCxn id="31" idx="2"/>
            </p:cNvCxnSpPr>
            <p:nvPr/>
          </p:nvCxnSpPr>
          <p:spPr>
            <a:xfrm flipV="1">
              <a:off x="3758332" y="3827703"/>
              <a:ext cx="683076" cy="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6"/>
              <a:endCxn id="32" idx="2"/>
            </p:cNvCxnSpPr>
            <p:nvPr/>
          </p:nvCxnSpPr>
          <p:spPr>
            <a:xfrm>
              <a:off x="4990426" y="3827703"/>
              <a:ext cx="686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5157372" y="3841711"/>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157372" y="3841711"/>
                  <a:ext cx="376257" cy="369332"/>
                </a:xfrm>
                <a:prstGeom prst="rect">
                  <a:avLst/>
                </a:prstGeom>
                <a:blipFill>
                  <a:blip r:embed="rId12"/>
                  <a:stretch>
                    <a:fillRect/>
                  </a:stretch>
                </a:blipFill>
              </p:spPr>
              <p:txBody>
                <a:bodyPr/>
                <a:lstStyle/>
                <a:p>
                  <a:r>
                    <a:rPr lang="en-US">
                      <a:noFill/>
                    </a:rPr>
                    <a:t> </a:t>
                  </a:r>
                </a:p>
              </p:txBody>
            </p:sp>
          </mc:Fallback>
        </mc:AlternateContent>
        <p:cxnSp>
          <p:nvCxnSpPr>
            <p:cNvPr id="51" name="Curved Connector 50"/>
            <p:cNvCxnSpPr>
              <a:stCxn id="7" idx="4"/>
              <a:endCxn id="9" idx="4"/>
            </p:cNvCxnSpPr>
            <p:nvPr/>
          </p:nvCxnSpPr>
          <p:spPr>
            <a:xfrm rot="16200000" flipH="1">
              <a:off x="2258690" y="2868892"/>
              <a:ext cx="21522" cy="2428744"/>
            </a:xfrm>
            <a:prstGeom prst="curvedConnector3">
              <a:avLst>
                <a:gd name="adj1" fmla="val 187028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1968351" y="4454451"/>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1968351" y="4454451"/>
                  <a:ext cx="463584" cy="369332"/>
                </a:xfrm>
                <a:prstGeom prst="rect">
                  <a:avLst/>
                </a:prstGeom>
                <a:blipFill>
                  <a:blip r:embed="rId13"/>
                  <a:stretch>
                    <a:fillRect/>
                  </a:stretch>
                </a:blipFill>
              </p:spPr>
              <p:txBody>
                <a:bodyPr/>
                <a:lstStyle/>
                <a:p>
                  <a:r>
                    <a:rPr lang="en-US">
                      <a:noFill/>
                    </a:rPr>
                    <a:t> </a:t>
                  </a:r>
                </a:p>
              </p:txBody>
            </p:sp>
          </mc:Fallback>
        </mc:AlternateContent>
        <p:cxnSp>
          <p:nvCxnSpPr>
            <p:cNvPr id="56" name="Curved Connector 55"/>
            <p:cNvCxnSpPr/>
            <p:nvPr/>
          </p:nvCxnSpPr>
          <p:spPr>
            <a:xfrm rot="16200000" flipV="1">
              <a:off x="4675478" y="2623457"/>
              <a:ext cx="21522" cy="2040530"/>
            </a:xfrm>
            <a:prstGeom prst="curvedConnector3">
              <a:avLst>
                <a:gd name="adj1" fmla="val 1512569"/>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p:cNvSpPr/>
                <p:nvPr/>
              </p:nvSpPr>
              <p:spPr>
                <a:xfrm>
                  <a:off x="4874912" y="2907087"/>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4874912" y="2907087"/>
                  <a:ext cx="463584" cy="369332"/>
                </a:xfrm>
                <a:prstGeom prst="rect">
                  <a:avLst/>
                </a:prstGeom>
                <a:blipFill>
                  <a:blip r:embed="rId14"/>
                  <a:stretch>
                    <a:fillRect/>
                  </a:stretch>
                </a:blipFill>
              </p:spPr>
              <p:txBody>
                <a:bodyPr/>
                <a:lstStyle/>
                <a:p>
                  <a:r>
                    <a:rPr lang="en-US">
                      <a:noFill/>
                    </a:rPr>
                    <a:t> </a:t>
                  </a:r>
                </a:p>
              </p:txBody>
            </p:sp>
          </mc:Fallback>
        </mc:AlternateContent>
        <p:sp>
          <p:nvSpPr>
            <p:cNvPr id="58" name="Oval 57"/>
            <p:cNvSpPr/>
            <p:nvPr/>
          </p:nvSpPr>
          <p:spPr>
            <a:xfrm>
              <a:off x="6920272" y="3557548"/>
              <a:ext cx="549018" cy="51495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a:endCxn id="58" idx="2"/>
            </p:cNvCxnSpPr>
            <p:nvPr/>
          </p:nvCxnSpPr>
          <p:spPr>
            <a:xfrm>
              <a:off x="6234109" y="3815026"/>
              <a:ext cx="686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6401055" y="382903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401055" y="3829034"/>
                  <a:ext cx="37625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6963179" y="3541644"/>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6963179" y="3541644"/>
                  <a:ext cx="484363" cy="391582"/>
                </a:xfrm>
                <a:prstGeom prst="rect">
                  <a:avLst/>
                </a:prstGeom>
                <a:blipFill>
                  <a:blip r:embed="rId16"/>
                  <a:stretch>
                    <a:fillRect b="-9375"/>
                  </a:stretch>
                </a:blipFill>
              </p:spPr>
              <p:txBody>
                <a:bodyPr/>
                <a:lstStyle/>
                <a:p>
                  <a:r>
                    <a:rPr lang="en-US">
                      <a:noFill/>
                    </a:rPr>
                    <a:t> </a:t>
                  </a:r>
                </a:p>
              </p:txBody>
            </p:sp>
          </mc:Fallback>
        </mc:AlternateContent>
        <p:cxnSp>
          <p:nvCxnSpPr>
            <p:cNvPr id="62" name="Curved Connector 61"/>
            <p:cNvCxnSpPr/>
            <p:nvPr/>
          </p:nvCxnSpPr>
          <p:spPr>
            <a:xfrm rot="16200000" flipH="1">
              <a:off x="4725893" y="2895152"/>
              <a:ext cx="21522" cy="2428744"/>
            </a:xfrm>
            <a:prstGeom prst="curvedConnector3">
              <a:avLst>
                <a:gd name="adj1" fmla="val 187028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Rectangle 62"/>
                <p:cNvSpPr/>
                <p:nvPr/>
              </p:nvSpPr>
              <p:spPr>
                <a:xfrm>
                  <a:off x="4435554" y="4480711"/>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63" name="Rectangle 62"/>
                <p:cNvSpPr>
                  <a:spLocks noRot="1" noChangeAspect="1" noMove="1" noResize="1" noEditPoints="1" noAdjustHandles="1" noChangeArrowheads="1" noChangeShapeType="1" noTextEdit="1"/>
                </p:cNvSpPr>
                <p:nvPr/>
              </p:nvSpPr>
              <p:spPr>
                <a:xfrm>
                  <a:off x="4435554" y="4480711"/>
                  <a:ext cx="463584" cy="369332"/>
                </a:xfrm>
                <a:prstGeom prst="rect">
                  <a:avLst/>
                </a:prstGeom>
                <a:blipFill>
                  <a:blip r:embed="rId17"/>
                  <a:stretch>
                    <a:fillRect/>
                  </a:stretch>
                </a:blipFill>
              </p:spPr>
              <p:txBody>
                <a:bodyPr/>
                <a:lstStyle/>
                <a:p>
                  <a:r>
                    <a:rPr lang="en-US">
                      <a:noFill/>
                    </a:rPr>
                    <a:t> </a:t>
                  </a:r>
                </a:p>
              </p:txBody>
            </p:sp>
          </mc:Fallback>
        </mc:AlternateContent>
        <p:cxnSp>
          <p:nvCxnSpPr>
            <p:cNvPr id="65" name="Straight Arrow Connector 64"/>
            <p:cNvCxnSpPr/>
            <p:nvPr/>
          </p:nvCxnSpPr>
          <p:spPr>
            <a:xfrm>
              <a:off x="110191" y="3827703"/>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6017701" y="3804121"/>
            <a:ext cx="5456207" cy="881683"/>
            <a:chOff x="5910440" y="5141715"/>
            <a:chExt cx="5456207" cy="881683"/>
          </a:xfrm>
        </p:grpSpPr>
        <p:sp>
          <p:nvSpPr>
            <p:cNvPr id="110" name="Rectangle 109"/>
            <p:cNvSpPr/>
            <p:nvPr/>
          </p:nvSpPr>
          <p:spPr>
            <a:xfrm>
              <a:off x="5910440" y="5141715"/>
              <a:ext cx="5456207" cy="8816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780756" y="532377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019087" y="5329954"/>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3" name="TextBox 112"/>
                <p:cNvSpPr txBox="1"/>
                <p:nvPr/>
              </p:nvSpPr>
              <p:spPr>
                <a:xfrm>
                  <a:off x="6813318" y="540151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13" name="TextBox 112"/>
                <p:cNvSpPr txBox="1">
                  <a:spLocks noRot="1" noChangeAspect="1" noMove="1" noResize="1" noEditPoints="1" noAdjustHandles="1" noChangeArrowheads="1" noChangeShapeType="1" noTextEdit="1"/>
                </p:cNvSpPr>
                <p:nvPr/>
              </p:nvSpPr>
              <p:spPr>
                <a:xfrm>
                  <a:off x="6813318" y="5401512"/>
                  <a:ext cx="476669" cy="369332"/>
                </a:xfrm>
                <a:prstGeom prst="rect">
                  <a:avLst/>
                </a:prstGeom>
                <a:blipFill>
                  <a:blip r:embed="rId2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8036965" y="537026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14" name="TextBox 113"/>
                <p:cNvSpPr txBox="1">
                  <a:spLocks noRot="1" noChangeAspect="1" noMove="1" noResize="1" noEditPoints="1" noAdjustHandles="1" noChangeArrowheads="1" noChangeShapeType="1" noTextEdit="1"/>
                </p:cNvSpPr>
                <p:nvPr/>
              </p:nvSpPr>
              <p:spPr>
                <a:xfrm>
                  <a:off x="8036965" y="5370262"/>
                  <a:ext cx="476669" cy="369332"/>
                </a:xfrm>
                <a:prstGeom prst="rect">
                  <a:avLst/>
                </a:prstGeom>
                <a:blipFill>
                  <a:blip r:embed="rId28"/>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7290596" y="5616606"/>
                  <a:ext cx="8034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cs typeface="Times New Roman" panose="02020603050405020304" pitchFamily="18" charset="0"/>
                              </a:rPr>
                            </m:ctrlPr>
                          </m:sSupPr>
                          <m:e>
                            <m:d>
                              <m:dPr>
                                <m:ctrlPr>
                                  <a:rPr lang="en-US" b="0" i="1" dirty="0" smtClean="0">
                                    <a:latin typeface="Cambria Math" panose="02040503050406030204" pitchFamily="18" charset="0"/>
                                    <a:cs typeface="Times New Roman" panose="02020603050405020304" pitchFamily="18" charset="0"/>
                                  </a:rPr>
                                </m:ctrlPr>
                              </m:dPr>
                              <m:e>
                                <m:r>
                                  <a:rPr lang="en-US" i="1" dirty="0" smtClean="0">
                                    <a:latin typeface="Cambria Math" panose="02040503050406030204" pitchFamily="18" charset="0"/>
                                    <a:cs typeface="Times New Roman" panose="02020603050405020304" pitchFamily="18" charset="0"/>
                                  </a:rPr>
                                  <m:t>𝑎</m:t>
                                </m:r>
                                <m:r>
                                  <a:rPr lang="en-US" b="0" i="1" dirty="0" smtClean="0">
                                    <a:latin typeface="Cambria Math" panose="02040503050406030204" pitchFamily="18" charset="0"/>
                                    <a:cs typeface="Times New Roman" panose="02020603050405020304" pitchFamily="18" charset="0"/>
                                  </a:rPr>
                                  <m:t>𝑎</m:t>
                                </m:r>
                              </m:e>
                            </m:d>
                          </m:e>
                          <m:sup>
                            <m:r>
                              <a:rPr lang="en-US" b="0" i="1" dirty="0" smtClean="0">
                                <a:latin typeface="Cambria Math" panose="02040503050406030204" pitchFamily="18"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7290596" y="5616606"/>
                  <a:ext cx="803425" cy="369332"/>
                </a:xfrm>
                <a:prstGeom prst="rect">
                  <a:avLst/>
                </a:prstGeom>
                <a:blipFill>
                  <a:blip r:embed="rId29"/>
                  <a:stretch>
                    <a:fillRect/>
                  </a:stretch>
                </a:blipFill>
              </p:spPr>
              <p:txBody>
                <a:bodyPr/>
                <a:lstStyle/>
                <a:p>
                  <a:r>
                    <a:rPr lang="en-US">
                      <a:noFill/>
                    </a:rPr>
                    <a:t> </a:t>
                  </a:r>
                </a:p>
              </p:txBody>
            </p:sp>
          </mc:Fallback>
        </mc:AlternateContent>
        <p:cxnSp>
          <p:nvCxnSpPr>
            <p:cNvPr id="117" name="Straight Arrow Connector 116"/>
            <p:cNvCxnSpPr>
              <a:stCxn id="111" idx="6"/>
            </p:cNvCxnSpPr>
            <p:nvPr/>
          </p:nvCxnSpPr>
          <p:spPr>
            <a:xfrm>
              <a:off x="7329774" y="5581256"/>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9337621" y="532838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0" name="TextBox 119"/>
                <p:cNvSpPr txBox="1"/>
                <p:nvPr/>
              </p:nvSpPr>
              <p:spPr>
                <a:xfrm>
                  <a:off x="9405525" y="5385375"/>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120" name="TextBox 119"/>
                <p:cNvSpPr txBox="1">
                  <a:spLocks noRot="1" noChangeAspect="1" noMove="1" noResize="1" noEditPoints="1" noAdjustHandles="1" noChangeArrowheads="1" noChangeShapeType="1" noTextEdit="1"/>
                </p:cNvSpPr>
                <p:nvPr/>
              </p:nvSpPr>
              <p:spPr>
                <a:xfrm>
                  <a:off x="9405525" y="5385375"/>
                  <a:ext cx="476669" cy="369332"/>
                </a:xfrm>
                <a:prstGeom prst="rect">
                  <a:avLst/>
                </a:prstGeom>
                <a:blipFill>
                  <a:blip r:embed="rId30"/>
                  <a:stretch>
                    <a:fillRect b="-8333"/>
                  </a:stretch>
                </a:blipFill>
              </p:spPr>
              <p:txBody>
                <a:bodyPr/>
                <a:lstStyle/>
                <a:p>
                  <a:r>
                    <a:rPr lang="en-US">
                      <a:noFill/>
                    </a:rPr>
                    <a:t> </a:t>
                  </a:r>
                </a:p>
              </p:txBody>
            </p:sp>
          </mc:Fallback>
        </mc:AlternateContent>
        <p:cxnSp>
          <p:nvCxnSpPr>
            <p:cNvPr id="121" name="Straight Arrow Connector 120"/>
            <p:cNvCxnSpPr>
              <a:stCxn id="112" idx="6"/>
              <a:endCxn id="119" idx="2"/>
            </p:cNvCxnSpPr>
            <p:nvPr/>
          </p:nvCxnSpPr>
          <p:spPr>
            <a:xfrm flipV="1">
              <a:off x="8568105" y="5585860"/>
              <a:ext cx="769516" cy="1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TextBox 121"/>
                <p:cNvSpPr txBox="1"/>
                <p:nvPr/>
              </p:nvSpPr>
              <p:spPr>
                <a:xfrm>
                  <a:off x="8636009" y="5654066"/>
                  <a:ext cx="780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b="0" i="1" dirty="0" smtClean="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8636009" y="5654066"/>
                  <a:ext cx="780406" cy="369332"/>
                </a:xfrm>
                <a:prstGeom prst="rect">
                  <a:avLst/>
                </a:prstGeom>
                <a:blipFill>
                  <a:blip r:embed="rId31"/>
                  <a:stretch>
                    <a:fillRect/>
                  </a:stretch>
                </a:blipFill>
              </p:spPr>
              <p:txBody>
                <a:bodyPr/>
                <a:lstStyle/>
                <a:p>
                  <a:r>
                    <a:rPr lang="en-US">
                      <a:noFill/>
                    </a:rPr>
                    <a:t> </a:t>
                  </a:r>
                </a:p>
              </p:txBody>
            </p:sp>
          </mc:Fallback>
        </mc:AlternateContent>
        <p:sp>
          <p:nvSpPr>
            <p:cNvPr id="125" name="Oval 124"/>
            <p:cNvSpPr/>
            <p:nvPr/>
          </p:nvSpPr>
          <p:spPr>
            <a:xfrm>
              <a:off x="10343365" y="5337971"/>
              <a:ext cx="549018" cy="51495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Arrow Connector 125"/>
            <p:cNvCxnSpPr>
              <a:stCxn id="119" idx="6"/>
              <a:endCxn id="125" idx="2"/>
            </p:cNvCxnSpPr>
            <p:nvPr/>
          </p:nvCxnSpPr>
          <p:spPr>
            <a:xfrm>
              <a:off x="9886639" y="5585860"/>
              <a:ext cx="456726" cy="9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p:cNvSpPr txBox="1"/>
                <p:nvPr/>
              </p:nvSpPr>
              <p:spPr>
                <a:xfrm>
                  <a:off x="9921959" y="562382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921959" y="5623824"/>
                  <a:ext cx="376257" cy="369332"/>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15014" y="5363125"/>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128" name="TextBox 127"/>
                <p:cNvSpPr txBox="1">
                  <a:spLocks noRot="1" noChangeAspect="1" noMove="1" noResize="1" noEditPoints="1" noAdjustHandles="1" noChangeArrowheads="1" noChangeShapeType="1" noTextEdit="1"/>
                </p:cNvSpPr>
                <p:nvPr/>
              </p:nvSpPr>
              <p:spPr>
                <a:xfrm>
                  <a:off x="10415014" y="5363125"/>
                  <a:ext cx="484363" cy="391582"/>
                </a:xfrm>
                <a:prstGeom prst="rect">
                  <a:avLst/>
                </a:prstGeom>
                <a:blipFill>
                  <a:blip r:embed="rId33"/>
                  <a:stretch>
                    <a:fillRect b="-10938"/>
                  </a:stretch>
                </a:blipFill>
              </p:spPr>
              <p:txBody>
                <a:bodyPr/>
                <a:lstStyle/>
                <a:p>
                  <a:r>
                    <a:rPr lang="en-US">
                      <a:noFill/>
                    </a:rPr>
                    <a:t> </a:t>
                  </a:r>
                </a:p>
              </p:txBody>
            </p:sp>
          </mc:Fallback>
        </mc:AlternateContent>
        <p:cxnSp>
          <p:nvCxnSpPr>
            <p:cNvPr id="129" name="Straight Arrow Connector 128"/>
            <p:cNvCxnSpPr/>
            <p:nvPr/>
          </p:nvCxnSpPr>
          <p:spPr>
            <a:xfrm>
              <a:off x="6110377" y="5593933"/>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92878" y="3792891"/>
            <a:ext cx="5456207" cy="2046138"/>
            <a:chOff x="92878" y="3792891"/>
            <a:chExt cx="5456207" cy="2046138"/>
          </a:xfrm>
        </p:grpSpPr>
        <p:sp>
          <p:nvSpPr>
            <p:cNvPr id="99" name="Rectangle 98"/>
            <p:cNvSpPr/>
            <p:nvPr/>
          </p:nvSpPr>
          <p:spPr>
            <a:xfrm>
              <a:off x="92878" y="3792891"/>
              <a:ext cx="5456207" cy="2046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987558" y="454984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25889" y="455601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p:cNvSpPr txBox="1"/>
                <p:nvPr/>
              </p:nvSpPr>
              <p:spPr>
                <a:xfrm>
                  <a:off x="1020120" y="462757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1020120" y="4627576"/>
                  <a:ext cx="476669" cy="369332"/>
                </a:xfrm>
                <a:prstGeom prst="rect">
                  <a:avLst/>
                </a:prstGeom>
                <a:blipFill>
                  <a:blip r:embed="rId3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43767" y="459632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2243767" y="4596326"/>
                  <a:ext cx="476669" cy="369332"/>
                </a:xfrm>
                <a:prstGeom prst="rect">
                  <a:avLst/>
                </a:prstGeom>
                <a:blipFill>
                  <a:blip r:embed="rId3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621482" y="4729410"/>
                  <a:ext cx="5044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r>
                          <a:rPr lang="en-US" b="0"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621482" y="4729410"/>
                  <a:ext cx="504497" cy="369332"/>
                </a:xfrm>
                <a:prstGeom prst="rect">
                  <a:avLst/>
                </a:prstGeom>
                <a:blipFill>
                  <a:blip r:embed="rId36"/>
                  <a:stretch>
                    <a:fillRect/>
                  </a:stretch>
                </a:blipFill>
              </p:spPr>
              <p:txBody>
                <a:bodyPr/>
                <a:lstStyle/>
                <a:p>
                  <a:r>
                    <a:rPr lang="en-US">
                      <a:noFill/>
                    </a:rPr>
                    <a:t> </a:t>
                  </a:r>
                </a:p>
              </p:txBody>
            </p:sp>
          </mc:Fallback>
        </mc:AlternateContent>
        <p:cxnSp>
          <p:nvCxnSpPr>
            <p:cNvPr id="75" name="Curved Connector 74"/>
            <p:cNvCxnSpPr>
              <a:stCxn id="70" idx="1"/>
              <a:endCxn id="68" idx="7"/>
            </p:cNvCxnSpPr>
            <p:nvPr/>
          </p:nvCxnSpPr>
          <p:spPr>
            <a:xfrm rot="16200000" flipV="1">
              <a:off x="1878145" y="4203284"/>
              <a:ext cx="6176" cy="850117"/>
            </a:xfrm>
            <a:prstGeom prst="curvedConnector3">
              <a:avLst>
                <a:gd name="adj1" fmla="val 502249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8" idx="6"/>
            </p:cNvCxnSpPr>
            <p:nvPr/>
          </p:nvCxnSpPr>
          <p:spPr>
            <a:xfrm>
              <a:off x="1536576" y="4807320"/>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2987878" y="4011123"/>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a:off x="2987878" y="4011123"/>
                  <a:ext cx="463584" cy="369332"/>
                </a:xfrm>
                <a:prstGeom prst="rect">
                  <a:avLst/>
                </a:prstGeom>
                <a:blipFill>
                  <a:blip r:embed="rId37"/>
                  <a:stretch>
                    <a:fillRect/>
                  </a:stretch>
                </a:blipFill>
              </p:spPr>
              <p:txBody>
                <a:bodyPr/>
                <a:lstStyle/>
                <a:p>
                  <a:r>
                    <a:rPr lang="en-US">
                      <a:noFill/>
                    </a:rPr>
                    <a:t> </a:t>
                  </a:r>
                </a:p>
              </p:txBody>
            </p:sp>
          </mc:Fallback>
        </mc:AlternateContent>
        <p:sp>
          <p:nvSpPr>
            <p:cNvPr id="81" name="Oval 80"/>
            <p:cNvSpPr/>
            <p:nvPr/>
          </p:nvSpPr>
          <p:spPr>
            <a:xfrm>
              <a:off x="3655263" y="455444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p:cNvSpPr txBox="1"/>
                <p:nvPr/>
              </p:nvSpPr>
              <p:spPr>
                <a:xfrm>
                  <a:off x="3723167" y="4611439"/>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83" name="TextBox 82"/>
                <p:cNvSpPr txBox="1">
                  <a:spLocks noRot="1" noChangeAspect="1" noMove="1" noResize="1" noEditPoints="1" noAdjustHandles="1" noChangeArrowheads="1" noChangeShapeType="1" noTextEdit="1"/>
                </p:cNvSpPr>
                <p:nvPr/>
              </p:nvSpPr>
              <p:spPr>
                <a:xfrm>
                  <a:off x="3723167" y="4611439"/>
                  <a:ext cx="476669" cy="369332"/>
                </a:xfrm>
                <a:prstGeom prst="rect">
                  <a:avLst/>
                </a:prstGeom>
                <a:blipFill>
                  <a:blip r:embed="rId38"/>
                  <a:stretch>
                    <a:fillRect b="-8197"/>
                  </a:stretch>
                </a:blipFill>
              </p:spPr>
              <p:txBody>
                <a:bodyPr/>
                <a:lstStyle/>
                <a:p>
                  <a:r>
                    <a:rPr lang="en-US">
                      <a:noFill/>
                    </a:rPr>
                    <a:t> </a:t>
                  </a:r>
                </a:p>
              </p:txBody>
            </p:sp>
          </mc:Fallback>
        </mc:AlternateContent>
        <p:cxnSp>
          <p:nvCxnSpPr>
            <p:cNvPr id="86" name="Straight Arrow Connector 85"/>
            <p:cNvCxnSpPr>
              <a:endCxn id="81" idx="2"/>
            </p:cNvCxnSpPr>
            <p:nvPr/>
          </p:nvCxnSpPr>
          <p:spPr>
            <a:xfrm flipV="1">
              <a:off x="2784077" y="4811924"/>
              <a:ext cx="871186" cy="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2922740" y="4807319"/>
                  <a:ext cx="4975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2922740" y="4807319"/>
                  <a:ext cx="497508" cy="369332"/>
                </a:xfrm>
                <a:prstGeom prst="rect">
                  <a:avLst/>
                </a:prstGeom>
                <a:blipFill>
                  <a:blip r:embed="rId39"/>
                  <a:stretch>
                    <a:fillRect/>
                  </a:stretch>
                </a:blipFill>
              </p:spPr>
              <p:txBody>
                <a:bodyPr/>
                <a:lstStyle/>
                <a:p>
                  <a:r>
                    <a:rPr lang="en-US">
                      <a:noFill/>
                    </a:rPr>
                    <a:t> </a:t>
                  </a:r>
                </a:p>
              </p:txBody>
            </p:sp>
          </mc:Fallback>
        </mc:AlternateContent>
        <p:cxnSp>
          <p:nvCxnSpPr>
            <p:cNvPr id="88" name="Curved Connector 87"/>
            <p:cNvCxnSpPr>
              <a:stCxn id="68" idx="4"/>
              <a:endCxn id="70" idx="4"/>
            </p:cNvCxnSpPr>
            <p:nvPr/>
          </p:nvCxnSpPr>
          <p:spPr>
            <a:xfrm rot="16200000" flipH="1">
              <a:off x="1878144" y="4448719"/>
              <a:ext cx="6176" cy="1238331"/>
            </a:xfrm>
            <a:prstGeom prst="curvedConnector3">
              <a:avLst>
                <a:gd name="adj1" fmla="val 3801425"/>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p:cNvSpPr/>
                <p:nvPr/>
              </p:nvSpPr>
              <p:spPr>
                <a:xfrm>
                  <a:off x="2175339" y="5446745"/>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89" name="Rectangle 88"/>
                <p:cNvSpPr>
                  <a:spLocks noRot="1" noChangeAspect="1" noMove="1" noResize="1" noEditPoints="1" noAdjustHandles="1" noChangeArrowheads="1" noChangeShapeType="1" noTextEdit="1"/>
                </p:cNvSpPr>
                <p:nvPr/>
              </p:nvSpPr>
              <p:spPr>
                <a:xfrm>
                  <a:off x="2175339" y="5446745"/>
                  <a:ext cx="463584" cy="369332"/>
                </a:xfrm>
                <a:prstGeom prst="rect">
                  <a:avLst/>
                </a:prstGeom>
                <a:blipFill>
                  <a:blip r:embed="rId40"/>
                  <a:stretch>
                    <a:fillRect/>
                  </a:stretch>
                </a:blipFill>
              </p:spPr>
              <p:txBody>
                <a:bodyPr/>
                <a:lstStyle/>
                <a:p>
                  <a:r>
                    <a:rPr lang="en-US">
                      <a:noFill/>
                    </a:rPr>
                    <a:t> </a:t>
                  </a:r>
                </a:p>
              </p:txBody>
            </p:sp>
          </mc:Fallback>
        </mc:AlternateContent>
        <p:sp>
          <p:nvSpPr>
            <p:cNvPr id="92" name="Oval 91"/>
            <p:cNvSpPr/>
            <p:nvPr/>
          </p:nvSpPr>
          <p:spPr>
            <a:xfrm>
              <a:off x="4661007" y="4564035"/>
              <a:ext cx="549018" cy="51495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p:cNvCxnSpPr>
              <a:stCxn id="81" idx="6"/>
              <a:endCxn id="92" idx="2"/>
            </p:cNvCxnSpPr>
            <p:nvPr/>
          </p:nvCxnSpPr>
          <p:spPr>
            <a:xfrm>
              <a:off x="4204281" y="4811924"/>
              <a:ext cx="456726" cy="9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a:off x="4211891" y="4822178"/>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4211891" y="4822178"/>
                  <a:ext cx="376257" cy="369332"/>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4732656" y="4589189"/>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4732656" y="4589189"/>
                  <a:ext cx="484363" cy="391582"/>
                </a:xfrm>
                <a:prstGeom prst="rect">
                  <a:avLst/>
                </a:prstGeom>
                <a:blipFill>
                  <a:blip r:embed="rId42"/>
                  <a:stretch>
                    <a:fillRect b="-9375"/>
                  </a:stretch>
                </a:blipFill>
              </p:spPr>
              <p:txBody>
                <a:bodyPr/>
                <a:lstStyle/>
                <a:p>
                  <a:r>
                    <a:rPr lang="en-US">
                      <a:noFill/>
                    </a:rPr>
                    <a:t> </a:t>
                  </a:r>
                </a:p>
              </p:txBody>
            </p:sp>
          </mc:Fallback>
        </mc:AlternateContent>
        <p:cxnSp>
          <p:nvCxnSpPr>
            <p:cNvPr id="98" name="Straight Arrow Connector 97"/>
            <p:cNvCxnSpPr/>
            <p:nvPr/>
          </p:nvCxnSpPr>
          <p:spPr>
            <a:xfrm>
              <a:off x="317179" y="4819997"/>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rot="16200000" flipV="1">
              <a:off x="3194777" y="4231054"/>
              <a:ext cx="6176" cy="850117"/>
            </a:xfrm>
            <a:prstGeom prst="curvedConnector3">
              <a:avLst>
                <a:gd name="adj1" fmla="val 502249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p:nvPr/>
          </p:nvCxnSpPr>
          <p:spPr>
            <a:xfrm rot="16200000" flipH="1">
              <a:off x="3194776" y="4476489"/>
              <a:ext cx="6176" cy="1238331"/>
            </a:xfrm>
            <a:prstGeom prst="curvedConnector3">
              <a:avLst>
                <a:gd name="adj1" fmla="val 3801425"/>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Rectangle 131"/>
                <p:cNvSpPr/>
                <p:nvPr/>
              </p:nvSpPr>
              <p:spPr>
                <a:xfrm>
                  <a:off x="1631783" y="3998447"/>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132" name="Rectangle 131"/>
                <p:cNvSpPr>
                  <a:spLocks noRot="1" noChangeAspect="1" noMove="1" noResize="1" noEditPoints="1" noAdjustHandles="1" noChangeArrowheads="1" noChangeShapeType="1" noTextEdit="1"/>
                </p:cNvSpPr>
                <p:nvPr/>
              </p:nvSpPr>
              <p:spPr>
                <a:xfrm>
                  <a:off x="1631783" y="3998447"/>
                  <a:ext cx="463584" cy="369332"/>
                </a:xfrm>
                <a:prstGeom prst="rect">
                  <a:avLst/>
                </a:prstGeom>
                <a:blipFill>
                  <a:blip r:embed="rId43"/>
                  <a:stretch>
                    <a:fillRect/>
                  </a:stretch>
                </a:blipFill>
              </p:spPr>
              <p:txBody>
                <a:bodyPr/>
                <a:lstStyle/>
                <a:p>
                  <a:r>
                    <a:rPr lang="en-US">
                      <a:noFill/>
                    </a:rPr>
                    <a:t> </a:t>
                  </a:r>
                </a:p>
              </p:txBody>
            </p:sp>
          </mc:Fallback>
        </mc:AlternateContent>
      </p:grpSp>
      <p:grpSp>
        <p:nvGrpSpPr>
          <p:cNvPr id="153" name="Group 152"/>
          <p:cNvGrpSpPr/>
          <p:nvPr/>
        </p:nvGrpSpPr>
        <p:grpSpPr>
          <a:xfrm>
            <a:off x="6015166" y="4957961"/>
            <a:ext cx="5456207" cy="881683"/>
            <a:chOff x="5858138" y="5785932"/>
            <a:chExt cx="5456207" cy="881683"/>
          </a:xfrm>
        </p:grpSpPr>
        <p:sp>
          <p:nvSpPr>
            <p:cNvPr id="136" name="Rectangle 135"/>
            <p:cNvSpPr/>
            <p:nvPr/>
          </p:nvSpPr>
          <p:spPr>
            <a:xfrm>
              <a:off x="5858138" y="5785932"/>
              <a:ext cx="5456207" cy="8816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319534" y="59139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9" name="TextBox 138"/>
                <p:cNvSpPr txBox="1"/>
                <p:nvPr/>
              </p:nvSpPr>
              <p:spPr>
                <a:xfrm>
                  <a:off x="7352096" y="599172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39" name="TextBox 138"/>
                <p:cNvSpPr txBox="1">
                  <a:spLocks noRot="1" noChangeAspect="1" noMove="1" noResize="1" noEditPoints="1" noAdjustHandles="1" noChangeArrowheads="1" noChangeShapeType="1" noTextEdit="1"/>
                </p:cNvSpPr>
                <p:nvPr/>
              </p:nvSpPr>
              <p:spPr>
                <a:xfrm>
                  <a:off x="7352096" y="5991722"/>
                  <a:ext cx="476669" cy="369332"/>
                </a:xfrm>
                <a:prstGeom prst="rect">
                  <a:avLst/>
                </a:prstGeom>
                <a:blipFill>
                  <a:blip r:embed="rId4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7898649" y="6220671"/>
                  <a:ext cx="14555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cs typeface="Times New Roman" panose="02020603050405020304" pitchFamily="18" charset="0"/>
                              </a:rPr>
                            </m:ctrlPr>
                          </m:sSupPr>
                          <m:e>
                            <m:d>
                              <m:dPr>
                                <m:ctrlPr>
                                  <a:rPr lang="en-US" b="0" i="1" dirty="0" smtClean="0">
                                    <a:latin typeface="Cambria Math" panose="02040503050406030204" pitchFamily="18" charset="0"/>
                                    <a:cs typeface="Times New Roman" panose="02020603050405020304" pitchFamily="18" charset="0"/>
                                  </a:rPr>
                                </m:ctrlPr>
                              </m:dPr>
                              <m:e>
                                <m:r>
                                  <a:rPr lang="en-US" i="1" dirty="0" smtClean="0">
                                    <a:latin typeface="Cambria Math" panose="02040503050406030204" pitchFamily="18" charset="0"/>
                                    <a:cs typeface="Times New Roman" panose="02020603050405020304" pitchFamily="18" charset="0"/>
                                  </a:rPr>
                                  <m:t>𝑎</m:t>
                                </m:r>
                                <m:r>
                                  <a:rPr lang="en-US" b="0" i="1" dirty="0" smtClean="0">
                                    <a:latin typeface="Cambria Math" panose="02040503050406030204" pitchFamily="18" charset="0"/>
                                    <a:cs typeface="Times New Roman" panose="02020603050405020304" pitchFamily="18" charset="0"/>
                                  </a:rPr>
                                  <m:t>𝑎</m:t>
                                </m:r>
                              </m:e>
                            </m:d>
                          </m:e>
                          <m:sup>
                            <m:r>
                              <a:rPr lang="en-US" b="0" i="1" dirty="0" smtClean="0">
                                <a:latin typeface="Cambria Math" panose="02040503050406030204" pitchFamily="18" charset="0"/>
                                <a:cs typeface="Times New Roman" panose="02020603050405020304" pitchFamily="18" charset="0"/>
                              </a:rPr>
                              <m:t>∗</m:t>
                            </m:r>
                          </m:sup>
                        </m:sSup>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7898649" y="6220671"/>
                  <a:ext cx="1455527" cy="369332"/>
                </a:xfrm>
                <a:prstGeom prst="rect">
                  <a:avLst/>
                </a:prstGeom>
                <a:blipFill>
                  <a:blip r:embed="rId45"/>
                  <a:stretch>
                    <a:fillRect/>
                  </a:stretch>
                </a:blipFill>
              </p:spPr>
              <p:txBody>
                <a:bodyPr/>
                <a:lstStyle/>
                <a:p>
                  <a:r>
                    <a:rPr lang="en-US">
                      <a:noFill/>
                    </a:rPr>
                    <a:t> </a:t>
                  </a:r>
                </a:p>
              </p:txBody>
            </p:sp>
          </mc:Fallback>
        </mc:AlternateContent>
        <p:cxnSp>
          <p:nvCxnSpPr>
            <p:cNvPr id="142" name="Straight Arrow Connector 141"/>
            <p:cNvCxnSpPr>
              <a:stCxn id="137" idx="6"/>
              <a:endCxn id="147" idx="2"/>
            </p:cNvCxnSpPr>
            <p:nvPr/>
          </p:nvCxnSpPr>
          <p:spPr>
            <a:xfrm>
              <a:off x="7868552" y="6171466"/>
              <a:ext cx="1572726" cy="14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9441278" y="5928181"/>
              <a:ext cx="549018" cy="51495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0" name="TextBox 149"/>
                <p:cNvSpPr txBox="1"/>
                <p:nvPr/>
              </p:nvSpPr>
              <p:spPr>
                <a:xfrm>
                  <a:off x="9512927" y="5953335"/>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150" name="TextBox 149"/>
                <p:cNvSpPr txBox="1">
                  <a:spLocks noRot="1" noChangeAspect="1" noMove="1" noResize="1" noEditPoints="1" noAdjustHandles="1" noChangeArrowheads="1" noChangeShapeType="1" noTextEdit="1"/>
                </p:cNvSpPr>
                <p:nvPr/>
              </p:nvSpPr>
              <p:spPr>
                <a:xfrm>
                  <a:off x="9512927" y="5953335"/>
                  <a:ext cx="484363" cy="391582"/>
                </a:xfrm>
                <a:prstGeom prst="rect">
                  <a:avLst/>
                </a:prstGeom>
                <a:blipFill>
                  <a:blip r:embed="rId46"/>
                  <a:stretch>
                    <a:fillRect b="-9375"/>
                  </a:stretch>
                </a:blipFill>
              </p:spPr>
              <p:txBody>
                <a:bodyPr/>
                <a:lstStyle/>
                <a:p>
                  <a:r>
                    <a:rPr lang="en-US">
                      <a:noFill/>
                    </a:rPr>
                    <a:t> </a:t>
                  </a:r>
                </a:p>
              </p:txBody>
            </p:sp>
          </mc:Fallback>
        </mc:AlternateContent>
        <p:cxnSp>
          <p:nvCxnSpPr>
            <p:cNvPr id="151" name="Straight Arrow Connector 150"/>
            <p:cNvCxnSpPr/>
            <p:nvPr/>
          </p:nvCxnSpPr>
          <p:spPr>
            <a:xfrm>
              <a:off x="6649155" y="6184143"/>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264839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chemeClr val="accent5">
                    <a:lumMod val="50000"/>
                  </a:schemeClr>
                </a:solidFill>
              </a:rPr>
              <a:t>مثال</a:t>
            </a:r>
            <a:endParaRPr lang="en-US"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مجموعه تمامي رشته هايي که تعداد زوج </a:t>
                </a:r>
                <a14:m>
                  <m:oMath xmlns:m="http://schemas.openxmlformats.org/officeDocument/2006/math">
                    <m:r>
                      <a:rPr lang="en-US" i="1" dirty="0">
                        <a:solidFill>
                          <a:srgbClr val="C00000"/>
                        </a:solidFill>
                        <a:latin typeface="Cambria Math" panose="02040503050406030204" pitchFamily="18" charset="0"/>
                      </a:rPr>
                      <m:t>𝑎</m:t>
                    </m:r>
                  </m:oMath>
                </a14:m>
                <a:r>
                  <a:rPr lang="fa-IR" dirty="0"/>
                  <a:t> و تعداد فرد </a:t>
                </a:r>
                <a14:m>
                  <m:oMath xmlns:m="http://schemas.openxmlformats.org/officeDocument/2006/math">
                    <m:r>
                      <a:rPr lang="en-US" i="1" dirty="0">
                        <a:solidFill>
                          <a:srgbClr val="C00000"/>
                        </a:solidFill>
                        <a:latin typeface="Cambria Math" panose="02040503050406030204" pitchFamily="18" charset="0"/>
                      </a:rPr>
                      <m:t>𝑏</m:t>
                    </m:r>
                  </m:oMath>
                </a14:m>
                <a:r>
                  <a:rPr lang="fa-IR" dirty="0"/>
                  <a:t> داشته باشند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grpSp>
        <p:nvGrpSpPr>
          <p:cNvPr id="15" name="Group 14"/>
          <p:cNvGrpSpPr/>
          <p:nvPr/>
        </p:nvGrpSpPr>
        <p:grpSpPr>
          <a:xfrm>
            <a:off x="59754" y="64804"/>
            <a:ext cx="2609152" cy="2270403"/>
            <a:chOff x="59754" y="64804"/>
            <a:chExt cx="2609152" cy="2270403"/>
          </a:xfrm>
        </p:grpSpPr>
        <p:sp>
          <p:nvSpPr>
            <p:cNvPr id="4" name="Rectangle 3"/>
            <p:cNvSpPr/>
            <p:nvPr/>
          </p:nvSpPr>
          <p:spPr>
            <a:xfrm>
              <a:off x="110191" y="137438"/>
              <a:ext cx="2558715" cy="21977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 name="Oval 4"/>
            <p:cNvSpPr/>
            <p:nvPr/>
          </p:nvSpPr>
          <p:spPr>
            <a:xfrm>
              <a:off x="557771" y="480629"/>
              <a:ext cx="358180" cy="30594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Oval 5"/>
            <p:cNvSpPr/>
            <p:nvPr/>
          </p:nvSpPr>
          <p:spPr>
            <a:xfrm>
              <a:off x="1937994" y="496483"/>
              <a:ext cx="358180" cy="30594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 name="Oval 6"/>
            <p:cNvSpPr/>
            <p:nvPr/>
          </p:nvSpPr>
          <p:spPr>
            <a:xfrm>
              <a:off x="1906831" y="1686585"/>
              <a:ext cx="358180" cy="30594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8" name="TextBox 7"/>
                <p:cNvSpPr txBox="1"/>
                <p:nvPr/>
              </p:nvSpPr>
              <p:spPr>
                <a:xfrm>
                  <a:off x="556634" y="501436"/>
                  <a:ext cx="28393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𝐸𝐸</m:t>
                        </m:r>
                      </m:oMath>
                    </m:oMathPara>
                  </a14:m>
                  <a:endParaRPr lang="en-US" sz="1100" dirty="0"/>
                </a:p>
              </p:txBody>
            </p:sp>
          </mc:Choice>
          <mc:Fallback xmlns="">
            <p:sp>
              <p:nvSpPr>
                <p:cNvPr id="8" name="TextBox 7"/>
                <p:cNvSpPr txBox="1">
                  <a:spLocks noRot="1" noChangeAspect="1" noMove="1" noResize="1" noEditPoints="1" noAdjustHandles="1" noChangeArrowheads="1" noChangeShapeType="1" noTextEdit="1"/>
                </p:cNvSpPr>
                <p:nvPr/>
              </p:nvSpPr>
              <p:spPr>
                <a:xfrm>
                  <a:off x="556634" y="501436"/>
                  <a:ext cx="283933" cy="174832"/>
                </a:xfrm>
                <a:prstGeom prst="rect">
                  <a:avLst/>
                </a:prstGeom>
                <a:blipFill>
                  <a:blip r:embed="rId3"/>
                  <a:stretch>
                    <a:fillRect r="-8511"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24768" y="490423"/>
                  <a:ext cx="289552"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ea typeface="Cambria Math" panose="02040503050406030204" pitchFamily="18" charset="0"/>
                          </a:rPr>
                          <m:t>𝑂𝐸</m:t>
                        </m:r>
                      </m:oMath>
                    </m:oMathPara>
                  </a14:m>
                  <a:endParaRPr lang="en-US" sz="1100" dirty="0"/>
                </a:p>
              </p:txBody>
            </p:sp>
          </mc:Choice>
          <mc:Fallback xmlns="">
            <p:sp>
              <p:nvSpPr>
                <p:cNvPr id="9" name="TextBox 8"/>
                <p:cNvSpPr txBox="1">
                  <a:spLocks noRot="1" noChangeAspect="1" noMove="1" noResize="1" noEditPoints="1" noAdjustHandles="1" noChangeArrowheads="1" noChangeShapeType="1" noTextEdit="1"/>
                </p:cNvSpPr>
                <p:nvPr/>
              </p:nvSpPr>
              <p:spPr>
                <a:xfrm>
                  <a:off x="1924768" y="490423"/>
                  <a:ext cx="289552" cy="174832"/>
                </a:xfrm>
                <a:prstGeom prst="rect">
                  <a:avLst/>
                </a:prstGeom>
                <a:blipFill>
                  <a:blip r:embed="rId4"/>
                  <a:stretch>
                    <a:fillRect r="-12766"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98389" y="1721186"/>
                  <a:ext cx="29373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ea typeface="Cambria Math" panose="02040503050406030204" pitchFamily="18" charset="0"/>
                          </a:rPr>
                          <m:t>𝑂</m:t>
                        </m:r>
                        <m:r>
                          <a:rPr lang="en-US" sz="1100" b="0" i="1" dirty="0" smtClean="0">
                            <a:latin typeface="Cambria Math" panose="02040503050406030204" pitchFamily="18" charset="0"/>
                            <a:ea typeface="Cambria Math" panose="02040503050406030204" pitchFamily="18" charset="0"/>
                          </a:rPr>
                          <m:t>𝑂</m:t>
                        </m:r>
                      </m:oMath>
                    </m:oMathPara>
                  </a14:m>
                  <a:endParaRPr lang="en-US" sz="1100" dirty="0"/>
                </a:p>
              </p:txBody>
            </p:sp>
          </mc:Choice>
          <mc:Fallback xmlns="">
            <p:sp>
              <p:nvSpPr>
                <p:cNvPr id="10" name="TextBox 9"/>
                <p:cNvSpPr txBox="1">
                  <a:spLocks noRot="1" noChangeAspect="1" noMove="1" noResize="1" noEditPoints="1" noAdjustHandles="1" noChangeArrowheads="1" noChangeShapeType="1" noTextEdit="1"/>
                </p:cNvSpPr>
                <p:nvPr/>
              </p:nvSpPr>
              <p:spPr>
                <a:xfrm>
                  <a:off x="1898389" y="1721186"/>
                  <a:ext cx="293733" cy="174832"/>
                </a:xfrm>
                <a:prstGeom prst="rect">
                  <a:avLst/>
                </a:prstGeom>
                <a:blipFill>
                  <a:blip r:embed="rId5"/>
                  <a:stretch>
                    <a:fillRect r="-122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73146" y="154580"/>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73146" y="154580"/>
                  <a:ext cx="211690" cy="174832"/>
                </a:xfrm>
                <a:prstGeom prst="rect">
                  <a:avLst/>
                </a:prstGeom>
                <a:blipFill>
                  <a:blip r:embed="rId6"/>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68874" y="888394"/>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68874" y="888394"/>
                  <a:ext cx="211690" cy="174832"/>
                </a:xfrm>
                <a:prstGeom prst="rect">
                  <a:avLst/>
                </a:prstGeom>
                <a:blipFill>
                  <a:blip r:embed="rId7"/>
                  <a:stretch>
                    <a:fillRect b="-25000"/>
                  </a:stretch>
                </a:blipFill>
              </p:spPr>
              <p:txBody>
                <a:bodyPr/>
                <a:lstStyle/>
                <a:p>
                  <a:r>
                    <a:rPr lang="en-US">
                      <a:noFill/>
                    </a:rPr>
                    <a:t> </a:t>
                  </a:r>
                </a:p>
              </p:txBody>
            </p:sp>
          </mc:Fallback>
        </mc:AlternateContent>
        <p:sp>
          <p:nvSpPr>
            <p:cNvPr id="17" name="Oval 16"/>
            <p:cNvSpPr/>
            <p:nvPr/>
          </p:nvSpPr>
          <p:spPr>
            <a:xfrm>
              <a:off x="547523" y="1707567"/>
              <a:ext cx="358180" cy="30594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19" name="TextBox 18"/>
                <p:cNvSpPr txBox="1"/>
                <p:nvPr/>
              </p:nvSpPr>
              <p:spPr>
                <a:xfrm>
                  <a:off x="544148" y="1734746"/>
                  <a:ext cx="288114"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ea typeface="Cambria Math" panose="02040503050406030204" pitchFamily="18" charset="0"/>
                          </a:rPr>
                          <m:t>𝐸𝑂</m:t>
                        </m:r>
                      </m:oMath>
                    </m:oMathPara>
                  </a14:m>
                  <a:endParaRPr lang="en-US" sz="11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44148" y="1734746"/>
                  <a:ext cx="288114" cy="174832"/>
                </a:xfrm>
                <a:prstGeom prst="rect">
                  <a:avLst/>
                </a:prstGeom>
                <a:blipFill>
                  <a:blip r:embed="rId8"/>
                  <a:stretch>
                    <a:fillRect r="-10417" b="-3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608004" y="1138811"/>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608004" y="1138811"/>
                  <a:ext cx="209173" cy="174832"/>
                </a:xfrm>
                <a:prstGeom prst="rect">
                  <a:avLst/>
                </a:prstGeom>
                <a:blipFill>
                  <a:blip r:embed="rId9"/>
                  <a:stretch>
                    <a:fillRect r="-2941"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419856" y="1127292"/>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419856" y="1127292"/>
                  <a:ext cx="209173" cy="174832"/>
                </a:xfrm>
                <a:prstGeom prst="rect">
                  <a:avLst/>
                </a:prstGeom>
                <a:blipFill>
                  <a:blip r:embed="rId9"/>
                  <a:stretch>
                    <a:fillRect r="-2941" b="-31034"/>
                  </a:stretch>
                </a:blipFill>
              </p:spPr>
              <p:txBody>
                <a:bodyPr/>
                <a:lstStyle/>
                <a:p>
                  <a:r>
                    <a:rPr lang="en-US">
                      <a:noFill/>
                    </a:rPr>
                    <a:t> </a:t>
                  </a:r>
                </a:p>
              </p:txBody>
            </p:sp>
          </mc:Fallback>
        </mc:AlternateContent>
        <p:cxnSp>
          <p:nvCxnSpPr>
            <p:cNvPr id="35" name="Straight Arrow Connector 34"/>
            <p:cNvCxnSpPr/>
            <p:nvPr/>
          </p:nvCxnSpPr>
          <p:spPr>
            <a:xfrm>
              <a:off x="120415" y="641133"/>
              <a:ext cx="436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rot="16200000">
              <a:off x="1724500" y="1114207"/>
              <a:ext cx="793438" cy="260597"/>
              <a:chOff x="1344157" y="3671169"/>
              <a:chExt cx="1695334" cy="399443"/>
            </a:xfrm>
          </p:grpSpPr>
          <p:cxnSp>
            <p:nvCxnSpPr>
              <p:cNvPr id="76" name="Curved Connector 75"/>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rot="16200000">
              <a:off x="319859" y="1127771"/>
              <a:ext cx="793438" cy="260597"/>
              <a:chOff x="1344157" y="3671169"/>
              <a:chExt cx="1695334" cy="399443"/>
            </a:xfrm>
          </p:grpSpPr>
          <p:cxnSp>
            <p:nvCxnSpPr>
              <p:cNvPr id="81" name="Curved Connector 80"/>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urved Connector 81"/>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971430" y="532798"/>
              <a:ext cx="871272" cy="237317"/>
              <a:chOff x="1344157" y="3671169"/>
              <a:chExt cx="1695334" cy="399443"/>
            </a:xfrm>
          </p:grpSpPr>
          <p:cxnSp>
            <p:nvCxnSpPr>
              <p:cNvPr id="84" name="Curved Connector 83"/>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982898" y="1760939"/>
              <a:ext cx="871272" cy="237317"/>
              <a:chOff x="1344157" y="3671169"/>
              <a:chExt cx="1695334" cy="399443"/>
            </a:xfrm>
          </p:grpSpPr>
          <p:cxnSp>
            <p:nvCxnSpPr>
              <p:cNvPr id="87" name="Curved Connector 86"/>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9" name="TextBox 88"/>
                <p:cNvSpPr txBox="1"/>
                <p:nvPr/>
              </p:nvSpPr>
              <p:spPr>
                <a:xfrm>
                  <a:off x="187933" y="1155821"/>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87933" y="1155821"/>
                  <a:ext cx="209173" cy="174832"/>
                </a:xfrm>
                <a:prstGeom prst="rect">
                  <a:avLst/>
                </a:prstGeom>
                <a:blipFill>
                  <a:blip r:embed="rId9"/>
                  <a:stretch>
                    <a:fillRect r="-2941"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999786" y="1144302"/>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999786" y="1144302"/>
                  <a:ext cx="209173" cy="174832"/>
                </a:xfrm>
                <a:prstGeom prst="rect">
                  <a:avLst/>
                </a:prstGeom>
                <a:blipFill>
                  <a:blip r:embed="rId10"/>
                  <a:stretch>
                    <a:fillRect r="-5882"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1290807" y="1384889"/>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1290807" y="1384889"/>
                  <a:ext cx="211690" cy="174832"/>
                </a:xfrm>
                <a:prstGeom prst="rect">
                  <a:avLst/>
                </a:prstGeom>
                <a:blipFill>
                  <a:blip r:embed="rId11"/>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1286535" y="2118703"/>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1286535" y="2118703"/>
                  <a:ext cx="211690" cy="174832"/>
                </a:xfrm>
                <a:prstGeom prst="rect">
                  <a:avLst/>
                </a:prstGeom>
                <a:blipFill>
                  <a:blip r:embed="rId7"/>
                  <a:stretch>
                    <a:fillRect b="-25000"/>
                  </a:stretch>
                </a:blipFill>
              </p:spPr>
              <p:txBody>
                <a:bodyPr/>
                <a:lstStyle/>
                <a:p>
                  <a:r>
                    <a:rPr lang="en-US">
                      <a:noFill/>
                    </a:rPr>
                    <a:t> </a:t>
                  </a:r>
                </a:p>
              </p:txBody>
            </p:sp>
          </mc:Fallback>
        </mc:AlternateContent>
        <p:sp>
          <p:nvSpPr>
            <p:cNvPr id="14" name="TextBox 13"/>
            <p:cNvSpPr txBox="1"/>
            <p:nvPr/>
          </p:nvSpPr>
          <p:spPr>
            <a:xfrm>
              <a:off x="59754" y="64804"/>
              <a:ext cx="609206" cy="369332"/>
            </a:xfrm>
            <a:prstGeom prst="rect">
              <a:avLst/>
            </a:prstGeom>
            <a:noFill/>
          </p:spPr>
          <p:txBody>
            <a:bodyPr wrap="none" rtlCol="0">
              <a:spAutoFit/>
            </a:bodyPr>
            <a:lstStyle/>
            <a:p>
              <a:r>
                <a:rPr lang="en-US" dirty="0"/>
                <a:t>DFA</a:t>
              </a:r>
            </a:p>
          </p:txBody>
        </p:sp>
      </p:grpSp>
      <p:grpSp>
        <p:nvGrpSpPr>
          <p:cNvPr id="33" name="Group 32"/>
          <p:cNvGrpSpPr/>
          <p:nvPr/>
        </p:nvGrpSpPr>
        <p:grpSpPr>
          <a:xfrm>
            <a:off x="110700" y="2422972"/>
            <a:ext cx="2558715" cy="2059830"/>
            <a:chOff x="135409" y="2816971"/>
            <a:chExt cx="2558715" cy="2059830"/>
          </a:xfrm>
        </p:grpSpPr>
        <p:sp>
          <p:nvSpPr>
            <p:cNvPr id="39" name="Rectangle 38"/>
            <p:cNvSpPr/>
            <p:nvPr/>
          </p:nvSpPr>
          <p:spPr>
            <a:xfrm>
              <a:off x="135409" y="2850225"/>
              <a:ext cx="2558715" cy="2026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Oval 39"/>
            <p:cNvSpPr/>
            <p:nvPr/>
          </p:nvSpPr>
          <p:spPr>
            <a:xfrm>
              <a:off x="557771" y="3461732"/>
              <a:ext cx="358180" cy="30594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2" name="Oval 41"/>
            <p:cNvSpPr/>
            <p:nvPr/>
          </p:nvSpPr>
          <p:spPr>
            <a:xfrm>
              <a:off x="1868120" y="3481201"/>
              <a:ext cx="358180" cy="30594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43" name="TextBox 42"/>
                <p:cNvSpPr txBox="1"/>
                <p:nvPr/>
              </p:nvSpPr>
              <p:spPr>
                <a:xfrm>
                  <a:off x="547811" y="3481201"/>
                  <a:ext cx="28393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𝐸𝐸</m:t>
                        </m:r>
                      </m:oMath>
                    </m:oMathPara>
                  </a14:m>
                  <a:endParaRPr lang="en-US" sz="11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47811" y="3481201"/>
                  <a:ext cx="283933" cy="174832"/>
                </a:xfrm>
                <a:prstGeom prst="rect">
                  <a:avLst/>
                </a:prstGeom>
                <a:blipFill>
                  <a:blip r:embed="rId3"/>
                  <a:stretch>
                    <a:fillRect r="-10870"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841886" y="3492013"/>
                  <a:ext cx="29373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ea typeface="Cambria Math" panose="02040503050406030204" pitchFamily="18" charset="0"/>
                          </a:rPr>
                          <m:t>𝑂</m:t>
                        </m:r>
                        <m:r>
                          <a:rPr lang="en-US" sz="1100" b="0" i="1" dirty="0" smtClean="0">
                            <a:latin typeface="Cambria Math" panose="02040503050406030204" pitchFamily="18" charset="0"/>
                            <a:ea typeface="Cambria Math" panose="02040503050406030204" pitchFamily="18" charset="0"/>
                          </a:rPr>
                          <m:t>𝑂</m:t>
                        </m:r>
                      </m:oMath>
                    </m:oMathPara>
                  </a14:m>
                  <a:endParaRPr lang="en-US" sz="11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841886" y="3492013"/>
                  <a:ext cx="293733" cy="174832"/>
                </a:xfrm>
                <a:prstGeom prst="rect">
                  <a:avLst/>
                </a:prstGeom>
                <a:blipFill>
                  <a:blip r:embed="rId5"/>
                  <a:stretch>
                    <a:fillRect r="-14583"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211468" y="3721970"/>
                  <a:ext cx="377283"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r>
                          <a:rPr lang="en-US" sz="110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211468" y="3721970"/>
                  <a:ext cx="377283" cy="2616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233668" y="3236941"/>
                  <a:ext cx="376898"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233668" y="3236941"/>
                  <a:ext cx="376898" cy="261610"/>
                </a:xfrm>
                <a:prstGeom prst="rect">
                  <a:avLst/>
                </a:prstGeom>
                <a:blipFill>
                  <a:blip r:embed="rId13"/>
                  <a:stretch>
                    <a:fillRect/>
                  </a:stretch>
                </a:blipFill>
              </p:spPr>
              <p:txBody>
                <a:bodyPr/>
                <a:lstStyle/>
                <a:p>
                  <a:r>
                    <a:rPr lang="en-US">
                      <a:noFill/>
                    </a:rPr>
                    <a:t> </a:t>
                  </a:r>
                </a:p>
              </p:txBody>
            </p:sp>
          </mc:Fallback>
        </mc:AlternateContent>
        <p:sp>
          <p:nvSpPr>
            <p:cNvPr id="48" name="Oval 47"/>
            <p:cNvSpPr/>
            <p:nvPr/>
          </p:nvSpPr>
          <p:spPr>
            <a:xfrm>
              <a:off x="1207893" y="4440816"/>
              <a:ext cx="358180" cy="30594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49" name="TextBox 48"/>
                <p:cNvSpPr txBox="1"/>
                <p:nvPr/>
              </p:nvSpPr>
              <p:spPr>
                <a:xfrm>
                  <a:off x="1204714" y="4459152"/>
                  <a:ext cx="288114"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ea typeface="Cambria Math" panose="02040503050406030204" pitchFamily="18" charset="0"/>
                          </a:rPr>
                          <m:t>𝐸𝑂</m:t>
                        </m:r>
                      </m:oMath>
                    </m:oMathPara>
                  </a14:m>
                  <a:endParaRPr lang="en-US" sz="11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204714" y="4459152"/>
                  <a:ext cx="288114" cy="174832"/>
                </a:xfrm>
                <a:prstGeom prst="rect">
                  <a:avLst/>
                </a:prstGeom>
                <a:blipFill>
                  <a:blip r:embed="rId8"/>
                  <a:stretch>
                    <a:fillRect r="-12766" b="-27586"/>
                  </a:stretch>
                </a:blipFill>
              </p:spPr>
              <p:txBody>
                <a:bodyPr/>
                <a:lstStyle/>
                <a:p>
                  <a:r>
                    <a:rPr lang="en-US">
                      <a:noFill/>
                    </a:rPr>
                    <a:t> </a:t>
                  </a:r>
                </a:p>
              </p:txBody>
            </p:sp>
          </mc:Fallback>
        </mc:AlternateContent>
        <p:cxnSp>
          <p:nvCxnSpPr>
            <p:cNvPr id="52" name="Straight Arrow Connector 51"/>
            <p:cNvCxnSpPr/>
            <p:nvPr/>
          </p:nvCxnSpPr>
          <p:spPr>
            <a:xfrm flipV="1">
              <a:off x="289765" y="3650895"/>
              <a:ext cx="2125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971430" y="3568716"/>
              <a:ext cx="871272" cy="120018"/>
              <a:chOff x="1344157" y="3671169"/>
              <a:chExt cx="1695334" cy="399443"/>
            </a:xfrm>
          </p:grpSpPr>
          <p:cxnSp>
            <p:nvCxnSpPr>
              <p:cNvPr id="64" name="Curved Connector 63"/>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18310185">
              <a:off x="1437746" y="4117730"/>
              <a:ext cx="762342" cy="133353"/>
              <a:chOff x="1344157" y="3671169"/>
              <a:chExt cx="1695334" cy="399443"/>
            </a:xfrm>
          </p:grpSpPr>
          <p:cxnSp>
            <p:nvCxnSpPr>
              <p:cNvPr id="62" name="Curved Connector 61"/>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7" name="TextBox 56"/>
                <p:cNvSpPr txBox="1"/>
                <p:nvPr/>
              </p:nvSpPr>
              <p:spPr>
                <a:xfrm>
                  <a:off x="1069625" y="3993828"/>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069625" y="3993828"/>
                  <a:ext cx="209173" cy="174832"/>
                </a:xfrm>
                <a:prstGeom prst="rect">
                  <a:avLst/>
                </a:prstGeom>
                <a:blipFill>
                  <a:blip r:embed="rId10"/>
                  <a:stretch>
                    <a:fillRect r="-2857"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0918" y="4221887"/>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60918" y="4221887"/>
                  <a:ext cx="209173" cy="174832"/>
                </a:xfrm>
                <a:prstGeom prst="rect">
                  <a:avLst/>
                </a:prstGeom>
                <a:blipFill>
                  <a:blip r:embed="rId10"/>
                  <a:stretch>
                    <a:fillRect r="-2857"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473649" y="3940417"/>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473649" y="3940417"/>
                  <a:ext cx="211690" cy="174832"/>
                </a:xfrm>
                <a:prstGeom prst="rect">
                  <a:avLst/>
                </a:prstGeom>
                <a:blipFill>
                  <a:blip r:embed="rId14"/>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906505" y="4168660"/>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1906505" y="4168660"/>
                  <a:ext cx="211690" cy="174832"/>
                </a:xfrm>
                <a:prstGeom prst="rect">
                  <a:avLst/>
                </a:prstGeom>
                <a:blipFill>
                  <a:blip r:embed="rId11"/>
                  <a:stretch>
                    <a:fillRect b="-24138"/>
                  </a:stretch>
                </a:blipFill>
              </p:spPr>
              <p:txBody>
                <a:bodyPr/>
                <a:lstStyle/>
                <a:p>
                  <a:r>
                    <a:rPr lang="en-US">
                      <a:noFill/>
                    </a:rPr>
                    <a:t> </a:t>
                  </a:r>
                </a:p>
              </p:txBody>
            </p:sp>
          </mc:Fallback>
        </mc:AlternateContent>
        <p:sp>
          <p:nvSpPr>
            <p:cNvPr id="61" name="TextBox 60"/>
            <p:cNvSpPr txBox="1"/>
            <p:nvPr/>
          </p:nvSpPr>
          <p:spPr>
            <a:xfrm>
              <a:off x="159218" y="2816971"/>
              <a:ext cx="877163" cy="369332"/>
            </a:xfrm>
            <a:prstGeom prst="rect">
              <a:avLst/>
            </a:prstGeom>
            <a:noFill/>
          </p:spPr>
          <p:txBody>
            <a:bodyPr wrap="none" rtlCol="0">
              <a:spAutoFit/>
            </a:bodyPr>
            <a:lstStyle/>
            <a:p>
              <a:pPr algn="r" rtl="1"/>
              <a:r>
                <a:rPr lang="fa-IR" dirty="0">
                  <a:cs typeface="B Mitra" panose="00000400000000000000" pitchFamily="2" charset="-78"/>
                </a:rPr>
                <a:t>حذف </a:t>
              </a:r>
              <a:r>
                <a:rPr lang="en-US" dirty="0">
                  <a:cs typeface="B Mitra" panose="00000400000000000000" pitchFamily="2" charset="-78"/>
                </a:rPr>
                <a:t>OE</a:t>
              </a:r>
            </a:p>
          </p:txBody>
        </p:sp>
        <p:cxnSp>
          <p:nvCxnSpPr>
            <p:cNvPr id="71" name="Curved Connector 70"/>
            <p:cNvCxnSpPr>
              <a:stCxn id="42" idx="7"/>
              <a:endCxn id="42" idx="5"/>
            </p:cNvCxnSpPr>
            <p:nvPr/>
          </p:nvCxnSpPr>
          <p:spPr>
            <a:xfrm rot="16200000" flipH="1">
              <a:off x="2065678" y="3634173"/>
              <a:ext cx="216335" cy="12700"/>
            </a:xfrm>
            <a:prstGeom prst="curvedConnector5">
              <a:avLst>
                <a:gd name="adj1" fmla="val -38930"/>
                <a:gd name="adj2" fmla="val 2186220"/>
                <a:gd name="adj3" fmla="val 109268"/>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p:cNvSpPr txBox="1"/>
                <p:nvPr/>
              </p:nvSpPr>
              <p:spPr>
                <a:xfrm>
                  <a:off x="2294998" y="3272719"/>
                  <a:ext cx="373692"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94998" y="3272719"/>
                  <a:ext cx="373692" cy="261610"/>
                </a:xfrm>
                <a:prstGeom prst="rect">
                  <a:avLst/>
                </a:prstGeom>
                <a:blipFill>
                  <a:blip r:embed="rId15"/>
                  <a:stretch>
                    <a:fillRect/>
                  </a:stretch>
                </a:blipFill>
              </p:spPr>
              <p:txBody>
                <a:bodyPr/>
                <a:lstStyle/>
                <a:p>
                  <a:r>
                    <a:rPr lang="en-US">
                      <a:noFill/>
                    </a:rPr>
                    <a:t> </a:t>
                  </a:r>
                </a:p>
              </p:txBody>
            </p:sp>
          </mc:Fallback>
        </mc:AlternateContent>
        <p:grpSp>
          <p:nvGrpSpPr>
            <p:cNvPr id="79" name="Group 78"/>
            <p:cNvGrpSpPr/>
            <p:nvPr/>
          </p:nvGrpSpPr>
          <p:grpSpPr>
            <a:xfrm rot="14177335">
              <a:off x="560963" y="4091224"/>
              <a:ext cx="762342" cy="133353"/>
              <a:chOff x="1344157" y="3671169"/>
              <a:chExt cx="1695334" cy="399443"/>
            </a:xfrm>
          </p:grpSpPr>
          <p:cxnSp>
            <p:nvCxnSpPr>
              <p:cNvPr id="94" name="Curved Connector 93"/>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urved Connector 94"/>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96" name="Curved Connector 95"/>
            <p:cNvCxnSpPr>
              <a:stCxn id="40" idx="2"/>
              <a:endCxn id="40" idx="0"/>
            </p:cNvCxnSpPr>
            <p:nvPr/>
          </p:nvCxnSpPr>
          <p:spPr>
            <a:xfrm rot="10800000" flipH="1">
              <a:off x="557771" y="3461733"/>
              <a:ext cx="179090" cy="152973"/>
            </a:xfrm>
            <a:prstGeom prst="curvedConnector4">
              <a:avLst>
                <a:gd name="adj1" fmla="val -69420"/>
                <a:gd name="adj2" fmla="val 17603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p:cNvSpPr txBox="1"/>
                <p:nvPr/>
              </p:nvSpPr>
              <p:spPr>
                <a:xfrm>
                  <a:off x="393347" y="3117784"/>
                  <a:ext cx="380489"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393347" y="3117784"/>
                  <a:ext cx="380489" cy="261610"/>
                </a:xfrm>
                <a:prstGeom prst="rect">
                  <a:avLst/>
                </a:prstGeom>
                <a:blipFill>
                  <a:blip r:embed="rId16"/>
                  <a:stretch>
                    <a:fillRect/>
                  </a:stretch>
                </a:blipFill>
              </p:spPr>
              <p:txBody>
                <a:bodyPr/>
                <a:lstStyle/>
                <a:p>
                  <a:r>
                    <a:rPr lang="en-US">
                      <a:noFill/>
                    </a:rPr>
                    <a:t> </a:t>
                  </a:r>
                </a:p>
              </p:txBody>
            </p:sp>
          </mc:Fallback>
        </mc:AlternateContent>
      </p:grpSp>
      <p:grpSp>
        <p:nvGrpSpPr>
          <p:cNvPr id="70" name="Group 69"/>
          <p:cNvGrpSpPr/>
          <p:nvPr/>
        </p:nvGrpSpPr>
        <p:grpSpPr>
          <a:xfrm>
            <a:off x="110381" y="4581597"/>
            <a:ext cx="4077509" cy="1783759"/>
            <a:chOff x="3696313" y="2456226"/>
            <a:chExt cx="4077509" cy="1783759"/>
          </a:xfrm>
        </p:grpSpPr>
        <p:sp>
          <p:nvSpPr>
            <p:cNvPr id="99" name="Rectangle 98"/>
            <p:cNvSpPr/>
            <p:nvPr/>
          </p:nvSpPr>
          <p:spPr>
            <a:xfrm>
              <a:off x="3696313" y="2489480"/>
              <a:ext cx="4077509" cy="1750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5" name="TextBox 114"/>
            <p:cNvSpPr txBox="1"/>
            <p:nvPr/>
          </p:nvSpPr>
          <p:spPr>
            <a:xfrm>
              <a:off x="3858250" y="2456226"/>
              <a:ext cx="899606" cy="369332"/>
            </a:xfrm>
            <a:prstGeom prst="rect">
              <a:avLst/>
            </a:prstGeom>
            <a:noFill/>
          </p:spPr>
          <p:txBody>
            <a:bodyPr wrap="none" rtlCol="0">
              <a:spAutoFit/>
            </a:bodyPr>
            <a:lstStyle/>
            <a:p>
              <a:pPr algn="r" rtl="1"/>
              <a:r>
                <a:rPr lang="fa-IR" dirty="0">
                  <a:cs typeface="B Mitra" panose="00000400000000000000" pitchFamily="2" charset="-78"/>
                </a:rPr>
                <a:t>حذف</a:t>
              </a:r>
              <a:r>
                <a:rPr lang="en-US" dirty="0">
                  <a:cs typeface="B Mitra" panose="00000400000000000000" pitchFamily="2" charset="-78"/>
                </a:rPr>
                <a:t>OO</a:t>
              </a:r>
            </a:p>
          </p:txBody>
        </p:sp>
        <p:sp>
          <p:nvSpPr>
            <p:cNvPr id="100" name="Oval 99"/>
            <p:cNvSpPr/>
            <p:nvPr/>
          </p:nvSpPr>
          <p:spPr>
            <a:xfrm>
              <a:off x="4509937" y="3253403"/>
              <a:ext cx="553815" cy="44210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102" name="TextBox 101"/>
                <p:cNvSpPr txBox="1"/>
                <p:nvPr/>
              </p:nvSpPr>
              <p:spPr>
                <a:xfrm>
                  <a:off x="4556338" y="3296877"/>
                  <a:ext cx="4657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𝐸𝐸</m:t>
                        </m:r>
                      </m:oMath>
                    </m:oMathPara>
                  </a14:m>
                  <a:endParaRPr lang="en-US" sz="14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4556338" y="3296877"/>
                  <a:ext cx="465769" cy="30777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5231279" y="3004515"/>
                  <a:ext cx="111286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cs typeface="Times New Roman" panose="02020603050405020304" pitchFamily="18" charset="0"/>
                          </a:rPr>
                          <m:t>𝑏</m:t>
                        </m:r>
                        <m:r>
                          <a:rPr lang="en-US" sz="1200" b="0" i="1" dirty="0" smtClean="0">
                            <a:latin typeface="Cambria Math" panose="02040503050406030204" pitchFamily="18" charset="0"/>
                            <a:cs typeface="Times New Roman" panose="02020603050405020304" pitchFamily="18" charset="0"/>
                          </a:rPr>
                          <m:t>+</m:t>
                        </m:r>
                        <m:r>
                          <a:rPr lang="en-US" sz="1200" i="1" dirty="0" smtClean="0">
                            <a:latin typeface="Cambria Math" panose="02040503050406030204" pitchFamily="18" charset="0"/>
                            <a:cs typeface="Times New Roman" panose="02020603050405020304" pitchFamily="18" charset="0"/>
                          </a:rPr>
                          <m:t>𝑎</m:t>
                        </m:r>
                        <m:r>
                          <a:rPr lang="en-US" sz="1200" b="0" i="1" dirty="0" smtClean="0">
                            <a:latin typeface="Cambria Math" panose="02040503050406030204" pitchFamily="18" charset="0"/>
                            <a:cs typeface="Times New Roman" panose="02020603050405020304" pitchFamily="18" charset="0"/>
                          </a:rPr>
                          <m:t>𝑏</m:t>
                        </m:r>
                        <m:sSup>
                          <m:sSupPr>
                            <m:ctrlPr>
                              <a:rPr lang="en-US" sz="1200" b="0" i="1" dirty="0" smtClean="0">
                                <a:latin typeface="Cambria Math" panose="02040503050406030204" pitchFamily="18" charset="0"/>
                                <a:cs typeface="Times New Roman" panose="02020603050405020304" pitchFamily="18" charset="0"/>
                              </a:rPr>
                            </m:ctrlPr>
                          </m:sSupPr>
                          <m:e>
                            <m:d>
                              <m:dPr>
                                <m:ctrlPr>
                                  <a:rPr lang="en-US" sz="1200" b="0" i="1" dirty="0" smtClean="0">
                                    <a:latin typeface="Cambria Math" panose="02040503050406030204" pitchFamily="18" charset="0"/>
                                    <a:cs typeface="Times New Roman" panose="02020603050405020304" pitchFamily="18" charset="0"/>
                                  </a:rPr>
                                </m:ctrlPr>
                              </m:dPr>
                              <m:e>
                                <m:r>
                                  <a:rPr lang="en-US" sz="1200" b="0" i="1" dirty="0" smtClean="0">
                                    <a:latin typeface="Cambria Math" panose="02040503050406030204" pitchFamily="18" charset="0"/>
                                    <a:cs typeface="Times New Roman" panose="02020603050405020304" pitchFamily="18" charset="0"/>
                                  </a:rPr>
                                  <m:t>𝑏𝑏</m:t>
                                </m:r>
                              </m:e>
                            </m:d>
                          </m:e>
                          <m:sup>
                            <m:r>
                              <a:rPr lang="en-US" sz="1200" b="0" i="1" dirty="0" smtClean="0">
                                <a:latin typeface="Cambria Math" panose="02040503050406030204" pitchFamily="18" charset="0"/>
                                <a:cs typeface="Times New Roman" panose="02020603050405020304" pitchFamily="18" charset="0"/>
                              </a:rPr>
                              <m:t>∗</m:t>
                            </m:r>
                          </m:sup>
                        </m:sSup>
                        <m:r>
                          <a:rPr lang="en-US" sz="1200" b="0" i="1" dirty="0" smtClean="0">
                            <a:latin typeface="Cambria Math" panose="02040503050406030204" pitchFamily="18" charset="0"/>
                            <a:cs typeface="Times New Roman" panose="02020603050405020304" pitchFamily="18" charset="0"/>
                          </a:rPr>
                          <m:t>𝑎</m:t>
                        </m:r>
                      </m:oMath>
                    </m:oMathPara>
                  </a14:m>
                  <a:endParaRPr lang="en-US" sz="1200" dirty="0">
                    <a:latin typeface="Times New Roman" panose="02020603050405020304" pitchFamily="18" charset="0"/>
                    <a:cs typeface="Times New Roman" panose="02020603050405020304" pitchFamily="18"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5231279" y="3004515"/>
                  <a:ext cx="1112869" cy="27699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5192791" y="3711605"/>
                  <a:ext cx="11132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cs typeface="Times New Roman" panose="02020603050405020304" pitchFamily="18" charset="0"/>
                          </a:rPr>
                          <m:t>𝑏</m:t>
                        </m:r>
                        <m:r>
                          <a:rPr lang="en-US" sz="1200" b="0" i="1" dirty="0" smtClean="0">
                            <a:latin typeface="Cambria Math" panose="02040503050406030204" pitchFamily="18" charset="0"/>
                            <a:cs typeface="Times New Roman" panose="02020603050405020304" pitchFamily="18" charset="0"/>
                          </a:rPr>
                          <m:t>+</m:t>
                        </m:r>
                        <m:r>
                          <a:rPr lang="en-US" sz="1200" b="0" i="1" dirty="0" smtClean="0">
                            <a:latin typeface="Cambria Math" panose="02040503050406030204" pitchFamily="18" charset="0"/>
                            <a:cs typeface="Times New Roman" panose="02020603050405020304" pitchFamily="18" charset="0"/>
                          </a:rPr>
                          <m:t>𝑎</m:t>
                        </m:r>
                        <m:sSup>
                          <m:sSupPr>
                            <m:ctrlPr>
                              <a:rPr lang="en-US" sz="1200" b="0" i="1" dirty="0" smtClean="0">
                                <a:latin typeface="Cambria Math" panose="02040503050406030204" pitchFamily="18" charset="0"/>
                                <a:cs typeface="Times New Roman" panose="02020603050405020304" pitchFamily="18" charset="0"/>
                              </a:rPr>
                            </m:ctrlPr>
                          </m:sSupPr>
                          <m:e>
                            <m:d>
                              <m:dPr>
                                <m:ctrlPr>
                                  <a:rPr lang="en-US" sz="1200" b="0" i="1" dirty="0" smtClean="0">
                                    <a:latin typeface="Cambria Math" panose="02040503050406030204" pitchFamily="18" charset="0"/>
                                    <a:cs typeface="Times New Roman" panose="02020603050405020304" pitchFamily="18" charset="0"/>
                                  </a:rPr>
                                </m:ctrlPr>
                              </m:dPr>
                              <m:e>
                                <m:r>
                                  <a:rPr lang="en-US" sz="1200" b="0" i="1" dirty="0" smtClean="0">
                                    <a:latin typeface="Cambria Math" panose="02040503050406030204" pitchFamily="18" charset="0"/>
                                    <a:cs typeface="Times New Roman" panose="02020603050405020304" pitchFamily="18" charset="0"/>
                                  </a:rPr>
                                  <m:t>𝑏𝑏</m:t>
                                </m:r>
                              </m:e>
                            </m:d>
                          </m:e>
                          <m:sup>
                            <m:r>
                              <a:rPr lang="en-US" sz="1200" b="0" i="1" dirty="0" smtClean="0">
                                <a:latin typeface="Cambria Math" panose="02040503050406030204" pitchFamily="18" charset="0"/>
                                <a:cs typeface="Times New Roman" panose="02020603050405020304" pitchFamily="18" charset="0"/>
                              </a:rPr>
                              <m:t>∗</m:t>
                            </m:r>
                          </m:sup>
                        </m:sSup>
                        <m:r>
                          <a:rPr lang="en-US" sz="1200" b="0" i="1" dirty="0" smtClean="0">
                            <a:latin typeface="Cambria Math" panose="02040503050406030204" pitchFamily="18" charset="0"/>
                            <a:cs typeface="Times New Roman" panose="02020603050405020304" pitchFamily="18" charset="0"/>
                          </a:rPr>
                          <m:t>𝑏𝑎</m:t>
                        </m:r>
                      </m:oMath>
                    </m:oMathPara>
                  </a14:m>
                  <a:endParaRPr lang="en-US" sz="1200" dirty="0">
                    <a:latin typeface="Times New Roman" panose="02020603050405020304" pitchFamily="18" charset="0"/>
                    <a:cs typeface="Times New Roman" panose="02020603050405020304" pitchFamily="18" charset="0"/>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5192791" y="3711605"/>
                  <a:ext cx="1113253" cy="276999"/>
                </a:xfrm>
                <a:prstGeom prst="rect">
                  <a:avLst/>
                </a:prstGeom>
                <a:blipFill>
                  <a:blip r:embed="rId19"/>
                  <a:stretch>
                    <a:fillRect/>
                  </a:stretch>
                </a:blipFill>
              </p:spPr>
              <p:txBody>
                <a:bodyPr/>
                <a:lstStyle/>
                <a:p>
                  <a:r>
                    <a:rPr lang="en-US">
                      <a:noFill/>
                    </a:rPr>
                    <a:t> </a:t>
                  </a:r>
                </a:p>
              </p:txBody>
            </p:sp>
          </mc:Fallback>
        </mc:AlternateContent>
        <p:sp>
          <p:nvSpPr>
            <p:cNvPr id="106" name="Oval 105"/>
            <p:cNvSpPr/>
            <p:nvPr/>
          </p:nvSpPr>
          <p:spPr>
            <a:xfrm>
              <a:off x="6531243" y="3291338"/>
              <a:ext cx="553815" cy="442102"/>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107" name="TextBox 106"/>
                <p:cNvSpPr txBox="1"/>
                <p:nvPr/>
              </p:nvSpPr>
              <p:spPr>
                <a:xfrm>
                  <a:off x="6570509" y="3341764"/>
                  <a:ext cx="47275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𝐸𝑂</m:t>
                        </m:r>
                      </m:oMath>
                    </m:oMathPara>
                  </a14:m>
                  <a:endParaRPr lang="en-US" sz="1400"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570509" y="3341764"/>
                  <a:ext cx="472757" cy="307777"/>
                </a:xfrm>
                <a:prstGeom prst="rect">
                  <a:avLst/>
                </a:prstGeom>
                <a:blipFill>
                  <a:blip r:embed="rId20"/>
                  <a:stretch>
                    <a:fillRect/>
                  </a:stretch>
                </a:blipFill>
              </p:spPr>
              <p:txBody>
                <a:bodyPr/>
                <a:lstStyle/>
                <a:p>
                  <a:r>
                    <a:rPr lang="en-US">
                      <a:noFill/>
                    </a:rPr>
                    <a:t> </a:t>
                  </a:r>
                </a:p>
              </p:txBody>
            </p:sp>
          </mc:Fallback>
        </mc:AlternateContent>
        <p:cxnSp>
          <p:nvCxnSpPr>
            <p:cNvPr id="108" name="Straight Arrow Connector 107"/>
            <p:cNvCxnSpPr/>
            <p:nvPr/>
          </p:nvCxnSpPr>
          <p:spPr>
            <a:xfrm flipV="1">
              <a:off x="4095548" y="3526751"/>
              <a:ext cx="3286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5149533" y="3407999"/>
              <a:ext cx="1347154" cy="173431"/>
              <a:chOff x="1344157" y="3671169"/>
              <a:chExt cx="1695334" cy="399443"/>
            </a:xfrm>
          </p:grpSpPr>
          <p:cxnSp>
            <p:nvCxnSpPr>
              <p:cNvPr id="125" name="Curved Connector 124"/>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16" name="Curved Connector 115"/>
            <p:cNvCxnSpPr>
              <a:stCxn id="106" idx="0"/>
              <a:endCxn id="106" idx="6"/>
            </p:cNvCxnSpPr>
            <p:nvPr/>
          </p:nvCxnSpPr>
          <p:spPr>
            <a:xfrm rot="16200000" flipH="1">
              <a:off x="6836078" y="3263410"/>
              <a:ext cx="221051" cy="276907"/>
            </a:xfrm>
            <a:prstGeom prst="curvedConnector4">
              <a:avLst>
                <a:gd name="adj1" fmla="val -103415"/>
                <a:gd name="adj2" fmla="val 182555"/>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p:cNvSpPr txBox="1"/>
                <p:nvPr/>
              </p:nvSpPr>
              <p:spPr>
                <a:xfrm>
                  <a:off x="6934280" y="2804030"/>
                  <a:ext cx="75937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cs typeface="Times New Roman" panose="02020603050405020304" pitchFamily="18" charset="0"/>
                          </a:rPr>
                          <m:t>𝑎</m:t>
                        </m:r>
                        <m:sSup>
                          <m:sSupPr>
                            <m:ctrlPr>
                              <a:rPr lang="en-US" sz="1200" b="0" i="1" dirty="0" smtClean="0">
                                <a:latin typeface="Cambria Math" panose="02040503050406030204" pitchFamily="18" charset="0"/>
                                <a:cs typeface="Times New Roman" panose="02020603050405020304" pitchFamily="18" charset="0"/>
                              </a:rPr>
                            </m:ctrlPr>
                          </m:sSupPr>
                          <m:e>
                            <m:d>
                              <m:dPr>
                                <m:ctrlPr>
                                  <a:rPr lang="en-US" sz="1200" b="0" i="1" dirty="0" smtClean="0">
                                    <a:latin typeface="Cambria Math" panose="02040503050406030204" pitchFamily="18" charset="0"/>
                                    <a:cs typeface="Times New Roman" panose="02020603050405020304" pitchFamily="18" charset="0"/>
                                  </a:rPr>
                                </m:ctrlPr>
                              </m:dPr>
                              <m:e>
                                <m:r>
                                  <a:rPr lang="en-US" sz="1200" b="0" i="1" dirty="0" smtClean="0">
                                    <a:latin typeface="Cambria Math" panose="02040503050406030204" pitchFamily="18" charset="0"/>
                                    <a:cs typeface="Times New Roman" panose="02020603050405020304" pitchFamily="18" charset="0"/>
                                  </a:rPr>
                                  <m:t>𝑏𝑏</m:t>
                                </m:r>
                              </m:e>
                            </m:d>
                          </m:e>
                          <m:sup>
                            <m:r>
                              <a:rPr lang="en-US" sz="1200" b="0" i="1" dirty="0" smtClean="0">
                                <a:latin typeface="Cambria Math" panose="02040503050406030204" pitchFamily="18" charset="0"/>
                                <a:cs typeface="Times New Roman" panose="02020603050405020304" pitchFamily="18" charset="0"/>
                              </a:rPr>
                              <m:t>∗</m:t>
                            </m:r>
                          </m:sup>
                        </m:sSup>
                        <m:r>
                          <a:rPr lang="en-US" sz="1200" b="0" i="1" dirty="0" smtClean="0">
                            <a:latin typeface="Cambria Math" panose="02040503050406030204" pitchFamily="18" charset="0"/>
                            <a:cs typeface="Times New Roman" panose="02020603050405020304" pitchFamily="18" charset="0"/>
                          </a:rPr>
                          <m:t>𝑎</m:t>
                        </m:r>
                      </m:oMath>
                    </m:oMathPara>
                  </a14:m>
                  <a:endParaRPr lang="en-US" sz="1200" dirty="0">
                    <a:latin typeface="Times New Roman" panose="02020603050405020304" pitchFamily="18" charset="0"/>
                    <a:cs typeface="Times New Roman" panose="02020603050405020304" pitchFamily="18"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6934280" y="2804030"/>
                  <a:ext cx="759375" cy="276999"/>
                </a:xfrm>
                <a:prstGeom prst="rect">
                  <a:avLst/>
                </a:prstGeom>
                <a:blipFill>
                  <a:blip r:embed="rId21"/>
                  <a:stretch>
                    <a:fillRect/>
                  </a:stretch>
                </a:blipFill>
              </p:spPr>
              <p:txBody>
                <a:bodyPr/>
                <a:lstStyle/>
                <a:p>
                  <a:r>
                    <a:rPr lang="en-US">
                      <a:noFill/>
                    </a:rPr>
                    <a:t> </a:t>
                  </a:r>
                </a:p>
              </p:txBody>
            </p:sp>
          </mc:Fallback>
        </mc:AlternateContent>
        <p:cxnSp>
          <p:nvCxnSpPr>
            <p:cNvPr id="119" name="Curved Connector 118"/>
            <p:cNvCxnSpPr>
              <a:stCxn id="100" idx="2"/>
              <a:endCxn id="100" idx="0"/>
            </p:cNvCxnSpPr>
            <p:nvPr/>
          </p:nvCxnSpPr>
          <p:spPr>
            <a:xfrm rot="10800000" flipH="1">
              <a:off x="4509937" y="3253404"/>
              <a:ext cx="276908" cy="221052"/>
            </a:xfrm>
            <a:prstGeom prst="curvedConnector4">
              <a:avLst>
                <a:gd name="adj1" fmla="val -69420"/>
                <a:gd name="adj2" fmla="val 17603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p:cNvSpPr txBox="1"/>
                <p:nvPr/>
              </p:nvSpPr>
              <p:spPr>
                <a:xfrm>
                  <a:off x="3741240" y="2830442"/>
                  <a:ext cx="12831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cs typeface="Times New Roman" panose="02020603050405020304" pitchFamily="18" charset="0"/>
                          </a:rPr>
                          <m:t>𝑎𝑎</m:t>
                        </m:r>
                        <m:r>
                          <a:rPr lang="en-US" sz="1200" b="0" i="1" dirty="0" smtClean="0">
                            <a:latin typeface="Cambria Math" panose="02040503050406030204" pitchFamily="18" charset="0"/>
                            <a:cs typeface="Times New Roman" panose="02020603050405020304" pitchFamily="18" charset="0"/>
                          </a:rPr>
                          <m:t>+</m:t>
                        </m:r>
                        <m:r>
                          <a:rPr lang="en-US" sz="1200" b="0" i="1" dirty="0" smtClean="0">
                            <a:latin typeface="Cambria Math" panose="02040503050406030204" pitchFamily="18" charset="0"/>
                            <a:cs typeface="Times New Roman" panose="02020603050405020304" pitchFamily="18" charset="0"/>
                          </a:rPr>
                          <m:t>𝑎𝑏</m:t>
                        </m:r>
                        <m:sSup>
                          <m:sSupPr>
                            <m:ctrlPr>
                              <a:rPr lang="en-US" sz="1200" b="0" i="1" dirty="0" smtClean="0">
                                <a:latin typeface="Cambria Math" panose="02040503050406030204" pitchFamily="18" charset="0"/>
                                <a:cs typeface="Times New Roman" panose="02020603050405020304" pitchFamily="18" charset="0"/>
                              </a:rPr>
                            </m:ctrlPr>
                          </m:sSupPr>
                          <m:e>
                            <m:d>
                              <m:dPr>
                                <m:ctrlPr>
                                  <a:rPr lang="en-US" sz="1200" b="0" i="1" dirty="0" smtClean="0">
                                    <a:latin typeface="Cambria Math" panose="02040503050406030204" pitchFamily="18" charset="0"/>
                                    <a:cs typeface="Times New Roman" panose="02020603050405020304" pitchFamily="18" charset="0"/>
                                  </a:rPr>
                                </m:ctrlPr>
                              </m:dPr>
                              <m:e>
                                <m:r>
                                  <a:rPr lang="en-US" sz="1200" b="0" i="1" dirty="0" smtClean="0">
                                    <a:latin typeface="Cambria Math" panose="02040503050406030204" pitchFamily="18" charset="0"/>
                                    <a:cs typeface="Times New Roman" panose="02020603050405020304" pitchFamily="18" charset="0"/>
                                  </a:rPr>
                                  <m:t>𝑏𝑏</m:t>
                                </m:r>
                              </m:e>
                            </m:d>
                          </m:e>
                          <m:sup>
                            <m:r>
                              <a:rPr lang="en-US" sz="1200" b="0" i="1" dirty="0" smtClean="0">
                                <a:latin typeface="Cambria Math" panose="02040503050406030204" pitchFamily="18" charset="0"/>
                                <a:cs typeface="Times New Roman" panose="02020603050405020304" pitchFamily="18" charset="0"/>
                              </a:rPr>
                              <m:t>∗</m:t>
                            </m:r>
                          </m:sup>
                        </m:sSup>
                        <m:r>
                          <a:rPr lang="en-US" sz="1200" b="0" i="1" dirty="0" smtClean="0">
                            <a:latin typeface="Cambria Math" panose="02040503050406030204" pitchFamily="18" charset="0"/>
                            <a:cs typeface="Times New Roman" panose="02020603050405020304" pitchFamily="18" charset="0"/>
                          </a:rPr>
                          <m:t>𝑏𝑎</m:t>
                        </m:r>
                      </m:oMath>
                    </m:oMathPara>
                  </a14:m>
                  <a:endParaRPr lang="en-US" sz="1200" dirty="0">
                    <a:latin typeface="Times New Roman" panose="02020603050405020304" pitchFamily="18" charset="0"/>
                    <a:cs typeface="Times New Roman" panose="02020603050405020304" pitchFamily="18"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3741240" y="2830442"/>
                  <a:ext cx="1283172" cy="276999"/>
                </a:xfrm>
                <a:prstGeom prst="rect">
                  <a:avLst/>
                </a:prstGeom>
                <a:blipFill>
                  <a:blip r:embed="rId22"/>
                  <a:stretch>
                    <a:fillRect/>
                  </a:stretch>
                </a:blipFill>
              </p:spPr>
              <p:txBody>
                <a:bodyPr/>
                <a:lstStyle/>
                <a:p>
                  <a:r>
                    <a:rPr lang="en-US">
                      <a:noFill/>
                    </a:rPr>
                    <a:t> </a:t>
                  </a:r>
                </a:p>
              </p:txBody>
            </p:sp>
          </mc:Fallback>
        </mc:AlternateContent>
      </p:grpSp>
      <p:grpSp>
        <p:nvGrpSpPr>
          <p:cNvPr id="148" name="Group 147"/>
          <p:cNvGrpSpPr/>
          <p:nvPr/>
        </p:nvGrpSpPr>
        <p:grpSpPr>
          <a:xfrm>
            <a:off x="7548705" y="1893897"/>
            <a:ext cx="3994655" cy="2974551"/>
            <a:chOff x="7548705" y="1893897"/>
            <a:chExt cx="3994655" cy="2974551"/>
          </a:xfrm>
        </p:grpSpPr>
        <p:sp>
          <p:nvSpPr>
            <p:cNvPr id="141" name="Rectangle 140"/>
            <p:cNvSpPr/>
            <p:nvPr/>
          </p:nvSpPr>
          <p:spPr>
            <a:xfrm>
              <a:off x="7548705" y="1970746"/>
              <a:ext cx="3895783" cy="2897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9" name="Oval 128"/>
            <p:cNvSpPr/>
            <p:nvPr/>
          </p:nvSpPr>
          <p:spPr>
            <a:xfrm>
              <a:off x="8344940" y="253868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0148428" y="2538689"/>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1" name="TextBox 130"/>
                <p:cNvSpPr txBox="1"/>
                <p:nvPr/>
              </p:nvSpPr>
              <p:spPr>
                <a:xfrm>
                  <a:off x="8397129" y="2580180"/>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31" name="TextBox 130"/>
                <p:cNvSpPr txBox="1">
                  <a:spLocks noRot="1" noChangeAspect="1" noMove="1" noResize="1" noEditPoints="1" noAdjustHandles="1" noChangeArrowheads="1" noChangeShapeType="1" noTextEdit="1"/>
                </p:cNvSpPr>
                <p:nvPr/>
              </p:nvSpPr>
              <p:spPr>
                <a:xfrm>
                  <a:off x="8397129" y="2580180"/>
                  <a:ext cx="476669" cy="369332"/>
                </a:xfrm>
                <a:prstGeom prst="rect">
                  <a:avLst/>
                </a:prstGeom>
                <a:blipFill>
                  <a:blip r:embed="rId2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10234242" y="2569023"/>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132" name="TextBox 131"/>
                <p:cNvSpPr txBox="1">
                  <a:spLocks noRot="1" noChangeAspect="1" noMove="1" noResize="1" noEditPoints="1" noAdjustHandles="1" noChangeArrowheads="1" noChangeShapeType="1" noTextEdit="1"/>
                </p:cNvSpPr>
                <p:nvPr/>
              </p:nvSpPr>
              <p:spPr>
                <a:xfrm>
                  <a:off x="10234242" y="2569023"/>
                  <a:ext cx="484363" cy="391582"/>
                </a:xfrm>
                <a:prstGeom prst="rect">
                  <a:avLst/>
                </a:prstGeom>
                <a:blipFill>
                  <a:blip r:embed="rId24"/>
                  <a:stretch>
                    <a:fillRect b="-9231"/>
                  </a:stretch>
                </a:blipFill>
              </p:spPr>
              <p:txBody>
                <a:bodyPr/>
                <a:lstStyle/>
                <a:p>
                  <a:r>
                    <a:rPr lang="en-US">
                      <a:noFill/>
                    </a:rPr>
                    <a:t> </a:t>
                  </a:r>
                </a:p>
              </p:txBody>
            </p:sp>
          </mc:Fallback>
        </mc:AlternateContent>
        <p:grpSp>
          <p:nvGrpSpPr>
            <p:cNvPr id="74" name="Group 73"/>
            <p:cNvGrpSpPr/>
            <p:nvPr/>
          </p:nvGrpSpPr>
          <p:grpSpPr>
            <a:xfrm flipH="1">
              <a:off x="8869013" y="2593226"/>
              <a:ext cx="1258256" cy="376829"/>
              <a:chOff x="8919147" y="2568985"/>
              <a:chExt cx="1204090" cy="376829"/>
            </a:xfrm>
          </p:grpSpPr>
          <p:cxnSp>
            <p:nvCxnSpPr>
              <p:cNvPr id="133" name="Curved Connector 132"/>
              <p:cNvCxnSpPr/>
              <p:nvPr/>
            </p:nvCxnSpPr>
            <p:spPr>
              <a:xfrm rot="16200000" flipV="1">
                <a:off x="9514843" y="1973290"/>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p:nvPr/>
            </p:nvCxnSpPr>
            <p:spPr>
              <a:xfrm rot="16200000" flipH="1">
                <a:off x="9514842" y="2337419"/>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35" name="Curved Connector 134"/>
            <p:cNvCxnSpPr/>
            <p:nvPr/>
          </p:nvCxnSpPr>
          <p:spPr>
            <a:xfrm rot="5400000" flipH="1">
              <a:off x="8187555" y="2796980"/>
              <a:ext cx="364129" cy="12700"/>
            </a:xfrm>
            <a:prstGeom prst="curvedConnector5">
              <a:avLst>
                <a:gd name="adj1" fmla="val -9913"/>
                <a:gd name="adj2" fmla="val 3411362"/>
                <a:gd name="adj3" fmla="val 1305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p:nvPr/>
          </p:nvCxnSpPr>
          <p:spPr>
            <a:xfrm rot="16200000" flipH="1">
              <a:off x="10515382" y="2781641"/>
              <a:ext cx="364129" cy="12700"/>
            </a:xfrm>
            <a:prstGeom prst="curvedConnector5">
              <a:avLst>
                <a:gd name="adj1" fmla="val -32795"/>
                <a:gd name="adj2" fmla="val 3877945"/>
                <a:gd name="adj3" fmla="val 12904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7" name="TextBox 136"/>
                <p:cNvSpPr txBox="1"/>
                <p:nvPr/>
              </p:nvSpPr>
              <p:spPr>
                <a:xfrm>
                  <a:off x="7631280" y="2426834"/>
                  <a:ext cx="4280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1</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7631280" y="2426834"/>
                  <a:ext cx="428002"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9154136" y="3222936"/>
                  <a:ext cx="433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3</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9154136" y="3222936"/>
                  <a:ext cx="433324" cy="369332"/>
                </a:xfrm>
                <a:prstGeom prst="rect">
                  <a:avLst/>
                </a:prstGeom>
                <a:blipFill>
                  <a:blip r:embed="rId2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9154136" y="1893897"/>
                  <a:ext cx="433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2</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9154136" y="1893897"/>
                  <a:ext cx="433324" cy="369332"/>
                </a:xfrm>
                <a:prstGeom prst="rect">
                  <a:avLst/>
                </a:prstGeom>
                <a:blipFill>
                  <a:blip r:embed="rId2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11119911" y="2538689"/>
                  <a:ext cx="423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4</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11119911" y="2538689"/>
                  <a:ext cx="423449" cy="369332"/>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8367900" y="3597996"/>
                  <a:ext cx="2322494"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1</m:t>
                            </m:r>
                          </m:sub>
                        </m:sSub>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𝑎𝑎</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𝑎𝑏</m:t>
                        </m:r>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i="1" dirty="0">
                            <a:latin typeface="Cambria Math" panose="02040503050406030204" pitchFamily="18" charset="0"/>
                            <a:cs typeface="Times New Roman" panose="02020603050405020304" pitchFamily="18" charset="0"/>
                          </a:rPr>
                          <m:t>𝑏𝑎</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2</m:t>
                            </m:r>
                          </m:sub>
                        </m:sSub>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𝑏</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𝑎𝑏</m:t>
                        </m:r>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i="1" dirty="0">
                            <a:latin typeface="Cambria Math" panose="02040503050406030204" pitchFamily="18" charset="0"/>
                            <a:cs typeface="Times New Roman" panose="02020603050405020304" pitchFamily="18" charset="0"/>
                          </a:rPr>
                          <m:t>𝑎</m:t>
                        </m:r>
                      </m:oMath>
                    </m:oMathPara>
                  </a14:m>
                  <a:endParaRPr lang="fa-IR"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3</m:t>
                            </m:r>
                          </m:sub>
                        </m:sSub>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𝑏</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m:t>
                        </m:r>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i="1" dirty="0">
                            <a:latin typeface="Cambria Math" panose="02040503050406030204" pitchFamily="18" charset="0"/>
                            <a:cs typeface="Times New Roman" panose="02020603050405020304" pitchFamily="18" charset="0"/>
                          </a:rPr>
                          <m:t>𝑏𝑎</m:t>
                        </m:r>
                      </m:oMath>
                    </m:oMathPara>
                  </a14:m>
                  <a:endParaRPr lang="fa-IR"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4</m:t>
                            </m:r>
                          </m:sub>
                        </m:sSub>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m:t>
                        </m:r>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i="1" dirty="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3" name="Rectangle 72"/>
                <p:cNvSpPr>
                  <a:spLocks noRot="1" noChangeAspect="1" noMove="1" noResize="1" noEditPoints="1" noAdjustHandles="1" noChangeArrowheads="1" noChangeShapeType="1" noTextEdit="1"/>
                </p:cNvSpPr>
                <p:nvPr/>
              </p:nvSpPr>
              <p:spPr>
                <a:xfrm>
                  <a:off x="8367900" y="3597996"/>
                  <a:ext cx="2322494" cy="1200329"/>
                </a:xfrm>
                <a:prstGeom prst="rect">
                  <a:avLst/>
                </a:prstGeom>
                <a:blipFill>
                  <a:blip r:embed="rId2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6" name="Rectangle 145"/>
              <p:cNvSpPr/>
              <p:nvPr/>
            </p:nvSpPr>
            <p:spPr>
              <a:xfrm>
                <a:off x="7427810" y="5062824"/>
                <a:ext cx="412677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cs typeface="Times New Roman" panose="02020603050405020304" pitchFamily="18" charset="0"/>
                        </a:rPr>
                        <m:t>𝑟</m:t>
                      </m:r>
                      <m:r>
                        <a:rPr lang="en-US" sz="3200" b="0" i="1" dirty="0" smtClean="0">
                          <a:solidFill>
                            <a:srgbClr val="FF0000"/>
                          </a:solidFill>
                          <a:latin typeface="Cambria Math" panose="02040503050406030204" pitchFamily="18" charset="0"/>
                          <a:cs typeface="Times New Roman" panose="02020603050405020304" pitchFamily="18" charset="0"/>
                        </a:rPr>
                        <m:t>=</m:t>
                      </m:r>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sSup>
                        <m:sSupPr>
                          <m:ctrlPr>
                            <a:rPr lang="en-US" sz="3200" b="0" i="1" dirty="0" smtClean="0">
                              <a:solidFill>
                                <a:srgbClr val="FF0000"/>
                              </a:solidFill>
                              <a:latin typeface="Cambria Math" panose="02040503050406030204" pitchFamily="18" charset="0"/>
                              <a:cs typeface="Times New Roman" panose="02020603050405020304" pitchFamily="18" charset="0"/>
                            </a:rPr>
                          </m:ctrlPr>
                        </m:sSupPr>
                        <m:e>
                          <m:d>
                            <m:dPr>
                              <m:ctrlPr>
                                <a:rPr lang="en-US" sz="3200" b="0" i="1" dirty="0" smtClean="0">
                                  <a:solidFill>
                                    <a:srgbClr val="FF0000"/>
                                  </a:solidFill>
                                  <a:latin typeface="Cambria Math" panose="02040503050406030204" pitchFamily="18" charset="0"/>
                                  <a:cs typeface="Times New Roman" panose="02020603050405020304" pitchFamily="18" charset="0"/>
                                </a:rPr>
                              </m:ctrlPr>
                            </m:dPr>
                            <m:e>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3</m:t>
                                  </m:r>
                                </m:sub>
                              </m:sSub>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r>
                                <a:rPr lang="en-US" sz="3200" b="0" i="1" dirty="0" smtClean="0">
                                  <a:solidFill>
                                    <a:srgbClr val="FF0000"/>
                                  </a:solidFill>
                                  <a:latin typeface="Cambria Math" panose="02040503050406030204" pitchFamily="18" charset="0"/>
                                  <a:cs typeface="Times New Roman" panose="02020603050405020304" pitchFamily="18" charset="0"/>
                                </a:rPr>
                                <m:t>+</m:t>
                              </m:r>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4</m:t>
                                  </m:r>
                                </m:sub>
                              </m:sSub>
                            </m:e>
                          </m:d>
                        </m:e>
                        <m:sup>
                          <m:r>
                            <a:rPr lang="en-US" sz="3200" b="0" i="1" dirty="0" smtClean="0">
                              <a:solidFill>
                                <a:srgbClr val="FF0000"/>
                              </a:solidFill>
                              <a:latin typeface="Cambria Math" panose="02040503050406030204" pitchFamily="18" charset="0"/>
                              <a:cs typeface="Times New Roman" panose="02020603050405020304" pitchFamily="18" charset="0"/>
                            </a:rPr>
                            <m:t>∗</m:t>
                          </m:r>
                        </m:sup>
                      </m:sSup>
                    </m:oMath>
                  </m:oMathPara>
                </a14:m>
                <a:endParaRPr lang="en-US" sz="3200" dirty="0">
                  <a:solidFill>
                    <a:srgbClr val="FF0000"/>
                  </a:solidFill>
                </a:endParaRPr>
              </a:p>
            </p:txBody>
          </p:sp>
        </mc:Choice>
        <mc:Fallback xmlns="">
          <p:sp>
            <p:nvSpPr>
              <p:cNvPr id="146" name="Rectangle 145"/>
              <p:cNvSpPr>
                <a:spLocks noRot="1" noChangeAspect="1" noMove="1" noResize="1" noEditPoints="1" noAdjustHandles="1" noChangeArrowheads="1" noChangeShapeType="1" noTextEdit="1"/>
              </p:cNvSpPr>
              <p:nvPr/>
            </p:nvSpPr>
            <p:spPr>
              <a:xfrm>
                <a:off x="7427810" y="5062824"/>
                <a:ext cx="4126771" cy="584775"/>
              </a:xfrm>
              <a:prstGeom prst="rect">
                <a:avLst/>
              </a:prstGeom>
              <a:blipFill>
                <a:blip r:embed="rId30"/>
                <a:stretch>
                  <a:fillRect/>
                </a:stretch>
              </a:blipFill>
            </p:spPr>
            <p:txBody>
              <a:bodyPr/>
              <a:lstStyle/>
              <a:p>
                <a:r>
                  <a:rPr lang="en-US">
                    <a:noFill/>
                  </a:rPr>
                  <a:t> </a:t>
                </a:r>
              </a:p>
            </p:txBody>
          </p:sp>
        </mc:Fallback>
      </mc:AlternateContent>
      <p:sp>
        <p:nvSpPr>
          <p:cNvPr id="147" name="TextBox 146"/>
          <p:cNvSpPr txBox="1"/>
          <p:nvPr/>
        </p:nvSpPr>
        <p:spPr>
          <a:xfrm>
            <a:off x="3323289" y="2878913"/>
            <a:ext cx="3883572" cy="707886"/>
          </a:xfrm>
          <a:prstGeom prst="rect">
            <a:avLst/>
          </a:prstGeom>
          <a:noFill/>
        </p:spPr>
        <p:txBody>
          <a:bodyPr wrap="square" rtlCol="0">
            <a:spAutoFit/>
          </a:bodyPr>
          <a:lstStyle/>
          <a:p>
            <a:pPr algn="ctr" rtl="1"/>
            <a:r>
              <a:rPr lang="fa-IR" sz="2000" dirty="0">
                <a:solidFill>
                  <a:srgbClr val="C00000"/>
                </a:solidFill>
                <a:effectLst>
                  <a:outerShdw blurRad="38100" dist="38100" dir="2700000" algn="tl">
                    <a:srgbClr val="000000">
                      <a:alpha val="43137"/>
                    </a:srgbClr>
                  </a:outerShdw>
                </a:effectLst>
                <a:cs typeface="B Mitra" panose="00000400000000000000" pitchFamily="2" charset="-78"/>
              </a:rPr>
              <a:t>عبارت نهایی طولانی و پیچیده است ولی راه بدست آوردن آن نسبتاً روشن و قابل فهم است</a:t>
            </a:r>
            <a:endParaRPr lang="en-US" sz="2000" dirty="0">
              <a:solidFill>
                <a:srgbClr val="C00000"/>
              </a:solidFill>
              <a:effectLst>
                <a:outerShdw blurRad="38100" dist="38100" dir="2700000" algn="tl">
                  <a:srgbClr val="000000">
                    <a:alpha val="43137"/>
                  </a:srgbClr>
                </a:outerShdw>
              </a:effectLst>
              <a:cs typeface="B Mitra" panose="00000400000000000000" pitchFamily="2" charset="-78"/>
            </a:endParaRPr>
          </a:p>
        </p:txBody>
      </p:sp>
      <p:sp>
        <p:nvSpPr>
          <p:cNvPr id="16" name="Slide Number Placeholder 15"/>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96021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عبارت منظم براي توصيف الگوهاي ساده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fa-IR" sz="2400" dirty="0"/>
                  <a:t>ميتوان اجزا زبانهاي برنامه سازي مانند متغيرها و اعداد صحيح و اعشاري را با پذيرنده هاي متناهي ارتباط داد و از عبارات منظم براي توصيف اين اجزا استفاده كرد.</a:t>
                </a:r>
              </a:p>
              <a:p>
                <a:r>
                  <a:rPr lang="fa-IR" sz="2400" b="1" dirty="0">
                    <a:solidFill>
                      <a:srgbClr val="FF0000"/>
                    </a:solidFill>
                  </a:rPr>
                  <a:t>مثال: </a:t>
                </a:r>
                <a:r>
                  <a:rPr lang="fa-IR" sz="2400" dirty="0"/>
                  <a:t>مجموعه كليه اعداد صحيح در زبانهای برنامه نویسی مانند </a:t>
                </a:r>
                <a:r>
                  <a:rPr lang="en-US" sz="2400" dirty="0"/>
                  <a:t>C</a:t>
                </a:r>
                <a:r>
                  <a:rPr lang="fa-IR" sz="2400" dirty="0"/>
                  <a:t> یا پاسكال را ميتوان با عبارت منظم </a:t>
                </a:r>
                <a14:m>
                  <m:oMath xmlns:m="http://schemas.openxmlformats.org/officeDocument/2006/math">
                    <m:r>
                      <a:rPr lang="en-US" sz="2400" i="1" dirty="0" smtClean="0">
                        <a:solidFill>
                          <a:srgbClr val="FF0000"/>
                        </a:solidFill>
                        <a:latin typeface="Cambria Math" panose="02040503050406030204" pitchFamily="18" charset="0"/>
                      </a:rPr>
                      <m:t>𝑆𝑑</m:t>
                    </m:r>
                    <m:sSup>
                      <m:sSupPr>
                        <m:ctrlPr>
                          <a:rPr lang="en-US" sz="2400" i="1" dirty="0" smtClean="0">
                            <a:solidFill>
                              <a:srgbClr val="FF0000"/>
                            </a:solidFill>
                            <a:latin typeface="Cambria Math" panose="02040503050406030204" pitchFamily="18" charset="0"/>
                          </a:rPr>
                        </m:ctrlPr>
                      </m:sSupPr>
                      <m:e>
                        <m:r>
                          <a:rPr lang="en-US" sz="2400" i="1" dirty="0" smtClean="0">
                            <a:solidFill>
                              <a:srgbClr val="FF0000"/>
                            </a:solidFill>
                            <a:latin typeface="Cambria Math" panose="02040503050406030204" pitchFamily="18" charset="0"/>
                          </a:rPr>
                          <m:t>𝑑</m:t>
                        </m:r>
                      </m:e>
                      <m:sup>
                        <m:r>
                          <a:rPr lang="en-US" sz="2400" i="1" dirty="0" smtClean="0">
                            <a:solidFill>
                              <a:srgbClr val="FF0000"/>
                            </a:solidFill>
                            <a:latin typeface="Cambria Math" panose="02040503050406030204" pitchFamily="18" charset="0"/>
                          </a:rPr>
                          <m:t>∗</m:t>
                        </m:r>
                      </m:sup>
                    </m:sSup>
                  </m:oMath>
                </a14:m>
                <a:r>
                  <a:rPr lang="fa-IR" sz="2400" dirty="0"/>
                  <a:t> نشان داد، كه در آن علامت </a:t>
                </a:r>
                <a14:m>
                  <m:oMath xmlns:m="http://schemas.openxmlformats.org/officeDocument/2006/math">
                    <m:r>
                      <a:rPr lang="en-US" sz="2400" i="1" dirty="0" smtClean="0">
                        <a:solidFill>
                          <a:srgbClr val="FF0000"/>
                        </a:solidFill>
                        <a:latin typeface="Cambria Math" panose="02040503050406030204" pitchFamily="18" charset="0"/>
                      </a:rPr>
                      <m:t>𝑆</m:t>
                    </m:r>
                  </m:oMath>
                </a14:m>
                <a:r>
                  <a:rPr lang="fa-IR" sz="2400" dirty="0"/>
                  <a:t> با مقادیر </a:t>
                </a:r>
                <a14:m>
                  <m:oMath xmlns:m="http://schemas.openxmlformats.org/officeDocument/2006/math">
                    <m:r>
                      <a:rPr lang="en-US" sz="2400" i="1" dirty="0" smtClean="0">
                        <a:solidFill>
                          <a:srgbClr val="FF0000"/>
                        </a:solidFill>
                        <a:latin typeface="Cambria Math" panose="02040503050406030204" pitchFamily="18" charset="0"/>
                      </a:rPr>
                      <m:t>{−,+,</m:t>
                    </m:r>
                    <m:r>
                      <a:rPr lang="el-GR" sz="2400" i="1" dirty="0">
                        <a:solidFill>
                          <a:srgbClr val="FF0000"/>
                        </a:solidFill>
                        <a:latin typeface="Cambria Math" panose="02040503050406030204" pitchFamily="18" charset="0"/>
                      </a:rPr>
                      <m:t> </m:t>
                    </m:r>
                    <m:r>
                      <a:rPr lang="el-GR" sz="2400" i="1" dirty="0" smtClean="0">
                        <a:solidFill>
                          <a:srgbClr val="FF0000"/>
                        </a:solidFill>
                        <a:latin typeface="Cambria Math" panose="02040503050406030204" pitchFamily="18" charset="0"/>
                      </a:rPr>
                      <m:t>𝜆</m:t>
                    </m:r>
                    <m:r>
                      <a:rPr lang="en-US" sz="2400" i="1" dirty="0" smtClean="0">
                        <a:solidFill>
                          <a:srgbClr val="FF0000"/>
                        </a:solidFill>
                        <a:latin typeface="Cambria Math" panose="02040503050406030204" pitchFamily="18" charset="0"/>
                      </a:rPr>
                      <m:t>}</m:t>
                    </m:r>
                    <m:r>
                      <a:rPr lang="fa-IR" sz="2400" i="1" dirty="0" smtClean="0">
                        <a:solidFill>
                          <a:srgbClr val="FF0000"/>
                        </a:solidFill>
                        <a:latin typeface="Cambria Math" panose="02040503050406030204" pitchFamily="18" charset="0"/>
                      </a:rPr>
                      <m:t> </m:t>
                    </m:r>
                  </m:oMath>
                </a14:m>
                <a:r>
                  <a:rPr lang="fa-IR" sz="2400" dirty="0"/>
                  <a:t>و </a:t>
                </a:r>
                <a14:m>
                  <m:oMath xmlns:m="http://schemas.openxmlformats.org/officeDocument/2006/math">
                    <m:r>
                      <a:rPr lang="en-US" sz="2400" i="1" dirty="0" smtClean="0">
                        <a:solidFill>
                          <a:srgbClr val="FF0000"/>
                        </a:solidFill>
                        <a:latin typeface="Cambria Math" panose="02040503050406030204" pitchFamily="18" charset="0"/>
                      </a:rPr>
                      <m:t>𝑑</m:t>
                    </m:r>
                  </m:oMath>
                </a14:m>
                <a:r>
                  <a:rPr lang="fa-IR" sz="2400" dirty="0"/>
                  <a:t> یکی از ارقام </a:t>
                </a:r>
                <a14:m>
                  <m:oMath xmlns:m="http://schemas.openxmlformats.org/officeDocument/2006/math">
                    <m:r>
                      <a:rPr lang="en-US" sz="2400" i="1" dirty="0" smtClean="0">
                        <a:solidFill>
                          <a:srgbClr val="FF0000"/>
                        </a:solidFill>
                        <a:latin typeface="Cambria Math" panose="02040503050406030204" pitchFamily="18" charset="0"/>
                      </a:rPr>
                      <m:t>0</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9</m:t>
                    </m:r>
                    <m:r>
                      <a:rPr lang="fa-IR" sz="2400" i="1" dirty="0" smtClean="0">
                        <a:solidFill>
                          <a:srgbClr val="FF0000"/>
                        </a:solidFill>
                        <a:latin typeface="Cambria Math" panose="02040503050406030204" pitchFamily="18" charset="0"/>
                      </a:rPr>
                      <m:t> </m:t>
                    </m:r>
                  </m:oMath>
                </a14:m>
                <a:r>
                  <a:rPr lang="fa-IR" sz="2400" dirty="0">
                    <a:solidFill>
                      <a:srgbClr val="FF0000"/>
                    </a:solidFill>
                  </a:rPr>
                  <a:t> </a:t>
                </a:r>
                <a:r>
                  <a:rPr lang="fa-IR" sz="2400" dirty="0"/>
                  <a:t>میباشد. </a:t>
                </a:r>
                <a:r>
                  <a:rPr lang="en-US" sz="2400" dirty="0"/>
                  <a:t>+243 </a:t>
                </a:r>
                <a:r>
                  <a:rPr lang="fa-IR" sz="2400" dirty="0"/>
                  <a:t>  یا </a:t>
                </a:r>
                <a:r>
                  <a:rPr lang="en-US" sz="2400" dirty="0"/>
                  <a:t>-46</a:t>
                </a:r>
                <a:r>
                  <a:rPr lang="fa-IR" sz="2400" dirty="0"/>
                  <a:t> و یا </a:t>
                </a:r>
                <a:r>
                  <a:rPr lang="en-US" sz="2400" dirty="0"/>
                  <a:t>56</a:t>
                </a:r>
                <a:r>
                  <a:rPr lang="fa-IR" sz="2400" dirty="0"/>
                  <a:t> از این الگو پیروی میکنند.</a:t>
                </a:r>
              </a:p>
              <a:p>
                <a:endParaRPr lang="fa-IR" sz="2400" dirty="0"/>
              </a:p>
              <a:p>
                <a:r>
                  <a:rPr lang="fa-IR" sz="2400" dirty="0">
                    <a:solidFill>
                      <a:srgbClr val="FF0000"/>
                    </a:solidFill>
                  </a:rPr>
                  <a:t>الگو (</a:t>
                </a:r>
                <a:r>
                  <a:rPr lang="en-US" sz="2400" dirty="0">
                    <a:solidFill>
                      <a:srgbClr val="FF0000"/>
                    </a:solidFill>
                  </a:rPr>
                  <a:t>Pattern</a:t>
                </a:r>
                <a:r>
                  <a:rPr lang="fa-IR" sz="2400" dirty="0">
                    <a:solidFill>
                      <a:srgbClr val="FF0000"/>
                    </a:solidFill>
                  </a:rPr>
                  <a:t>) </a:t>
                </a:r>
                <a:r>
                  <a:rPr lang="fa-IR" sz="2400" dirty="0"/>
                  <a:t>به معناي مجموعه اي از عناصر است كه داراي صفات مشترك باشند. مانند الگوي اعداد صحيح در زبانهای برنامه نویسی.</a:t>
                </a:r>
              </a:p>
              <a:p>
                <a:r>
                  <a:rPr lang="fa-IR" sz="2400" dirty="0">
                    <a:solidFill>
                      <a:srgbClr val="FF0000"/>
                    </a:solidFill>
                  </a:rPr>
                  <a:t>تطبیق الگوها (</a:t>
                </a:r>
                <a:r>
                  <a:rPr lang="en-US" sz="2400" dirty="0">
                    <a:solidFill>
                      <a:srgbClr val="FF0000"/>
                    </a:solidFill>
                  </a:rPr>
                  <a:t>Pattern Matching</a:t>
                </a:r>
                <a:r>
                  <a:rPr lang="fa-IR" sz="2400" dirty="0">
                    <a:solidFill>
                      <a:srgbClr val="FF0000"/>
                    </a:solidFill>
                  </a:rPr>
                  <a:t>) </a:t>
                </a:r>
                <a:r>
                  <a:rPr lang="fa-IR" sz="2400" dirty="0"/>
                  <a:t>به معنای انتساب یک عنصر داده شده به یکی از چندین نوع است و در بیان ساده </a:t>
                </a:r>
                <a:r>
                  <a:rPr lang="fa-IR" sz="2400" u="sng" dirty="0"/>
                  <a:t>مقدار دهی به عناصر</a:t>
                </a:r>
                <a:r>
                  <a:rPr lang="fa-IR" sz="2400" dirty="0"/>
                  <a:t> است.</a:t>
                </a:r>
              </a:p>
              <a:p>
                <a:pPr lvl="1"/>
                <a:r>
                  <a:rPr lang="fa-IR" sz="2200" dirty="0"/>
                  <a:t>اغلب کلید تطبیق الگوی موفق، یافتن راهی برای توصیف الگوهاست.</a:t>
                </a:r>
              </a:p>
              <a:p>
                <a:pPr lvl="1"/>
                <a:r>
                  <a:rPr lang="fa-IR" sz="2200" dirty="0"/>
                  <a:t>این امر زمینه پیچیده و گسترده در علم کامپیوتر است که در اینجا بطور مختصر با آن آشنا میشویم ولی پایه مباحث کامپایلر و رباتیک میباشد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4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892647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3-11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fa-IR" dirty="0"/>
                  <a:t>يكي از كاربرد هاي تطبيق الگو ، ويرايش متون است. كليه ويرايشگرها امكان جستجوي يك فايل براي يافتن يك رشته از حروف را فراهم مي كند.</a:t>
                </a:r>
              </a:p>
              <a:p>
                <a:r>
                  <a:rPr lang="fa-IR" dirty="0"/>
                  <a:t>در سيستم عامل </a:t>
                </a:r>
                <a:r>
                  <a:rPr lang="en-US" dirty="0">
                    <a:solidFill>
                      <a:srgbClr val="FF0000"/>
                    </a:solidFill>
                  </a:rPr>
                  <a:t>UNIX</a:t>
                </a:r>
                <a:r>
                  <a:rPr lang="fa-IR" dirty="0"/>
                  <a:t> دستور </a:t>
                </a:r>
                <a14:m>
                  <m:oMath xmlns:m="http://schemas.openxmlformats.org/officeDocument/2006/math">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𝑎𝑏</m:t>
                    </m:r>
                    <m:sSup>
                      <m:sSupPr>
                        <m:ctrlPr>
                          <a:rPr lang="en-US" i="1" dirty="0" smtClean="0">
                            <a:solidFill>
                              <a:srgbClr val="FF0000"/>
                            </a:solidFill>
                            <a:latin typeface="Cambria Math" panose="02040503050406030204" pitchFamily="18" charset="0"/>
                          </a:rPr>
                        </m:ctrlPr>
                      </m:sSupPr>
                      <m:e>
                        <m:r>
                          <a:rPr lang="en-US" i="1" dirty="0" smtClean="0">
                            <a:solidFill>
                              <a:srgbClr val="FF0000"/>
                            </a:solidFill>
                            <a:latin typeface="Cambria Math" panose="02040503050406030204" pitchFamily="18" charset="0"/>
                          </a:rPr>
                          <m:t>𝑎</m:t>
                        </m:r>
                      </m:e>
                      <m:sup>
                        <m:r>
                          <a:rPr lang="en-US" i="1" dirty="0" smtClean="0">
                            <a:solidFill>
                              <a:srgbClr val="FF0000"/>
                            </a:solidFill>
                            <a:latin typeface="Cambria Math" panose="02040503050406030204" pitchFamily="18" charset="0"/>
                          </a:rPr>
                          <m:t>∗</m:t>
                        </m:r>
                      </m:sup>
                    </m:sSup>
                    <m:r>
                      <a:rPr lang="en-US" i="1" dirty="0" smtClean="0">
                        <a:solidFill>
                          <a:srgbClr val="FF0000"/>
                        </a:solidFill>
                        <a:latin typeface="Cambria Math" panose="02040503050406030204" pitchFamily="18" charset="0"/>
                      </a:rPr>
                      <m:t>𝑐</m:t>
                    </m:r>
                    <m:r>
                      <a:rPr lang="en-US" i="1" dirty="0" smtClean="0">
                        <a:solidFill>
                          <a:srgbClr val="FF0000"/>
                        </a:solidFill>
                        <a:latin typeface="Cambria Math" panose="02040503050406030204" pitchFamily="18" charset="0"/>
                      </a:rPr>
                      <m:t>/ </m:t>
                    </m:r>
                  </m:oMath>
                </a14:m>
                <a:r>
                  <a:rPr lang="fa-IR" dirty="0"/>
                  <a:t> بعنوان دستور جستجوي فايل براي يافتن اولين مورد از رشته </a:t>
                </a:r>
                <a14:m>
                  <m:oMath xmlns:m="http://schemas.openxmlformats.org/officeDocument/2006/math">
                    <m:r>
                      <a:rPr lang="en-US" i="1" dirty="0" smtClean="0">
                        <a:solidFill>
                          <a:srgbClr val="FF0000"/>
                        </a:solidFill>
                        <a:latin typeface="Cambria Math" panose="02040503050406030204" pitchFamily="18" charset="0"/>
                      </a:rPr>
                      <m:t>𝑎𝑏</m:t>
                    </m:r>
                  </m:oMath>
                </a14:m>
                <a:r>
                  <a:rPr lang="fa-IR" dirty="0"/>
                  <a:t> و بدنبال آن هر تعداد </a:t>
                </a:r>
                <a14:m>
                  <m:oMath xmlns:m="http://schemas.openxmlformats.org/officeDocument/2006/math">
                    <m:r>
                      <a:rPr lang="en-US" i="1" dirty="0" smtClean="0">
                        <a:solidFill>
                          <a:srgbClr val="FF0000"/>
                        </a:solidFill>
                        <a:latin typeface="Cambria Math" panose="02040503050406030204" pitchFamily="18" charset="0"/>
                      </a:rPr>
                      <m:t>𝑎</m:t>
                    </m:r>
                  </m:oMath>
                </a14:m>
                <a:r>
                  <a:rPr lang="fa-IR" dirty="0"/>
                  <a:t> و بدنبال آن یک </a:t>
                </a:r>
                <a14:m>
                  <m:oMath xmlns:m="http://schemas.openxmlformats.org/officeDocument/2006/math">
                    <m:r>
                      <a:rPr lang="en-US" i="1" dirty="0" smtClean="0">
                        <a:solidFill>
                          <a:srgbClr val="FF0000"/>
                        </a:solidFill>
                        <a:latin typeface="Cambria Math" panose="02040503050406030204" pitchFamily="18" charset="0"/>
                      </a:rPr>
                      <m:t>𝑐</m:t>
                    </m:r>
                  </m:oMath>
                </a14:m>
                <a:r>
                  <a:rPr lang="fa-IR" dirty="0"/>
                  <a:t> تفسير مي شود.</a:t>
                </a:r>
              </a:p>
              <a:p>
                <a:r>
                  <a:rPr lang="fa-IR" dirty="0"/>
                  <a:t>یک وظیفه همراه با چالش در چنین کاربردی، نوشتن یک برنامه کارا برای تشخیص الگوهای رشته است. (نرم افزارهای اصلاح غلط املایی و یا جمله بندی از این دست هستند)</a:t>
                </a:r>
              </a:p>
              <a:p>
                <a:r>
                  <a:rPr lang="fa-IR" dirty="0"/>
                  <a:t>جستجو در یک فایل برای یافتن یک رشته داده شده یک تمرین برنامه سازی بسیار ساده است ولی در اینجا وضعیت پیچیده تر است.</a:t>
                </a:r>
              </a:p>
              <a:p>
                <a:r>
                  <a:rPr lang="fa-IR" dirty="0"/>
                  <a:t>ما با رشته هایی سروکار داریم که تعداد نامحدودی از الگوهای پیچیده را به دلخواه دارند. بعلاوه این الگوها از قبل ثابت نیستند و بعضاً در زمان اجرا ایجاد میشوند.</a:t>
                </a:r>
              </a:p>
              <a:p>
                <a:r>
                  <a:rPr lang="fa-IR" dirty="0"/>
                  <a:t>توصیف الگوها بخشی از ورودی است.</a:t>
                </a:r>
              </a:p>
              <a:p>
                <a:r>
                  <a:rPr lang="fa-IR" dirty="0"/>
                  <a:t>بنابراین فرایند تشخیص باید منعطف باشد که ما در این درس به هسته اصلی مربوط به تشخیص الگوها میپردازیم</a:t>
                </a:r>
              </a:p>
              <a:p>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4" r="-459" b="-9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4097685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موضوعات درسی</a:t>
            </a:r>
            <a:endParaRPr lang="en-US" dirty="0"/>
          </a:p>
        </p:txBody>
      </p:sp>
      <p:sp>
        <p:nvSpPr>
          <p:cNvPr id="3" name="Content Placeholder 2"/>
          <p:cNvSpPr>
            <a:spLocks noGrp="1"/>
          </p:cNvSpPr>
          <p:nvPr>
            <p:ph idx="1"/>
          </p:nvPr>
        </p:nvSpPr>
        <p:spPr/>
        <p:txBody>
          <a:bodyPr>
            <a:normAutofit/>
          </a:bodyPr>
          <a:lstStyle/>
          <a:p>
            <a:r>
              <a:rPr lang="fa-IR" sz="2800" dirty="0">
                <a:solidFill>
                  <a:srgbClr val="C00000"/>
                </a:solidFill>
              </a:rPr>
              <a:t>اگر الگوها بواسطه عبارات منظم مشخص شوند</a:t>
            </a:r>
            <a:r>
              <a:rPr lang="fa-IR" sz="2800" dirty="0"/>
              <a:t>، آنگاه برنامه تطبيق الگو مي تواند </a:t>
            </a:r>
            <a:endParaRPr lang="en-US" sz="2800" dirty="0"/>
          </a:p>
        </p:txBody>
      </p:sp>
      <p:graphicFrame>
        <p:nvGraphicFramePr>
          <p:cNvPr id="4" name="Diagram 3"/>
          <p:cNvGraphicFramePr/>
          <p:nvPr>
            <p:extLst>
              <p:ext uri="{D42A27DB-BD31-4B8C-83A1-F6EECF244321}">
                <p14:modId xmlns:p14="http://schemas.microsoft.com/office/powerpoint/2010/main" val="3283239324"/>
              </p:ext>
            </p:extLst>
          </p:nvPr>
        </p:nvGraphicFramePr>
        <p:xfrm>
          <a:off x="1918311" y="1883883"/>
          <a:ext cx="9451095" cy="4043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72788" y="2227497"/>
            <a:ext cx="478604" cy="646331"/>
          </a:xfrm>
          <a:prstGeom prst="rect">
            <a:avLst/>
          </a:prstGeom>
          <a:noFill/>
        </p:spPr>
        <p:txBody>
          <a:bodyPr wrap="square" rtlCol="0">
            <a:spAutoFit/>
          </a:bodyPr>
          <a:lstStyle/>
          <a:p>
            <a:r>
              <a:rPr lang="fa-IR" sz="3600" dirty="0">
                <a:solidFill>
                  <a:srgbClr val="C00000"/>
                </a:solidFill>
              </a:rPr>
              <a:t>1</a:t>
            </a:r>
            <a:endParaRPr lang="en-US" sz="3600" dirty="0">
              <a:solidFill>
                <a:srgbClr val="C00000"/>
              </a:solidFill>
            </a:endParaRPr>
          </a:p>
        </p:txBody>
      </p:sp>
      <p:sp>
        <p:nvSpPr>
          <p:cNvPr id="6" name="TextBox 5"/>
          <p:cNvSpPr txBox="1"/>
          <p:nvPr/>
        </p:nvSpPr>
        <p:spPr>
          <a:xfrm>
            <a:off x="2552817" y="3143181"/>
            <a:ext cx="478604" cy="646331"/>
          </a:xfrm>
          <a:prstGeom prst="rect">
            <a:avLst/>
          </a:prstGeom>
          <a:noFill/>
        </p:spPr>
        <p:txBody>
          <a:bodyPr wrap="square" rtlCol="0">
            <a:spAutoFit/>
          </a:bodyPr>
          <a:lstStyle/>
          <a:p>
            <a:r>
              <a:rPr lang="fa-IR" sz="3600" dirty="0">
                <a:solidFill>
                  <a:srgbClr val="C00000"/>
                </a:solidFill>
              </a:rPr>
              <a:t>2</a:t>
            </a:r>
            <a:endParaRPr lang="en-US" sz="3600" dirty="0">
              <a:solidFill>
                <a:srgbClr val="C00000"/>
              </a:solidFill>
            </a:endParaRPr>
          </a:p>
        </p:txBody>
      </p:sp>
      <p:sp>
        <p:nvSpPr>
          <p:cNvPr id="7" name="TextBox 6"/>
          <p:cNvSpPr txBox="1"/>
          <p:nvPr/>
        </p:nvSpPr>
        <p:spPr>
          <a:xfrm>
            <a:off x="2492854" y="4100957"/>
            <a:ext cx="478604" cy="646331"/>
          </a:xfrm>
          <a:prstGeom prst="rect">
            <a:avLst/>
          </a:prstGeom>
          <a:noFill/>
        </p:spPr>
        <p:txBody>
          <a:bodyPr wrap="square" rtlCol="0">
            <a:spAutoFit/>
          </a:bodyPr>
          <a:lstStyle/>
          <a:p>
            <a:r>
              <a:rPr lang="fa-IR" sz="3600" dirty="0">
                <a:solidFill>
                  <a:srgbClr val="C00000"/>
                </a:solidFill>
              </a:rPr>
              <a:t>3</a:t>
            </a:r>
            <a:endParaRPr lang="en-US" sz="3600" dirty="0">
              <a:solidFill>
                <a:srgbClr val="C00000"/>
              </a:solidFill>
            </a:endParaRPr>
          </a:p>
        </p:txBody>
      </p:sp>
      <p:sp>
        <p:nvSpPr>
          <p:cNvPr id="8" name="TextBox 7"/>
          <p:cNvSpPr txBox="1"/>
          <p:nvPr/>
        </p:nvSpPr>
        <p:spPr>
          <a:xfrm>
            <a:off x="2193589" y="5016641"/>
            <a:ext cx="478604" cy="646331"/>
          </a:xfrm>
          <a:prstGeom prst="rect">
            <a:avLst/>
          </a:prstGeom>
          <a:noFill/>
        </p:spPr>
        <p:txBody>
          <a:bodyPr wrap="square" rtlCol="0">
            <a:spAutoFit/>
          </a:bodyPr>
          <a:lstStyle/>
          <a:p>
            <a:r>
              <a:rPr lang="fa-IR" sz="3600" dirty="0">
                <a:solidFill>
                  <a:srgbClr val="C00000"/>
                </a:solidFill>
              </a:rPr>
              <a:t>4</a:t>
            </a:r>
            <a:endParaRPr lang="en-US" sz="3600" dirty="0">
              <a:solidFill>
                <a:srgbClr val="C00000"/>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628163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گرامرهاي منظم</a:t>
            </a:r>
            <a:endParaRPr lang="en-US" dirty="0"/>
          </a:p>
        </p:txBody>
      </p:sp>
      <p:sp>
        <p:nvSpPr>
          <p:cNvPr id="3" name="Content Placeholder 2"/>
          <p:cNvSpPr>
            <a:spLocks noGrp="1"/>
          </p:cNvSpPr>
          <p:nvPr>
            <p:ph idx="1"/>
          </p:nvPr>
        </p:nvSpPr>
        <p:spPr/>
        <p:txBody>
          <a:bodyPr>
            <a:normAutofit/>
          </a:bodyPr>
          <a:lstStyle/>
          <a:p>
            <a:r>
              <a:rPr lang="fa-IR" sz="2400" dirty="0"/>
              <a:t>گرامرها، يكي از راههاي توصيف زبانها مي باشند.</a:t>
            </a:r>
            <a:endParaRPr lang="en-US" sz="2400" dirty="0"/>
          </a:p>
          <a:p>
            <a:r>
              <a:rPr lang="fa-IR" sz="2400" dirty="0"/>
              <a:t>یکی از راه های توصیف زبانهای منظم استفاده از گرامرهای با ویژگی خاص است. </a:t>
            </a:r>
          </a:p>
          <a:p>
            <a:pPr lvl="1"/>
            <a:r>
              <a:rPr lang="fa-IR" sz="2000" dirty="0"/>
              <a:t>ماشین های متناهی و عبارات منظم دو روش شناخته شده برای توصیف زبان های منظم میباشند.</a:t>
            </a:r>
          </a:p>
          <a:p>
            <a:endParaRPr lang="fa-IR" sz="2400" dirty="0"/>
          </a:p>
          <a:p>
            <a:r>
              <a:rPr lang="fa-IR" sz="2400" dirty="0"/>
              <a:t>گرامرهایی که تا کنون با آنها آشنا شدیم، گرامرهای عام بودند. برای دقیقتر شدن مساله حالت های خاص گرامرها را درنظر میگیریم.</a:t>
            </a:r>
          </a:p>
          <a:p>
            <a:r>
              <a:rPr lang="fa-IR" sz="2400" b="1" dirty="0">
                <a:solidFill>
                  <a:srgbClr val="C00000"/>
                </a:solidFill>
              </a:rPr>
              <a:t>گرامرهای خطی راست و گرامرهای خطی چپ</a:t>
            </a:r>
            <a:endParaRPr lang="en-US" sz="2400" b="1" dirty="0">
              <a:solidFill>
                <a:srgbClr val="C0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257059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تعريف صوري يا رسمي گرامر (</a:t>
            </a:r>
            <a:r>
              <a:rPr lang="en-US" dirty="0"/>
              <a:t>Formal Definition</a:t>
            </a:r>
            <a:r>
              <a:rPr lang="fa-IR" dirty="0"/>
              <a:t>) – فصل اول</a:t>
            </a:r>
            <a:endParaRPr lang="en-US" dirty="0"/>
          </a:p>
        </p:txBody>
      </p:sp>
      <p:sp>
        <p:nvSpPr>
          <p:cNvPr id="3" name="Content Placeholder 2"/>
          <p:cNvSpPr>
            <a:spLocks noGrp="1"/>
          </p:cNvSpPr>
          <p:nvPr>
            <p:ph idx="1"/>
          </p:nvPr>
        </p:nvSpPr>
        <p:spPr>
          <a:xfrm>
            <a:off x="110191" y="1707776"/>
            <a:ext cx="11942547" cy="4337424"/>
          </a:xfrm>
        </p:spPr>
        <p:txBody>
          <a:bodyPr>
            <a:normAutofit fontScale="92500" lnSpcReduction="20000"/>
          </a:bodyPr>
          <a:lstStyle/>
          <a:p>
            <a:r>
              <a:rPr lang="fa-IR" sz="3200" dirty="0"/>
              <a:t>گرامر </a:t>
            </a:r>
            <a:r>
              <a:rPr lang="en-US" sz="3200" dirty="0"/>
              <a:t>G</a:t>
            </a:r>
          </a:p>
          <a:p>
            <a:r>
              <a:rPr lang="en-US" sz="3200" dirty="0"/>
              <a:t>V</a:t>
            </a:r>
            <a:r>
              <a:rPr lang="fa-IR" sz="3200" dirty="0"/>
              <a:t>: مجموعه متناهي از متغيرها</a:t>
            </a:r>
          </a:p>
          <a:p>
            <a:r>
              <a:rPr lang="en-US" sz="3200" dirty="0"/>
              <a:t>T</a:t>
            </a:r>
            <a:r>
              <a:rPr lang="fa-IR" sz="3200" dirty="0"/>
              <a:t>: مجموعه متناهي از نشانه ها (ترمينال)</a:t>
            </a:r>
          </a:p>
          <a:p>
            <a:r>
              <a:rPr lang="en-US" sz="3200" dirty="0"/>
              <a:t>S</a:t>
            </a:r>
            <a:r>
              <a:rPr lang="fa-IR" sz="3200" dirty="0"/>
              <a:t>: يك متغير خاص به نام نشانه شروع </a:t>
            </a:r>
          </a:p>
          <a:p>
            <a:r>
              <a:rPr lang="en-US" sz="3200" dirty="0"/>
              <a:t>P</a:t>
            </a:r>
            <a:r>
              <a:rPr lang="fa-IR" sz="3200" dirty="0"/>
              <a:t>: مجموعه متناهي از قوانين</a:t>
            </a:r>
          </a:p>
          <a:p>
            <a:r>
              <a:rPr lang="fa-IR" sz="3200" dirty="0"/>
              <a:t>فرض ميشود كه مجموعه هاي </a:t>
            </a:r>
            <a:r>
              <a:rPr lang="en-US" sz="3200" dirty="0"/>
              <a:t>V</a:t>
            </a:r>
            <a:r>
              <a:rPr lang="fa-IR" sz="3200" dirty="0"/>
              <a:t> و </a:t>
            </a:r>
            <a:r>
              <a:rPr lang="en-US" sz="3200" dirty="0"/>
              <a:t>T</a:t>
            </a:r>
            <a:r>
              <a:rPr lang="fa-IR" sz="3200" dirty="0"/>
              <a:t> غير تهي و مجزا (جدا از هم) مي باشند.</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3555891" y="1353833"/>
                <a:ext cx="382995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srgbClr val="C00000"/>
                          </a:solidFill>
                          <a:latin typeface="Cambria Math" panose="02040503050406030204" pitchFamily="18" charset="0"/>
                        </a:rPr>
                        <m:t>𝐺</m:t>
                      </m:r>
                      <m:r>
                        <a:rPr lang="en-US" sz="4000" i="1" dirty="0" smtClean="0">
                          <a:solidFill>
                            <a:srgbClr val="C00000"/>
                          </a:solidFill>
                          <a:latin typeface="Cambria Math" panose="02040503050406030204" pitchFamily="18" charset="0"/>
                        </a:rPr>
                        <m:t> = (</m:t>
                      </m:r>
                      <m:r>
                        <a:rPr lang="en-US" sz="4000" i="1" dirty="0" smtClean="0">
                          <a:solidFill>
                            <a:srgbClr val="C00000"/>
                          </a:solidFill>
                          <a:latin typeface="Cambria Math" panose="02040503050406030204" pitchFamily="18" charset="0"/>
                        </a:rPr>
                        <m:t>𝑉</m:t>
                      </m:r>
                      <m:r>
                        <a:rPr lang="en-US" sz="4000" i="1" dirty="0" smtClean="0">
                          <a:solidFill>
                            <a:srgbClr val="C00000"/>
                          </a:solidFill>
                          <a:latin typeface="Cambria Math" panose="02040503050406030204" pitchFamily="18" charset="0"/>
                        </a:rPr>
                        <m:t>,</m:t>
                      </m:r>
                      <m:r>
                        <a:rPr lang="en-US" sz="4000" i="1" dirty="0" smtClean="0">
                          <a:solidFill>
                            <a:srgbClr val="C00000"/>
                          </a:solidFill>
                          <a:latin typeface="Cambria Math" panose="02040503050406030204" pitchFamily="18" charset="0"/>
                        </a:rPr>
                        <m:t>𝑇</m:t>
                      </m:r>
                      <m:r>
                        <a:rPr lang="en-US" sz="4000" i="1" dirty="0" smtClean="0">
                          <a:solidFill>
                            <a:srgbClr val="C00000"/>
                          </a:solidFill>
                          <a:latin typeface="Cambria Math" panose="02040503050406030204" pitchFamily="18" charset="0"/>
                        </a:rPr>
                        <m:t>,</m:t>
                      </m:r>
                      <m:r>
                        <a:rPr lang="en-US" sz="4000" i="1" dirty="0" smtClean="0">
                          <a:solidFill>
                            <a:srgbClr val="C00000"/>
                          </a:solidFill>
                          <a:latin typeface="Cambria Math" panose="02040503050406030204" pitchFamily="18" charset="0"/>
                        </a:rPr>
                        <m:t>𝑆</m:t>
                      </m:r>
                      <m:r>
                        <a:rPr lang="en-US" sz="4000" i="1" dirty="0" smtClean="0">
                          <a:solidFill>
                            <a:srgbClr val="C00000"/>
                          </a:solidFill>
                          <a:latin typeface="Cambria Math" panose="02040503050406030204" pitchFamily="18" charset="0"/>
                        </a:rPr>
                        <m:t>,</m:t>
                      </m:r>
                      <m:r>
                        <a:rPr lang="en-US" sz="4000" i="1" dirty="0" smtClean="0">
                          <a:solidFill>
                            <a:srgbClr val="C00000"/>
                          </a:solidFill>
                          <a:latin typeface="Cambria Math" panose="02040503050406030204" pitchFamily="18" charset="0"/>
                        </a:rPr>
                        <m:t>𝑃</m:t>
                      </m:r>
                      <m:r>
                        <a:rPr lang="en-US" sz="4000" i="1" dirty="0" smtClean="0">
                          <a:solidFill>
                            <a:srgbClr val="C00000"/>
                          </a:solidFill>
                          <a:latin typeface="Cambria Math" panose="02040503050406030204" pitchFamily="18" charset="0"/>
                        </a:rPr>
                        <m:t>)</m:t>
                      </m:r>
                    </m:oMath>
                  </m:oMathPara>
                </a14:m>
                <a:endParaRPr lang="en-US" sz="4000" dirty="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555891" y="1353833"/>
                <a:ext cx="3829959" cy="707886"/>
              </a:xfrm>
              <a:prstGeom prst="rect">
                <a:avLst/>
              </a:prstGeom>
              <a:blipFill>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180005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گرامرهای خطی راست و گرامرهای خطی چپ</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fa-IR" sz="2400" b="1" dirty="0">
                    <a:solidFill>
                      <a:schemeClr val="accent1">
                        <a:lumMod val="50000"/>
                      </a:schemeClr>
                    </a:solidFill>
                  </a:rPr>
                  <a:t>گرامر خطی (</a:t>
                </a:r>
                <a:r>
                  <a:rPr lang="en-US" sz="2400" b="1" dirty="0">
                    <a:solidFill>
                      <a:schemeClr val="accent1">
                        <a:lumMod val="50000"/>
                      </a:schemeClr>
                    </a:solidFill>
                  </a:rPr>
                  <a:t>Linear </a:t>
                </a:r>
                <a:r>
                  <a:rPr lang="en-US" sz="2400" b="1" dirty="0" err="1">
                    <a:solidFill>
                      <a:schemeClr val="accent1">
                        <a:lumMod val="50000"/>
                      </a:schemeClr>
                    </a:solidFill>
                  </a:rPr>
                  <a:t>Grammer</a:t>
                </a:r>
                <a:r>
                  <a:rPr lang="fa-IR" sz="2400" b="1" dirty="0">
                    <a:solidFill>
                      <a:schemeClr val="accent1">
                        <a:lumMod val="50000"/>
                      </a:schemeClr>
                    </a:solidFill>
                  </a:rPr>
                  <a:t>) </a:t>
                </a:r>
                <a:r>
                  <a:rPr lang="fa-IR" dirty="0"/>
                  <a:t>گرامري است كه در آن حداكثر يك متغير مي تواند در</a:t>
                </a:r>
                <a:r>
                  <a:rPr lang="en-US" dirty="0"/>
                  <a:t> </a:t>
                </a:r>
                <a:r>
                  <a:rPr lang="fa-IR" dirty="0"/>
                  <a:t>سمت راست يك قانون يافت شود.</a:t>
                </a:r>
                <a:endParaRPr lang="fa-IR" sz="2400" dirty="0"/>
              </a:p>
              <a:p>
                <a:r>
                  <a:rPr lang="fa-IR" sz="2400" dirty="0"/>
                  <a:t>گرامر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را </a:t>
                </a:r>
                <a:r>
                  <a:rPr lang="fa-IR" sz="2400" b="1" dirty="0">
                    <a:solidFill>
                      <a:schemeClr val="accent1">
                        <a:lumMod val="50000"/>
                      </a:schemeClr>
                    </a:solidFill>
                  </a:rPr>
                  <a:t>خطی راست</a:t>
                </a:r>
                <a:r>
                  <a:rPr lang="fa-IR" sz="2400" dirty="0"/>
                  <a:t> گویند اگر همه قواعد آن بصورت زیر باشد:</a:t>
                </a:r>
              </a:p>
              <a:p>
                <a:pPr lvl="1"/>
                <a14:m>
                  <m:oMath xmlns:m="http://schemas.openxmlformats.org/officeDocument/2006/math">
                    <m:r>
                      <a:rPr lang="en-US" sz="2000" b="0" i="1" dirty="0" smtClean="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𝑥𝐵</m:t>
                    </m:r>
                  </m:oMath>
                </a14:m>
                <a:r>
                  <a:rPr lang="en-US" sz="2000" dirty="0"/>
                  <a:t> </a:t>
                </a:r>
                <a:r>
                  <a:rPr lang="fa-IR" sz="2000" dirty="0"/>
                  <a:t>  یا </a:t>
                </a:r>
                <a14:m>
                  <m:oMath xmlns:m="http://schemas.openxmlformats.org/officeDocument/2006/math">
                    <m:r>
                      <a:rPr lang="en-US" sz="2000" i="1" dirty="0" smtClean="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𝑥</m:t>
                    </m:r>
                  </m:oMath>
                </a14:m>
                <a:endParaRPr lang="fa-IR" sz="2000" dirty="0"/>
              </a:p>
              <a:p>
                <a:pPr lvl="1"/>
                <a14:m>
                  <m:oMath xmlns:m="http://schemas.openxmlformats.org/officeDocument/2006/math">
                    <m:r>
                      <a:rPr lang="en-US" sz="2000" b="0" i="1" dirty="0" smtClean="0">
                        <a:solidFill>
                          <a:srgbClr val="C00000"/>
                        </a:solidFill>
                        <a:latin typeface="Cambria Math" panose="02040503050406030204" pitchFamily="18" charset="0"/>
                      </a:rPr>
                      <m:t>𝐴</m:t>
                    </m:r>
                    <m:r>
                      <a:rPr lang="en-US" sz="2000" b="0" i="1" dirty="0" smtClean="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𝐵</m:t>
                    </m:r>
                    <m:r>
                      <a:rPr lang="en-US" sz="2000" b="0" i="1" dirty="0" smtClean="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rPr>
                      <m:t>𝑉</m:t>
                    </m:r>
                  </m:oMath>
                </a14:m>
                <a:r>
                  <a:rPr lang="en-US" sz="2000" dirty="0"/>
                  <a:t> </a:t>
                </a:r>
                <a:r>
                  <a:rPr lang="fa-IR" sz="2000" dirty="0"/>
                  <a:t> و</a:t>
                </a:r>
                <a14:m>
                  <m:oMath xmlns:m="http://schemas.openxmlformats.org/officeDocument/2006/math">
                    <m:r>
                      <a:rPr lang="en-US" sz="2000" b="0" i="1" dirty="0" smtClean="0">
                        <a:solidFill>
                          <a:srgbClr val="C00000"/>
                        </a:solidFill>
                        <a:latin typeface="Cambria Math" panose="02040503050406030204" pitchFamily="18" charset="0"/>
                      </a:rPr>
                      <m:t>𝑥</m:t>
                    </m:r>
                    <m:r>
                      <a:rPr lang="en-US" sz="2000" i="1" dirty="0">
                        <a:solidFill>
                          <a:srgbClr val="C00000"/>
                        </a:solidFill>
                        <a:latin typeface="Cambria Math" panose="02040503050406030204" pitchFamily="18" charset="0"/>
                        <a:ea typeface="Cambria Math" panose="02040503050406030204" pitchFamily="18" charset="0"/>
                      </a:rPr>
                      <m:t>∈</m:t>
                    </m:r>
                    <m:sSup>
                      <m:sSupPr>
                        <m:ctrlPr>
                          <a:rPr lang="en-US" sz="2000" b="0" i="1" dirty="0" smtClean="0">
                            <a:solidFill>
                              <a:srgbClr val="C00000"/>
                            </a:solidFill>
                            <a:latin typeface="Cambria Math" panose="02040503050406030204" pitchFamily="18" charset="0"/>
                            <a:ea typeface="Cambria Math" panose="02040503050406030204" pitchFamily="18" charset="0"/>
                          </a:rPr>
                        </m:ctrlPr>
                      </m:sSupPr>
                      <m:e>
                        <m:r>
                          <a:rPr lang="en-US" sz="2000" b="0" i="1" dirty="0" smtClean="0">
                            <a:solidFill>
                              <a:srgbClr val="C00000"/>
                            </a:solidFill>
                            <a:latin typeface="Cambria Math" panose="02040503050406030204" pitchFamily="18" charset="0"/>
                            <a:ea typeface="Cambria Math" panose="02040503050406030204" pitchFamily="18" charset="0"/>
                          </a:rPr>
                          <m:t>𝑇</m:t>
                        </m:r>
                      </m:e>
                      <m:sup>
                        <m:r>
                          <a:rPr lang="en-US" sz="2000" b="0" i="1" dirty="0" smtClean="0">
                            <a:solidFill>
                              <a:srgbClr val="C00000"/>
                            </a:solidFill>
                            <a:latin typeface="Cambria Math" panose="02040503050406030204" pitchFamily="18" charset="0"/>
                            <a:ea typeface="Cambria Math" panose="02040503050406030204" pitchFamily="18" charset="0"/>
                          </a:rPr>
                          <m:t>∗</m:t>
                        </m:r>
                      </m:sup>
                    </m:sSup>
                  </m:oMath>
                </a14:m>
                <a:endParaRPr lang="en-US" sz="2000" dirty="0"/>
              </a:p>
              <a:p>
                <a:r>
                  <a:rPr lang="fa-IR" sz="2400" dirty="0"/>
                  <a:t>و آنرا </a:t>
                </a:r>
                <a:r>
                  <a:rPr lang="fa-IR" sz="2400" b="1" dirty="0">
                    <a:solidFill>
                      <a:schemeClr val="accent1">
                        <a:lumMod val="50000"/>
                      </a:schemeClr>
                    </a:solidFill>
                  </a:rPr>
                  <a:t>خطی چپ</a:t>
                </a:r>
                <a:r>
                  <a:rPr lang="fa-IR" sz="2400" dirty="0"/>
                  <a:t> گویند اگر همه قواعد آن بصورت زیر باشد:</a:t>
                </a:r>
              </a:p>
              <a:p>
                <a:pPr lvl="1"/>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m:t>
                    </m:r>
                    <m:r>
                      <a:rPr lang="en-US" sz="2000" i="1" dirty="0">
                        <a:solidFill>
                          <a:srgbClr val="C00000"/>
                        </a:solidFill>
                        <a:latin typeface="Cambria Math" panose="02040503050406030204" pitchFamily="18" charset="0"/>
                        <a:ea typeface="Cambria Math" panose="02040503050406030204" pitchFamily="18" charset="0"/>
                      </a:rPr>
                      <m:t>𝑥</m:t>
                    </m:r>
                  </m:oMath>
                </a14:m>
                <a:r>
                  <a:rPr lang="en-US" sz="2000" dirty="0"/>
                  <a:t> </a:t>
                </a:r>
                <a:r>
                  <a:rPr lang="fa-IR" sz="2000" dirty="0"/>
                  <a:t>  یا </a:t>
                </a:r>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𝑥</m:t>
                    </m:r>
                  </m:oMath>
                </a14:m>
                <a:endParaRPr lang="fa-IR" sz="2000" dirty="0"/>
              </a:p>
              <a:p>
                <a:pPr lvl="1"/>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𝐵</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rPr>
                      <m:t>𝑉</m:t>
                    </m:r>
                  </m:oMath>
                </a14:m>
                <a:r>
                  <a:rPr lang="en-US" sz="2000" dirty="0"/>
                  <a:t> </a:t>
                </a:r>
                <a:r>
                  <a:rPr lang="fa-IR" sz="2000" dirty="0"/>
                  <a:t> و</a:t>
                </a:r>
                <a14:m>
                  <m:oMath xmlns:m="http://schemas.openxmlformats.org/officeDocument/2006/math">
                    <m:r>
                      <a:rPr lang="en-US" sz="2000" i="1" dirty="0">
                        <a:solidFill>
                          <a:srgbClr val="C00000"/>
                        </a:solidFill>
                        <a:latin typeface="Cambria Math" panose="02040503050406030204" pitchFamily="18" charset="0"/>
                      </a:rPr>
                      <m:t>𝑥</m:t>
                    </m:r>
                    <m:r>
                      <a:rPr lang="en-US" sz="2000" i="1" dirty="0">
                        <a:solidFill>
                          <a:srgbClr val="C00000"/>
                        </a:solidFill>
                        <a:latin typeface="Cambria Math" panose="02040503050406030204" pitchFamily="18" charset="0"/>
                        <a:ea typeface="Cambria Math" panose="02040503050406030204" pitchFamily="18" charset="0"/>
                      </a:rPr>
                      <m:t>∈</m:t>
                    </m:r>
                    <m:sSup>
                      <m:sSupPr>
                        <m:ctrlPr>
                          <a:rPr lang="en-US" sz="2000" i="1" dirty="0">
                            <a:solidFill>
                              <a:srgbClr val="C00000"/>
                            </a:solidFill>
                            <a:latin typeface="Cambria Math" panose="02040503050406030204" pitchFamily="18" charset="0"/>
                            <a:ea typeface="Cambria Math" panose="02040503050406030204" pitchFamily="18" charset="0"/>
                          </a:rPr>
                        </m:ctrlPr>
                      </m:sSupPr>
                      <m:e>
                        <m:r>
                          <a:rPr lang="en-US" sz="2000" i="1" dirty="0">
                            <a:solidFill>
                              <a:srgbClr val="C00000"/>
                            </a:solidFill>
                            <a:latin typeface="Cambria Math" panose="02040503050406030204" pitchFamily="18" charset="0"/>
                            <a:ea typeface="Cambria Math" panose="02040503050406030204" pitchFamily="18" charset="0"/>
                          </a:rPr>
                          <m:t>𝑇</m:t>
                        </m:r>
                      </m:e>
                      <m:sup>
                        <m:r>
                          <a:rPr lang="en-US" sz="2000" i="1" dirty="0">
                            <a:solidFill>
                              <a:srgbClr val="C00000"/>
                            </a:solidFill>
                            <a:latin typeface="Cambria Math" panose="02040503050406030204" pitchFamily="18" charset="0"/>
                            <a:ea typeface="Cambria Math" panose="02040503050406030204" pitchFamily="18" charset="0"/>
                          </a:rPr>
                          <m:t>∗</m:t>
                        </m:r>
                      </m:sup>
                    </m:sSup>
                  </m:oMath>
                </a14:m>
                <a:endParaRPr lang="en-US" sz="2400" dirty="0"/>
              </a:p>
              <a:p>
                <a:pPr lvl="1"/>
                <a:endParaRPr lang="en-US" sz="2400" dirty="0"/>
              </a:p>
              <a:p>
                <a:r>
                  <a:rPr lang="fa-IR" sz="2400" b="1" dirty="0">
                    <a:solidFill>
                      <a:srgbClr val="C00000"/>
                    </a:solidFill>
                  </a:rPr>
                  <a:t>یک گرامر منظم است اگر از نوع خطی راست و یا خطی چپ باشد.</a:t>
                </a:r>
              </a:p>
              <a:p>
                <a:r>
                  <a:rPr lang="fa-IR" sz="2400" dirty="0"/>
                  <a:t>توجه کنید که در گرامر منظم در هر قانون، حداکثر یک متغیر در سمت چپ و یا راست ظاهر میشود.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664" b="-21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4072485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عبارات منظم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fa-IR" dirty="0"/>
                  <a:t>زبانی منظم است که برای آن یک پذیرنده متناهی وجود داشته باشد.</a:t>
                </a:r>
              </a:p>
              <a:p>
                <a:r>
                  <a:rPr lang="fa-IR" dirty="0">
                    <a:solidFill>
                      <a:srgbClr val="7030A0"/>
                    </a:solidFill>
                  </a:rPr>
                  <a:t>يكي از راههاي توصيف زبانهاي منظم ، عبارات منظم ميباشد</a:t>
                </a:r>
                <a:r>
                  <a:rPr lang="en-US" dirty="0">
                    <a:solidFill>
                      <a:srgbClr val="7030A0"/>
                    </a:solidFill>
                  </a:rPr>
                  <a:t> </a:t>
                </a:r>
                <a:r>
                  <a:rPr lang="fa-IR" dirty="0">
                    <a:solidFill>
                      <a:srgbClr val="7030A0"/>
                    </a:solidFill>
                  </a:rPr>
                  <a:t> (در این خصوص در ادامه بیشتر صحبت خواهیم کرد)</a:t>
                </a:r>
                <a:endParaRPr lang="en-US" dirty="0">
                  <a:solidFill>
                    <a:srgbClr val="7030A0"/>
                  </a:solidFill>
                </a:endParaRPr>
              </a:p>
              <a:p>
                <a:r>
                  <a:rPr lang="fa-IR" dirty="0"/>
                  <a:t>عبارت منظم ، تركيبي از رشته هايي از حروف يك الفباي </a:t>
                </a:r>
                <a14:m>
                  <m:oMath xmlns:m="http://schemas.openxmlformats.org/officeDocument/2006/math">
                    <m:r>
                      <m:rPr>
                        <m:sty m:val="p"/>
                      </m:rPr>
                      <a:rPr lang="el-GR" sz="2800" i="1" dirty="0">
                        <a:solidFill>
                          <a:srgbClr val="C00000"/>
                        </a:solidFill>
                        <a:latin typeface="Cambria Math" panose="02040503050406030204" pitchFamily="18" charset="0"/>
                        <a:ea typeface="Cambria Math" panose="02040503050406030204" pitchFamily="18" charset="0"/>
                      </a:rPr>
                      <m:t>Σ</m:t>
                    </m:r>
                  </m:oMath>
                </a14:m>
                <a:r>
                  <a:rPr lang="fa-IR" dirty="0"/>
                  <a:t> و پراتنز و عملگرهاي </a:t>
                </a:r>
                <a:r>
                  <a:rPr lang="en-US" dirty="0"/>
                  <a:t>.</a:t>
                </a:r>
                <a:r>
                  <a:rPr lang="fa-IR" dirty="0"/>
                  <a:t> * +</a:t>
                </a:r>
              </a:p>
              <a:p>
                <a:r>
                  <a:rPr lang="fa-IR" sz="2400" b="1" dirty="0">
                    <a:solidFill>
                      <a:srgbClr val="FF0000"/>
                    </a:solidFill>
                  </a:rPr>
                  <a:t>تعریف 3-1: تعريف رسمي عبارات منظم</a:t>
                </a:r>
              </a:p>
              <a:p>
                <a:r>
                  <a:rPr lang="fa-IR" dirty="0"/>
                  <a:t>اگر </a:t>
                </a:r>
                <a14:m>
                  <m:oMath xmlns:m="http://schemas.openxmlformats.org/officeDocument/2006/math">
                    <m:r>
                      <m:rPr>
                        <m:sty m:val="p"/>
                      </m:rPr>
                      <a:rPr lang="el-GR" i="0" dirty="0" smtClean="0">
                        <a:latin typeface="Cambria Math" panose="02040503050406030204" pitchFamily="18" charset="0"/>
                      </a:rPr>
                      <m:t>Σ</m:t>
                    </m:r>
                    <m:r>
                      <a:rPr lang="el-GR" i="1" dirty="0">
                        <a:latin typeface="Cambria Math" panose="02040503050406030204" pitchFamily="18" charset="0"/>
                      </a:rPr>
                      <m:t> </m:t>
                    </m:r>
                  </m:oMath>
                </a14:m>
                <a:r>
                  <a:rPr lang="fa-IR" dirty="0"/>
                  <a:t> الفبا باشد، خواهيم داشت :</a:t>
                </a:r>
              </a:p>
              <a:p>
                <a:r>
                  <a:rPr lang="fa-IR" dirty="0"/>
                  <a:t>1) </a:t>
                </a:r>
                <a14:m>
                  <m:oMath xmlns:m="http://schemas.openxmlformats.org/officeDocument/2006/math">
                    <m:r>
                      <a:rPr lang="el-GR" i="1" dirty="0" smtClean="0">
                        <a:latin typeface="Cambria Math" panose="02040503050406030204" pitchFamily="18" charset="0"/>
                      </a:rPr>
                      <m:t>𝑎</m:t>
                    </m:r>
                    <m:r>
                      <a:rPr lang="el-GR" i="1" dirty="0" smtClean="0">
                        <a:latin typeface="Cambria Math" panose="02040503050406030204" pitchFamily="18" charset="0"/>
                      </a:rPr>
                      <m:t> є </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smtClean="0">
                        <a:latin typeface="Cambria Math" panose="02040503050406030204" pitchFamily="18" charset="0"/>
                        <a:ea typeface="Cambria Math" panose="02040503050406030204" pitchFamily="18" charset="0"/>
                      </a:rPr>
                      <m:t>∅</m:t>
                    </m:r>
                    <m:r>
                      <a:rPr lang="el-GR" i="1" dirty="0">
                        <a:latin typeface="Cambria Math" panose="02040503050406030204" pitchFamily="18" charset="0"/>
                      </a:rPr>
                      <m:t> ,</m:t>
                    </m:r>
                    <m:r>
                      <a:rPr lang="el-GR" i="1" dirty="0">
                        <a:latin typeface="Cambria Math" panose="02040503050406030204" pitchFamily="18" charset="0"/>
                      </a:rPr>
                      <m:t>𝜆</m:t>
                    </m:r>
                    <m:r>
                      <a:rPr lang="fa-IR" i="1" dirty="0" smtClean="0">
                        <a:latin typeface="Cambria Math" panose="02040503050406030204" pitchFamily="18" charset="0"/>
                      </a:rPr>
                      <m:t> </m:t>
                    </m:r>
                  </m:oMath>
                </a14:m>
                <a:r>
                  <a:rPr lang="fa-IR" dirty="0"/>
                  <a:t> </a:t>
                </a:r>
                <a:r>
                  <a:rPr lang="fa-IR" dirty="0">
                    <a:solidFill>
                      <a:srgbClr val="FF0000"/>
                    </a:solidFill>
                  </a:rPr>
                  <a:t>عبارات منظم ابتدايي </a:t>
                </a:r>
                <a:r>
                  <a:rPr lang="fa-IR" dirty="0"/>
                  <a:t>هستند.</a:t>
                </a:r>
              </a:p>
              <a:p>
                <a:r>
                  <a:rPr lang="fa-IR" dirty="0"/>
                  <a:t>2) اگر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i="1" dirty="0" smtClean="0">
                            <a:latin typeface="Cambria Math" panose="02040503050406030204" pitchFamily="18" charset="0"/>
                          </a:rPr>
                          <m:t>1</m:t>
                        </m:r>
                      </m:sub>
                    </m:sSub>
                  </m:oMath>
                </a14:m>
                <a:r>
                  <a:rPr lang="fa-IR" dirty="0"/>
                  <a:t> و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i="1" dirty="0" smtClean="0">
                            <a:latin typeface="Cambria Math" panose="02040503050406030204" pitchFamily="18" charset="0"/>
                          </a:rPr>
                          <m:t>2</m:t>
                        </m:r>
                      </m:sub>
                    </m:sSub>
                  </m:oMath>
                </a14:m>
                <a:r>
                  <a:rPr lang="fa-IR" dirty="0"/>
                  <a:t> عبارات منظم باشند آنگاه </a:t>
                </a:r>
                <a14:m>
                  <m:oMath xmlns:m="http://schemas.openxmlformats.org/officeDocument/2006/math">
                    <m:d>
                      <m:dPr>
                        <m:ctrlPr>
                          <a:rPr lang="pt-BR" i="1" dirty="0" smtClean="0">
                            <a:latin typeface="Cambria Math" panose="02040503050406030204" pitchFamily="18" charset="0"/>
                          </a:rPr>
                        </m:ctrlPr>
                      </m:dPr>
                      <m:e>
                        <m:sSub>
                          <m:sSubPr>
                            <m:ctrlPr>
                              <a:rPr lang="pt-BR" i="1" dirty="0" smtClean="0">
                                <a:latin typeface="Cambria Math" panose="02040503050406030204" pitchFamily="18" charset="0"/>
                              </a:rPr>
                            </m:ctrlPr>
                          </m:sSubPr>
                          <m:e>
                            <m:r>
                              <a:rPr lang="pt-BR" i="1" dirty="0" smtClean="0">
                                <a:latin typeface="Cambria Math" panose="02040503050406030204" pitchFamily="18" charset="0"/>
                              </a:rPr>
                              <m:t>𝑟</m:t>
                            </m:r>
                          </m:e>
                          <m:sub>
                            <m:r>
                              <a:rPr lang="pt-BR" i="1" dirty="0" smtClean="0">
                                <a:latin typeface="Cambria Math" panose="02040503050406030204" pitchFamily="18" charset="0"/>
                              </a:rPr>
                              <m:t>1</m:t>
                            </m:r>
                          </m:sub>
                        </m:sSub>
                      </m:e>
                    </m:d>
                    <m:r>
                      <a:rPr lang="en-US" b="0" i="1" dirty="0" smtClean="0">
                        <a:solidFill>
                          <a:srgbClr val="FF0000"/>
                        </a:solidFill>
                        <a:latin typeface="Cambria Math" panose="02040503050406030204" pitchFamily="18" charset="0"/>
                      </a:rPr>
                      <m:t>, </m:t>
                    </m:r>
                    <m:r>
                      <a:rPr lang="en-US" b="0" i="1" dirty="0" smtClean="0">
                        <a:latin typeface="Cambria Math" panose="02040503050406030204" pitchFamily="18" charset="0"/>
                      </a:rPr>
                      <m:t> </m:t>
                    </m:r>
                    <m:sSubSup>
                      <m:sSubSupPr>
                        <m:ctrlPr>
                          <a:rPr lang="pt-BR" i="1" dirty="0">
                            <a:latin typeface="Cambria Math" panose="02040503050406030204" pitchFamily="18" charset="0"/>
                          </a:rPr>
                        </m:ctrlPr>
                      </m:sSubSupPr>
                      <m:e>
                        <m:r>
                          <a:rPr lang="pt-BR" i="1" dirty="0">
                            <a:latin typeface="Cambria Math" panose="02040503050406030204" pitchFamily="18" charset="0"/>
                          </a:rPr>
                          <m:t>𝑟</m:t>
                        </m:r>
                      </m:e>
                      <m:sub>
                        <m:r>
                          <a:rPr lang="pt-BR" i="1" dirty="0">
                            <a:latin typeface="Cambria Math" panose="02040503050406030204" pitchFamily="18" charset="0"/>
                          </a:rPr>
                          <m:t>1</m:t>
                        </m:r>
                      </m:sub>
                      <m:sup>
                        <m:r>
                          <a:rPr lang="pt-BR" i="1" dirty="0">
                            <a:latin typeface="Cambria Math" panose="02040503050406030204" pitchFamily="18" charset="0"/>
                          </a:rPr>
                          <m:t>∗</m:t>
                        </m:r>
                      </m:sup>
                    </m:sSubSup>
                    <m:r>
                      <a:rPr lang="en-US" b="0" i="1" dirty="0" smtClean="0">
                        <a:latin typeface="Cambria Math" panose="02040503050406030204" pitchFamily="18" charset="0"/>
                      </a:rPr>
                      <m:t> </m:t>
                    </m:r>
                    <m:r>
                      <a:rPr lang="en-US" b="0" i="1" dirty="0" smtClean="0">
                        <a:solidFill>
                          <a:srgbClr val="FF0000"/>
                        </a:solidFill>
                        <a:latin typeface="Cambria Math" panose="02040503050406030204" pitchFamily="18" charset="0"/>
                      </a:rPr>
                      <m:t>,</m:t>
                    </m:r>
                    <m:r>
                      <a:rPr lang="en-US" b="0" i="1" dirty="0" smtClean="0">
                        <a:latin typeface="Cambria Math" panose="02040503050406030204" pitchFamily="18" charset="0"/>
                      </a:rPr>
                      <m:t> </m:t>
                    </m:r>
                    <m:sSub>
                      <m:sSubPr>
                        <m:ctrlPr>
                          <a:rPr lang="pt-BR" i="1" dirty="0">
                            <a:latin typeface="Cambria Math" panose="02040503050406030204" pitchFamily="18" charset="0"/>
                          </a:rPr>
                        </m:ctrlPr>
                      </m:sSubPr>
                      <m:e>
                        <m:r>
                          <a:rPr lang="pt-BR" i="1" dirty="0">
                            <a:latin typeface="Cambria Math" panose="02040503050406030204" pitchFamily="18" charset="0"/>
                          </a:rPr>
                          <m:t>𝑟</m:t>
                        </m:r>
                      </m:e>
                      <m:sub>
                        <m:r>
                          <a:rPr lang="pt-BR" i="1" dirty="0">
                            <a:latin typeface="Cambria Math" panose="02040503050406030204" pitchFamily="18" charset="0"/>
                          </a:rPr>
                          <m:t>1</m:t>
                        </m:r>
                      </m:sub>
                    </m:sSub>
                    <m:r>
                      <a:rPr lang="pt-BR" i="1" dirty="0">
                        <a:latin typeface="Cambria Math" panose="02040503050406030204" pitchFamily="18" charset="0"/>
                      </a:rPr>
                      <m:t>.</m:t>
                    </m:r>
                    <m:sSub>
                      <m:sSubPr>
                        <m:ctrlPr>
                          <a:rPr lang="pt-BR" i="1" dirty="0" smtClean="0">
                            <a:latin typeface="Cambria Math" panose="02040503050406030204" pitchFamily="18" charset="0"/>
                          </a:rPr>
                        </m:ctrlPr>
                      </m:sSubPr>
                      <m:e>
                        <m:r>
                          <a:rPr lang="pt-BR" i="1" dirty="0" smtClean="0">
                            <a:latin typeface="Cambria Math" panose="02040503050406030204" pitchFamily="18" charset="0"/>
                          </a:rPr>
                          <m:t>𝑟</m:t>
                        </m:r>
                      </m:e>
                      <m:sub>
                        <m:r>
                          <a:rPr lang="pt-BR" i="1" dirty="0" smtClean="0">
                            <a:latin typeface="Cambria Math" panose="02040503050406030204" pitchFamily="18" charset="0"/>
                          </a:rPr>
                          <m:t>2</m:t>
                        </m:r>
                      </m:sub>
                    </m:sSub>
                    <m:r>
                      <a:rPr lang="pt-BR" i="1" dirty="0" smtClean="0">
                        <a:solidFill>
                          <a:srgbClr val="FF0000"/>
                        </a:solidFill>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𝑟</m:t>
                        </m:r>
                      </m:e>
                      <m:sub>
                        <m:r>
                          <a:rPr lang="pt-BR" i="1" dirty="0">
                            <a:latin typeface="Cambria Math" panose="02040503050406030204" pitchFamily="18" charset="0"/>
                          </a:rPr>
                          <m:t>1</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𝑟</m:t>
                        </m:r>
                      </m:e>
                      <m:sub>
                        <m:r>
                          <a:rPr lang="pt-BR" i="1" dirty="0">
                            <a:latin typeface="Cambria Math" panose="02040503050406030204" pitchFamily="18" charset="0"/>
                          </a:rPr>
                          <m:t>2</m:t>
                        </m:r>
                      </m:sub>
                    </m:sSub>
                  </m:oMath>
                </a14:m>
                <a:r>
                  <a:rPr lang="fa-IR" dirty="0"/>
                  <a:t> منظم هستند.</a:t>
                </a:r>
                <a:endParaRPr lang="en-US" dirty="0"/>
              </a:p>
              <a:p>
                <a:r>
                  <a:rPr lang="fa-IR" dirty="0"/>
                  <a:t>3) رشته اي عبارت منظم است، اگر و فقط اگر بتوان آنرا از عبارات منظم ابتدايي با اعمال دفعات متناهي قانون 2 توليد كرد.</a:t>
                </a:r>
              </a:p>
              <a:p>
                <a:pPr lvl="1"/>
                <a:r>
                  <a:rPr lang="fa-IR" sz="2000" dirty="0"/>
                  <a:t>مثال: </a:t>
                </a:r>
                <a14:m>
                  <m:oMath xmlns:m="http://schemas.openxmlformats.org/officeDocument/2006/math">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err="1">
                                <a:latin typeface="Cambria Math" panose="02040503050406030204" pitchFamily="18" charset="0"/>
                              </a:rPr>
                              <m:t>𝑎</m:t>
                            </m:r>
                            <m:r>
                              <a:rPr lang="en-US" sz="2000" i="1" dirty="0" err="1">
                                <a:latin typeface="Cambria Math" panose="02040503050406030204" pitchFamily="18" charset="0"/>
                              </a:rPr>
                              <m:t>+</m:t>
                            </m:r>
                            <m:r>
                              <a:rPr lang="en-US" sz="2000" i="1" dirty="0" err="1">
                                <a:latin typeface="Cambria Math" panose="02040503050406030204" pitchFamily="18" charset="0"/>
                              </a:rPr>
                              <m:t>𝑏</m:t>
                            </m:r>
                            <m:r>
                              <a:rPr lang="en-US" sz="2000" i="1" dirty="0" err="1">
                                <a:latin typeface="Cambria Math" panose="02040503050406030204" pitchFamily="18" charset="0"/>
                              </a:rPr>
                              <m:t>.</m:t>
                            </m:r>
                            <m:r>
                              <a:rPr lang="en-US" sz="2000" i="1" dirty="0" err="1">
                                <a:latin typeface="Cambria Math" panose="02040503050406030204" pitchFamily="18" charset="0"/>
                              </a:rPr>
                              <m:t>𝑐</m:t>
                            </m:r>
                          </m:e>
                        </m:d>
                      </m:e>
                      <m:sup>
                        <m:r>
                          <a:rPr lang="en-US" sz="2000" i="1" dirty="0">
                            <a:latin typeface="Cambria Math" panose="02040503050406030204" pitchFamily="18" charset="0"/>
                          </a:rPr>
                          <m:t>∗</m:t>
                        </m:r>
                      </m:sup>
                    </m:sSup>
                    <m:r>
                      <a:rPr lang="en-US" sz="2000" i="1" dirty="0">
                        <a:latin typeface="Cambria Math" panose="02040503050406030204" pitchFamily="18" charset="0"/>
                      </a:rPr>
                      <m:t>. </m:t>
                    </m:r>
                    <m:d>
                      <m:dPr>
                        <m:ctrlPr>
                          <a:rPr lang="en-US" sz="2000" i="1" dirty="0">
                            <a:latin typeface="Cambria Math" panose="02040503050406030204" pitchFamily="18" charset="0"/>
                          </a:rPr>
                        </m:ctrlPr>
                      </m:dPr>
                      <m:e>
                        <m:r>
                          <a:rPr lang="en-US" sz="2000" i="1" dirty="0" err="1">
                            <a:latin typeface="Cambria Math" panose="02040503050406030204" pitchFamily="18" charset="0"/>
                          </a:rPr>
                          <m:t>𝑐</m:t>
                        </m:r>
                        <m:r>
                          <a:rPr lang="en-US" sz="2000" i="1" dirty="0" err="1">
                            <a:latin typeface="Cambria Math" panose="02040503050406030204" pitchFamily="18" charset="0"/>
                          </a:rPr>
                          <m:t>+</m:t>
                        </m:r>
                        <m:r>
                          <a:rPr lang="el-GR" sz="2000" i="1" dirty="0">
                            <a:latin typeface="Cambria Math" panose="02040503050406030204" pitchFamily="18" charset="0"/>
                            <a:ea typeface="Cambria Math" panose="02040503050406030204" pitchFamily="18" charset="0"/>
                          </a:rPr>
                          <m:t>∅</m:t>
                        </m:r>
                      </m:e>
                    </m:d>
                  </m:oMath>
                </a14:m>
                <a:r>
                  <a:rPr lang="fa-IR" sz="2000" dirty="0"/>
                  <a:t> منظم است ولی </a:t>
                </a:r>
                <a14:m>
                  <m:oMath xmlns:m="http://schemas.openxmlformats.org/officeDocument/2006/math">
                    <m:r>
                      <a:rPr lang="en-US" sz="2000" i="1" dirty="0" smtClean="0">
                        <a:latin typeface="Cambria Math" panose="02040503050406030204" pitchFamily="18" charset="0"/>
                      </a:rPr>
                      <m:t>(</m:t>
                    </m:r>
                    <m:r>
                      <a:rPr lang="en-US" sz="2000" i="1" dirty="0" err="1">
                        <a:latin typeface="Cambria Math" panose="02040503050406030204" pitchFamily="18" charset="0"/>
                      </a:rPr>
                      <m:t>𝑎</m:t>
                    </m:r>
                    <m:r>
                      <a:rPr lang="en-US" sz="2000" i="1" dirty="0" err="1">
                        <a:latin typeface="Cambria Math" panose="02040503050406030204" pitchFamily="18" charset="0"/>
                      </a:rPr>
                      <m:t>+</m:t>
                    </m:r>
                    <m:r>
                      <a:rPr lang="en-US" sz="2000" i="1" dirty="0" err="1">
                        <a:latin typeface="Cambria Math" panose="02040503050406030204" pitchFamily="18" charset="0"/>
                      </a:rPr>
                      <m:t>𝑏</m:t>
                    </m:r>
                    <m:r>
                      <a:rPr lang="en-US" sz="2000" i="1" dirty="0" smtClean="0">
                        <a:latin typeface="Cambria Math" panose="02040503050406030204" pitchFamily="18" charset="0"/>
                      </a:rPr>
                      <m:t>+)</m:t>
                    </m:r>
                    <m:r>
                      <a:rPr lang="fa-IR" sz="2000" i="1" dirty="0" smtClean="0">
                        <a:latin typeface="Cambria Math" panose="02040503050406030204" pitchFamily="18" charset="0"/>
                      </a:rPr>
                      <m:t> </m:t>
                    </m:r>
                  </m:oMath>
                </a14:m>
                <a:r>
                  <a:rPr lang="fa-IR" sz="2000" dirty="0"/>
                  <a:t>منظم نیست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766" b="-90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
        <p:nvSpPr>
          <p:cNvPr id="5" name="Rectangle 4"/>
          <p:cNvSpPr/>
          <p:nvPr/>
        </p:nvSpPr>
        <p:spPr>
          <a:xfrm>
            <a:off x="515700" y="514873"/>
            <a:ext cx="2221634" cy="369332"/>
          </a:xfrm>
          <a:prstGeom prst="rect">
            <a:avLst/>
          </a:prstGeom>
        </p:spPr>
        <p:txBody>
          <a:bodyPr wrap="none">
            <a:spAutoFit/>
          </a:bodyPr>
          <a:lstStyle/>
          <a:p>
            <a:r>
              <a:rPr lang="en-US" b="1" dirty="0"/>
              <a:t>Regular expression</a:t>
            </a:r>
          </a:p>
        </p:txBody>
      </p:sp>
    </p:spTree>
    <p:extLst>
      <p:ext uri="{BB962C8B-B14F-4D97-AF65-F5344CB8AC3E}">
        <p14:creationId xmlns:p14="http://schemas.microsoft.com/office/powerpoint/2010/main" val="664829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88" y="1168088"/>
                <a:ext cx="11799350" cy="4877112"/>
              </a:xfrm>
            </p:spPr>
            <p:txBody>
              <a:bodyPr>
                <a:normAutofit lnSpcReduction="10000"/>
              </a:bodyPr>
              <a:lstStyle/>
              <a:p>
                <a:r>
                  <a:rPr lang="fa-IR" sz="2400" dirty="0"/>
                  <a:t>گرامر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𝐺</m:t>
                        </m:r>
                      </m:e>
                      <m:sub>
                        <m:r>
                          <a:rPr lang="en-US" sz="2400" b="0" i="1" dirty="0" smtClean="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en-US" sz="2400" b="0" i="1" dirty="0" smtClean="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oMath>
                </a14:m>
                <a:r>
                  <a:rPr lang="fa-IR" sz="2400" dirty="0"/>
                  <a:t> ، </a:t>
                </a:r>
                <a:r>
                  <a:rPr lang="fa-IR" sz="2400" b="1" dirty="0">
                    <a:solidFill>
                      <a:schemeClr val="accent1">
                        <a:lumMod val="50000"/>
                      </a:schemeClr>
                    </a:solidFill>
                  </a:rPr>
                  <a:t>خطی راست</a:t>
                </a:r>
                <a:r>
                  <a:rPr lang="fa-IR" sz="2400" dirty="0"/>
                  <a:t> است:</a:t>
                </a:r>
              </a:p>
              <a:p>
                <a:endParaRPr lang="fa-IR" sz="2200" dirty="0"/>
              </a:p>
              <a:p>
                <a:r>
                  <a:rPr lang="fa-IR" sz="2200" dirty="0"/>
                  <a:t>گرامر </a:t>
                </a:r>
                <a:r>
                  <a:rPr lang="fa-IR" sz="2400" dirty="0"/>
                  <a:t>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𝐺</m:t>
                        </m:r>
                      </m:e>
                      <m:sub>
                        <m:r>
                          <a:rPr lang="en-US"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𝑆</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𝑆</m:t>
                        </m:r>
                      </m:e>
                      <m:sub>
                        <m:r>
                          <a:rPr lang="en-US"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𝑎</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𝑏</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en-US"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oMath>
                </a14:m>
                <a:r>
                  <a:rPr lang="fa-IR" sz="2400" dirty="0"/>
                  <a:t> ، </a:t>
                </a:r>
                <a:r>
                  <a:rPr lang="fa-IR" sz="2400" b="1" dirty="0">
                    <a:solidFill>
                      <a:schemeClr val="accent1">
                        <a:lumMod val="50000"/>
                      </a:schemeClr>
                    </a:solidFill>
                  </a:rPr>
                  <a:t>خطی چپ</a:t>
                </a:r>
                <a:r>
                  <a:rPr lang="fa-IR" sz="2400" dirty="0"/>
                  <a:t>است:</a:t>
                </a:r>
              </a:p>
              <a:p>
                <a:endParaRPr lang="fa-IR" sz="2200" dirty="0"/>
              </a:p>
              <a:p>
                <a:endParaRPr lang="fa-IR" sz="2200" dirty="0"/>
              </a:p>
              <a:p>
                <a:r>
                  <a:rPr lang="fa-IR" b="1" dirty="0">
                    <a:solidFill>
                      <a:srgbClr val="7030A0"/>
                    </a:solidFill>
                  </a:rPr>
                  <a:t>گرامرهای </a:t>
                </a:r>
                <a14:m>
                  <m:oMath xmlns:m="http://schemas.openxmlformats.org/officeDocument/2006/math">
                    <m:sSub>
                      <m:sSubPr>
                        <m:ctrlPr>
                          <a:rPr lang="en-US" b="1" i="1" dirty="0" smtClean="0">
                            <a:solidFill>
                              <a:srgbClr val="7030A0"/>
                            </a:solidFill>
                            <a:latin typeface="Cambria Math" panose="02040503050406030204" pitchFamily="18" charset="0"/>
                          </a:rPr>
                        </m:ctrlPr>
                      </m:sSubPr>
                      <m:e>
                        <m:r>
                          <a:rPr lang="en-US" b="1" i="1" dirty="0" smtClean="0">
                            <a:solidFill>
                              <a:srgbClr val="7030A0"/>
                            </a:solidFill>
                            <a:latin typeface="Cambria Math" panose="02040503050406030204" pitchFamily="18" charset="0"/>
                          </a:rPr>
                          <m:t>𝑮</m:t>
                        </m:r>
                      </m:e>
                      <m:sub>
                        <m:r>
                          <a:rPr lang="en-US" b="1" i="1" dirty="0" smtClean="0">
                            <a:solidFill>
                              <a:srgbClr val="7030A0"/>
                            </a:solidFill>
                            <a:latin typeface="Cambria Math" panose="02040503050406030204" pitchFamily="18" charset="0"/>
                          </a:rPr>
                          <m:t>𝟏</m:t>
                        </m:r>
                      </m:sub>
                    </m:sSub>
                  </m:oMath>
                </a14:m>
                <a:r>
                  <a:rPr lang="fa-IR" b="1" dirty="0">
                    <a:solidFill>
                      <a:srgbClr val="7030A0"/>
                    </a:solidFill>
                  </a:rPr>
                  <a:t>و </a:t>
                </a:r>
                <a14:m>
                  <m:oMath xmlns:m="http://schemas.openxmlformats.org/officeDocument/2006/math">
                    <m:sSub>
                      <m:sSubPr>
                        <m:ctrlPr>
                          <a:rPr lang="en-US" b="1" i="1" dirty="0" smtClean="0">
                            <a:solidFill>
                              <a:srgbClr val="7030A0"/>
                            </a:solidFill>
                            <a:latin typeface="Cambria Math" panose="02040503050406030204" pitchFamily="18" charset="0"/>
                          </a:rPr>
                        </m:ctrlPr>
                      </m:sSubPr>
                      <m:e>
                        <m:r>
                          <a:rPr lang="en-US" b="1" i="1" dirty="0" smtClean="0">
                            <a:solidFill>
                              <a:srgbClr val="7030A0"/>
                            </a:solidFill>
                            <a:latin typeface="Cambria Math" panose="02040503050406030204" pitchFamily="18" charset="0"/>
                          </a:rPr>
                          <m:t>𝑮</m:t>
                        </m:r>
                      </m:e>
                      <m:sub>
                        <m:r>
                          <a:rPr lang="en-US" b="1" i="1" dirty="0" smtClean="0">
                            <a:solidFill>
                              <a:srgbClr val="7030A0"/>
                            </a:solidFill>
                            <a:latin typeface="Cambria Math" panose="02040503050406030204" pitchFamily="18" charset="0"/>
                          </a:rPr>
                          <m:t>𝟐</m:t>
                        </m:r>
                      </m:sub>
                    </m:sSub>
                  </m:oMath>
                </a14:m>
                <a:r>
                  <a:rPr lang="fa-IR" b="1" dirty="0">
                    <a:solidFill>
                      <a:srgbClr val="7030A0"/>
                    </a:solidFill>
                  </a:rPr>
                  <a:t> هر دو منظم هستند.</a:t>
                </a:r>
              </a:p>
              <a:p>
                <a:endParaRPr lang="fa-IR" dirty="0"/>
              </a:p>
              <a:p>
                <a14:m>
                  <m:oMath xmlns:m="http://schemas.openxmlformats.org/officeDocument/2006/math">
                    <m:sSub>
                      <m:sSubPr>
                        <m:ctrlPr>
                          <a:rPr lang="en-US" sz="2100" i="1" dirty="0" smtClean="0">
                            <a:solidFill>
                              <a:srgbClr val="C00000"/>
                            </a:solidFill>
                            <a:latin typeface="Cambria Math" panose="02040503050406030204" pitchFamily="18" charset="0"/>
                          </a:rPr>
                        </m:ctrlPr>
                      </m:sSubPr>
                      <m:e>
                        <m:r>
                          <a:rPr lang="en-US" sz="2100" i="1" dirty="0" smtClean="0">
                            <a:solidFill>
                              <a:srgbClr val="C00000"/>
                            </a:solidFill>
                            <a:latin typeface="Cambria Math" panose="02040503050406030204" pitchFamily="18" charset="0"/>
                          </a:rPr>
                          <m:t>𝐺</m:t>
                        </m:r>
                      </m:e>
                      <m:sub>
                        <m:r>
                          <a:rPr lang="en-US" sz="2100" i="1" dirty="0" smtClean="0">
                            <a:solidFill>
                              <a:srgbClr val="C00000"/>
                            </a:solidFill>
                            <a:latin typeface="Cambria Math" panose="02040503050406030204" pitchFamily="18" charset="0"/>
                          </a:rPr>
                          <m:t>3</m:t>
                        </m:r>
                      </m:sub>
                    </m:sSub>
                    <m:r>
                      <a:rPr lang="en-US" sz="2100" i="1" dirty="0" smtClean="0">
                        <a:solidFill>
                          <a:srgbClr val="C00000"/>
                        </a:solidFill>
                        <a:latin typeface="Cambria Math" panose="02040503050406030204" pitchFamily="18" charset="0"/>
                      </a:rPr>
                      <m:t>=</m:t>
                    </m:r>
                    <m:d>
                      <m:dPr>
                        <m:ctrlPr>
                          <a:rPr lang="en-US" sz="2100" i="1" dirty="0" smtClean="0">
                            <a:solidFill>
                              <a:srgbClr val="C00000"/>
                            </a:solidFill>
                            <a:latin typeface="Cambria Math" panose="02040503050406030204" pitchFamily="18" charset="0"/>
                          </a:rPr>
                        </m:ctrlPr>
                      </m:dPr>
                      <m:e>
                        <m:d>
                          <m:dPr>
                            <m:begChr m:val="{"/>
                            <m:endChr m:val="}"/>
                            <m:ctrlPr>
                              <a:rPr lang="en-US" sz="2100" i="1" dirty="0" smtClean="0">
                                <a:solidFill>
                                  <a:srgbClr val="C00000"/>
                                </a:solidFill>
                                <a:latin typeface="Cambria Math" panose="02040503050406030204" pitchFamily="18" charset="0"/>
                              </a:rPr>
                            </m:ctrlPr>
                          </m:dPr>
                          <m:e>
                            <m:r>
                              <a:rPr lang="en-US" sz="2100" i="1" dirty="0">
                                <a:solidFill>
                                  <a:srgbClr val="C00000"/>
                                </a:solidFill>
                                <a:latin typeface="Cambria Math" panose="02040503050406030204" pitchFamily="18" charset="0"/>
                              </a:rPr>
                              <m:t>𝑆</m:t>
                            </m:r>
                            <m:r>
                              <a:rPr lang="en-US" sz="2100" i="1" dirty="0">
                                <a:solidFill>
                                  <a:srgbClr val="C00000"/>
                                </a:solidFill>
                                <a:latin typeface="Cambria Math" panose="02040503050406030204" pitchFamily="18" charset="0"/>
                              </a:rPr>
                              <m:t>,</m:t>
                            </m:r>
                            <m:r>
                              <a:rPr lang="en-US" sz="2100" i="1" dirty="0">
                                <a:solidFill>
                                  <a:srgbClr val="C00000"/>
                                </a:solidFill>
                                <a:latin typeface="Cambria Math" panose="02040503050406030204" pitchFamily="18" charset="0"/>
                              </a:rPr>
                              <m:t>𝐴</m:t>
                            </m:r>
                            <m:r>
                              <a:rPr lang="en-US" sz="2100" i="1" dirty="0">
                                <a:solidFill>
                                  <a:srgbClr val="C00000"/>
                                </a:solidFill>
                                <a:latin typeface="Cambria Math" panose="02040503050406030204" pitchFamily="18" charset="0"/>
                              </a:rPr>
                              <m:t>,</m:t>
                            </m:r>
                            <m:r>
                              <a:rPr lang="en-US" sz="2100" i="1" dirty="0">
                                <a:solidFill>
                                  <a:srgbClr val="C00000"/>
                                </a:solidFill>
                                <a:latin typeface="Cambria Math" panose="02040503050406030204" pitchFamily="18" charset="0"/>
                              </a:rPr>
                              <m:t>𝐵</m:t>
                            </m:r>
                          </m:e>
                        </m:d>
                        <m:r>
                          <a:rPr lang="en-US" sz="2100" i="1" dirty="0">
                            <a:solidFill>
                              <a:srgbClr val="C00000"/>
                            </a:solidFill>
                            <a:latin typeface="Cambria Math" panose="02040503050406030204" pitchFamily="18" charset="0"/>
                          </a:rPr>
                          <m:t>,</m:t>
                        </m:r>
                        <m:d>
                          <m:dPr>
                            <m:begChr m:val="{"/>
                            <m:endChr m:val="}"/>
                            <m:ctrlPr>
                              <a:rPr lang="en-US" sz="2100" i="1" dirty="0">
                                <a:solidFill>
                                  <a:srgbClr val="C00000"/>
                                </a:solidFill>
                                <a:latin typeface="Cambria Math" panose="02040503050406030204" pitchFamily="18" charset="0"/>
                              </a:rPr>
                            </m:ctrlPr>
                          </m:dPr>
                          <m:e>
                            <m:r>
                              <a:rPr lang="en-US" sz="2100" i="1" dirty="0" err="1">
                                <a:solidFill>
                                  <a:srgbClr val="C00000"/>
                                </a:solidFill>
                                <a:latin typeface="Cambria Math" panose="02040503050406030204" pitchFamily="18" charset="0"/>
                              </a:rPr>
                              <m:t>𝑎</m:t>
                            </m:r>
                            <m:r>
                              <a:rPr lang="en-US" sz="2100" i="1" dirty="0" err="1">
                                <a:solidFill>
                                  <a:srgbClr val="C00000"/>
                                </a:solidFill>
                                <a:latin typeface="Cambria Math" panose="02040503050406030204" pitchFamily="18" charset="0"/>
                              </a:rPr>
                              <m:t>,</m:t>
                            </m:r>
                            <m:r>
                              <a:rPr lang="en-US" sz="2100" i="1" dirty="0" err="1">
                                <a:solidFill>
                                  <a:srgbClr val="C00000"/>
                                </a:solidFill>
                                <a:latin typeface="Cambria Math" panose="02040503050406030204" pitchFamily="18" charset="0"/>
                              </a:rPr>
                              <m:t>𝑏</m:t>
                            </m:r>
                          </m:e>
                        </m:d>
                        <m:r>
                          <a:rPr lang="en-US" sz="2100" i="1" dirty="0">
                            <a:solidFill>
                              <a:srgbClr val="C00000"/>
                            </a:solidFill>
                            <a:latin typeface="Cambria Math" panose="02040503050406030204" pitchFamily="18" charset="0"/>
                          </a:rPr>
                          <m:t>,</m:t>
                        </m:r>
                        <m:r>
                          <a:rPr lang="en-US" sz="2100" i="1" dirty="0">
                            <a:solidFill>
                              <a:srgbClr val="C00000"/>
                            </a:solidFill>
                            <a:latin typeface="Cambria Math" panose="02040503050406030204" pitchFamily="18" charset="0"/>
                          </a:rPr>
                          <m:t>𝑆</m:t>
                        </m:r>
                        <m:r>
                          <a:rPr lang="en-US" sz="2100" i="1" dirty="0">
                            <a:solidFill>
                              <a:srgbClr val="C00000"/>
                            </a:solidFill>
                            <a:latin typeface="Cambria Math" panose="02040503050406030204" pitchFamily="18" charset="0"/>
                          </a:rPr>
                          <m:t>,</m:t>
                        </m:r>
                        <m:sSub>
                          <m:sSubPr>
                            <m:ctrlPr>
                              <a:rPr lang="fa-IR" sz="2100" b="0" i="1" dirty="0" smtClean="0">
                                <a:solidFill>
                                  <a:srgbClr val="C00000"/>
                                </a:solidFill>
                                <a:latin typeface="Cambria Math" panose="02040503050406030204" pitchFamily="18" charset="0"/>
                              </a:rPr>
                            </m:ctrlPr>
                          </m:sSubPr>
                          <m:e>
                            <m:r>
                              <a:rPr lang="en-US" sz="2100" i="1" dirty="0">
                                <a:solidFill>
                                  <a:srgbClr val="C00000"/>
                                </a:solidFill>
                                <a:latin typeface="Cambria Math" panose="02040503050406030204" pitchFamily="18" charset="0"/>
                              </a:rPr>
                              <m:t>𝑃</m:t>
                            </m:r>
                          </m:e>
                          <m:sub>
                            <m:r>
                              <a:rPr lang="fa-IR" sz="2100" b="0" i="1" dirty="0" smtClean="0">
                                <a:solidFill>
                                  <a:srgbClr val="C00000"/>
                                </a:solidFill>
                                <a:latin typeface="Cambria Math" panose="02040503050406030204" pitchFamily="18" charset="0"/>
                              </a:rPr>
                              <m:t>3</m:t>
                            </m:r>
                          </m:sub>
                        </m:sSub>
                      </m:e>
                    </m:d>
                  </m:oMath>
                </a14:m>
                <a:r>
                  <a:rPr lang="fa-IR" sz="2100" dirty="0"/>
                  <a:t> با توابع انتقال زیر یک گرامر خطی است ولی منظم نیست</a:t>
                </a:r>
              </a:p>
              <a:p>
                <a:endParaRPr lang="en-US" sz="2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r="-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14895" y="1445413"/>
                <a:ext cx="3055708" cy="523220"/>
              </a:xfrm>
              <a:prstGeom prst="rect">
                <a:avLst/>
              </a:prstGeom>
            </p:spPr>
            <p:txBody>
              <a:bodyPr wrap="none">
                <a:spAutoFit/>
              </a:bodyPr>
              <a:lstStyle/>
              <a:p>
                <a:pPr lvl="1"/>
                <a14:m>
                  <m:oMath xmlns:m="http://schemas.openxmlformats.org/officeDocument/2006/math">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𝑃</m:t>
                        </m:r>
                      </m:e>
                      <m:sub>
                        <m:r>
                          <a:rPr lang="en-US" sz="2800" i="1" dirty="0">
                            <a:solidFill>
                              <a:srgbClr val="C00000"/>
                            </a:solidFill>
                            <a:latin typeface="Cambria Math" panose="02040503050406030204" pitchFamily="18" charset="0"/>
                          </a:rPr>
                          <m:t>1</m:t>
                        </m:r>
                      </m:sub>
                    </m:sSub>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𝑎𝑏𝑆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𝑎</m:t>
                    </m:r>
                  </m:oMath>
                </a14:m>
                <a:r>
                  <a:rPr lang="en-US" sz="2800" dirty="0"/>
                  <a:t> </a:t>
                </a:r>
                <a:r>
                  <a:rPr lang="fa-IR" sz="2800" dirty="0"/>
                  <a:t>  </a:t>
                </a:r>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3514895" y="1445413"/>
                <a:ext cx="3055708" cy="523220"/>
              </a:xfrm>
              <a:prstGeom prst="rect">
                <a:avLst/>
              </a:prstGeom>
              <a:blipFill>
                <a:blip r:embed="rId3"/>
                <a:stretch>
                  <a:fillRect t="-12791" r="-2794"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14895" y="2630030"/>
                <a:ext cx="2621295"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en-US" sz="2400" i="1" dirty="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d>
                        <m:dPr>
                          <m:begChr m:val="{"/>
                          <m:endChr m:val=""/>
                          <m:ctrlPr>
                            <a:rPr lang="en-US" sz="2400" i="1" dirty="0">
                              <a:solidFill>
                                <a:srgbClr val="C00000"/>
                              </a:solidFill>
                              <a:latin typeface="Cambria Math" panose="02040503050406030204" pitchFamily="18" charset="0"/>
                            </a:rPr>
                          </m:ctrlPr>
                        </m:dPr>
                        <m:e>
                          <m:m>
                            <m:mPr>
                              <m:mcs>
                                <m:mc>
                                  <m:mcPr>
                                    <m:count m:val="1"/>
                                    <m:mcJc m:val="center"/>
                                  </m:mcPr>
                                </m:mc>
                              </m:mcs>
                              <m:ctrlPr>
                                <a:rPr lang="en-US" sz="2400" i="1" dirty="0">
                                  <a:solidFill>
                                    <a:srgbClr val="C00000"/>
                                  </a:solidFill>
                                  <a:latin typeface="Cambria Math" panose="02040503050406030204" pitchFamily="18" charset="0"/>
                                  <a:ea typeface="Cambria Math" panose="02040503050406030204" pitchFamily="18" charset="0"/>
                                </a:rPr>
                              </m:ctrlPr>
                            </m:mPr>
                            <m:mr>
                              <m:e>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𝑆</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𝑎𝑏</m:t>
                                </m:r>
                              </m:e>
                            </m:mr>
                            <m:m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𝑆</m:t>
                                    </m:r>
                                  </m:e>
                                  <m:sub>
                                    <m:r>
                                      <a:rPr lang="en-US" sz="2400" i="1" dirty="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𝑆</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𝑎𝑏</m:t>
                                </m:r>
                                <m:r>
                                  <a:rPr lang="en-US" sz="2400" i="1" dirty="0" smtClean="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𝑆</m:t>
                                    </m:r>
                                  </m:e>
                                  <m:sub>
                                    <m:r>
                                      <a:rPr lang="en-US" sz="2400" i="1" dirty="0">
                                        <a:solidFill>
                                          <a:srgbClr val="C00000"/>
                                        </a:solidFill>
                                        <a:latin typeface="Cambria Math" panose="02040503050406030204" pitchFamily="18" charset="0"/>
                                        <a:ea typeface="Cambria Math" panose="02040503050406030204" pitchFamily="18" charset="0"/>
                                      </a:rPr>
                                      <m:t>2</m:t>
                                    </m:r>
                                  </m:sub>
                                </m:sSub>
                              </m:e>
                            </m:mr>
                            <m:m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𝑆</m:t>
                                    </m:r>
                                  </m:e>
                                  <m:sub>
                                    <m:r>
                                      <a:rPr lang="en-US" sz="2400" i="1" dirty="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m:t>
                                </m:r>
                              </m:e>
                            </m:mr>
                          </m:m>
                        </m:e>
                      </m:d>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3514895" y="2630030"/>
                <a:ext cx="2621295" cy="12714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22479" y="4773762"/>
                <a:ext cx="2493760"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fa-IR" sz="2400" b="0" i="1" dirty="0" smtClean="0">
                              <a:solidFill>
                                <a:srgbClr val="C00000"/>
                              </a:solidFill>
                              <a:latin typeface="Cambria Math" panose="02040503050406030204" pitchFamily="18" charset="0"/>
                            </a:rPr>
                            <m:t>3</m:t>
                          </m:r>
                        </m:sub>
                      </m:sSub>
                      <m:r>
                        <a:rPr lang="en-US" sz="2400" i="1" dirty="0">
                          <a:solidFill>
                            <a:srgbClr val="C00000"/>
                          </a:solidFill>
                          <a:latin typeface="Cambria Math" panose="02040503050406030204" pitchFamily="18" charset="0"/>
                        </a:rPr>
                        <m:t>:</m:t>
                      </m:r>
                      <m:d>
                        <m:dPr>
                          <m:begChr m:val="{"/>
                          <m:endChr m:val=""/>
                          <m:ctrlPr>
                            <a:rPr lang="en-US" sz="2400" i="1" dirty="0">
                              <a:solidFill>
                                <a:srgbClr val="C00000"/>
                              </a:solidFill>
                              <a:latin typeface="Cambria Math" panose="02040503050406030204" pitchFamily="18" charset="0"/>
                            </a:rPr>
                          </m:ctrlPr>
                        </m:dPr>
                        <m:e>
                          <m:m>
                            <m:mPr>
                              <m:mcs>
                                <m:mc>
                                  <m:mcPr>
                                    <m:count m:val="1"/>
                                    <m:mcJc m:val="center"/>
                                  </m:mcPr>
                                </m:mc>
                              </m:mcs>
                              <m:ctrlPr>
                                <a:rPr lang="en-US" sz="2400" i="1" dirty="0" smtClean="0">
                                  <a:solidFill>
                                    <a:srgbClr val="C00000"/>
                                  </a:solidFill>
                                  <a:latin typeface="Cambria Math" panose="02040503050406030204" pitchFamily="18" charset="0"/>
                                  <a:ea typeface="Cambria Math" panose="02040503050406030204" pitchFamily="18" charset="0"/>
                                </a:rPr>
                              </m:ctrlPr>
                            </m:mPr>
                            <m:mr>
                              <m:e>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𝐴</m:t>
                                </m:r>
                                <m:r>
                                  <a:rPr lang="en-US" sz="2400" i="1" dirty="0">
                                    <a:solidFill>
                                      <a:srgbClr val="C00000"/>
                                    </a:solidFill>
                                    <a:latin typeface="Cambria Math" panose="02040503050406030204" pitchFamily="18" charset="0"/>
                                  </a:rPr>
                                  <m:t> </m:t>
                                </m:r>
                              </m:e>
                            </m:mr>
                            <m:mr>
                              <m:e>
                                <m:r>
                                  <a:rPr lang="en-US" sz="2400" i="1" dirty="0">
                                    <a:solidFill>
                                      <a:srgbClr val="C00000"/>
                                    </a:solidFill>
                                    <a:latin typeface="Cambria Math" panose="02040503050406030204" pitchFamily="18" charset="0"/>
                                  </a:rPr>
                                  <m:t>𝐴</m:t>
                                </m:r>
                                <m:r>
                                  <a:rPr lang="en-US" sz="2400" i="1" dirty="0" smtClean="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𝑎𝐵</m:t>
                                </m:r>
                                <m:r>
                                  <a:rPr lang="en-US" sz="2400" i="1" dirty="0">
                                    <a:solidFill>
                                      <a:srgbClr val="C00000"/>
                                    </a:solidFill>
                                    <a:latin typeface="Cambria Math" panose="02040503050406030204" pitchFamily="18" charset="0"/>
                                  </a:rPr>
                                  <m:t> | </m:t>
                                </m:r>
                                <m:r>
                                  <a:rPr lang="el-GR" sz="2400" i="1" dirty="0">
                                    <a:solidFill>
                                      <a:srgbClr val="C00000"/>
                                    </a:solidFill>
                                    <a:latin typeface="Cambria Math" panose="02040503050406030204" pitchFamily="18" charset="0"/>
                                  </a:rPr>
                                  <m:t>𝜆</m:t>
                                </m:r>
                                <m:r>
                                  <a:rPr lang="el-GR" sz="2400" i="1" dirty="0">
                                    <a:solidFill>
                                      <a:srgbClr val="C00000"/>
                                    </a:solidFill>
                                    <a:latin typeface="Cambria Math" panose="02040503050406030204" pitchFamily="18" charset="0"/>
                                  </a:rPr>
                                  <m:t> </m:t>
                                </m:r>
                              </m:e>
                            </m:mr>
                            <m:mr>
                              <m:e>
                                <m:r>
                                  <a:rPr lang="en-US" sz="2400" i="1" dirty="0">
                                    <a:solidFill>
                                      <a:srgbClr val="C00000"/>
                                    </a:solidFill>
                                    <a:latin typeface="Cambria Math" panose="02040503050406030204" pitchFamily="18" charset="0"/>
                                  </a:rPr>
                                  <m:t>𝐵</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𝐴𝑏</m:t>
                                </m:r>
                              </m:e>
                            </m:mr>
                          </m:m>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822479" y="4773762"/>
                <a:ext cx="2493760" cy="1271438"/>
              </a:xfrm>
              <a:prstGeom prst="rect">
                <a:avLst/>
              </a:prstGeom>
              <a:blipFill>
                <a:blip r:embed="rId5"/>
                <a:stretch>
                  <a:fillRect/>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857084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فرض کنید  </a:t>
                </a:r>
                <a14:m>
                  <m:oMath xmlns:m="http://schemas.openxmlformats.org/officeDocument/2006/math">
                    <m:r>
                      <a:rPr lang="en-US" i="1" dirty="0">
                        <a:solidFill>
                          <a:srgbClr val="C00000"/>
                        </a:solidFill>
                        <a:latin typeface="Cambria Math" panose="02040503050406030204" pitchFamily="18" charset="0"/>
                      </a:rPr>
                      <m:t>𝐺</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𝑉</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oMath>
                </a14:m>
                <a:r>
                  <a:rPr lang="fa-IR" dirty="0"/>
                  <a:t> یک گرامر </a:t>
                </a:r>
                <a:r>
                  <a:rPr lang="fa-IR" b="1" dirty="0">
                    <a:solidFill>
                      <a:schemeClr val="accent1">
                        <a:lumMod val="50000"/>
                      </a:schemeClr>
                    </a:solidFill>
                  </a:rPr>
                  <a:t>خطی راست </a:t>
                </a:r>
                <a:r>
                  <a:rPr lang="fa-IR" dirty="0"/>
                  <a:t>باشد. در اینصورت </a:t>
                </a:r>
                <a14:m>
                  <m:oMath xmlns:m="http://schemas.openxmlformats.org/officeDocument/2006/math">
                    <m:r>
                      <a:rPr lang="en-US" i="1" dirty="0" smtClean="0">
                        <a:solidFill>
                          <a:srgbClr val="FF0000"/>
                        </a:solidFill>
                        <a:latin typeface="Cambria Math" panose="02040503050406030204" pitchFamily="18" charset="0"/>
                      </a:rPr>
                      <m:t>𝐿</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𝐺</m:t>
                    </m:r>
                    <m:r>
                      <a:rPr lang="en-US" i="1" dirty="0" smtClean="0">
                        <a:solidFill>
                          <a:srgbClr val="FF0000"/>
                        </a:solidFill>
                        <a:latin typeface="Cambria Math" panose="02040503050406030204" pitchFamily="18" charset="0"/>
                      </a:rPr>
                      <m:t>)</m:t>
                    </m:r>
                  </m:oMath>
                </a14:m>
                <a:r>
                  <a:rPr lang="fa-IR" dirty="0"/>
                  <a:t> یک زبان منظم است.</a:t>
                </a:r>
              </a:p>
              <a:p>
                <a:r>
                  <a:rPr lang="fa-IR" b="1" dirty="0">
                    <a:solidFill>
                      <a:srgbClr val="C00000"/>
                    </a:solidFill>
                  </a:rPr>
                  <a:t>اثبات: </a:t>
                </a:r>
                <a:r>
                  <a:rPr lang="fa-IR" dirty="0"/>
                  <a:t>باید یک ماشین متناهی طراحی کنیم که متناظر با گرامر </a:t>
                </a:r>
                <a14:m>
                  <m:oMath xmlns:m="http://schemas.openxmlformats.org/officeDocument/2006/math">
                    <m:r>
                      <a:rPr lang="en-US" i="1" dirty="0">
                        <a:solidFill>
                          <a:srgbClr val="FF0000"/>
                        </a:solidFill>
                        <a:latin typeface="Cambria Math" panose="02040503050406030204" pitchFamily="18" charset="0"/>
                      </a:rPr>
                      <m:t>𝐺</m:t>
                    </m:r>
                  </m:oMath>
                </a14:m>
                <a:r>
                  <a:rPr lang="fa-IR" dirty="0"/>
                  <a:t> باشد در اینصورت چون زبان پذیرفته شده با ماشین متناهی منظم است، لذا زبان پذیرفته شده با گرامر نیز یک زبان منظم خواهد بود.</a:t>
                </a:r>
              </a:p>
              <a:p>
                <a:r>
                  <a:rPr lang="fa-IR" dirty="0"/>
                  <a:t>قانون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𝑎</m:t>
                        </m:r>
                      </m:e>
                      <m:sub>
                        <m:r>
                          <a:rPr lang="en-US" b="0" i="1" dirty="0" smtClean="0">
                            <a:solidFill>
                              <a:srgbClr val="C00000"/>
                            </a:solidFill>
                            <a:latin typeface="Cambria Math" panose="02040503050406030204" pitchFamily="18" charset="0"/>
                            <a:ea typeface="Cambria Math" panose="02040503050406030204" pitchFamily="18" charset="0"/>
                          </a:rPr>
                          <m:t>1</m:t>
                        </m:r>
                      </m:sub>
                    </m:sSub>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𝑎</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𝑎</m:t>
                        </m:r>
                      </m:e>
                      <m:sub>
                        <m:r>
                          <a:rPr lang="en-US" b="0" i="1" dirty="0" smtClean="0">
                            <a:solidFill>
                              <a:srgbClr val="C00000"/>
                            </a:solidFill>
                            <a:latin typeface="Cambria Math" panose="02040503050406030204" pitchFamily="18" charset="0"/>
                            <a:ea typeface="Cambria Math" panose="02040503050406030204" pitchFamily="18" charset="0"/>
                          </a:rPr>
                          <m:t>𝑚</m:t>
                        </m:r>
                      </m:sub>
                    </m:sSub>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𝑗</m:t>
                        </m:r>
                      </m:sub>
                    </m:sSub>
                  </m:oMath>
                </a14:m>
                <a:r>
                  <a:rPr lang="fa-IR" dirty="0"/>
                  <a:t> در ماشین انتقال برای اتصال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𝑗</m:t>
                        </m:r>
                      </m:sub>
                    </m:sSub>
                  </m:oMath>
                </a14:m>
                <a:r>
                  <a:rPr lang="en-US" dirty="0"/>
                  <a:t> </a:t>
                </a:r>
                <a:r>
                  <a:rPr lang="fa-IR" dirty="0"/>
                  <a:t> یک یال بدین صورت خواهد داشت </a:t>
                </a:r>
                <a14:m>
                  <m:oMath xmlns:m="http://schemas.openxmlformats.org/officeDocument/2006/math">
                    <m:sSup>
                      <m:sSupPr>
                        <m:ctrlPr>
                          <a:rPr lang="en-US"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i="1" dirty="0" smtClean="0">
                            <a:solidFill>
                              <a:srgbClr val="C00000"/>
                            </a:solidFill>
                            <a:latin typeface="Cambria Math" panose="02040503050406030204" pitchFamily="18" charset="0"/>
                            <a:ea typeface="Cambria Math" panose="02040503050406030204" pitchFamily="18" charset="0"/>
                          </a:rPr>
                          <m:t>δ</m:t>
                        </m:r>
                      </m:e>
                      <m:sup>
                        <m:r>
                          <a:rPr lang="en-US" b="0" i="1" dirty="0" smtClean="0">
                            <a:solidFill>
                              <a:srgbClr val="C00000"/>
                            </a:solidFill>
                            <a:latin typeface="Cambria Math" panose="02040503050406030204" pitchFamily="18" charset="0"/>
                            <a:ea typeface="Cambria Math" panose="02040503050406030204" pitchFamily="18" charset="0"/>
                          </a:rPr>
                          <m:t>∗</m:t>
                        </m:r>
                      </m:sup>
                    </m:sSup>
                    <m:d>
                      <m:dPr>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𝑖</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e>
                    </m:d>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𝑗</m:t>
                        </m:r>
                      </m:sub>
                    </m:sSub>
                    <m:r>
                      <a:rPr lang="en-US" b="0" i="1" dirty="0" smtClean="0">
                        <a:solidFill>
                          <a:srgbClr val="C00000"/>
                        </a:solidFill>
                        <a:latin typeface="Cambria Math" panose="02040503050406030204" pitchFamily="18" charset="0"/>
                        <a:ea typeface="Cambria Math" panose="02040503050406030204" pitchFamily="18" charset="0"/>
                      </a:rPr>
                      <m:t> </m:t>
                    </m:r>
                  </m:oMath>
                </a14:m>
                <a:endParaRPr lang="fa-IR" dirty="0"/>
              </a:p>
              <a:p>
                <a:r>
                  <a:rPr lang="fa-IR" dirty="0"/>
                  <a:t>قانون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oMath>
                </a14:m>
                <a:r>
                  <a:rPr lang="fa-IR" dirty="0"/>
                  <a:t> در ماشین انتقال برای اتصال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𝑓</m:t>
                        </m:r>
                      </m:sub>
                    </m:sSub>
                  </m:oMath>
                </a14:m>
                <a:r>
                  <a:rPr lang="en-US" dirty="0"/>
                  <a:t> </a:t>
                </a:r>
                <a:r>
                  <a:rPr lang="fa-IR" dirty="0"/>
                  <a:t> </a:t>
                </a:r>
                <a:r>
                  <a:rPr lang="en-US" dirty="0"/>
                  <a:t> </a:t>
                </a:r>
                <a:r>
                  <a:rPr lang="fa-IR" dirty="0"/>
                  <a:t> که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𝑓</m:t>
                        </m:r>
                      </m:sub>
                    </m:sSub>
                  </m:oMath>
                </a14:m>
                <a:r>
                  <a:rPr lang="fa-IR" dirty="0"/>
                  <a:t> یک حالت نهایی است یک یال بدین صورت خواهد داشت </a:t>
                </a:r>
                <a14:m>
                  <m:oMath xmlns:m="http://schemas.openxmlformats.org/officeDocument/2006/math">
                    <m:sSup>
                      <m:sSupPr>
                        <m:ctrlPr>
                          <a:rPr lang="en-US" i="1" dirty="0">
                            <a:solidFill>
                              <a:srgbClr val="C00000"/>
                            </a:solidFill>
                            <a:latin typeface="Cambria Math" panose="02040503050406030204" pitchFamily="18" charset="0"/>
                            <a:ea typeface="Cambria Math" panose="02040503050406030204" pitchFamily="18" charset="0"/>
                          </a:rPr>
                        </m:ctrlPr>
                      </m:sSupPr>
                      <m:e>
                        <m:r>
                          <m:rPr>
                            <m:sty m:val="p"/>
                          </m:rPr>
                          <a:rPr lang="el-GR" i="1" dirty="0">
                            <a:solidFill>
                              <a:srgbClr val="C00000"/>
                            </a:solidFill>
                            <a:latin typeface="Cambria Math" panose="02040503050406030204" pitchFamily="18" charset="0"/>
                            <a:ea typeface="Cambria Math" panose="02040503050406030204" pitchFamily="18" charset="0"/>
                          </a:rPr>
                          <m:t>δ</m:t>
                        </m:r>
                      </m:e>
                      <m:sup>
                        <m:r>
                          <a:rPr lang="en-US" i="1" dirty="0">
                            <a:solidFill>
                              <a:srgbClr val="C00000"/>
                            </a:solidFill>
                            <a:latin typeface="Cambria Math" panose="02040503050406030204" pitchFamily="18" charset="0"/>
                            <a:ea typeface="Cambria Math" panose="02040503050406030204" pitchFamily="18" charset="0"/>
                          </a:rPr>
                          <m:t>∗</m:t>
                        </m:r>
                      </m:sup>
                    </m:sSup>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e>
                    </m:d>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𝑓</m:t>
                        </m:r>
                      </m:sub>
                    </m:sSub>
                    <m:r>
                      <a:rPr lang="en-US" i="1" dirty="0">
                        <a:solidFill>
                          <a:srgbClr val="C00000"/>
                        </a:solidFill>
                        <a:latin typeface="Cambria Math" panose="02040503050406030204" pitchFamily="18" charset="0"/>
                        <a:ea typeface="Cambria Math" panose="02040503050406030204" pitchFamily="18" charset="0"/>
                      </a:rPr>
                      <m:t> </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909255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برای </a:t>
                </a:r>
                <a14:m>
                  <m:oMath xmlns:m="http://schemas.openxmlformats.org/officeDocument/2006/math">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𝑎𝑎</m:t>
                        </m:r>
                        <m:sSup>
                          <m:sSupPr>
                            <m:ctrlPr>
                              <a:rPr lang="en-US" i="1" dirty="0" smtClean="0">
                                <a:latin typeface="Cambria Math" panose="02040503050406030204" pitchFamily="18" charset="0"/>
                              </a:rPr>
                            </m:ctrlPr>
                          </m:sSupPr>
                          <m:e>
                            <m:r>
                              <a:rPr lang="en-US" i="1" dirty="0" err="1" smtClean="0">
                                <a:latin typeface="Cambria Math" panose="02040503050406030204" pitchFamily="18" charset="0"/>
                              </a:rPr>
                              <m:t>𝑏</m:t>
                            </m:r>
                          </m:e>
                          <m:sup>
                            <m:r>
                              <a:rPr lang="en-US" i="1" dirty="0" smtClean="0">
                                <a:latin typeface="Cambria Math" panose="02040503050406030204" pitchFamily="18" charset="0"/>
                              </a:rPr>
                              <m:t>∗</m:t>
                            </m:r>
                          </m:sup>
                        </m:sSup>
                        <m:r>
                          <a:rPr lang="en-US" i="1" dirty="0">
                            <a:latin typeface="Cambria Math" panose="02040503050406030204" pitchFamily="18" charset="0"/>
                          </a:rPr>
                          <m:t>𝑎</m:t>
                        </m:r>
                      </m:e>
                    </m:d>
                  </m:oMath>
                </a14:m>
                <a:r>
                  <a:rPr lang="fa-IR" dirty="0"/>
                  <a:t>یک گرامر خطی بسازید.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761320" y="3601502"/>
              <a:ext cx="6125881" cy="2892353"/>
            </p14:xfrm>
          </p:contentPart>
        </mc:Choice>
        <mc:Fallback xmlns="">
          <p:pic>
            <p:nvPicPr>
              <p:cNvPr id="4" name="Ink 3"/>
              <p:cNvPicPr/>
              <p:nvPr/>
            </p:nvPicPr>
            <p:blipFill>
              <a:blip r:embed="rId4"/>
              <a:stretch>
                <a:fillRect/>
              </a:stretch>
            </p:blipFill>
            <p:spPr>
              <a:xfrm>
                <a:off x="5751960" y="3592140"/>
                <a:ext cx="6144601" cy="2911076"/>
              </a:xfrm>
              <a:prstGeom prst="rect">
                <a:avLst/>
              </a:prstGeom>
            </p:spPr>
          </p:pic>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32</a:t>
            </a:fld>
            <a:endParaRPr lang="en-US" dirty="0"/>
          </a:p>
        </p:txBody>
      </p:sp>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787319" y="920879"/>
              <a:ext cx="5882751" cy="3184801"/>
            </p14:xfrm>
          </p:contentPart>
        </mc:Choice>
        <mc:Fallback xmlns="">
          <p:pic>
            <p:nvPicPr>
              <p:cNvPr id="6" name="Ink 5"/>
              <p:cNvPicPr/>
              <p:nvPr/>
            </p:nvPicPr>
            <p:blipFill>
              <a:blip r:embed="rId6"/>
              <a:stretch>
                <a:fillRect/>
              </a:stretch>
            </p:blipFill>
            <p:spPr>
              <a:xfrm>
                <a:off x="777959" y="911519"/>
                <a:ext cx="5901471" cy="3203160"/>
              </a:xfrm>
              <a:prstGeom prst="rect">
                <a:avLst/>
              </a:prstGeom>
            </p:spPr>
          </p:pic>
        </mc:Fallback>
      </mc:AlternateContent>
    </p:spTree>
    <p:extLst>
      <p:ext uri="{BB962C8B-B14F-4D97-AF65-F5344CB8AC3E}">
        <p14:creationId xmlns:p14="http://schemas.microsoft.com/office/powerpoint/2010/main" val="1274091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3-14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یک ماشین متناهی بسیازید که زبان تولید شده بوسیله گرامر زیر را بپذیرد</a:t>
                </a:r>
              </a:p>
              <a:p>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𝑉</m:t>
                        </m:r>
                      </m:e>
                      <m:sub>
                        <m:r>
                          <a:rPr lang="en-US" b="0" i="1" dirty="0" smtClean="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1</m:t>
                        </m:r>
                      </m:sub>
                    </m:sSub>
                  </m:oMath>
                </a14:m>
                <a:endParaRPr lang="en-US" dirty="0"/>
              </a:p>
              <a:p>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𝑉</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𝑎𝑏</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33</a:t>
            </a:fld>
            <a:endParaRPr lang="en-US" dirty="0"/>
          </a:p>
        </p:txBody>
      </p:sp>
      <p:grpSp>
        <p:nvGrpSpPr>
          <p:cNvPr id="17" name="Group 16"/>
          <p:cNvGrpSpPr/>
          <p:nvPr/>
        </p:nvGrpSpPr>
        <p:grpSpPr>
          <a:xfrm>
            <a:off x="9610531" y="4488024"/>
            <a:ext cx="2341984" cy="2174033"/>
            <a:chOff x="628560" y="355680"/>
            <a:chExt cx="4509000" cy="3785040"/>
          </a:xfrm>
        </p:grpSpPr>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28560" y="1123920"/>
                <a:ext cx="2311920" cy="3016800"/>
              </p14:xfrm>
            </p:contentPart>
          </mc:Choice>
          <mc:Fallback xmlns="">
            <p:pic>
              <p:nvPicPr>
                <p:cNvPr id="4" name="Ink 3"/>
                <p:cNvPicPr/>
                <p:nvPr/>
              </p:nvPicPr>
              <p:blipFill>
                <a:blip r:embed="rId4"/>
                <a:stretch>
                  <a:fillRect/>
                </a:stretch>
              </p:blipFill>
              <p:spPr>
                <a:xfrm>
                  <a:off x="610541" y="1107627"/>
                  <a:ext cx="2347957" cy="3049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444760" y="355680"/>
                <a:ext cx="1600560" cy="952920"/>
              </p14:xfrm>
            </p:contentPart>
          </mc:Choice>
          <mc:Fallback xmlns="">
            <p:pic>
              <p:nvPicPr>
                <p:cNvPr id="6" name="Ink 5"/>
                <p:cNvPicPr/>
                <p:nvPr/>
              </p:nvPicPr>
              <p:blipFill>
                <a:blip r:embed="rId6"/>
                <a:stretch>
                  <a:fillRect/>
                </a:stretch>
              </p:blipFill>
              <p:spPr>
                <a:xfrm>
                  <a:off x="2426745" y="339380"/>
                  <a:ext cx="1636590" cy="985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403280" y="1409760"/>
                <a:ext cx="178200" cy="178200"/>
              </p14:xfrm>
            </p:contentPart>
          </mc:Choice>
          <mc:Fallback xmlns="">
            <p:pic>
              <p:nvPicPr>
                <p:cNvPr id="7" name="Ink 6"/>
                <p:cNvPicPr/>
                <p:nvPr/>
              </p:nvPicPr>
              <p:blipFill>
                <a:blip r:embed="rId8"/>
                <a:stretch>
                  <a:fillRect/>
                </a:stretch>
              </p:blipFill>
              <p:spPr>
                <a:xfrm>
                  <a:off x="1385252" y="1393446"/>
                  <a:ext cx="214256" cy="21082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1905120" y="603360"/>
                <a:ext cx="692280" cy="965520"/>
              </p14:xfrm>
            </p:contentPart>
          </mc:Choice>
          <mc:Fallback xmlns="">
            <p:pic>
              <p:nvPicPr>
                <p:cNvPr id="8" name="Ink 7"/>
                <p:cNvPicPr/>
                <p:nvPr/>
              </p:nvPicPr>
              <p:blipFill>
                <a:blip r:embed="rId10"/>
                <a:stretch>
                  <a:fillRect/>
                </a:stretch>
              </p:blipFill>
              <p:spPr>
                <a:xfrm>
                  <a:off x="1887103" y="587059"/>
                  <a:ext cx="728315" cy="9981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2736720" y="1257120"/>
                <a:ext cx="2019960" cy="660960"/>
              </p14:xfrm>
            </p:contentPart>
          </mc:Choice>
          <mc:Fallback xmlns="">
            <p:pic>
              <p:nvPicPr>
                <p:cNvPr id="9" name="Ink 8"/>
                <p:cNvPicPr/>
                <p:nvPr/>
              </p:nvPicPr>
              <p:blipFill>
                <a:blip r:embed="rId12"/>
                <a:stretch>
                  <a:fillRect/>
                </a:stretch>
              </p:blipFill>
              <p:spPr>
                <a:xfrm>
                  <a:off x="2718697" y="1240831"/>
                  <a:ext cx="2056006" cy="693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1289160" y="1911240"/>
                <a:ext cx="3848400" cy="2057760"/>
              </p14:xfrm>
            </p:contentPart>
          </mc:Choice>
          <mc:Fallback xmlns="">
            <p:pic>
              <p:nvPicPr>
                <p:cNvPr id="10" name="Ink 9"/>
                <p:cNvPicPr/>
                <p:nvPr/>
              </p:nvPicPr>
              <p:blipFill>
                <a:blip r:embed="rId14"/>
                <a:stretch>
                  <a:fillRect/>
                </a:stretch>
              </p:blipFill>
              <p:spPr>
                <a:xfrm>
                  <a:off x="1271138" y="1894943"/>
                  <a:ext cx="3884444" cy="209035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1467000" y="1359000"/>
                <a:ext cx="425520" cy="673200"/>
              </p14:xfrm>
            </p:contentPart>
          </mc:Choice>
          <mc:Fallback xmlns="">
            <p:pic>
              <p:nvPicPr>
                <p:cNvPr id="11" name="Ink 10"/>
                <p:cNvPicPr/>
                <p:nvPr/>
              </p:nvPicPr>
              <p:blipFill>
                <a:blip r:embed="rId16"/>
                <a:stretch>
                  <a:fillRect/>
                </a:stretch>
              </p:blipFill>
              <p:spPr>
                <a:xfrm>
                  <a:off x="1448981" y="1342703"/>
                  <a:ext cx="461558" cy="70579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870120" y="3409920"/>
                <a:ext cx="140040" cy="114840"/>
              </p14:xfrm>
            </p:contentPart>
          </mc:Choice>
          <mc:Fallback xmlns="">
            <p:pic>
              <p:nvPicPr>
                <p:cNvPr id="12" name="Ink 11"/>
                <p:cNvPicPr/>
                <p:nvPr/>
              </p:nvPicPr>
              <p:blipFill>
                <a:blip r:embed="rId18"/>
                <a:stretch>
                  <a:fillRect/>
                </a:stretch>
              </p:blipFill>
              <p:spPr>
                <a:xfrm>
                  <a:off x="852095" y="3393604"/>
                  <a:ext cx="176090" cy="1474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p14:cNvContentPartPr/>
                <p14:nvPr/>
              </p14:nvContentPartPr>
              <p14:xfrm>
                <a:off x="1644480" y="1149480"/>
                <a:ext cx="3251880" cy="2584800"/>
              </p14:xfrm>
            </p:contentPart>
          </mc:Choice>
          <mc:Fallback xmlns="">
            <p:pic>
              <p:nvPicPr>
                <p:cNvPr id="13" name="Ink 12"/>
                <p:cNvPicPr/>
                <p:nvPr/>
              </p:nvPicPr>
              <p:blipFill>
                <a:blip r:embed="rId20"/>
                <a:stretch>
                  <a:fillRect/>
                </a:stretch>
              </p:blipFill>
              <p:spPr>
                <a:xfrm>
                  <a:off x="1626456" y="1133184"/>
                  <a:ext cx="3287927" cy="26173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p14:cNvContentPartPr/>
                <p14:nvPr/>
              </p14:nvContentPartPr>
              <p14:xfrm>
                <a:off x="1892160" y="3244680"/>
                <a:ext cx="197280" cy="210240"/>
              </p14:xfrm>
            </p:contentPart>
          </mc:Choice>
          <mc:Fallback xmlns="">
            <p:pic>
              <p:nvPicPr>
                <p:cNvPr id="14" name="Ink 13"/>
                <p:cNvPicPr/>
                <p:nvPr/>
              </p:nvPicPr>
              <p:blipFill>
                <a:blip r:embed="rId22"/>
                <a:stretch>
                  <a:fillRect/>
                </a:stretch>
              </p:blipFill>
              <p:spPr>
                <a:xfrm>
                  <a:off x="1874163" y="3228411"/>
                  <a:ext cx="233275" cy="24277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p14:cNvContentPartPr/>
                <p14:nvPr/>
              </p14:nvContentPartPr>
              <p14:xfrm>
                <a:off x="3092400" y="3308400"/>
                <a:ext cx="114840" cy="114480"/>
              </p14:xfrm>
            </p:contentPart>
          </mc:Choice>
          <mc:Fallback xmlns="">
            <p:pic>
              <p:nvPicPr>
                <p:cNvPr id="15" name="Ink 14"/>
                <p:cNvPicPr/>
                <p:nvPr/>
              </p:nvPicPr>
              <p:blipFill>
                <a:blip r:embed="rId24"/>
                <a:stretch>
                  <a:fillRect/>
                </a:stretch>
              </p:blipFill>
              <p:spPr>
                <a:xfrm>
                  <a:off x="3074304" y="3292046"/>
                  <a:ext cx="151032" cy="14718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p14:cNvContentPartPr/>
                <p14:nvPr/>
              </p14:nvContentPartPr>
              <p14:xfrm>
                <a:off x="3137040" y="2571840"/>
                <a:ext cx="51120" cy="825840"/>
              </p14:xfrm>
            </p:contentPart>
          </mc:Choice>
          <mc:Fallback xmlns="">
            <p:pic>
              <p:nvPicPr>
                <p:cNvPr id="16" name="Ink 15"/>
                <p:cNvPicPr/>
                <p:nvPr/>
              </p:nvPicPr>
              <p:blipFill>
                <a:blip r:embed="rId26"/>
                <a:stretch>
                  <a:fillRect/>
                </a:stretch>
              </p:blipFill>
              <p:spPr>
                <a:xfrm>
                  <a:off x="3119079" y="2555536"/>
                  <a:ext cx="87042" cy="85844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8" name="Ink 17"/>
              <p14:cNvContentPartPr/>
              <p14:nvPr/>
            </p14:nvContentPartPr>
            <p14:xfrm>
              <a:off x="426030" y="1371600"/>
              <a:ext cx="8058600" cy="3905640"/>
            </p14:xfrm>
          </p:contentPart>
        </mc:Choice>
        <mc:Fallback xmlns="">
          <p:pic>
            <p:nvPicPr>
              <p:cNvPr id="18" name="Ink 17"/>
              <p:cNvPicPr/>
              <p:nvPr/>
            </p:nvPicPr>
            <p:blipFill>
              <a:blip r:embed="rId28"/>
              <a:stretch>
                <a:fillRect/>
              </a:stretch>
            </p:blipFill>
            <p:spPr>
              <a:xfrm>
                <a:off x="416670" y="1362240"/>
                <a:ext cx="8077320" cy="3924360"/>
              </a:xfrm>
              <a:prstGeom prst="rect">
                <a:avLst/>
              </a:prstGeom>
            </p:spPr>
          </p:pic>
        </mc:Fallback>
      </mc:AlternateContent>
    </p:spTree>
    <p:extLst>
      <p:ext uri="{BB962C8B-B14F-4D97-AF65-F5344CB8AC3E}">
        <p14:creationId xmlns:p14="http://schemas.microsoft.com/office/powerpoint/2010/main" val="3240648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t>اگر </a:t>
                </a:r>
                <a:r>
                  <a:rPr lang="en-US" sz="2800" dirty="0"/>
                  <a:t>L</a:t>
                </a:r>
                <a:r>
                  <a:rPr lang="fa-IR" sz="2800" dirty="0"/>
                  <a:t> یک زبان منظم روی الفبای  باشد، آنگاه یک گرامر خطی راست  </a:t>
                </a:r>
                <a14:m>
                  <m:oMath xmlns:m="http://schemas.openxmlformats.org/officeDocument/2006/math">
                    <m:r>
                      <a:rPr lang="en-US" sz="2800" i="1" dirty="0">
                        <a:solidFill>
                          <a:srgbClr val="C00000"/>
                        </a:solidFill>
                        <a:latin typeface="Cambria Math" panose="02040503050406030204" pitchFamily="18" charset="0"/>
                      </a:rPr>
                      <m:t>𝐺</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𝑉</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𝑇</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𝑃</m:t>
                    </m:r>
                    <m:r>
                      <a:rPr lang="en-US" sz="2800" i="1" dirty="0">
                        <a:solidFill>
                          <a:srgbClr val="C00000"/>
                        </a:solidFill>
                        <a:latin typeface="Cambria Math" panose="02040503050406030204" pitchFamily="18" charset="0"/>
                      </a:rPr>
                      <m:t>)</m:t>
                    </m:r>
                  </m:oMath>
                </a14:m>
                <a:r>
                  <a:rPr lang="fa-IR" sz="2800" dirty="0"/>
                  <a:t> وجود دارد بطوری که</a:t>
                </a:r>
                <a14:m>
                  <m:oMath xmlns:m="http://schemas.openxmlformats.org/officeDocument/2006/math">
                    <m:r>
                      <a:rPr lang="en-US" sz="2800" i="1" dirty="0">
                        <a:solidFill>
                          <a:srgbClr val="FF0000"/>
                        </a:solidFill>
                        <a:latin typeface="Cambria Math" panose="02040503050406030204" pitchFamily="18" charset="0"/>
                      </a:rPr>
                      <m:t>𝐿</m:t>
                    </m:r>
                    <m:r>
                      <a:rPr lang="en-US" sz="2800" b="0" i="1" dirty="0" smtClean="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𝐿</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𝐺</m:t>
                    </m:r>
                    <m:r>
                      <a:rPr lang="en-US" sz="2800" i="1" dirty="0">
                        <a:solidFill>
                          <a:srgbClr val="FF0000"/>
                        </a:solidFill>
                        <a:latin typeface="Cambria Math" panose="02040503050406030204" pitchFamily="18" charset="0"/>
                      </a:rPr>
                      <m:t>)</m:t>
                    </m:r>
                  </m:oMath>
                </a14:m>
                <a:r>
                  <a:rPr lang="fa-IR" sz="2800" dirty="0"/>
                  <a:t>.</a:t>
                </a:r>
              </a:p>
              <a:p>
                <a:r>
                  <a:rPr lang="fa-IR" sz="2800" b="1" dirty="0">
                    <a:solidFill>
                      <a:srgbClr val="C00000"/>
                    </a:solidFill>
                  </a:rPr>
                  <a:t>اثبات: </a:t>
                </a:r>
                <a:r>
                  <a:rPr lang="fa-IR" sz="2800" dirty="0"/>
                  <a:t>فرض کنید ماشین </a:t>
                </a:r>
                <a14:m>
                  <m:oMath xmlns:m="http://schemas.openxmlformats.org/officeDocument/2006/math">
                    <m:r>
                      <a:rPr lang="en-US" sz="280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smtClean="0">
                        <a:latin typeface="Cambria Math" panose="02040503050406030204" pitchFamily="18" charset="0"/>
                      </a:rPr>
                      <m:t>𝑄</m:t>
                    </m:r>
                    <m:r>
                      <a:rPr lang="en-US" sz="2800" i="1" dirty="0" smtClean="0">
                        <a:latin typeface="Cambria Math" panose="02040503050406030204" pitchFamily="18" charset="0"/>
                      </a:rPr>
                      <m:t>,</m:t>
                    </m:r>
                    <m:r>
                      <m:rPr>
                        <m:sty m:val="p"/>
                      </m:rPr>
                      <a:rPr lang="el-GR" sz="2800" i="1" dirty="0" smtClean="0">
                        <a:latin typeface="Cambria Math" panose="02040503050406030204" pitchFamily="18" charset="0"/>
                        <a:ea typeface="Cambria Math" panose="02040503050406030204" pitchFamily="18" charset="0"/>
                      </a:rPr>
                      <m:t>Σ</m:t>
                    </m:r>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𝛿</m:t>
                    </m:r>
                    <m:r>
                      <a:rPr lang="en-US" sz="2800" b="0" i="1" dirty="0" smtClean="0">
                        <a:latin typeface="Cambria Math" panose="02040503050406030204" pitchFamily="18" charset="0"/>
                        <a:ea typeface="Cambria Math" panose="02040503050406030204" pitchFamily="18" charset="0"/>
                      </a:rPr>
                      <m:t>,</m:t>
                    </m:r>
                    <m:sSub>
                      <m:sSubPr>
                        <m:ctrlPr>
                          <a:rPr lang="en-US" sz="2800" b="0" i="1" dirty="0" smtClean="0">
                            <a:latin typeface="Cambria Math" panose="02040503050406030204" pitchFamily="18" charset="0"/>
                            <a:ea typeface="Cambria Math" panose="02040503050406030204" pitchFamily="18" charset="0"/>
                          </a:rPr>
                        </m:ctrlPr>
                      </m:sSubPr>
                      <m:e>
                        <m:r>
                          <a:rPr lang="en-US" sz="2800" b="0" i="1" dirty="0" smtClean="0">
                            <a:latin typeface="Cambria Math" panose="02040503050406030204" pitchFamily="18" charset="0"/>
                            <a:ea typeface="Cambria Math" panose="02040503050406030204" pitchFamily="18" charset="0"/>
                          </a:rPr>
                          <m:t>𝑞</m:t>
                        </m:r>
                      </m:e>
                      <m:sub>
                        <m:r>
                          <a:rPr lang="en-US" sz="2800" b="0" i="1" dirty="0" smtClean="0">
                            <a:latin typeface="Cambria Math" panose="02040503050406030204" pitchFamily="18" charset="0"/>
                            <a:ea typeface="Cambria Math" panose="02040503050406030204" pitchFamily="18" charset="0"/>
                          </a:rPr>
                          <m:t>0</m:t>
                        </m:r>
                      </m:sub>
                    </m:sSub>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𝐹</m:t>
                    </m:r>
                    <m:r>
                      <a:rPr lang="en-US" sz="2800" i="1" dirty="0" smtClean="0">
                        <a:latin typeface="Cambria Math" panose="02040503050406030204" pitchFamily="18" charset="0"/>
                      </a:rPr>
                      <m:t>)</m:t>
                    </m:r>
                    <m:r>
                      <a:rPr lang="fa-IR" sz="2800" i="1" dirty="0" smtClean="0">
                        <a:latin typeface="Cambria Math" panose="02040503050406030204" pitchFamily="18" charset="0"/>
                      </a:rPr>
                      <m:t> </m:t>
                    </m:r>
                  </m:oMath>
                </a14:m>
                <a:r>
                  <a:rPr lang="fa-IR" sz="2800" dirty="0"/>
                  <a:t> مربوط به پذیرنده متناهی قطعی باشد که </a:t>
                </a:r>
                <a:r>
                  <a:rPr lang="en-US" sz="2800" dirty="0"/>
                  <a:t>L</a:t>
                </a:r>
                <a:r>
                  <a:rPr lang="fa-IR" sz="2800" dirty="0"/>
                  <a:t> را میپذیرد. فرض کنید </a:t>
                </a:r>
                <a14:m>
                  <m:oMath xmlns:m="http://schemas.openxmlformats.org/officeDocument/2006/math">
                    <m:r>
                      <a:rPr lang="en-US" sz="2800" i="1" dirty="0">
                        <a:latin typeface="Cambria Math" panose="02040503050406030204" pitchFamily="18" charset="0"/>
                      </a:rPr>
                      <m:t>𝑄</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𝑞</m:t>
                        </m:r>
                      </m:e>
                      <m:sub>
                        <m:r>
                          <a:rPr lang="en-US" sz="2800" b="0" i="1" dirty="0" smtClean="0">
                            <a:latin typeface="Cambria Math" panose="02040503050406030204" pitchFamily="18" charset="0"/>
                          </a:rPr>
                          <m:t>0</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𝑞</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 …, </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𝑞</m:t>
                        </m:r>
                      </m:e>
                      <m:sub>
                        <m:r>
                          <a:rPr lang="en-US" sz="2800" b="0" i="1" dirty="0" smtClean="0">
                            <a:latin typeface="Cambria Math" panose="02040503050406030204" pitchFamily="18" charset="0"/>
                          </a:rPr>
                          <m:t>𝑛</m:t>
                        </m:r>
                      </m:sub>
                    </m:sSub>
                    <m:r>
                      <a:rPr lang="en-US" sz="2800" b="0" i="1" dirty="0" smtClean="0">
                        <a:latin typeface="Cambria Math" panose="02040503050406030204" pitchFamily="18" charset="0"/>
                      </a:rPr>
                      <m:t>}</m:t>
                    </m:r>
                  </m:oMath>
                </a14:m>
                <a:r>
                  <a:rPr lang="fa-IR" sz="2800" dirty="0"/>
                  <a:t> و</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rPr>
                      <m:t>Σ</m:t>
                    </m:r>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1</m:t>
                        </m:r>
                      </m:sub>
                    </m:sSub>
                    <m:r>
                      <a:rPr lang="en-US" sz="2800" i="1" dirty="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2</m:t>
                        </m:r>
                      </m:sub>
                    </m:sSub>
                    <m:r>
                      <a:rPr lang="en-US" sz="2800" i="1" dirty="0">
                        <a:latin typeface="Cambria Math" panose="02040503050406030204" pitchFamily="18" charset="0"/>
                      </a:rPr>
                      <m:t>, …, </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𝑚</m:t>
                        </m:r>
                      </m:sub>
                    </m:sSub>
                    <m:r>
                      <a:rPr lang="en-US" sz="2800" i="1" dirty="0">
                        <a:latin typeface="Cambria Math" panose="02040503050406030204" pitchFamily="18" charset="0"/>
                      </a:rPr>
                      <m:t>}</m:t>
                    </m:r>
                  </m:oMath>
                </a14:m>
                <a:r>
                  <a:rPr lang="fa-IR" sz="2800" dirty="0"/>
                  <a:t> باشد. </a:t>
                </a:r>
                <a:endParaRPr lang="en-US" sz="2800" dirty="0"/>
              </a:p>
              <a:p>
                <a:pPr lvl="1"/>
                <a:r>
                  <a:rPr lang="fa-IR" sz="2400" dirty="0"/>
                  <a:t>گرامر خطی راست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را با </a:t>
                </a:r>
                <a14:m>
                  <m:oMath xmlns:m="http://schemas.openxmlformats.org/officeDocument/2006/math">
                    <m:r>
                      <a:rPr lang="en-US" sz="2400" b="0" i="1" dirty="0" smtClean="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0</m:t>
                        </m:r>
                      </m:sub>
                    </m:sSub>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 …, </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𝑛</m:t>
                        </m:r>
                      </m:sub>
                    </m:sSub>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dirty="0"/>
                  <a:t>و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0</m:t>
                        </m:r>
                      </m:sub>
                    </m:sSub>
                  </m:oMath>
                </a14:m>
                <a:r>
                  <a:rPr lang="fa-IR" sz="2400" dirty="0"/>
                  <a:t> میسازیم. </a:t>
                </a:r>
                <a:endParaRPr lang="en-US" sz="2400" dirty="0"/>
              </a:p>
              <a:p>
                <a:pPr lvl="1"/>
                <a:r>
                  <a:rPr lang="fa-IR" sz="2400" dirty="0"/>
                  <a:t>برای هر انتقال</a:t>
                </a:r>
                <a14:m>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rPr>
                      <m:t>𝛿</m:t>
                    </m:r>
                    <m:d>
                      <m:dPr>
                        <m:ctrlPr>
                          <a:rPr lang="en-US" sz="2400" b="0" i="1" dirty="0" smtClean="0">
                            <a:solidFill>
                              <a:srgbClr val="C00000"/>
                            </a:solidFill>
                            <a:latin typeface="Cambria Math" panose="02040503050406030204" pitchFamily="18" charset="0"/>
                            <a:ea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𝑖</m:t>
                            </m:r>
                          </m:sub>
                        </m:sSub>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𝑎</m:t>
                            </m:r>
                          </m:e>
                          <m:sub>
                            <m:r>
                              <a:rPr lang="en-US" sz="2400" b="0" i="1" dirty="0" smtClean="0">
                                <a:solidFill>
                                  <a:srgbClr val="C00000"/>
                                </a:solidFill>
                                <a:latin typeface="Cambria Math" panose="02040503050406030204" pitchFamily="18" charset="0"/>
                              </a:rPr>
                              <m:t>𝑖</m:t>
                            </m:r>
                          </m:sub>
                        </m:sSub>
                      </m:e>
                    </m:d>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𝑘</m:t>
                        </m:r>
                      </m:sub>
                    </m:sSub>
                  </m:oMath>
                </a14:m>
                <a:r>
                  <a:rPr lang="fa-IR" sz="2400" dirty="0"/>
                  <a:t> از </a:t>
                </a:r>
                <a14:m>
                  <m:oMath xmlns:m="http://schemas.openxmlformats.org/officeDocument/2006/math">
                    <m:r>
                      <a:rPr lang="en-US" sz="2400" i="1" dirty="0" smtClean="0">
                        <a:solidFill>
                          <a:srgbClr val="C00000"/>
                        </a:solidFill>
                        <a:latin typeface="Cambria Math" panose="02040503050406030204" pitchFamily="18" charset="0"/>
                      </a:rPr>
                      <m:t>𝑀</m:t>
                    </m:r>
                  </m:oMath>
                </a14:m>
                <a:r>
                  <a:rPr lang="fa-IR" sz="2400" dirty="0"/>
                  <a:t> قانون مقابل را در </a:t>
                </a:r>
                <a14:m>
                  <m:oMath xmlns:m="http://schemas.openxmlformats.org/officeDocument/2006/math">
                    <m:r>
                      <a:rPr lang="en-US" sz="2400" i="1" dirty="0" smtClean="0">
                        <a:solidFill>
                          <a:srgbClr val="C00000"/>
                        </a:solidFill>
                        <a:latin typeface="Cambria Math" panose="02040503050406030204" pitchFamily="18" charset="0"/>
                      </a:rPr>
                      <m:t>𝑃</m:t>
                    </m:r>
                  </m:oMath>
                </a14:m>
                <a:r>
                  <a:rPr lang="fa-IR" sz="2400" dirty="0"/>
                  <a:t> قرار میدهیم: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𝑞</m:t>
                        </m:r>
                      </m:e>
                      <m:sub>
                        <m:r>
                          <a:rPr lang="en-US" sz="2400" i="1" dirty="0">
                            <a:solidFill>
                              <a:srgbClr val="C00000"/>
                            </a:solidFill>
                            <a:latin typeface="Cambria Math" panose="02040503050406030204" pitchFamily="18" charset="0"/>
                            <a:ea typeface="Cambria Math" panose="02040503050406030204" pitchFamily="18" charset="0"/>
                          </a:rPr>
                          <m:t>𝑖</m:t>
                        </m:r>
                      </m:sub>
                    </m:sSub>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𝑖</m:t>
                        </m:r>
                      </m:sub>
                    </m:sSub>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𝑞</m:t>
                        </m:r>
                      </m:e>
                      <m:sub>
                        <m:r>
                          <a:rPr lang="en-US" sz="2400" b="0" i="1" dirty="0" smtClean="0">
                            <a:solidFill>
                              <a:srgbClr val="C00000"/>
                            </a:solidFill>
                            <a:latin typeface="Cambria Math" panose="02040503050406030204" pitchFamily="18" charset="0"/>
                            <a:ea typeface="Cambria Math" panose="02040503050406030204" pitchFamily="18" charset="0"/>
                          </a:rPr>
                          <m:t>𝑘</m:t>
                        </m:r>
                      </m:sub>
                    </m:sSub>
                  </m:oMath>
                </a14:m>
                <a:endParaRPr lang="en-US" sz="2400" dirty="0"/>
              </a:p>
              <a:p>
                <a:pPr lvl="1"/>
                <a:r>
                  <a:rPr lang="fa-IR" sz="2400" dirty="0"/>
                  <a:t>اگر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i="1" dirty="0">
                            <a:solidFill>
                              <a:srgbClr val="C00000"/>
                            </a:solidFill>
                            <a:latin typeface="Cambria Math" panose="02040503050406030204" pitchFamily="18" charset="0"/>
                            <a:ea typeface="Cambria Math" panose="02040503050406030204" pitchFamily="18" charset="0"/>
                          </a:rPr>
                          <m:t>𝑘</m:t>
                        </m:r>
                      </m:sub>
                    </m:sSub>
                    <m:r>
                      <a:rPr lang="en-US" sz="240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𝐹</m:t>
                    </m:r>
                  </m:oMath>
                </a14:m>
                <a:r>
                  <a:rPr lang="fa-IR" sz="2400" dirty="0"/>
                  <a:t> ، قانون مقابل را در </a:t>
                </a:r>
                <a14:m>
                  <m:oMath xmlns:m="http://schemas.openxmlformats.org/officeDocument/2006/math">
                    <m:r>
                      <a:rPr lang="en-US" sz="2400" i="1" dirty="0">
                        <a:solidFill>
                          <a:srgbClr val="C00000"/>
                        </a:solidFill>
                        <a:latin typeface="Cambria Math" panose="02040503050406030204" pitchFamily="18" charset="0"/>
                      </a:rPr>
                      <m:t>𝑃</m:t>
                    </m:r>
                  </m:oMath>
                </a14:m>
                <a:r>
                  <a:rPr lang="fa-IR" sz="2400" dirty="0"/>
                  <a:t> قرار میدهیم: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b="0" i="1" dirty="0" smtClean="0">
                            <a:solidFill>
                              <a:srgbClr val="C00000"/>
                            </a:solidFill>
                            <a:latin typeface="Cambria Math" panose="02040503050406030204" pitchFamily="18" charset="0"/>
                            <a:ea typeface="Cambria Math" panose="02040503050406030204" pitchFamily="18" charset="0"/>
                          </a:rPr>
                          <m:t>𝑘</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oMath>
                </a14:m>
                <a:r>
                  <a:rPr lang="fa-IR" sz="2400" dirty="0"/>
                  <a:t> </a:t>
                </a:r>
                <a:endParaRPr lang="en-US" sz="2400" dirty="0"/>
              </a:p>
              <a:p>
                <a:pPr lvl="1"/>
                <a:endParaRPr lang="en-US" sz="24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9" r="-97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74949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هم ارزی بین زبانهای منظم و گرامرهای منظم</a:t>
            </a:r>
            <a:endParaRPr lang="en-US" dirty="0"/>
          </a:p>
        </p:txBody>
      </p:sp>
      <p:sp>
        <p:nvSpPr>
          <p:cNvPr id="3" name="Content Placeholder 2"/>
          <p:cNvSpPr>
            <a:spLocks noGrp="1"/>
          </p:cNvSpPr>
          <p:nvPr>
            <p:ph idx="1"/>
          </p:nvPr>
        </p:nvSpPr>
        <p:spPr>
          <a:xfrm>
            <a:off x="110191" y="1122947"/>
            <a:ext cx="11942547" cy="4922253"/>
          </a:xfrm>
        </p:spPr>
        <p:txBody>
          <a:bodyPr>
            <a:normAutofit/>
          </a:bodyPr>
          <a:lstStyle/>
          <a:p>
            <a:r>
              <a:rPr lang="fa-IR" sz="3200" dirty="0"/>
              <a:t>دو قضیه قبلی ارتباط بین زبانهای منظم و گرامرهای خطی راست را برقرار میسازد. </a:t>
            </a:r>
            <a:endParaRPr lang="en-US" sz="3200" dirty="0"/>
          </a:p>
          <a:p>
            <a:r>
              <a:rPr lang="fa-IR" sz="3200" dirty="0"/>
              <a:t>میتوان ارتباط مشابهی بین زبانهای منظم و </a:t>
            </a:r>
            <a:r>
              <a:rPr lang="fa-IR" sz="3200" dirty="0">
                <a:solidFill>
                  <a:srgbClr val="C00000"/>
                </a:solidFill>
              </a:rPr>
              <a:t>گرامرهای خطی چپ</a:t>
            </a:r>
            <a:r>
              <a:rPr lang="fa-IR" sz="3200" dirty="0"/>
              <a:t> برقرار کرد</a:t>
            </a:r>
          </a:p>
          <a:p>
            <a:r>
              <a:rPr lang="fa-IR" sz="3200" dirty="0"/>
              <a:t>بدین وسیله </a:t>
            </a:r>
            <a:r>
              <a:rPr lang="fa-IR" sz="3200" dirty="0">
                <a:solidFill>
                  <a:srgbClr val="C00000"/>
                </a:solidFill>
              </a:rPr>
              <a:t>هم ارزی کامل بین گرامرهای منظم و زبانهای منظم </a:t>
            </a:r>
            <a:r>
              <a:rPr lang="fa-IR" sz="3200" dirty="0"/>
              <a:t>را میتوان نشان داد</a:t>
            </a:r>
          </a:p>
          <a:p>
            <a:endParaRPr lang="en-US" sz="32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375760" y="5213520"/>
              <a:ext cx="360" cy="360"/>
            </p14:xfrm>
          </p:contentPart>
        </mc:Choice>
        <mc:Fallback xmlns="">
          <p:pic>
            <p:nvPicPr>
              <p:cNvPr id="4" name="Ink 3"/>
              <p:cNvPicPr/>
              <p:nvPr/>
            </p:nvPicPr>
            <p:blipFill>
              <a:blip r:embed="rId3"/>
              <a:stretch>
                <a:fillRect/>
              </a:stretch>
            </p:blipFill>
            <p:spPr>
              <a:xfrm>
                <a:off x="8366400" y="5204160"/>
                <a:ext cx="19080" cy="19080"/>
              </a:xfrm>
              <a:prstGeom prst="rect">
                <a:avLst/>
              </a:prstGeom>
            </p:spPr>
          </p:pic>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4095269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892309"/>
                <a:ext cx="11942547" cy="5152892"/>
              </a:xfrm>
            </p:spPr>
            <p:txBody>
              <a:bodyPr>
                <a:noAutofit/>
              </a:bodyPr>
              <a:lstStyle/>
              <a:p>
                <a:r>
                  <a:rPr lang="fa-IR" dirty="0"/>
                  <a:t>زبان </a:t>
                </a:r>
                <a14:m>
                  <m:oMath xmlns:m="http://schemas.openxmlformats.org/officeDocument/2006/math">
                    <m:r>
                      <a:rPr lang="en-US" i="1" dirty="0">
                        <a:solidFill>
                          <a:srgbClr val="C00000"/>
                        </a:solidFill>
                        <a:latin typeface="Cambria Math" panose="02040503050406030204" pitchFamily="18" charset="0"/>
                      </a:rPr>
                      <m:t>𝐿</m:t>
                    </m:r>
                  </m:oMath>
                </a14:m>
                <a:r>
                  <a:rPr lang="fa-IR" dirty="0"/>
                  <a:t> منظم است اگر و فقط اگر یک گرامر خطی چپ </a:t>
                </a:r>
                <a14:m>
                  <m:oMath xmlns:m="http://schemas.openxmlformats.org/officeDocument/2006/math">
                    <m:r>
                      <a:rPr lang="en-US" i="1" dirty="0" smtClean="0">
                        <a:solidFill>
                          <a:srgbClr val="C00000"/>
                        </a:solidFill>
                        <a:latin typeface="Cambria Math" panose="02040503050406030204" pitchFamily="18" charset="0"/>
                      </a:rPr>
                      <m:t>𝐺</m:t>
                    </m:r>
                  </m:oMath>
                </a14:m>
                <a:r>
                  <a:rPr lang="fa-IR" dirty="0"/>
                  <a:t> وجود داشته باشد بطوری که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𝐺</m:t>
                    </m:r>
                    <m:r>
                      <a:rPr lang="en-US" i="1" dirty="0" smtClean="0">
                        <a:solidFill>
                          <a:srgbClr val="C00000"/>
                        </a:solidFill>
                        <a:latin typeface="Cambria Math" panose="02040503050406030204" pitchFamily="18" charset="0"/>
                      </a:rPr>
                      <m:t>)</m:t>
                    </m:r>
                  </m:oMath>
                </a14:m>
                <a:r>
                  <a:rPr lang="fa-IR" dirty="0"/>
                  <a:t>.</a:t>
                </a:r>
              </a:p>
              <a:p>
                <a:r>
                  <a:rPr lang="fa-IR" b="1" dirty="0">
                    <a:solidFill>
                      <a:srgbClr val="FF0000"/>
                    </a:solidFill>
                  </a:rPr>
                  <a:t>اثبات: </a:t>
                </a:r>
              </a:p>
              <a:p>
                <a:r>
                  <a:rPr lang="fa-IR" dirty="0"/>
                  <a:t>ایده اساسی برای اثبات این قضیه بدین صورت است که گرامر خطی چپ با قوانین تولید به شکل </a:t>
                </a:r>
                <a14:m>
                  <m:oMath xmlns:m="http://schemas.openxmlformats.org/officeDocument/2006/math">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𝐵𝑣</m:t>
                    </m:r>
                  </m:oMath>
                </a14:m>
                <a:r>
                  <a:rPr lang="en-US" dirty="0"/>
                  <a:t> </a:t>
                </a:r>
                <a:r>
                  <a:rPr lang="fa-IR" dirty="0"/>
                  <a:t>  یا </a:t>
                </a:r>
                <a14:m>
                  <m:oMath xmlns:m="http://schemas.openxmlformats.org/officeDocument/2006/math">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𝑣</m:t>
                    </m:r>
                  </m:oMath>
                </a14:m>
                <a:r>
                  <a:rPr lang="fa-IR" dirty="0"/>
                  <a:t> مفروض است. از روی این قوانین، یک گرامر خطی راست </a:t>
                </a:r>
                <a14:m>
                  <m:oMath xmlns:m="http://schemas.openxmlformats.org/officeDocument/2006/math">
                    <m:acc>
                      <m:accPr>
                        <m:chr m:val="̃"/>
                        <m:ctrlPr>
                          <a:rPr lang="en-US" i="1" dirty="0" smtClean="0">
                            <a:solidFill>
                              <a:srgbClr val="C00000"/>
                            </a:solidFill>
                            <a:latin typeface="Cambria Math" panose="02040503050406030204" pitchFamily="18" charset="0"/>
                          </a:rPr>
                        </m:ctrlPr>
                      </m:accPr>
                      <m:e>
                        <m:r>
                          <a:rPr lang="en-US" b="0" i="1" dirty="0" smtClean="0">
                            <a:solidFill>
                              <a:srgbClr val="C00000"/>
                            </a:solidFill>
                            <a:latin typeface="Cambria Math" panose="02040503050406030204" pitchFamily="18" charset="0"/>
                          </a:rPr>
                          <m:t>𝐺</m:t>
                        </m:r>
                      </m:e>
                    </m:acc>
                  </m:oMath>
                </a14:m>
                <a:r>
                  <a:rPr lang="fa-IR" dirty="0"/>
                  <a:t> میسازیم که در آن هر قانون از </a:t>
                </a:r>
                <a14:m>
                  <m:oMath xmlns:m="http://schemas.openxmlformats.org/officeDocument/2006/math">
                    <m:r>
                      <a:rPr lang="en-US" i="1" dirty="0" smtClean="0">
                        <a:solidFill>
                          <a:srgbClr val="C00000"/>
                        </a:solidFill>
                        <a:latin typeface="Cambria Math" panose="02040503050406030204" pitchFamily="18" charset="0"/>
                      </a:rPr>
                      <m:t>𝐺</m:t>
                    </m:r>
                  </m:oMath>
                </a14:m>
                <a:r>
                  <a:rPr lang="fa-IR" dirty="0">
                    <a:solidFill>
                      <a:srgbClr val="C00000"/>
                    </a:solidFill>
                  </a:rPr>
                  <a:t> </a:t>
                </a:r>
                <a:r>
                  <a:rPr lang="fa-IR" dirty="0"/>
                  <a:t>با </a:t>
                </a:r>
                <a14:m>
                  <m:oMath xmlns:m="http://schemas.openxmlformats.org/officeDocument/2006/math">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sSup>
                      <m:sSupPr>
                        <m:ctrlPr>
                          <a:rPr lang="en-US" b="0" i="1" dirty="0" smtClean="0">
                            <a:solidFill>
                              <a:srgbClr val="C00000"/>
                            </a:solidFill>
                            <a:latin typeface="Cambria Math" panose="02040503050406030204" pitchFamily="18" charset="0"/>
                            <a:ea typeface="Cambria Math" panose="02040503050406030204" pitchFamily="18" charset="0"/>
                          </a:rPr>
                        </m:ctrlPr>
                      </m:sSupPr>
                      <m:e>
                        <m:r>
                          <a:rPr lang="en-US" b="0" i="1" dirty="0" smtClean="0">
                            <a:solidFill>
                              <a:srgbClr val="C00000"/>
                            </a:solidFill>
                            <a:latin typeface="Cambria Math" panose="02040503050406030204" pitchFamily="18" charset="0"/>
                            <a:ea typeface="Cambria Math" panose="02040503050406030204" pitchFamily="18" charset="0"/>
                          </a:rPr>
                          <m:t>𝑣</m:t>
                        </m:r>
                      </m:e>
                      <m:sup>
                        <m:r>
                          <a:rPr lang="en-US" b="0" i="1" dirty="0" smtClean="0">
                            <a:solidFill>
                              <a:srgbClr val="C00000"/>
                            </a:solidFill>
                            <a:latin typeface="Cambria Math" panose="02040503050406030204" pitchFamily="18" charset="0"/>
                            <a:ea typeface="Cambria Math" panose="02040503050406030204" pitchFamily="18" charset="0"/>
                          </a:rPr>
                          <m:t>𝑅</m:t>
                        </m:r>
                      </m:sup>
                    </m:sSup>
                    <m:r>
                      <a:rPr lang="en-US" i="1" dirty="0">
                        <a:solidFill>
                          <a:srgbClr val="C00000"/>
                        </a:solidFill>
                        <a:latin typeface="Cambria Math" panose="02040503050406030204" pitchFamily="18" charset="0"/>
                        <a:ea typeface="Cambria Math" panose="02040503050406030204" pitchFamily="18" charset="0"/>
                      </a:rPr>
                      <m:t>𝐵</m:t>
                    </m:r>
                  </m:oMath>
                </a14:m>
                <a:r>
                  <a:rPr lang="en-US" dirty="0"/>
                  <a:t> </a:t>
                </a:r>
                <a:r>
                  <a:rPr lang="fa-IR" dirty="0"/>
                  <a:t>  یا </a:t>
                </a:r>
                <a14:m>
                  <m:oMath xmlns:m="http://schemas.openxmlformats.org/officeDocument/2006/math">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sSup>
                      <m:sSupPr>
                        <m:ctrlPr>
                          <a:rPr lang="en-US" b="0" i="1" dirty="0" smtClean="0">
                            <a:solidFill>
                              <a:srgbClr val="C00000"/>
                            </a:solidFill>
                            <a:latin typeface="Cambria Math" panose="02040503050406030204" pitchFamily="18" charset="0"/>
                            <a:ea typeface="Cambria Math" panose="02040503050406030204" pitchFamily="18" charset="0"/>
                          </a:rPr>
                        </m:ctrlPr>
                      </m:sSupPr>
                      <m:e>
                        <m:r>
                          <a:rPr lang="en-US" i="1" dirty="0">
                            <a:solidFill>
                              <a:srgbClr val="C00000"/>
                            </a:solidFill>
                            <a:latin typeface="Cambria Math" panose="02040503050406030204" pitchFamily="18" charset="0"/>
                            <a:ea typeface="Cambria Math" panose="02040503050406030204" pitchFamily="18" charset="0"/>
                          </a:rPr>
                          <m:t>𝑣</m:t>
                        </m:r>
                      </m:e>
                      <m:sup>
                        <m:r>
                          <a:rPr lang="en-US" b="0" i="1" dirty="0" smtClean="0">
                            <a:solidFill>
                              <a:srgbClr val="C00000"/>
                            </a:solidFill>
                            <a:latin typeface="Cambria Math" panose="02040503050406030204" pitchFamily="18" charset="0"/>
                            <a:ea typeface="Cambria Math" panose="02040503050406030204" pitchFamily="18" charset="0"/>
                          </a:rPr>
                          <m:t>𝑅</m:t>
                        </m:r>
                      </m:sup>
                    </m:sSup>
                  </m:oMath>
                </a14:m>
                <a:r>
                  <a:rPr lang="fa-IR" dirty="0"/>
                  <a:t> به ترتیب جایگزین شده است.</a:t>
                </a:r>
              </a:p>
              <a:p>
                <a:r>
                  <a:rPr lang="fa-IR" dirty="0"/>
                  <a:t>مشخص است که </a:t>
                </a:r>
                <a14:m>
                  <m:oMath xmlns:m="http://schemas.openxmlformats.org/officeDocument/2006/math">
                    <m:r>
                      <a:rPr lang="en-US" i="1" dirty="0" smtClean="0">
                        <a:solidFill>
                          <a:srgbClr val="C00000"/>
                        </a:solidFill>
                        <a:latin typeface="Cambria Math" panose="02040503050406030204" pitchFamily="18" charset="0"/>
                      </a:rPr>
                      <m:t>𝐿</m:t>
                    </m:r>
                    <m:d>
                      <m:dPr>
                        <m:ctrlPr>
                          <a:rPr lang="en-US" i="1" dirty="0" smtClean="0">
                            <a:solidFill>
                              <a:srgbClr val="C00000"/>
                            </a:solidFill>
                            <a:latin typeface="Cambria Math" panose="02040503050406030204" pitchFamily="18" charset="0"/>
                          </a:rPr>
                        </m:ctrlPr>
                      </m:dPr>
                      <m:e>
                        <m:r>
                          <a:rPr lang="en-US" i="1" dirty="0" smtClean="0">
                            <a:solidFill>
                              <a:srgbClr val="C00000"/>
                            </a:solidFill>
                            <a:latin typeface="Cambria Math" panose="02040503050406030204" pitchFamily="18" charset="0"/>
                          </a:rPr>
                          <m:t>𝐺</m:t>
                        </m:r>
                      </m:e>
                    </m:d>
                    <m:r>
                      <a:rPr lang="en-US" i="1" dirty="0" smtClean="0">
                        <a:solidFill>
                          <a:srgbClr val="C00000"/>
                        </a:solidFill>
                        <a:latin typeface="Cambria Math" panose="02040503050406030204" pitchFamily="18" charset="0"/>
                      </a:rPr>
                      <m:t>=</m:t>
                    </m:r>
                    <m:sSup>
                      <m:sSupPr>
                        <m:ctrlPr>
                          <a:rPr lang="en-US" i="1" dirty="0" smtClean="0">
                            <a:solidFill>
                              <a:srgbClr val="C00000"/>
                            </a:solidFill>
                            <a:latin typeface="Cambria Math" panose="02040503050406030204" pitchFamily="18" charset="0"/>
                          </a:rPr>
                        </m:ctrlPr>
                      </m:sSupPr>
                      <m:e>
                        <m:d>
                          <m:dPr>
                            <m:ctrlPr>
                              <a:rPr lang="en-US" i="1" dirty="0" smtClean="0">
                                <a:solidFill>
                                  <a:srgbClr val="C00000"/>
                                </a:solidFill>
                                <a:latin typeface="Cambria Math" panose="02040503050406030204" pitchFamily="18" charset="0"/>
                              </a:rPr>
                            </m:ctrlPr>
                          </m:dPr>
                          <m:e>
                            <m:r>
                              <a:rPr lang="en-US" i="1" dirty="0" smtClean="0">
                                <a:solidFill>
                                  <a:srgbClr val="C00000"/>
                                </a:solidFill>
                                <a:latin typeface="Cambria Math" panose="02040503050406030204" pitchFamily="18" charset="0"/>
                              </a:rPr>
                              <m:t>𝐿</m:t>
                            </m:r>
                            <m:d>
                              <m:dPr>
                                <m:ctrlPr>
                                  <a:rPr lang="en-US" i="1" dirty="0" smtClean="0">
                                    <a:solidFill>
                                      <a:srgbClr val="C00000"/>
                                    </a:solidFill>
                                    <a:latin typeface="Cambria Math" panose="02040503050406030204" pitchFamily="18" charset="0"/>
                                  </a:rPr>
                                </m:ctrlPr>
                              </m:dPr>
                              <m:e>
                                <m:acc>
                                  <m:accPr>
                                    <m:chr m:val="̃"/>
                                    <m:ctrlPr>
                                      <a:rPr lang="en-US" i="1" dirty="0">
                                        <a:solidFill>
                                          <a:srgbClr val="C00000"/>
                                        </a:solidFill>
                                        <a:latin typeface="Cambria Math" panose="02040503050406030204" pitchFamily="18" charset="0"/>
                                      </a:rPr>
                                    </m:ctrlPr>
                                  </m:accPr>
                                  <m:e>
                                    <m:r>
                                      <a:rPr lang="en-US" i="1" dirty="0">
                                        <a:solidFill>
                                          <a:srgbClr val="C00000"/>
                                        </a:solidFill>
                                        <a:latin typeface="Cambria Math" panose="02040503050406030204" pitchFamily="18" charset="0"/>
                                      </a:rPr>
                                      <m:t>𝐺</m:t>
                                    </m:r>
                                  </m:e>
                                </m:acc>
                              </m:e>
                            </m:d>
                          </m:e>
                        </m:d>
                      </m:e>
                      <m:sup>
                        <m:r>
                          <a:rPr lang="en-US" i="1" dirty="0" smtClean="0">
                            <a:solidFill>
                              <a:srgbClr val="C00000"/>
                            </a:solidFill>
                            <a:latin typeface="Cambria Math" panose="02040503050406030204" pitchFamily="18" charset="0"/>
                          </a:rPr>
                          <m:t>𝑅</m:t>
                        </m:r>
                      </m:sup>
                    </m:sSup>
                  </m:oMath>
                </a14:m>
                <a:r>
                  <a:rPr lang="fa-IR" dirty="0"/>
                  <a:t> </a:t>
                </a:r>
              </a:p>
              <a:p>
                <a:r>
                  <a:rPr lang="fa-IR" dirty="0"/>
                  <a:t>از آنجا که </a:t>
                </a:r>
                <a14:m>
                  <m:oMath xmlns:m="http://schemas.openxmlformats.org/officeDocument/2006/math">
                    <m:acc>
                      <m:accPr>
                        <m:chr m:val="̃"/>
                        <m:ctrlPr>
                          <a:rPr lang="en-US" i="1" dirty="0">
                            <a:solidFill>
                              <a:srgbClr val="C00000"/>
                            </a:solidFill>
                            <a:latin typeface="Cambria Math" panose="02040503050406030204" pitchFamily="18" charset="0"/>
                          </a:rPr>
                        </m:ctrlPr>
                      </m:accPr>
                      <m:e>
                        <m:r>
                          <a:rPr lang="en-US" i="1" dirty="0">
                            <a:solidFill>
                              <a:srgbClr val="C00000"/>
                            </a:solidFill>
                            <a:latin typeface="Cambria Math" panose="02040503050406030204" pitchFamily="18" charset="0"/>
                          </a:rPr>
                          <m:t>𝐺</m:t>
                        </m:r>
                      </m:e>
                    </m:acc>
                  </m:oMath>
                </a14:m>
                <a:r>
                  <a:rPr lang="fa-IR" dirty="0"/>
                  <a:t> خطی راست است، لذا </a:t>
                </a:r>
                <a14:m>
                  <m:oMath xmlns:m="http://schemas.openxmlformats.org/officeDocument/2006/math">
                    <m:r>
                      <a:rPr lang="en-US" i="1" dirty="0">
                        <a:solidFill>
                          <a:srgbClr val="C00000"/>
                        </a:solidFill>
                        <a:latin typeface="Cambria Math" panose="02040503050406030204" pitchFamily="18" charset="0"/>
                      </a:rPr>
                      <m:t>𝐿</m:t>
                    </m:r>
                    <m:d>
                      <m:dPr>
                        <m:ctrlPr>
                          <a:rPr lang="en-US" i="1" dirty="0">
                            <a:solidFill>
                              <a:srgbClr val="C00000"/>
                            </a:solidFill>
                            <a:latin typeface="Cambria Math" panose="02040503050406030204" pitchFamily="18" charset="0"/>
                          </a:rPr>
                        </m:ctrlPr>
                      </m:dPr>
                      <m:e>
                        <m:acc>
                          <m:accPr>
                            <m:chr m:val="̃"/>
                            <m:ctrlPr>
                              <a:rPr lang="en-US" i="1" dirty="0">
                                <a:solidFill>
                                  <a:srgbClr val="C00000"/>
                                </a:solidFill>
                                <a:latin typeface="Cambria Math" panose="02040503050406030204" pitchFamily="18" charset="0"/>
                              </a:rPr>
                            </m:ctrlPr>
                          </m:accPr>
                          <m:e>
                            <m:r>
                              <a:rPr lang="en-US" i="1" dirty="0">
                                <a:solidFill>
                                  <a:srgbClr val="C00000"/>
                                </a:solidFill>
                                <a:latin typeface="Cambria Math" panose="02040503050406030204" pitchFamily="18" charset="0"/>
                              </a:rPr>
                              <m:t>𝐺</m:t>
                            </m:r>
                          </m:e>
                        </m:acc>
                      </m:e>
                    </m:d>
                  </m:oMath>
                </a14:m>
                <a:r>
                  <a:rPr lang="fa-IR" dirty="0"/>
                  <a:t> منظم است.</a:t>
                </a:r>
              </a:p>
              <a:p>
                <a:r>
                  <a:rPr lang="fa-IR" dirty="0"/>
                  <a:t>باتوجه به اینکه میدانیم معکوس هر زبان منظم، منظم است، در اینصورت معکس </a:t>
                </a:r>
                <a14:m>
                  <m:oMath xmlns:m="http://schemas.openxmlformats.org/officeDocument/2006/math">
                    <m:r>
                      <a:rPr lang="en-US" i="1" dirty="0">
                        <a:solidFill>
                          <a:srgbClr val="C00000"/>
                        </a:solidFill>
                        <a:latin typeface="Cambria Math" panose="02040503050406030204" pitchFamily="18" charset="0"/>
                      </a:rPr>
                      <m:t>𝐿</m:t>
                    </m:r>
                    <m:d>
                      <m:dPr>
                        <m:ctrlPr>
                          <a:rPr lang="en-US" i="1" dirty="0">
                            <a:solidFill>
                              <a:srgbClr val="C00000"/>
                            </a:solidFill>
                            <a:latin typeface="Cambria Math" panose="02040503050406030204" pitchFamily="18" charset="0"/>
                          </a:rPr>
                        </m:ctrlPr>
                      </m:dPr>
                      <m:e>
                        <m:acc>
                          <m:accPr>
                            <m:chr m:val="̃"/>
                            <m:ctrlPr>
                              <a:rPr lang="en-US" i="1" dirty="0">
                                <a:solidFill>
                                  <a:srgbClr val="C00000"/>
                                </a:solidFill>
                                <a:latin typeface="Cambria Math" panose="02040503050406030204" pitchFamily="18" charset="0"/>
                              </a:rPr>
                            </m:ctrlPr>
                          </m:accPr>
                          <m:e>
                            <m:r>
                              <a:rPr lang="en-US" i="1" dirty="0">
                                <a:solidFill>
                                  <a:srgbClr val="C00000"/>
                                </a:solidFill>
                                <a:latin typeface="Cambria Math" panose="02040503050406030204" pitchFamily="18" charset="0"/>
                              </a:rPr>
                              <m:t>𝐺</m:t>
                            </m:r>
                          </m:e>
                        </m:acc>
                      </m:e>
                    </m:d>
                  </m:oMath>
                </a14:m>
                <a:r>
                  <a:rPr lang="fa-IR" dirty="0"/>
                  <a:t> یعنی </a:t>
                </a:r>
                <a14:m>
                  <m:oMath xmlns:m="http://schemas.openxmlformats.org/officeDocument/2006/math">
                    <m:sSup>
                      <m:sSupPr>
                        <m:ctrlPr>
                          <a:rPr lang="en-US" i="1" dirty="0">
                            <a:solidFill>
                              <a:srgbClr val="C00000"/>
                            </a:solidFill>
                            <a:latin typeface="Cambria Math" panose="02040503050406030204" pitchFamily="18" charset="0"/>
                          </a:rPr>
                        </m:ctrlPr>
                      </m:sSupPr>
                      <m:e>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𝐿</m:t>
                            </m:r>
                            <m:d>
                              <m:dPr>
                                <m:ctrlPr>
                                  <a:rPr lang="en-US" i="1" dirty="0">
                                    <a:solidFill>
                                      <a:srgbClr val="C00000"/>
                                    </a:solidFill>
                                    <a:latin typeface="Cambria Math" panose="02040503050406030204" pitchFamily="18" charset="0"/>
                                  </a:rPr>
                                </m:ctrlPr>
                              </m:dPr>
                              <m:e>
                                <m:acc>
                                  <m:accPr>
                                    <m:chr m:val="̃"/>
                                    <m:ctrlPr>
                                      <a:rPr lang="en-US" i="1" dirty="0">
                                        <a:solidFill>
                                          <a:srgbClr val="C00000"/>
                                        </a:solidFill>
                                        <a:latin typeface="Cambria Math" panose="02040503050406030204" pitchFamily="18" charset="0"/>
                                      </a:rPr>
                                    </m:ctrlPr>
                                  </m:accPr>
                                  <m:e>
                                    <m:r>
                                      <a:rPr lang="en-US" i="1" dirty="0">
                                        <a:solidFill>
                                          <a:srgbClr val="C00000"/>
                                        </a:solidFill>
                                        <a:latin typeface="Cambria Math" panose="02040503050406030204" pitchFamily="18" charset="0"/>
                                      </a:rPr>
                                      <m:t>𝐺</m:t>
                                    </m:r>
                                  </m:e>
                                </m:acc>
                              </m:e>
                            </m:d>
                          </m:e>
                        </m:d>
                      </m:e>
                      <m:sup>
                        <m:r>
                          <a:rPr lang="en-US" i="1" dirty="0">
                            <a:solidFill>
                              <a:srgbClr val="C00000"/>
                            </a:solidFill>
                            <a:latin typeface="Cambria Math" panose="02040503050406030204" pitchFamily="18" charset="0"/>
                          </a:rPr>
                          <m:t>𝑅</m:t>
                        </m:r>
                      </m:sup>
                    </m:sSup>
                  </m:oMath>
                </a14:m>
                <a:r>
                  <a:rPr lang="fa-IR" dirty="0"/>
                  <a:t> هم منظم است.</a:t>
                </a:r>
              </a:p>
              <a:p>
                <a:r>
                  <a:rPr lang="fa-IR" dirty="0"/>
                  <a:t>بنابر این </a:t>
                </a:r>
                <a14:m>
                  <m:oMath xmlns:m="http://schemas.openxmlformats.org/officeDocument/2006/math">
                    <m:r>
                      <a:rPr lang="en-US" i="1" dirty="0">
                        <a:solidFill>
                          <a:srgbClr val="C00000"/>
                        </a:solidFill>
                        <a:latin typeface="Cambria Math" panose="02040503050406030204" pitchFamily="18" charset="0"/>
                      </a:rPr>
                      <m:t>𝐿</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𝐺</m:t>
                        </m:r>
                      </m:e>
                    </m:d>
                  </m:oMath>
                </a14:m>
                <a:r>
                  <a:rPr lang="fa-IR" dirty="0"/>
                  <a:t>  منظم میباشد.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892309"/>
                <a:ext cx="11942547" cy="5152892"/>
              </a:xfrm>
              <a:blipFill>
                <a:blip r:embed="rId2"/>
                <a:stretch>
                  <a:fillRect l="-868" r="-510" b="-1170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67722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زبان </a:t>
                </a:r>
                <a14:m>
                  <m:oMath xmlns:m="http://schemas.openxmlformats.org/officeDocument/2006/math">
                    <m:r>
                      <a:rPr lang="en-US" sz="2400" i="1" dirty="0">
                        <a:solidFill>
                          <a:srgbClr val="C00000"/>
                        </a:solidFill>
                        <a:latin typeface="Cambria Math" panose="02040503050406030204" pitchFamily="18" charset="0"/>
                      </a:rPr>
                      <m:t>𝐿</m:t>
                    </m:r>
                  </m:oMath>
                </a14:m>
                <a:r>
                  <a:rPr lang="fa-IR" sz="2400" dirty="0"/>
                  <a:t> منظم است اگر و فقط اگر یک گرامر منظم  </a:t>
                </a:r>
                <a14:m>
                  <m:oMath xmlns:m="http://schemas.openxmlformats.org/officeDocument/2006/math">
                    <m:r>
                      <a:rPr lang="en-US" sz="2400" i="1" dirty="0">
                        <a:solidFill>
                          <a:srgbClr val="C00000"/>
                        </a:solidFill>
                        <a:latin typeface="Cambria Math" panose="02040503050406030204" pitchFamily="18" charset="0"/>
                      </a:rPr>
                      <m:t>𝐺</m:t>
                    </m:r>
                  </m:oMath>
                </a14:m>
                <a:r>
                  <a:rPr lang="fa-IR" sz="2400" dirty="0"/>
                  <a:t> وجود داشته باشد بطوری که </a:t>
                </a:r>
                <a14:m>
                  <m:oMath xmlns:m="http://schemas.openxmlformats.org/officeDocument/2006/math">
                    <m:r>
                      <a:rPr lang="en-US" sz="2400" i="1" dirty="0">
                        <a:solidFill>
                          <a:srgbClr val="C00000"/>
                        </a:solidFill>
                        <a:latin typeface="Cambria Math" panose="02040503050406030204" pitchFamily="18" charset="0"/>
                      </a:rPr>
                      <m:t>𝐿</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𝐿</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m:t>
                    </m:r>
                  </m:oMath>
                </a14:m>
                <a:r>
                  <a:rPr lang="fa-IR" sz="2400" dirty="0"/>
                  <a:t>.</a:t>
                </a:r>
              </a:p>
              <a:p>
                <a:endParaRPr lang="fa-IR" sz="2400" dirty="0"/>
              </a:p>
              <a:p>
                <a:r>
                  <a:rPr lang="fa-IR" sz="2400" dirty="0"/>
                  <a:t>منظور از گرامر منظم، گرامر خطی راست و گرامر خطی چپ میباشد.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916429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بین ماشین های متناهی – عبارات منظم – گرامرهای منظم</a:t>
            </a:r>
            <a:endParaRPr lang="en-US" dirty="0"/>
          </a:p>
        </p:txBody>
      </p:sp>
      <p:sp>
        <p:nvSpPr>
          <p:cNvPr id="3" name="Content Placeholder 2"/>
          <p:cNvSpPr>
            <a:spLocks noGrp="1"/>
          </p:cNvSpPr>
          <p:nvPr>
            <p:ph idx="1"/>
          </p:nvPr>
        </p:nvSpPr>
        <p:spPr>
          <a:xfrm>
            <a:off x="4094612" y="956846"/>
            <a:ext cx="7958126" cy="5046824"/>
          </a:xfrm>
        </p:spPr>
        <p:txBody>
          <a:bodyPr>
            <a:normAutofit/>
          </a:bodyPr>
          <a:lstStyle/>
          <a:p>
            <a:r>
              <a:rPr lang="fa-IR" sz="2800" dirty="0"/>
              <a:t>اکنون چندین روش برای توصیف زبانهای منظم داریم: </a:t>
            </a:r>
          </a:p>
          <a:p>
            <a:pPr lvl="1"/>
            <a:r>
              <a:rPr lang="fa-IR" sz="2400" dirty="0"/>
              <a:t>پذیرنده های متناهی قطعی و غیر قطعی، عبارات منظم و گرامرهای منظم.</a:t>
            </a:r>
          </a:p>
          <a:p>
            <a:pPr lvl="1"/>
            <a:r>
              <a:rPr lang="fa-IR" sz="2400" dirty="0"/>
              <a:t>اگر چه باتوجه به کاربرد، یکی از آنها میتواند مناسب باشد ولی همه آنها دارای قدرت یکسانی هستند.</a:t>
            </a:r>
          </a:p>
          <a:p>
            <a:pPr lvl="1"/>
            <a:r>
              <a:rPr lang="fa-IR" sz="2400" dirty="0"/>
              <a:t>همه آنها تعریف کامل و غیر مبهمی از یک زبان منظم ارائه میکنند</a:t>
            </a:r>
          </a:p>
          <a:p>
            <a:pPr lvl="1"/>
            <a:r>
              <a:rPr lang="fa-IR" sz="2400" dirty="0"/>
              <a:t>ارتباط بین همه این مفاهیم بوسیله چهار قضیه برقرار میشود.</a:t>
            </a:r>
            <a:endParaRPr lang="en-US" sz="2400" dirty="0"/>
          </a:p>
        </p:txBody>
      </p:sp>
      <p:grpSp>
        <p:nvGrpSpPr>
          <p:cNvPr id="23" name="Group 22"/>
          <p:cNvGrpSpPr/>
          <p:nvPr/>
        </p:nvGrpSpPr>
        <p:grpSpPr>
          <a:xfrm>
            <a:off x="110191" y="1208073"/>
            <a:ext cx="3536262" cy="4544369"/>
            <a:chOff x="486294" y="1294463"/>
            <a:chExt cx="3536262" cy="4544369"/>
          </a:xfrm>
        </p:grpSpPr>
        <p:sp>
          <p:nvSpPr>
            <p:cNvPr id="7" name="Rectangle 6"/>
            <p:cNvSpPr/>
            <p:nvPr/>
          </p:nvSpPr>
          <p:spPr>
            <a:xfrm>
              <a:off x="1082841" y="1294463"/>
              <a:ext cx="2446421"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9356" y="1566997"/>
              <a:ext cx="2053389" cy="369332"/>
            </a:xfrm>
            <a:prstGeom prst="rect">
              <a:avLst/>
            </a:prstGeom>
            <a:noFill/>
          </p:spPr>
          <p:txBody>
            <a:bodyPr wrap="square" rtlCol="0">
              <a:spAutoFit/>
            </a:bodyPr>
            <a:lstStyle/>
            <a:p>
              <a:pPr algn="ctr"/>
              <a:r>
                <a:rPr lang="en-US" dirty="0"/>
                <a:t>Regular Expressions</a:t>
              </a:r>
            </a:p>
          </p:txBody>
        </p:sp>
        <p:sp>
          <p:nvSpPr>
            <p:cNvPr id="8" name="Rectangle 7"/>
            <p:cNvSpPr/>
            <p:nvPr/>
          </p:nvSpPr>
          <p:spPr>
            <a:xfrm>
              <a:off x="1082841" y="3115242"/>
              <a:ext cx="2446421" cy="914400"/>
            </a:xfrm>
            <a:prstGeom prst="rect">
              <a:avLst/>
            </a:prstGeom>
            <a:solidFill>
              <a:srgbClr val="75D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79356" y="3387776"/>
              <a:ext cx="2053389" cy="369332"/>
            </a:xfrm>
            <a:prstGeom prst="rect">
              <a:avLst/>
            </a:prstGeom>
            <a:noFill/>
          </p:spPr>
          <p:txBody>
            <a:bodyPr wrap="square" rtlCol="0">
              <a:spAutoFit/>
            </a:bodyPr>
            <a:lstStyle/>
            <a:p>
              <a:pPr algn="ctr"/>
              <a:r>
                <a:rPr lang="en-US" dirty="0"/>
                <a:t>DFA or NFA</a:t>
              </a:r>
            </a:p>
          </p:txBody>
        </p:sp>
        <p:sp>
          <p:nvSpPr>
            <p:cNvPr id="10" name="Rectangle 9"/>
            <p:cNvSpPr/>
            <p:nvPr/>
          </p:nvSpPr>
          <p:spPr>
            <a:xfrm>
              <a:off x="1082841" y="4924432"/>
              <a:ext cx="2446421" cy="914400"/>
            </a:xfrm>
            <a:prstGeom prst="rect">
              <a:avLst/>
            </a:prstGeom>
            <a:solidFill>
              <a:srgbClr val="5DFF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79356" y="5196966"/>
              <a:ext cx="2053389" cy="369332"/>
            </a:xfrm>
            <a:prstGeom prst="rect">
              <a:avLst/>
            </a:prstGeom>
            <a:noFill/>
          </p:spPr>
          <p:txBody>
            <a:bodyPr wrap="square" rtlCol="0">
              <a:spAutoFit/>
            </a:bodyPr>
            <a:lstStyle/>
            <a:p>
              <a:pPr algn="ctr"/>
              <a:r>
                <a:rPr lang="en-US" dirty="0"/>
                <a:t>Regular Grammars</a:t>
              </a:r>
            </a:p>
          </p:txBody>
        </p:sp>
        <p:cxnSp>
          <p:nvCxnSpPr>
            <p:cNvPr id="13" name="Straight Arrow Connector 12"/>
            <p:cNvCxnSpPr/>
            <p:nvPr/>
          </p:nvCxnSpPr>
          <p:spPr>
            <a:xfrm flipH="1">
              <a:off x="1419726" y="2208863"/>
              <a:ext cx="8021" cy="906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27747" y="4018053"/>
              <a:ext cx="8021" cy="906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104149" y="4029642"/>
              <a:ext cx="0" cy="8947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104149" y="2220452"/>
              <a:ext cx="0" cy="8947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6294" y="2424977"/>
              <a:ext cx="986589" cy="369332"/>
            </a:xfrm>
            <a:prstGeom prst="rect">
              <a:avLst/>
            </a:prstGeom>
            <a:noFill/>
          </p:spPr>
          <p:txBody>
            <a:bodyPr wrap="square" rtlCol="0">
              <a:spAutoFit/>
            </a:bodyPr>
            <a:lstStyle/>
            <a:p>
              <a:pPr algn="ctr"/>
              <a:r>
                <a:rPr lang="fa-IR" dirty="0">
                  <a:cs typeface="B Mitra" panose="00000400000000000000" pitchFamily="2" charset="-78"/>
                </a:rPr>
                <a:t>قضیه 3-1</a:t>
              </a:r>
              <a:endParaRPr lang="en-US" dirty="0">
                <a:cs typeface="B Mitra" panose="00000400000000000000" pitchFamily="2" charset="-78"/>
              </a:endParaRPr>
            </a:p>
          </p:txBody>
        </p:sp>
        <p:sp>
          <p:nvSpPr>
            <p:cNvPr id="20" name="TextBox 19"/>
            <p:cNvSpPr txBox="1"/>
            <p:nvPr/>
          </p:nvSpPr>
          <p:spPr>
            <a:xfrm>
              <a:off x="3035967" y="2473376"/>
              <a:ext cx="986589" cy="369332"/>
            </a:xfrm>
            <a:prstGeom prst="rect">
              <a:avLst/>
            </a:prstGeom>
            <a:noFill/>
          </p:spPr>
          <p:txBody>
            <a:bodyPr wrap="square" rtlCol="0">
              <a:spAutoFit/>
            </a:bodyPr>
            <a:lstStyle/>
            <a:p>
              <a:pPr algn="ctr"/>
              <a:r>
                <a:rPr lang="fa-IR" dirty="0">
                  <a:cs typeface="B Mitra" panose="00000400000000000000" pitchFamily="2" charset="-78"/>
                </a:rPr>
                <a:t>قضیه 3-2</a:t>
              </a:r>
              <a:endParaRPr lang="en-US" dirty="0">
                <a:cs typeface="B Mitra" panose="00000400000000000000" pitchFamily="2" charset="-78"/>
              </a:endParaRPr>
            </a:p>
          </p:txBody>
        </p:sp>
        <p:sp>
          <p:nvSpPr>
            <p:cNvPr id="21" name="TextBox 20"/>
            <p:cNvSpPr txBox="1"/>
            <p:nvPr/>
          </p:nvSpPr>
          <p:spPr>
            <a:xfrm>
              <a:off x="486294" y="4210889"/>
              <a:ext cx="986589" cy="369332"/>
            </a:xfrm>
            <a:prstGeom prst="rect">
              <a:avLst/>
            </a:prstGeom>
            <a:noFill/>
          </p:spPr>
          <p:txBody>
            <a:bodyPr wrap="square" rtlCol="0">
              <a:spAutoFit/>
            </a:bodyPr>
            <a:lstStyle/>
            <a:p>
              <a:pPr algn="ctr"/>
              <a:r>
                <a:rPr lang="fa-IR" dirty="0">
                  <a:cs typeface="B Mitra" panose="00000400000000000000" pitchFamily="2" charset="-78"/>
                </a:rPr>
                <a:t>قضیه 3-3</a:t>
              </a:r>
              <a:endParaRPr lang="en-US" dirty="0">
                <a:cs typeface="B Mitra" panose="00000400000000000000" pitchFamily="2" charset="-78"/>
              </a:endParaRPr>
            </a:p>
          </p:txBody>
        </p:sp>
        <p:sp>
          <p:nvSpPr>
            <p:cNvPr id="22" name="TextBox 21"/>
            <p:cNvSpPr txBox="1"/>
            <p:nvPr/>
          </p:nvSpPr>
          <p:spPr>
            <a:xfrm>
              <a:off x="3035967" y="4259288"/>
              <a:ext cx="986589" cy="369332"/>
            </a:xfrm>
            <a:prstGeom prst="rect">
              <a:avLst/>
            </a:prstGeom>
            <a:noFill/>
          </p:spPr>
          <p:txBody>
            <a:bodyPr wrap="square" rtlCol="0">
              <a:spAutoFit/>
            </a:bodyPr>
            <a:lstStyle/>
            <a:p>
              <a:pPr algn="ctr"/>
              <a:r>
                <a:rPr lang="fa-IR" dirty="0">
                  <a:cs typeface="B Mitra" panose="00000400000000000000" pitchFamily="2" charset="-78"/>
                </a:rPr>
                <a:t>قضیه 3-4</a:t>
              </a:r>
              <a:endParaRPr lang="en-US" dirty="0">
                <a:cs typeface="B Mitra" panose="00000400000000000000" pitchFamily="2" charset="-78"/>
              </a:endParaRPr>
            </a:p>
          </p:txBody>
        </p:sp>
      </p:grpSp>
      <p:sp>
        <p:nvSpPr>
          <p:cNvPr id="4" name="Slide Number Placeholder 3"/>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6429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براي مجموعه هاي زير يك عبارت منظم بيابيد</a:t>
                </a:r>
                <a:endParaRPr lang="en-US" dirty="0"/>
              </a:p>
              <a:p>
                <a14:m>
                  <m:oMath xmlns:m="http://schemas.openxmlformats.org/officeDocument/2006/math">
                    <m:d>
                      <m:dPr>
                        <m:begChr m:val="{"/>
                        <m:endChr m:val="}"/>
                        <m:ctrlPr>
                          <a:rPr lang="en-US" i="1" dirty="0" smtClean="0">
                            <a:latin typeface="Cambria Math" panose="02040503050406030204" pitchFamily="18" charset="0"/>
                          </a:rPr>
                        </m:ctrlPr>
                      </m:dPr>
                      <m:e>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𝑎</m:t>
                            </m:r>
                          </m:e>
                          <m:sup>
                            <m:r>
                              <a:rPr lang="en-US" i="1" dirty="0" err="1" smtClean="0">
                                <a:latin typeface="Cambria Math" panose="02040503050406030204" pitchFamily="18" charset="0"/>
                              </a:rPr>
                              <m:t>𝑛</m:t>
                            </m:r>
                          </m:sup>
                        </m:sSup>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𝑏</m:t>
                            </m:r>
                          </m:e>
                          <m:sup>
                            <m:r>
                              <a:rPr lang="en-US" i="1" dirty="0" err="1" smtClean="0">
                                <a:latin typeface="Cambria Math" panose="02040503050406030204" pitchFamily="18" charset="0"/>
                              </a:rPr>
                              <m:t>𝑚</m:t>
                            </m:r>
                          </m:sup>
                        </m:sSup>
                        <m:r>
                          <a:rPr lang="en-US" i="1" dirty="0">
                            <a:latin typeface="Cambria Math" panose="02040503050406030204" pitchFamily="18" charset="0"/>
                          </a:rPr>
                          <m:t>: </m:t>
                        </m:r>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4</m:t>
                        </m:r>
                        <m:r>
                          <a:rPr lang="en-US" i="1" dirty="0">
                            <a:latin typeface="Cambria Math" panose="02040503050406030204" pitchFamily="18" charset="0"/>
                          </a:rPr>
                          <m:t> , </m:t>
                        </m:r>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3</m:t>
                        </m:r>
                      </m:e>
                    </m:d>
                  </m:oMath>
                </a14:m>
                <a:endParaRPr lang="en-US" dirty="0"/>
              </a:p>
              <a:p>
                <a:pPr lvl="1"/>
                <a:endParaRPr lang="en-US" dirty="0"/>
              </a:p>
              <a:p>
                <a:pPr lvl="1"/>
                <a:endParaRPr lang="en-US" dirty="0"/>
              </a:p>
              <a:p>
                <a:pPr lvl="1"/>
                <a:endParaRPr lang="en-US" dirty="0"/>
              </a:p>
              <a:p>
                <a14:m>
                  <m:oMath xmlns:m="http://schemas.openxmlformats.org/officeDocument/2006/math">
                    <m:d>
                      <m:dPr>
                        <m:begChr m:val="{"/>
                        <m:endChr m:val="}"/>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𝑎</m:t>
                            </m:r>
                          </m:e>
                          <m:sup>
                            <m:r>
                              <a:rPr lang="en-US" i="1" dirty="0" smtClean="0">
                                <a:latin typeface="Cambria Math" panose="02040503050406030204" pitchFamily="18" charset="0"/>
                              </a:rPr>
                              <m:t>𝑛</m:t>
                            </m:r>
                          </m:sup>
                        </m:sSup>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𝑏</m:t>
                            </m:r>
                          </m:e>
                          <m:sup>
                            <m:r>
                              <a:rPr lang="en-US" i="1" dirty="0" err="1">
                                <a:latin typeface="Cambria Math" panose="02040503050406030204" pitchFamily="18" charset="0"/>
                              </a:rPr>
                              <m:t>𝑚</m:t>
                            </m:r>
                          </m:sup>
                        </m:sSup>
                        <m:r>
                          <a:rPr lang="en-US" i="1" dirty="0">
                            <a:latin typeface="Cambria Math" panose="02040503050406030204" pitchFamily="18" charset="0"/>
                          </a:rPr>
                          <m:t>: </m:t>
                        </m:r>
                        <m:d>
                          <m:dPr>
                            <m:ctrlPr>
                              <a:rPr lang="en-US" i="1" dirty="0">
                                <a:latin typeface="Cambria Math" panose="02040503050406030204" pitchFamily="18" charset="0"/>
                              </a:rPr>
                            </m:ctrlPr>
                          </m:dPr>
                          <m:e>
                            <m:r>
                              <a:rPr lang="en-US" i="1" dirty="0">
                                <a:latin typeface="Cambria Math" panose="02040503050406030204" pitchFamily="18" charset="0"/>
                              </a:rPr>
                              <m:t>𝑛</m:t>
                            </m:r>
                            <m:r>
                              <a:rPr lang="en-US" i="1" dirty="0">
                                <a:latin typeface="Cambria Math" panose="02040503050406030204" pitchFamily="18" charset="0"/>
                              </a:rPr>
                              <m:t> + </m:t>
                            </m:r>
                            <m:r>
                              <a:rPr lang="en-US" i="1" dirty="0">
                                <a:latin typeface="Cambria Math" panose="02040503050406030204" pitchFamily="18" charset="0"/>
                              </a:rPr>
                              <m:t>𝑚</m:t>
                            </m:r>
                          </m:e>
                        </m:d>
                        <m:r>
                          <a:rPr lang="fa-IR" i="1" dirty="0">
                            <a:latin typeface="Cambria Math" panose="02040503050406030204" pitchFamily="18" charset="0"/>
                          </a:rPr>
                          <m:t>زوج</m:t>
                        </m:r>
                        <m:r>
                          <a:rPr lang="fa-IR" i="1" dirty="0">
                            <a:latin typeface="Cambria Math" panose="02040503050406030204" pitchFamily="18" charset="0"/>
                          </a:rPr>
                          <m:t> </m:t>
                        </m:r>
                      </m:e>
                    </m:d>
                  </m:oMath>
                </a14:m>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39</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74760" y="1104840"/>
              <a:ext cx="8820360" cy="5334480"/>
            </p14:xfrm>
          </p:contentPart>
        </mc:Choice>
        <mc:Fallback xmlns="">
          <p:pic>
            <p:nvPicPr>
              <p:cNvPr id="4" name="Ink 3"/>
              <p:cNvPicPr/>
              <p:nvPr/>
            </p:nvPicPr>
            <p:blipFill>
              <a:blip r:embed="rId4"/>
              <a:stretch>
                <a:fillRect/>
              </a:stretch>
            </p:blipFill>
            <p:spPr>
              <a:xfrm>
                <a:off x="365400" y="1095480"/>
                <a:ext cx="8839080" cy="5353200"/>
              </a:xfrm>
              <a:prstGeom prst="rect">
                <a:avLst/>
              </a:prstGeom>
            </p:spPr>
          </p:pic>
        </mc:Fallback>
      </mc:AlternateContent>
    </p:spTree>
    <p:extLst>
      <p:ext uri="{BB962C8B-B14F-4D97-AF65-F5344CB8AC3E}">
        <p14:creationId xmlns:p14="http://schemas.microsoft.com/office/powerpoint/2010/main" val="3170418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مرتبط با یک عبارت منظم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fa-IR" dirty="0"/>
                  <a:t>اگر </a:t>
                </a:r>
                <a:r>
                  <a:rPr lang="en-US" dirty="0"/>
                  <a:t>r</a:t>
                </a:r>
                <a:r>
                  <a:rPr lang="fa-IR" dirty="0"/>
                  <a:t> يك عبارت منظم باشد،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m:t>
                    </m:r>
                  </m:oMath>
                </a14:m>
                <a:r>
                  <a:rPr lang="fa-IR" dirty="0"/>
                  <a:t> را زبان مرتبط با </a:t>
                </a:r>
                <a14:m>
                  <m:oMath xmlns:m="http://schemas.openxmlformats.org/officeDocument/2006/math">
                    <m:r>
                      <a:rPr lang="en-US" i="1" dirty="0" smtClean="0">
                        <a:latin typeface="Cambria Math" panose="02040503050406030204" pitchFamily="18" charset="0"/>
                      </a:rPr>
                      <m:t>𝑟</m:t>
                    </m:r>
                  </m:oMath>
                </a14:m>
                <a:r>
                  <a:rPr lang="fa-IR" dirty="0"/>
                  <a:t> می گوییم.</a:t>
                </a:r>
              </a:p>
              <a:p>
                <a:r>
                  <a:rPr lang="fa-IR" b="1" dirty="0">
                    <a:solidFill>
                      <a:srgbClr val="FF0000"/>
                    </a:solidFill>
                  </a:rPr>
                  <a:t>تعریف 3-2: </a:t>
                </a:r>
                <a:r>
                  <a:rPr lang="fa-IR" dirty="0"/>
                  <a:t>زبان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 </m:t>
                    </m:r>
                  </m:oMath>
                </a14:m>
                <a:r>
                  <a:rPr lang="fa-IR" dirty="0"/>
                  <a:t>كه با عبارت منظم </a:t>
                </a:r>
                <a14:m>
                  <m:oMath xmlns:m="http://schemas.openxmlformats.org/officeDocument/2006/math">
                    <m:r>
                      <a:rPr lang="en-US" i="1" dirty="0" smtClean="0">
                        <a:latin typeface="Cambria Math" panose="02040503050406030204" pitchFamily="18" charset="0"/>
                      </a:rPr>
                      <m:t>𝑟</m:t>
                    </m:r>
                  </m:oMath>
                </a14:m>
                <a:r>
                  <a:rPr lang="fa-IR" dirty="0"/>
                  <a:t> نشان داده مي شود ، با قواعد زير تعريف مي گردد :</a:t>
                </a:r>
              </a:p>
              <a:p>
                <a:r>
                  <a:rPr lang="fa-IR" dirty="0"/>
                  <a:t>1) </a:t>
                </a:r>
                <a14:m>
                  <m:oMath xmlns:m="http://schemas.openxmlformats.org/officeDocument/2006/math">
                    <m:r>
                      <a:rPr lang="el-GR" i="1" dirty="0">
                        <a:latin typeface="Cambria Math" panose="02040503050406030204" pitchFamily="18" charset="0"/>
                        <a:ea typeface="Cambria Math" panose="02040503050406030204" pitchFamily="18" charset="0"/>
                      </a:rPr>
                      <m:t>∅</m:t>
                    </m:r>
                  </m:oMath>
                </a14:m>
                <a:r>
                  <a:rPr lang="fa-IR" dirty="0"/>
                  <a:t> يك عبارت منظم است (مجموعه تهي).</a:t>
                </a:r>
              </a:p>
              <a:p>
                <a:r>
                  <a:rPr lang="fa-IR" dirty="0"/>
                  <a:t>2) </a:t>
                </a:r>
                <a14:m>
                  <m:oMath xmlns:m="http://schemas.openxmlformats.org/officeDocument/2006/math">
                    <m:r>
                      <a:rPr lang="el-GR" i="1" dirty="0" smtClean="0">
                        <a:latin typeface="Cambria Math" panose="02040503050406030204" pitchFamily="18" charset="0"/>
                        <a:ea typeface="Cambria Math" panose="02040503050406030204" pitchFamily="18" charset="0"/>
                      </a:rPr>
                      <m:t>𝜆</m:t>
                    </m:r>
                  </m:oMath>
                </a14:m>
                <a:r>
                  <a:rPr lang="fa-IR" dirty="0"/>
                  <a:t> يك عبارت منظم است.</a:t>
                </a:r>
              </a:p>
              <a:p>
                <a:r>
                  <a:rPr lang="fa-IR" dirty="0"/>
                  <a:t>3) برای هر </a:t>
                </a:r>
                <a14:m>
                  <m:oMath xmlns:m="http://schemas.openxmlformats.org/officeDocument/2006/math">
                    <m:r>
                      <a:rPr lang="el-GR" i="1" dirty="0">
                        <a:latin typeface="Cambria Math" panose="02040503050406030204" pitchFamily="18" charset="0"/>
                      </a:rPr>
                      <m:t>𝑎</m:t>
                    </m:r>
                    <m:r>
                      <a:rPr lang="el-GR" i="1" dirty="0">
                        <a:latin typeface="Cambria Math" panose="02040503050406030204" pitchFamily="18" charset="0"/>
                      </a:rPr>
                      <m:t> є </m:t>
                    </m:r>
                    <m:r>
                      <m:rPr>
                        <m:sty m:val="p"/>
                      </m:rPr>
                      <a:rPr lang="el-GR" dirty="0">
                        <a:latin typeface="Cambria Math" panose="02040503050406030204" pitchFamily="18" charset="0"/>
                      </a:rPr>
                      <m:t>Σ</m:t>
                    </m:r>
                  </m:oMath>
                </a14:m>
                <a:r>
                  <a:rPr lang="fa-IR" dirty="0"/>
                  <a:t> ، </a:t>
                </a:r>
                <a14:m>
                  <m:oMath xmlns:m="http://schemas.openxmlformats.org/officeDocument/2006/math">
                    <m:r>
                      <a:rPr lang="en-US" b="0" i="1" smtClean="0">
                        <a:latin typeface="Cambria Math" panose="02040503050406030204" pitchFamily="18" charset="0"/>
                      </a:rPr>
                      <m:t>𝑎</m:t>
                    </m:r>
                  </m:oMath>
                </a14:m>
                <a:r>
                  <a:rPr lang="fa-IR" dirty="0"/>
                  <a:t> يك عبارت منظم است.</a:t>
                </a:r>
              </a:p>
              <a:p>
                <a:r>
                  <a:rPr lang="fa-IR" dirty="0"/>
                  <a:t>4) اگر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oMath>
                </a14:m>
                <a:r>
                  <a:rPr lang="fa-IR" dirty="0"/>
                  <a:t> و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2</m:t>
                        </m:r>
                      </m:sub>
                    </m:sSub>
                  </m:oMath>
                </a14:m>
                <a:r>
                  <a:rPr lang="fa-IR" dirty="0"/>
                  <a:t> عبارات منظم باشند آنگاه روابط زیر بصورت بازگشتی استفاده میشوند </a:t>
                </a:r>
              </a:p>
              <a:p>
                <a:pPr lvl="1"/>
                <a:r>
                  <a:rPr lang="fa-IR" dirty="0"/>
                  <a:t>4-1) </a:t>
                </a:r>
                <a14:m>
                  <m:oMath xmlns:m="http://schemas.openxmlformats.org/officeDocument/2006/math">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𝑟</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𝐿</m:t>
                    </m:r>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𝑟</m:t>
                            </m:r>
                          </m:e>
                          <m:sub>
                            <m:r>
                              <a:rPr lang="en-US" b="0" i="1" dirty="0" smtClean="0">
                                <a:latin typeface="Cambria Math" panose="02040503050406030204" pitchFamily="18" charset="0"/>
                                <a:ea typeface="Cambria Math" panose="02040503050406030204" pitchFamily="18" charset="0"/>
                              </a:rPr>
                              <m:t>2</m:t>
                            </m:r>
                          </m:sub>
                        </m:sSub>
                      </m:e>
                    </m:d>
                  </m:oMath>
                </a14:m>
                <a:endParaRPr lang="en-US" b="0" dirty="0">
                  <a:ea typeface="Cambria Math" panose="02040503050406030204" pitchFamily="18" charset="0"/>
                </a:endParaRPr>
              </a:p>
              <a:p>
                <a:pPr lvl="1"/>
                <a:r>
                  <a:rPr lang="fa-IR" dirty="0"/>
                  <a:t>4-2) </a:t>
                </a:r>
                <a14:m>
                  <m:oMath xmlns:m="http://schemas.openxmlformats.org/officeDocument/2006/math">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2</m:t>
                            </m:r>
                          </m:sub>
                        </m:sSub>
                      </m:e>
                    </m:d>
                    <m:r>
                      <a:rPr lang="en-US" i="1" dirty="0">
                        <a:latin typeface="Cambria Math" panose="02040503050406030204" pitchFamily="18" charset="0"/>
                      </a:rPr>
                      <m:t>=</m:t>
                    </m:r>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𝐿</m:t>
                    </m:r>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𝑟</m:t>
                            </m:r>
                          </m:e>
                          <m:sub>
                            <m:r>
                              <a:rPr lang="en-US" i="1" dirty="0">
                                <a:latin typeface="Cambria Math" panose="02040503050406030204" pitchFamily="18" charset="0"/>
                                <a:ea typeface="Cambria Math" panose="02040503050406030204" pitchFamily="18" charset="0"/>
                              </a:rPr>
                              <m:t>2</m:t>
                            </m:r>
                          </m:sub>
                        </m:sSub>
                      </m:e>
                    </m:d>
                  </m:oMath>
                </a14:m>
                <a:endParaRPr lang="en-US" dirty="0">
                  <a:ea typeface="Cambria Math" panose="02040503050406030204" pitchFamily="18" charset="0"/>
                </a:endParaRPr>
              </a:p>
              <a:p>
                <a:pPr lvl="1"/>
                <a:r>
                  <a:rPr lang="fa-IR" dirty="0"/>
                  <a:t>4-3) </a:t>
                </a:r>
                <a14:m>
                  <m:oMath xmlns:m="http://schemas.openxmlformats.org/officeDocument/2006/math">
                    <m:r>
                      <a:rPr lang="en-US" i="1" dirty="0">
                        <a:latin typeface="Cambria Math" panose="02040503050406030204" pitchFamily="18" charset="0"/>
                      </a:rPr>
                      <m:t>𝐿</m:t>
                    </m:r>
                    <m:d>
                      <m:dPr>
                        <m:ctrlPr>
                          <a:rPr lang="en-US" i="1" dirty="0">
                            <a:latin typeface="Cambria Math" panose="02040503050406030204" pitchFamily="18" charset="0"/>
                          </a:rPr>
                        </m:ctrlPr>
                      </m:d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e>
                    </m:d>
                    <m:r>
                      <a:rPr lang="en-US" i="1" dirty="0">
                        <a:latin typeface="Cambria Math" panose="02040503050406030204" pitchFamily="18" charset="0"/>
                      </a:rPr>
                      <m:t>=</m:t>
                    </m:r>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oMath>
                </a14:m>
                <a:endParaRPr lang="en-US" dirty="0">
                  <a:ea typeface="Cambria Math" panose="02040503050406030204" pitchFamily="18" charset="0"/>
                </a:endParaRPr>
              </a:p>
              <a:p>
                <a:pPr lvl="1"/>
                <a:r>
                  <a:rPr lang="fa-IR" dirty="0"/>
                  <a:t>4-4) </a:t>
                </a:r>
                <a14:m>
                  <m:oMath xmlns:m="http://schemas.openxmlformats.org/officeDocument/2006/math">
                    <m:r>
                      <a:rPr lang="en-US" i="1" dirty="0" smtClean="0">
                        <a:latin typeface="Cambria Math" panose="02040503050406030204" pitchFamily="18" charset="0"/>
                      </a:rPr>
                      <m:t>𝐿</m:t>
                    </m:r>
                    <m:d>
                      <m:dPr>
                        <m:ctrlPr>
                          <a:rPr lang="en-US" i="1" dirty="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𝑟</m:t>
                            </m:r>
                          </m:e>
                          <m:sub>
                            <m:r>
                              <a:rPr lang="en-US" i="1" dirty="0">
                                <a:latin typeface="Cambria Math" panose="02040503050406030204" pitchFamily="18" charset="0"/>
                              </a:rPr>
                              <m:t>1</m:t>
                            </m:r>
                          </m:sub>
                          <m:sup>
                            <m:r>
                              <a:rPr lang="en-US" b="0" i="1" dirty="0" smtClean="0">
                                <a:latin typeface="Cambria Math" panose="02040503050406030204" pitchFamily="18" charset="0"/>
                              </a:rPr>
                              <m:t>∗</m:t>
                            </m:r>
                          </m:sup>
                        </m:sSubSup>
                      </m:e>
                    </m:d>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e>
                        </m:d>
                      </m:e>
                      <m:sup>
                        <m:r>
                          <a:rPr lang="en-US" b="0" i="1" dirty="0" smtClean="0">
                            <a:latin typeface="Cambria Math" panose="02040503050406030204" pitchFamily="18" charset="0"/>
                          </a:rPr>
                          <m:t>∗</m:t>
                        </m:r>
                      </m:sup>
                    </m:sSup>
                    <m:r>
                      <a:rPr lang="en-US" b="0" i="1" dirty="0" smtClean="0">
                        <a:latin typeface="Cambria Math" panose="02040503050406030204" pitchFamily="18" charset="0"/>
                      </a:rPr>
                      <m:t> </m:t>
                    </m:r>
                  </m:oMath>
                </a14:m>
                <a:endParaRPr lang="en-US" dirty="0">
                  <a:ea typeface="Cambria Math" panose="02040503050406030204" pitchFamily="18" charset="0"/>
                </a:endParaRP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4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42930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براي زبان هاي زير روي الفباي </a:t>
                </a:r>
                <a14:m>
                  <m:oMath xmlns:m="http://schemas.openxmlformats.org/officeDocument/2006/math">
                    <m:r>
                      <m:rPr>
                        <m:sty m:val="p"/>
                      </m:rPr>
                      <a:rPr lang="el-GR" i="0" dirty="0" smtClean="0">
                        <a:latin typeface="Cambria Math" panose="02040503050406030204" pitchFamily="18" charset="0"/>
                      </a:rPr>
                      <m:t>Σ</m:t>
                    </m:r>
                    <m:r>
                      <a:rPr lang="el-GR" i="1" dirty="0">
                        <a:latin typeface="Cambria Math" panose="02040503050406030204" pitchFamily="18" charset="0"/>
                      </a:rPr>
                      <m:t> = {</m:t>
                    </m:r>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𝑏</m:t>
                    </m:r>
                    <m:r>
                      <a:rPr lang="en-US" i="1" dirty="0" err="1">
                        <a:latin typeface="Cambria Math" panose="02040503050406030204" pitchFamily="18" charset="0"/>
                      </a:rPr>
                      <m:t>,</m:t>
                    </m:r>
                    <m:r>
                      <a:rPr lang="en-US" i="1" dirty="0" err="1">
                        <a:latin typeface="Cambria Math" panose="02040503050406030204" pitchFamily="18" charset="0"/>
                      </a:rPr>
                      <m:t>𝑐</m:t>
                    </m:r>
                    <m:r>
                      <a:rPr lang="en-US" i="1" dirty="0" smtClean="0">
                        <a:latin typeface="Cambria Math" panose="02040503050406030204" pitchFamily="18" charset="0"/>
                      </a:rPr>
                      <m:t>}</m:t>
                    </m:r>
                  </m:oMath>
                </a14:m>
                <a:r>
                  <a:rPr lang="fa-IR" dirty="0"/>
                  <a:t> عبارات منظم بنويسيد.</a:t>
                </a:r>
              </a:p>
              <a:p>
                <a:r>
                  <a:rPr lang="fa-IR" dirty="0"/>
                  <a:t>الف) تمامي رشته هايي كه حداكثرسه </a:t>
                </a:r>
                <a14:m>
                  <m:oMath xmlns:m="http://schemas.openxmlformats.org/officeDocument/2006/math">
                    <m:r>
                      <a:rPr lang="en-US" i="1" dirty="0">
                        <a:latin typeface="Cambria Math" panose="02040503050406030204" pitchFamily="18" charset="0"/>
                      </a:rPr>
                      <m:t>𝑎</m:t>
                    </m:r>
                  </m:oMath>
                </a14:m>
                <a:r>
                  <a:rPr lang="fa-IR" dirty="0"/>
                  <a:t> دارند.</a:t>
                </a:r>
              </a:p>
              <a:p>
                <a:endParaRPr lang="fa-IR" dirty="0"/>
              </a:p>
              <a:p>
                <a:endParaRPr lang="fa-IR" dirty="0"/>
              </a:p>
              <a:p>
                <a:r>
                  <a:rPr lang="fa-IR" dirty="0"/>
                  <a:t>ب) رشته هايي كه حداقل ازهريك از حروف الفبا يكي را داشته باشد.</a:t>
                </a:r>
              </a:p>
              <a:p>
                <a:endParaRPr lang="fa-IR" dirty="0"/>
              </a:p>
              <a:p>
                <a:endParaRPr lang="fa-IR" dirty="0"/>
              </a:p>
              <a:p>
                <a:r>
                  <a:rPr lang="fa-IR" dirty="0"/>
                  <a:t>ج) رشته هايي كه طول تمام دنباله هاي </a:t>
                </a:r>
                <a14:m>
                  <m:oMath xmlns:m="http://schemas.openxmlformats.org/officeDocument/2006/math">
                    <m:r>
                      <a:rPr lang="en-US" i="1" dirty="0">
                        <a:latin typeface="Cambria Math" panose="02040503050406030204" pitchFamily="18" charset="0"/>
                      </a:rPr>
                      <m:t>𝑎</m:t>
                    </m:r>
                  </m:oMath>
                </a14:m>
                <a:r>
                  <a:rPr lang="fa-IR" dirty="0"/>
                  <a:t> آنها مضارب 3 باشند.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40</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74760" y="1670040"/>
              <a:ext cx="10090440" cy="4692960"/>
            </p14:xfrm>
          </p:contentPart>
        </mc:Choice>
        <mc:Fallback xmlns="">
          <p:pic>
            <p:nvPicPr>
              <p:cNvPr id="4" name="Ink 3"/>
              <p:cNvPicPr/>
              <p:nvPr/>
            </p:nvPicPr>
            <p:blipFill>
              <a:blip r:embed="rId4"/>
              <a:stretch>
                <a:fillRect/>
              </a:stretch>
            </p:blipFill>
            <p:spPr>
              <a:xfrm>
                <a:off x="365400" y="1660680"/>
                <a:ext cx="10109160" cy="4711680"/>
              </a:xfrm>
              <a:prstGeom prst="rect">
                <a:avLst/>
              </a:prstGeom>
            </p:spPr>
          </p:pic>
        </mc:Fallback>
      </mc:AlternateContent>
    </p:spTree>
    <p:extLst>
      <p:ext uri="{BB962C8B-B14F-4D97-AF65-F5344CB8AC3E}">
        <p14:creationId xmlns:p14="http://schemas.microsoft.com/office/powerpoint/2010/main" val="4421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براي زبان </a:t>
                </a:r>
                <a14:m>
                  <m:oMath xmlns:m="http://schemas.openxmlformats.org/officeDocument/2006/math">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𝑎</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𝑎</m:t>
                                            </m:r>
                                          </m:e>
                                          <m:sup>
                                            <m:r>
                                              <a:rPr lang="en-US" i="1" dirty="0" smtClean="0">
                                                <a:latin typeface="Cambria Math" panose="02040503050406030204" pitchFamily="18" charset="0"/>
                                              </a:rPr>
                                              <m:t>∗</m:t>
                                            </m:r>
                                          </m:sup>
                                        </m:sSup>
                                      </m:e>
                                    </m:d>
                                  </m:e>
                                  <m:sup>
                                    <m:r>
                                      <a:rPr lang="en-US" i="1" dirty="0" smtClean="0">
                                        <a:latin typeface="Cambria Math" panose="02040503050406030204" pitchFamily="18" charset="0"/>
                                      </a:rPr>
                                      <m:t>∗</m:t>
                                    </m:r>
                                  </m:sup>
                                </m:sSup>
                                <m:r>
                                  <a:rPr lang="en-US" i="1" dirty="0" smtClean="0">
                                    <a:latin typeface="Cambria Math" panose="02040503050406030204" pitchFamily="18" charset="0"/>
                                  </a:rPr>
                                  <m:t>𝑏</m:t>
                                </m:r>
                              </m:e>
                            </m:d>
                          </m:e>
                          <m:sup>
                            <m:r>
                              <a:rPr lang="en-US" i="1" dirty="0" smtClean="0">
                                <a:latin typeface="Cambria Math" panose="02040503050406030204" pitchFamily="18" charset="0"/>
                              </a:rPr>
                              <m:t>∗</m:t>
                            </m:r>
                          </m:sup>
                        </m:sSup>
                      </m:e>
                    </m:d>
                  </m:oMath>
                </a14:m>
                <a:r>
                  <a:rPr lang="fa-IR" dirty="0"/>
                  <a:t> يك </a:t>
                </a:r>
                <a:r>
                  <a:rPr lang="en-US" dirty="0"/>
                  <a:t>DFA</a:t>
                </a:r>
                <a:r>
                  <a:rPr lang="fa-IR" dirty="0"/>
                  <a:t> بیابید</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41</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15716" y="1806480"/>
              <a:ext cx="9887040" cy="3245040"/>
            </p14:xfrm>
          </p:contentPart>
        </mc:Choice>
        <mc:Fallback xmlns="">
          <p:pic>
            <p:nvPicPr>
              <p:cNvPr id="4" name="Ink 3"/>
              <p:cNvPicPr/>
              <p:nvPr/>
            </p:nvPicPr>
            <p:blipFill>
              <a:blip r:embed="rId4"/>
              <a:stretch>
                <a:fillRect/>
              </a:stretch>
            </p:blipFill>
            <p:spPr>
              <a:xfrm>
                <a:off x="606356" y="1797120"/>
                <a:ext cx="9905760" cy="3263760"/>
              </a:xfrm>
              <a:prstGeom prst="rect">
                <a:avLst/>
              </a:prstGeom>
            </p:spPr>
          </p:pic>
        </mc:Fallback>
      </mc:AlternateContent>
    </p:spTree>
    <p:extLst>
      <p:ext uri="{BB962C8B-B14F-4D97-AF65-F5344CB8AC3E}">
        <p14:creationId xmlns:p14="http://schemas.microsoft.com/office/powerpoint/2010/main" val="2264873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p:sp>
        <p:nvSpPr>
          <p:cNvPr id="3" name="Content Placeholder 2"/>
          <p:cNvSpPr>
            <a:spLocks noGrp="1"/>
          </p:cNvSpPr>
          <p:nvPr>
            <p:ph idx="1"/>
          </p:nvPr>
        </p:nvSpPr>
        <p:spPr/>
        <p:txBody>
          <a:bodyPr>
            <a:normAutofit/>
          </a:bodyPr>
          <a:lstStyle/>
          <a:p>
            <a:r>
              <a:rPr lang="fa-IR" dirty="0"/>
              <a:t>برای زبان پذیرفته شده توسط ماشین زیر یک عبارت منظم بیابید</a:t>
            </a:r>
            <a:endParaRPr lang="en-US" dirty="0"/>
          </a:p>
        </p:txBody>
      </p:sp>
      <p:grpSp>
        <p:nvGrpSpPr>
          <p:cNvPr id="44" name="Group 43"/>
          <p:cNvGrpSpPr/>
          <p:nvPr/>
        </p:nvGrpSpPr>
        <p:grpSpPr>
          <a:xfrm>
            <a:off x="397986" y="1269255"/>
            <a:ext cx="4360527" cy="1711003"/>
            <a:chOff x="1304365" y="1943023"/>
            <a:chExt cx="4360527" cy="1711003"/>
          </a:xfrm>
        </p:grpSpPr>
        <p:sp>
          <p:nvSpPr>
            <p:cNvPr id="5" name="Oval 4"/>
            <p:cNvSpPr/>
            <p:nvPr/>
          </p:nvSpPr>
          <p:spPr>
            <a:xfrm>
              <a:off x="1304365" y="264023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96668" y="2640232"/>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89048" y="2640232"/>
              <a:ext cx="549018" cy="514955"/>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328100" y="266039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fa-IR"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328100" y="2660398"/>
                  <a:ext cx="476669"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33693" y="2661704"/>
                  <a:ext cx="4713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933693" y="2661704"/>
                  <a:ext cx="47134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37661" y="266039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637661" y="2660398"/>
                  <a:ext cx="476669" cy="369332"/>
                </a:xfrm>
                <a:prstGeom prst="rect">
                  <a:avLst/>
                </a:prstGeom>
                <a:blipFill>
                  <a:blip r:embed="rId4"/>
                  <a:stretch>
                    <a:fillRect b="-8333"/>
                  </a:stretch>
                </a:blipFill>
              </p:spPr>
              <p:txBody>
                <a:bodyPr/>
                <a:lstStyle/>
                <a:p>
                  <a:r>
                    <a:rPr lang="en-US">
                      <a:noFill/>
                    </a:rPr>
                    <a:t> </a:t>
                  </a:r>
                </a:p>
              </p:txBody>
            </p:sp>
          </mc:Fallback>
        </mc:AlternateContent>
        <p:cxnSp>
          <p:nvCxnSpPr>
            <p:cNvPr id="11" name="Curved Connector 10"/>
            <p:cNvCxnSpPr>
              <a:stCxn id="7" idx="1"/>
              <a:endCxn id="5" idx="7"/>
            </p:cNvCxnSpPr>
            <p:nvPr/>
          </p:nvCxnSpPr>
          <p:spPr>
            <a:xfrm rot="16200000" flipV="1">
              <a:off x="3221216" y="1267410"/>
              <a:ext cx="12700" cy="2896469"/>
            </a:xfrm>
            <a:prstGeom prst="curvedConnector3">
              <a:avLst>
                <a:gd name="adj1" fmla="val 340433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088084" y="1943023"/>
                  <a:ext cx="3827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88084" y="1943023"/>
                  <a:ext cx="38273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07150" y="328469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07150" y="3284694"/>
                  <a:ext cx="376257" cy="369332"/>
                </a:xfrm>
                <a:prstGeom prst="rect">
                  <a:avLst/>
                </a:prstGeom>
                <a:blipFill>
                  <a:blip r:embed="rId6"/>
                  <a:stretch>
                    <a:fillRect/>
                  </a:stretch>
                </a:blipFill>
              </p:spPr>
              <p:txBody>
                <a:bodyPr/>
                <a:lstStyle/>
                <a:p>
                  <a:r>
                    <a:rPr lang="en-US">
                      <a:noFill/>
                    </a:rPr>
                    <a:t> </a:t>
                  </a:r>
                </a:p>
              </p:txBody>
            </p:sp>
          </mc:Fallback>
        </mc:AlternateContent>
        <p:cxnSp>
          <p:nvCxnSpPr>
            <p:cNvPr id="16" name="Curved Connector 15"/>
            <p:cNvCxnSpPr>
              <a:stCxn id="7" idx="3"/>
              <a:endCxn id="6" idx="5"/>
            </p:cNvCxnSpPr>
            <p:nvPr/>
          </p:nvCxnSpPr>
          <p:spPr>
            <a:xfrm rot="5400000">
              <a:off x="4017367" y="2427691"/>
              <a:ext cx="12700" cy="1304166"/>
            </a:xfrm>
            <a:prstGeom prst="curvedConnector3">
              <a:avLst>
                <a:gd name="adj1" fmla="val 15727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4"/>
              <a:endCxn id="7" idx="6"/>
            </p:cNvCxnSpPr>
            <p:nvPr/>
          </p:nvCxnSpPr>
          <p:spPr>
            <a:xfrm rot="5400000" flipH="1" flipV="1">
              <a:off x="4872072" y="2889194"/>
              <a:ext cx="257477" cy="274509"/>
            </a:xfrm>
            <a:prstGeom prst="curvedConnector4">
              <a:avLst>
                <a:gd name="adj1" fmla="val -66978"/>
                <a:gd name="adj2" fmla="val 168666"/>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167384" y="3099718"/>
                  <a:ext cx="4975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67384" y="3099718"/>
                  <a:ext cx="497508"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34080" y="3205225"/>
                  <a:ext cx="3665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cs typeface="Times New Roman" panose="020206030504050203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834080" y="3205225"/>
                  <a:ext cx="366574" cy="369332"/>
                </a:xfrm>
                <a:prstGeom prst="rect">
                  <a:avLst/>
                </a:prstGeom>
                <a:blipFill>
                  <a:blip r:embed="rId8"/>
                  <a:stretch>
                    <a:fillRect/>
                  </a:stretch>
                </a:blipFill>
              </p:spPr>
              <p:txBody>
                <a:bodyPr/>
                <a:lstStyle/>
                <a:p>
                  <a:r>
                    <a:rPr lang="en-US">
                      <a:noFill/>
                    </a:rPr>
                    <a:t> </a:t>
                  </a:r>
                </a:p>
              </p:txBody>
            </p:sp>
          </mc:Fallback>
        </mc:AlternateContent>
        <p:cxnSp>
          <p:nvCxnSpPr>
            <p:cNvPr id="22" name="Straight Arrow Connector 21"/>
            <p:cNvCxnSpPr>
              <a:stCxn id="5" idx="6"/>
              <a:endCxn id="6" idx="2"/>
            </p:cNvCxnSpPr>
            <p:nvPr/>
          </p:nvCxnSpPr>
          <p:spPr>
            <a:xfrm>
              <a:off x="1853383" y="2897710"/>
              <a:ext cx="1043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963863" y="2566658"/>
                  <a:ext cx="7820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63863" y="2566658"/>
                  <a:ext cx="782074" cy="369332"/>
                </a:xfrm>
                <a:prstGeom prst="rect">
                  <a:avLst/>
                </a:prstGeom>
                <a:blipFill>
                  <a:blip r:embed="rId9"/>
                  <a:stretch>
                    <a:fillRect/>
                  </a:stretch>
                </a:blipFill>
              </p:spPr>
              <p:txBody>
                <a:bodyPr/>
                <a:lstStyle/>
                <a:p>
                  <a:r>
                    <a:rPr lang="en-US">
                      <a:noFill/>
                    </a:rPr>
                    <a:t> </a:t>
                  </a:r>
                </a:p>
              </p:txBody>
            </p:sp>
          </mc:Fallback>
        </mc:AlternateContent>
        <p:cxnSp>
          <p:nvCxnSpPr>
            <p:cNvPr id="24" name="Curved Connector 23"/>
            <p:cNvCxnSpPr>
              <a:stCxn id="5" idx="5"/>
              <a:endCxn id="5" idx="3"/>
            </p:cNvCxnSpPr>
            <p:nvPr/>
          </p:nvCxnSpPr>
          <p:spPr>
            <a:xfrm rot="5400000">
              <a:off x="1578874" y="2885667"/>
              <a:ext cx="12700" cy="388214"/>
            </a:xfrm>
            <a:prstGeom prst="curvedConnector3">
              <a:avLst>
                <a:gd name="adj1" fmla="val 270959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7" idx="2"/>
            </p:cNvCxnSpPr>
            <p:nvPr/>
          </p:nvCxnSpPr>
          <p:spPr>
            <a:xfrm>
              <a:off x="3445686" y="2897709"/>
              <a:ext cx="114336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3801385" y="2584991"/>
                  <a:ext cx="500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801385" y="2584991"/>
                  <a:ext cx="500715" cy="369332"/>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Rectangle 24"/>
              <p:cNvSpPr/>
              <p:nvPr/>
            </p:nvSpPr>
            <p:spPr>
              <a:xfrm>
                <a:off x="7222327" y="2280555"/>
                <a:ext cx="412677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cs typeface="Times New Roman" panose="02020603050405020304" pitchFamily="18" charset="0"/>
                        </a:rPr>
                        <m:t>𝑟</m:t>
                      </m:r>
                      <m:r>
                        <a:rPr lang="en-US" sz="3200" b="0" i="1" dirty="0" smtClean="0">
                          <a:solidFill>
                            <a:srgbClr val="FF0000"/>
                          </a:solidFill>
                          <a:latin typeface="Cambria Math" panose="02040503050406030204" pitchFamily="18" charset="0"/>
                          <a:cs typeface="Times New Roman" panose="02020603050405020304" pitchFamily="18" charset="0"/>
                        </a:rPr>
                        <m:t>=</m:t>
                      </m:r>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sSup>
                        <m:sSupPr>
                          <m:ctrlPr>
                            <a:rPr lang="en-US" sz="3200" b="0" i="1" dirty="0" smtClean="0">
                              <a:solidFill>
                                <a:srgbClr val="FF0000"/>
                              </a:solidFill>
                              <a:latin typeface="Cambria Math" panose="02040503050406030204" pitchFamily="18" charset="0"/>
                              <a:cs typeface="Times New Roman" panose="02020603050405020304" pitchFamily="18" charset="0"/>
                            </a:rPr>
                          </m:ctrlPr>
                        </m:sSupPr>
                        <m:e>
                          <m:d>
                            <m:dPr>
                              <m:ctrlPr>
                                <a:rPr lang="en-US" sz="3200" b="0" i="1" dirty="0" smtClean="0">
                                  <a:solidFill>
                                    <a:srgbClr val="FF0000"/>
                                  </a:solidFill>
                                  <a:latin typeface="Cambria Math" panose="02040503050406030204" pitchFamily="18" charset="0"/>
                                  <a:cs typeface="Times New Roman" panose="02020603050405020304" pitchFamily="18" charset="0"/>
                                </a:rPr>
                              </m:ctrlPr>
                            </m:dPr>
                            <m:e>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3</m:t>
                                  </m:r>
                                </m:sub>
                              </m:sSub>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r>
                                <a:rPr lang="en-US" sz="3200" b="0" i="1" dirty="0" smtClean="0">
                                  <a:solidFill>
                                    <a:srgbClr val="FF0000"/>
                                  </a:solidFill>
                                  <a:latin typeface="Cambria Math" panose="02040503050406030204" pitchFamily="18" charset="0"/>
                                  <a:cs typeface="Times New Roman" panose="02020603050405020304" pitchFamily="18" charset="0"/>
                                </a:rPr>
                                <m:t>+</m:t>
                              </m:r>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4</m:t>
                                  </m:r>
                                </m:sub>
                              </m:sSub>
                            </m:e>
                          </m:d>
                        </m:e>
                        <m:sup>
                          <m:r>
                            <a:rPr lang="en-US" sz="3200" b="0" i="1" dirty="0" smtClean="0">
                              <a:solidFill>
                                <a:srgbClr val="FF0000"/>
                              </a:solidFill>
                              <a:latin typeface="Cambria Math" panose="02040503050406030204" pitchFamily="18" charset="0"/>
                              <a:cs typeface="Times New Roman" panose="02020603050405020304" pitchFamily="18" charset="0"/>
                            </a:rPr>
                            <m:t>∗</m:t>
                          </m:r>
                        </m:sup>
                      </m:sSup>
                    </m:oMath>
                  </m:oMathPara>
                </a14:m>
                <a:endParaRPr lang="en-US" sz="3200" dirty="0">
                  <a:solidFill>
                    <a:srgbClr val="FF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7222327" y="2280555"/>
                <a:ext cx="4126771" cy="584775"/>
              </a:xfrm>
              <a:prstGeom prst="rect">
                <a:avLst/>
              </a:prstGeom>
              <a:blipFill rotWithShape="0">
                <a:blip r:embed="rId13"/>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12"/>
          </p:nvPr>
        </p:nvSpPr>
        <p:spPr/>
        <p:txBody>
          <a:bodyPr/>
          <a:lstStyle/>
          <a:p>
            <a:fld id="{6D22F896-40B5-4ADD-8801-0D06FADFA095}" type="slidenum">
              <a:rPr lang="en-US" smtClean="0"/>
              <a:t>42</a:t>
            </a:fld>
            <a:endParaRPr lang="en-US" dirty="0"/>
          </a:p>
        </p:txBody>
      </p:sp>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399960" y="1562040"/>
              <a:ext cx="10274760" cy="4464360"/>
            </p14:xfrm>
          </p:contentPart>
        </mc:Choice>
        <mc:Fallback xmlns="">
          <p:pic>
            <p:nvPicPr>
              <p:cNvPr id="4" name="Ink 3"/>
              <p:cNvPicPr/>
              <p:nvPr/>
            </p:nvPicPr>
            <p:blipFill>
              <a:blip r:embed="rId15"/>
              <a:stretch>
                <a:fillRect/>
              </a:stretch>
            </p:blipFill>
            <p:spPr>
              <a:xfrm>
                <a:off x="390600" y="1552680"/>
                <a:ext cx="10293480" cy="4483080"/>
              </a:xfrm>
              <a:prstGeom prst="rect">
                <a:avLst/>
              </a:prstGeom>
            </p:spPr>
          </p:pic>
        </mc:Fallback>
      </mc:AlternateContent>
    </p:spTree>
    <p:extLst>
      <p:ext uri="{BB962C8B-B14F-4D97-AF65-F5344CB8AC3E}">
        <p14:creationId xmlns:p14="http://schemas.microsoft.com/office/powerpoint/2010/main" val="3657246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p:sp>
        <p:nvSpPr>
          <p:cNvPr id="3" name="Content Placeholder 2"/>
          <p:cNvSpPr>
            <a:spLocks noGrp="1"/>
          </p:cNvSpPr>
          <p:nvPr>
            <p:ph idx="1"/>
          </p:nvPr>
        </p:nvSpPr>
        <p:spPr/>
        <p:txBody>
          <a:bodyPr>
            <a:normAutofit/>
          </a:bodyPr>
          <a:lstStyle/>
          <a:p>
            <a:r>
              <a:rPr lang="fa-IR" dirty="0"/>
              <a:t>تغيير وضعيت عام زير را در نظر گرفته و سپس گراف تغيير وضعيت عام معادل</a:t>
            </a:r>
            <a:r>
              <a:rPr lang="en-US" dirty="0"/>
              <a:t> </a:t>
            </a:r>
            <a:r>
              <a:rPr lang="fa-IR" dirty="0"/>
              <a:t>آن</a:t>
            </a:r>
            <a:r>
              <a:rPr lang="en-US" dirty="0"/>
              <a:t> </a:t>
            </a:r>
            <a:r>
              <a:rPr lang="fa-IR" dirty="0"/>
              <a:t>را با كاهش يك وضعيت بيابيد.</a:t>
            </a:r>
            <a:endParaRPr lang="en-US" dirty="0"/>
          </a:p>
        </p:txBody>
      </p:sp>
      <p:grpSp>
        <p:nvGrpSpPr>
          <p:cNvPr id="60" name="Group 59"/>
          <p:cNvGrpSpPr/>
          <p:nvPr/>
        </p:nvGrpSpPr>
        <p:grpSpPr>
          <a:xfrm>
            <a:off x="406078" y="1822258"/>
            <a:ext cx="3760873" cy="1363600"/>
            <a:chOff x="681207" y="2243044"/>
            <a:chExt cx="3760873" cy="1363600"/>
          </a:xfrm>
        </p:grpSpPr>
        <p:sp>
          <p:nvSpPr>
            <p:cNvPr id="5" name="Oval 4"/>
            <p:cNvSpPr/>
            <p:nvPr/>
          </p:nvSpPr>
          <p:spPr>
            <a:xfrm>
              <a:off x="681207" y="242771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73510" y="2427710"/>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93062" y="242771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04942" y="244787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fa-IR"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04942" y="2447876"/>
                  <a:ext cx="476669"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10535" y="2449182"/>
                  <a:ext cx="4713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310535" y="2449182"/>
                  <a:ext cx="471346" cy="369332"/>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41675" y="244787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41675" y="2447876"/>
                  <a:ext cx="476669" cy="369332"/>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58079" y="3237312"/>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358079" y="3237312"/>
                  <a:ext cx="376257" cy="369332"/>
                </a:xfrm>
                <a:prstGeom prst="rect">
                  <a:avLst/>
                </a:prstGeom>
                <a:blipFill>
                  <a:blip r:embed="rId5"/>
                  <a:stretch>
                    <a:fillRect/>
                  </a:stretch>
                </a:blipFill>
              </p:spPr>
              <p:txBody>
                <a:bodyPr/>
                <a:lstStyle/>
                <a:p>
                  <a:r>
                    <a:rPr lang="en-US">
                      <a:noFill/>
                    </a:rPr>
                    <a:t> </a:t>
                  </a:r>
                </a:p>
              </p:txBody>
            </p:sp>
          </mc:Fallback>
        </mc:AlternateContent>
        <p:cxnSp>
          <p:nvCxnSpPr>
            <p:cNvPr id="22" name="Straight Arrow Connector 21"/>
            <p:cNvCxnSpPr/>
            <p:nvPr/>
          </p:nvCxnSpPr>
          <p:spPr>
            <a:xfrm>
              <a:off x="1236978" y="2611008"/>
              <a:ext cx="10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581733" y="224304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581733" y="2243044"/>
                  <a:ext cx="376257" cy="369332"/>
                </a:xfrm>
                <a:prstGeom prst="rect">
                  <a:avLst/>
                </a:prstGeom>
                <a:blipFill>
                  <a:blip r:embed="rId6"/>
                  <a:stretch>
                    <a:fillRect/>
                  </a:stretch>
                </a:blipFill>
              </p:spPr>
              <p:txBody>
                <a:bodyPr/>
                <a:lstStyle/>
                <a:p>
                  <a:r>
                    <a:rPr lang="en-US">
                      <a:noFill/>
                    </a:rPr>
                    <a:t> </a:t>
                  </a:r>
                </a:p>
              </p:txBody>
            </p:sp>
          </mc:Fallback>
        </mc:AlternateContent>
        <p:cxnSp>
          <p:nvCxnSpPr>
            <p:cNvPr id="24" name="Curved Connector 23"/>
            <p:cNvCxnSpPr>
              <a:stCxn id="5" idx="4"/>
              <a:endCxn id="7" idx="4"/>
            </p:cNvCxnSpPr>
            <p:nvPr/>
          </p:nvCxnSpPr>
          <p:spPr>
            <a:xfrm rot="16200000" flipH="1">
              <a:off x="2561643" y="1336737"/>
              <a:ext cx="12700" cy="3211855"/>
            </a:xfrm>
            <a:prstGeom prst="curvedConnector3">
              <a:avLst>
                <a:gd name="adj1" fmla="val 26283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236978" y="2798962"/>
              <a:ext cx="10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1565179" y="2767282"/>
                  <a:ext cx="3724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565179" y="2767282"/>
                  <a:ext cx="372474" cy="369332"/>
                </a:xfrm>
                <a:prstGeom prst="rect">
                  <a:avLst/>
                </a:prstGeom>
                <a:blipFill>
                  <a:blip r:embed="rId7"/>
                  <a:stretch>
                    <a:fillRect/>
                  </a:stretch>
                </a:blipFill>
              </p:spPr>
              <p:txBody>
                <a:bodyPr/>
                <a:lstStyle/>
                <a:p>
                  <a:r>
                    <a:rPr lang="en-US">
                      <a:noFill/>
                    </a:rPr>
                    <a:t> </a:t>
                  </a:r>
                </a:p>
              </p:txBody>
            </p:sp>
          </mc:Fallback>
        </mc:AlternateContent>
        <p:cxnSp>
          <p:nvCxnSpPr>
            <p:cNvPr id="54" name="Straight Arrow Connector 53"/>
            <p:cNvCxnSpPr/>
            <p:nvPr/>
          </p:nvCxnSpPr>
          <p:spPr>
            <a:xfrm>
              <a:off x="2857813" y="2611008"/>
              <a:ext cx="10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3202568" y="224304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202568" y="2243044"/>
                  <a:ext cx="376257" cy="369332"/>
                </a:xfrm>
                <a:prstGeom prst="rect">
                  <a:avLst/>
                </a:prstGeom>
                <a:blipFill>
                  <a:blip r:embed="rId8"/>
                  <a:stretch>
                    <a:fillRect/>
                  </a:stretch>
                </a:blipFill>
              </p:spPr>
              <p:txBody>
                <a:bodyPr/>
                <a:lstStyle/>
                <a:p>
                  <a:r>
                    <a:rPr lang="en-US">
                      <a:noFill/>
                    </a:rPr>
                    <a:t> </a:t>
                  </a:r>
                </a:p>
              </p:txBody>
            </p:sp>
          </mc:Fallback>
        </mc:AlternateContent>
        <p:cxnSp>
          <p:nvCxnSpPr>
            <p:cNvPr id="56" name="Straight Arrow Connector 55"/>
            <p:cNvCxnSpPr/>
            <p:nvPr/>
          </p:nvCxnSpPr>
          <p:spPr>
            <a:xfrm flipH="1">
              <a:off x="2857813" y="2798962"/>
              <a:ext cx="10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3186014" y="2767282"/>
                  <a:ext cx="3724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186014" y="2767282"/>
                  <a:ext cx="372474" cy="369332"/>
                </a:xfrm>
                <a:prstGeom prst="rect">
                  <a:avLst/>
                </a:prstGeom>
                <a:blipFill>
                  <a:blip r:embed="rId9"/>
                  <a:stretch>
                    <a:fillRect/>
                  </a:stretch>
                </a:blipFill>
              </p:spPr>
              <p:txBody>
                <a:bodyPr/>
                <a:lstStyle/>
                <a:p>
                  <a:r>
                    <a:rPr lang="en-US">
                      <a:noFill/>
                    </a:rPr>
                    <a:t> </a:t>
                  </a:r>
                </a:p>
              </p:txBody>
            </p:sp>
          </mc:Fallback>
        </mc:AlternateContent>
      </p:grpSp>
      <p:sp>
        <p:nvSpPr>
          <p:cNvPr id="4" name="Slide Number Placeholder 3"/>
          <p:cNvSpPr>
            <a:spLocks noGrp="1"/>
          </p:cNvSpPr>
          <p:nvPr>
            <p:ph type="sldNum" sz="quarter" idx="12"/>
          </p:nvPr>
        </p:nvSpPr>
        <p:spPr/>
        <p:txBody>
          <a:bodyPr/>
          <a:lstStyle/>
          <a:p>
            <a:fld id="{6D22F896-40B5-4ADD-8801-0D06FADFA095}" type="slidenum">
              <a:rPr lang="en-US" smtClean="0"/>
              <a:t>43</a:t>
            </a:fld>
            <a:endParaRPr lang="en-US" dirty="0"/>
          </a:p>
        </p:txBody>
      </p:sp>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5871551" y="1932014"/>
              <a:ext cx="5302800" cy="1663920"/>
            </p14:xfrm>
          </p:contentPart>
        </mc:Choice>
        <mc:Fallback xmlns="">
          <p:pic>
            <p:nvPicPr>
              <p:cNvPr id="11" name="Ink 10"/>
              <p:cNvPicPr/>
              <p:nvPr/>
            </p:nvPicPr>
            <p:blipFill>
              <a:blip r:embed="rId11"/>
              <a:stretch>
                <a:fillRect/>
              </a:stretch>
            </p:blipFill>
            <p:spPr>
              <a:xfrm>
                <a:off x="5862191" y="1922654"/>
                <a:ext cx="5321520" cy="1682640"/>
              </a:xfrm>
              <a:prstGeom prst="rect">
                <a:avLst/>
              </a:prstGeom>
            </p:spPr>
          </p:pic>
        </mc:Fallback>
      </mc:AlternateContent>
    </p:spTree>
    <p:extLst>
      <p:ext uri="{BB962C8B-B14F-4D97-AF65-F5344CB8AC3E}">
        <p14:creationId xmlns:p14="http://schemas.microsoft.com/office/powerpoint/2010/main" val="522605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یک </a:t>
                </a:r>
                <a:r>
                  <a:rPr lang="en-US" dirty="0"/>
                  <a:t>DFA</a:t>
                </a:r>
                <a:r>
                  <a:rPr lang="fa-IR" dirty="0"/>
                  <a:t> برای گرامر زیر طراحی نمایید. </a:t>
                </a:r>
                <a14:m>
                  <m:oMath xmlns:m="http://schemas.openxmlformats.org/officeDocument/2006/math">
                    <m:r>
                      <a:rPr lang="en-US" i="1" dirty="0">
                        <a:solidFill>
                          <a:srgbClr val="C00000"/>
                        </a:solidFill>
                        <a:latin typeface="Cambria Math" panose="02040503050406030204" pitchFamily="18" charset="0"/>
                      </a:rPr>
                      <m:t>𝐺</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𝐵</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oMath>
                </a14:m>
                <a:r>
                  <a:rPr lang="fa-IR" dirty="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5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2505" y="1168088"/>
                <a:ext cx="1941095" cy="12714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𝑃</m:t>
                      </m:r>
                      <m:r>
                        <a:rPr lang="en-US" sz="2400" b="0" i="1" dirty="0" smtClean="0">
                          <a:solidFill>
                            <a:srgbClr val="C00000"/>
                          </a:solidFill>
                          <a:latin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rPr>
                          </m:ctrlPr>
                        </m:dPr>
                        <m:e>
                          <m:m>
                            <m:mPr>
                              <m:mcs>
                                <m:mc>
                                  <m:mcPr>
                                    <m:count m:val="1"/>
                                    <m:mcJc m:val="center"/>
                                  </m:mcPr>
                                </m:mc>
                              </m:mcs>
                              <m:ctrlPr>
                                <a:rPr lang="en-US" sz="2400" b="0" i="1" dirty="0" smtClean="0">
                                  <a:solidFill>
                                    <a:srgbClr val="C00000"/>
                                  </a:solidFill>
                                  <a:latin typeface="Cambria Math" panose="02040503050406030204" pitchFamily="18" charset="0"/>
                                </a:rPr>
                              </m:ctrlPr>
                            </m:mPr>
                            <m:mr>
                              <m:e>
                                <m:r>
                                  <m:rPr>
                                    <m:brk m:alnAt="7"/>
                                  </m:rPr>
                                  <a:rPr lang="en-US" sz="2400" b="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𝑎𝑏𝐴</m:t>
                                </m:r>
                                <m:r>
                                  <m:rPr>
                                    <m:nor/>
                                  </m:rPr>
                                  <a:rPr lang="en-US" sz="2400" dirty="0"/>
                                  <m:t> </m:t>
                                </m:r>
                              </m:e>
                            </m:mr>
                            <m:mr>
                              <m:e>
                                <m:r>
                                  <a:rPr lang="en-US" sz="2400" i="1" dirty="0">
                                    <a:solidFill>
                                      <a:srgbClr val="C00000"/>
                                    </a:solidFill>
                                    <a:latin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𝑏𝑎𝐵</m:t>
                                </m:r>
                                <m:r>
                                  <m:rPr>
                                    <m:nor/>
                                  </m:rPr>
                                  <a:rPr lang="en-US" sz="2400" i="1" dirty="0">
                                    <a:solidFill>
                                      <a:srgbClr val="C00000"/>
                                    </a:solidFill>
                                    <a:latin typeface="Cambria Math" panose="02040503050406030204" pitchFamily="18" charset="0"/>
                                    <a:ea typeface="Cambria Math" panose="02040503050406030204" pitchFamily="18" charset="0"/>
                                  </a:rPr>
                                  <m:t> </m:t>
                                </m:r>
                              </m:e>
                            </m:mr>
                            <m:mr>
                              <m:e>
                                <m:r>
                                  <a:rPr lang="en-US" sz="2400" i="1" dirty="0">
                                    <a:solidFill>
                                      <a:srgbClr val="C00000"/>
                                    </a:solidFill>
                                    <a:latin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𝑎𝐴</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𝑏𝑏</m:t>
                                </m:r>
                                <m:r>
                                  <m:rPr>
                                    <m:nor/>
                                  </m:rPr>
                                  <a:rPr lang="en-US" sz="2400" dirty="0"/>
                                  <m:t> </m:t>
                                </m:r>
                              </m:e>
                            </m:mr>
                          </m:m>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92505" y="1168088"/>
                <a:ext cx="1941095" cy="1271438"/>
              </a:xfrm>
              <a:prstGeom prst="rect">
                <a:avLst/>
              </a:prstGeom>
              <a:blipFill>
                <a:blip r:embed="rId3"/>
                <a:stretch>
                  <a:fillRect r="-377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44</a:t>
            </a:fld>
            <a:endParaRPr lang="en-US"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219480" y="1428840"/>
              <a:ext cx="8172720" cy="3397680"/>
            </p14:xfrm>
          </p:contentPart>
        </mc:Choice>
        <mc:Fallback xmlns="">
          <p:pic>
            <p:nvPicPr>
              <p:cNvPr id="4" name="Ink 3"/>
              <p:cNvPicPr/>
              <p:nvPr/>
            </p:nvPicPr>
            <p:blipFill>
              <a:blip r:embed="rId5"/>
              <a:stretch>
                <a:fillRect/>
              </a:stretch>
            </p:blipFill>
            <p:spPr>
              <a:xfrm>
                <a:off x="3210120" y="1419480"/>
                <a:ext cx="8191440" cy="3416400"/>
              </a:xfrm>
              <a:prstGeom prst="rect">
                <a:avLst/>
              </a:prstGeom>
            </p:spPr>
          </p:pic>
        </mc:Fallback>
      </mc:AlternateContent>
    </p:spTree>
    <p:extLst>
      <p:ext uri="{BB962C8B-B14F-4D97-AF65-F5344CB8AC3E}">
        <p14:creationId xmlns:p14="http://schemas.microsoft.com/office/powerpoint/2010/main" val="2018626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p:sp>
        <p:nvSpPr>
          <p:cNvPr id="3" name="Content Placeholder 2"/>
          <p:cNvSpPr>
            <a:spLocks noGrp="1"/>
          </p:cNvSpPr>
          <p:nvPr>
            <p:ph idx="1"/>
          </p:nvPr>
        </p:nvSpPr>
        <p:spPr/>
        <p:txBody>
          <a:bodyPr>
            <a:normAutofit/>
          </a:bodyPr>
          <a:lstStyle/>
          <a:p>
            <a:r>
              <a:rPr lang="fa-IR" dirty="0"/>
              <a:t>گرامر های خطی راست و خطی چپ را برای زبان زیر بنویسید. </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110191" y="1240277"/>
                <a:ext cx="514014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𝐿</m:t>
                      </m:r>
                      <m:r>
                        <a:rPr lang="en-US" sz="2400" b="0" i="1" dirty="0" smtClean="0">
                          <a:latin typeface="Cambria Math" panose="02040503050406030204" pitchFamily="18" charset="0"/>
                        </a:rPr>
                        <m:t>=</m:t>
                      </m:r>
                      <m:d>
                        <m:dPr>
                          <m:begChr m:val="{"/>
                          <m:endChr m:val="}"/>
                          <m:ctrlPr>
                            <a:rPr lang="en-US" sz="2400" i="1" dirty="0">
                              <a:latin typeface="Cambria Math" panose="02040503050406030204" pitchFamily="18" charset="0"/>
                            </a:rPr>
                          </m:ctrlPr>
                        </m:dPr>
                        <m:e>
                          <m:sSup>
                            <m:sSupPr>
                              <m:ctrlPr>
                                <a:rPr lang="en-US" sz="2400" i="1" dirty="0" err="1">
                                  <a:latin typeface="Cambria Math" panose="02040503050406030204" pitchFamily="18" charset="0"/>
                                </a:rPr>
                              </m:ctrlPr>
                            </m:sSupPr>
                            <m:e>
                              <m:r>
                                <a:rPr lang="en-US" sz="2400" i="1" dirty="0" err="1">
                                  <a:latin typeface="Cambria Math" panose="02040503050406030204" pitchFamily="18" charset="0"/>
                                </a:rPr>
                                <m:t>𝑎</m:t>
                              </m:r>
                            </m:e>
                            <m:sup>
                              <m:r>
                                <a:rPr lang="en-US" sz="2400" i="1" dirty="0" err="1">
                                  <a:latin typeface="Cambria Math" panose="02040503050406030204" pitchFamily="18" charset="0"/>
                                </a:rPr>
                                <m:t>𝑛</m:t>
                              </m:r>
                            </m:sup>
                          </m:sSup>
                          <m:sSup>
                            <m:sSupPr>
                              <m:ctrlPr>
                                <a:rPr lang="en-US" sz="2400" i="1" dirty="0" err="1">
                                  <a:latin typeface="Cambria Math" panose="02040503050406030204" pitchFamily="18" charset="0"/>
                                </a:rPr>
                              </m:ctrlPr>
                            </m:sSupPr>
                            <m:e>
                              <m:r>
                                <a:rPr lang="en-US" sz="2400" i="1" dirty="0" err="1">
                                  <a:latin typeface="Cambria Math" panose="02040503050406030204" pitchFamily="18" charset="0"/>
                                </a:rPr>
                                <m:t>𝑏</m:t>
                              </m:r>
                            </m:e>
                            <m:sup>
                              <m:r>
                                <a:rPr lang="en-US" sz="2400" i="1" dirty="0" err="1">
                                  <a:latin typeface="Cambria Math" panose="02040503050406030204" pitchFamily="18" charset="0"/>
                                </a:rPr>
                                <m:t>𝑚</m:t>
                              </m:r>
                            </m:sup>
                          </m:sSup>
                          <m:r>
                            <a:rPr lang="en-US" sz="2400" i="1" dirty="0">
                              <a:latin typeface="Cambria Math" panose="02040503050406030204" pitchFamily="18" charset="0"/>
                            </a:rPr>
                            <m:t>: </m:t>
                          </m:r>
                          <m:r>
                            <a:rPr lang="en-US" sz="2400" i="1" dirty="0">
                              <a:latin typeface="Cambria Math" panose="02040503050406030204" pitchFamily="18" charset="0"/>
                            </a:rPr>
                            <m:t>𝑛</m:t>
                          </m:r>
                          <m:r>
                            <a:rPr lang="en-US" sz="2400" i="1" dirty="0">
                              <a:latin typeface="Cambria Math" panose="02040503050406030204" pitchFamily="18" charset="0"/>
                            </a:rPr>
                            <m:t>≥</m:t>
                          </m:r>
                          <m:r>
                            <a:rPr lang="en-US" sz="2400" b="0" i="1" dirty="0" smtClean="0">
                              <a:latin typeface="Cambria Math" panose="02040503050406030204" pitchFamily="18" charset="0"/>
                            </a:rPr>
                            <m:t>2</m:t>
                          </m:r>
                          <m:r>
                            <a:rPr lang="en-US" sz="2400" i="1" dirty="0">
                              <a:latin typeface="Cambria Math" panose="02040503050406030204" pitchFamily="18" charset="0"/>
                            </a:rPr>
                            <m:t> , </m:t>
                          </m:r>
                          <m:r>
                            <a:rPr lang="en-US" sz="2400" i="1" dirty="0">
                              <a:latin typeface="Cambria Math" panose="02040503050406030204" pitchFamily="18" charset="0"/>
                            </a:rPr>
                            <m:t>𝑚</m:t>
                          </m:r>
                          <m:r>
                            <a:rPr lang="en-US" sz="2400" i="1" dirty="0">
                              <a:latin typeface="Cambria Math" panose="02040503050406030204" pitchFamily="18" charset="0"/>
                            </a:rPr>
                            <m:t>≥</m:t>
                          </m:r>
                          <m:r>
                            <a:rPr lang="en-US" sz="2400" i="1" dirty="0">
                              <a:latin typeface="Cambria Math" panose="02040503050406030204" pitchFamily="18" charset="0"/>
                            </a:rPr>
                            <m:t>3</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10191" y="1240277"/>
                <a:ext cx="5140146" cy="461665"/>
              </a:xfrm>
              <a:prstGeom prst="rect">
                <a:avLst/>
              </a:prstGeom>
              <a:blipFill>
                <a:blip r:embed="rId2"/>
                <a:stretch>
                  <a:fillRect b="-131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45</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90399" y="2019240"/>
              <a:ext cx="6098955" cy="2209860"/>
            </p14:xfrm>
          </p:contentPart>
        </mc:Choice>
        <mc:Fallback xmlns="">
          <p:pic>
            <p:nvPicPr>
              <p:cNvPr id="4" name="Ink 3"/>
              <p:cNvPicPr/>
              <p:nvPr/>
            </p:nvPicPr>
            <p:blipFill>
              <a:blip r:embed="rId4"/>
              <a:stretch>
                <a:fillRect/>
              </a:stretch>
            </p:blipFill>
            <p:spPr>
              <a:xfrm>
                <a:off x="581039" y="2009879"/>
                <a:ext cx="6117676" cy="2228582"/>
              </a:xfrm>
              <a:prstGeom prst="rect">
                <a:avLst/>
              </a:prstGeom>
            </p:spPr>
          </p:pic>
        </mc:Fallback>
      </mc:AlternateContent>
    </p:spTree>
    <p:extLst>
      <p:ext uri="{BB962C8B-B14F-4D97-AF65-F5344CB8AC3E}">
        <p14:creationId xmlns:p14="http://schemas.microsoft.com/office/powerpoint/2010/main" val="3402486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p:sp>
        <p:nvSpPr>
          <p:cNvPr id="3" name="Content Placeholder 2"/>
          <p:cNvSpPr>
            <a:spLocks noGrp="1"/>
          </p:cNvSpPr>
          <p:nvPr>
            <p:ph idx="1"/>
          </p:nvPr>
        </p:nvSpPr>
        <p:spPr/>
        <p:txBody>
          <a:bodyPr>
            <a:normAutofit/>
          </a:bodyPr>
          <a:lstStyle/>
          <a:p>
            <a:r>
              <a:rPr lang="fa-IR" dirty="0"/>
              <a:t>یک گرامر منظم برای زبان مقابل بنویسید. </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110191" y="1240277"/>
                <a:ext cx="5140146" cy="5338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𝐿</m:t>
                      </m:r>
                      <m:r>
                        <a:rPr lang="en-US" sz="2400" b="0" i="1" dirty="0" smtClean="0">
                          <a:latin typeface="Cambria Math" panose="02040503050406030204" pitchFamily="18" charset="0"/>
                        </a:rPr>
                        <m:t>=</m:t>
                      </m:r>
                      <m:d>
                        <m:dPr>
                          <m:begChr m:val="{"/>
                          <m:endChr m:val="}"/>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𝑎</m:t>
                              </m:r>
                            </m:e>
                            <m:sup>
                              <m:r>
                                <a:rPr lang="en-US" sz="2400" i="1" dirty="0">
                                  <a:latin typeface="Cambria Math" panose="02040503050406030204" pitchFamily="18" charset="0"/>
                                </a:rPr>
                                <m:t>𝑛</m:t>
                              </m:r>
                            </m:sup>
                          </m:sSup>
                          <m:sSup>
                            <m:sSupPr>
                              <m:ctrlPr>
                                <a:rPr lang="en-US" sz="2400" i="1" dirty="0">
                                  <a:latin typeface="Cambria Math" panose="02040503050406030204" pitchFamily="18" charset="0"/>
                                </a:rPr>
                              </m:ctrlPr>
                            </m:sSupPr>
                            <m:e>
                              <m:r>
                                <a:rPr lang="en-US" sz="2400" i="1" dirty="0" err="1">
                                  <a:latin typeface="Cambria Math" panose="02040503050406030204" pitchFamily="18" charset="0"/>
                                </a:rPr>
                                <m:t>𝑏</m:t>
                              </m:r>
                            </m:e>
                            <m:sup>
                              <m:r>
                                <a:rPr lang="en-US" sz="2400" i="1" dirty="0" err="1">
                                  <a:latin typeface="Cambria Math" panose="02040503050406030204" pitchFamily="18" charset="0"/>
                                </a:rPr>
                                <m:t>𝑚</m:t>
                              </m:r>
                            </m:sup>
                          </m:sSup>
                          <m:r>
                            <a:rPr lang="en-US" sz="2400" i="1" dirty="0">
                              <a:latin typeface="Cambria Math" panose="02040503050406030204" pitchFamily="18" charset="0"/>
                            </a:rPr>
                            <m:t>: </m:t>
                          </m:r>
                          <m:d>
                            <m:dPr>
                              <m:ctrlPr>
                                <a:rPr lang="en-US" sz="2400" i="1" dirty="0">
                                  <a:latin typeface="Cambria Math" panose="02040503050406030204" pitchFamily="18" charset="0"/>
                                </a:rPr>
                              </m:ctrlPr>
                            </m:dPr>
                            <m:e>
                              <m:r>
                                <a:rPr lang="en-US" sz="2400" i="1" dirty="0">
                                  <a:latin typeface="Cambria Math" panose="02040503050406030204" pitchFamily="18" charset="0"/>
                                </a:rPr>
                                <m:t>𝑛</m:t>
                              </m:r>
                              <m:r>
                                <a:rPr lang="en-US" sz="2400" i="1" dirty="0">
                                  <a:latin typeface="Cambria Math" panose="02040503050406030204" pitchFamily="18" charset="0"/>
                                </a:rPr>
                                <m:t> + </m:t>
                              </m:r>
                              <m:r>
                                <a:rPr lang="en-US" sz="2400" i="1" dirty="0">
                                  <a:latin typeface="Cambria Math" panose="02040503050406030204" pitchFamily="18" charset="0"/>
                                </a:rPr>
                                <m:t>𝑚</m:t>
                              </m:r>
                            </m:e>
                          </m:d>
                          <m:r>
                            <a:rPr lang="fa-IR" sz="2400" i="1" dirty="0">
                              <a:latin typeface="Cambria Math" panose="02040503050406030204" pitchFamily="18" charset="0"/>
                            </a:rPr>
                            <m:t>زوج</m:t>
                          </m:r>
                        </m:e>
                      </m:d>
                    </m:oMath>
                  </m:oMathPara>
                </a14:m>
                <a:endParaRPr lang="en-US" sz="2400" dirty="0">
                  <a:cs typeface="B Mitra" panose="000004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110191" y="1240277"/>
                <a:ext cx="5140146" cy="533800"/>
              </a:xfrm>
              <a:prstGeom prst="rect">
                <a:avLst/>
              </a:prstGeo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46</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927000" y="216000"/>
              <a:ext cx="6325200" cy="6127920"/>
            </p14:xfrm>
          </p:contentPart>
        </mc:Choice>
        <mc:Fallback xmlns="">
          <p:pic>
            <p:nvPicPr>
              <p:cNvPr id="5" name="Ink 4"/>
              <p:cNvPicPr/>
              <p:nvPr/>
            </p:nvPicPr>
            <p:blipFill>
              <a:blip r:embed="rId4"/>
              <a:stretch>
                <a:fillRect/>
              </a:stretch>
            </p:blipFill>
            <p:spPr>
              <a:xfrm>
                <a:off x="917640" y="206640"/>
                <a:ext cx="6343920" cy="6146640"/>
              </a:xfrm>
              <a:prstGeom prst="rect">
                <a:avLst/>
              </a:prstGeom>
            </p:spPr>
          </p:pic>
        </mc:Fallback>
      </mc:AlternateContent>
    </p:spTree>
    <p:extLst>
      <p:ext uri="{BB962C8B-B14F-4D97-AF65-F5344CB8AC3E}">
        <p14:creationId xmlns:p14="http://schemas.microsoft.com/office/powerpoint/2010/main" val="319993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fa-IR" dirty="0"/>
                  <a:t>1) زبان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𝑎</m:t>
                        </m:r>
                      </m:e>
                      <m:sup>
                        <m:r>
                          <a:rPr lang="en-US" i="1" dirty="0" smtClean="0">
                            <a:latin typeface="Cambria Math" panose="02040503050406030204" pitchFamily="18" charset="0"/>
                          </a:rPr>
                          <m:t>∗</m:t>
                        </m:r>
                      </m:sup>
                    </m:sSup>
                    <m:r>
                      <a:rPr lang="en-US" i="1" dirty="0" smtClean="0">
                        <a:latin typeface="Cambria Math" panose="02040503050406030204" pitchFamily="18" charset="0"/>
                      </a:rPr>
                      <m:t>.(</m:t>
                    </m:r>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𝑏</m:t>
                    </m:r>
                    <m:r>
                      <a:rPr lang="en-US" i="1" dirty="0" smtClean="0">
                        <a:latin typeface="Cambria Math" panose="02040503050406030204" pitchFamily="18" charset="0"/>
                      </a:rPr>
                      <m:t>))</m:t>
                    </m:r>
                    <m:r>
                      <a:rPr lang="fa-IR" i="1" dirty="0">
                        <a:latin typeface="Cambria Math" panose="02040503050406030204" pitchFamily="18" charset="0"/>
                      </a:rPr>
                      <m:t> </m:t>
                    </m:r>
                  </m:oMath>
                </a14:m>
                <a:r>
                  <a:rPr lang="fa-IR" dirty="0"/>
                  <a:t>را با نماد مجموعه اي نشان دهيد؟</a:t>
                </a:r>
                <a:endParaRPr lang="en-US" dirty="0"/>
              </a:p>
              <a:p>
                <a14:m>
                  <m:oMath xmlns:m="http://schemas.openxmlformats.org/officeDocument/2006/math">
                    <m:r>
                      <a:rPr lang="pt-BR" i="1" dirty="0" smtClean="0">
                        <a:solidFill>
                          <a:srgbClr val="C00000"/>
                        </a:solidFill>
                        <a:latin typeface="Cambria Math" panose="02040503050406030204" pitchFamily="18" charset="0"/>
                      </a:rPr>
                      <m:t>𝐿</m:t>
                    </m:r>
                    <m:r>
                      <a:rPr lang="pt-BR"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pt-BR" i="1" dirty="0" smtClean="0">
                            <a:solidFill>
                              <a:srgbClr val="C00000"/>
                            </a:solidFill>
                            <a:latin typeface="Cambria Math" panose="02040503050406030204" pitchFamily="18" charset="0"/>
                          </a:rPr>
                          <m:t>𝑎</m:t>
                        </m:r>
                      </m:e>
                      <m:sup>
                        <m:r>
                          <a:rPr lang="pt-BR" i="1" dirty="0" smtClean="0">
                            <a:solidFill>
                              <a:srgbClr val="C00000"/>
                            </a:solidFill>
                            <a:latin typeface="Cambria Math" panose="02040503050406030204" pitchFamily="18" charset="0"/>
                          </a:rPr>
                          <m:t>∗</m:t>
                        </m:r>
                      </m:sup>
                    </m:sSup>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𝑎</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𝑏</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𝐿</m:t>
                    </m:r>
                    <m:r>
                      <a:rPr lang="pt-BR"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pt-BR" i="1" dirty="0" smtClean="0">
                            <a:solidFill>
                              <a:srgbClr val="C00000"/>
                            </a:solidFill>
                            <a:latin typeface="Cambria Math" panose="02040503050406030204" pitchFamily="18" charset="0"/>
                          </a:rPr>
                          <m:t>𝑎</m:t>
                        </m:r>
                      </m:e>
                      <m:sup>
                        <m:r>
                          <a:rPr lang="pt-BR" i="1" dirty="0" smtClean="0">
                            <a:solidFill>
                              <a:srgbClr val="C00000"/>
                            </a:solidFill>
                            <a:latin typeface="Cambria Math" panose="02040503050406030204" pitchFamily="18" charset="0"/>
                          </a:rPr>
                          <m:t>∗</m:t>
                        </m:r>
                      </m:sup>
                    </m:sSup>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𝐿</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𝑎</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𝑏</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𝐿</m:t>
                    </m:r>
                    <m:sSup>
                      <m:sSupPr>
                        <m:ctrlPr>
                          <a:rPr lang="en-US" b="0" i="1" dirty="0" smtClean="0">
                            <a:solidFill>
                              <a:srgbClr val="C00000"/>
                            </a:solidFill>
                            <a:latin typeface="Cambria Math" panose="02040503050406030204" pitchFamily="18" charset="0"/>
                          </a:rPr>
                        </m:ctrlPr>
                      </m:sSupPr>
                      <m:e>
                        <m:d>
                          <m:dPr>
                            <m:ctrlPr>
                              <a:rPr lang="pt-BR" i="1" dirty="0" smtClean="0">
                                <a:solidFill>
                                  <a:srgbClr val="C00000"/>
                                </a:solidFill>
                                <a:latin typeface="Cambria Math" panose="02040503050406030204" pitchFamily="18" charset="0"/>
                              </a:rPr>
                            </m:ctrlPr>
                          </m:dPr>
                          <m:e>
                            <m:d>
                              <m:dPr>
                                <m:ctrlPr>
                                  <a:rPr lang="pt-BR" i="1" dirty="0" smtClean="0">
                                    <a:solidFill>
                                      <a:srgbClr val="C00000"/>
                                    </a:solidFill>
                                    <a:latin typeface="Cambria Math" panose="02040503050406030204" pitchFamily="18" charset="0"/>
                                  </a:rPr>
                                </m:ctrlPr>
                              </m:dPr>
                              <m:e>
                                <m:r>
                                  <a:rPr lang="pt-BR" i="1" dirty="0" smtClean="0">
                                    <a:solidFill>
                                      <a:srgbClr val="C00000"/>
                                    </a:solidFill>
                                    <a:latin typeface="Cambria Math" panose="02040503050406030204" pitchFamily="18" charset="0"/>
                                  </a:rPr>
                                  <m:t>𝑎</m:t>
                                </m:r>
                              </m:e>
                            </m:d>
                          </m:e>
                        </m:d>
                      </m:e>
                      <m:sup>
                        <m:r>
                          <a:rPr lang="pt-BR" i="1" dirty="0" smtClean="0">
                            <a:solidFill>
                              <a:srgbClr val="C00000"/>
                            </a:solidFill>
                            <a:latin typeface="Cambria Math" panose="02040503050406030204" pitchFamily="18" charset="0"/>
                          </a:rPr>
                          <m:t>∗</m:t>
                        </m:r>
                      </m:sup>
                    </m:sSup>
                    <m:r>
                      <a:rPr lang="pt-BR" i="1" dirty="0" smtClean="0">
                        <a:solidFill>
                          <a:srgbClr val="C00000"/>
                        </a:solidFill>
                        <a:latin typeface="Cambria Math" panose="02040503050406030204" pitchFamily="18" charset="0"/>
                      </a:rPr>
                      <m:t>.</m:t>
                    </m:r>
                    <m:d>
                      <m:dPr>
                        <m:ctrlPr>
                          <a:rPr lang="en-US" b="0" i="1" dirty="0" smtClean="0">
                            <a:solidFill>
                              <a:srgbClr val="C00000"/>
                            </a:solidFill>
                            <a:latin typeface="Cambria Math" panose="02040503050406030204" pitchFamily="18" charset="0"/>
                          </a:rPr>
                        </m:ctrlPr>
                      </m:dPr>
                      <m:e>
                        <m:r>
                          <a:rPr lang="pt-BR" i="1" dirty="0" smtClean="0">
                            <a:solidFill>
                              <a:srgbClr val="C00000"/>
                            </a:solidFill>
                            <a:latin typeface="Cambria Math" panose="02040503050406030204" pitchFamily="18" charset="0"/>
                          </a:rPr>
                          <m:t>𝐿</m:t>
                        </m:r>
                        <m:d>
                          <m:dPr>
                            <m:ctrlPr>
                              <a:rPr lang="pt-BR" i="1" dirty="0" smtClean="0">
                                <a:solidFill>
                                  <a:srgbClr val="C00000"/>
                                </a:solidFill>
                                <a:latin typeface="Cambria Math" panose="02040503050406030204" pitchFamily="18" charset="0"/>
                              </a:rPr>
                            </m:ctrlPr>
                          </m:dPr>
                          <m:e>
                            <m:r>
                              <a:rPr lang="pt-BR" i="1" dirty="0" smtClean="0">
                                <a:solidFill>
                                  <a:srgbClr val="C00000"/>
                                </a:solidFill>
                                <a:latin typeface="Cambria Math" panose="02040503050406030204" pitchFamily="18" charset="0"/>
                              </a:rPr>
                              <m:t>𝑎</m:t>
                            </m:r>
                          </m:e>
                        </m:d>
                        <m:r>
                          <a:rPr lang="pt-BR" i="1" dirty="0" smtClean="0">
                            <a:solidFill>
                              <a:srgbClr val="C00000"/>
                            </a:solidFill>
                            <a:latin typeface="Cambria Math" panose="02040503050406030204" pitchFamily="18" charset="0"/>
                          </a:rPr>
                          <m:t>∪ </m:t>
                        </m:r>
                        <m:r>
                          <a:rPr lang="pt-BR" i="1" dirty="0" smtClean="0">
                            <a:solidFill>
                              <a:srgbClr val="C00000"/>
                            </a:solidFill>
                            <a:latin typeface="Cambria Math" panose="02040503050406030204" pitchFamily="18" charset="0"/>
                          </a:rPr>
                          <m:t>𝐿</m:t>
                        </m:r>
                        <m:d>
                          <m:dPr>
                            <m:ctrlPr>
                              <a:rPr lang="pt-BR" i="1" dirty="0" smtClean="0">
                                <a:solidFill>
                                  <a:srgbClr val="C00000"/>
                                </a:solidFill>
                                <a:latin typeface="Cambria Math" panose="02040503050406030204" pitchFamily="18" charset="0"/>
                              </a:rPr>
                            </m:ctrlPr>
                          </m:dPr>
                          <m:e>
                            <m:r>
                              <a:rPr lang="pt-BR" i="1" dirty="0" smtClean="0">
                                <a:solidFill>
                                  <a:srgbClr val="C00000"/>
                                </a:solidFill>
                                <a:latin typeface="Cambria Math" panose="02040503050406030204" pitchFamily="18" charset="0"/>
                              </a:rPr>
                              <m:t>𝑏</m:t>
                            </m:r>
                          </m:e>
                        </m:d>
                      </m:e>
                    </m:d>
                  </m:oMath>
                </a14:m>
                <a:endParaRPr lang="en-US" dirty="0">
                  <a:solidFill>
                    <a:srgbClr val="C00000"/>
                  </a:solidFill>
                </a:endParaRPr>
              </a:p>
              <a:p>
                <a14:m>
                  <m:oMath xmlns:m="http://schemas.openxmlformats.org/officeDocument/2006/math">
                    <m:r>
                      <a:rPr lang="el-GR" i="1" dirty="0" smtClean="0">
                        <a:solidFill>
                          <a:srgbClr val="C00000"/>
                        </a:solidFill>
                        <a:latin typeface="Cambria Math" panose="02040503050406030204" pitchFamily="18" charset="0"/>
                      </a:rPr>
                      <m:t>{</m:t>
                    </m:r>
                    <m:r>
                      <a:rPr lang="el-GR" i="1" dirty="0" smtClean="0">
                        <a:solidFill>
                          <a:srgbClr val="C00000"/>
                        </a:solidFill>
                        <a:latin typeface="Cambria Math" panose="02040503050406030204" pitchFamily="18" charset="0"/>
                      </a:rPr>
                      <m:t>𝜆</m:t>
                    </m:r>
                    <m:r>
                      <a:rPr lang="el-GR"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𝑎𝑎𝑎</m:t>
                    </m:r>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 = {</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𝑎𝑎𝑎</m:t>
                    </m:r>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𝑎𝑎𝑏</m:t>
                    </m:r>
                    <m:r>
                      <a:rPr lang="en-US" i="1" dirty="0">
                        <a:solidFill>
                          <a:srgbClr val="C00000"/>
                        </a:solidFill>
                        <a:latin typeface="Cambria Math" panose="02040503050406030204" pitchFamily="18" charset="0"/>
                      </a:rPr>
                      <m:t>,…}</m:t>
                    </m:r>
                  </m:oMath>
                </a14:m>
                <a:endParaRPr lang="en-US" dirty="0">
                  <a:solidFill>
                    <a:srgbClr val="C00000"/>
                  </a:solidFill>
                </a:endParaRPr>
              </a:p>
              <a:p>
                <a:endParaRPr lang="en-US" dirty="0"/>
              </a:p>
              <a:p>
                <a:r>
                  <a:rPr lang="fa-IR" dirty="0"/>
                  <a:t>2) برای الفبای </a:t>
                </a:r>
                <a14:m>
                  <m:oMath xmlns:m="http://schemas.openxmlformats.org/officeDocument/2006/math">
                    <m:r>
                      <m:rPr>
                        <m:sty m:val="p"/>
                      </m:rPr>
                      <a:rPr lang="el-GR" i="0" dirty="0" smtClean="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r>
                      <a:rPr lang="en-US" i="1" dirty="0" smtClean="0">
                        <a:solidFill>
                          <a:srgbClr val="C00000"/>
                        </a:solidFill>
                        <a:latin typeface="Cambria Math" panose="02040503050406030204" pitchFamily="18" charset="0"/>
                      </a:rPr>
                      <m:t>}</m:t>
                    </m:r>
                  </m:oMath>
                </a14:m>
                <a:r>
                  <a:rPr lang="fa-IR" dirty="0">
                    <a:solidFill>
                      <a:srgbClr val="C00000"/>
                    </a:solidFill>
                  </a:rPr>
                  <a:t> </a:t>
                </a:r>
                <a:r>
                  <a:rPr lang="fa-IR" dirty="0"/>
                  <a:t>عبارت  </a:t>
                </a:r>
                <a14:m>
                  <m:oMath xmlns:m="http://schemas.openxmlformats.org/officeDocument/2006/math">
                    <m:r>
                      <a:rPr lang="en-US" i="1" dirty="0" smtClean="0">
                        <a:solidFill>
                          <a:srgbClr val="C00000"/>
                        </a:solidFill>
                        <a:latin typeface="Cambria Math" panose="02040503050406030204" pitchFamily="18" charset="0"/>
                      </a:rPr>
                      <m:t>𝑟</m:t>
                    </m:r>
                    <m:r>
                      <a:rPr lang="en-US"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d>
                          <m:dPr>
                            <m:ctrlPr>
                              <a:rPr lang="en-US" i="1" dirty="0" smtClean="0">
                                <a:solidFill>
                                  <a:srgbClr val="C00000"/>
                                </a:solidFill>
                                <a:latin typeface="Cambria Math" panose="02040503050406030204" pitchFamily="18" charset="0"/>
                              </a:rPr>
                            </m:ctrlPr>
                          </m:dPr>
                          <m:e>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e>
                        </m:d>
                      </m:e>
                      <m:sup>
                        <m:r>
                          <a:rPr lang="en-US" i="1" dirty="0">
                            <a:solidFill>
                              <a:srgbClr val="C00000"/>
                            </a:solidFill>
                            <a:latin typeface="Cambria Math" panose="02040503050406030204" pitchFamily="18" charset="0"/>
                          </a:rPr>
                          <m:t>∗</m:t>
                        </m:r>
                      </m:sup>
                    </m:sSup>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𝑏𝑏</m:t>
                    </m:r>
                    <m:r>
                      <a:rPr lang="en-US" i="1" dirty="0">
                        <a:solidFill>
                          <a:srgbClr val="C00000"/>
                        </a:solidFill>
                        <a:latin typeface="Cambria Math" panose="02040503050406030204" pitchFamily="18" charset="0"/>
                      </a:rPr>
                      <m:t>) </m:t>
                    </m:r>
                    <m:r>
                      <a:rPr lang="fa-IR" i="1" dirty="0" smtClean="0">
                        <a:solidFill>
                          <a:srgbClr val="C00000"/>
                        </a:solidFill>
                        <a:latin typeface="Cambria Math" panose="02040503050406030204" pitchFamily="18" charset="0"/>
                      </a:rPr>
                      <m:t> </m:t>
                    </m:r>
                  </m:oMath>
                </a14:m>
                <a:r>
                  <a:rPr lang="fa-IR" dirty="0">
                    <a:solidFill>
                      <a:srgbClr val="C00000"/>
                    </a:solidFill>
                  </a:rPr>
                  <a:t> </a:t>
                </a:r>
                <a:r>
                  <a:rPr lang="fa-IR" dirty="0"/>
                  <a:t>منظم است و نماینانگر زبان زیر است </a:t>
                </a:r>
              </a:p>
              <a:p>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𝑟</m:t>
                    </m:r>
                    <m:r>
                      <a:rPr lang="en-US"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𝑎𝑏𝑏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𝑏𝑏𝑏</m:t>
                    </m:r>
                    <m:r>
                      <a:rPr lang="en-US" i="1" dirty="0" smtClean="0">
                        <a:solidFill>
                          <a:srgbClr val="C00000"/>
                        </a:solidFill>
                        <a:latin typeface="Cambria Math" panose="02040503050406030204" pitchFamily="18" charset="0"/>
                      </a:rPr>
                      <m:t>,…}</m:t>
                    </m:r>
                  </m:oMath>
                </a14:m>
                <a:endParaRPr lang="en-US" dirty="0">
                  <a:solidFill>
                    <a:srgbClr val="C00000"/>
                  </a:solidFill>
                </a:endParaRPr>
              </a:p>
              <a:p>
                <a14:m>
                  <m:oMath xmlns:m="http://schemas.openxmlformats.org/officeDocument/2006/math">
                    <m:sSup>
                      <m:sSupPr>
                        <m:ctrlPr>
                          <a:rPr lang="en-US" i="1" dirty="0" smtClean="0">
                            <a:solidFill>
                              <a:srgbClr val="C00000"/>
                            </a:solidFill>
                            <a:latin typeface="Cambria Math" panose="02040503050406030204" pitchFamily="18" charset="0"/>
                          </a:rPr>
                        </m:ctrlPr>
                      </m:sSupPr>
                      <m:e>
                        <m:d>
                          <m:dPr>
                            <m:ctrlPr>
                              <a:rPr lang="en-US" i="1" dirty="0">
                                <a:solidFill>
                                  <a:srgbClr val="C00000"/>
                                </a:solidFill>
                                <a:latin typeface="Cambria Math" panose="02040503050406030204" pitchFamily="18" charset="0"/>
                              </a:rPr>
                            </m:ctrlPr>
                          </m:dPr>
                          <m:e>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e>
                        </m:d>
                      </m:e>
                      <m:sup>
                        <m:r>
                          <a:rPr lang="en-US" i="1" dirty="0">
                            <a:solidFill>
                              <a:srgbClr val="C00000"/>
                            </a:solidFill>
                            <a:latin typeface="Cambria Math" panose="02040503050406030204" pitchFamily="18" charset="0"/>
                          </a:rPr>
                          <m:t>∗</m:t>
                        </m:r>
                      </m:sup>
                    </m:sSup>
                  </m:oMath>
                </a14:m>
                <a:r>
                  <a:rPr lang="fa-IR" dirty="0"/>
                  <a:t> یعنی هر رشته از </a:t>
                </a:r>
                <a14:m>
                  <m:oMath xmlns:m="http://schemas.openxmlformats.org/officeDocument/2006/math">
                    <m:r>
                      <a:rPr lang="en-US" i="1" dirty="0" smtClean="0">
                        <a:latin typeface="Cambria Math" panose="02040503050406030204" pitchFamily="18" charset="0"/>
                      </a:rPr>
                      <m:t>𝑎</m:t>
                    </m:r>
                  </m:oMath>
                </a14:m>
                <a:r>
                  <a:rPr lang="fa-IR" dirty="0"/>
                  <a:t> ها یا </a:t>
                </a:r>
                <a14:m>
                  <m:oMath xmlns:m="http://schemas.openxmlformats.org/officeDocument/2006/math">
                    <m:r>
                      <a:rPr lang="en-US" i="1" dirty="0" smtClean="0">
                        <a:latin typeface="Cambria Math" panose="02040503050406030204" pitchFamily="18" charset="0"/>
                      </a:rPr>
                      <m:t>𝑏</m:t>
                    </m:r>
                  </m:oMath>
                </a14:m>
                <a:r>
                  <a:rPr lang="fa-IR" dirty="0"/>
                  <a:t> ها</a:t>
                </a:r>
              </a:p>
              <a:p>
                <a14:m>
                  <m:oMath xmlns:m="http://schemas.openxmlformats.org/officeDocument/2006/math">
                    <m:r>
                      <a:rPr lang="en-US"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𝑏𝑏</m:t>
                    </m:r>
                    <m:r>
                      <a:rPr lang="en-US" i="1" dirty="0">
                        <a:solidFill>
                          <a:srgbClr val="C00000"/>
                        </a:solidFill>
                        <a:latin typeface="Cambria Math" panose="02040503050406030204" pitchFamily="18" charset="0"/>
                      </a:rPr>
                      <m:t>)</m:t>
                    </m:r>
                  </m:oMath>
                </a14:m>
                <a:r>
                  <a:rPr lang="fa-IR" dirty="0">
                    <a:solidFill>
                      <a:srgbClr val="C00000"/>
                    </a:solidFill>
                  </a:rPr>
                  <a:t> </a:t>
                </a:r>
                <a:r>
                  <a:rPr lang="fa-IR" dirty="0"/>
                  <a:t>یعنی رشته </a:t>
                </a:r>
                <a14:m>
                  <m:oMath xmlns:m="http://schemas.openxmlformats.org/officeDocument/2006/math">
                    <m:r>
                      <a:rPr lang="en-US" i="1" dirty="0" smtClean="0">
                        <a:latin typeface="Cambria Math" panose="02040503050406030204" pitchFamily="18" charset="0"/>
                      </a:rPr>
                      <m:t>𝑎</m:t>
                    </m:r>
                  </m:oMath>
                </a14:m>
                <a:r>
                  <a:rPr lang="fa-IR" dirty="0"/>
                  <a:t> یا رشته </a:t>
                </a:r>
                <a14:m>
                  <m:oMath xmlns:m="http://schemas.openxmlformats.org/officeDocument/2006/math">
                    <m:r>
                      <a:rPr lang="en-US" i="1" dirty="0" smtClean="0">
                        <a:latin typeface="Cambria Math" panose="02040503050406030204" pitchFamily="18" charset="0"/>
                      </a:rPr>
                      <m:t>𝑏𝑏</m:t>
                    </m:r>
                  </m:oMath>
                </a14:m>
                <a:endParaRPr lang="fa-IR" dirty="0"/>
              </a:p>
              <a:p>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𝑟</m:t>
                    </m:r>
                    <m:r>
                      <a:rPr lang="en-US" i="1" dirty="0" smtClean="0">
                        <a:solidFill>
                          <a:srgbClr val="C00000"/>
                        </a:solidFill>
                        <a:latin typeface="Cambria Math" panose="02040503050406030204" pitchFamily="18" charset="0"/>
                      </a:rPr>
                      <m:t>)</m:t>
                    </m:r>
                  </m:oMath>
                </a14:m>
                <a:r>
                  <a:rPr lang="fa-IR" dirty="0">
                    <a:solidFill>
                      <a:srgbClr val="C00000"/>
                    </a:solidFill>
                  </a:rPr>
                  <a:t> </a:t>
                </a:r>
                <a:r>
                  <a:rPr lang="fa-IR" dirty="0"/>
                  <a:t>مجموعه تمامي زبانهاي مرتبط به الفباي </a:t>
                </a:r>
                <a14:m>
                  <m:oMath xmlns:m="http://schemas.openxmlformats.org/officeDocument/2006/math">
                    <m:r>
                      <m:rPr>
                        <m:sty m:val="p"/>
                      </m:rPr>
                      <a:rPr lang="el-GR" dirty="0">
                        <a:latin typeface="Cambria Math" panose="02040503050406030204" pitchFamily="18" charset="0"/>
                      </a:rPr>
                      <m:t>Σ</m:t>
                    </m:r>
                  </m:oMath>
                </a14:m>
                <a:r>
                  <a:rPr lang="fa-IR" dirty="0"/>
                  <a:t> است که به </a:t>
                </a:r>
                <a14:m>
                  <m:oMath xmlns:m="http://schemas.openxmlformats.org/officeDocument/2006/math">
                    <m:r>
                      <a:rPr lang="en-US" i="1" dirty="0">
                        <a:latin typeface="Cambria Math" panose="02040503050406030204" pitchFamily="18" charset="0"/>
                      </a:rPr>
                      <m:t>𝑎</m:t>
                    </m:r>
                  </m:oMath>
                </a14:m>
                <a:r>
                  <a:rPr lang="fa-IR" dirty="0"/>
                  <a:t> یا </a:t>
                </a:r>
                <a14:m>
                  <m:oMath xmlns:m="http://schemas.openxmlformats.org/officeDocument/2006/math">
                    <m:r>
                      <a:rPr lang="en-US" i="1" dirty="0">
                        <a:latin typeface="Cambria Math" panose="02040503050406030204" pitchFamily="18" charset="0"/>
                      </a:rPr>
                      <m:t>𝑏𝑏</m:t>
                    </m:r>
                  </m:oMath>
                </a14:m>
                <a:r>
                  <a:rPr lang="fa-IR" dirty="0"/>
                  <a:t> ختم میشود.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45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249168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تقدم عملگرهاي عبارات منظم</a:t>
            </a:r>
            <a:endParaRPr lang="en-US" dirty="0"/>
          </a:p>
        </p:txBody>
      </p:sp>
      <p:graphicFrame>
        <p:nvGraphicFramePr>
          <p:cNvPr id="5" name="Diagram 4"/>
          <p:cNvGraphicFramePr/>
          <p:nvPr>
            <p:extLst>
              <p:ext uri="{D42A27DB-BD31-4B8C-83A1-F6EECF244321}">
                <p14:modId xmlns:p14="http://schemas.microsoft.com/office/powerpoint/2010/main" val="3037818258"/>
              </p:ext>
            </p:extLst>
          </p:nvPr>
        </p:nvGraphicFramePr>
        <p:xfrm>
          <a:off x="1934029" y="1132115"/>
          <a:ext cx="8128000" cy="4415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006844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fa-IR" sz="2800" dirty="0"/>
                  <a:t>عبارت </a:t>
                </a:r>
                <a14:m>
                  <m:oMath xmlns:m="http://schemas.openxmlformats.org/officeDocument/2006/math">
                    <m:r>
                      <a:rPr lang="en-US" sz="2800" i="1" dirty="0" smtClean="0">
                        <a:solidFill>
                          <a:srgbClr val="C00000"/>
                        </a:solidFill>
                        <a:latin typeface="Cambria Math" panose="02040503050406030204" pitchFamily="18" charset="0"/>
                      </a:rPr>
                      <m:t>𝑟</m:t>
                    </m:r>
                    <m:r>
                      <a:rPr lang="en-US" sz="2800" i="1" dirty="0" smtClean="0">
                        <a:solidFill>
                          <a:srgbClr val="C00000"/>
                        </a:solidFill>
                        <a:latin typeface="Cambria Math" panose="02040503050406030204" pitchFamily="18" charset="0"/>
                      </a:rPr>
                      <m:t> = </m:t>
                    </m:r>
                    <m:sSup>
                      <m:sSupPr>
                        <m:ctrlPr>
                          <a:rPr lang="en-US" sz="2800" i="1" dirty="0" smtClean="0">
                            <a:solidFill>
                              <a:srgbClr val="C00000"/>
                            </a:solidFill>
                            <a:latin typeface="Cambria Math" panose="02040503050406030204" pitchFamily="18" charset="0"/>
                          </a:rPr>
                        </m:ctrlPr>
                      </m:sSupPr>
                      <m:e>
                        <m:d>
                          <m:dPr>
                            <m:ctrlPr>
                              <a:rPr lang="en-US" sz="2800" i="1" dirty="0" smtClean="0">
                                <a:solidFill>
                                  <a:srgbClr val="C00000"/>
                                </a:solidFill>
                                <a:latin typeface="Cambria Math" panose="02040503050406030204" pitchFamily="18" charset="0"/>
                              </a:rPr>
                            </m:ctrlPr>
                          </m:dPr>
                          <m:e>
                            <m:r>
                              <a:rPr lang="en-US" sz="2800" i="1" dirty="0" smtClean="0">
                                <a:solidFill>
                                  <a:srgbClr val="C00000"/>
                                </a:solidFill>
                                <a:latin typeface="Cambria Math" panose="02040503050406030204" pitchFamily="18" charset="0"/>
                              </a:rPr>
                              <m:t>𝑎𝑎</m:t>
                            </m:r>
                          </m:e>
                        </m:d>
                      </m:e>
                      <m:sup>
                        <m:r>
                          <a:rPr lang="en-US" sz="2800" i="1" dirty="0" smtClean="0">
                            <a:solidFill>
                              <a:srgbClr val="C00000"/>
                            </a:solidFill>
                            <a:latin typeface="Cambria Math" panose="02040503050406030204" pitchFamily="18" charset="0"/>
                          </a:rPr>
                          <m:t>∗</m:t>
                        </m:r>
                      </m:sup>
                    </m:sSup>
                    <m:sSup>
                      <m:sSupPr>
                        <m:ctrlPr>
                          <a:rPr lang="en-US" sz="2800" i="1" dirty="0" smtClean="0">
                            <a:solidFill>
                              <a:srgbClr val="C00000"/>
                            </a:solidFill>
                            <a:latin typeface="Cambria Math" panose="02040503050406030204" pitchFamily="18" charset="0"/>
                          </a:rPr>
                        </m:ctrlPr>
                      </m:sSupPr>
                      <m:e>
                        <m:d>
                          <m:dPr>
                            <m:ctrlPr>
                              <a:rPr lang="en-US" sz="2800" i="1" dirty="0" smtClean="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𝑏𝑏</m:t>
                            </m:r>
                          </m:e>
                        </m:d>
                      </m:e>
                      <m:sup>
                        <m:r>
                          <a:rPr lang="en-US" sz="2800" i="1" dirty="0" smtClean="0">
                            <a:solidFill>
                              <a:srgbClr val="C00000"/>
                            </a:solidFill>
                            <a:latin typeface="Cambria Math" panose="02040503050406030204" pitchFamily="18" charset="0"/>
                          </a:rPr>
                          <m:t>∗</m:t>
                        </m:r>
                      </m:sup>
                    </m:sSup>
                    <m:r>
                      <a:rPr lang="en-US" sz="2800" i="1" dirty="0" smtClean="0">
                        <a:solidFill>
                          <a:srgbClr val="C00000"/>
                        </a:solidFill>
                        <a:latin typeface="Cambria Math" panose="02040503050406030204" pitchFamily="18" charset="0"/>
                      </a:rPr>
                      <m:t>𝑏</m:t>
                    </m:r>
                    <m:r>
                      <a:rPr lang="fa-IR" sz="2800" i="1" dirty="0" smtClean="0">
                        <a:solidFill>
                          <a:srgbClr val="C00000"/>
                        </a:solidFill>
                        <a:latin typeface="Cambria Math" panose="02040503050406030204" pitchFamily="18" charset="0"/>
                      </a:rPr>
                      <m:t> </m:t>
                    </m:r>
                  </m:oMath>
                </a14:m>
                <a:r>
                  <a:rPr lang="fa-IR" sz="2800" dirty="0"/>
                  <a:t>، مجموعه تمامي رشته هايي با تعداد زوج </a:t>
                </a:r>
                <a14:m>
                  <m:oMath xmlns:m="http://schemas.openxmlformats.org/officeDocument/2006/math">
                    <m:r>
                      <a:rPr lang="en-US" sz="2800" i="1" dirty="0" smtClean="0">
                        <a:solidFill>
                          <a:srgbClr val="C00000"/>
                        </a:solidFill>
                        <a:latin typeface="Cambria Math" panose="02040503050406030204" pitchFamily="18" charset="0"/>
                      </a:rPr>
                      <m:t>𝑎</m:t>
                    </m:r>
                  </m:oMath>
                </a14:m>
                <a:r>
                  <a:rPr lang="fa-IR" sz="2800" dirty="0"/>
                  <a:t> و بدنبال آن تعداد فرد </a:t>
                </a:r>
                <a14:m>
                  <m:oMath xmlns:m="http://schemas.openxmlformats.org/officeDocument/2006/math">
                    <m:r>
                      <a:rPr lang="en-US" sz="2800" i="1" dirty="0" smtClean="0">
                        <a:solidFill>
                          <a:srgbClr val="C00000"/>
                        </a:solidFill>
                        <a:latin typeface="Cambria Math" panose="02040503050406030204" pitchFamily="18" charset="0"/>
                      </a:rPr>
                      <m:t>𝑏</m:t>
                    </m:r>
                  </m:oMath>
                </a14:m>
                <a:r>
                  <a:rPr lang="fa-IR" sz="2800" dirty="0"/>
                  <a:t> است.</a:t>
                </a:r>
                <a:endParaRPr lang="en-US" sz="2800" dirty="0"/>
              </a:p>
              <a:p>
                <a:endParaRPr lang="en-US" sz="2800" dirty="0"/>
              </a:p>
              <a:p>
                <a:endParaRPr lang="en-US" sz="2800" dirty="0"/>
              </a:p>
              <a:p>
                <a:endParaRPr lang="en-US" sz="2800" dirty="0"/>
              </a:p>
              <a:p>
                <a:r>
                  <a:rPr lang="fa-IR" sz="2800" dirty="0"/>
                  <a:t>یک عبارت منظم روی الفبای </a:t>
                </a:r>
                <a14:m>
                  <m:oMath xmlns:m="http://schemas.openxmlformats.org/officeDocument/2006/math">
                    <m:r>
                      <m:rPr>
                        <m:sty m:val="p"/>
                      </m:rPr>
                      <a:rPr lang="el-GR" sz="2800" i="0" dirty="0" smtClean="0">
                        <a:solidFill>
                          <a:srgbClr val="C00000"/>
                        </a:solidFill>
                        <a:latin typeface="Cambria Math" panose="02040503050406030204" pitchFamily="18" charset="0"/>
                      </a:rPr>
                      <m:t>Σ</m:t>
                    </m:r>
                    <m:r>
                      <a:rPr lang="el-GR" sz="2800" i="1" dirty="0">
                        <a:solidFill>
                          <a:srgbClr val="C00000"/>
                        </a:solidFill>
                        <a:latin typeface="Cambria Math" panose="02040503050406030204" pitchFamily="18" charset="0"/>
                      </a:rPr>
                      <m:t> = {</m:t>
                    </m:r>
                    <m:r>
                      <a:rPr lang="el-GR" sz="2800" i="1" dirty="0">
                        <a:solidFill>
                          <a:srgbClr val="C00000"/>
                        </a:solidFill>
                        <a:latin typeface="Cambria Math" panose="02040503050406030204" pitchFamily="18" charset="0"/>
                      </a:rPr>
                      <m:t>1</m:t>
                    </m:r>
                    <m:r>
                      <a:rPr lang="el-GR" sz="2800" i="1" dirty="0">
                        <a:solidFill>
                          <a:srgbClr val="C00000"/>
                        </a:solidFill>
                        <a:latin typeface="Cambria Math" panose="02040503050406030204" pitchFamily="18" charset="0"/>
                      </a:rPr>
                      <m:t>,</m:t>
                    </m:r>
                    <m:r>
                      <a:rPr lang="el-GR" sz="2800" i="1" dirty="0">
                        <a:solidFill>
                          <a:srgbClr val="C00000"/>
                        </a:solidFill>
                        <a:latin typeface="Cambria Math" panose="02040503050406030204" pitchFamily="18" charset="0"/>
                      </a:rPr>
                      <m:t>0</m:t>
                    </m:r>
                    <m:r>
                      <a:rPr lang="el-GR" sz="2800" i="1" dirty="0" smtClean="0">
                        <a:solidFill>
                          <a:srgbClr val="C00000"/>
                        </a:solidFill>
                        <a:latin typeface="Cambria Math" panose="02040503050406030204" pitchFamily="18" charset="0"/>
                      </a:rPr>
                      <m:t>}</m:t>
                    </m:r>
                    <m:r>
                      <a:rPr lang="fa-IR" sz="2800" i="1" dirty="0">
                        <a:solidFill>
                          <a:srgbClr val="C00000"/>
                        </a:solidFill>
                        <a:latin typeface="Cambria Math" panose="02040503050406030204" pitchFamily="18" charset="0"/>
                      </a:rPr>
                      <m:t> </m:t>
                    </m:r>
                  </m:oMath>
                </a14:m>
                <a:r>
                  <a:rPr lang="fa-IR" sz="2800" dirty="0"/>
                  <a:t> بیابید که دارای حداقل یک جفت صفر متوالی (</a:t>
                </a:r>
                <a:r>
                  <a:rPr lang="en-US" sz="2800" dirty="0"/>
                  <a:t>00</a:t>
                </a:r>
                <a:r>
                  <a:rPr lang="fa-IR" sz="2800" dirty="0"/>
                  <a:t>) باشد </a:t>
                </a:r>
              </a:p>
              <a:p>
                <a:r>
                  <a:rPr lang="fa-IR" sz="2800" dirty="0"/>
                  <a:t>شامل رشته هایی میشود که حاوی </a:t>
                </a:r>
                <a:r>
                  <a:rPr lang="en-US" sz="2800" dirty="0"/>
                  <a:t>00</a:t>
                </a:r>
                <a:r>
                  <a:rPr lang="fa-IR" sz="2800" dirty="0"/>
                  <a:t> باشد ولي اينكه قبل و يا بعد از آن چه باشد، فرقي نمي كند.</a:t>
                </a:r>
              </a:p>
              <a:p>
                <a14:m>
                  <m:oMath xmlns:m="http://schemas.openxmlformats.org/officeDocument/2006/math">
                    <m:sSup>
                      <m:sSupPr>
                        <m:ctrlPr>
                          <a:rPr lang="en-US" sz="2800" b="0" i="1" dirty="0" smtClean="0">
                            <a:solidFill>
                              <a:srgbClr val="C00000"/>
                            </a:solidFill>
                            <a:latin typeface="Cambria Math" panose="02040503050406030204" pitchFamily="18" charset="0"/>
                          </a:rPr>
                        </m:ctrlPr>
                      </m:sSupPr>
                      <m:e>
                        <m:d>
                          <m:dPr>
                            <m:ctrlPr>
                              <a:rPr lang="en-US" sz="2800" i="1" dirty="0" smtClean="0">
                                <a:solidFill>
                                  <a:srgbClr val="C00000"/>
                                </a:solidFill>
                                <a:latin typeface="Cambria Math" panose="02040503050406030204" pitchFamily="18" charset="0"/>
                              </a:rPr>
                            </m:ctrlPr>
                          </m:dPr>
                          <m:e>
                            <m:r>
                              <a:rPr lang="en-US" sz="2800" i="1" dirty="0" smtClean="0">
                                <a:solidFill>
                                  <a:srgbClr val="C00000"/>
                                </a:solidFill>
                                <a:latin typeface="Cambria Math" panose="02040503050406030204" pitchFamily="18" charset="0"/>
                              </a:rPr>
                              <m:t>0</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1</m:t>
                            </m:r>
                          </m:e>
                        </m:d>
                      </m:e>
                      <m:sup>
                        <m:r>
                          <a:rPr lang="en-US" sz="2800" i="1" dirty="0" smtClean="0">
                            <a:solidFill>
                              <a:srgbClr val="C00000"/>
                            </a:solidFill>
                            <a:latin typeface="Cambria Math" panose="02040503050406030204" pitchFamily="18" charset="0"/>
                          </a:rPr>
                          <m:t>∗</m:t>
                        </m:r>
                      </m:sup>
                    </m:sSup>
                    <m:r>
                      <a:rPr lang="en-US" sz="2800" i="1" dirty="0" smtClean="0">
                        <a:solidFill>
                          <a:srgbClr val="C00000"/>
                        </a:solidFill>
                        <a:latin typeface="Cambria Math" panose="02040503050406030204" pitchFamily="18" charset="0"/>
                      </a:rPr>
                      <m:t>00</m:t>
                    </m:r>
                    <m:sSup>
                      <m:sSupPr>
                        <m:ctrlPr>
                          <a:rPr lang="en-US" sz="2800" b="0" i="1" dirty="0" smtClean="0">
                            <a:solidFill>
                              <a:srgbClr val="C00000"/>
                            </a:solidFill>
                            <a:latin typeface="Cambria Math" panose="02040503050406030204" pitchFamily="18" charset="0"/>
                          </a:rPr>
                        </m:ctrlPr>
                      </m:sSupPr>
                      <m:e>
                        <m:d>
                          <m:dPr>
                            <m:ctrlPr>
                              <a:rPr lang="en-US" sz="2800" i="1" dirty="0" smtClean="0">
                                <a:solidFill>
                                  <a:srgbClr val="C00000"/>
                                </a:solidFill>
                                <a:latin typeface="Cambria Math" panose="02040503050406030204" pitchFamily="18" charset="0"/>
                              </a:rPr>
                            </m:ctrlPr>
                          </m:dPr>
                          <m:e>
                            <m:r>
                              <a:rPr lang="en-US" sz="2800" i="1" dirty="0" smtClean="0">
                                <a:solidFill>
                                  <a:srgbClr val="C00000"/>
                                </a:solidFill>
                                <a:latin typeface="Cambria Math" panose="02040503050406030204" pitchFamily="18" charset="0"/>
                              </a:rPr>
                              <m:t>0</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1</m:t>
                            </m:r>
                          </m:e>
                        </m:d>
                      </m:e>
                      <m:sup>
                        <m:r>
                          <a:rPr lang="en-US" sz="2800" i="1" dirty="0" smtClean="0">
                            <a:solidFill>
                              <a:srgbClr val="C00000"/>
                            </a:solidFill>
                            <a:latin typeface="Cambria Math" panose="02040503050406030204" pitchFamily="18" charset="0"/>
                          </a:rPr>
                          <m:t>∗</m:t>
                        </m:r>
                      </m:sup>
                    </m:sSup>
                  </m:oMath>
                </a14:m>
                <a:endParaRPr lang="en-US" sz="28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44494" y="2243974"/>
                <a:ext cx="57583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800" i="1" dirty="0" smtClean="0">
                          <a:solidFill>
                            <a:srgbClr val="C00000"/>
                          </a:solidFill>
                          <a:latin typeface="Cambria Math" panose="02040503050406030204" pitchFamily="18" charset="0"/>
                        </a:rPr>
                        <m:t>𝐿</m:t>
                      </m:r>
                      <m:r>
                        <a:rPr lang="pt-BR" sz="2800" i="1" dirty="0" smtClean="0">
                          <a:solidFill>
                            <a:srgbClr val="C00000"/>
                          </a:solidFill>
                          <a:latin typeface="Cambria Math" panose="02040503050406030204" pitchFamily="18" charset="0"/>
                        </a:rPr>
                        <m:t>(</m:t>
                      </m:r>
                      <m:r>
                        <a:rPr lang="pt-BR" sz="2800" i="1" dirty="0" smtClean="0">
                          <a:solidFill>
                            <a:srgbClr val="C00000"/>
                          </a:solidFill>
                          <a:latin typeface="Cambria Math" panose="02040503050406030204" pitchFamily="18" charset="0"/>
                        </a:rPr>
                        <m:t>𝑟</m:t>
                      </m:r>
                      <m:r>
                        <a:rPr lang="pt-BR" sz="2800" i="1" dirty="0" smtClean="0">
                          <a:solidFill>
                            <a:srgbClr val="C00000"/>
                          </a:solidFill>
                          <a:latin typeface="Cambria Math" panose="02040503050406030204" pitchFamily="18" charset="0"/>
                        </a:rPr>
                        <m:t>) = {</m:t>
                      </m:r>
                      <m:sSup>
                        <m:sSupPr>
                          <m:ctrlPr>
                            <a:rPr lang="en-US" sz="2800" b="0" i="1" dirty="0" smtClean="0">
                              <a:solidFill>
                                <a:srgbClr val="C00000"/>
                              </a:solidFill>
                              <a:latin typeface="Cambria Math" panose="02040503050406030204" pitchFamily="18" charset="0"/>
                            </a:rPr>
                          </m:ctrlPr>
                        </m:sSupPr>
                        <m:e>
                          <m:r>
                            <a:rPr lang="pt-BR" sz="2800" i="1" dirty="0" smtClean="0">
                              <a:solidFill>
                                <a:srgbClr val="C00000"/>
                              </a:solidFill>
                              <a:latin typeface="Cambria Math" panose="02040503050406030204" pitchFamily="18" charset="0"/>
                            </a:rPr>
                            <m:t>𝑎</m:t>
                          </m:r>
                        </m:e>
                        <m:sup>
                          <m:r>
                            <a:rPr lang="en-US" sz="2800" b="0" i="1" dirty="0" smtClean="0">
                              <a:solidFill>
                                <a:srgbClr val="C00000"/>
                              </a:solidFill>
                              <a:latin typeface="Cambria Math" panose="02040503050406030204" pitchFamily="18" charset="0"/>
                            </a:rPr>
                            <m:t>2</m:t>
                          </m:r>
                          <m:r>
                            <a:rPr lang="en-US" sz="2800" b="0" i="1" dirty="0" smtClean="0">
                              <a:solidFill>
                                <a:srgbClr val="C00000"/>
                              </a:solidFill>
                              <a:latin typeface="Cambria Math" panose="02040503050406030204" pitchFamily="18" charset="0"/>
                            </a:rPr>
                            <m:t>𝑛</m:t>
                          </m:r>
                        </m:sup>
                      </m:sSup>
                      <m:r>
                        <a:rPr lang="pt-BR" sz="2800" i="1" dirty="0" smtClean="0">
                          <a:solidFill>
                            <a:srgbClr val="C00000"/>
                          </a:solidFill>
                          <a:latin typeface="Cambria Math" panose="02040503050406030204" pitchFamily="18" charset="0"/>
                        </a:rPr>
                        <m:t> </m:t>
                      </m:r>
                      <m:sSup>
                        <m:sSupPr>
                          <m:ctrlPr>
                            <a:rPr lang="en-US" sz="2800" b="0" i="1" dirty="0" smtClean="0">
                              <a:solidFill>
                                <a:srgbClr val="C00000"/>
                              </a:solidFill>
                              <a:latin typeface="Cambria Math" panose="02040503050406030204" pitchFamily="18" charset="0"/>
                            </a:rPr>
                          </m:ctrlPr>
                        </m:sSupPr>
                        <m:e>
                          <m:r>
                            <a:rPr lang="pt-BR" sz="2800" i="1" dirty="0" smtClean="0">
                              <a:solidFill>
                                <a:srgbClr val="C00000"/>
                              </a:solidFill>
                              <a:latin typeface="Cambria Math" panose="02040503050406030204" pitchFamily="18" charset="0"/>
                            </a:rPr>
                            <m:t>𝑏</m:t>
                          </m:r>
                        </m:e>
                        <m:sup>
                          <m:r>
                            <a:rPr lang="pt-BR" sz="2800" i="1" dirty="0" smtClean="0">
                              <a:solidFill>
                                <a:srgbClr val="C00000"/>
                              </a:solidFill>
                              <a:latin typeface="Cambria Math" panose="02040503050406030204" pitchFamily="18" charset="0"/>
                            </a:rPr>
                            <m:t>2</m:t>
                          </m:r>
                          <m:r>
                            <a:rPr lang="en-US" sz="2800" b="0" i="1" dirty="0" smtClean="0">
                              <a:solidFill>
                                <a:srgbClr val="C00000"/>
                              </a:solidFill>
                              <a:latin typeface="Cambria Math" panose="02040503050406030204" pitchFamily="18" charset="0"/>
                            </a:rPr>
                            <m:t>𝑚</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1</m:t>
                          </m:r>
                        </m:sup>
                      </m:sSup>
                      <m:r>
                        <a:rPr lang="pt-BR" sz="2800" i="1" dirty="0" smtClean="0">
                          <a:solidFill>
                            <a:srgbClr val="C00000"/>
                          </a:solidFill>
                          <a:latin typeface="Cambria Math" panose="02040503050406030204" pitchFamily="18" charset="0"/>
                        </a:rPr>
                        <m:t>: </m:t>
                      </m:r>
                      <m:r>
                        <a:rPr lang="pt-BR" sz="2800" i="1" dirty="0" smtClean="0">
                          <a:solidFill>
                            <a:srgbClr val="C00000"/>
                          </a:solidFill>
                          <a:latin typeface="Cambria Math" panose="02040503050406030204" pitchFamily="18" charset="0"/>
                        </a:rPr>
                        <m:t>𝑛</m:t>
                      </m:r>
                      <m:r>
                        <a:rPr lang="pt-BR" sz="2800" i="1" dirty="0" smtClean="0">
                          <a:solidFill>
                            <a:srgbClr val="C00000"/>
                          </a:solidFill>
                          <a:latin typeface="Cambria Math" panose="02040503050406030204" pitchFamily="18" charset="0"/>
                        </a:rPr>
                        <m:t>≥</m:t>
                      </m:r>
                      <m:r>
                        <a:rPr lang="pt-BR" sz="2800" i="1" dirty="0" smtClean="0">
                          <a:solidFill>
                            <a:srgbClr val="C00000"/>
                          </a:solidFill>
                          <a:latin typeface="Cambria Math" panose="02040503050406030204" pitchFamily="18" charset="0"/>
                        </a:rPr>
                        <m:t>0</m:t>
                      </m:r>
                      <m:r>
                        <a:rPr lang="pt-BR" sz="2800" i="1" dirty="0" smtClean="0">
                          <a:solidFill>
                            <a:srgbClr val="C00000"/>
                          </a:solidFill>
                          <a:latin typeface="Cambria Math" panose="02040503050406030204" pitchFamily="18" charset="0"/>
                        </a:rPr>
                        <m:t> , </m:t>
                      </m:r>
                      <m:r>
                        <a:rPr lang="pt-BR" sz="2800" i="1" dirty="0" smtClean="0">
                          <a:solidFill>
                            <a:srgbClr val="C00000"/>
                          </a:solidFill>
                          <a:latin typeface="Cambria Math" panose="02040503050406030204" pitchFamily="18" charset="0"/>
                        </a:rPr>
                        <m:t>𝑚</m:t>
                      </m:r>
                      <m:r>
                        <a:rPr lang="pt-BR" sz="2800" i="1" dirty="0" smtClean="0">
                          <a:solidFill>
                            <a:srgbClr val="C00000"/>
                          </a:solidFill>
                          <a:latin typeface="Cambria Math" panose="02040503050406030204" pitchFamily="18" charset="0"/>
                        </a:rPr>
                        <m:t>≥</m:t>
                      </m:r>
                      <m:r>
                        <a:rPr lang="pt-BR" sz="2800" i="1" dirty="0" smtClean="0">
                          <a:solidFill>
                            <a:srgbClr val="C00000"/>
                          </a:solidFill>
                          <a:latin typeface="Cambria Math" panose="02040503050406030204" pitchFamily="18" charset="0"/>
                        </a:rPr>
                        <m:t>0</m:t>
                      </m:r>
                      <m:r>
                        <a:rPr lang="pt-BR" sz="2800" i="1" dirty="0" smtClean="0">
                          <a:solidFill>
                            <a:srgbClr val="C00000"/>
                          </a:solidFill>
                          <a:latin typeface="Cambria Math" panose="02040503050406030204" pitchFamily="18" charset="0"/>
                        </a:rPr>
                        <m:t>}</m:t>
                      </m:r>
                    </m:oMath>
                  </m:oMathPara>
                </a14:m>
                <a:endParaRPr lang="en-US" sz="28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144494" y="2243974"/>
                <a:ext cx="5758371" cy="523220"/>
              </a:xfrm>
              <a:prstGeom prst="rect">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26055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روابط مهم</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3724568" y="2297277"/>
                <a:ext cx="4833696" cy="2554545"/>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p>
                                <m:sSupPr>
                                  <m:ctrlPr>
                                    <a:rPr lang="en-US" sz="3200" b="0" i="1" dirty="0" smtClean="0">
                                      <a:solidFill>
                                        <a:srgbClr val="C00000"/>
                                      </a:solidFill>
                                      <a:latin typeface="Cambria Math" panose="02040503050406030204" pitchFamily="18" charset="0"/>
                                    </a:rPr>
                                  </m:ctrlPr>
                                </m:sSupPr>
                                <m:e>
                                  <m:r>
                                    <a:rPr lang="pt-BR" sz="3200" i="1" dirty="0" smtClean="0">
                                      <a:solidFill>
                                        <a:srgbClr val="C00000"/>
                                      </a:solidFill>
                                      <a:latin typeface="Cambria Math" panose="02040503050406030204" pitchFamily="18" charset="0"/>
                                    </a:rPr>
                                    <m:t>𝑟</m:t>
                                  </m:r>
                                </m:e>
                                <m:sup>
                                  <m:r>
                                    <a:rPr lang="pt-BR" sz="3200" i="1" dirty="0" smtClean="0">
                                      <a:solidFill>
                                        <a:srgbClr val="C00000"/>
                                      </a:solidFill>
                                      <a:latin typeface="Cambria Math" panose="02040503050406030204" pitchFamily="18" charset="0"/>
                                    </a:rPr>
                                    <m:t>∗</m:t>
                                  </m:r>
                                </m:sup>
                              </m:sSup>
                            </m:e>
                          </m:d>
                        </m:e>
                        <m:sup>
                          <m:r>
                            <a:rPr lang="pt-BR" sz="3200" i="1" dirty="0" smtClean="0">
                              <a:solidFill>
                                <a:srgbClr val="C00000"/>
                              </a:solidFill>
                              <a:latin typeface="Cambria Math" panose="02040503050406030204" pitchFamily="18" charset="0"/>
                            </a:rPr>
                            <m:t>∗</m:t>
                          </m:r>
                        </m:sup>
                      </m:sSup>
                      <m:r>
                        <a:rPr lang="pt-BR" sz="3200" i="1" dirty="0" smtClean="0">
                          <a:solidFill>
                            <a:srgbClr val="C00000"/>
                          </a:solidFill>
                          <a:latin typeface="Cambria Math" panose="02040503050406030204" pitchFamily="18" charset="0"/>
                        </a:rPr>
                        <m:t> = </m:t>
                      </m:r>
                      <m:sSup>
                        <m:sSupPr>
                          <m:ctrlPr>
                            <a:rPr lang="en-US" sz="3200" b="0" i="1" dirty="0" smtClean="0">
                              <a:solidFill>
                                <a:srgbClr val="C00000"/>
                              </a:solidFill>
                              <a:latin typeface="Cambria Math" panose="02040503050406030204" pitchFamily="18" charset="0"/>
                            </a:rPr>
                          </m:ctrlPr>
                        </m:sSupPr>
                        <m:e>
                          <m:r>
                            <a:rPr lang="pt-BR" sz="3200" i="1" dirty="0" smtClean="0">
                              <a:solidFill>
                                <a:srgbClr val="C00000"/>
                              </a:solidFill>
                              <a:latin typeface="Cambria Math" panose="02040503050406030204" pitchFamily="18" charset="0"/>
                            </a:rPr>
                            <m:t>𝑟</m:t>
                          </m:r>
                        </m:e>
                        <m:sup>
                          <m:r>
                            <a:rPr lang="pt-BR" sz="3200" i="1" dirty="0" smtClean="0">
                              <a:solidFill>
                                <a:srgbClr val="C00000"/>
                              </a:solidFill>
                              <a:latin typeface="Cambria Math" panose="02040503050406030204" pitchFamily="18" charset="0"/>
                            </a:rPr>
                            <m:t>∗</m:t>
                          </m:r>
                        </m:sup>
                      </m:sSup>
                    </m:oMath>
                  </m:oMathPara>
                </a14:m>
                <a:endParaRPr lang="en-US" sz="3200" dirty="0">
                  <a:solidFill>
                    <a:srgbClr val="C00000"/>
                  </a:solidFill>
                </a:endParaRPr>
              </a:p>
              <a:p>
                <a:pPr algn="just"/>
                <a:endParaRPr lang="fa-IR" sz="3200" dirty="0">
                  <a:solidFill>
                    <a:srgbClr val="C00000"/>
                  </a:solidFill>
                </a:endParaRPr>
              </a:p>
              <a:p>
                <a:pPr algn="just"/>
                <a14:m>
                  <m:oMathPara xmlns:m="http://schemas.openxmlformats.org/officeDocument/2006/math">
                    <m:oMathParaPr>
                      <m:jc m:val="centerGroup"/>
                    </m:oMathParaPr>
                    <m:oMath xmlns:m="http://schemas.openxmlformats.org/officeDocument/2006/math">
                      <m:sSubSup>
                        <m:sSubSupPr>
                          <m:ctrlPr>
                            <a:rPr lang="en-US" sz="3200" b="0" i="1" dirty="0" smtClean="0">
                              <a:solidFill>
                                <a:srgbClr val="C00000"/>
                              </a:solidFill>
                              <a:latin typeface="Cambria Math" panose="02040503050406030204" pitchFamily="18" charset="0"/>
                            </a:rPr>
                          </m:ctrlPr>
                        </m:sSubSupPr>
                        <m:e>
                          <m:r>
                            <a:rPr lang="pt-BR" sz="3200" i="1" dirty="0" smtClean="0">
                              <a:solidFill>
                                <a:srgbClr val="C00000"/>
                              </a:solidFill>
                              <a:latin typeface="Cambria Math" panose="02040503050406030204" pitchFamily="18" charset="0"/>
                            </a:rPr>
                            <m:t>𝑟</m:t>
                          </m:r>
                        </m:e>
                        <m:sub>
                          <m:r>
                            <a:rPr lang="pt-BR" sz="3200" i="1" dirty="0" smtClean="0">
                              <a:solidFill>
                                <a:srgbClr val="C00000"/>
                              </a:solidFill>
                              <a:latin typeface="Cambria Math" panose="02040503050406030204" pitchFamily="18" charset="0"/>
                            </a:rPr>
                            <m:t>1</m:t>
                          </m:r>
                        </m:sub>
                        <m:sup>
                          <m:r>
                            <a:rPr lang="pt-BR" sz="3200" i="1" dirty="0">
                              <a:solidFill>
                                <a:srgbClr val="C00000"/>
                              </a:solidFill>
                              <a:latin typeface="Cambria Math" panose="02040503050406030204" pitchFamily="18" charset="0"/>
                            </a:rPr>
                            <m:t>∗</m:t>
                          </m:r>
                        </m:sup>
                      </m:sSubSup>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1</m:t>
                                  </m:r>
                                </m:sub>
                              </m:sSub>
                              <m:r>
                                <a:rPr lang="pt-BR"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2</m:t>
                                  </m:r>
                                </m:sub>
                              </m:sSub>
                            </m:e>
                          </m:d>
                        </m:e>
                        <m:sup>
                          <m:r>
                            <a:rPr lang="pt-BR" sz="3200" i="1" dirty="0">
                              <a:solidFill>
                                <a:srgbClr val="C00000"/>
                              </a:solidFill>
                              <a:latin typeface="Cambria Math" panose="02040503050406030204" pitchFamily="18" charset="0"/>
                            </a:rPr>
                            <m:t>∗</m:t>
                          </m:r>
                        </m:sup>
                      </m:sSup>
                      <m:r>
                        <a:rPr lang="pt-BR" sz="3200" i="1" dirty="0">
                          <a:solidFill>
                            <a:srgbClr val="C00000"/>
                          </a:solidFill>
                          <a:latin typeface="Cambria Math" panose="02040503050406030204" pitchFamily="18" charset="0"/>
                        </a:rPr>
                        <m:t> = </m:t>
                      </m:r>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1</m:t>
                                  </m:r>
                                </m:sub>
                              </m:sSub>
                              <m:r>
                                <a:rPr lang="pt-BR"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2</m:t>
                                  </m:r>
                                </m:sub>
                              </m:sSub>
                            </m:e>
                          </m:d>
                        </m:e>
                        <m:sup>
                          <m:r>
                            <a:rPr lang="pt-BR" sz="3200" i="1" dirty="0" smtClean="0">
                              <a:solidFill>
                                <a:srgbClr val="C00000"/>
                              </a:solidFill>
                              <a:latin typeface="Cambria Math" panose="02040503050406030204" pitchFamily="18" charset="0"/>
                            </a:rPr>
                            <m:t>∗</m:t>
                          </m:r>
                        </m:sup>
                      </m:sSup>
                    </m:oMath>
                  </m:oMathPara>
                </a14:m>
                <a:endParaRPr lang="en-US" sz="3200" b="0" dirty="0">
                  <a:solidFill>
                    <a:srgbClr val="C00000"/>
                  </a:solidFill>
                </a:endParaRPr>
              </a:p>
              <a:p>
                <a:pPr algn="just"/>
                <a:endParaRPr lang="fa-IR" sz="3200" dirty="0">
                  <a:solidFill>
                    <a:srgbClr val="C00000"/>
                  </a:solidFill>
                </a:endParaRPr>
              </a:p>
              <a:p>
                <a:pPr algn="just"/>
                <a14:m>
                  <m:oMathPara xmlns:m="http://schemas.openxmlformats.org/officeDocument/2006/math">
                    <m:oMathParaPr>
                      <m:jc m:val="centerGroup"/>
                    </m:oMathParaPr>
                    <m:oMath xmlns:m="http://schemas.openxmlformats.org/officeDocument/2006/math">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1</m:t>
                                  </m:r>
                                </m:sub>
                              </m:sSub>
                              <m:r>
                                <a:rPr lang="pt-BR"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2</m:t>
                                  </m:r>
                                </m:sub>
                              </m:sSub>
                            </m:e>
                          </m:d>
                        </m:e>
                        <m:sup>
                          <m:r>
                            <a:rPr lang="pt-BR" sz="3200" i="1" dirty="0">
                              <a:solidFill>
                                <a:srgbClr val="C00000"/>
                              </a:solidFill>
                              <a:latin typeface="Cambria Math" panose="02040503050406030204" pitchFamily="18" charset="0"/>
                            </a:rPr>
                            <m:t>∗</m:t>
                          </m:r>
                        </m:sup>
                      </m:sSup>
                      <m:r>
                        <a:rPr lang="pt-BR" sz="3200" i="1" dirty="0">
                          <a:solidFill>
                            <a:srgbClr val="C00000"/>
                          </a:solidFill>
                          <a:latin typeface="Cambria Math" panose="02040503050406030204" pitchFamily="18" charset="0"/>
                        </a:rPr>
                        <m:t> = </m:t>
                      </m:r>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bSup>
                                <m:sSubSupPr>
                                  <m:ctrlPr>
                                    <a:rPr lang="en-US" sz="3200" b="0" i="1" dirty="0" smtClean="0">
                                      <a:solidFill>
                                        <a:srgbClr val="C00000"/>
                                      </a:solidFill>
                                      <a:latin typeface="Cambria Math" panose="02040503050406030204" pitchFamily="18" charset="0"/>
                                    </a:rPr>
                                  </m:ctrlPr>
                                </m:sSubSup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1</m:t>
                                  </m:r>
                                </m:sub>
                                <m:sup>
                                  <m:r>
                                    <a:rPr lang="pt-BR" sz="3200" i="1" dirty="0">
                                      <a:solidFill>
                                        <a:srgbClr val="C00000"/>
                                      </a:solidFill>
                                      <a:latin typeface="Cambria Math" panose="02040503050406030204" pitchFamily="18" charset="0"/>
                                    </a:rPr>
                                    <m:t>∗</m:t>
                                  </m:r>
                                </m:sup>
                              </m:sSubSup>
                              <m:sSubSup>
                                <m:sSubSupPr>
                                  <m:ctrlPr>
                                    <a:rPr lang="en-US" sz="3200" b="0" i="1" dirty="0" smtClean="0">
                                      <a:solidFill>
                                        <a:srgbClr val="C00000"/>
                                      </a:solidFill>
                                      <a:latin typeface="Cambria Math" panose="02040503050406030204" pitchFamily="18" charset="0"/>
                                    </a:rPr>
                                  </m:ctrlPr>
                                </m:sSubSupPr>
                                <m:e>
                                  <m:r>
                                    <a:rPr lang="pt-BR" sz="3200" i="1" dirty="0">
                                      <a:solidFill>
                                        <a:srgbClr val="C00000"/>
                                      </a:solidFill>
                                      <a:latin typeface="Cambria Math" panose="02040503050406030204" pitchFamily="18" charset="0"/>
                                    </a:rPr>
                                    <m:t>𝑟</m:t>
                                  </m:r>
                                </m:e>
                                <m:sub>
                                  <m:r>
                                    <a:rPr lang="en-US" sz="3200" b="0" i="1" dirty="0" smtClean="0">
                                      <a:solidFill>
                                        <a:srgbClr val="C00000"/>
                                      </a:solidFill>
                                      <a:latin typeface="Cambria Math" panose="02040503050406030204" pitchFamily="18" charset="0"/>
                                    </a:rPr>
                                    <m:t>2</m:t>
                                  </m:r>
                                </m:sub>
                                <m:sup>
                                  <m:r>
                                    <a:rPr lang="pt-BR" sz="3200" i="1" dirty="0">
                                      <a:solidFill>
                                        <a:srgbClr val="C00000"/>
                                      </a:solidFill>
                                      <a:latin typeface="Cambria Math" panose="02040503050406030204" pitchFamily="18" charset="0"/>
                                    </a:rPr>
                                    <m:t>∗</m:t>
                                  </m:r>
                                </m:sup>
                              </m:sSubSup>
                            </m:e>
                          </m:d>
                        </m:e>
                        <m:sup>
                          <m:r>
                            <a:rPr lang="pt-BR" sz="3200" i="1" dirty="0">
                              <a:solidFill>
                                <a:srgbClr val="C00000"/>
                              </a:solidFill>
                              <a:latin typeface="Cambria Math" panose="02040503050406030204" pitchFamily="18" charset="0"/>
                            </a:rPr>
                            <m:t>∗</m:t>
                          </m:r>
                        </m:sup>
                      </m:sSup>
                    </m:oMath>
                  </m:oMathPara>
                </a14:m>
                <a:endParaRPr lang="en-US" sz="32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724568" y="2297277"/>
                <a:ext cx="4833696" cy="2554545"/>
              </a:xfrm>
              <a:prstGeom prst="rect">
                <a:avLst/>
              </a:prstGeom>
              <a:blipFill rotWithShape="0">
                <a:blip r:embed="rId2"/>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85954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روابط مهم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sSup>
                      <m:sSupPr>
                        <m:ctrlPr>
                          <a:rPr lang="en-US" sz="2800" i="1" dirty="0" smtClean="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rPr>
                                  <m:t>𝑟</m:t>
                                </m:r>
                              </m:e>
                              <m:sup>
                                <m:r>
                                  <a:rPr lang="fa-IR" sz="2800" i="1" dirty="0">
                                    <a:solidFill>
                                      <a:srgbClr val="C00000"/>
                                    </a:solidFill>
                                    <a:latin typeface="Cambria Math" panose="02040503050406030204" pitchFamily="18" charset="0"/>
                                  </a:rPr>
                                  <m:t>+</m:t>
                                </m:r>
                              </m:sup>
                            </m:sSup>
                          </m:e>
                        </m:d>
                      </m:e>
                      <m:sup>
                        <m:r>
                          <a:rPr lang="pt-BR" sz="2800" i="1" dirty="0">
                            <a:solidFill>
                              <a:srgbClr val="C00000"/>
                            </a:solidFill>
                            <a:latin typeface="Cambria Math" panose="02040503050406030204" pitchFamily="18" charset="0"/>
                          </a:rPr>
                          <m:t>∗</m:t>
                        </m:r>
                      </m:sup>
                    </m:sSup>
                    <m:r>
                      <a:rPr lang="fa-IR" sz="2800" b="0" i="1" dirty="0" smtClean="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rPr>
                                  <m:t>𝑟</m:t>
                                </m:r>
                              </m:e>
                              <m:sup>
                                <m:r>
                                  <a:rPr lang="fa-IR" sz="2800" b="0" i="1" dirty="0" smtClean="0">
                                    <a:solidFill>
                                      <a:srgbClr val="C00000"/>
                                    </a:solidFill>
                                    <a:latin typeface="Cambria Math" panose="02040503050406030204" pitchFamily="18" charset="0"/>
                                  </a:rPr>
                                  <m:t>∗</m:t>
                                </m:r>
                              </m:sup>
                            </m:sSup>
                          </m:e>
                        </m:d>
                      </m:e>
                      <m:sup>
                        <m:r>
                          <a:rPr lang="fa-IR" sz="2800" b="0" i="1" dirty="0" smtClean="0">
                            <a:solidFill>
                              <a:srgbClr val="C00000"/>
                            </a:solidFill>
                            <a:latin typeface="Cambria Math" panose="02040503050406030204" pitchFamily="18" charset="0"/>
                          </a:rPr>
                          <m:t>+</m:t>
                        </m:r>
                      </m:sup>
                    </m:sSup>
                    <m:r>
                      <a:rPr lang="fa-IR" sz="2800" b="0" i="1" dirty="0" smtClean="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rPr>
                                  <m:t>𝑟</m:t>
                                </m:r>
                              </m:e>
                              <m:sup>
                                <m:r>
                                  <a:rPr lang="fa-IR" sz="2800" b="0" i="1" dirty="0" smtClean="0">
                                    <a:solidFill>
                                      <a:srgbClr val="C00000"/>
                                    </a:solidFill>
                                    <a:latin typeface="Cambria Math" panose="02040503050406030204" pitchFamily="18" charset="0"/>
                                  </a:rPr>
                                  <m:t>∗</m:t>
                                </m:r>
                              </m:sup>
                            </m:sSup>
                          </m:e>
                        </m:d>
                      </m:e>
                      <m:sup>
                        <m:r>
                          <a:rPr lang="pt-BR" sz="2800" i="1" dirty="0">
                            <a:solidFill>
                              <a:srgbClr val="C00000"/>
                            </a:solidFill>
                            <a:latin typeface="Cambria Math" panose="02040503050406030204" pitchFamily="18" charset="0"/>
                          </a:rPr>
                          <m:t>∗</m:t>
                        </m:r>
                      </m:sup>
                    </m:sSup>
                    <m:r>
                      <a:rPr lang="fa-IR" sz="2800" b="0" i="1" dirty="0" smtClean="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r>
                          <a:rPr lang="en-US" sz="2800" b="0" i="1" dirty="0" smtClean="0">
                            <a:solidFill>
                              <a:srgbClr val="C00000"/>
                            </a:solidFill>
                            <a:latin typeface="Cambria Math" panose="02040503050406030204" pitchFamily="18" charset="0"/>
                          </a:rPr>
                          <m:t>𝑟</m:t>
                        </m:r>
                      </m:e>
                      <m:sup>
                        <m:r>
                          <a:rPr lang="pt-BR" sz="2800" i="1" dirty="0">
                            <a:solidFill>
                              <a:srgbClr val="C00000"/>
                            </a:solidFill>
                            <a:latin typeface="Cambria Math" panose="02040503050406030204" pitchFamily="18" charset="0"/>
                          </a:rPr>
                          <m:t>∗</m:t>
                        </m:r>
                      </m:sup>
                    </m:sSup>
                  </m:oMath>
                </a14:m>
                <a:endParaRPr lang="en-US" sz="2800" dirty="0">
                  <a:solidFill>
                    <a:srgbClr val="C00000"/>
                  </a:solidFill>
                </a:endParaRPr>
              </a:p>
              <a:p>
                <a14:m>
                  <m:oMath xmlns:m="http://schemas.openxmlformats.org/officeDocument/2006/math">
                    <m:sSup>
                      <m:sSupPr>
                        <m:ctrlPr>
                          <a:rPr lang="en-US" sz="2800" i="1" dirty="0">
                            <a:solidFill>
                              <a:srgbClr val="C00000"/>
                            </a:solidFill>
                            <a:latin typeface="Cambria Math" panose="02040503050406030204" pitchFamily="18" charset="0"/>
                          </a:rPr>
                        </m:ctrlPr>
                      </m:sSupPr>
                      <m:e>
                        <m:r>
                          <a:rPr lang="pt-BR" sz="2800" i="1" dirty="0" smtClean="0">
                            <a:solidFill>
                              <a:srgbClr val="C00000"/>
                            </a:solidFill>
                            <a:latin typeface="Cambria Math" panose="02040503050406030204" pitchFamily="18" charset="0"/>
                            <a:ea typeface="Cambria Math" panose="02040503050406030204" pitchFamily="18" charset="0"/>
                          </a:rPr>
                          <m:t>∅</m:t>
                        </m:r>
                      </m:e>
                      <m:sup>
                        <m:r>
                          <a:rPr lang="fa-IR"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pt-BR" sz="2800" i="1" dirty="0" smtClean="0">
                        <a:solidFill>
                          <a:srgbClr val="C00000"/>
                        </a:solidFill>
                        <a:latin typeface="Cambria Math" panose="02040503050406030204" pitchFamily="18" charset="0"/>
                        <a:ea typeface="Cambria Math" panose="02040503050406030204" pitchFamily="18" charset="0"/>
                      </a:rPr>
                      <m:t>∅</m:t>
                    </m:r>
                  </m:oMath>
                </a14:m>
                <a:r>
                  <a:rPr lang="en-US" sz="2800" dirty="0">
                    <a:solidFill>
                      <a:srgbClr val="C00000"/>
                    </a:solidFill>
                  </a:rPr>
                  <a:t> </a:t>
                </a:r>
                <a:r>
                  <a:rPr lang="en-US" sz="2800" dirty="0"/>
                  <a:t>, </a:t>
                </a:r>
                <a14:m>
                  <m:oMath xmlns:m="http://schemas.openxmlformats.org/officeDocument/2006/math">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a14:m>
                <a:r>
                  <a:rPr lang="en-US" sz="2800" dirty="0">
                    <a:solidFill>
                      <a:srgbClr val="C00000"/>
                    </a:solidFill>
                  </a:rPr>
                  <a:t> </a:t>
                </a:r>
                <a:r>
                  <a:rPr lang="en-US" sz="2800" dirty="0"/>
                  <a:t>, </a:t>
                </a:r>
                <a14:m>
                  <m:oMath xmlns:m="http://schemas.openxmlformats.org/officeDocument/2006/math">
                    <m:sSup>
                      <m:sSupPr>
                        <m:ctrlPr>
                          <a:rPr lang="en-US" sz="2800" i="1" dirty="0">
                            <a:solidFill>
                              <a:srgbClr val="C00000"/>
                            </a:solidFill>
                            <a:latin typeface="Cambria Math" panose="02040503050406030204" pitchFamily="18" charset="0"/>
                          </a:rPr>
                        </m:ctrlPr>
                      </m:sSupPr>
                      <m:e>
                        <m:r>
                          <a:rPr lang="en-US" sz="2800" i="1" dirty="0">
                            <a:solidFill>
                              <a:srgbClr val="C00000"/>
                            </a:solidFill>
                            <a:latin typeface="Cambria Math" panose="02040503050406030204" pitchFamily="18" charset="0"/>
                            <a:ea typeface="Cambria Math" panose="02040503050406030204" pitchFamily="18" charset="0"/>
                          </a:rPr>
                          <m:t>𝜆</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a14:m>
                <a:r>
                  <a:rPr lang="en-US" sz="2800" dirty="0">
                    <a:solidFill>
                      <a:srgbClr val="C00000"/>
                    </a:solidFill>
                  </a:rPr>
                  <a:t> </a:t>
                </a:r>
                <a:r>
                  <a:rPr lang="en-US" sz="2800" dirty="0"/>
                  <a:t>,</a:t>
                </a:r>
                <a:r>
                  <a:rPr lang="en-US" sz="2800" dirty="0">
                    <a:solidFill>
                      <a:srgbClr val="C00000"/>
                    </a:solidFill>
                    <a:ea typeface="Cambria Math" panose="02040503050406030204" pitchFamily="18" charset="0"/>
                  </a:rPr>
                  <a:t> </a:t>
                </a:r>
                <a14:m>
                  <m:oMath xmlns:m="http://schemas.openxmlformats.org/officeDocument/2006/math">
                    <m:r>
                      <a:rPr lang="en-US" sz="2800" i="1" dirty="0">
                        <a:solidFill>
                          <a:srgbClr val="C00000"/>
                        </a:solidFill>
                        <a:latin typeface="Cambria Math" panose="02040503050406030204" pitchFamily="18" charset="0"/>
                        <a:ea typeface="Cambria Math" panose="02040503050406030204" pitchFamily="18" charset="0"/>
                      </a:rPr>
                      <m:t>𝜆</m:t>
                    </m:r>
                    <m:r>
                      <a:rPr lang="en-US" sz="2800" i="1" dirty="0">
                        <a:solidFill>
                          <a:srgbClr val="C00000"/>
                        </a:solidFill>
                        <a:latin typeface="Cambria Math" panose="02040503050406030204" pitchFamily="18" charset="0"/>
                        <a:ea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pt-BR" sz="2800" i="1" dirty="0">
                        <a:solidFill>
                          <a:srgbClr val="C00000"/>
                        </a:solidFill>
                        <a:latin typeface="Cambria Math" panose="02040503050406030204" pitchFamily="18" charset="0"/>
                        <a:ea typeface="Cambria Math" panose="02040503050406030204" pitchFamily="18" charset="0"/>
                      </a:rPr>
                      <m:t>∅</m:t>
                    </m:r>
                  </m:oMath>
                </a14:m>
                <a:r>
                  <a:rPr lang="en-US" sz="2800" dirty="0">
                    <a:solidFill>
                      <a:srgbClr val="C00000"/>
                    </a:solidFill>
                  </a:rPr>
                  <a:t> </a:t>
                </a:r>
                <a:r>
                  <a:rPr lang="en-US" sz="2800" dirty="0"/>
                  <a:t>,</a:t>
                </a:r>
                <a:r>
                  <a:rPr lang="en-US" sz="2800" dirty="0">
                    <a:solidFill>
                      <a:srgbClr val="C00000"/>
                    </a:solidFill>
                  </a:rPr>
                  <a:t> </a:t>
                </a:r>
                <a14:m>
                  <m:oMath xmlns:m="http://schemas.openxmlformats.org/officeDocument/2006/math">
                    <m:sSup>
                      <m:sSupPr>
                        <m:ctrlPr>
                          <a:rPr lang="en-US" sz="2800" b="0" i="1" dirty="0" smtClean="0">
                            <a:solidFill>
                              <a:srgbClr val="C00000"/>
                            </a:solidFill>
                            <a:latin typeface="Cambria Math" panose="02040503050406030204" pitchFamily="18" charset="0"/>
                            <a:ea typeface="Cambria Math" panose="02040503050406030204" pitchFamily="18" charset="0"/>
                          </a:rPr>
                        </m:ctrlPr>
                      </m:sSupPr>
                      <m:e>
                        <m:r>
                          <a:rPr lang="en-US" sz="2800" i="1" dirty="0">
                            <a:solidFill>
                              <a:srgbClr val="C00000"/>
                            </a:solidFill>
                            <a:latin typeface="Cambria Math" panose="02040503050406030204" pitchFamily="18" charset="0"/>
                            <a:ea typeface="Cambria Math" panose="02040503050406030204" pitchFamily="18" charset="0"/>
                          </a:rPr>
                          <m:t>𝜆</m:t>
                        </m:r>
                      </m:e>
                      <m:sup>
                        <m:r>
                          <a:rPr lang="en-US" sz="2800" b="0" i="1" dirty="0" smtClean="0">
                            <a:solidFill>
                              <a:srgbClr val="C00000"/>
                            </a:solidFill>
                            <a:latin typeface="Cambria Math" panose="02040503050406030204" pitchFamily="18" charset="0"/>
                            <a:ea typeface="Cambria Math" panose="02040503050406030204" pitchFamily="18" charset="0"/>
                          </a:rPr>
                          <m:t>∗</m:t>
                        </m:r>
                      </m:sup>
                    </m:sSup>
                    <m:r>
                      <a:rPr lang="en-US" sz="2800" i="1" dirty="0">
                        <a:solidFill>
                          <a:srgbClr val="C00000"/>
                        </a:solidFill>
                        <a:latin typeface="Cambria Math" panose="02040503050406030204" pitchFamily="18" charset="0"/>
                        <a:ea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pt-BR" sz="2800" i="1" dirty="0">
                        <a:solidFill>
                          <a:srgbClr val="C00000"/>
                        </a:solidFill>
                        <a:latin typeface="Cambria Math" panose="02040503050406030204" pitchFamily="18" charset="0"/>
                        <a:ea typeface="Cambria Math" panose="02040503050406030204" pitchFamily="18" charset="0"/>
                      </a:rPr>
                      <m:t>∅</m:t>
                    </m:r>
                  </m:oMath>
                </a14:m>
                <a:r>
                  <a:rPr lang="en-US" sz="2800" dirty="0">
                    <a:solidFill>
                      <a:srgbClr val="C00000"/>
                    </a:solidFill>
                  </a:rPr>
                  <a:t> </a:t>
                </a:r>
                <a:r>
                  <a:rPr lang="en-US" sz="2800" dirty="0"/>
                  <a:t>,</a:t>
                </a:r>
                <a:r>
                  <a:rPr lang="en-US" sz="2800" dirty="0">
                    <a:solidFill>
                      <a:srgbClr val="C00000"/>
                    </a:solidFill>
                  </a:rPr>
                  <a:t> </a:t>
                </a:r>
                <a14:m>
                  <m:oMath xmlns:m="http://schemas.openxmlformats.org/officeDocument/2006/math">
                    <m:sSup>
                      <m:sSupPr>
                        <m:ctrlPr>
                          <a:rPr lang="en-US" sz="2800" i="1" dirty="0">
                            <a:solidFill>
                              <a:srgbClr val="C00000"/>
                            </a:solidFill>
                            <a:latin typeface="Cambria Math" panose="02040503050406030204" pitchFamily="18" charset="0"/>
                            <a:ea typeface="Cambria Math" panose="02040503050406030204" pitchFamily="18" charset="0"/>
                          </a:rPr>
                        </m:ctrlPr>
                      </m:sSupPr>
                      <m:e>
                        <m:r>
                          <a:rPr lang="en-US" sz="2800" i="1" dirty="0">
                            <a:solidFill>
                              <a:srgbClr val="C00000"/>
                            </a:solidFill>
                            <a:latin typeface="Cambria Math" panose="02040503050406030204" pitchFamily="18" charset="0"/>
                            <a:ea typeface="Cambria Math" panose="02040503050406030204" pitchFamily="18" charset="0"/>
                          </a:rPr>
                          <m:t>𝜆</m:t>
                        </m:r>
                      </m:e>
                      <m:sup>
                        <m:r>
                          <a:rPr lang="en-US" sz="2800" i="1" dirty="0">
                            <a:solidFill>
                              <a:srgbClr val="C00000"/>
                            </a:solidFill>
                            <a:latin typeface="Cambria Math" panose="02040503050406030204" pitchFamily="18" charset="0"/>
                            <a:ea typeface="Cambria Math" panose="02040503050406030204" pitchFamily="18" charset="0"/>
                          </a:rPr>
                          <m:t>∗</m:t>
                        </m:r>
                      </m:sup>
                    </m:sSup>
                    <m:r>
                      <a:rPr lang="en-US" sz="2800" b="0" i="1" dirty="0" smtClean="0">
                        <a:solidFill>
                          <a:srgbClr val="C00000"/>
                        </a:solidFill>
                        <a:latin typeface="Cambria Math" panose="02040503050406030204" pitchFamily="18" charset="0"/>
                        <a:ea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a14:m>
                <a:endParaRPr lang="en-US" sz="2800" dirty="0"/>
              </a:p>
              <a:p>
                <a:endParaRPr lang="en-US" sz="2800" dirty="0"/>
              </a:p>
              <a:p>
                <a:r>
                  <a:rPr lang="fa-IR" sz="2800" dirty="0"/>
                  <a:t>بجای</a:t>
                </a:r>
                <a:r>
                  <a:rPr lang="fa-IR" sz="2800" dirty="0">
                    <a:solidFill>
                      <a:srgbClr val="C00000"/>
                    </a:solidFill>
                  </a:rPr>
                  <a:t> </a:t>
                </a:r>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Sub>
                            <m:r>
                              <a:rPr lang="pt-B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Sub>
                          </m:e>
                        </m:d>
                      </m:e>
                      <m:sup>
                        <m:r>
                          <a:rPr lang="pt-BR" sz="2800" i="1" dirty="0">
                            <a:solidFill>
                              <a:srgbClr val="C00000"/>
                            </a:solidFill>
                            <a:latin typeface="Cambria Math" panose="02040503050406030204" pitchFamily="18" charset="0"/>
                          </a:rPr>
                          <m:t>∗</m:t>
                        </m:r>
                      </m:sup>
                    </m:sSup>
                  </m:oMath>
                </a14:m>
                <a:r>
                  <a:rPr lang="fa-IR" sz="2800" dirty="0"/>
                  <a:t> میتوان از عبارات زیر استفاده کرد:</a:t>
                </a:r>
              </a:p>
              <a:p>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Sup>
                              <m:sSubSupPr>
                                <m:ctrlPr>
                                  <a:rPr lang="en-US" sz="2800" b="0" i="1" dirty="0" smtClean="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up>
                                <m:r>
                                  <a:rPr lang="en-US" sz="2800" b="0" i="1" dirty="0" smtClean="0">
                                    <a:solidFill>
                                      <a:srgbClr val="C00000"/>
                                    </a:solidFill>
                                    <a:latin typeface="Cambria Math" panose="02040503050406030204" pitchFamily="18" charset="0"/>
                                  </a:rPr>
                                  <m:t>∗</m:t>
                                </m:r>
                              </m:sup>
                            </m:sSubSup>
                            <m:r>
                              <a:rPr lang="pt-B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Sub>
                          </m:e>
                        </m:d>
                      </m:e>
                      <m:sup>
                        <m:r>
                          <a:rPr lang="pt-BR" sz="2800" i="1" dirty="0">
                            <a:solidFill>
                              <a:srgbClr val="C00000"/>
                            </a:solidFill>
                            <a:latin typeface="Cambria Math" panose="02040503050406030204" pitchFamily="18" charset="0"/>
                          </a:rPr>
                          <m:t>∗</m:t>
                        </m:r>
                      </m:sup>
                    </m:sSup>
                  </m:oMath>
                </a14:m>
                <a:r>
                  <a:rPr lang="en-US" sz="2800" dirty="0"/>
                  <a:t> - </a:t>
                </a:r>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Sub>
                            <m:r>
                              <a:rPr lang="pt-BR" sz="2800" i="1" dirty="0">
                                <a:solidFill>
                                  <a:srgbClr val="C00000"/>
                                </a:solidFill>
                                <a:latin typeface="Cambria Math" panose="02040503050406030204" pitchFamily="18" charset="0"/>
                              </a:rPr>
                              <m:t>+</m:t>
                            </m:r>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  </a:t>
                </a:r>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Sup>
                              <m:sSubSupPr>
                                <m:ctrlPr>
                                  <a:rPr lang="en-US" sz="2800" b="0" i="1" dirty="0" smtClean="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b="0" i="1" dirty="0" smtClean="0">
                                    <a:solidFill>
                                      <a:srgbClr val="C00000"/>
                                    </a:solidFill>
                                    <a:latin typeface="Cambria Math" panose="02040503050406030204" pitchFamily="18" charset="0"/>
                                  </a:rPr>
                                  <m:t>∗</m:t>
                                </m:r>
                              </m:sup>
                            </m:sSubSup>
                            <m:r>
                              <a:rPr lang="pt-BR" sz="2800" i="1" dirty="0">
                                <a:solidFill>
                                  <a:srgbClr val="C00000"/>
                                </a:solidFill>
                                <a:latin typeface="Cambria Math" panose="02040503050406030204" pitchFamily="18" charset="0"/>
                              </a:rPr>
                              <m:t>+</m:t>
                            </m:r>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   </a:t>
                </a:r>
                <a14:m>
                  <m:oMath xmlns:m="http://schemas.openxmlformats.org/officeDocument/2006/math">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Sub>
                            <m:r>
                              <a:rPr lang="pt-B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Sub>
                          </m:e>
                        </m:d>
                      </m:e>
                      <m:sup>
                        <m:r>
                          <a:rPr lang="pt-BR" sz="2800" i="1" dirty="0">
                            <a:solidFill>
                              <a:srgbClr val="C00000"/>
                            </a:solidFill>
                            <a:latin typeface="Cambria Math" panose="02040503050406030204" pitchFamily="18" charset="0"/>
                          </a:rPr>
                          <m:t>∗</m:t>
                        </m:r>
                      </m:sup>
                    </m:sSup>
                  </m:oMath>
                </a14:m>
                <a:r>
                  <a:rPr lang="en-US" sz="2800" dirty="0"/>
                  <a:t>- </a:t>
                </a:r>
                <a14:m>
                  <m:oMath xmlns:m="http://schemas.openxmlformats.org/officeDocument/2006/math">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Sub>
                            <m:r>
                              <a:rPr lang="pt-B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Sub>
                          </m:e>
                        </m:d>
                      </m:e>
                      <m:sup>
                        <m:r>
                          <a:rPr lang="pt-BR" sz="2800" i="1" dirty="0">
                            <a:solidFill>
                              <a:srgbClr val="C00000"/>
                            </a:solidFill>
                            <a:latin typeface="Cambria Math" panose="02040503050406030204" pitchFamily="18" charset="0"/>
                          </a:rPr>
                          <m:t>∗</m:t>
                        </m:r>
                      </m:sup>
                    </m:sSup>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oMath>
                </a14:m>
                <a:endParaRPr lang="en-US" sz="2800" dirty="0"/>
              </a:p>
              <a:p>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 - </a:t>
                </a:r>
                <a14:m>
                  <m:oMath xmlns:m="http://schemas.openxmlformats.org/officeDocument/2006/math">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b="0" i="1" dirty="0" smtClean="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Sub>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a:t>
                </a:r>
                <a14:m>
                  <m:oMath xmlns:m="http://schemas.openxmlformats.org/officeDocument/2006/math">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b="0" i="1" dirty="0" smtClean="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en-US" sz="2800" b="0" i="1" dirty="0" smtClean="0">
                                    <a:solidFill>
                                      <a:srgbClr val="C00000"/>
                                    </a:solidFill>
                                    <a:latin typeface="Cambria Math" panose="02040503050406030204" pitchFamily="18" charset="0"/>
                                  </a:rPr>
                                  <m:t>2</m:t>
                                </m:r>
                              </m:sub>
                            </m:sSub>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en-US" sz="2800" b="0" i="1" dirty="0" smtClean="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   </a:t>
                </a:r>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247343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4062</TotalTime>
  <Words>3604</Words>
  <Application>Microsoft Office PowerPoint</Application>
  <PresentationFormat>Widescreen</PresentationFormat>
  <Paragraphs>509</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 Mitra</vt:lpstr>
      <vt:lpstr>B Nazanin</vt:lpstr>
      <vt:lpstr>Gill Sans MT</vt:lpstr>
      <vt:lpstr>Calibri</vt:lpstr>
      <vt:lpstr>Wingdings</vt:lpstr>
      <vt:lpstr>Times New Roman</vt:lpstr>
      <vt:lpstr>Cambria Math</vt:lpstr>
      <vt:lpstr>Gallery</vt:lpstr>
      <vt:lpstr>نظريه زبانها و ماشين ها</vt:lpstr>
      <vt:lpstr>فهرست مطالب</vt:lpstr>
      <vt:lpstr>عبارات منظم</vt:lpstr>
      <vt:lpstr>زبان مرتبط با یک عبارت منظم</vt:lpstr>
      <vt:lpstr>مثال</vt:lpstr>
      <vt:lpstr>تقدم عملگرهاي عبارات منظم</vt:lpstr>
      <vt:lpstr>مثال</vt:lpstr>
      <vt:lpstr>روابط مهم</vt:lpstr>
      <vt:lpstr>روابط مهم</vt:lpstr>
      <vt:lpstr>ارتباط بين عبارات منظم و زبانهاي منظم</vt:lpstr>
      <vt:lpstr>Regular expression</vt:lpstr>
      <vt:lpstr>Regular expression</vt:lpstr>
      <vt:lpstr>قضیه 3-1</vt:lpstr>
      <vt:lpstr>اثبات قضیه 3-1</vt:lpstr>
      <vt:lpstr>اثبات قضیه 3-1 (ادامه)</vt:lpstr>
      <vt:lpstr>اثبات قضیه 3-1 (ادامه)</vt:lpstr>
      <vt:lpstr>مثال</vt:lpstr>
      <vt:lpstr>ارتباط بين عبارات منظم و زبانهاي منظم</vt:lpstr>
      <vt:lpstr>مثال</vt:lpstr>
      <vt:lpstr>قضیه 3-2</vt:lpstr>
      <vt:lpstr>توضیح قضیه 3-2</vt:lpstr>
      <vt:lpstr>مثال</vt:lpstr>
      <vt:lpstr>مثال</vt:lpstr>
      <vt:lpstr>عبارت منظم براي توصيف الگوهاي ساده</vt:lpstr>
      <vt:lpstr>مثال 3-11</vt:lpstr>
      <vt:lpstr>ارتباط موضوعات درسی</vt:lpstr>
      <vt:lpstr>گرامرهاي منظم</vt:lpstr>
      <vt:lpstr>تعريف صوري يا رسمي گرامر (Formal Definition) – فصل اول</vt:lpstr>
      <vt:lpstr>گرامرهای خطی راست و گرامرهای خطی چپ</vt:lpstr>
      <vt:lpstr>مثال</vt:lpstr>
      <vt:lpstr>قضیه 3-3</vt:lpstr>
      <vt:lpstr>مثال</vt:lpstr>
      <vt:lpstr>مثال 3-14</vt:lpstr>
      <vt:lpstr>قضیه 3-4</vt:lpstr>
      <vt:lpstr>هم ارزی بین زبانهای منظم و گرامرهای منظم</vt:lpstr>
      <vt:lpstr>قضیه 3-5</vt:lpstr>
      <vt:lpstr>قضیه 3-6</vt:lpstr>
      <vt:lpstr>ارتباط بین ماشین های متناهی – عبارات منظم – گرامرهای منظم</vt:lpstr>
      <vt:lpstr>تمرین کلاسی</vt:lpstr>
      <vt:lpstr>تمرین کلاسی</vt:lpstr>
      <vt:lpstr>تمرین کلاسی</vt:lpstr>
      <vt:lpstr>تمرین کلاسی</vt:lpstr>
      <vt:lpstr>تمرین کلاسی</vt:lpstr>
      <vt:lpstr>تمرین کلاسی</vt:lpstr>
      <vt:lpstr>تمرین کلاسی</vt:lpstr>
      <vt:lpstr>تمرین کلاسی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زبانها و ماشین ها</dc:title>
  <dc:creator>HaghighatDoost,Vahid</dc:creator>
  <cp:lastModifiedBy>ICT-SURFACE</cp:lastModifiedBy>
  <cp:revision>324</cp:revision>
  <dcterms:created xsi:type="dcterms:W3CDTF">2020-09-08T12:40:57Z</dcterms:created>
  <dcterms:modified xsi:type="dcterms:W3CDTF">2022-11-06T07:47:12Z</dcterms:modified>
</cp:coreProperties>
</file>