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2.xml" ContentType="application/inkml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Action1.xml" ContentType="application/vnd.ms-office.inkAction+xml"/>
  <Override PartName="/ppt/ink/ink3.xml" ContentType="application/inkml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02" r:id="rId12"/>
    <p:sldId id="268" r:id="rId13"/>
    <p:sldId id="269" r:id="rId14"/>
    <p:sldId id="30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8" r:id="rId32"/>
    <p:sldId id="286" r:id="rId33"/>
    <p:sldId id="287" r:id="rId34"/>
    <p:sldId id="292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9" r:id="rId44"/>
    <p:sldId id="304" r:id="rId45"/>
    <p:sldId id="300" r:id="rId46"/>
    <p:sldId id="306" r:id="rId47"/>
    <p:sldId id="305" r:id="rId48"/>
  </p:sldIdLst>
  <p:sldSz cx="12192000" cy="6858000"/>
  <p:notesSz cx="6858000" cy="9144000"/>
  <p:embeddedFontLst>
    <p:embeddedFont>
      <p:font typeface="B Mitra" panose="00000400000000000000" pitchFamily="2" charset="-78"/>
      <p:regular r:id="rId49"/>
      <p:bold r:id="rId50"/>
    </p:embeddedFont>
    <p:embeddedFont>
      <p:font typeface="Cambria Math" panose="02040503050406030204" pitchFamily="18" charset="0"/>
      <p:regular r:id="rId51"/>
    </p:embeddedFont>
    <p:embeddedFont>
      <p:font typeface="Gill Sans MT" panose="020B0502020104020203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63B2D-49D4-4153-BBE5-44418C00A86E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</dgm:pt>
    <dgm:pt modelId="{A34CF74C-F07A-4197-908C-B3F2526D00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اول) علامت گذاری</a:t>
          </a:r>
          <a:endParaRPr lang="en-US" dirty="0">
            <a:cs typeface="B Mitra" panose="00000400000000000000" pitchFamily="2" charset="-78"/>
          </a:endParaRPr>
        </a:p>
      </dgm:t>
    </dgm:pt>
    <dgm:pt modelId="{02C41042-97A0-4193-98BB-AAE4B1C3B226}" type="parTrans" cxnId="{7CA3746D-C2CF-4AA9-BD80-DA3850EBCD23}">
      <dgm:prSet/>
      <dgm:spPr/>
      <dgm:t>
        <a:bodyPr/>
        <a:lstStyle/>
        <a:p>
          <a:endParaRPr lang="en-US"/>
        </a:p>
      </dgm:t>
    </dgm:pt>
    <dgm:pt modelId="{0569AFC8-2BD8-4FEB-9C00-D1A9998D9E10}" type="sibTrans" cxnId="{7CA3746D-C2CF-4AA9-BD80-DA3850EBCD23}">
      <dgm:prSet/>
      <dgm:spPr/>
      <dgm:t>
        <a:bodyPr/>
        <a:lstStyle/>
        <a:p>
          <a:endParaRPr lang="en-US"/>
        </a:p>
      </dgm:t>
    </dgm:pt>
    <dgm:pt modelId="{610D6E58-FC82-482C-BA6F-1DC9509A35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دوم) روال کاهش</a:t>
          </a:r>
          <a:endParaRPr lang="en-US" dirty="0">
            <a:cs typeface="B Mitra" panose="00000400000000000000" pitchFamily="2" charset="-78"/>
          </a:endParaRPr>
        </a:p>
      </dgm:t>
    </dgm:pt>
    <dgm:pt modelId="{41A4197E-4766-4299-AD74-BEE66B49223E}" type="parTrans" cxnId="{ED603009-5680-4BBC-8CEC-125BBA64BD0A}">
      <dgm:prSet/>
      <dgm:spPr/>
      <dgm:t>
        <a:bodyPr/>
        <a:lstStyle/>
        <a:p>
          <a:endParaRPr lang="en-US"/>
        </a:p>
      </dgm:t>
    </dgm:pt>
    <dgm:pt modelId="{B5089B32-A6A3-4FF5-A6F8-9D7902BFAF7D}" type="sibTrans" cxnId="{ED603009-5680-4BBC-8CEC-125BBA64BD0A}">
      <dgm:prSet/>
      <dgm:spPr/>
      <dgm:t>
        <a:bodyPr/>
        <a:lstStyle/>
        <a:p>
          <a:endParaRPr lang="en-US"/>
        </a:p>
      </dgm:t>
    </dgm:pt>
    <dgm:pt modelId="{55450487-E6C0-499B-A278-F5B03E2EBB4D}" type="pres">
      <dgm:prSet presAssocID="{A9B63B2D-49D4-4153-BBE5-44418C00A86E}" presName="Name0" presStyleCnt="0">
        <dgm:presLayoutVars>
          <dgm:resizeHandles/>
        </dgm:presLayoutVars>
      </dgm:prSet>
      <dgm:spPr/>
    </dgm:pt>
    <dgm:pt modelId="{6AD71C4C-2DB7-4A12-94D6-663C8154D502}" type="pres">
      <dgm:prSet presAssocID="{A34CF74C-F07A-4197-908C-B3F2526D0046}" presName="text" presStyleLbl="node1" presStyleIdx="0" presStyleCnt="2" custScaleX="402239">
        <dgm:presLayoutVars>
          <dgm:bulletEnabled val="1"/>
        </dgm:presLayoutVars>
      </dgm:prSet>
      <dgm:spPr/>
    </dgm:pt>
    <dgm:pt modelId="{64AA1F2F-2883-43B0-A0BA-C5F472468304}" type="pres">
      <dgm:prSet presAssocID="{0569AFC8-2BD8-4FEB-9C00-D1A9998D9E10}" presName="space" presStyleCnt="0"/>
      <dgm:spPr/>
    </dgm:pt>
    <dgm:pt modelId="{5A5D4605-A801-436B-8A83-41C535BBABCE}" type="pres">
      <dgm:prSet presAssocID="{610D6E58-FC82-482C-BA6F-1DC9509A3546}" presName="text" presStyleLbl="node1" presStyleIdx="1" presStyleCnt="2" custScaleX="402239">
        <dgm:presLayoutVars>
          <dgm:bulletEnabled val="1"/>
        </dgm:presLayoutVars>
      </dgm:prSet>
      <dgm:spPr/>
    </dgm:pt>
  </dgm:ptLst>
  <dgm:cxnLst>
    <dgm:cxn modelId="{0D745401-82F6-47BB-ACA2-4F82EF7AA1DB}" type="presOf" srcId="{A34CF74C-F07A-4197-908C-B3F2526D0046}" destId="{6AD71C4C-2DB7-4A12-94D6-663C8154D502}" srcOrd="0" destOrd="0" presId="urn:diagrams.loki3.com/VaryingWidthList"/>
    <dgm:cxn modelId="{ED603009-5680-4BBC-8CEC-125BBA64BD0A}" srcId="{A9B63B2D-49D4-4153-BBE5-44418C00A86E}" destId="{610D6E58-FC82-482C-BA6F-1DC9509A3546}" srcOrd="1" destOrd="0" parTransId="{41A4197E-4766-4299-AD74-BEE66B49223E}" sibTransId="{B5089B32-A6A3-4FF5-A6F8-9D7902BFAF7D}"/>
    <dgm:cxn modelId="{D7556E2A-1E75-4F4F-AE06-52D4BC6DE24D}" type="presOf" srcId="{610D6E58-FC82-482C-BA6F-1DC9509A3546}" destId="{5A5D4605-A801-436B-8A83-41C535BBABCE}" srcOrd="0" destOrd="0" presId="urn:diagrams.loki3.com/VaryingWidthList"/>
    <dgm:cxn modelId="{7CA3746D-C2CF-4AA9-BD80-DA3850EBCD23}" srcId="{A9B63B2D-49D4-4153-BBE5-44418C00A86E}" destId="{A34CF74C-F07A-4197-908C-B3F2526D0046}" srcOrd="0" destOrd="0" parTransId="{02C41042-97A0-4193-98BB-AAE4B1C3B226}" sibTransId="{0569AFC8-2BD8-4FEB-9C00-D1A9998D9E10}"/>
    <dgm:cxn modelId="{544056E6-0340-4279-A954-0959BEA142D7}" type="presOf" srcId="{A9B63B2D-49D4-4153-BBE5-44418C00A86E}" destId="{55450487-E6C0-499B-A278-F5B03E2EBB4D}" srcOrd="0" destOrd="0" presId="urn:diagrams.loki3.com/VaryingWidthList"/>
    <dgm:cxn modelId="{AD4D4CD6-DD96-43FA-A8BF-1087A6B5B721}" type="presParOf" srcId="{55450487-E6C0-499B-A278-F5B03E2EBB4D}" destId="{6AD71C4C-2DB7-4A12-94D6-663C8154D502}" srcOrd="0" destOrd="0" presId="urn:diagrams.loki3.com/VaryingWidthList"/>
    <dgm:cxn modelId="{68B63EF5-D8D5-4651-9E17-92EEFBD72277}" type="presParOf" srcId="{55450487-E6C0-499B-A278-F5B03E2EBB4D}" destId="{64AA1F2F-2883-43B0-A0BA-C5F472468304}" srcOrd="1" destOrd="0" presId="urn:diagrams.loki3.com/VaryingWidthList"/>
    <dgm:cxn modelId="{5D6B2C2B-526D-4DFD-A07F-6E9C3C7EB696}" type="presParOf" srcId="{55450487-E6C0-499B-A278-F5B03E2EBB4D}" destId="{5A5D4605-A801-436B-8A83-41C535BBABCE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1C4C-2DB7-4A12-94D6-663C8154D502}">
      <dsp:nvSpPr>
        <dsp:cNvPr id="0" name=""/>
        <dsp:cNvSpPr/>
      </dsp:nvSpPr>
      <dsp:spPr>
        <a:xfrm>
          <a:off x="0" y="58"/>
          <a:ext cx="9641609" cy="23225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اول) علامت گذاری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58"/>
        <a:ext cx="9641609" cy="2322550"/>
      </dsp:txXfrm>
    </dsp:sp>
    <dsp:sp modelId="{5A5D4605-A801-436B-8A83-41C535BBABCE}">
      <dsp:nvSpPr>
        <dsp:cNvPr id="0" name=""/>
        <dsp:cNvSpPr/>
      </dsp:nvSpPr>
      <dsp:spPr>
        <a:xfrm>
          <a:off x="0" y="2438736"/>
          <a:ext cx="9641609" cy="2322550"/>
        </a:xfrm>
        <a:prstGeom prst="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دوم) روال کاهش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2438736"/>
        <a:ext cx="9641609" cy="232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3T07:34:46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19219 6279 192 0,'4'0'71'0,"-1"0"-55"0,1 0 22 15,-4 0 5-15,3-3-15 0,1-3-3 16,3 6-15-16,-3-4-6 16,-1-2-3-16,1 6-4 0,-1-3 2 15,-3-3-6-15,4 6-3 16,-4-3 6-16,3 3 1 15,1 0 0-15,3 0 2 16,0 0 5-16,0 0 5 16,0 0-3-16,4 0-1 15,-1 3 4-15,1-3 2 16,-1 0-2-16,4 6 0 16,1-3-5-16,-1-3-1 15,0 6-1-15,3-6-2 16,1 0 1-16,3 0 1 15,0-6-1-15,4 6-1 16,7 0 1-16,0 0-1 0,3 0 0 16,4 0 0-16,-1 6 0 15,5-2 0-15,-1-4 0 16,0 0 0-16,1-4 0 16,-1-2 0-16,0 3 0 15,4-3 2-15,4-4-1 16,-1 4-1-16,4 3 1 15,-4-3 1-15,1-4-1 16,-1 7-1-16,1-3-2 16,-5 3 1-16,-2-4 1 15,3 4 0-15,-4-3 0 16,0-3 0-16,1 2 0 16,-1 4 2-16,0-3 1 15,-3 6 1-15,0-3 4 0,0-3 3 16,-1 6-4-16,1 0 1 15,0 0-5-15,-4-4-2 16,-3-2 0-16,0 6-1 16,0 0 0-16,3 0 0 15,0-3 0-15,0 3 0 16,1-6 0-16,3 6 0 16,-4 0 2-16,0 0 1 15,0 0-4-15,1 0 1 16,-1 6 0-16,0-3 2 15,-3-3-3-15,0 0 0 16,-4 0 1-16,0 0 2 0,-3 0-1 16,3 0-1-16,0 0 1 15,1 0-1-15,-1-3 13 16,0-3 8-16,-3 6-19 16,-1-3-7-16,1-4 7 15,-4 7 8-15,0 0-5 16,-3 0-2-16,-4-6-11 15,0 6-5-15,0 0 15 16,-3 0 8-16,-4 0-4 16,-3-3-1-16,-1 3-8 15,-3-6-2-15,-21-13 2 16</inkml:trace>
  <inkml:trace contextRef="#ctx0" brushRef="#br0" timeOffset="3585.11">9377 10205 192 0,'0'0'74'0,"3"0"-58"0,1 0 14 0,-1-3 1 16,1-3-14-16,-1 2-4 15,1-2-8-15,0-3-2 16,-1-1-1-16,-3 4-2 0,0-3 3 15,0-4 2-15,-3-3 4 16,-1-2 2-16,-3-1 1 16,-4 0 7-16,1-3 2 15,-4 3 3-15,-4 7 0 16,-3-4-9-16,0 0-2 0,-8 7-7 16,1-4-2-1,0-2-4-15,0 5-3 0,0-5 2 16,-1 5 2-16,-2-2 0 15,2-4 2-15,-2 10 4 16,-5-4 6-16,-2 1-7 16,-5 6-1-16,1 3-12 15,-4 0-5-15,-3 3 3 16,-1 6 5-16,-6 1 1 16,3-4-1-16,3 3 3 15,1 10 0-15,0 0 1 16,6 0 2-16,-2 6-3 15,6 9-2-15,-7 1 2 16,7 3 2-16,4 5-2 16,0 1 0-16,-1 10-4 0,1-7 1 15,7 6-3-15,0 0 0 16,3 1 1-16,7-1 4 16,1-3-1-16,2 0 1 15,12 0 0-15,-8 7 0 16,8-13 2-16,3 6 0 15,3-3 0-15,8 3 2 16,3-3-1-16,4-3-1 16,3-6 1-16,0-1 1 15,0-2-1-15,7-4-1 16,4-9 3-16,3 3 0 0,4-6-1 16,4 6-2-16,-1-12 1 15,7 2-1-15,-3-5-3 16,0-1 2-16,3 1 1 15,-6-10 0-15,-1 0-3 16,4-10 0-16,3 1-1 16,1-10 3-16,-4-6 0 15,3-3 3-15,-3-1 10 16,3-5 4-16,-10 6-1 16,3-7-1-16,-3 1-13 15,-7-4-3-15,-4-3 10 16,-3 4 3-16,-4 2-4 15,-3-9-2-15,-4 7-3 16,0-7-2-16,-4 6 1 0,1-6-1 16,0 7 0-16,3-4 0 15,-4 3 0-15,-3 4 2 16,4 12 1-16,-8 0 3 16,-3 3-3-16,0 6 0 15,0-2-3-15,0-1-1 16,0-3-4-16,0 7 1 15,0-10-7-15,0 0-3 16,0 6-14-16,4-9-5 16,-1 6-12-16,1 10-2 15,-4-7 26-15,0 13 11 16</inkml:trace>
  <inkml:trace contextRef="#ctx0" brushRef="#br0" timeOffset="4441.72">8689 10384 216 0,'0'-10'82'0,"0"7"-64"0,3-6 9 0,-3 2-2 16,0-2-13-16,0 0-2 15,0-7-4-15,0-3 1 16,0 0-4-16,-3 4 0 0,-1-4 3 16,1 0 1-16,-4 0 1 15,3 0-4-15,-10 4-1 16,4-1 5-16,-1 4 5 16,-3 2-1-16,3 4 3 15,-6-4-8-15,-1 10-2 0,0 10-10 16,-3 6-2-16,0 2-3 15,0 11-1 1,0-1 3-16,0-3 3 0,3 0 3 16,4 0 3-16,0-3 2 15,3 3 3-15,4 0-3 16,4-3-2-16,6-6-5 16,4 3-2-16,4-1-8 15,3-2-2-15,0-6 4 16,7-4 5-16,0-6 6 15,4-6 3-15,3-4 6 16,-3-6 5-16,0-2-5 16,-1-7 0-16,-6 3-4 15,0-4-1-15,-4 8 1 0,-4-1 2 16,1 3-1-16,-4 7 2 16,-4-1-4-16,-3 4 0 15,0 6-10-15,0 6-3 16,-3 4 3-16,3 9 1 15,0-4 4-15,3-2 1 16,1 2 5-16,3 4 5 16,0 0-1-16,0 6 1 15,-3 3-5-15,-1-2-1 16,1 8-3-16,-4 0-1 16,0-2-8-16,0 2-4 15,0-9 0-15,0 4 0 16,0-11 3-16,0-2 4 15,0-6 3-15,0-4 2 0,3-3-46 16,4-3-20-16,0-9 34 16,0-1 16-16</inkml:trace>
  <inkml:trace contextRef="#ctx0" brushRef="#br0" timeOffset="4857.05">8932 10616 212 0,'4'6'79'0,"-1"-12"-61"0,4 6-10 0,-7 0-6 16,8 0-35-16,-1 0-11 15,-4-3 10-15,4-4 6 16,-7 7 37-16,0 0 17 16,-7 0 4-16,0 10 0 15,-4-1-14-15,-3-3-5 16,-3 10-7-16,-1-3-1 0,0-4 1 16,4-3 15-16,0-3 10 15,4-3 7-15,3-3 5 16,3-3-11-16,4-3-6 0,4-10-13 15,3 9-5-15,3 1-11 16,4 0-2-16,-3 2-12 16,-1 7-3-16,1 10-17 15,3 5-5-15,-10 11 23 16,-8 5 11-16</inkml:trace>
  <inkml:trace contextRef="#ctx0" brushRef="#br0" timeOffset="6498.16">9377 10205 192 0,'-4'0'71'0,"4"0"-55"0,4 0 6 0,-4 0 2 15,0 0-9-15,3 0 0 16,1 0-7-16,3-3 0 15,4-3-5-15,3 6-4 0,-4-10 0 0,8 1 3 16,3-1 1-16,4 1 5 16,3-7 3-16,4 7 0 15,-1-7 3-15,1 4-3 16,3-4-1-16,1 7-6 16,-1-1-1-1,4 1-1-15,0-1 1 0,3 10-2 16,4-6 2-16,3 6-2 15,1-3 2-15,-1-3 0 16,7-4 3-16,-3 7 1 16,7-6 3-16,-3-7-3 15,3 7 1-15,0-1-5 16,3 4 0-16,4-3-1 0,0 9-2 16,-3-4-2-1,-1-2 1-15,1 6 1 0,-1-6 0 16,1 3-3-16,3 3 2 15,3-10 1-15,-3 4 2 16,0-7 1-16,-3-5 3 16,-4-4-1-16,-7 9 2 15,0-3-4-15,-4-2 0 16,-3 2 1-16,-4-3 0 16,-3 7-2-16,-4-4-2 15,-3 10 1-15,-4-7-1 16,1 4 0-16,-5-1 0 15,1 4-3-15,-7-3 2 16,-1 9 1-16,-6-10 2 16,-1 10-1-16,-3-6 2 0,-3 6-4 15,0-3 0-15,-4-3-4 16,0 6 1-16,0-4 0 16,-8-2 4-1,-2-3 2-15,-1 6-3 16,-3-10-1-16,0 4-2 15,0-1 3-15,0 1 0 16,-4-1 1-16,1 1 0 16,-1 0 2-16,0 2 1 15,1 4 1-15,-1-3-5 16,0 3 1-16,1-3 2 16,3-4 1-16,0 1-1 15,-1 6-2-15,5-4 1 0,-1 1 1 16,4 3 1-16,4 3 3 15,-1-6 1-15,4 6 3 16,0 0-3-16,7 0-2 16,4 0-13-16,3 6-5 15,4 3 4-15,3 1 4 16,3 5 2-16,5-2-1 16,6-4-2-16,0 1 1 15,4 2 1-15,-4-9 2 16,4 7 1-16,-4-10 3 15,1 9-1-15,-5-9-1 16,1 0 3-16,-4 0 0 16,-6 0-1-16,-5 0-2 15,-3 0 16-15,0-3 6 16,-10-3-13-16,-8 6-4 0,-10 0-17 16,-7 6-6-16,-4 4 8 15,-6-1 2-15,-5 16 3 16,-6-3 4-16,-4 12 2 15,0 1 2-15,4 3 1 16,0-4 0-16,3 10-2 16,4-6-2-16,3-4 1 15,0-6-1-15,7 4-9 16,4-10-2-16,4-7-56 16,2-5-23-16,5-17 44 15,3-2 23-15</inkml:trace>
  <inkml:trace contextRef="#ctx0" brushRef="#br0" timeOffset="7339.3">10950 9383 192 0,'0'0'74'0,"0"0"-58"0,0 0 27 16,0 0 9-16,0 0-6 15,0 0-2-15,0-3-17 16,0-3-4-16,4 0-13 16,-1-4-4-16,1 1-2 0,-1-4-2 15,1-5 1-15,-4-4-2 0,0 0 2 16,-4-3 4-16,-3-1 4 15,-3 5-4-15,-4-5 1 16,-1 1-14-16,-2 7-5 16,-4-8 9-16,-1 14 7 15,-9-4-8-15,-5 10-4 16,-2 12-6-16,-5 4 0 16,1 8 2-16,0 8 5 15,3 2 1-15,4 0 0 16,3 6 4-16,7-5 0 15,4 5 1-15,7-2 2 16,3-1-1-16,8 0-1 16,3 1-2-16,7-7-1 15,7 3-7-15,4-9-2 16,6-4 2-16,4-5 4 0,8-10 5 16,6-10 3-16,0-8 4 15,1-1 1-15,-1-9 1 16,0-4 2-16,-6 4-1 15,-1-7 2-15,-7 7-4 16,-3 3 1-16,-7 6-3 16,-4 1 2-16,-4 8-4 15,-3 4-2-15,-3 3-3 16,-4 3 1-16,0 3-1 16,-4 13-2-16,1-7 3 15,-1 10 0-15,1 0-2 0,3 6 2 16,-4 3 1-16,4-3 0 15,0 9 0-15,0-5 0 16,0-4-5-16,4-6 1 16,3-1-44-16,0 1-21 15,3-9 36-15,1-14 16 16</inkml:trace>
  <inkml:trace contextRef="#ctx0" brushRef="#br0" timeOffset="8674.48">13758 9964 196 0,'18'-4'74'0,"-11"-2"-58"0,4-3 29 16,-4 9 9-16,0-10-15 15,0 4-2-15,0-3-16 16,0-1-3-16,0 1-10 16,-4-10-3-16,1 3 1 0,-4-6-3 15,0-3 0-15,0 6-1 16,-4-6-2-16,-3-3 3 15,0-6 0-15,-3-1 7 16,-4 1 6-16,-4 2-15 0,0-2-4 16,-3-7 11-16,-3 10 6 15,-5-1-6-15,-2 4-2 16,-5 3-6-16,-6 6-1 16,-4 0-1-16,-3 10-2 15,-4-7-2-15,-4 7 1 16,1 9 3-16,-1-3 1 15,5 3 1-15,-1 3 0 16,0 3 0-16,0 4 2 16,-4-1-10-16,1 7-2 15,3 2 0-15,0 8 4 0,4 2 3 16,3 6 2-16,0-2-2 16,7 8 2-16,4-2 1 15,3 0 0-15,4-4-3 16,7 10 2-16,0 0-4 15,6 0-1-15,5 3-4 16,-1 6 1-16,-3 7 0 16,7-4 1-16,4 7 0 15,-1 0 2-15,4-10 6 16,4 7 2-16,-1-7 0 16,8-6 1-16,3 3 2 15,0-3 2-15,7-3 1 16,4-6 0-16,3-4-4 15,7-6-1-15,4-3-1 16,10-6-2-16,4 0 1 0,4-10-1 16,-1-2 0-1,4-4 0-15,7-3 0 0,0-10 2 16,4 1-3-16,6-13-2 16,-2-9 2-16,16-13 2 15,-6-3 4-15,0 0 4 16,-8-3 0-16,-6-4 0 15,-8 1 1-15,-6 6 1 16,-8-3-1-16,-7 3 1 16,-3 0 3-16,-11-3 3 15,-6 12-7-15,-8 3-3 16,-7 7-2-16,0 3-1 16,-7 6-9-16,-7 4-2 15,0 5-14-15,-7 10-6 16,0 0-6-16,-8 16-2 0,5-4-94 15,-11 4-39 1,3 3 86-16</inkml:trace>
  <inkml:trace contextRef="#ctx0" brushRef="#br0" timeOffset="9742.07">12972 9954 212 0,'10'0'82'0,"-6"0"-64"0,3 0 11 15,-4 0-1-15,1-6-16 16,-1 3-5-16,1 3-4 16,-1-7 0-16,1 4-2 15,0 3-1-15,-1-6 3 0,1-3-2 16,-1-1-1-16,1 1 1 15,-1-1 1-15,1-5 10 16,-1 5 7-16,-3-2 7 16,-3-4 13-1,3-3-14-15,-4 4-2 0,1 5-3 16,-4-2-22-16,0-4-8 16,-4 7 2-16,0-7 3 15,-3 6 2-15,-3 1 1 16,-1 0-3-16,4 2 1 15,-4 4-3-15,1 3 0 16,-1 10-3-16,0-7 1 16,1 9 3-16,-1 1 1 15,0 3 3-15,1-4 1 16,-1 4 1-16,0 3 0 16,4-1-3-16,0 7 2 0,7-6 1 15,0-3 2 1,7 3-3-16,0 6 0 0,7-6-6 15,4 9 0-15,-1-3-6 16,4-6-2-16,4 0 2 16,3-4 0-16,0-5 10 15,4-4 6-15,0-12 10 16,-1-4 4-16,1-5-2 16,0-4 1-16,-4 0-7 15,4 0-3-15,-8 0-3 16,1-6 0-16,-4 10-2 15,-3 2 2-15,-4 4 0 16,0-4 3-16,-4 10-3 16,-3 3-2-16,-3 0-3 0,-1 3 1 15,1 10-1-15,-1-4 0 16,1 4 2-16,-1 2 0 16,1 4 0-16,-1 6 2 15,1 3-1-15,3 1-1 16,-4 5 1-16,1 1-1 15,-1-1 0-15,1-6 0 16,-1 7 0-16,0-13 2 16,1 0-3-16,-1-3 0 15,4-7-6-15,-3 4-3 16,-1-7-52-16,4 1-23 16,-3-10 43-16,3-4 21 15</inkml:trace>
  <inkml:trace contextRef="#ctx0" brushRef="#br0" timeOffset="10060.89">13349 10023 288 0,'7'9'110'0,"-3"-5"-86"0,3 2 13 0,-7-6 2 16,3 3-21-1,1 3-7-15,-4 4-10 0,0-1-1 16,0 1 0-16,-4-1-7 16,1 16 0-16,-4 0-2 0,0 3 1 15,-4 1 2-15,0-1 4 16,1 3 1-16,-1-3 1 15,1-3-7-15,-1-3 0 16,1-6 3-16,-5 0 2 16</inkml:trace>
  <inkml:trace contextRef="#ctx0" brushRef="#br0" timeOffset="18209.98">13123 9085 140 0,'4'-6'55'0,"-4"6"-43"0,3 0 12 0,-3 0 2 16,0 0-3 0,0 0 0-16,4 0-3 0,-4 0-3 15,0 0-9-15,0 0 1 0,0 0 2 16,0 0-6-16,0 0-1 15,0-6-2-15,0 3-2 16,0 3 3-16,0-6 0 16,-4 6 5-16,1-4 5 15,-1-2-7-15,1 6-3 16,-1-9 2-16,-3 6 4 16,0-4-5-16,0-2 0 15,-3-1-2-15,-1 4-2 16,0 3 1-16,1-3 1 15,-1-4-1-15,1 1 2 16,-1 0 4-16,0-1 4 0,1 1-2 16,-1-7 2-16,-3 4-6 15,4-4-1 1,-5-3-4-16,5-6-1 0,-4 6 1 16,3-6 0-16,1-9 0 15,-1 5 0-15,4-8 0 16,0-7 0-16,0 6 0 15,3-3 0-15,1-2 0 16,3 2 2-16,0-3-3 16,7 0 0-16,0 9-1 15,7-18 0-15,0 0 0 16,0 9 0-16,4-9 2 16,0 6 0-16,6-7-3 15,1 1 2-15,0 0-4 0,3 9-1 16,4-3 0-16,-1 6 2 15,1 3-1-15,3 1 4 16,4-4-2-16,4-3 1 16,2 6 2-16,1-5 0 15,-3-1 0-15,-1 6 0 16,0 0 2-16,1 4 1 16,-1-1 1-16,0 10 2 15,4 3-3-15,-4 7 0 16,1-1-1-16,3 7 1 15,-1-1-2-15,-2 7-1 16,3-3 1-16,-8 6 1 16,1 0 1-16,-3 9 3 0,-5-3-1 15,-2 4 0-15,-5 9-3 16,1 9 1-16,-4 6-4 16,-3 1-2-16,-4-1 2 15,0 4 2-15,-3 0-2 16,-4 2 0-16,0-2 1 15,-4-3 2-15,-3 2-1 16,-3 7-1-16,-1 0 1 16,-3 3-1-16,0-3 0 15,0 0 0-15,0 0 0 16,0-7 0-16,0 7-3 16,0-9 0-16,-4 2 2 15,-3-2 2-15,-4 9-5 0,1 0 1 16,-4 3-6-16,-1-3 1 15,-2-1-1-15,-1 1 1 16,-3 3 2-16,-4 4 2 16,0-4 2-16,1-3 1 15,-5-1-2-15,1 1 2 16,0-6-1-16,-1 6 0 16,1 3-5-16,0 3 0 15,3-6-4-15,4-6 2 16,3-4 5-16,4-6 2 15,3-3 2-15,4-12 2 0,4 3 3 16,3-7 2-16,3-3 1 16,1-3 0-16,-1-3-4 15,4-3-3-15,0-3-3 16,0-3-1-16,4-10-1 16,-1 3 0-16,4-6-11 15,0-9-5-15,0 9 4 16,4-3 4-16,-1 6 5 15,-2 0 4-15,-1-3 2 16,0 10 1-16,-4-4 4 16,1 7 2-16,-4-1 13 15,0 1 7-15,0 2-2 16,-4 7 0-16,1 0-13 16,-4 0-4-16,0 7-5 15,-4 2-2-15,0 1 1 0,1 8-1 16,-4 1-3-16,3-3 2 15,1 9 1-15,-1-6 0 16,0 6 0-16,8-6 0 16,-1-7 2-16,11 4 3 15,0 0 0-15,8-7 2 16,2-6-2-16,1 7 2 16,6-10 0-16,1 0 1 15,3 0 0-15,4 0 0 16,0 0-4-16,0 0-1 15,3 0-1-15,-7 0-2 16,0-4-2-16,-6-2-1 0,-5 6-42 16,-6-3-18-16,-11-13 32 15,-21-9 18-15</inkml:trace>
  <inkml:trace contextRef="#ctx0" brushRef="#br0" timeOffset="20444.46">13466 6633 156 0,'-4'0'57'16,"4"-6"-44"-16,0 3 5 0,0-3 1 0,0 6-7 15,0 0 1-15,0-4-2 16,0-2 1-16,0 3-6 16,-4-3 0-16,1 3 4 0,-1-4 0 15,4 7 2-15,-3-6 0 16,3 3 2-16,0 3-5 16,0 0-1-16,-4 3 0 15,4 3 0-15,-3 4 0 16,3 5 2-16,0-2-1 15,0 3 2-15,-4 3-6 16,4-4-1-16,0-2-2 16,-3 9-2-16,-1-4 1 0,1 1-1 15,-1 0-3-15,1 6 2 16,-4-6-1-16,3 6 0 16,1-3-3-16,-1-6 1 15,1-7 0-15,3 7-1 16,0-7 1-16,0-6 0 15,0-3 0-15,3 0 0 16,4-3-2-16,4-6-1 16,-1-1 4-16,4-5 1 15,0 5 4-15,1-5 1 16,2-4-6-16,1 3 0 0,3 7 1 16,0-10 1-16,0 10 1 15,1-7 0-15,-1 6 0 16,0 7 2-16,0-3 5 15,0 6 4-15,-3 0 0 16,-1 9 1-16,-2-2-6 16,-5 2-2-16,1 1-2 15,-4-1-2-15,-4 10 1 16,-3-4 1-16,-3 4-1 16,-4 6 2-16,-4 0 0 15,1-3 3-15,-5 3-3 16,1 4-2-16,0-11 0 15,0 8-1-15,0-8 0 0,3-2 0 16,1 3 0-16,-1-3 2 16,-3-4-1-16,4-2-1 15,-5-4-2-15,1 3 1 16,-3-9-4-16,-1 0-1 16,0-6 0-16,1 3 2 15,-1-3 4-15,4-4 2 16,0 1 2-16,7-4 0 15,0-3-2-15,3 1-2 16,4 2-35-16,4-6-14 16,-4-6 25-16,-14 0 12 15</inkml:trace>
  <inkml:trace contextRef="#ctx0" brushRef="#br0" timeOffset="22714.62">13970 10051 236 0,'0'-6'90'0,"4"6"-70"0,-1 0 6 0,1 0-3 16</inkml:trace>
  <inkml:trace contextRef="#ctx0" brushRef="#br0" timeOffset="23553.71">13995 10042 403 0,'14'0'6'16,"3"-6"-4"-16,5 2-4 0,6-5 1 15,7-7-1-15,7 7-2 16,4-7 5-16,4-2 3 0,3 8-3 16,3 1-3-16,-3-1 9 15,0 1 5-15,3-1-3 16,4 1-1-16,11 3-4 16,3 3-1-16,7-4-3 15,4 7-1-15,-1-6 1 16,1 3 0-16,0-3 0 15,3 6 0-15,4 0 0 16,-8 0 0-16,-3 0 0 16,1-3 2-16,-1 3-3 15,-4 0 0-15,1 0-1 16,-11-7 0-16,-3 7 0 16,-12-9-2-16,-6 6 3 0,-7-4 0 15,-7-2 1 1,-7 3 2-16,-8 3-1 0,-3-7 2 15,-3 4 2-15,-4 3 2 16,-4-3 1-16,-3-4 0 16,-3 7-7-16,-4-3 0 15,0-4-3-15,-4 1 0 16,-3 3 4-16,0-4 1 16,-4 10 1-16,4-3 0 15,-3 3 0-15,-1-6 0 16,0 6-2-16,1-3 1 15,-1-4-2-15,0 7 2 16,4-3 0-16,4-3 3 0,-1 6-1 16,4-6 2-1,0 6-4-15,4-3 0 0,3 3-3 16,0 0-3-16,7 3-1 16,0 3 0-16,7-6 0 15,3 9 3-15,1-2 0 16,3-4 3-16,0 13-3 15,4-7 0-15,0 0 1 16,-1-2 0-16,1-4-3 16,3 3 0-16,-3-3-3 15,0-6-1-15,-4-3 4 16,0 6 3-16,-3-3-4 16,-4-4-1-16,-4 7-1 15,-3-6 2-15,-3 3-1 0,-8 3 1 16,-6 0 0-16,-1 0 0 15,-6 9 3-15,-1 1 0 16,-7 5 5-16,1-2 2 16,-1-7 9-16,-3 7 4 15,-1 2 0-15,1-5-2 16,0 6-9-16,3-7-5 16,1 10-9-16,2-10-1 15,1 7-8-15,4-4-3 16,-1 4-10-16,4-6-3 15,3 5-38-15,1-5-18 16,3-7 46-16,3-13 21 16</inkml:trace>
  <inkml:trace contextRef="#ctx0" brushRef="#br0" timeOffset="24545.17">15374 9223 220 0,'0'0'85'0,"0"10"-66"0,0-10 16 0,0 0 4 15,0 0-12-15,0 0-3 0,4 0-14 16,-1-3-4-16,1-4-4 16,-1 4 1-16,1-6 0 0,-1 0 1 15,1-7 2-15,-4 6 1 16,0-5 1-16,-4 5 2 15,-3-5 4-15,0 5-8 16,-3-9-1-16,-5 10-3 16,1-4 1-16,0 1-4 15,-3 3-2-15,-1-1-1 16,0 7 3-16,1-3-2 16,-1 6 1-16,0 6 0 15,1-3-2-15,-1 7 3 0,-3 5 0 16,0 4-4-1,0 6 1-15,-1-6-5 16,5 9 1-16,3-3-3 0,3 0 2 16,4-3 0-16,4 3 3 15,3 4 2-15,3-4 2 16,4 0-4-16,4-3 2 16,-1 3-5-16,1-6-1 15,3-10 0-15,4-3 4 16,-1-6 12-16,4-9 5 15,8-7 0-15,-1-3 1 16,0-6-3-16,0-3 0 16,1 0-3-16,-5 3-1 15,-6-3 1-15,-4 2 3 0,-3 8-2 16,-4-1-2-16,0 3 0 16,-4 4-1-16,-3 2-2 15,0 4-2-15,-3 6-2 16,-1 6 1-16,1-3-1 15,-1 7 0-15,4 5 0 16,0-2-2-16,0 3 3 16,0 2 2-16,0 1 0 15,-3-3-1-15,-1 3 1 16,0 0-1-16,4 3 0 16,0-10 0-16,0 7 0 15,4-10 2-15,3 1-3 16,4-4 0-16,3 0-6 15,3-12-3-15,5 0 3 16,-1-4 4-16</inkml:trace>
  <inkml:trace contextRef="#ctx0" brushRef="#br0" timeOffset="26779.43">17918 9920 192 0,'7'6'71'0,"-4"-3"-55"0,1-3 20 16,-4 0 6-16,7 0-8 15,-4 0-2-15,1-3-12 16,-1-3-5-16,1 6-8 16,-1-4-3-16,1-2 2 0,-1-3-3 15,-3-7-2-15,4 7 0 16,-4-13 3-1,0-3 2-15,0 0 6 16,-4-4 3-16,1 1 3 16,-4-3 3-16,0 3-5 15,-4-7 1-15,1 7-4 0,-8-7 2 16,0 4-8-16,-6-4-4 16,-5 1-9-16,-2 0-1 15,-5-1 1-15,1 7 3 16,0-7 2-16,0 7 1 15,-4 3 4-15,4 3 5 16,-4-3-1-16,3 9 3 16,-2-3-8-16,-5 7-4 15,-3-4-9-15,-3 7-2 16,-4 9-9-16,0 0-4 16,0 0 16-16,0 3 6 15,0 3 6-15,4 10 3 0,0-4-10 16,-1 7-4-16,1 6 1 15,0-6 2-15,-1 6 0 16,1 3 4-16,-1 7 0 16,4 9 1-16,1 0-3 15,2 0 2-15,8 3-1 16,3 6 0-16,4-9 0 16,7 9 0-16,3 1-3 15,4 2 1-15,4-3-5 16,2 7 1-16,5-4-1 15,3-2 1-15,3-4 5 16,5 3 1-16,2-6 2 16,4-3 0-16,4-6 0 15,3 2 2-15,0-2-1 0,0-3 2 16,4-1-2-16,3-6-1 16,1-6 1-16,2 3 1 15,-3-6-1-15,4-3-1 16,0-1 1-16,3-2 1 15,-7-4-3-15,11-9 0 16,4 0-4-16,2-9 1 16,5 0 2-16,-1-10 1 15,4 3-2-15,0-6 0 16,0-3-1-16,3-3 3 16,1-7-2-16,-1 1 1 15,1-1 2-15,-1-9 2 0,-3 7 3 16,0-7 2-16,0 6-1 15,-7 4 1-15,0-4-2 16,0-6 0-16,-11 7 1 16,-3 5 3-16,-8 4 0 15,-3 3 2-15,-6 6-6 16,-5 0-3-16,-3 4-4 16,-3 2 1-16,-4-3-15 15,0 7-4-15,-4 0-85 16,-3-1-37-1,-7 4 72-15</inkml:trace>
  <inkml:trace contextRef="#ctx0" brushRef="#br0" timeOffset="27668.7">16909 9769 184 0,'24'-3'68'0,"-13"3"-52"0,3-6 19 15,-7 6 5-15,4 0-20 16,-1-3-6-16,1-4-9 0,-1 7-4 16,1-9 0-1,0 6-1-15,-4-4 2 0,0-2-3 16,0-7-2-16,0 7-7 15,0-10-4-15,-4 0 5 16,1 1 3-16,-1-8 12 16,1 8 6-16,-4 2 8 15,-4-6 4-15,1 0-3 0,-4 9-3 16,-4-2-13 0,1 5-2-16,-4 1-10 0,-4 9 0 15,0 0-2-15,1 9 3 16,-5 10 2-16,1 0-1 15,0 12 1-15,4-9 0 16,-1 10 3-16,4-10 2 16,3 9-5-16,1-3-1 15,3-3-5-15,3-3-1 16,1-6 1-16,3 3 1 16,3-4 1-16,4-11 2 15,4 5 6-15,-1-9 2 16,4-3 4-16,4-7 3 15,3-5-2-15,0-4-2 0,0 3-2 16,1-12 0-16,-1 3-2 16,-4 6-1-16,-2-6 1 15,-5 13 1-15,-3-4 3 16,0 6 4-16,-3 1-4 16,-4 9-1-16,0 0-4 15,-4 6-1-15,1 7 3 16,-1 3 3-16,1 2-4 15,-1 7-1-15,1 4 0 16,-1-1 0-16,1 6-5 16,-4 4 1-16,3 3 2 15,0-4 1-15,-3-2 3 16,0-7 3-16,4 0-2 16,-4-3-2-16,3 0-5 15,1-12-2-15,-1 3-13 0,1-7-5 16,-1-9-80-1,4-9-36-15,0-1 72 16</inkml:trace>
  <inkml:trace contextRef="#ctx0" brushRef="#br0" timeOffset="28357.4">17286 9866 240 0,'-3'0'90'0,"-1"0"-70"0,4 0 6 16,0 0-3-16,0 0-15 15,0 0-2-15,-3 0 2 16,3 0 3-16,-4 0-6 16,4-3 4-16,0-3 1 0,0 6-5 0,4-10-1 15,3 1-4-15,3-7-1 16,4 7-1-16,0-4 0 15,4-2 2-15,0 5 2 16,-1 1-1-16,1 3-1 16,0 3 1-16,-1-4 1 15,-3 7-3-15,-3 0 0 16,-1 7-1-16,-2-4 0 16,-8 6 0-16,0 4 0 15,-4-1 0-15,-3-2 0 16,-4 5 2-16,-6 4 0 15,-4 0-3-15,-1 0 2 16,-2 6 1-16,-1 3 0 0,0-3-3 16,1 0 2-16,2-3 1 15,8 0 0-15,0-3 2 16,4-7 1-16,6 4-1 16,4-6 1-16,4-4 0 15,3-3 1-15,3 3 0 16,1-3 2-16,3-3-3 15,-3 0 0-15,-1 0-1 16,1 0 1-16,-1 0-4 16,-3 0 0-16,0 0-32 15,1 0-15-15,-8 0-172 32</inkml:trace>
  <inkml:trace contextRef="#ctx0" brushRef="#br0" timeOffset="29634.32">17995 9810 132 0,'-7'3'52'0,"4"-3"-41"0,-1 0 15 0,1 0 6 16,-1 0-9-16,0 0-1 15,1 0-4-15,3 0-2 16,0 0-8-16,3 6 1 0,5-3 2 15,2 4 5-15,4 2 2 16,4 0-3-16,3 1-1 16,7-1-6-16,1 7-3 15,2-7 0-15,8 7-1 0,0-3 0 16,3-4 2-16,1 7-3 16,6-7 0-16,4 7-1 15,3-4 1-15,4-2-2 16,7 5 2-16,0-5-2 15,4 5 2-15,3-2-2 16,4-4-1-16,6 7 1 16,8-6-1-16,-4 8 0 15,4-2 0-15,3-7-3 16,0 7 2-16,8-6 1 16,-5-7 2-16,-2 6-1 15,-5-3-1-15,-6-3 1 16,-4 4-1-16,-3-7-3 15,-11 0 0-15,-7 0-1 16,-7-7 0-16,-11 4-2 0,-3-3 1 16,-11-3 1-16,-7-4-1 15,-7-3-3-15,-3 7 0 16,-7-7-3-16,-4 4 2 16,-4-4 5-16,-3 7 4 15,-4 2 3-15,-3 4 1 16,-3-3-5-16,-5 6-1 15,1-3 1-15,0-3 2 16,3 6-2-16,1-4 0 16,3-2 3-16,0 3 3 15,3-3 0-15,0-4 0 0,4 10-1 16,0-6 0-16,4 3 2 16,3 3 1-16,0 0-3 15,7 3-1-15,3 3-1 16,5 4-2-16,2-1 1 15,4 1-1-15,0-1 2 16,4-3 3-16,0 4 2 16,0-10 3-16,-1 0-1 15,-3 0 2-15,1 0-4 16,-1-7-2-16,0 4-5 16,-7 3-2-16,-3-6-4 15,-1 6-1-15,-3-3-1 0,-3-3 2 16,-4 6 6-16,-7 0 4 15,-7 0 3 1,-8 6 1-16,-9 3-2 0,-5 1-1 16,1 9-6-16,-4-1 1 15,1 7-2-15,2-6 0 16,1 6-14-16,3 0-4 16,8-3-100-1,2-3-45-15,1 6 84 16</inkml:trace>
  <inkml:trace contextRef="#ctx0" brushRef="#br0" timeOffset="30593.51">19283 9427 272 0,'17'0'101'0,"-17"7"-78"0,8-7 20 0,-8 0 2 15,3 0-21-15,1-7-6 16,-1 7-9-16,-3-9-4 15,0 3-2-15,0-4-3 0,0-2 1 16,-3-4-1-16,-4 0 0 16,-1-3-3-16,-2 1 2 15,-4-7 1-15,0 6 2 16,-4 0-1-16,-3 0 2 16,-4 3-4-16,-3-2-2 0,0 8-1 15,0 1 0 1,-1 3 0-16,1-4 3 0,0 10 0 15,0 0 1-15,-1 0 0 16,5 10 2-16,-1-1-1 16,4 7-1-16,3 2-2 15,4 1-1-15,7 6-5 16,4-6-2-16,3-3 2 16,3 3 5-16,4-1 2 15,4 1 3-15,-1-3-1 16,4 0-1-16,4-4 1 15,0-2-1-15,-1-4-3 16,4-6 2-16,4-6 1 0,0-4 2 16,3 1-1-16,4-10-1 15,0 3 1-15,-1-12 1 16,-2 3 3-16,-5-3 4 16,1 0 0-16,-4 2 2 15,-3 8-4-15,-1-1-2 16,-6 3 4-16,0 4 2 15,-4 2-6-15,0-2-3 16,-4 9-8-16,-3 3-4 16,4 3 6-1,-1 9-1-15,1 1 3 16,-4 6 0-16,-4 6 0 16,4 3 2-16,-3-3 2 0,3 3-1 15,0-3-1-15,3 3-2 16,1-9 1-16,3 6 1 15,3-6 2-15,1-3 1 16,3-7 1-16,0 1-7 16,0-1 0-16,0-9-107 15,1-9-46 1,-5-1 79-16</inkml:trace>
  <inkml:trace contextRef="#ctx0" brushRef="#br0" timeOffset="32514.65">21886 9822 228 0,'7'7'88'0,"-3"-7"-69"0,3 0 22 16,-7 0 3-16,7 0-18 15,-3 0-7-15,3 0-11 16,0-10-4-16,0 4-2 16,0-3 1-16,-4-4 2 0,-3-3 2 15,0-2 3-15,4-1-5 16,-4-6-1-16,-4 0 0 15,1-4 2-15,-4 1-1 16,-4-6 0-16,-6 5-6 16,-1-5 1-16,-3 6 0 15,-4 3 0-15,-7 0-5 16,-3 6 1-16,0 0 0 0,-4 3-1 16,-3-3-1-16,-1 1-1 15,1 2 1-15,-4 6 4 16,0-2-1-16,0 6 1 15,0-4-3-15,-3 10 1 16,3 7 0-16,0 2 2 16,0 3 3-16,4 4 2 15,0 3-1-15,-1 0 1 16,5 9-2-16,-1 7 2 16,0-1-4-16,4 4-2 15,3 6 2-15,0-1 0 16,1 1 1-16,2 0 0 0,1 0 0 15,3 0 0-15,4-3 2 16,4 3 1-16,-1 0 1 16,4 0 2-16,3-1-1 15,1-5 2-15,6 3-4 16,1 3-2-16,3-7-3 16,3 1 1-16,4 3 1 15,4-10 2-15,-1 10-3 16,4-4 0-16,4 1 1 15,3-3 0-15,4 2 0 16,0-2 0-16,-1-1-3 16,8-6 2-16,3-2 3 0,1-8 1 15,-1 7-1 1,4-6-2-16,0 0 1 0,3-10-1 16,4-2 0-16,3-7 2 15,1-7-1-15,2-2-1 16,5-3 1-16,6-14-1 15,-3-2-5-15,0-3-1 16,0-7 3-16,-3 4 1 16,-4-10 6-16,0 3 5 15,-4-3 1-15,-3-6 2 16,-4 6-4-16,-3-3-3 16,0 0 4-16,-4 3 4 15,-7-6-9-15,-3 12-5 0,-4 1 7 16,-3-4 3-1,-8 13-2-15,1-7-2 0,-8-9-7 16,-6-3-1-16,-4 13-8 16,-4-4-3-16,1 4 3 15,-1 9 2-15,-3 3-4 16,0 0 1-16,3 9-1 16,-3 4 1-16,0-1-44 15,-4 10-20-15,1 3 39 16,-8 7 18-16</inkml:trace>
  <inkml:trace contextRef="#ctx0" brushRef="#br0" timeOffset="33358.55">21244 9854 228 0,'11'-10'88'0,"-8"10"-69"0,4-6 26 0,-3 6 8 0,3-6-23 15,0 3-8-15,-3-4-14 16,3 4-6-16,0-6-1 16,-4-1-6-16,4-5-1 0,0 5 0 15,-3-5 2-15,-1 2 2 16,1-3 1-16,-4 1 5 16,0 2 5-16,0 4 1 15,-4-7 4-15,-3 7-7 16,0-1-2-16,-3 1-10 15,-4 3-2-15,-1 3-5 16,-2-4-3-16,-4 14 2 16,0-4 0-16,-1 3 5 15,5 3 5-15,-1 7 2 16,0-3 1-16,1 12-3 16,3-7 2-16,0 1-6 0,3 6-3 15,4-6-1-15,3-3-1 16,4-4 4-16,4 4 5 15,3-7 0-15,4 1 1 16,3-1-5-16,3 1 0 16,1-10-2-16,3-3 3 15,4-4 6-15,0-5 2 16,3-4 4-16,-4-3 3 16,1 4 5-16,-4-4 3 15,-3-6 4-15,-4 12 2 16,-3-3-6-16,-4 1-2 15,0 5-9-15,-7 7-4 16,0-3-6-16,-7 12-2 0,3-3-6 16,-3 13 0-16,0 3-1 15,0 0 1-15,0 6 4 16,3 0 5-16,1-3 4 16,-1 3 2-16,1 3-1 15,-1 3-2-15,1-2 1 16,-1-1-1-16,1-3 2 15,-1 3 1-15,1-3-4 16,-1 0 1-16,4-6 2 16,0 0 1-16,0-10-6 15,0 1 0-15,0-1-23 16,0-9-8-16,4-3 19 16</inkml:trace>
  <inkml:trace contextRef="#ctx0" brushRef="#br0" timeOffset="34183.21">21622 9929 168 0,'-4'0'63'15,"1"0"-49"-15,-1 0 20 0,4 0 6 0,0-3-3 16,0 3 3-16,0-6-11 16,0 6-5-16,-3-4-14 15,-1-2-6-15,1-3-1 0,3 6-7 16,0-4-1-16,0 1-3 15,0 3 2-15,3-3-1 16,4 6 2-16,4-3 3 16,3-4 1-16,0 7 1 15,0 0 2-15,4-3-1 16,-4 3 2-16,0 3-2 16,-3-3-1-16,-1 10-4 15,-3-4 0-15,-7 3-5 0,-3 1 1 16,-4-1 2-1,-4 1 3-15,0 5 0 0,-3-5 1 16,0 5 4-16,-3-2 3 16,-5-4-4-16,1 1-1 15,0-1-7-15,3-3-3 16,1 4-3-16,3-10 0 16,3 6 7-16,4-3 5 15,3-3 4-15,4 0 3 16,0 0 8-16,11 6 3 15,0-2-8-15,-1 5-3 16,4-3-6-16,0-3-3 16,-3 4 4-16,0 2 3 0,-1-3-8 15,1-2-2-15,-4 2-2 16,3-3 0 0,-2 6 2-16,-1-9 2 15,0 10 2-15,-4-4 5 16,-3 3 6-16,-3-2 8 15,-4-4 4-15,-4 6-6 16,-3 1-2-16,-4-1-9 16,-3-3-3-16,-4 4-3 15,1-1-2-15,-1 1 3 16,0-1 0-16,1 7 5 16,2-7 2-16,5 0 0 15,-1 1 1-15,4-1-9 16,0 1-3-16,3-1-11 15,4-9-4-15,-3 6-72 16,6-6-33-16,1 0 63 16</inkml:trace>
  <inkml:trace contextRef="#ctx0" brushRef="#br0" timeOffset="40863.3">21389 9233 212 0,'-4'0'82'0,"4"0"-64"0,0 6 20 0,0-6 3 0,0-6-17 15,0 6-3-15,-3 0-13 16,-1-10-3-16,-3 7-3 16,-7-6-2-16,4 0 1 0,-5-4-1 15,1 4 2-15,0-4 3 16,-3-3 2-16,-1 1 1 15,0 2 2-15,-3-6-1 16,0-6 2-16,-4 6-2 16,4-6 2-16,0-3-4 15,0 0-2-15,0-3-2 16,3 2 0-16,0-5-4 16,1-4 0-16,3 1-1 0,-1-14-2 15,5 4-4-15,3-6-2 16,3 0 0-16,4-1 1 15,4 7 3-15,3-3 4 16,0 3-1-16,4 3 1 16,-1 0 2-16,8 0 0 15,3 1-3-15,4-1 2 16,3 6-4-16,7 0 1 16,4-2 0-16,3 8-1 15,8 1 6-15,3 9 1 16,7 0 0-16,-4 0-2 15,4-3 1-15,3 9-1 16,1 7 0-16,-4-1 0 0,-4 10 0 16,-6 0 0-16,-1 0-3 15,-3 10 2-15,-4-1 1 16,-3 7 0-16,-4 9-5 16,1-3 1-16,-5 9 2 15,-2 1 1-15,-5 8-2 16,-2-2 0-16,-5 6 2 15,-6 0 2-15,-4 0 2 16,-7 3 1-16,-4 6-2 16,-3-3 1-16,0-3-2 15,-3 0-1-15,-1-3-2 16,-3-9 1-16,0 2 3 16,0-5 1-16,-4-1-4 0,0-6 1 15,-3 3 0-15,0-6 2 16,0 0-6-16,-4-3 1 15,1 3-6-15,-1 0-1 16,0-3 0-16,0 6 1 16,4-6 3-16,0-4 2 15,3 4 2-15,1 0 1 16,-1-3 1-16,4-7 0 16,0 7 0-16,3-7 0 15,1 1 0-15,-1-1 2 16,-3 0-3-16,4 1 0 15,-5-1-8-15,5 1-2 16,-4-1 4-16,3 1 1 16,1-4 8-16,3-3 6 15,-1 3 9-15,1 4 4 0,0-10-4 16,4 6 0-16,-1-3-12 16,1-3-3-16,-1 0-2 15,1 0 2-15,-1 0-10 16,1 0-2-16,-1 0-8 15,4 0-2-15,0-3-5 16,0-3 1-16,0 2 6 16,4-2 4-16,3-3 10 15,3-7 5-15,1 7 6 16,3-10 6-16,0 3-1 16,0-3 3-16,-3 10-4 15,-1-4 1-15,-3-2-3 16,0 9 0-16,-3-4-5 15,0 7-3-15,-4-3-5 0,-4 6 0 16,-3 9-5-16,-4 1 1 16,1-1-1-16,-4 7 3 15,0 2 4-15,-1 1 3 16,1 6 2-16,0-6 3 16,4 0 1-16,-1 3 3 15,8-10 1-15,-1 4 1 16,8-3-4-16,3 2 0 15,3-5-3-15,4-1 2 16,4 1 0-16,3-4 3 16,4-6-3-16,3-6 1 15,0 2-5-15,4-5-2 0,-4-7-11 16,0 7-4-16,-3-10 7 16,-4-6 3-16</inkml:trace>
  <inkml:trace contextRef="#ctx0" brushRef="#br0" timeOffset="41809.1">21943 7097 220 0,'0'0'82'0,"3"-6"-64"0,1 3 20 16,-4-3 3-16,3 6-19 16,1 0-5-16,-1-3-10 15,1-4-5-15,-1 7-1 16,1-3-4-16,0 3 2 0,-4 0-4 16,7 13-6-1,0 6 4-15,0 6-1 16,0 0 0-16,-4 0 9 0,-3 3 4 15,0 0-2-15,0 0 0 16,0-2 1 0,-3 2 0-16,-1-3-2 0,1-6-2 15,-1-1 1-15,1-2 1 16,-1-6-3-16,4-1 0 16,0 0-4-16,0-9 1 15,0 0-3-15,7 0 0 16,4-3 4-16,3-3 1 15,0 6-1-15,4-9 0 16,3 2 2-16,3-2 2 16,1 6 0-16,3-4-1 15,1 7 1-15,-1 0-1 16,0 0 0-16,-3 10 0 0,-1-1-3 16,1 7 0-16,-4 0-3 15,-7-4-1-15,1 4 4 16,-8 3 3-16,-4-4 7 15,-6 4 4-15,-8 0-2 16,-3 0 0-16,-7-4-3 16,-11 4 1-16,0 0-4 15,-3 0 0-15,-4-3 1 16,-3-1 2-16,-1-5-1 16,5-7 0-16,2-3-8 15,5 0 0-15,2-3 5 16,5-4 6-16,6-5-6 15,8-4-1-15,2-3-91 16,12-15-40-16,-4-10 66 16</inkml:trace>
  <inkml:trace contextRef="#ctx0" brushRef="#br0" timeOffset="43699.68">22080 10023 200 0,'0'0'77'0,"4"0"-60"0,-1 0-1 0,-3 0-1 15,0 0-13-15,0 0-1 16,0 0-3-16,7 0 0 16,1-6 2-16,2 6 0 0,1-10 2 15,3 4-1-15,7 3 2 16,4-3 0-16,6-4 3 15,8 7-1-15,7-3 2 16,0 6 2-16,3-3 2 16,8 3-1-16,-4 0 1 15,3 0-4-15,4 0-2 16,4 0 0-16,3 0-1 16,3 0-2-16,1 0-2 15,-1 0 3-15,1 0 2 0,-1-6 0 16,5 6 0-16,2-10-1 15,-6 10 2-15,-1-6-1 16,1 6 2-16,-4-3-4 16,-7 3 0-16,0-7-1 15,-4 4-2-15,-3 3 1 16,-4-6-1-16,-6 6-3 16,-1 0 2-16,-3 0-1 15,-4 0 0-15,-3 0 0 16,-4 0 0-16,-3 0 2 15,-4 0 0-15,0 0 0 16,-3 0 0-16,-4 0-3 16,-3 0 2-16,-4 0-4 0,0-3-1 15,-7-3-4-15,0 6-1 16,-4-10-1-16,-3 7 2 16,0-3 1-16,-4-4 3 15,1 4 4-15,-4-3 3 16,0-1 2-16,-4 7 3 15,0-3-1-15,4-4 0 16,0 10-3-16,4-3-2 16,-1-3-2-16,4 6 1 15,0-6 1-15,3 6 0 16,4 0-5-16,0 0 1 16,7 6 4-16,4 0 2 15,3-3 4-15,4 7 3 16,3-4-4-16,4-3-3 0,3 7 1 15,0-10 2-15,7 6 2 16,-3-6 1-16,-4 0 0 16,-3 0 0-16,-4 0 0 15,-7 0 2-15,-3 0-3 16,-11 0-2-16,-4 9-9 16,-10 1-3-16,-10 9-1 15,-5-1 0-15,-2 8 2 16,-1 2 4-16,-3 3-1 15,3-3 1-15,4-9-9 16,6 0-3-16,5-3-64 16,-1-7-27-1,8-18 55-15</inkml:trace>
  <inkml:trace contextRef="#ctx0" brushRef="#br0" timeOffset="44570.57">23262 9427 236 0,'11'-15'88'0,"-1"15"-69"0,1-13 17 16,-4 7 5-16,0 3-20 16,-3-7-4-16,-1-2-8 0,1 2-4 15,-4-2-2-15,0-4-3 16,-4-3 1-16,-3 0-6 0,0 1 1 16,0-7 0-16,-4 6-1 15,1-6 4-15,-4 6 2 16,0 0 0-16,-8 3-1 15,1 1-2-15,0 5 1 16,-4 10-6-16,1 0-3 16,-5 10-5-16,1 12-2 15,0 0 3-15,-4 3 1 16,4 3 5-16,0-3 3 16,3 3 3-16,4 4 3 15,3-1 4-15,4 0 2 16,4 1-3-16,3-7-1 0,7 3-1 15,3-9 1-15,8-4-2 16,3 1 2-16,7-13 0 16,4-3 1-16,3-9 2 15,7-1 1-15,4-8-3 16,0-7-3-16,0-4 0 16,-1 4-1-16,-2-3 0 15,-8 0 2-15,0 3 3 16,-7 0 2-16,-3-4 1 15,-4 11 0-15,0 2-7 16,-3 6 0-16,-4 1-6 16,0 0 1-16,-4 9-3 15,1 9 2-15,-4 7 3 16,0-4 1-16,0 10 1 16,0 0 0-16,0-3 4 0,0 6 5 15,3-6-1-15,1-3 1 16,-1 2-5-16,4-2-1 15,1-3-8-15,2-4-2 16,4 4-84 0,7-10-39-16,4-3 66 15</inkml:trace>
  <inkml:trace contextRef="#ctx0" brushRef="#br0" timeOffset="45997.97">26130 10117 244 0,'11'-3'90'0,"-8"3"-70"0,4-9 21 15,0 2 4-15,-3 4-14 16,3-6-6-16,-3-7 5 16,-1 0 5-16,-3-2-18 15,0-1-20-15,-3-6-9 0,-1-3 18 16,-3 2 12-16,0-2-10 15,-4 0-6-15,1-7-2 16,-4 1 1-16,-4-4 4 16,-3 4 2-16,0-10-1 15,0 6-1-15,-8-6-1 16,5 7 0-16,-1-7-5 16,-3 9 1-16,-4 1 0 15,0 6 2-15,-3-7-3 0,-7 7 0 16,-4 0-10-16,-7-7-3 15,-7 10-6-15,0 6-3 16,-4 1 6-16,4 2 5 16,4 13 5-16,-1-4 2 15,5 7 3-15,-1 7 3 16,3 2 0-16,1 1-1 16,-4 5-4-16,4-2 0 15,-1 6 0-15,4 6-1 16,-3-7 1-16,7 1 3 15,3 6 0-15,0 0 3 16,0 1-1-16,4 2-1 0,3 0 1 16,0 6 1-16,4 1-1 15,7 3 2-15,0-4-2 16,7 1 2-16,3-4 0 16,1 3 3-16,3-5-1 15,3 2 0-15,0-3-3 16,4 0 1-16,4 7-2 15,0-7 2-15,3 7-2 16,0-7-1-16,0 6 1 16,0 4 1-16,3-3-1 15,1-1-1-15,-1-6 1 16,1 7-1-16,3-7-3 16,4 6 2-16,-1-5-1 15,1-4-2-15,3 3 3 0,4-9 0 16,0 6 1-16,3-6 0 15,0-4-3-15,0 1 2 16,1-3 1-16,2-4 2 16,1 0-1-16,3-2-1 15,1-4 1-15,2-3-1 16,1 0 0-16,0 0 0 16,3 0-3-16,-3 0 0 15,4 0-3-15,-5 0 1 16,5-3 3-16,-5-4 1 15,5 4 1-15,-1-6 0 0,4-1 0 16,3-5 0-16,-3 5 0 16,-3-5 2-16,-5 2-1 15,-2-3 2-15,-5-2 2 16,-2-7 4-16,2-1-2 16,-6-2 1-16,3 0-5 15,-3 0-2-15,3-13-3 16,0 3 1-16,1 1-1 15,-5 2 0-15,1 1 0 16,0-1 0-16,-4 13 0 16,0-3 0-16,-7 10 2 15,-3-4-3 1,-8 3 0-16,1 7-42 16,-11-20-18-1,-7-5 32-15</inkml:trace>
  <inkml:trace contextRef="#ctx0" brushRef="#br0" timeOffset="47123.98">25365 9622 124 0,'3'-16'49'0,"1"16"-38"0,-1-9 21 0,-3 9 9 16,0-10-13-16,0 4-6 15,0 3-16-15,-7-3-3 16,0-4-3-16,-3 1 0 0,-5 6 0 16,-2-4 2-16,-1-2 1 0,1 3 7 15,-1 6 6-15,0-4-2 16,-3-2 0-16,0 6-8 16,-4 0-4-16,1 0-4 15,-1 10-1-15,0-4-7 16,-3 10-2-16,3 6 5 15,4-7 3-15,0 10 3 16,0-3 1-16,0 3-3 16,7-6 2-16,-1 6 1 15,5-6 0-15,3-3 2 16,3-4 1-16,4 4 5 16,4-7 3-16,3 1-9 15,0-1 0-15,3 1-9 16,5-1 0-16,-1-3-2 0,3-6 1 15,1-6 7-15,3 3 2 16,4-7 7-16,3-8 5 16,4 2-3-16,-4-9 0 15,-3 6-6-15,-1-6-3 16,-2-3 2-16,-1 9 0 16,-4 0 5-16,-3 3 5 15,-3 1-5-15,-4 5 0 16,0 1-2-16,-3 6-1 15,-4 3-6-15,-4 3 1 16,1 3-2-16,-1 4 0 16,1-1 6-16,-1 7 2 15,4-4 2-15,-3 7 2 16,3 6-3-16,-4 0 1 16,0 10-5-16,-3-7 0 0,0 0 1 15,0 7 0-15,-3-7 0 16,-1 6 0-16,1-5 0 15,-5 5 0-15,1-6-5 16,0 7 1-16,0-7-2 16,0-3-2-16,3-6-2 15,1 6-1-15,3-9-5 16,0-7-3-16,0-6-18 16,3 4-6-16,4-7 20 15,7-10 10-15</inkml:trace>
  <inkml:trace contextRef="#ctx0" brushRef="#br0" timeOffset="48038.49">25446 9857 212 0,'0'6'79'0,"0"-6"-61"0,3 0 6 0,-3 0 0 16,0 0-15-16,4 0-2 16,-4 0-7-16,3 3-3 15,-3-3 2-15,0 0 0 0,0 0 1 0,0 0 4 16,0 7 2 0,0 2-2-16,-3 0-1 0,-4 1 1 15,0-1 2-15,-4 7-5 16,1-7-1-16,-1 10 0 15,-3-3 0-15,0-4 0 16,0 4 0-16,0 3 0 16,-1-4 0-1,5-2 0-15,3 3 0 0,0-1 0 16,0-2 0-16,7-4 0 16,3 7 0-16,1-7 0 15,3 1 0-15,3-4 2 16,5-3 1-16,-1 4 1 15,3-7 2-15,1 0-1 16,3 0 0-16,0-7-1 0,0 7 0 16,1-3-2-16,-5-3-2 15,1 6 1-15,0-3 1 16,-4-4-8-16,-4 7-1 16,1-6-7-16,-4 6-2 15,-4 0-7-15,1-3-2 16,-1 3-14-16,-3-6-3 15,0 3 23-15,-3-4 10 16</inkml:trace>
  <inkml:trace contextRef="#ctx0" brushRef="#br0" timeOffset="48374.88">25552 9989 204 0,'0'0'77'0,"0"3"-60"0,0-3 10 16,0 0 4-16,0 0-17 15,0 0-5-15,-4 6-5 16,1-3-4-16,-1 3 1 16,1 4-1-16,-4 5 0 0,3-2-3 15,-3 9 2-15,3-3 1 16,1 0 0-16,-1-1 0 15,1 1 2-15,3 0 8 16,0-3 3-16,0-1-2 16,0-2 1-16,0-4-7 0,0 1-1 15,0-4-9-15,0 3-4 16,0-9-222 0,3-15 126-1</inkml:trace>
  <inkml:trace contextRef="#ctx0" brushRef="#br0" timeOffset="51327.55">25855 10443 148 0,'0'3'55'0,"-3"-6"-43"16,-1 3 8-16,4 0 2 0,0 0-4 15,0 0-1-15,-4 3 4 16,4-3 1-16,-7 0-11 16,4 7 2-16,-4-4 1 0,0 3-7 15,-4-3-2-15,4 4-1 16,0-7 0-16,0 6 0 15,0-3 0-15,0-3 4 16,0 6 3-16,0-3-2 16,0-3 2-16,-4 0-4 15,1 0-2-15,-1 7-2 0,0-4-3 16,-3-3 1-16,0 6-1 16,0-3 0-16,0-3 0 15,0 6 0-15,-4-6 2 16,1 4-1-16,-1 2-1 15,0-6 1-15,1 6-1 16,-1-3 0-16,0-3 0 16,1 6 2-16,-1-2 1 15,1-4 1-15,-1 0 0 16,0 6-2-16,4-6-2 16,-4 0 1-16,1 0-1 15,-1 0 0-15,1 0 0 16,-1-6 2-16,0 6 3 0,1-4-4 15,-1 4-1-15,4-6 0 16,0 6 0-16,0-3 0 16,0-3 0-16,-1 6-3 15,5-6 2-15,-1 6 1 16,1-4 2-16,-1 4-1 16,1-6-1-16,-1 6 5 15,0-3 4-15,-3-3-3 16,0 6-1-16,-4-3-2 15,1-4-3-15,-1 7 1 16,1-3-1-16,-1-3 0 16,0 6 0-16,1 0 0 0,-1 0 0 15,0 0 0 1,1 0 0-16,-4 0 0 0,3 0 0 16,0 0 0-16,4-3 0 15,-3-3 0-15,-1 6 0 16,0-10 0-16,1 4 0 15,-5 3 0-15,5-4 2 16,-1-2-3-16,1 6 0 16,-1-3 1-16,0-4 0 15,1 7-3-15,-1-3 2 16,0-4-4-16,4 4-1 16,0-3 0-16,0-1 4 15,0 1-1-15,0-1-1 16,0 1 3-16,3 0 0 0,1-7 3 15,-1 7 3-15,0-1-4 16,1 1-1-16,-1-7 0 16,1 7 0-16,-1-1-7 15,0-2 0-15,1-4-8 16,-1-3-1-16,4-6 4 16,0 0 5-16,4 3 4 15,-1-9 4-15,1 3 2 16,-1-1 1-16,1 4-2 15,3-3 1-15,0 3-2 16,-4 0-1-16,4 6-2 16,0-9 1-16,0 3-1 15,0-4-2-15,0 1-6 16,0 3-2-16,0 0 7 0,0 3 4 16,0-3 0-16,4 6 0 15,-4-6 7-15,3 6 4 16,1-6-12-16,-1 6-5 15,1-6 7-15,3 3 4 16,0-9-6-16,0 9 0 16,3-3-2-16,1 0-1 15,0 3-1-15,-1-3 1 16,1 9 3-16,3-3 1 16,-4 4 1-16,5 2 2 15,-1-3 5-15,0 7 6 16,3-3-7-16,1-4-3 0,3 0-7 15,0 4 0-15,4-4 2 16,0 0 1 0,-1 4 1-16,1-4 0 0,-4 4 4 15,0-4 2-15,1 6-2 16,-5-5-3-16,4 5 0 16,1 1 1-16,2 0-1 15,1 2 2-15,3-2-4 16,0-1 0-16,1 7 1 15,-1-3 2-15,0-3 3 16,4 5 2-16,0-2 5 16,-4 0 3-16,7 3-4 15,-3-3-1-15,0 6-6 0,-4 0-1 16,0-4-6-16,0 4 0 16,-3 0 1-16,0 0 1 15,-1 0 1-15,-2 0 0 16,2 0 0-16,-3 4 2 15,1-4-1-15,-1 6-1 16,0-6 1-16,0 9-1 16,4-9 0-16,-4 10 2 15,4-1-1-15,-4 7 2 16,0-4-2-16,0-2 2 16,0 5-2-16,0 1 2 15,4-3-4-15,-4 2 0 16,0 4 3-16,1 0 1 15,-1-3 3-15,0 2 1 16,0 1-3-16,-3-9-3 0,3 5 0 16,0-5-1-16,0-1 0 15,0 0 0-15,4 1 0 16,0-1 0-16,3-2 0 16,-7-4 2-16,0 3-1 15,1 3-1-15,-5 1 1 16,-3-1 1-16,0 1 1 15,1-1 1-15,-1 13-2 16,0-3-2-16,-4 0 1 16,1 6-1-16,0-3 0 15,-1-7 0-15,-3 14 4 16,0-14 2-16,-3 10 4 16,3-6 1-16,-4-6-8 15,1 9-1-15,-4-10-2 0,0 7 0 16,0-3 0-16,0 2 2 15,0 1-1-15,0-3-1 16,0 0 1-16,0-4-1 16,0 7 0-16,0-3 0 15,-4-1 0-15,1-2 2 16,-1 6-3-16,-3 3 0 16,0 0 1-16,0-4 2 15,0 8-1-15,0 2-1 16,-4 3 3-16,1-3 0 15,-1 7-15-15,1-4-6 0,-1-6 6 16,-3 0 7-16,3 0 1 16,-3-3 2-16,4-6 2 15,-4 3 0-15,-1 0-3 16,1-4 2-16,0 4 1 16,0-3 2-16,0-4-1 15,-7 4-1-15,3 3 1 16,-3-3-1-16,3-4 0 15,-3 4 0-15,0-7 0 16,0 10 0-16,3-10-7 16,-6 1-3-16,-1-1 6 15,-10-2 1-15</inkml:trace>
  <inkml:trace contextRef="#ctx0" brushRef="#br0" timeOffset="63908.71">16711 10722 72 0,'4'0'27'0,"-11"0"-21"0,7 0 3 0,0 0 2 15,0 0-9-15,0 0-1 16,0 0-1-16,-8 0 0 16,5 0 15-16,-1 7 7 15,1-4 9-15,-1-3 6 16,1 0-5-16,-1 0 1 16,1 6-8-16,-1-3-3 15,4-3-12-15,0 0-2 0,-3 0 2 16,-1 6-4-16,4-6 2 15,0 0-3-15,0 0 2 0,0 0 0 16,0 0 1-16,0 0-2 16,0 0-1-16,0 0-3 15,0 10-2-15,-3-4 1 16,-1-3-1-16,1 7 0 16,-1-1 0-16,1 0 0 15,-1 1 2-15,-3-1 3 16,0 7 2-16,0-7 1 15,-4 7 2-15,4-7-5 16,0 1-1-16,-3-1-2 16,3 1-2-16,-4-1 1 15,0 1-1-15,1-1 2 16,-1-3 3-16,1 4-2 16,-1-1 0-16,0 0-1 15,1 1-2-15,-1-1 1 16,1 1-1-16,-1-4 0 0,1 3 0 15,-5 1 0-15,1-1 2 16,0-3 1-16,0 4 3 16,0-1-1-16,-4-6 0 15,1 10-3-15,-1-4 1 16,0 1-2-16,-3-1-1 16,0 1 1-16,3-1 1 15,-3 0-3-15,-3 1 0 16,-1-1 1-16,0 1 0 15,1-1 0-15,-1-3 0 16,0 10 0-16,-3-7 0 0,0 1 0 16,3 2 2-16,0-5-1 15,1 2-1-15,-1 0-2 16,0-2 1-16,1-4 1 16,-1 6 0-16,4-3 0 15,-4-2 0-15,0-4 0 16,-3 6 0-16,3-3 0 15,-3-3 2-15,0 6-1 16,-4-6-1-16,-3-6 1 16,0 6-1-16,-1-3 0 15,1-3 2-15,0 6 1 16,0-4 1-16,-1-2 0 16,1 3 0-16,0-3-2 15,-1 6-2-15,1-3 1 0,0-4-1 16,-4 7-3-16,0 0 2 15,0-3 1-15,1-3 0 16,-1 6 0-16,0-6 0 16,0 3 2-16,4-7 1 15,-4-6-1-15,0 7 1 16,-7-7-2-16,4 7-1 16,3-4 1-16,1-2-1 15,-1 2-3-15,-4-2 0 16,1-1 2-16,0-3 0 15,3 3 1-15,0 4 0 16,0-4 0-16,4-3 2 16,0 1-1-16,3-1-1 0,0 0 1 15,4-3-1-15,3 3-3 16,1 0 2-16,-1-6-1 16,0 6 0-16,4 1 2 15,0-1 2-15,0 0-3 16,0 3 0-16,-1-3-1 15,1 1-2-15,4-1 0 16,-1-3 0-16,4 0 0 16,0-9 3-16,3 12-2 15,1-3 1-15,-1 0 2 16,4 9 0-16,3-2 0 16,1 5 0-16,-1 7-5 15,1-3 1-15,3 6-5 0,0 0 1 16,0 0 2-16,0 0 3 15,0 0 2-15,0 0 1 16,3 6 0-16,4-3 0 16,0 7 0-16,1 5 0 15,2-2 0-15,1 12 0 16,-1 0-3-16,-3 3 2 16,4 0-1-16,-4 4 0 15,0-10 2-15,-3 3 0 16,-1-6 0-16,-3-1 2 15,4-2-1-15,-4 3 2 16,3-10-2-16,1 7 2 16,-1-7-2-16,1 1-1 0,-4-4 1 15,0-3 1-15,0 7-1 16,0-4-1-16,-4-3 1 16,4-3-1-16,-3 10 0 15,-1-10 2-15,4 0-1 16,-3 0 2-16,-4 0 2 15,-1-4 4-15,1-2 5 16,0-13 3-16,0 0-3 16,4-6 0-16,-1 0-8 15,1 3-4-15,3-6-1 16,0 3-1-16,0 0 0 16,0 0 0-16,0 6-3 15,0-9 2-15,0 9 3 0,0-6 1 16,3 6-1-16,1 3-2 15,-1-2 1-15,1-1-1 16,3 3 0-16,-4-3 0 16,4 10 0-16,-3 0 0 15,3-1 0-15,0 4 0 16,0-4-7-16,0 10-3 16,4-3 12-16,-1 3 8 15,1 0-5-15,0 3-2 16,3-3-11-16,0 10-5 15,3-4 7-15,5 4 2 16,-1 8 4-16,3 1 2 0,1-3 8 16,0 9 5-16,0-3-9 15,-1-6-4-15,1 2-1 16,-4-2-1-16,-3-7-11 16,-1 1-3-16,5-1 0 15,2 1 3-15,4-10-136 16,4-19-63-1,-4 0 106-15</inkml:trace>
  <inkml:trace contextRef="#ctx0" brushRef="#br0" timeOffset="64888.81">15085 11428 176 0,'-4'6'66'0,"-3"-6"-52"0,4 0 17 16,-1 0 2-16,4 0-10 15,0 0 0-15,0 0-5 0,0 3 0 16,0-3-9-16,0 0-1 0,0 0-1 16,4 7-3-16,3 2-3 15,-4 0 0 1,4 10 1-16,-3 6-1 0,3 4 2 16,-4 5 0-16,-3 4 1 15,0 2 2-15,-3-2 1 16,-4 9 1-16,-4-3 0 15,1-10-4-15,-4 1-1 16,-1-7-3-16,5-9-1 16,-1-3-6-16,4-1 0 15,0-5-6-15,4-7 1 0,3-3-5 16,0 0 0-16,7-9 14 16,7-10 6-1,7 3-3-15,4-3 1 0,-1 0-1 16,5 4 0-16,-1-4-3 15,4 9 2-15,-4 1 5 16,4 0 2-16,-4 2 0 16,0 4 1-16,-3-3-2 15,-1 6 2-15,-2 6-2 16,-5-3 0-16,-3 4-1 16,-3 8 0-16,-8-2-2 15,-3 6-2-15,-3 6 1 16,-8-6 1-16,1 6-1 15,-4-6-1-15,-4 6 1 16,-3-7 1-16,-4 1-1 0,0 0 2 16,1-10-2-16,-5 1-1 15,1-4 5-15,0-12 4 16,0 3 1-16,0-13 4 16,-1-3-14-16,8-9-6 15,4-6 2-15,2-23 1 16</inkml:trace>
  <inkml:trace contextRef="#ctx0" brushRef="#br0" timeOffset="68652.2">8650 11284 200 0,'4'0'77'0,"-8"-7"-60"0,8 14 24 16,-4-7 6-16,0 0-7 15,0 0 0-15,0 0-17 16,-4 0-6-16,4 6-10 16,-3-3-3-16,3 3 0 0,-4-3-7 15,1 7 0-15,-1 6-4 16,4-1 0-16,-4 4-1 16,4 3 2-16,0 3 2 0,0 3 2 15,0 4 1 1,0 5 3-16,0 1 1 0,0 6 1 15,-3 9 0-15,-1 0 2 16,1 16-3-16,-1-3-2 16,1 6 0-16,-1 7-1 15,-6 2 0-15,6 1 0 16,-3 3 0-16,4-1 2 16,-4 4-3-16,3 0 0 15,0-7 1-15,1 1 0 16,-4 6 0-16,3-7 0 15,-3 13 0-15,0-9 0 16,-3 3 0-16,3-10 0 0,0-6 2 16,0-9 3-16,-1-7 0 15,5-2 2-15,-1-4-4 16,1-12 0-16,-1 5-1 16,4-5-2-16,0-3-2 15,0 8 1-15,0-5-1 16,0 12-2-16,-7-3 0 15,7 3 3-15,-3-2 0 16,3-5 1-16,0-14 0 16,0-1 2-16,0-3 1 15,0-6 3-15,0-10-1 16,0 7 0-16,0-10-10 16,0-3-2-16,-4-3-12 15,1 0-3-15,-1-3-37 16,1-13-16-16,3 1 39 0,-11-7 18 15</inkml:trace>
  <inkml:trace contextRef="#ctx0" brushRef="#br0" timeOffset="69012.48">8364 13673 272 0,'-17'22'101'0,"6"-6"-78"0,4-1 4 0,7-11-1 16,0 5-11-16,0 7 0 0,0-4-9 15,4 4-4-15,3 9-1 16,0 0-1-16,3 3 0 0,4 7-3 16,1 2 0-16,-1 7-12 15,0-6-5-15,-4-10 4 16,1-6 4-16,0-9 11 15,-1-4 8-15,1-3 6 16,3-12 2-16,0-16-2 16,7-9 2-16,4-13-6 15,3-9-3-15,0-10-6 16,4 0 0-16,3 7-9 16,1-4-4-16,-5 7-46 15,1 6-19-15,-4 3 42 0,-14 0 21 16</inkml:trace>
  <inkml:trace contextRef="#ctx0" brushRef="#br0" timeOffset="69871.81">7842 12218 324 0,'-10'0'123'0,"13"3"-95"0,4-3-11 0,-7 0-11 15,4 10-21-15,3-1-2 16,0 1-1-16,0 5 1 16,0 10 10-16,-3-6-1 0,-1 6 1 15,1 3 1-15,-4 1 4 16,0 5-1-16,-4 4 1 16,1 3 2-16,-5-4 0 15,5 1 0-15,3-4 2 16,-7-9-1-16,3-6-1 15,4 0 1-15,0-10-1 16,11-9 2-16,-4 0 3 16,4-12-7-16,6-4 0 0,8-3-2 15,-4 1 2-15,4-4 1 16,3 9 1-16,0-3 0 16,0 4 0-16,-3-1 0 15,0 10 0-15,-4-3 0 16,-3 6 0-16,-4 6 0 15,0 4 2-15,-4-1 5 16,-2 10 6-16,-5-4-7 16,1 4-1-16,-4 0-3 15,0 0 1-15,-4-3 0 16,-3 2 3-16,0 1 1 16,-4-3 1-16,1 0 0 15,-1-4 0-15,1-2 0 16,-5-4 2-16,-2-3 1 15,-4-3 1-15,-4-3-6 16,0-3-2-16,-3-4-2 0,7-2-2 16,-7-4-4-16,7 6-2 15,3 1-6-15,4 0-3 16,3-1-75-16,8 1-35 16,3-4 64-16,0 4 30 15</inkml:trace>
  <inkml:trace contextRef="#ctx0" brushRef="#br0" timeOffset="71444.89">9500 15012 276 0,'4'3'104'0,"-4"-3"-81"0,0-3 7 0,0 3-3 16,0-6-11-16,0 6-1 16,0-10-9-16,-4-5-2 15,1 2-2-15,-1-6-2 0,-3-6 1 16,-3 0-4-16,-1-12 2 0,-3 2-1 16,-4-9-2-16,1 7 0 15,-12-7 3-15,5 0 2 16,-1 0 2-16,-3-3 1 15,0 3 2-15,-11 0 1 16,0 0 1-16,-7 7-2 16,0-7-1-16,-3 6-3 15,-1-3-2-15,1 13 1 16,0 0-1-16,-1 3 0 16,1 0 0-16,0 6 2 15,-4 0 1-15,-4 3 10 16,1 4 3-16,-4 5-7 15,3 4-5-15,4 6-14 16,-3 4-4-16,7 12 2 16,-1 6 5-16,8 3 2 15,3 6 3-15,0 4-1 0,0 6 1 16,1 0 2-16,6 3 0 16,-7 3 0-16,7 6 2 15,1 4 1-15,2 6 1 16,5 3-2-16,2-3-2 15,5 3-2-15,6 3 1 16,1 0-4-16,3 6-1 16,3-6 0-16,4 1 2 15,7-4 2-15,7-7 1 16,-3-5-2-16,10-4 0 16,7-3-1-16,-3-3 0 15,7 3 0-15,3-3 3 0,4-3 0 16,0 0 1-16,3-6-3 15,4-10 0-15,3 4 2 16,8-11 0-16,3-5 1 16,0-6 0-16,-4-1-3 15,0-9 2-15,-3 0 1 16,0-9 0-16,0-1-3 16,0-9 2-16,0-6 1 15,0 0 2-15,-4 3-1 16,8-3-1-16,-4-9 1 15,-4-1 1-15,-3-9-3 16,-7-3 0-16,-4-6 1 16,0-16 0-16,-3-3 0 0,3 0 0 15,4-10-3-15,-7 4 2 16,0-4-8 0,-4 1-2-16,-3 18 1 0,-8 10 4 15,-3 9 7-15,-3 9 7 16,-4 7 9-16,-4 3 4 15,-3 16-10-15,-3-1-7 16,-4 20-55-16,0 8-26 16,-7 7 39-16,7 10 21 15</inkml:trace>
  <inkml:trace contextRef="#ctx0" brushRef="#br0" timeOffset="72360.87">8738 14667 248 0,'-3'6'93'0,"-1"-6"-72"0,4 4 5 0,0-4-3 16,0 0-11-16,0 0 1 15,-7 0-6-15,4 0-2 16,-1 0-2-16,1-10-3 0,-1 7 1 16,-3-6-4-16,0-7 2 0,0 0-4 15,0 4 1 1,-4-4 0-16,1-3 2 0,-4 4 1 15,-1 5 1-15,-6 1 2 16,0-1 1 0,0 10-4-16,3 0-1 0,-6 10-2 15,2-1 3-15,1 1-2 16,4 5 1-16,-1 1 2 16,0 3 2-16,4 0-1 15,4-1-1-15,-4 7-2 16,7-6 1-16,3 0-1 15,4 0 0-15,4 0-3 16,3-4-1-16,7 4 0 16,-4 0 4-16,8-3-4 15,3 3 0-15,0-10-2 16,4-3 2-16,0-6 4 0,-1-6 3 16,1-7 2-16,0-5 3 15,-4-4 3-15,0-7 2 16,-3 4-8-16,-1-3-3 15,-6 9-4-15,0 0 3 16,-4 4 11-16,0 2 6 16,-4 7-2-16,-3 0 0 15,0 6-8-15,-3 12-4 16,-1 1-4-16,1 12-1 16,-1 3-1-16,1 0 0 15,-1 7 0-15,0-7 3 16,1 7 0-16,3-7 1 15,-4 6 0-15,4-2 2 0,0-4-1 16,0-6-1-16,4 9-8 16,-1-12-3-16,1 6-5 15,0-6-3-15,-1 0-11 16,1-1-6-16,-1 1 19 16,1-3 9-16</inkml:trace>
  <inkml:trace contextRef="#ctx0" brushRef="#br0" timeOffset="72795.98">8975 14931 296 0,'7'40'112'0,"-18"-30"-87"0,4 5 9 0,4-5-4 15,-1-1-21-15,1 7-6 16,-1 0-12-16,0-4-5 16,1 7 8-16,-1-3-2 0,1-1 1 15,-4-2 4-15,3 6 1 16,-3 6 2-16,0 0 0 0,0 3 0 15,4 0 0-15,-1 7 0 16,1-7 0-16,-1 3-3 16,4-9 2-1,4 3-4-15,-1-9 1 0,4-3 0 16,4-7 2-16,-1-3-1 16,4-3-1-16,1-9-6 15,2-1-2-15,-6-9-6 16,-1-6-2-16,-3 3-42 15,4-3-17-15,-8 0 39 16,1 0 20-16</inkml:trace>
  <inkml:trace contextRef="#ctx0" brushRef="#br0" timeOffset="72994.58">8855 15181 248 0,'-4'-6'93'0,"4"6"-72"0,0-3-2 0,0 3-6 16,4-6-12-16,-1 6 0 16,4-3 1-16,4-4 1 15,3 7-1-15,7-6-2 0,-3 3 1 16,10-3-54-16,0-4-24 16,4 1 39-16,-4-16 18 15</inkml:trace>
  <inkml:trace contextRef="#ctx0" brushRef="#br0" timeOffset="78276.58">7927 15793 176 0,'0'-3'68'0,"0"3"-52"0,-7 3 19 0,7-3 5 16,0 6-9-16,-4-6-3 16,1 7-16-16,-1-4-8 15,1 3-2-15,-1-3-7 0,4 6-1 16,-10 1 0-16,3-1 4 16,0 7 7-16,-1-7 7 0,-2 10-11 15,-1-3-4-15,-3 3 7 16,0-1 6-16,0-2 0 15,-4 3 2-15,-3 6-5 16,0-6 1-16,0 6-3 16,0-6 0-16,-4 0-3 15,0 6 1-15,-3-3-4 16,-11-7-2-16,-7 4-3 16,-3 0 1-16,-4-3 1 15,-7 2-1-15,7-2 4 16,-7-3 2-16,11-4 9 15,-11-3 3-15,3 1-2 16,1-14 1-16,0 1-5 16,-1-3-2-16,1-1-2 15,3-2-3-15,-4-4 1 0,8-3-1 16,0-6 0-16,-1 6 0 16,4-6 0-16,7 6 2 15,-6-9-1-15,6 3 2 16,7-3-4-16,7-7-2 15,4 1 2-15,4-4 0 16,6 1 1-16,4-4 0 16,7-3-3-16,0 6 0 15,7 1-3-15,7-7-1 16,7 6-1-16,4-3 2 16,-4-2 2-16,7-5-1 0,4 5 1 15,0-4 3-15,3 3-2 16,7 0 1-16,-3 6 2 15,7 4 0-15,-4-1 0 16,4 7 0-16,0 3-3 16,0 0 2-16,-4 12 1 15,1 4 0-15,-5 2-3 16,5 7 0-16,-1 0-1 16,0 10 0-16,8-4 0 15,-1 4 3-15,-3-1-2 16,4 0 1-16,-1-2 2 15,0-4 2-15,-3 6-1 16,-11-3 2-16,-3-2-2 16,-4 5 2-16,1-9-2 15,-5 6-1-15,-3-3-2 16,-3-3 1-16,-4 0-4 0,0 0 1 16,-10 0-7-16,-1-3-3 15,-3-3 8-15,-3-3 2 16,-1-1-12-16,-3-2-6 15,-3-4 0-15,-1 7 2 16,-3-10 10-16,0-3 3 16,0 3 7-16,0 6 4 15,-4-2 12-15,0-1 7 16,1 7 1-16,-1-1 3 16,4 1-13-16,3-1-3 15,1 1-7-15,3 3-1 0,0 3-3 16,3-4-3-1,4 7-3-15,7 0 1 0,4 7 3 16,3 2 3-16,0 10 0 16,4 0-1-16,-1-4 3 15,1 1 2-15,0-3 4 16,-1 2 2-16,-3-5-1 16,0-1-1-16,-3-3-3 15,0-3 1-15,-4 4-4 16,0-4-2-16,-7-3 2 15,0 0 2-15,0 0-2 16,-4 0 0-16,1 6-6 16,-4-3-2-16,-4 7-3 15,-3 5 0-15,-7 4 2 16,-4 6 2-16,0 4-1 16,-10 5 1-16,3 4 0 0,4-10 0 15,7-3-28-15,3-6-14 16,1-13 24-16,-1-22 13 15</inkml:trace>
  <inkml:trace contextRef="#ctx0" brushRef="#br0" timeOffset="79282.52">5662 15257 224 0,'0'-10'85'0,"0"7"-66"0,-3-3 12 0,3 6 3 0,0-3-18 15,-7-3-4-15,3 6-12 16,0-4-5-16,-3-2 3 16,4-3-11-16,-8-7-1 0,4 3-4 15,0-2-2-15,-3-4 5 16,-1 3 4-16,0-3 6 16,1 1 5-16,-1 11 5 15,4-2 2-15,-3 0-1 16,-5 9-1-16,5 6-8 15,-8 6 0-15,4 4-4 16,0 12 0-16,0 7 4 16,0 2 1-16,3 4 6 15,1-3 5-15,-4-1-1 16,7 4 3-16,3-13-6 0,-3 7-3 16,7-7-1-16,7 0-1 15,-7-12-5 1,11 3 1-16,-8-10 0 0,8 1 2 15,-1-10 1-15,1 0 3 16,3-10 3-16,0-2 2 16,0-10-1-16,0-6-1 15,4 2-3-15,-4-5-2 16,0 0 1-16,-3 3-1 16,-1-1 0-16,1 4 2 15,-1 6-1-15,-6 4-1 16,7 5-2-16,-11 1-1 15,3 6-3-15,-3 3-1 0,7 9 1 16,-7 10 2-16,4 0 2 16,-1 9 1-16,1 3 3 15,-1-2 1-15,1-4 3 16,3-3 1-16,-4-4-1 16,4-2 1-16,1-6-9 15,2-1 0-15,1-3-53 16,3-12-21-16,0-3 39 15,-4-17 18-15</inkml:trace>
  <inkml:trace contextRef="#ctx0" brushRef="#br0" timeOffset="79687.92">6001 15150 288 0,'-7'13'110'0,"7"-10"-86"0,0-3-9 0,0 0-8 15,0 6-18-15,0-3-5 16,0-3-8-16,0 0 0 16,0 6 13-16,0-2-7 0,-7-4-1 15,3 0 20-15,1 0 7 16,-4 0 15-16,3 0 6 15,4-4-2-15,-7 4 1 16,3-6-14-16,4 6-5 0,0 0-9 16,4 0 0-16,3 0 0 15,-3 0 0-15,3 0-3 16,0 0 2-16,0 0-1 16,0 10 0-16,-4-4-7 15,1 6-4-15,-1 4-9 16,-3 3-3-16,0 0-5 15,0 12 1-15,0-3-41 16,0 1-17 0,0-11 45-16</inkml:trace>
  <inkml:trace contextRef="#ctx0" brushRef="#br0" timeOffset="80273.17">6269 14517 320 0,'-7'6'121'0,"7"3"-95"0,0 1-6 0,3-1-9 16,1 7-12-16,-1 3-2 15,1-1-3-15,3 11 1 16,-7 5 3-16,3 1-4 0,5 2 0 15,-8-2-2-15,0 6 2 16,0-4 2-16,0 1-1 0,-8-4-1 16,5 1 1-16,3-13 3 15,-7 3 1-15,7-6 3 16,0-4 3-16,0-5-4 16,0-10-1-16,7 0 0 15,4-10 0-15,-1-5 0 16,8 2 0-16,3-12 0 15,0 9 2-15,0-2-1 16,0-1-1 0,1 3 1-16,-1 7-1 0,3 6 0 15,-9-4 0-15,2 7 0 16,1 0 0-16,0 10-3 16,-1-4 2-16,-6 13-1 15,3-4 0-15,-11 7 0 16,4 0 0-16,-3 0 0 0,-4-6 0 15,-4 3 2-15,-3 0 0 16,-3-4 0-16,-1-2 0 16,-3-1-3-16,-4-9 2 15,1 7 7-15,-1-10 4 16,1-3 3-16,-1-4 3 16,0-2-7-16,11-7-3 15,-3 4-10-15,10-4-3 16,10-3 4-16,-6-6 1 15</inkml:trace>
  <inkml:trace contextRef="#ctx0" brushRef="#br0" timeOffset="90618.77">21780 5018 108 0,'8'0'41'0,"-5"0"-32"0,1-6 26 0,-4 6 10 16,0 0-2-1,0 0-1-15,0 0-10 0,0 0-3 16,0 0-16-16,0 0-3 0,0 0-3 15,0 0-6-15,3 6 0 16,-3 4-6-16,0-1 1 16,-3 10-3-16,-1-3 2 15,-3 2 3-15,0 11 1 16,0-10 1-16,0 6 0 16,-4 0 0-16,4-7 0 15,0 11 0-15,0-14 0 16,0 1-5-16,0-3-1 15,0 2-6-15,0-5-3 0,0-1-2 16,3-6-3 0,1 4 5-16,-1-1 4 0,1-6 4 15,-1-6 2-15,1 6 0 16,-1-7 1-16,1 4-4 16,-1-3-2-16,1 3 9 15,3-7 7-15,3-5 4 16,1 5 2-16,-1 1 5 15,1-1 1-15,-1 1-3 16,1 3-1-16,-4-4-8 16,0 10-2-16,0-3-9 15,-4 6-4-15,-3 7-2 16,0-1 1-16,0 1 6 16,0 5 2-16,0 1 2 15,0-4 0-15,0 4 0 0,3 0 0 16,1-4 4-16,-1-2 2 15,1 5 4 1,3-5 4-16,0-4-4 0,3-3 0 16,1 4-4-16,3-7-1 15,0 0-6-15,3-7-1 16,1-2-81 0,0-7-36-16,3-3 60 15</inkml:trace>
  <inkml:trace contextRef="#ctx0" brushRef="#br0" timeOffset="91488.48">20228 5539 212 0,'4'-10'79'0,"3"7"-61"0,-4 3 12 16,1 0 2-16,3-6-13 15,0 6-3-15,0-9-7 16,0 6-4-16,4-7-2 16,-4 4-3-16,0-4 1 0,3 4-4 15,1-3 2-15,0 9 1 16,-1-10 0-16,4 1 0 16,4 0 0-16,3-1 0 0,0 1 2 15,7 2-1-15,-6 4 2 16,-1-3-2-16,3-3 2 15,1 6-2-15,3-4 2 16,4 4-4-16,0-3 0 16,3 0 1-16,4 2 0 15,-4-2 0-15,1 6 2 16,-5-3 1-16,-2-3 3 16,-5 6-1-16,-3 0 2 15,-3 0-4-15,-4 0 0 16,0 0-1-16,-3 0-2 15,-4 0-2-15,0 0 1 16,0 0-4-16,0 6 1 0,0-3-5 16,0 3-1-16,0-2-6 15,0 2-3-15,-3-6-44 16,-4 0-19-16,-4 6 42 16,-3-12 20-1</inkml:trace>
  <inkml:trace contextRef="#ctx0" brushRef="#br0" timeOffset="92509.28">20486 5090 148 0,'-4'-25'57'0,"8"22"-44"0,-1-12 21 0,-3 5 7 15,4 1-7-15,-1-1-2 16,-3-5-12-16,0 5-5 15,0-9-8-15,0 4-5 0,0 5-1 16,0-2-1-16,0 2 0 0,4 4 2 16,-4-3 1-16,0 9-10 15,3-7-3-15,1 7 5 16,-4 0 2-16,3 7 3 16,1-1 2-16,0 3 1 15,-1 4 1-15,1 6 0 16,-1-4 2-16,-3 14-5 15,0-14-1-15,0 10 0 16,-3-3 2-16,-1 3-6 16,1 4-1-16,-5-4-5 15,1 0-1-15,4-6-3 16,-4-1 1-16,3-2 2 16,1-3 2-16,-1-4 10 15,1-3 6-15,3-6 3 16,0 0 4-16,0-6-9 0,0 6-3 15,3-9-20-15,1 9-8 16,-1-10 0 0,1 1 3-16,-1-1 15 0,-3 4 9 15,4 3 18-15,-4 3 8 16,0-6 2-16,0 3 0 16,0 3-12-16,0 0-3 15,-4 0-10-15,1 0-3 16,-1 0-12-16,-3 0-3 15,-3 0-22-15,-4 0-7 16,-1 0-8-16,-2 0-1 16,3 0 28-16,3-7 15 0,1 7 28 15,3 0 10-15,-1 0 14 16,1 0 6 0,4-3-4-16,-1 3-3 0,4 0-12 15,0 0-4-15,0 0-9 16,4 0-2-16,6-6-7 15,1 6-3-15,0 0 0 16,-1 0 1-16,4 0-3 16,0 0 0-16,-3 0 1 15,0 0 0-15,-4 0-5 16,0 6 1-16,0 4-2 16,-4-1-2-16,1 16-2 15,-4-3 1-15,0 0-2 16,-4 0 2-16,4-6 3 15,0-7 3-15,0 7 9 0,0-13 3 16,0-3 11-16,0-3 7 16,7-13-7-16,4-3-5 15,7-9-19-15,13-3-10 16,15-7-15-16,18 4-5 16,10-1-4-16,3 7-1 15,-6 0 19-15,-8-10 8 16</inkml:trace>
  <inkml:trace contextRef="#ctx0" brushRef="#br0" timeOffset="107326.61">16379 1406 124 0,'0'0'49'0,"0"0"-38"0,4 0 28 0,-4 0 9 16,0 0-8-16,0-10-3 16,0 10-10-16,0 0-3 15,0-3-13-15,0-3 0 0,0-3 0 16,0-1-6-16,0 1-1 0,0-10-2 15,0 3-2-15,0-2-2 16,0-8-1-16,-4 1 2 16,4-3 0-16,-3 0 3 15,-1 3 1-15,-3 3 1 16,0 0 0-16,-3 3 2 16,-1 10 1-16,-3 6-8 15,0 3-4-15,0 3-13 16,-4 6-6-16,1 10 15 15,-5 3 6-15,1 0 4 16,0 3-1-16,-4 13-2 16,1-7 1-16,-1 7 3 15,4-10 3-15,3 6-2 16,4-9-2-16,3 7-5 0,4-7-2 16,4 3-4-16,6-3 1 15,4-6-2-15,8 0 0 16,2-4 3-16,4 1 5 15,4-3-3-15,3-7 2 16,1-6-3-16,2-6 0 16,1-13-1-16,0 3 0 15,0-3 0-15,-1-9 2 16,-3 3-1-16,1-6 2 16,-5-1 9-16,-2 1 7 15,-5 0 8-15,-3 2 5 16,-3 11-1-16,-4 2 0 0,-4-3-3 15,-3 16-3-15,-3-10-9 16,-1 13-5-16,-3 13-5 16,0-10 1-16,-3 16-1 15,-1-3 0-15,1 2 2 16,2 1 0-16,1 6-3 16,4-6 2-16,-1 9-1 15,4-9 0-15,0 6 4 16,4-6 1-16,3 3-10 15,4-9-5-15,3-4-1 16,0 7 0-16,3-16-87 16,1 0-38-1,0 0 70-15</inkml:trace>
  <inkml:trace contextRef="#ctx0" brushRef="#br0" timeOffset="108272.17">16937 725 176 0,'0'0'66'0,"0"0"-52"0,3 0 30 16,-3 0 11-16,0 0-13 15,0 0-3-15,0 0-15 16,0 0-4-16,0 0-12 16,0 0-3-16,0 0-1 0,0 0-5 15,7 0 1-15,0 10-5 16,1-1-1-16,-1 10-2 16,3 6 0-16,-3-6-4 0,0 15 0 15,0 4-1-15,-3 6 3 16,-4 3 1-16,-4 3 3 15,1-3 6-15,-4-6 2 16,-4 3-5-16,1-6 0 16,-1-4 1-16,0-3 3 15,1-6-5-15,3 1 1 16,0-8 1-16,3-8 3 16,1 9-5-16,-1-13 1 15,4-3-4-15,0-3 0 16,4 0-1-16,3-3 2 15,0-3-1-15,3-4 2 0,4 7 1 16,4-6 2-16,0-4 1 16,3 4 1-16,4-1-3 15,3 1 0-15,0-1 4 16,0 1 3-16,-3 6 3 16,3 3 1-16,-7-6 0 15,4-1 2-15,-4 7-5 16,0 0-3-16,-3 0-8 15,0 7-1-15,-4-1-4 16,-4 3 2-16,-3 4 5 16,-3 3 2-16,-4-4 4 15,-4 4 3-15,-6 9 2 16,-1 0 1-16,-3-3-4 16,-3 6-1-16,-5-6-1 15,1 0-2-15,0 0 1 0,-4-9 1 16,1-4 1-16,-1 7 1 15,-3-13 0-15,0-3 2 16,-1-3-1-16,5-7 0 16,-1-5 8-16,4 5 6 15,3-9-1-15,4 4-1 16,3-4-3-16,4 0 1 16,0 3-10-16,0-3-3 15,4 10-18-15,-1 0-6 16,1 2 11-16</inkml:trace>
  <inkml:trace contextRef="#ctx0" brushRef="#br0" timeOffset="109385.27">17928 1406 196 0,'4'-10'74'0,"-4"10"-58"0,3-9 5 16,-3 6-1-16,4-3-10 15,-4-4-3-15,0 1-4 16,0-7 0-16,-4-3-2 16,1 4 2-16,-1 2 2 0,-3-6 4 15,0 4 2-15,0-1 1 16,-4 7 0-16,-3-4-11 0,0 7-3 15,-3-4-1-15,-1 10 1 16,-3-6 1-16,0 12 1 16,-1-6 2-16,1 7 3 15,0-4 0-15,3 6 0 16,1 1-3-16,-1 5 1 16,1-5-2-16,-1 8-1 15,-3 8-2-15,3-8-1 16,0 17-3-16,4-7 1 15,4 10-2-15,-1-7 0 16,4 0 1-16,4-5 2 16,3 2 4-16,3-6 2 0,4 0 6 15,4-7 3 1,3-5 0-16,0-1 1 16,4-9-2-16,-1 0 1 0,8 0-4 15,-4-9-2-15,7-7-2 16,1-3-3-16,-5-6-4 15,4 3 0-15,-3-3 0 16,0 0-1-16,-4-3 4 16,-3 3 0-16,-1-4 3 15,-3 17 3-15,-3-4 4 16,0 7 2-16,-4-7-3 16,0 13 0-16,-4-3-3 15,-3 6 0-15,4 9-1 16,-1 1 0-16,1-4 0 15,-4 6 2-15,3 1-3 16,4-1 0-16,0 4 3 0,4-3 3 16,3 2-6-16,0 4-2 15,0-3-3-15,0-4 0 16,1 4-7-16,-1-6-2 16,0-10-91-1,0 0-39-15,-11-13 73 16</inkml:trace>
  <inkml:trace contextRef="#ctx0" brushRef="#br0" timeOffset="111111.07">14189 801 224 0,'-4'-13'85'0,"4"4"-66"0,0 2 36 16,4 7 12-16,-4 0-14 15,0-9-6-15,0 9-30 16,0 0-10-16,0 0-5 15,0 0-2-15,0 0 0 0,7 9-3 16,0-2 2-16,3 5 3 16,1 4 3-16,0 3-20 0,-1-4-9 15,1 4 5-15,-1 16 5 16,-3-7 9-16,0 10 3 16,-3 6 2-16,-4-1 0 15,0-5 2-15,0 6 1 16,0-10-1-16,0 4-2 15,0-13 1-15,0 3-1 16,0-3 0-16,0-6 0 16,0-3-3-16,4 0 2 15,-1-4-4-15,1 4 1 16,-1-7 0-16,1 7-1 16,3-7 1-16,0 4 3 0,3 3 0 15,1-13 3-15,3 6-1 16,0 4 2-16,4-10 2 15,-1 6 2-15,5-9-1 16,-5 10 1-16,-3-10-4 16,0 0-2-16,-3 0-9 15,0 0-3-15,-4 6-95 16,-7-3-44 0,0 6 76-16</inkml:trace>
  <inkml:trace contextRef="#ctx0" brushRef="#br0" timeOffset="111566.55">14873 1434 268 0,'0'0'101'0,"0"-3"-78"0,4 6 24 0,-4-3 7 0,0 0-19 16,0 0-5-16,0 6-18 15,-4-6-5-15,1 10-5 16,3-4-2-16,0 7 1 0,0-7-10 16,0 3-4-16,3 1 4 15,1-1 5-15,-4 10 1 16,3-10 1-16,-3 7 0 16,4 3-2-16,-4 0-6 15,0-1-4-15,0 8-6 16,0-8 0-16,0-2-7 15,0 0 0-15,0-7-48 16,0-6-20-16,0-3 49 16,0-9 23-16</inkml:trace>
  <inkml:trace contextRef="#ctx0" brushRef="#br0" timeOffset="112243.24">15512 1252 288 0,'0'-6'110'0,"3"12"-86"0,-3-6-11 15,0 0-9-15,0 0-121 16,4 0-48 0,-8 16 83-16</inkml:trace>
  <inkml:trace contextRef="#ctx0" brushRef="#br0" timeOffset="112389.31">15473 1509 312 0,'0'4'115'0,"-4"5"-89"0,4-9-6 0,4 9-8 16,-4 1-112-16,-4-1-44 15,1 7 72-15,-4-7 36 16</inkml:trace>
  <inkml:trace contextRef="#ctx0" brushRef="#br0" timeOffset="113587.6">20987 860 276 0,'3'10'104'0,"-3"-10"-81"0,7 9 7 0,-3 0-3 0,3-2-13 16,0 2-3-16,0 1-4 16,0-7-2-16,0 9-3 15,0 1-2-15,0-4 1 0,0 7-6 16,0 3-1-16,0 15-8 16,-3 4-2-16,-4 6 2 15,0 6 1-15,-4-9 5 16,1 9 3-16,-4-3 3 15,3-13 1-15,1 4 1 16,-1-7 2-16,1-2 3 16,3-11 2-16,0-2-1 15,3-3-1-15,4-4-3 16,0-3 1-16,0-6-2 16,4 0-1-16,0 0 1 15,3-6-1-15,0 3-3 0,0 3 2 16,4-6 1-16,-1-4 0 15,1 10-5-15,-1-9 1 16,1 6 0-16,0-4-1 16,-4 1-12-16,0 3-4 15,-3-3 11-15,-1 6 5 16</inkml:trace>
  <inkml:trace contextRef="#ctx0" brushRef="#br0" timeOffset="114146.93">21477 1528 208 0,'-3'0'79'0,"6"0"-61"0,-6 0 19 16,3 0 4-16,-4 0-15 15,1-6-4-15,-1 6-11 16,4 0-5-16,0-9-3 16,0 5-5-16,0-2 1 0,0 6 1 15,4-3 0-15,3 3-5 16,0 0 1-16,3 0 0 16,1 0 2-16,-1 3 1 15,4 3 1-15,1-2 0 0,-1 5 0 16,-4-3 0-16,1 4 0 15,-1-7-3-15,-2 3 0 16,-1-3-7-16,-4 10-2 16,-3-4 0-16,-3 4 0 15,-8 2 2-15,-3 4 1 16,-4 0 1-16,-3 6 2 16,3 3-1-16,-3-3 2 15,7 0 1-15,0-3 2 16,3-3 5-16,4-3 6 15,4-7 8-15,3 7 4 16,3-7-4-16,4-5-2 0,4 8-7 16,0-12-3-16,3 3-5 15,3-3 0 1,1 0-5-16,0 0 1 0,-1 6-11 16,4-6-3-16,1-6-81 15,-5 6-35 1,4-15 69-16</inkml:trace>
  <inkml:trace contextRef="#ctx0" brushRef="#br0" timeOffset="114433.89">21936 1531 244 0,'7'7'93'0,"0"-7"-72"0,7 0 18 0,-3 0 5 16,-1 0-19-16,1 0-6 15,3-7-16-15,3 4-5 16,5-3 1-16,-1-7-18 0,0 4-4 15,-3-4-51-15,-1 10-21 16,-3-12 49-16,-3 5 23 16</inkml:trace>
  <inkml:trace contextRef="#ctx0" brushRef="#br0" timeOffset="114668.75">21826 1309 272 0,'7'0'104'0,"4"-3"-81"0,7 6 7 16,-8 3-3-16,4-6-20 15,4 0-3-15,7-6-23 0,6-4-10 16,8 1-73-1,4-10-31-15,-1 3 68 16,4 4 33-16</inkml:trace>
  <inkml:trace contextRef="#ctx0" brushRef="#br0" timeOffset="115359.61">22916 1469 308 0,'25'0'115'0,"-14"0"-89"15,3 0 8-15,-7-10-4 0,0 10-18 16,0-9-7-16,-3-1-17 15,-1 4-5-15,-3-6 9 16,0-14-5-16,-3 14-1 0,-5-10 1 16,-2 0 2-16,-4 6 9 15,-4 1 3-15,1-4 3 16,-5 9 0-16,1 1 0 16,-4 6 0-16,1-10-7 15,-1 13 0-15,0 7-12 16,1 2-6-16,-1 0 14 15,-3 17 7-15,7-8 4 16,-1 11 1-16,8-11 1 16,0 7 1-16,4 4-3 0,6-4-3 15,4 0-3-15,4-6 1 16,6-4 1-16,1-2 2 16,3-13-1-16,4 0 2 15,6 0-2-15,1-19 2 16,3 3-7-16,0-2-1 15,1-11-3-15,-1-5 2 16,-3-1 2-16,-1 7-1 16,-3 0-3-16,-3 3-2 15,-4 6 5-15,-3 3 4 16,-4 13 8-16,0-3 4 0,-7 6-2 16,0 9 0-16,0 4-5 15,0 9-1 1,0-6-1-16,3 2 1 0,4 1-4 15,0 6-2-15,4-9-3 16,3-4 1-16,0 7-2 16,4-9 0-16,0-1-1 15,3 4 0-15,-4-10-42 16,1 6-18-16,0-9 34 16,-4 0 17-16</inkml:trace>
  <inkml:trace contextRef="#ctx0" brushRef="#br0" timeOffset="115973.43">23287 907 260 0,'0'7'99'0,"3"-7"-77"0,1 0 13 0,-4 0 3 15,3 3-20-15,4-3-7 16,1 6-10-16,-1 3-3 16,3 10 1-16,1 0-13 0,-4 16-4 15,0-1-3-15,-4 10-3 16,1 0 3-16,-4 3 0 0,-4-3 7 16,1 6 6-16,-1-12 5 15,-3-10 2-15,0 0 5 16,4-6 5-16,-1-10 4 15,1 4 4-15,-1-6-7 16,4-10-1-16,4-7-7 16,3-2-4-16,3-1-6 15,4 1-2-15,1-7-4 16,-1 13 1-16,3-6 5 16,1 3 4-16,0 6 3 15,-1 0 1-15,1 0 0 16,-4 6 2-16,0-3-3 15,0 6 0-15,-3 4 1 0,-1-4 2 32,-3 4-1-32,0 3-5 0,-7-4 0 15,-3 4 0-15,-4 3 2 16,-4-4-4-16,-3 4 2 16,-7 0-7-16,-4 6-1 15,1-6-6-15,-1 6-2 16,0-13 4-16,1 1 2 15,-1-10 15-15,4-3 9 16,3-3 12-16,4-10 9 16,3 1-10-16,4-13-4 15,4 0-17-15,3-3-7 16,3-1 3-16,4-5 1 16</inkml:trace>
  <inkml:trace contextRef="#ctx0" brushRef="#br0" timeOffset="116701.25">24049 1387 200 0,'3'0'74'0,"1"-3"-58"0,-4 3 25 0,3-6 8 15,-3-1-18-15,0 4-5 16,-3-3-23-16,-4-3-9 15,-4-4 3-15,-3-3-17 0,-3 10-4 16,-5-3-4-16,-6 6 0 16,-4 3 7-16,1 0 5 15,-1 3 9-15,0 6 6 16,0 4 6-16,1 9 2 16,2-4 1-16,5 4 2 15,3 7 4-15,3-4 1 16,7 3-6-16,4-3-1 0,7-3-4 15,7 3-1-15,4-6 1 16,7 0 0 0,3-4 0-16,3-12 2 0,5-6-3 15,2-6 0-15,5-10 10 16,-1-3 3-16,0-6-5 16,-3-7-4-16,0 4-4 15,-1-3 0-15,-2-4-2 16,-5 7 2-16,-2-4-2 15,-8 16 2-15,0 0 0 16,-4 10 1-16,-6 0-2 16,-1 9-2-16,-3 6-2 15,0 6-1-15,-3 4-1 0,-1 6 0 16,1 0 0-16,3 0 3 16,0 0-2-16,3 0-1 15,1 3 0-15,3-6 0 16,4 0-2-16,-1-4 1 15,8 1-15-15,-4-7-6 16,4 4-82 0,-4-4-36-16,3-2 74 15</inkml:trace>
  <inkml:trace contextRef="#ctx0" brushRef="#br0" timeOffset="117297.68">24592 1425 188 0,'21'-3'71'0,"-14"3"-55"0,4 0 31 16,-4-7 11-16,0 4-18 15,0-3-7-15,-3-7-23 16,3-9-6-16,-4 10-3 16,-3-13-4-16,0 0 2 0,-3 6 3 15,-1 0 1-15,1 0-1 16,-4 4 1-16,-4-4-2 15,-7 9-1-15,-3 4-4 16,-4 6-2-16,-3 6-8 16,-3 4-4-16,-1 9 1 15,4 6 2-15,-1 3 9 0,8-9 5 16,4 6 6-16,2 0 4 16,5 0-2-16,3-3-2 15,3-3-2-15,8-4 0 16,3 4 0-16,3-3 1 15,5-7 0-15,2-6 2 16,4-3-3-16,4-3 0 16,0-3-3-16,3-3-1 15,0-13-6-15,0-3 0 16,1-13-8-16,-1 7-3 16,-3-7 3-16,-1 3 4 15,-6 10 8-15,-4 13 4 16,-3-7 5-16,-4 10 3 0,-4 2 2 15,-3 14 1-15,-7 5-6 16,0 7-2-16,-4 6-4 16,1 3-1-16,3-3 1 15,0 4 0-15,3-11 4 16,4 4 5-16,0 0-3 16,4-6-1-16,3-7-5 15,3 1 0-15,1-1-9 16,3 1-4-16,4-4-29 15,-1 3-10-15,1-9 27 16,3 0 13-16</inkml:trace>
  <inkml:trace contextRef="#ctx0" brushRef="#br0" timeOffset="118001.2">25008 772 272 0,'4'0'101'0,"-1"0"-78"0,1 0 17 0,-4 0 3 15,0 0-17-15,0 0-2 0,0 0-5 16,0 0-3-16,4 7-8 15,-1 2-5-15,1 1 0 0,3 8-2 16,0 11-1-16,0 14 3 16,0-8 0-16,0 18-19 15,0 1-7-15,-4 2 1 16,1-3 2-16,-4 1 3 16,3-1 3-16,-3-9 3 15,0-3 2-15,0-10 3 16,0-6 4-16,0 3-1 15,0-12-1-15,0-7-8 16,0 1-3-16,0-10-25 16,4-10 2-1,0 4 1-15,6 3 21 16,-3-3 9-16,4 3 14 16,-1-4 6-16,1 4 2 0,3 3 4 15,0 0-9-15,0 0-3 16,0 0-9-16,4 3-3 15,-4 4-1-15,4-4 2 16,-1 6-1-16,1 4 1 16,-4-1 7-16,0 4 3 15,-7-4-1-15,-3 4 2 16,-4 3-4-16,-11-3-2 16,-3 2-9-16,-7 1-3 15,-4 6-12-15,-6-6-3 16,-5 0 3-16,1 0 1 0,-4-4 8 15,0 4 4-15,4-9 10 16,3-4 5-16,4-3 9 16,7-3 5-16,3-3 13 15,4-13 4 1,4-9-16-16,6-3-9 0,4 0-54 16,4-7-21-16,6 7 32 15,4 3 18-15</inkml:trace>
  <inkml:trace contextRef="#ctx0" brushRef="#br0" timeOffset="118842.07">26039 1368 288 0,'-4'-9'110'0,"4"9"-86"0,-4-6 11 16,1-4-1-16,-4 10-17 15,3-9-2-15,-6 9-9 16,-4-10-4-16,-4 4-1 16,0-3-8-16,-3-1 0 0,-3 1-8 15,-1-1-1-15,0 7-2 16,0-3-2-16,1 3 5 15,-1 3 1-15,0 3 6 16,1 3 3-16,-1 7 7 16,0 3 6-16,1-4 0 15,2 13 3-15,1 0-4 0,4 3 1 16,2 10-7-16,5-3-3 16,3-1-2-16,3 1 3 15,4-10 2-15,0 3 2 16,4-9 3-16,3 0 3 15,3-1 2-15,5-8 3 16,2-4-3-16,1-12 1 16,3 3-3-16,-3-13 0 15,-1 3-5-15,1-9-3 16,0-6-3-16,-1 3 1 16,4-3-1-16,-3 6 0 15,0-3 0-15,-4 0 0 16,0 9 2-16,-4 4 0 15,1-4-3-15,-7 6 0 0,-1 7 4 16,1-3-1 0,-4 6 0-16,7 6-2 15,-7-3-1-15,3 13-1 16,1-3 0-16,-1 2 3 16,1 4 2-16,3 6 0 15,0-6 2-15,0 16 0 16,0-17 3-16,4 11-1 15,3-11 0-15,3-2-3 16,5 3 1-16,2-13-4 16,8-3 0-16,-4-6-56 15,0-3-25-15,-6-16 42 16,-15 0 20-16</inkml:trace>
  <inkml:trace contextRef="#ctx0" brushRef="#br0" timeOffset="134455.4">25844 8919 144 0,'0'0'55'0,"4"0"-43"15,-8 0 5-15,4 0 0 0,0 0-4 16,0 0 0-16,0 0 6 16,0 0 2-16,-3 0-10 15,3 0 9-15,-4 0 3 0,1 0 2 16,-1 0 0-16,1-3-10 16,-1-3-4-16,-3 6-6 15,4-6-2-15,-1 2-1 16,1-2 1-16,-1-3-4 15,1-1-2-15,-1 1 2 16,4-10 0-16,-3 3 1 0,3 4 0 16,0-13 0-16,0 0 2 15,0-3-3-15,0-7 0 16,3 1-1-16,1-4-2 16,3-6 0-16,3 0 3 15,4-3 0-15,0 0 1 16,4 3-3-16,0 3 2 15,3-3 1-15,4 7 0 16,3 2 0-16,4 7 0 16,3 0-3-16,14 0 0 15,1 3 2-15,10 0 2 16,3 6 0-16,4 3 2 16,0 7-2-16,0-1 2 0,0 1-2 15,-3 9 2-15,-1 0 0 16,-3 0 3-16,-7 9-1 15,0 1 2-15,-4-1-2 16,-6 7 0-16,-1 3-3 16,-3-1 1-16,-4 7-4 15,-7 4-2-15,-3 5-3 16,-4 1 1-16,-3 12-2 16,-4 3 2-16,-7-3 1 15,0 6 2-15,-7 0 1 16,-3-9 1-16,-1 3 0 15,-3-3 2-15,0-9-3 16,-4 2 0-16,1-2-1 16,-4 3 0-16,-4 2 0 0,0-2-2 15,-3-4 0 1,-7 4 3-16,0 3-2 0,-4-4-1 16,4 1 0-16,3-7 3 15,0-2 2-15,1-1 2 16,-1-3-4-16,0-6 1 15,1 0 0-15,-1-1 0 16,0 1-9-16,1-3-2 16,-5 0-5-16,1-4-1 15,0-2-1-15,3-1 1 16,-3 4 0-16,7-10 1 16,0-3 6-16,0 0 4 15,3 0 4-15,4 0 1 0,3-10-2 16,1 4 2-16,3-3-1 15,3-1-2-15,0 1 0 16,4-1 0-16,4-8 0 16,3 2 0-16,4 3 3 15,-1-2 2-15,4-1 4 16,0 7 4-16,4-1 5 16,0 1 1-16,-1 6 0 15,1-7 4-15,0 4 0 16,-4-3 3-16,-4 9 1 15,1-7 3-15,-4 7-3 16,-7 0 0-16,0 0-10 16,-4 0-5-16,-3-3-14 0,-3 3-4 15,-4 3-6 1,-4-3-3-16,-3 7 6 16,3-7 3-16,-3 9 12 0,3 0 6 15,1-2 1-15,-1 2 2 16,4-6-2-16,7 7 0 15,3-4-3-15,8 3-1 16,3 1-1-16,4-1 0 16,3 0 4-16,3 1 3 15,1 6-2-15,3-7 2 16,0 10-4-16,4-4-2 16,0 4-2-16,-1-3-3 15,5-4 1-15,-1 4-1 16,-3-6 0-16,-1-7 2 0,1 3-1 15,-4-6 2-15,-3 0-9 16,-1-6-91 0,-10-4-35-16,-14 1 65 15,-10-10 35-15</inkml:trace>
  <inkml:trace contextRef="#ctx0" brushRef="#br0" timeOffset="135642.51">27361 7640 124 0,'4'-6'49'0,"0"6"-38"0</inkml:trace>
  <inkml:trace contextRef="#ctx0" brushRef="#br0" timeOffset="136767.37">27407 7615 88 0,'4'3'33'0,"-4"-3"-26"0,3 6 14 0,-3-6 3 16,0 0-4-16,0 3-1 15,0 4 2-15,0-7 3 16,0 9 8-16,0-9 4 15,0 0-19-15,0 0 4 0,0 0 2 16,0 0 1-16,0 0 3 16,7 0-6-16,0 0-3 15,-3 0-4-15,3 0 6 16,0-9-5 0,-3 2 3-16,-1-2 1 15,1 6-13-15,-1-7-3 16,1 4-4-16,-1-3-1 15,1-1 2-15,-4 1 0 16,0-1 0-16,-7 1 0 16,0 0 0-16,-4-1 2 15,1 1 1-15,-1-4-8 16,0 4-2-16,1-1 2 16,-1 1 0-16,4 0 0 15,0-1 4-15,0 1 0 16,0-1 3-16,0 4-1 15,3-3-1-15,1 9 1 16,-1-3-1-16,1-4 0 16,-1 7 0-16,1-3-3 15,-1-3 2-15,1 6-1 16,-1-3 0-16,1-3 2 16,-1 6 0-16,1-7 0 15,-1 4 0-15,1-3 0 0,-1 6 0 16,0-3-3-1,1-4 2-15,-4 7-1 0,0 0-2 16,0 0 0-16,-4 7 3 16,1-4-2-16,-1 3-1 15,-3 4 3-15,0-4 2 16,0-3 0-16,3 6-1 16,-3 1 1-16,3-1-1 15,1 1 0-15,-1 5 2 16,1-5-1-16,-1 5-1 15,1-2 1-15,2 3-1 16,-2 2-3-16,3-2 2 0,0 3 1 16,3 0 0-16,1 9 0 15,3-3-3 1,0-6 2-16,0 6 1 16,3-6 0-16,1 6 0 15,10 12-3 1,-4-21 0-16,1-3-1 15,0 2 3-15,3-8 2 16,0-4 2-16,3-3 1 16,5-3 0-16,2-7-2 15,5-5-2-15,-1-1 1 16,0-3-1-16,-3-6-3 16,-1 3 0-16,1-9 2 0,-4 9 0 15,0-3 1-15,-3 0 2 16,-4 3-1-16,0-4-1 15,-3 8 1-15,-1-1 1 16,-2-3-1-16,-1 9-1 16,0-2 3-16,0 5 0 15,-4 4 1-15,-3 3 0 16,0-3 0-16,0 6 2 16,0 6-5-16,0 3-1 15,0 1-2-15,-3 8 0 16,-1-2 2-16,4 3 0 15,0 0-3-15,4 6 2 16,-1-6 3-16,1 9 1 16,3-3-1-16,0-6 1 15,0 6-2-15,0-6-1 0,4-4-2 16,-1-2-1-16,1 3-5 16,3-7 0-16,0-3-47 15,0-6-18-15,0-6 37 16,-3-10 18-16</inkml:trace>
  <inkml:trace contextRef="#ctx0" brushRef="#br0" timeOffset="142023.23">24529 10729 304 0,'0'0'115'0,"3"3"-89"0,-3-3 1 16,0 0-4-16,0 0-9 16,0 0 0-16,0 0-6 15,0 0-3-15,0 0-2 16,-3 6-7-16,-4-3 0 0,0-3-9 15,-4 6-2-15,0 4-1 16,-3-1 2-16,-3 7 8 16,-1-4 3-16,0 4 5 15,-3-6 3-15,-7 5 2 16,0-2 3-16,-8-4-3 0,1 7-2 16,-4-7-5-16,-3 1-2 15,-7-1-4 1,3 1 1-16,-4 5 1 0,-3-5 2 15,-3 5 1-15,-4-2 3 16,0-4-1-16,0 1-1 16,0 2 1-16,-3-9-1 15,-1 7 0-15,1-10 2 16,-1 6-1-16,1-6 2 16,3 0 0-16,-7-6 1 15,0 6-2-15,0-10-2 16,0 1-4-16,0 0-2 0,7 2-2 15,0-2 0-15,-4 6 5 16,1-7 1-16,6 1 2 16,4-4 2-16,4 4 1 15,-1-4 3-15,8-2-3 16,0-4-2-16,3 3-3 16,4-3-1-16,3 1 2 15,0-8 0-15,-3 8-4 16,3-7-1-16,4 6-6 15,0 0 0-15,3 3 4 16,0 7 4-16,4-1 9 16,7 1 5-16,0 0 1 15,3 6 3-15,1-4-3 16,3 4 1-16,0-3-9 16,3 6-2-16,1-10-3 15,-1 10 0-15,1-6-3 0,-1 6 1 16,0-3 0-16,4-3 2 15,-3 6 1-15,-1-3 3 16,1 3-3-16,-1 0 0 16,1 0 1-16,-1 0 0 15,1 0 0-15,3 0 0 16,0 0 0-16,0 3 2 16,0-3-3-16,-4 9-2 15,4 7-1-15,-3 3 3 16,-1-1 0-16,4-2 1 15,0 3 2-15,0 0 3 16,0 0 4-16,0 3 2 0,0-10-1 16,0 7-1-16,0-3-5 15,0-7-1-15,4 7-8 16,-1-7-4-16,1-6-4 16,-1 3-2-16,1 4 1 15,-4-10 3-15,0 0 7 16,0 0 4-16,-4 0 7 15,4-6 4-15,-3 2-4 16,-1-11 1-16,1 5-3 16,-1-8 2-16,1-1-2 15,-1-6 2-15,-3 6-2 16,0-6 2-16,0-3-4 16,0 2 0-16,0 8-3 15,0-11-3-15,3 11-5 0,1-1 0 16,6-3-1-1,4 9 3-15,7-2 4 0,1 5 1 16,6 7 3-16,7-3 1 16,4 6 3-16,-1 6 1 15,8-3-1-15,0-3 1 16,3 6-2-16,1-2 0 16,3-4-3-16,-4 6-2 15,-3-3-43-15,-4 3-21 16,-3-3 32-16,-15-3 16 15</inkml:trace>
  <inkml:trace contextRef="#ctx0" brushRef="#br0" timeOffset="142849.29">22998 11274 308 0,'0'0'115'0,"3"0"-89"0,1 3-6 0,-4-3-6 15,7 7-13-15,0-7-3 16,3 6-2-16,1-3 0 0,-1 3 3 16,1 4 0-16,3 2 1 0,-3 4-3 15,13 37-3 1,-16-24 2-16,-8 11-3 16,-4 1 0-16,-3-6-3 15,-4 5-1-15,1-8-1 16,-1-7 2-16,4-6 10 15,-3-1 5-15,2-11-5 16,5-7 1-16,3 0-1 16,3-10 0-16,8-5-3 15,7-4 2-15,3 0 5 16,7 0 2-16,0 3 0 16,4 7-1-16,3 0-1 15,4 9 0-15,-4 3 0 16,-3 9 0-16,-4 1-2 0,1-4 1 15,-5 10-7-15,-2-3 1 16,-5-1-8-16,-3-2-1 16,0 3 0-16,-7 2 0 15,-7 1 7-15,-7 0 2 16,-3 6 7-16,-8-6 2 16,-7-3 9-16,-3 2 2 15,-7 1 0-15,0-9 2 16,-4-1 1-16,0-3 2 15,0-6 1-15,8-6 1 16,-1 3-2-16,4-6-2 16,3-7-15-16,0-9-5 15,4 3-47-15,3-13-22 16,1-2 36-16,-1 2 16 0</inkml:trace>
  <inkml:trace contextRef="#ctx0" brushRef="#br0" timeOffset="180083.02">10022 3868 20 0,'0'0'11'0,"0"0"-9"0,0 0 0 15,4 0-1-15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4.48276" units="1/cm"/>
        </inkml:channelProperties>
      </inkml:inkSource>
      <inkml:timestamp xml:id="ts0" timeString="2020-09-28T10:38:03.5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8149 7920,'0'0,"18"0,-1 0,1 0,0-18,-1 18,1 0,0-17,-1 17,1 0,0 0,17-18,0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30:01.5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2611 5080 0,'17'0'94,"1"0"-16,-18-18-78,-18 1 16,18-1-1,0 0 1,-17 1-1,-1-1 1,-17 1 0,17-1 15,0 0-15,1 18-1,-19 18 1,1 0-1,18-1 1,-19 18 0,19 1-1,-1-36-15,18 35 16,-18-17-16,18 17 16,18 0-1,0-17 1,-1-1-1,19 1 1,-1-18 0,0-18 15,0-17-15,1 0-1,-1-18 1,-17 18-1,-18 17-15,17 0 16,-34 18-16,17-17 16,0 34 31,17-17-32,-17 36 1,0-1-1,-17 18 1,17-18 0,17-17 15,1-36-15,35-35-1</inkml:trace>
  <inkml:trace contextRef="#ctx0" brushRef="#br0" timeOffset="883.12">2875 4710 0,'18'0'62,"-18"17"-62,0 1 16,0 35 0,0 0-1,0-36-15,0 36 16,0-17-16,-18 16 15,1 19 1,17-18 0,0-18-1,0-17 17,-18-18 14,18-18-46,18 18 16,-1-35 0,1 0-1,17 17 1,0 0 0,1 1-1,-19 17 1,19 0-1,-1 17 1,-18-17 0,1 36 15,-18-19-15,-35 19-1,0-1 1,-1 0-1,19-35-15,-36 35 16,35-35 0,0 0-16,1-17 15,-18-19 1,17 1 0</inkml:trace>
  <inkml:trace contextRef="#ctx0" brushRef="#br0" timeOffset="3066.73">3528 5098 0,'17'0'31,"-17"-18"1,0 0-1,-17 1-16,17-1 1,-18 18 0,0-18-1,-17 18 1,18-17 0,-1 34-1,-17-17 1,17 18-1,-17 35 1,17-18 0,18 1 15,0 16-15,18-16-1,-1-19 1,1-17-1,17-17 1,18-19 0,0 1-1,-35 0 1,17 0 0,-35 17-16,0 0 15,-18 1 32,18 34-31,-17-17-16,34 18 31,-17 0-31,18 17 16,-18-17-16,18-1 15,-18 1 1,17-1-1,1-17 1,17-17-16</inkml:trace>
  <inkml:trace contextRef="#ctx0" brushRef="#br0" timeOffset="3684.17">3792 4727 0,'0'18'0,"0"-1"16,18 1-1,-18 0 1,0 52-1,-18 1 1,18 35 0,-17-36-1,-1-17 1,18-18 0,18-35 15,-1-52-16,1 16 1,17 1 0,1 0 15,-19 35-31,18-18 16,-17 36-16,0-18 15,-1 35 1,1-17-1,-18 35 1,-18-18 0,18-18-16,-35 1 15,17 0-15,-34-1 16,-1-17 0,17-17-1,19-1 1,17-35-1,17 36-15,1-19 16</inkml:trace>
  <inkml:trace contextRef="#ctx0" brushRef="#br0" timeOffset="4432.98">4427 5133 0,'-17'0'0,"34"-18"16,-17 1 0,0-1-16,0 0 31,-17-17-15,-1 17-1,0 18 1,1-17-1,-18 34 1,17 1 0,0-18-16,1 35 15,-1-17-15,0 17 16,1 18 0,17 0-1,17-18 1,1-17-1,-18 0-15,35-36 16,-17 18 0,0 0-16,17-53 31,-18 0-15,19 0-1,-1 0 1,-35 36-16,18-1 15,-36 18 17,18 18-32,0-1 15,-18 19 1,36-1 0,-18 18-1,18-18 1,17-17-1,0-36 1</inkml:trace>
  <inkml:trace contextRef="#ctx0" brushRef="#br0" timeOffset="5049.83">4727 4692 0,'0'18'16,"0"-1"-16,0 1 15,0-1-15,0 54 16,-17 0-1,17 34 1,-18-16 0,0-36 15,1-18-15,-1-53 15,36 1-16,17-19 1,0 1 0,-17 17-1,17 1 1,0 17 0,-17 0-16,0 17 15,-18 1-15,17 0 16,19 17-1,-36-17 1,-18 34 0,-17-34 15,17-18-31,-17 35 16,17-35-16,-35 0 15,36-17 1,-1-1-1,0-17-15</inkml:trace>
  <inkml:trace contextRef="#ctx0" brushRef="#br0" timeOffset="6100.72">5468 5133 0,'18'0'16,"-18"-18"-16,-18 1 16,18-1 15,-18 18-16,18-18-15,-17 1 16,-18-1 0,17 18 15,-35 18-15,18-18-1,-18 35 1,17 18-1,19-18 1,-1 0 0,36 1-1,-1-1 1,19-17 0,-19-18-16,1-18 15,0 18-15,17-35 16,18-18-1,0 0 1,-18 0 0,-17 18 15,-18 17-15,0 36-1,0 17 1,0 0-1,0 1 1,0-19-16,17 1 16,1-1-16,-18 1 15,18-18-15,17-18 16</inkml:trace>
  <inkml:trace contextRef="#ctx0" brushRef="#br0" timeOffset="6683.22">5786 4692 0,'0'0'0,"0"18"16,-18-18-16,18 35 15,0 35 1,-18 1 0,1 52-1,-1-34 1,0-36 0,18-36-16,-17 18 15,17-52 16,17-1-15,-17 1-16,18-36 31,35 0-15,-35 53-16,17-18 16,-18 18-16,1 0 15,35 18 1,-35-1-1,-1 36 1,-34-17 0,-1-1-1,-53 0 1,19-35 0,-19-18-1,36 18 1,35-17-1,-18-36 1</inkml:trace>
  <inkml:trace contextRef="#ctx0" brushRef="#br0" timeOffset="9016.49">2487 6103 0,'0'-18'47,"0"1"-16,0-1-16,-18 0 1,1 18 0,17-17-16,-18 17 15,1 0-15,-1-18 16,-17 18 0,-1 18-1,19-18 1,-1 17-16,-17 1 15,35 0 1,-36 17-16,19 18 16,17-35-1,35 70 17,-17-53-17,17-17 1,0-54-1,18-16 1,-17-19 0,-1 36-1,0-18 1,-35 70 31,-18-17-32,18 18-15,0 17 16,-17 18 0,34-17 15,-17-19-15,18-17-1,0-17-15</inkml:trace>
  <inkml:trace contextRef="#ctx0" brushRef="#br0" timeOffset="9616.87">2681 5803 0,'18'18'32,"-18"-1"-17,0 1-15,0 53 32,0-1-17,-36 18 1,36-70-16,-17 53 15,17-54-15,-18 1 16,36-18 15,-18-18-31,17 1 16,-17-1-16,18 0 16,-18 1-16,18-1 0,-1 0 15,1 18-15,53-35 31,-54 35-15,1 35 0,-18 1 15,-35 17-15,-1-18-1,-17 0 1,18-17-1,-18-1 1,36-17-16,17-17 0,-36-18 31,54-1-15,17 1 0</inkml:trace>
  <inkml:trace contextRef="#ctx0" brushRef="#br0" timeOffset="10082.91">3069 6103 0,'0'-18'15,"-17"18"1,-1 0 31,0 0-32,1 18-15,-1-18 16,-17 53 0,17-18 15,0 18-15,36-18-1,0-17 1,17 0-1,0-1 1,1-17 0,34-17-1</inkml:trace>
  <inkml:trace contextRef="#ctx0" brushRef="#br0" timeOffset="11016.55">3581 6191 0,'0'-17'15,"17"17"-15,-17-18 16,0 0 0,0 1-1,0-1 1,-35 0 0,17 1-1,1 34 1,-36 1-1,18 0 1,-1 35 0,19 17 15,-1-17-15,18 0-1,35-35 1,-35-1-16,18-17 15,0 0-15,17-35 16,18-18 0,0-17-1,-18-1 1,-17 71-16,-18-35 16,17 35-16,-17-18 15,-17 36 16,17-1-15,0 1-16,0 35 31,0 0-15,17-36-16,1 19 16,17-36-1</inkml:trace>
  <inkml:trace contextRef="#ctx0" brushRef="#br0" timeOffset="11599.57">3810 5856 0,'0'0'0,"0"18"15,18 17 1,-18 0 0,0 18 15,-18 35-15,18-17-1,-18 17 1,18-53-1,0-52 17,18-1-17,0-52 1,17 34 0,-17 19-16,17-1 15,-18 18-15,19-18 16,-19 36-1,1 0 1,-18 35 0,0 0 15,-18-53-31,1 52 16,-1-52-16,0 18 15,-34-18 1,-1-18-1,35 1 1,0-36 0,36 53-1,0-53-15</inkml:trace>
  <inkml:trace contextRef="#ctx0" brushRef="#br0" timeOffset="12049.49">4286 6085 0,'-17'0'0,"17"-17"0,-18 17 16,0-18 15,1 18-15,17 18-16,-18-1 15,-17 1 1,0 53-1,17-18 1,36 17 15,-1-52-15,1-1-16,17-17 16,-17 0-16,-1 0 15,19-17 1,-19 17-1,1-18-15</inkml:trace>
  <inkml:trace contextRef="#ctx0" brushRef="#br0" timeOffset="13233.49">4745 6209 0,'0'-18'16,"0"1"15,17 17-31,-17-18 0,0 0 16,-17 1 15,-1-19-15,1 36-1,-1 0 1,0 0 0,1 0-16,-1 18 15,0-18-15,1 35 16,-1 1-1,-35 17 1,53-1 0,0-16-1,0-19 1,35 1 0,-35 0-16,18-36 15,17 18 1,18-53-1,0 0 1,-18 0 0,-17 0-1,-18 36 1,-18 17 15,18 17-31,-17 1 16,17 35-1,0 17 1,35-17 0,-17-53 15,35-17-31</inkml:trace>
  <inkml:trace contextRef="#ctx0" brushRef="#br0" timeOffset="13799.34">5027 5838 0,'0'0'0,"0"18"15,0 70 16,0-35-15,-35 53 0,17-35-1,-17 17 17,0-35-17,35-36 1,17-34-1,1-1 1,0 0 0,-18 1-16,52-36 15,-34 53-15,17-18 16,-17 1 0,17 17-1,1 17 1,-54 36-1,0 0 1,1-18 0,-19-17 15,1 0-15,-18-36-1,36 0 1,-1 18-16,18-35 15,35-35 1</inkml:trace>
  <inkml:trace contextRef="#ctx0" brushRef="#br0" timeOffset="14279.53">5450 6156 0,'-17'-18'31,"-1"18"-15,1 0-1,-1 18 1,0-18 0,-17 35-1,0 1 1,17-1 0,18 35-1,0-52 1,18 17-1,35-35 1,-18 0 0,18-17 15,-36 17-15</inkml:trace>
  <inkml:trace contextRef="#ctx0" brushRef="#br0" timeOffset="18050.3">2522 7232 0,'0'-18'16,"-17"18"0,17-17-1,0-1 1,-18 0 15,0 1-15,18-1-16,-17 18 15,-18-18 17,-1 36-17,1-18 1,17 18-16,1-18 15,17 17-15,-18-17 16,0 18-16,-17 35 16,17-18 15,18 0-15,0-17-16,36 53 31,-36-54-31,53 1 15,-36-18 1,-17-18-16,53 1 16,0-36-1,0 0 1,-18-18 0,-35 36-1,0 17 1,0 36 15,-17-18-15,17 35-16,0 1 31,0-19-31,17 18 16,-17-17-16,0 0 15,18-1 1,0 1-1,-1-36 1</inkml:trace>
  <inkml:trace contextRef="#ctx0" brushRef="#br0" timeOffset="18632.73">2769 6932 0,'0'18'16,"-17"-1"-16,17 19 31,0 34-15,0-52-16,-18 35 15,18-36-15,0 36 16,-35 35 0,17-52-1,0-19 1,36-17 15,-18-17-31,35-19 16,-17 1-1,35-18 1,0 36 0,0-1 15,0 18-15,-53 18-1,0 17 1,-18 0-1,0 0 1,-34 18 0,-1-35-1,17-18 1,1-18 0,0-17-1</inkml:trace>
  <inkml:trace contextRef="#ctx0" brushRef="#br0" timeOffset="19766.83">3351 7302 0,'0'-17'16,"0"-1"0,0 1-1,-17-1 1,-1 0 0,0-17-1,1 35 1,-18 0-1,-1 35 1,19 1 0,-19 16 15,1 19-15,35-36-1,18 18 1,-1-53-1,19-17 1,17-19 0,-53 19-16,35-36 15,-18 35-15,1-17 16,0 17 0,-1 1-1,-17 34 32,0 1-31,0 17-16,18 0 31,-18 18-15,18-53-1,-1 0-15</inkml:trace>
  <inkml:trace contextRef="#ctx0" brushRef="#br0" timeOffset="20066.34">3581 6985 0,'0'18'0,"0"-1"15,0 1 1,-18 52 0,18-17 15,0-35-31,-18 88 16,18-89-16,-17 19 15,-1 17 1,18-18-1,18-70 17</inkml:trace>
  <inkml:trace contextRef="#ctx0" brushRef="#br0" timeOffset="20316.45">3669 7214 0,'18'0'0,"-1"0"15,36 18 1,-35 0-1,-18 17 1,-18 18 0,0-18 15,-34 0-15,-19-17-1,53-18-15,1 0 16,-1 0-16,0-53 31,54 18-15</inkml:trace>
  <inkml:trace contextRef="#ctx0" brushRef="#br0" timeOffset="20833.31">3933 7267 0,'0'-17'31,"0"-1"31,-17 18-46,17 18 0,-18-18-1,1 0 16,17 17-31,-18 1 16,-17-1 0,17 36 15,18 0-15,18-17-1,-1-1 1,1-35-16,35 0 15,-36 0-15,19-18 16,-1 1 0</inkml:trace>
  <inkml:trace contextRef="#ctx0" brushRef="#br0" timeOffset="21832.72">4480 7338 0,'18'0'32,"-18"-18"-17,0 0 1,0 1-1,-18 17-15,18-18 16,-35 1 0,0 17 15,-1 17-15,1 18-1,-18 18 1,36 0-1,-1 0 1,36 0 0,-1-35-1,36-36 1,0-35 0,-18 0-1,18-17 1,-35 34-1,0 19-15,-18-1 16,0 36 31,0-1-31,0 19-1,0-19-15,0 1 16,0 0-16,0-1 0,35 19 15,-18-19 17,19-34-32</inkml:trace>
  <inkml:trace contextRef="#ctx0" brushRef="#br0" timeOffset="22349.81">4727 7020 0,'0'18'16,"0"17"0,0 0-1,0 36 1,0 17-1,-17-35 1,-1 18 0,18-36-1,0-53 17,18 1-32,17-19 15,0 1 1,36-18-1,-36 53 1,18 0 0,-35 35 15,-1 1-15,-34-1-1,-19 18 1,-17-18-1,0 1 1,0-36 0,18-18-1,18-53 1</inkml:trace>
  <inkml:trace contextRef="#ctx0" brushRef="#br0" timeOffset="23516.6">5380 7391 0,'18'0'15,"-18"-18"16,0 0-15,0 1 0,-18-1-1,0 0 1,1 18 0,-19 0-1,1 18 1,17 0-1,-35 35 1,36 17 0,17-17 15,0-35-31,0-1 16,53 1 15,0-71-16,0 0 1,0-17 0,-18 34-1,0 1 1,-35 17 0,-18 36 15,18 0-16,-17-18-15,17 35 16,0 18 0,17-18 15,1-17-15,0-18-1,17-18-15</inkml:trace>
  <inkml:trace contextRef="#ctx0" brushRef="#br0" timeOffset="24066.54">5715 7003 0,'0'17'15,"0"1"-15,0 0 16,0 52 0,-18 1 15,18 17-15,-35-18-1,17 1 1,1-18-1,17-71 17,17 1-17,1-19 1,35-17 0,0 18-1,0 17 1,0 18-1,-18 18 1,-35 17 0,-18 18 15,1 0-15,-54-17-1,18-19 1,0 1-1,18-36 1,17-17-16</inkml:trace>
  <inkml:trace contextRef="#ctx0" brushRef="#br0" timeOffset="25231.32">6227 7426 0,'17'0'31,"18"0"32</inkml:trace>
  <inkml:trace contextRef="#ctx0" brushRef="#br0" timeOffset="25399.35">6385 7408 0,'18'0'62,"17"0"-46</inkml:trace>
  <inkml:trace contextRef="#ctx0" brushRef="#br0" timeOffset="25575.42">6632 7426 0,'18'0'16,"17"0"15</inkml:trace>
  <inkml:trace contextRef="#ctx0" brushRef="#br0" timeOffset="25717.04">6897 7426 0,'0'0'0,"-18"0"31</inkml:trace>
  <inkml:trace contextRef="#ctx0" brushRef="#br0" timeOffset="28850.04">3087 9278 0,'0'-18'63,"17"18"-63,-17-17 31,0-36 0,0 18-15,-17 17 0,-1 18-1,1-18 1,-19 18 0,19 0-16,-19 18 15,19 0 1,-1-1-16,-17 19 15,0-1 1,-1 35 0,19-34 15,17-19-31,17 36 16,-17-35-16,18-1 15,0 1 1,34-18-1,-16-18 1,-1-17 0,-17 18-16,35-54 15,-36 53-15,1-17 16,17 0 0,-35 0-1,0 17 16,0 36 1,0-1-17,-18 1 1,18 17 0,-17 18-1,17-18 1,0-17-16,17 0 15,1-18 1,0 0-16,-1-18 16,19-35-1</inkml:trace>
  <inkml:trace contextRef="#ctx0" brushRef="#br0" timeOffset="29615.98">3404 8908 0,'0'0'0,"0"17"62,0 1-62,0 0 16,0-1-16,-17 36 15,17-35-15,0 70 16,-18-53 0,18 1-16,-18 52 31,18-53-15,-17-17-16,34-36 46,-17 0-30,18 1 0,0-19-1,17 1 1,0 18 0,-35-1-16,35 0 15,-17 18 1,0 0-16,17 18 15,-17-18 1,-1 35 15,-17 0-15,0-17-16,-17 35 16,17-35-16,-36-1 15,1 36 1,-18-18-1,18-17 1,17-36-16,-17 1 16,17 17-16,1-18 15,-1 18 1,-17-53 0</inkml:trace>
  <inkml:trace contextRef="#ctx0" brushRef="#br0" timeOffset="31199.74">3704 8978 0,'0'-17'16,"18"34"124,-18 1-140,17-18 16,1 35-1,0 18 1,-1 0 0,-17-18-16,-17 36 15,17-36 1,-18 0-16,0 36 16,-17 17-1,0-53 1,35-17-16,-18 0 15,18-36 17</inkml:trace>
  <inkml:trace contextRef="#ctx0" brushRef="#br0" timeOffset="31966.23">2699 9049 0,'0'-18'16,"-18"18"-1,0 18 63,1-1-78,-1 1 16,18 0-16,-35 35 16,17 0-1,1 35 1,34-18 0,-17-34-16,36 34 15,-19-52-15,18 35 16,18 0-1,-35-36 1,0-17 15,-1 18-31</inkml:trace>
  <inkml:trace contextRef="#ctx0" brushRef="#br0" timeOffset="32731.54">4057 8731 0,'-18'0'47,"18"18"-47,0 0 15,-17-1 1,17 1-16,-18-1 16,0 54-1,1-36 1,17-17-16,-36 0 15,36-1 1,-17 1-16,17-53 63</inkml:trace>
  <inkml:trace contextRef="#ctx0" brushRef="#br0" timeOffset="33049.69">3933 8714 0,'0'0'0,"18"17"47,-18 1-31,18 0-16,-18-1 15,17 18 1,1 18 0,-18 0 15,18-17-15,-36-19-1,18 1 1,0-36-1</inkml:trace>
  <inkml:trace contextRef="#ctx0" brushRef="#br0" timeOffset="33333.03">3881 8908 0,'17'0'47,"1"0"-47,-18-18 16,35 18 0,18 0-1,-35 0 1,-1 0-16,19 0 15,-19 0-15,19 0 16,-1-18 0</inkml:trace>
  <inkml:trace contextRef="#ctx0" brushRef="#br0" timeOffset="35052.14">4128 9402 0,'0'-18'63,"17"18"-17,1 0 1,-36 0 391,36 0-360,-1 0-62,1 18-1,17-18 1,18 0-1,0 0 1,-18 0 0,1 0 15,-54 0 47</inkml:trace>
  <inkml:trace contextRef="#ctx0" brushRef="#br0" timeOffset="35434.66">4251 9278 0,'0'18'78,"18"-1"-78,-18 1 16,0 17-1,0 18 1,0 0 0,0-18-1,0 1 1,0-19-1</inkml:trace>
  <inkml:trace contextRef="#ctx0" brushRef="#br0" timeOffset="36549.18">4868 9137 0,'0'0'0,"0"18"78,-17-1-62,17 1-1,-18 0-15,0 34 16,1 19-1,17-18 1,0 0 0,17 35 15,-17-70-31,18 17 16,0-35-16,-18 18 15,17-1 1,1 1-1,0-18-15</inkml:trace>
  <inkml:trace contextRef="#ctx0" brushRef="#br0" timeOffset="37215.96">5203 9278 0,'0'-18'16,"0"1"-16,0-1 16,-17 1-1,-1 17 16,1-18-15,-1 36 0,-17-18-1,17 17 1,-17 36 0,-1 0-1,1-18 1,35 18-1,18-35 1,-1-1 0,1-17-1,35-35 17,0 0-17,0-36 1,-18 36-1,0 0 1,-17 17 0,-36 36 15,1-1-15,17 1-16,-18 17 15,18 18 1,0-17-1,0-19-15,18 1 16,-1-18 0,1-35-1</inkml:trace>
  <inkml:trace contextRef="#ctx0" brushRef="#br0" timeOffset="37799">5450 9013 0,'0'18'32,"18"0"-32,-18 17 15,0 0 1,0 54-1,-18-37 1,1-34 0,-18 70 15,35-70-31,-18 0 16,18-36-1,18 18 1,-1-18-1,18-35 1,1 36 0,-19-1-16,36 0 15,-35 1 1,0 17-16,17 17 16,-18 1-1,1 17 1,-36-17-1,18 0-15,-35 17 16,35-17 0,-35-1-1,0 1 1,-18-1 0,17-34-1,19-1 1,-1-17-1,53 0 1</inkml:trace>
  <inkml:trace contextRef="#ctx0" brushRef="#br0" timeOffset="38232.9">5891 9225 0,'-17'0'15,"-1"0"-15,0 0 31,1 0-15,17 18 0,-35-1-1,-1 36 1,19-17 0,-1 17-1,36-18 1,-18-18-16,0 1 15,17 0 1,1-18-16,17-18 16,0 0 15,-17 1-31</inkml:trace>
  <inkml:trace contextRef="#ctx0" brushRef="#br0" timeOffset="39366.44">6050 9084 0,'-18'0'0,"18"-18"16,-17 1 46,34 34-15,1-17-31,-18 18-1,53 17 1,-35 18 0,-1 35-1,-17-17 1,0-53-16,-17 52 15,17-52-15,-36 35 16,1-18 0,17-17-1,1-1 1,-18-17-16</inkml:trace>
  <inkml:trace contextRef="#ctx0" brushRef="#br0" timeOffset="39884.16">6473 8925 0,'0'-17'0,"0"34"47,-17-17-47,-1 18 16,1 0-1,-1 17 1,0-35-16,-17 53 15,17-36-15,18 1 16,-53 35 0,36-35-1,17-1 1,0-34 0,0-1-16,17-17 15</inkml:trace>
  <inkml:trace contextRef="#ctx0" brushRef="#br0" timeOffset="40166.4">6315 8943 0,'0'18'63,"0"-1"-48,0 1-15,17-18 16,-17 35 0,18 18-1,0-35 1,-18-1 0,0 1-1,-36 0 16</inkml:trace>
  <inkml:trace contextRef="#ctx0" brushRef="#br0" timeOffset="40482.61">6227 9031 0,'17'18'31,"1"-18"-15,-1 0-16,1 0 16,0 0-16,17 0 15,-17 0-15,-1 17 16,19-34-1,-1 17 1,0 0 0,-35-18 15</inkml:trace>
  <inkml:trace contextRef="#ctx0" brushRef="#br0" timeOffset="42020.16">6685 8608 0,'0'17'110,"18"-17"-95,-18 18-15,17 0 16,1 17-1,0-35-15,-18 53 16,0-35 0,17 17-1,1 35 1,0 1 0,-18-18-1,0 35 1,0-53-16,0 18 15,-18-17-15,18-1 16,-35 53 0,-1 0-1,-16 18 1,34-71-16,-17 18 16,17-35-16,0-1 0,-17 19 15,-18 17 1,35-18-1,-17 0 1,18-35 15,-1-17 32</inkml:trace>
  <inkml:trace contextRef="#ctx0" brushRef="#br0" timeOffset="43182.9">2540 8590 0,'-18'18'63,"18"-1"-47,0 1-16,-35 35 15,0 18 1,0 34-1,-1-34 1,1 35 0,17-18 15,18-53-31,0 53 16,0-35-16,18 53 15,0 0 1,35 17-1,17 1 1,-35-54 0,-17-34-16,35 17 15,-53-36-15,53 19 16,-36-1 0,19-35-1,-19 0 1,-17-18-1</inkml:trace>
  <inkml:trace contextRef="#ctx0" brushRef="#br0" timeOffset="44126.85">7250 8502 0,'-18'18'63,"0"-1"-48,1 1-15,-1 17 16,-53 18-1,1 18 1,35-36 0,17-17-16,0-1 15,18 1-15</inkml:trace>
  <inkml:trace contextRef="#ctx0" brushRef="#br0" timeOffset="44482.89">7020 8520 0,'0'-18'16,"18"36"31,0-18-32,-1 17 1,1 36 0,-1 0-1,19 0 1,-19-18-1,1 1 1,-36-36 31</inkml:trace>
  <inkml:trace contextRef="#ctx0" brushRef="#br0" timeOffset="44918.71">6914 8661 0,'18'0'31,"0"0"-15,-1 0-16,19 0 31,69 0-15,-34-18-1,17 18 1,-70 0-16,52-18 15,-52 18-15,-18 18 47,-18-18-47,1 0 32</inkml:trace>
  <inkml:trace contextRef="#ctx0" brushRef="#br0" timeOffset="47150.6">12083 9225 0,'0'-17'0,"0"-1"16,0 0 0,0 1-1,0-1 1,-18 18-1,18-18 1,-18-17 0,1 17-1,-19-17 1,1 17 0,0 1-1,-18-1 1,53 1-16,-18 17 15,-52-18 1,-1-17 0,18 35 15,18 0-15,-18 0-1,-17 0 1,17 0-1,0 17 1,0-17 0,-35 18-1,52 0-15,1-18 16,0 17-16,-124 18 31,141-17-31,-70 17 16,0-17-1,35 17 1,-35 1 0,53-19-1,-54 36 1,54-35-16,-35-1 16,-1 19-1,-52 34 1,34-17-1,-16-18 1,69-17-16,-52 35 16,70-35-16,-70 17 15,0 0 1,17 0 0,-70 1-1,53-1 1,-35 0-1,87-17-15,-87 17 16,70-35 0,-53 35-16,0-17 31,-17 0-15,-1-1-1,19 1 1,87-18-16,-53-18 15,36 18-15,-35 0 16,-1 0 0,-17-17-1,-18 17 1,35-18 0,36 18-16,-53 0 15,53-18-15,-36 18 16,-17-17-1,0-1 1,17-17 15,18 17-15,36 1-16,-36-1 16,53 0-16,-18 18 15,-17-17 1,35-1-1,0 36 64,17-18-79,1-18 0,17 18 15,36-18 1</inkml:trace>
  <inkml:trace contextRef="#ctx0" brushRef="#br0" timeOffset="47803.84">7708 9596 0,'18'0'15,"-36"0"63,1 0-62,-1 0-16,0 0 16,1 0-16,-36 17 15,35-17-15,-17 0 16,-18 0-1,-18 18 1,54-18 0,-19 0-1,19 0-15,-1 0 0,0 0 16,36 17 62,0-17-62,-18 18-16,17 0 15,1-1 1,17 36 0,1 0-1,-1 0 1,-17-53-16,17 53 15,-18-35 1,1-1-16,0 1 31,-36-18 32,-17 0-32</inkml:trace>
  <inkml:trace contextRef="#ctx0" brushRef="#br0" timeOffset="51794.89">15240 9507 0,'18'0'0,"-18"-17"31,17 17 32,-34 0 15,17 17-78,-18-17 16,0 0-1,1 18 1,-1 0 0,-17-1-1,0 1 1,17 0-1,0-18 17,18 17-17,0 1 1,18-1 0,0-17-1,-18 18 1,35-36-1,18 18 1,-18-17 0,0 17-1,-17 0 1,-36 0 31,1 0-32,17 17-15,-18-17 16,-17 0 0,-1 18 15,19-18-31,-18 18 16,17-18-16,0 0 15,-17-18 1,17 18-1,1-18 1,-1-17 0,0 35-1,18-17 1,-17 34 78,-19 1-79,-69 35 48</inkml:trace>
  <inkml:trace contextRef="#ctx0" brushRef="#br0" timeOffset="57949.13">14799 9684 0,'-18'0'187,"1"-18"-155,-1 0-17,18 1-15,0-1 16,0 1-1,-18-54 1,18 36 15,0 17-15,0-17 0,18 17-1,-18 1-15,0-1 16,0 0-16,18 1 15,-36 17 1,18-18 0,-18 18 62,18 18-63,0 17 17</inkml:trace>
  <inkml:trace contextRef="#ctx0" brushRef="#br0" timeOffset="58482.75">14852 9895 0,'0'18'15,"-18"-18"17,1 0 15,34 0-47,-17-18 0,0 1 46,18 17-30,-36 0 31</inkml:trace>
  <inkml:trace contextRef="#ctx0" brushRef="#br0" timeOffset="59899.53">14605 9666 0,'-18'18'47,"18"-1"0,0 1-31,-17 0-1,-1 17 1,-17 0 0,17 0-1,-17 1 1,17-19 0,1 1-1</inkml:trace>
  <inkml:trace contextRef="#ctx0" brushRef="#br0" timeOffset="60465.7">14393 9596 0,'0'0'0,"18"0"31,-36 17 16,18 1-16,-17-1-15,-19 1-1,36 0-15,-35-18 16,0 17-16,17 1 15,-35-18 1,0 0 0,0-18-1,18 18 1,18-35 0,17 17-1,0 1 1,17-1-1,1-17 1,-1 0 15</inkml:trace>
  <inkml:trace contextRef="#ctx0" brushRef="#br0" timeOffset="60732.98">14146 9366 0,'0'0'0,"18"-17"31,0 17-16,-18-18-15,35 18 16,0-18 15,-17 18-15,17 0-16</inkml:trace>
  <inkml:trace contextRef="#ctx0" brushRef="#br0" timeOffset="61665.6">13829 9472 0,'18'0'47,"-18"18"-32,17-18 1,-17 17-1,18 1 1,-1-18 0,-17-18 31,-17 18-47,-1-17 15,1 17 1,-1 0-1,0 17 17,1 1-1,17 0-15,-18-1 15,0-17-16,1 18-15,-1 0 32,0-36-17,1 18 1,-1 0-16,18-18 16,-18 18-16,18-17 15,-17 17 1,-1 17 62,1 1-62,17 0-1,-36-1 1,1 1-1,0-1 1,17-17-16,-17 0 16,0 18-16,17-18 15,-35 0 1,35-18 0</inkml:trace>
  <inkml:trace contextRef="#ctx0" brushRef="#br0" timeOffset="63032.59">13229 9701 0,'0'-17'15,"-17"17"1,-1-18 15,18 0-15,0 1-1,18-1 1,-18 1 0,17-1-16,1-17 31,17-1-15,0 19-1,-17-1 1,17 18-1,-17 0 1,0 18 0,-1-1-1,1-17 1,-36 18 0,1 17-1,-19-17 1,1 0-1,0-1 1,17 1 0,0-1 15,-17 1-15,0-18-1,35 18-15,-18-1 16,18 1-1,-17-18-15,17 18 16,-18 17 0,18-17-1,0-1 1,18 1 0,-1-18-1,1 0 1,-18-18 15,0 1 16,-18 17-31,1 0 15,17-18-16,-18 36 1,0-18 0,1 17-1,-1-17 1,0 18 0,1-1-1,-1 1 1,1-18-1,17 18-15,0-1 16,0 1 0,0 0-1,0-1 1,-18 1 0,18 0-1,0-1-15,0 1 16,0 0-16,0 17 15,0-18 1,0 19 0,-18-19-1,18 19 1,0-19 0,0 1-16,18-18 15,-18 18-15,0-1 16,0 1 15,0-1 0,0 1 1,18-53-1</inkml:trace>
  <inkml:trace contextRef="#ctx0" brushRef="#br0" timeOffset="63732.54">13229 9084 0,'-17'0'0,"17"-18"16,0 36 46,0 0-46,0-1-1,0 1 1,0 0-16,0 35 16,0-36-16,0 18 15,0 18 1,-18 0 0,18 0-1,0-35-15,18 35 31,-18-36-15,-18-34 31</inkml:trace>
  <inkml:trace contextRef="#ctx0" brushRef="#br0" timeOffset="64175">13335 9225 0,'-18'0'110,"18"-17"-95,18 17 17</inkml:trace>
  <inkml:trace contextRef="#ctx0" brushRef="#br0" timeOffset="64579.91">13511 9172 0,'0'18'47,"0"-36"93,0 36-93</inkml:trace>
  <inkml:trace contextRef="#ctx0" brushRef="#br0" timeOffset="86405.64">17445 5733 0,'-18'0'47,"1"0"-1,17 17-46,-18-17 16,18 18-16,-18 0 31,1 17-15,17-18 0,17 19-1,1-1 1,0-17-1,-1 17 1,1-35-16,-36 18 16,18-1-16,-17 1 15,-1-1 1,0 1 0,1 0-1,17-36 48,17 36-48,1-18 1,-18 17 0,18 19-1,-18 17 1,0-18-1,0 0 1,-18 0 0,18-17-1,0 0 1,0-1 0,0 1-1</inkml:trace>
  <inkml:trace contextRef="#ctx0" brushRef="#br0" timeOffset="87065.93">17762 5980 0,'0'-18'16,"-17"0"-16,17 1 15,-36 17 1,19 0 15,-18 0-15,17 17 0,0 1-16,1 0 0,-19 34 31,19-16-16,34-1 1,1-35 0,17 0-1,36-35 1,-18-18 0,-18 18-1,-17-1 1,-18 19-1,0-1 1,0 36 15,-18-1-31,18 19 16,0-19-16,0 18 16,0 1-1,35-1 1,-17-17-1,0-36 1,17 0-16</inkml:trace>
  <inkml:trace contextRef="#ctx0" brushRef="#br0" timeOffset="87582.3">18062 5697 0,'0'0'16,"0"-17"0,0 34-16,18-17 15,-18 36 1,0-19-16,0 19 16,0-1-16,-35 88 31,17-87-16,0 16 1,1-52 0,34 0-1,-17-17 1,36-1 0,-1-17-1,18 35 1,-18 0-1,0 18 1,1 17 15,-36 0-15,-36 0 0,1-17-1,-53 17 1,35-52-1,18-1 1,-1 0 0,54-35-1</inkml:trace>
  <inkml:trace contextRef="#ctx0" brushRef="#br0" timeOffset="88048.64">18397 6085 0,'0'0'0,"0"18"16,-17-18 46,17-18-30,17 1-1,1 17-16,-18-18 1,18 36-16,-1-1 31,-17 1-15,0 0 0,-17-1-1,-19 36 1,19-35-1,-1 17-15</inkml:trace>
  <inkml:trace contextRef="#ctx0" brushRef="#br0" timeOffset="88648.64">18803 6085 0,'18'0'16,"-18"-17"-16,0-1 15,0 0 1,0-17 0,0 18-16,-18-1 0,18 0 15,-71-17 16,54 35-15,-18 18 0,-18 35-1,35-1 1,18-34-16,-18 35 16,1-53-16,34 35 15,-17-17 1,36 0-1,-1-36 1,18-35 15,-36 53-31,19-53 16,-19 35-16,19-17 16,-36 0-1,17 17 1,-17 36-1,18 0 1,-18-1 0,0 36-1,18-18 1,-1 1 0,1-19-1,17-34 1</inkml:trace>
  <inkml:trace contextRef="#ctx0" brushRef="#br0" timeOffset="89167.3">19103 5697 0,'0'0'0,"18"0"16,-18 18 15,0 17-15,0 18-1,-18 18 1,18-54-16,-18 54 16,18-53-16,-17 52 15,-1-35 1,18-52 31,18-1-47,-18 0 15,53-17 1,-36 18-16,18-1 16,18 0-1,0 18 1,-17 18-1,-19 17 1,-17 18 0,-35-18-1,-36 1 1,1-19 0,35-17-1,-1-17 1,36-19-1</inkml:trace>
  <inkml:trace contextRef="#ctx0" brushRef="#br0" timeOffset="89565.42">19614 5909 0,'0'0'0,"0"-18"16,-17 18-16,-1 0 15,1 18 1,-19 0 15,36-1-31,-53 36 16,53-35-16,-17 17 16,-1 0-1,36 1 1,-1-1-1,19-17 1,-19-18-16,19-18 16</inkml:trace>
  <inkml:trace contextRef="#ctx0" brushRef="#br0" timeOffset="90282.69">19844 5750 0,'0'-17'0,"17"-1"32,-17 0-32,18 18 31,-18-17-31,18 34 15,-1 1 1,1 0 0,0-1-1,-18 1-15,0 0 0,0 34 16,-36 19 0,1 35-1,35-53 1,18-18-1,-1-35 1,19-18 0,-36 1-1,-18 17 1,0 0 0,1 17-1,-1 1 1,18 0-16,-35 35 15,17-18 1,0 0-16,1 18 16,17-18 15,17 1-15,-17-19-1,-17-17 1,-1-17-16</inkml:trace>
  <inkml:trace contextRef="#ctx0" brushRef="#br0" timeOffset="90615.76">20320 5521 0,'18'0'0,"-36"-18"15,18 36 17,-18 0-17,1 52 1,-36-17-1,18-18 1,17-17-16,0 0 16,18-1-16,-17-17 15,34-35 17</inkml:trace>
  <inkml:trace contextRef="#ctx0" brushRef="#br0" timeOffset="90849.13">20214 5503 0,'0'0'0,"0"18"15,0 0 1,0-1 0,0 19-1,18-19-15,-18 1 0,0 17 16,35 53 15,-35-70-15,0 0-1,-18-36-15</inkml:trace>
  <inkml:trace contextRef="#ctx0" brushRef="#br0" timeOffset="91065.05">20144 5662 0,'17'0'16,"1"0"-16,0 0 15,17-18 1,35 1-1,-52 34 1,0-34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0:29.0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</inkml:definitions>
  <iact:action type="add" startTime="93510">
    <iact:property name="dataType"/>
    <iact:actionData xml:id="d0">
      <inkml:trace xmlns:inkml="http://www.w3.org/2003/InkML" xml:id="stk0" contextRef="#ctx0" brushRef="#br0">4269 6227 0,'-36'-18'4,"36"53"45,0-17-45,0-1 4,0 1 0,0 0-4,0-1 8,0 1-7,0 17-1,0-17 4,0 0-3,0-1 6,0 1-3,18-1 8</inkml:trace>
    </iact:actionData>
  </iact:action>
  <iact:action type="remove" startTime="97827">
    <iact:property name="style" value="instant"/>
    <iact:actionData xml:id="d1" ref="#d0"/>
  </iact:action>
  <iact:action type="add" startTime="97823">
    <iact:property name="dataType" value="strokeEraser"/>
    <iact:actionData xml:id="d2">
      <inkml:trace xmlns:inkml="http://www.w3.org/2003/InkML" xml:id="stk1" contextRef="#ctx0" brushRef="#br1">4269 6562 0,'0'-18'4,"17"-35"4,19 0 0,-19 18 0,1-18 1,-1 18-2,19-53 1,-36 35 1,0 17-4,17-34 3,-17 34 0,0 19 0,18-18 0,-18 17 9,0 0-1</inkml:trace>
    </iact:actionData>
  </iact:action>
  <iact:action type="add" startTime="97823">
    <iact:property name="dataType" value="strokeEraser"/>
    <iact:actionData xml:id="d3">
      <inkml:trace xmlns:inkml="http://www.w3.org/2003/InkML" xml:id="stk2" contextRef="#ctx0" brushRef="#br1">4269 6562 0,'0'-18'4,"17"-35"4,19 0 0,-19 18 0,1-18 1,-1 18-2,19-53 1,-36 35 1,0 17-4,17-34 3,-17 34 0,0 19 0,18-18 0,-18 17 9,0 0-1</inkml:trace>
    </iact:actionData>
  </iact:action>
  <iact:action type="add" startTime="102680">
    <iact:property name="dataType"/>
    <iact:actionData xml:id="d4">
      <inkml:trace xmlns:inkml="http://www.w3.org/2003/InkML" xml:id="stk3" contextRef="#ctx0" brushRef="#br0">3140 6932 0,'0'0'1,"0"-18"53,0 1-18,0-1-19,0 1 3,-18 17-17,18-18 9,-18 0 0,1 1 4,-1-1 0,1 18 4,17-18-12,-18 18-3,0 0 10,1-17-6,-1 17-2,0 0 5,1 0-3,-1 0 11,0 0-8,18 17-8,-17-17 7,-1 0 1,18 18-7,-17-18 6,-1 0 1,18 18-4,-18-18 0,18 17-4,-17-17 5,17 18-2,-18-18 5,18 18-8,-18-1 12,1 1-3,17-1 0,-18-17-6,18 18-3,0 0 12,0-1-4,0 1 4,0 0-1,0-1 9,18 1-8,-1-18-4,-17 18 8,18-18-16,0 0 8,-1 0 0,1 0 4,-18 17-12,18-17 0,-18-17 5,17 17-5,1 0 8,-1 0-5,1 0 1,0 0 5,-18-18-9,17 18 3,-17-18 5,18 18-8,0-17 4,-1 17 9,-17-18-10,18 18 1,0 0 1,-18-18-7,0 1 7,0-1 11,17 0-7,-17 1 2,0-1-3,18 18 0,-18-17-7,17-1 18,-17 0 13,0 36 45,0 0-62,-17-18-11,17 17-4,0 1 9,0-1-6,-18 1 2,18 0 2,0-1-3,0 1-4,-17-18 0,17 18 5,0-1-5,0 1 0,0 0 3,-18-18-3,18 17 4,0 1-4,0-1 0,0 1 4,0 0 1,-18-1-6,18 1 5,0 0-3,0-1-2,-17-17 5,17 18-4,0 0 1,0-1-1,-18 1 4,18-1 0,0 1 0,0 0-5,0-1 6,0 1-1,0 0 0,-18-1 0,18 1 7,0 0-3,0-1 0,0 1 12,0 0 16,0-36 48</inkml:trace>
    </iact:actionData>
  </iact:action>
  <iact:action type="add" startTime="104740">
    <iact:property name="dataType"/>
    <iact:actionData xml:id="d5">
      <inkml:trace xmlns:inkml="http://www.w3.org/2003/InkML" xml:id="stk4" contextRef="#ctx0" brushRef="#br0">3246 7426 0,'17'0'60,"-34"18"-32,17-1 0,-18-17-8,18 18-17,-18-18 13,1 18-7,-1-1 14,0-34 1,18-1-3,-17 18-10,17-18-7,0 1 17,0-1-4,0 0-2,17 18-3,-17-17-4,18 17 12,0 0-12,-18-18 12,17 18 13,1 18 5</inkml:trace>
    </iact:actionData>
  </iact:action>
  <iact:action type="add" startTime="105614">
    <iact:property name="dataType"/>
    <iact:actionData xml:id="d6">
      <inkml:trace xmlns:inkml="http://www.w3.org/2003/InkML" xml:id="stk5" contextRef="#ctx0" brushRef="#br0">3598 7514 0,'18'0'1,"-36"18"31,18-1-4,0 1-16,-17-18 12,17 18-21,0-1 13,-18-17-11,0 18 3,18 0 3,-17-18-6,17 17 3,-18-17-4,0 0 8,18 18-4,-17-18 0,17 18-4,-18-18 4,1 0-4,17 17 0,-18-17 0,0 0 5,18 18-2,-17-18-2,-1 0 3,0 0 7,18 17-11,-17-17 0,-1 0 5,18 18-1,-18-18-4,1 0-1,-1 0 5,1 0 5,-1 0-1,0 0-8,1 0 8,-1 0-5,0 0-2,1 0 11,-1 0-13,0 0 6,1 0 3,-1 0-7,1 0 2,-1 0-3,0 0 7,1 0-7,-1 0 3,0 0-3,1 0 8,-1 0-3,0-18-6,1 18 6,-1 0-1,1 0-1,-1 0-2,0 0 6,1 0-5,-1-17-4,0 17 7,1 0-5,-1-18 7,0 18-3,1-17 0,-1 17 4,0 0-8,1-18 0,-1 0 9,1 18-9,-1-17 3,0 17-2,1-18 6,17 0-6,-18 18 0,0-17 3,1-1 8,-1 18-9,18-18-3,0 1 0,-18 17 4,18-18-3,-17 1 3,17-1-1,-18 18 2,18-18-6,-17 1 6,17-1-6,-18 0 9,18 1-8,0-1 5,0 0-6,-18 18 6,18-17-5,0-1 0,0 0 3,0 1 1,0-1 0,-17 18-4,34-17 0,-17-1 0,0 0 9,0 1-11,0-1 3,0 0-1,0 1 7,0-1-2,0 0-2,0 1-2,18 17 3,-18-18-5,0 1 2,0-1 2,18 0 2,-18 1-6,0-1 6,0 0-6,17 18 1,-17-17 4,0-1-4,0 0 4,0 1 1,18-1-1,-18 1-1,17-1-1,-17 0 1,18 18 1,-18-17-4,18-1 4,-18 0 3,17 18-6,-17-17 0,0-1 2,18 18 1,0-18 4,-18 1-9,17 17 3,1-18 5,0 18-3,-18-17-4,17 17 1,-17-18 7,18 18-8,-18-18-1,17 18 6,1 0 2,-18-17-7,18 17 4,-1-18 8,1 18-12,-18-18 1,18 1 3,-1 17 4,1-18-5,0 18-3,-1-18 7,1 18-2,0 0 6,-1-17-11,1 17 5,-1 0-5,1-18 7,0 18 2,-1 0-5,1 0 4,-18-18-9,18 18 1,-1 0 0,1 0 9,0 0-9,-1 0 4,1 0 4,-1 0-5,1 0-3,0 0 5,-1 0 3,1 18-4,0-18 0,-1 0 1,1 0-2,0 18 1,-1-18-4,1 0 9,-18 17-6,17-17-4,1 0 5,-18 18 1,18-18-5,-1 18 4,1-18 4,-18 17-8,18-17 9,-1 18-5,1 0 3,0-18 1,-1 17 0,-17 1-11,18-18 4,-18 18-3,17-1 6,-17 1 0,18-18-4,-18 17 0,18 1 9,-18 0-6,17-18-3,-17 17 0,0 1 0,18 0 7,-18-1-1,0 1-7,18-18 4,-18 18-2,0-1-2,0 1 6,0-1-5,17 1 9,-17 0-6,0-1 2,18 1 2,-18 0 1,0-1-4,0 1 1,-18 0-2,18-1 9,0 1-8,0-1 13,0 1-14,18 0 12,-18-1-14,0 1 15,0 0-8,0-1 4,0 1-8,0 0 12,-18-1-12,18-34-4,0 34 8,0 1-4,0-1 0,0 1 4,0 0-1,0-1 11,-17-17-15,17 18 5,0 0-3,0-1 11,0 1-12,-18 0 8,18-1-7,-18-17-6,18 18 8,-17-18-2,17 18-5,0-1 12</inkml:trace>
    </iact:actionData>
  </iact:action>
  <iact:action type="add" startTime="108756">
    <iact:property name="dataType"/>
    <iact:actionData xml:id="d7">
      <inkml:trace xmlns:inkml="http://www.w3.org/2003/InkML" xml:id="stk6" contextRef="#ctx0" brushRef="#br0">3687 7056 0,'17'0'36,"1"0"-17,-18-18-15,17 36 5,1-18 6,0 0-7,-1 0 5,1-18-5,0 18-5,-1 0 2,1 0 6,0 0-7,-1 0 2,1 0-3,-1 0 1,1 0 3,0 0-3,-1 0 0,1 0 0,0 0 0,-1 0-1,1 0 7,0 0-8,-1 0 3,1 0-1,0 0-1,17 0 10,-18 0-5,1 0-4,0 0 1,17 0 6,-17 0-2,-1 0-6,1 18 1,0-18 4,-1 0-4,1 0 0,-1 0 0,1 0 0,0 0 0,-1 0 5,1 0-6,0 0 2,-1 0-1,19 0 0,-19 0-1,1 0 5,-1 0-4,1 0 0,17 0 0,-17 0 1,17 0 6,-17 0-7,17 0 5,-17 0-4,-1 0 2,1 0-3,17 0-1,-17 0 1,0 0 1,-1 0-2,1 0 6,17 0-6,-17 0 1,0 0 0,-1 0 1,18 0-2,-17 0 6,0 0-6,-1 0 1,1 0 4,0 0 1,-1 0-5,1 0-1,0 0 2,-1 0-1,1 0 0,-1 0 3,1 0-2,0 0-1,-1 0 0,1 0 0,0 0-1,-1 0 6,1 0-4,0 0-2,-1 0 8,1 0-10,0 17 3,-1-17 0,1 0-1,-1 0 6,1 0-5,0 0 3,-1 0 1,1 0-4,0 0 1,-1 0 7,1 0-9,0 0 1,-1 0 1,1 0-2,-1 0 1,1 0 5,0 0-6,-1 0 1,1 0 4,0 0 0,-1 0-4,1 0 0,0 0 1,-1 0-2,1 0 1,-1 0 4,1 18-3,0-36-1,-1 18 0,1 0-1,-18 18 7,18-18-7,-1 0 1,1 0-1,0 0 2,-1 0-1,1-18 3,-1 18-3,1 0 1,0 18-2,17-18 2,-17 0-1,-1 0 7,1 0-6,17 0-1,-17 0 0,0 0 0,-1 0 3,1 17-3,-1-17 1,1 0-2,0 0 2,-1 0 2,1 0-3,0 0 1,-1 0-2,1 0 2,0 0-1,-1 0 4,1 0-5,-1 0 11,-17-17 0,-17 17 54,-1 0-60,1-18 4,-1 18-4,0-17 4,1 17-4,-1-18-3,0 18 7,1-18-5,-1 18 1,0-17 4,1 17-4,17-18 0,-18 18 4,18-18 1,-17 18 10,34 18 21,1-18-36,-1 18 0,1-18 4,0 0-8,-1 0 0,1 0 5,0 17-2,-1-17-3,1 0 4,0 18-3,-1-18 3,1 0 0,-1 0-4,-17 18 0,18-18 7,0 0 5,-18 17 16,-18 1-12,0-1-4,1 1-9,-1-18-2,1 18 8,-1-18-5,0 17-5,1 1 6,-1-18 2,0 18-2,1-36 15</inkml:trace>
    </iact:actionData>
  </iact:action>
  <iact:action type="add" startTime="110640">
    <iact:property name="dataType"/>
    <iact:actionData xml:id="d8">
      <inkml:trace xmlns:inkml="http://www.w3.org/2003/InkML" xml:id="stk7" contextRef="#ctx0" brushRef="#br0">5327 6421 0,'0'-18'7,"18"18"18,-36-18-9,18 1 11,-18-1-15,18 0 6,-17 18-10,-1-17-1,18-1 6,-18 18-7,1-18 6,-1 18-4,0-17 6,1 17-8,-1 0 11,1 0-10,-1 17 10,0-17-9,1 18-5,-1 0 5,18-1 5,-18-17-9,18 18-1,0 0 5,0-1 4,0 1-4,0 0 5,0-1-6,0 1 1,0-1 14,18-17-19,0 18 5,-1-18 3,1 18 1,0-18 0,-1 0-4,1-18-4,-1 18 0,1 0 8,0-18-7,-1 18-3,-17-17 2,18 17 0,0-18 10,-1 18-10,-17-17-1,18 17 1,-18-18 0,18 18 9,-1-18-11,-17 1 12,18-1-3,-36 18 65,18 18-71,0-1 2,0 1-3,-17-18 0,17 18 4,0-1-4,0 1 4,0-1 6,17 1-11,-17 0 4,18-18 0,-18 17 3,18-17-3,-1 18 1,1-18 4,-1 0-8,1 0 4,0-18 13</inkml:trace>
    </iact:actionData>
  </iact:action>
  <iact:action type="add" startTime="112385">
    <iact:property name="dataType"/>
    <iact:actionData xml:id="d9">
      <inkml:trace xmlns:inkml="http://www.w3.org/2003/InkML" xml:id="stk8" contextRef="#ctx0" brushRef="#br0">7955 6985 0,'0'-18'31,"-17"18"-27,17-17 12,0-1 1,0 0-2,-18 1-6,18-1 1,0 1-2,0-1 2,-18 0-8,18 1 11,-17 17-9,17-18 1,-18 0 2,18 1-3,-18 17 4,18-18-4,-17 0 4,-1 1 5,18-1-6,-18 18-3,1-17 4,17-1 6,-18 18-12,0-18 6,1 18 8,17-17-12,-18 17 1,1-18 11,-1 18-9,18-18-2,-18 18-2,1 0 10,17-17-10,-18 17 2,0 0 10,1-18 5,-1 18-12,0 0 0,18-18-3,-17 18-1,-1 0 6,1 0-1,-1 0-1,0 0 4,1 0-7,-1 0 2,0 0-3,18-17 3,-17 17-2,-1 0 7,0 0-8,1 0 7,-1 0-6,0 0 2,1 0-3,-1 0 9,1 0-9,-1 0 4,0 0-5,1-18 7,-1 18-2,18 18-6,-18-18 3,1 0 3,-1 0-5,0 0 6,1 0-5,-1 0 0,1 0 8,-1 0-8,0 17 0,1-17 0,-1 0 8,0 0-8,18 18 5,-17-18-2,-1 0 1,18 18-4,-18-18 4,1 17 5,-1-17-6,1 18 1,-1 0 8,0-18-3,1 17-2,-1-17 1,18 18-3,-18-18 2,18 18-3,-17-18-2,17 17 1,0 1 0,0-1 5,0 1-4,-18 0 0,18-1 0,0 1 4,0 0-4,-18-1 0,18 1 4,0 0-8,0-1 8,-17 1-8,17-1 4,0 1 0,0 0 1,0-1 2,0 1-7,-18-18 0,18 18 8,0-1-7,0 1 3,0 0 0,0-1 4,0 1-9,18-18 1,-18 17 5,0 1 3,0 0-4,17-1-4,-17 1 7,18 0 5,-18-1-4,18-17-4,-18 18 1,0 0 2,17-1-6,-17 1-1,18-1 4,-18 1 4,18-18-9,-18 18 0,17-1 8,1-17 3,-18 18-10,0 0 0,18-18-1,-18 17 13,17-17-11,1 18 3,-1 0 4,1-18-3,-18 17-6,18-17 1,-1 18 8,1-18-3,-18 18-6,18-18 5,-18 17-4,17-17 0,1 0 5,-18 18-6,18-18 5,-1 0 1,-17 17-6,18-17 2,-18 18-2,17-18 5,1 0-3,0 18 2,-1-18 1,1 0 4,-18 17-4,18-17-4,-1 0 3,1 0 2,0 18-1,-18-36-4,17 18 4,1 0-4,-1 0 4,1 0-4,0 0 9,-1 0-1,1 0-8,0 0 7,-18-17 2,17 17-10,1 0 9,0-18-4,-1 18 0,1 0 0,0-18 0,-1 18 0,1-17 4,-1 17-4,-17-18 0,18 18-3,0-17 8,-1-1-3,-17 0 7,18 18-15,0 0 3,-18-17 7,17 17-4,-17-18-5,18 18 2,-18-18-1,18 18 3,-18-17 1,17 17-3,1-18 3,-1 0 3,-17-17-3,18 35-3,-18-35 10,18 35-1,-1 0-3,-17-18-3,18 18-3,-18-17-2,18 17 18,-18-18-17,17 18 8,-17-18-9,18 18 5,0-17 8,-1-1-3,-17 0 6,18 18-11,-18-17 4,18 17-8,-18-18 0,0 0 5,17 18 2,-17-17-3,0-1 12,0 1-3,18 17 5,-36-36 3</inkml:trace>
    </iact:actionData>
  </iact:action>
  <iact:action type="add" startTime="116613">
    <iact:property name="dataType"/>
    <iact:actionData xml:id="d10">
      <inkml:trace xmlns:inkml="http://www.w3.org/2003/InkML" xml:id="stk9" contextRef="#ctx0" brushRef="#br0">7214 6862 0,'18'0'133,"-18"-18"-56,0 0 114,-18 1-163,18-1-3,0 0-14,0 1 9,0-1 4,-17 18 4,-1 0-3,18-18-18,-18 18 13,1-17-4,-1 17-3,0 0 3,1 0-3,-1 0 1,1 17 6,-1 1 4,0-18-16,1 18 16,-1-1-7,0-17-10,18 18-2,0 0 10,0-1-7,-17 1 0,17 0 1,0-1 3,0 1 0,0-1-8,0 1 8,0 0 0,17-18-8,-17 17 4,0 1 11,18-18-7,0 18-8,-1-18 9,1 0-10,0 0 5,-1-18 0,1 18-3,-1 0 3,1 0-5,0 0 1,-18-18 5,17 18-6,1-17 6,0-1 7,-1 18-4,1-18-9,-18 1 9,0-1-8,18 1 5,-18-1 3,0 0-9,17 1 5,-17-1 0,0 0 8,0 1 4,0 34 40,-17-17-56,17 18 0,-18 0 0,18-1 8,0 1-8,0 0 4,0-1-4,0 1 6,0-1-8,0 1 2,0 0 0,0-1 0,0 1 0,-18-18 5,18 18-5,0-1 0,0 1 0,0 0 0,0-1 0,0 1 3,0-1 2,0 1-1,-17 0 1,17-1 2,0 1-8,0 0 12,0-1-10,0 1 0,0 0 24,0-36 13</inkml:trace>
    </iact:actionData>
  </iact:action>
  <iact:action type="add" startTime="118308">
    <iact:property name="dataType"/>
    <iact:actionData xml:id="d11">
      <inkml:trace xmlns:inkml="http://www.w3.org/2003/InkML" xml:id="stk10" contextRef="#ctx0" brushRef="#br0">7373 7179 0,'0'18'83,"0"-1"-75,0 1 5,0 0-5,0-1 4,0 1-4,0-1 4,0-34-4,0 34 3,0 1 1,0-36 22</inkml:trace>
    </iact:actionData>
  </iact:action>
  <iact:action type="add" startTime="121176">
    <iact:property name="dataType"/>
    <iact:actionData xml:id="d12">
      <inkml:trace xmlns:inkml="http://www.w3.org/2003/InkML" xml:id="stk11" contextRef="#ctx0" brushRef="#br0">7302 7638 0,'0'0'1,"0"-18"8,-17 18 353,17 18-307,0-1 326,-18 1-365,18 0-5,0-1 9,0 1 4,0-1 8,0 1-11,0 0-9,0-1 7,0 1-7,-17-18 4,17 18-13,0-1 14,0 1-10,0 0 14,0-1-9,-18 1-3,18 0 7,0-1-8,0 1 7,0-1-7,0 1 9,0 0-9,0-1-1,0 1 9,0 0-8,-18-18-4,18 17 5,0 1-5,0 0 4,0-1-1,0 1 1,0-1-4,0 1 4,0 0 4,0-1-7,0 1 2,0 0 1,0-1 5,0 1-6,0 0 8,0-1-10,0 1 4,0-1 7,0 1-9,0 0 1,0-1 4,0 1-3,0 0-2,0-1 5,0 1 0,0 0-8,0-1 8,0 1 0,0-1 12,0 1-20,0 0 20,0-1-10,0 1-12,0 0 3,0-1 7,0 1 0,0 0-4,0-1 0,0 1 8,0 0-12,0-1 4,-17 1 0,17-1-1,0 1-3,0 0 9,0-1-10,0 1 6,0 0-6,0-1 10,0 1-6,0 0 1,0-1 4,0 1 4,0-1-12,0 1 9,0 0-6,0-1 1,0 1 4,0 0 0,0-1 4,-18-17-8,18 18 4,0 0-4,0-1 0,0 1 4,0 0 0,0-1-8,0 1 13,0-1-13,0 1 12,0 0-13,-18-18 1,36 0 0,-18 17 0,0 1 13,0 0-10,-18-18-3,18 17 0,0 1 7,0 0-6,0-1 2,0 1 2,0-1-5,-17 1-1,17 0 7,0-1 1,0 1-3,0 0-3,0-1 2,0 1 5,0 0-9,-18-18 6,18 17-5,0 1 8,0-1 0,18 1 53,-36-18-45,18 18-12,0-1-4,-18-17 0,18 18 0,-17 0 16,17-1-11,0 1 41,0 0-6,0-1-28,0 1 141,0-1-137,0 1-13,0 0 37,0-1-23,0-34 46,0-1-55,-18 18-3,18-18-1,-17-17 12</inkml:trace>
    </iact:actionData>
  </iact:action>
  <iact:action type="add" startTime="123865">
    <iact:property name="dataType"/>
    <iact:actionData xml:id="d13">
      <inkml:trace xmlns:inkml="http://www.w3.org/2003/InkML" xml:id="stk12" contextRef="#ctx0" brushRef="#br0">6985 9737 0,'-18'-18'10,"1"0"50,34 36-12,-17 0-35,18-18-10,-18 17 9,18 1-7,-18 0 2,17-18-2,-17 17 2,0 1 2,0-1-6,0 1 9,0-36 4,18 36-3,-18 0-6,0-36-3,18 0 12,-1 36-7,1 0 11,-1-18-14,-17-18-4,18 18 1,0 0 8,-1 0-1,-17-18-7,18 18 1,-18-17 0,18-1 4,-1 1 0,-17-1-4,18 0 13,-18 1 2,-18 17 41</inkml:trace>
    </iact:actionData>
  </iact:action>
  <iact:action type="add" startTime="124713">
    <iact:property name="dataType"/>
    <iact:actionData xml:id="d14">
      <inkml:trace xmlns:inkml="http://www.w3.org/2003/InkML" xml:id="stk13" contextRef="#ctx0" brushRef="#br0">7743 8943 0,'0'0'1,"0"-18"8,0 1 0,0-1 10,0 0-7,0 1 4,-17 17-8,17-18-3,0 0 7,0 1-5,-18-1-3,18 1 9,-17 17-10,17-18 1,-18 0 4,0 18 4,1-17 1,-1 17 6,0 0-11,1 0 12,-1 0-12,18 17-4,-18-17 4,1 0-4,17 18 0,-18 0 0,1-1 5,-1 1 3,18-1-9,-18-17 2,18 18-2,0 0 5,0-1 0,0 1-4,0 0 0,0-1 9,0 1-9,0 0-1,0-1 5,18 1-4,-18-1 9,18-17-5,-1 18 16,1-18-17,-1 0 5,1 0-8,0-18 3,-1 18-2,-17-17 4,18 17-6,0 0 1,-18-18 1,17 18-1,1-17 5,0-1-2,-1 0 1,-17 1-4,18-1 8,-18 0-9,0 1 1,17 17 0,-17-18 0,0 0 9,0 1-10,0-1 5,0 1 33,18 34 10,-36-17-46,18 18 3,0-1-4,0 1 8,0 0-9,0-1 1,0 1 0,0 0 4,0-1 1,0 1-5,0 0 3,0-1-2,18-17-2,-18 18 5,18-1 0,-18 1 5,17-18 3,1 0-9,0-18 13,17 18-3</inkml:trace>
    </iact:actionData>
  </iact:action>
  <iact:action type="add" startTime="126296">
    <iact:property name="dataType"/>
    <iact:actionData xml:id="d15">
      <inkml:trace xmlns:inkml="http://www.w3.org/2003/InkML" xml:id="stk14" contextRef="#ctx0" brushRef="#br0">7779 10372 0,'0'0'0,"17"0"11,-17-18 13,0 0-8,-17 18-11,17-17 6,-18-1 5,18 0-8,-18 18-4,18-17 0,-17-1 8,-1 1-3,1-1 3,-1 0-5,0 1 1,1-1-4,-1 0 8,0 1-3,18-1-5,-17 18 6,17-18-9,-18 18 4,18-17-1,-18 17 0,1 0 0,17-18 4,-18 18-4,18-17 3,-17 17-3,17-18 0,-18 18 4,0-18 1,1 18-5,17-17-1,-18 17 1,0 0 10,1-18-8,-1 18 10,0 0-9,18-18-1,-17 18-4,-1 0 11,0 0-5,18-17-3,-17 17-1,-1 0 3,1 0 5,-1 0-8,0 0 8,1 0-3,-1 0-2,0 0 9,1 0-8,-1 0 1,0 0 3,1 0-9,-1 17 6,1-17-1,-1 0 0,0 0-1,1 0-3,-1 18 5,0-18-2,1 0 2,17 18-5,-18-18 4,0 17 0,1-17-4,-1 18 7,1-18-3,17 18-3,-18-18-2,0 17 13,1-17-6,-1 18-3,18-1 5,-18 1-5,-17 0 3,35-1 1,-18 1-6,18 0 2,-17-1 0,17 1 1,-18 0 0,18-1-5,0 1 10,0-1-10,0 1 7,0 0 1,0-1-7,0 1 8,0 0-9,0-1 7,0 1 1,0 0-7,0-1 0,18 1 8,-18 17-4,0-17 5,0-1-6,0 1 1,0 0-4,0-1 8,0-34-8,0 34 5,17 1-6,-17 0 5,0-1-3,18 1 6,-18 0-6,18-1 7,-18 1-8,0-1 11,0 1-11,0 0 0,17-1 9,-17 1-6,0 0 1,18-1 4,-18 1 1,18 0-5,-1-1 0,1 1 7,0-18-7,-1 17 6,1 1-4,-1-18 3,1 18-5,17-1 3,-17 1 5,0 0-4,17-18 0,-17-18-7,-1 36 2,1-18 1,-1 17 0,1-34-4,0 17 3,-1 0 2,1 0-1,0 0 0,17 0 4,-17 0-4,-1 0 0,1 0 4,-1-18-3,1 18-2,0 0 5,-1 0-4,1 0-4,0-18 8,-1 18-3,1 0-6,0-17 5,17-1 5,-17 18-6,-1-18 5,1 18-4,-1-17 1,1 17 2,0-18-3,-1 1 0,1 17 4,0-18-3,-1 18-2,-17-18-2,18 18 3,0-17-4,-1-1 4,1 18-4,-1-18 7,1 1 1,0 17-8,-18-18 4,17 18 0,-17-18-3,18 1 7,-18-1-4,0 1-1,0-1 6,0 0-10,0 1 2,18 17-1,-18-18 0,0 0 0,0 1 4,0-1 0,0 0-4,0 1-1,0-18 10,0-1-9,0 19 3,0-19 18</inkml:trace>
    </iact:actionData>
  </iact:action>
  <iact:action type="add" startTime="128206">
    <iact:property name="dataType"/>
    <iact:actionData xml:id="d16">
      <inkml:trace xmlns:inkml="http://www.w3.org/2003/InkML" xml:id="stk15" contextRef="#ctx0" brushRef="#br0">7285 10425 0,'17'-18'5,"1"0"19,-18 1 0,0-1-8,0 0-8,-18 18-4,18-17 9,0-1-6,-17 18-3,17-18 2,-18 1 4,1-1 6,-1 1 9,0 17-10,1 0-7,-1 0-3,0 17 15,1-17-13,-1 0-3,18 18 5,-18-18-6,1 17 5,-1-17 1,1 18 0,-1 0 2,0-18 1,1 17-8,17 1 8,0 0 0,0-1-5,17 1 6,-17 0-2,18-18-6,-18 17-1,18-17 8,-1 18-3,1 0-3,-1-18 6,1-18-3,0 18-5,-1-18 11,1 1-6,0-1-2,-1 0 5,1 1 3,0-1-9,17 0 2,-35 1-1,17-1 1,-17 0 16,0 36 36,0 0-43,0-1-2,0 1-11,0 0 0,0-1 5,0 1 3,-17 0-8,17-1-1,0 1 1,0 0 1,0-1-1,0 1 4,0-1-4,-18 1 0,18 0 0,0-1 0,0 1-1,0 0 6,0-1-6,0 1 1,0 0 0,0-1 9,0 1-10,-17-1 1,17 1 17</inkml:trace>
    </iact:actionData>
  </iact:action>
  <iact:action type="add" startTime="129240">
    <iact:property name="dataType"/>
    <iact:actionData xml:id="d17">
      <inkml:trace xmlns:inkml="http://www.w3.org/2003/InkML" xml:id="stk16" contextRef="#ctx0" brushRef="#br0">7391 10583 0,'0'-17'61,"17"17"-41,-17-18-12,18 18 2,0-18 6,-1 18 4,1 0-12,0 18 12,-18 0 4,17-18-19,-34 17-2,17 1 10,0 0-1,-18-18-9,18 17 5,-18-17-3,18 18-1,-17-18-1,17 18 2,-18-1 8,0-17-6,18 18 1,0-1-2,-17-17 0,17 18 5,0 0 13,17-18 37,1 0-50,0 0 5,-18-18-12,17 18 4,1 0-4,0 0 9,-1-18 4,1 18-10</inkml:trace>
    </iact:actionData>
  </iact:action>
  <iact:action type="add" startTime="130297">
    <iact:property name="dataType"/>
    <iact:actionData xml:id="d18">
      <inkml:trace xmlns:inkml="http://www.w3.org/2003/InkML" xml:id="stk17" contextRef="#ctx0" brushRef="#br0">7726 11042 0,'0'18'11,"-18"-18"12,1 17-6,-1-17 15,0 0-13,1 18-11,-1-18 4,0 0 1,1 17 2,17-34-7,-18 34 0,0-17-3,18 18-2,-17-18 9,17 18-2,-18-18 4,1 0 4,17 17-7,-18-17-7,0 0 4,1 18 8,-1-18-4,0 0-9,18-18 2,-17 1 3,17 34 4,-18-17-8,0 18 4,1 0 4,-1-36-4,18-17 0,-18 17-3,18 36 2,-17-1-2,-1-17-1,18 18 2,-17 0-1,-1-1 2,0-17 1,1 0 4,-1 0-8,0-17 4,18-1 0,-17 36-4,-1-18 0,0 0 4,1 17 5,-1-17-9,1 0 3,-1-17-2,0 17 6,1 0-7,-1 0 5,0 0-6,1 0 9,-1 0-7,0 0 2,1 0-2,-1 0 7,1 0-4,-1-18-5,0 18 9,1 0-4,-1-18 0,0 18 5,1 0-5,-1-17 16,0-1-15,-17 0 6,18 18-4,-1 0 2,0-17-1,18-1 5,-17 1-6,-1-1 5,-17 0-1,17 1 6,18-1-13,0 0 3,-18 1 5,18-1-8,-17 0 0,17 1 1,-18-1 6,18 1-11,0-1 4,-18 0 9,18 1-13,0-1 4,0 0 8,0 1-9,-17-1 6,17 0-8,0 1 6,0-1 1,0 1-7,0-19 3,0 19-5,0-1 22,0 0-7,0 1-10,0-1-3,0 0 6,0 1 1,17-1-6,-17 1 5,0-1-7,0 0 3,0 1 5,0-1 0,0 0-4,18 1 5,-18-1 7,0 0-13,0 1 1,0-1 5,18 0-2,-18 1-7,0-1 9,17 1-2,-17-1-2,18 0-1,-18 1 5,0-1-10,18 0 9,-18 1-9,17-1 10,-17 0-4,0 1-6,18 17 5,-18-18-4,18 1 8,-18-1-4,17 18 3,-17-18 1,18 1 0,0 17 0,-1-18-2,1 0-3,-1-17 5,1 17 11,0 18-15,-1-17-4,1-19 5,0 36 11,-1 0-13,1 0 1,0 0-3,-1 0-2,1 0 1,-1-17 4,1 17 0,0 0-4,-1 0 1,1 0 3,0-18-1,-1 18-3,1 0 1,0 0-1,-1 0 0,1 0 5,-1 0-5,-17-17 0,18 17-2,0 0 3,-1-18-1,1 18 0,0 0 9,-1 0-9,1 0 3,0-18-3,-1 36 9,1-18-6,-1 18-4,1-18 5,0-18 0,-1 18-4,1 0 1,0 0-2,-1 18 9,1-18 0,0 0-8,17 17 9,0-17-2,-17 0-6,-1 18 8,1-18-6,0 17 4,-1-17-7,1 0 8,0 18-7,-1-18 6,1 18-3,0-18-4,-18 17 9,17-17-10,1 0 6,-1 18-6,1-18 9,-18 18-4,18-1-3,-1-17-1,-17 18 8,18-18-8,-18 18 0,18-18 3,-1 17 6,-17 1-9,18-18-1,-18 18 9,0-1-7,18 1-1,-1-1 4,-17 1-4,0 0 9,18-1-9,0 1 3,-18 0 1,17-18 0,-17 17-3,18 1 2,-18 0 6,0-1-7,17-17-2,-17 18 4,0-1 4,18 1-4,-18 0 1,0-1 6,0 1-7,18-18-4,-18 18 5,0-1-1,0 1 7,0 0-7,0-1 0,0 1 12,0 0-11,0-1 2,0 1 1,0-1 4,-18 1-12,18 0 4,-18-18-3,18 17 2,0 1 3,-17 0-3,17-1 5,-18 1-8,18 0-1,0-1 7,-17 1 1,17-1-7,0 1 3,0 0 7,-18-1-11,18 1 5,-18 0-4,18-1 8,-17 1-4,17 0 5,-18-18-4,18 17 3,-18 1-10,1-18 14,17 17-9,-18-17-3,18 18 8,-18 0 0,1-1-8,-1 1 8,0-18-8,18 18 0,-17-18 0,17 17 2,-18-17 4,18 18-2,-17-36-7,-1 18 3,0 18 16,1 0-4,-1-1 0,0 1 4,1-1-11,-1-17 2,0 18 3,1-18-12,-1 18 10,-17-1-3,17-17-2,1-17 13,-1 34-5,0 1-11,18 0 4,-17-18 1,17-36 14,0 54-6,0-36-14,0 36 25</inkml:trace>
    </iact:actionData>
  </iact:action>
  <iact:action type="add" startTime="134049">
    <iact:property name="dataType"/>
    <iact:actionData xml:id="d19">
      <inkml:trace xmlns:inkml="http://www.w3.org/2003/InkML" xml:id="stk18" contextRef="#ctx0" brushRef="#br0">6227 10513 0,'-18'0'6,"18"-18"6,-18 18-3,1 0 10,-1-17-10,0 17 6,18-18-10,-17 18 2,-1 0 9,0-18-3,1 18 2,-1-17-11,18-1 4,-18 18 0,1-18 1,-1 18-1,1-17-4,-1-1 8,0 0-8,1 18 4,-1-17 3,0 17-7,1-18 4,-1 0-4,0 1 9,1 17-10,-1-18 1,1 1 5,-1 17-6,0-18 5,1 18-4,-1 0 1,0-18 3,1 18-1,-1-17-3,0-1 0,1 0 5,-1 18-5,1-17 4,-1-1-4,0 18 0,1-18 1,-1 1-3,0 17 7,1-18-4,-1 1-2,0 17 1,1-18 0,-1 18 0,1-18 0,-19 1 5,19-1-7,-1 0 2,0 1 0,1-1 0,-1 0 4,0 1-4,1 17 0,-1 0 0,18-18 0,-18 18 0,1 0 4,-18-18 1,17-17-2,-17 18 5,17-1-4,0-17 0,-17 17 4,0-17-4,0 17 0,17 0 4,-17 1-3,17-1-5,0 1-1,1-1 5,-1 0-4,0 1 1,1-1-2,17 0 1,-18 1 0,0 17 4,1-18-4,-1 0 1,18 1-2,-17-1 2,-1 1-2,0-1 6,18 0-5,-17 1-1,-1-19 1,18 1 0,-18 17 6,1 1 1,-1 17-2,0-18-3,-17 1 3,0-1-1,17 0 3,1 1-7,-1-1 0,0 0 1,1 1 3,-1-1-1,18 0-3,-18 18 0,1-17 1,17-1-2,-18 0 2,1 18 3,-1-17-5,18-1 1,-18 1 1,1 17-2,17-18 6,-18 0-6,0 1 1,18-1 1,-17 0-2,17 1 2,-18-1 6,0 0-7,18 1 1,-17-1-1,-1 1 8,1-19-9,17 19 2,-18-1 3,0 0-4,1 1 7,-1-1-6,0-17 3,1 17-4,17 0 4,-18 1-5,0-1 10,1 1-1,-1-19-9,0 36 1,18-17 1,-17-1-2,17 0 5,-18 18-4,1-17 0,17-1 1,-18 0-2,0 18 1,18-17 4,-17-1-4,-1 1 0,18-1 0,-18 0 0,1 1 9,17-1-10,-18 0 2,18 1-2,-18-1 2,1 0 4,17 1-6,-18 17 6,1-18-8,17 1 0,-18-1 3,0 0 5,18 1-5,-17 17-1,-1-18 2,-17 0 2,35 1 5,-36-1-4,36 0-4,-17 1 9,-1-1-10,0 18 6,1-17 2,-1-1-3,1 0 12,-1 1-12,18-1 4,-18 0 0,18 1-3,0 52 140,18-17-132,-18 17-7,0-17 14,18-1-23,-18 1 3,17-1 2,-17 1 3,18 0 2,-1-1 2,1 1 30,-36-18 53,1-35-80,-1 17 4,18 0 0,0-17-12,0 53 0,0-1-4,0 1 0,0 0 20,18-1-12,-18 1 0,0 0 13,0-1-17,0 1 16,-35-36 135,17 1-142,18-1-6,0 0-1,-18 1 1,18-1-3,0 0 0,0-17 4,0 18-4,0-1 7,18-17 69,17 52-56,-17 19-20,17-19 0,0-17 0,-17 0-4,0 0 0,17 18 6,-17-18-3,17 17-1,-17-17-1,17 0 5,-18 0-4,19 0-2,-19 0 5,19 0-2,-19 0 5,19-17-7,-36 34 23,-18-34-16</inkml:trace>
    </iact:actionData>
  </iact:action>
  <iact:action type="add" startTime="136760">
    <iact:property name="dataType"/>
    <iact:actionData xml:id="d20">
      <inkml:trace xmlns:inkml="http://www.w3.org/2003/InkML" xml:id="stk19" contextRef="#ctx0" brushRef="#br0">3969 9208 0,'17'-18'44,"-34"0"-25,17 1-11,-18-1 0,0 0 5,1 1-6,17-1 5,-18 18-1,1-18 11,-19 18-9,19 0 2,-1 18 1,0 0-7,18-1-2,-17-17 9,-1 18-8,0 0-4,18-1 8,-17-17-8,17 18 4,17 0-3,-17-1-2,0 1 9,18-18-7,0 17 18,-1 1-18,-17 0 3,18-36-1,0 36 21,17-36-15,-17 0 1,17 1-2,-18-18 4,19 17-7,-19 0 6,-17 1-7,18-1 0,-18 0 4,-18 1 5,36 34 66,-18 1-66,18 0-9,-18-1 4,17 1 0,19 0 8</inkml:trace>
    </iact:actionData>
  </iact:action>
  <iact:action type="add" startTime="138528">
    <iact:property name="dataType"/>
    <iact:actionData xml:id="d21">
      <inkml:trace xmlns:inkml="http://www.w3.org/2003/InkML" xml:id="stk20" contextRef="#ctx0" brushRef="#br0">2487 6579 0,'-35'0'92,"17"0"-65,1 0-19,-1 0 0,0 0 0,1 0 0,-1 0-4,0 0 5,1 0-2,-1-17-2,0 17-2,1 0 5,-1 0 0,0-18-3,1 18-2,-1-18 1,1 18 0,-1-17 8,0-1-7,1 18 2,-1-18-2,0 18-2,1-17 5,-1-1 0,0 1 0,1-1-4,17 0 5,-18 18-6,18-17 1,-17-1 1,17 0-2,-18 1 2,18-1 2,-18 0-2,1 1-2,17-1 1,-18 1 1,18-1 2,0 0-2,-18 1-2,18-1 1,0 0 0,0 1 4,0-1-2,18 0-3,-18 1 1,0-19-2,18 19 2,-18-1 1,17 1 11,1-1-12,-18 0 0,18 1 0,-1 17 3,-17-18-3,18 0 0,-1 1 0,1 17 0,-18-18 5,18 0-6,-1 1 7,1-1-4,0 1 6,17 17-3,-17-18-1,17 0 4,-18 1 0,1 17-5,0 0-2,-1 0-1,1 0 0,0-18 1,-1 18-2,1 0 1,0 0 4,-1 18-3,1-18-2,0 0 1,-1 0 1,18 0 2,-17 17-3,0 1 4,-1-18-3,-17 18-2,36-1 9,-19-17-8,1 18 4,0-1-4,-1 1 8,1 0-4,-1-1 1,19 1-1,-19-18-5,-17 18 2,18-1-1,-18 1 8,18 0-9,-1-18 1,-17 17 1,0 1-1,18-1 0,0 1 7,-18 0-7,0-1 0,17 1 0,-17 0 8,18-1-9,-18 1 1,0 0 1,0-1-2,0 1 1,0 0 10,0-1-11,0 1 0,0-1 10,0 1-9,0 0 0,0-1-1,0 1 5,0 0 6,0-1-10,-18 1 7,18 0 4,0-1-10,-17 1 19,17-1-8,-18-17 12,0 0 100,18-17-116,0-1-8,0-17 8,0 17 1,0 1-11,0-1 8,0 0 1,0 1-2,0-1 18,-35 36 25,35-1-44,0 1 4,-18-18-4,18 18 0,0-1 5,18 1-5,-18 0 11,18-1-2,-1 1 11,1-18 0,0 0-13,-1 0-7,1 0 4,0-18-4,17 18 8,-18-17 0</inkml:trace>
    </iact:actionData>
  </iact:action>
  <iact:action type="add" startTime="140377">
    <iact:property name="dataType"/>
    <iact:actionData xml:id="d22">
      <inkml:trace xmlns:inkml="http://www.w3.org/2003/InkML" xml:id="stk21" contextRef="#ctx0" brushRef="#br0">2417 5133 0,'0'-18'10,"0"36"50,17 0-51,-17-1 2,0 1-8,18-1 2,-18 1 0,0 0-1,17-1-1,-17 1 5,0 0-4,0-1 0,18 1 0,-18 0 0,0-1 4,0 1-4,0 0 1,0-1 2,18 1 6,-36-18-5,36 0 43,-18-18-47,0-17 13,17 35-14,1-18 13,0 1-7,-1 17-2,1-18-3,0 18 4,-1 0 1,1 0-2,-1 0-3,1 0 4,0 0 5,-1 18-5,1-1 7,0 1 1,-18 0-5,0-1-6,0 1 3,-18-1 4,18 1-4,-18-18 1,1 18 6,-19-1-6,19-17-5,-1 18 7,1-18-2,-1-18-2,0 18 10,-17-17-2</inkml:trace>
    </iact:actionData>
  </iact:action>
  <iact:action type="add" startTime="141672">
    <iact:property name="dataType"/>
    <iact:actionData xml:id="d23">
      <inkml:trace xmlns:inkml="http://www.w3.org/2003/InkML" xml:id="stk22" contextRef="#ctx0" brushRef="#br0">1270 7285 0,'0'-18'68,"18"18"-56,-1 0-8,1 0 3,0 0-2,-1 0 3,1 0-5,17 0 1,-17 0 0,-1 0 1,1 0 2,0 0-3,17 0 0,-17 0 1,17 0-2,0 0 1,-17 0 5,17 0-5,-17-17 0,17 17 0,-17 0-1,17 0 1,-17 0 4,17 0-4,-18 0 1,19 0-2,-19 0 2,1 0-2,0 17 6,-1-17-4,1 0-3,0 0 2,-1 0 1,1 0 3,-1 0-4,1-17-1,0 17 6,-1-18-5,1 36 8,0-18-3,-18 17 10,17-17 9,1 0 4,17-17-28,-17-1 36,-1 36-5,-34-36 37,-1 18-63,1-18-1,-1 18 4,0 0-4,1-17 0,-1 17-4,0 0 9,1-18-9,-1 18 7,0 0-2,1-18-2,-1 18 1,1 0 20,34 0 49,1 18-65,-1-18-6,1 18 3,0-18 3,-1 17-9,1-17 5,0 0-4,-1 0 0,1 18 9,0-18-10,17 0 9,-18 0 8,-34 18 82,-1-1-98,1 1 3,-1-1-3,0-17 4,1 18-4,17 0 0,-18-18 0,18 17-1,-18 1 5,1 0-4,-1-1 8,0 1 1,18 0-10,0-1 9</inkml:trace>
    </iact:actionData>
  </iact:action>
  <iact:action type="add" startTime="144181">
    <iact:property name="dataType"/>
    <iact:actionData xml:id="d24">
      <inkml:trace xmlns:inkml="http://www.w3.org/2003/InkML" xml:id="stk23" contextRef="#ctx0" brushRef="#br0">7673 6385 0,'-18'-17'39,"1"-1"-27,17 0 4,0 1-7,0-1 3,-18 0-9,18 1 8,0-1-10,0 1 3,0-1 5,0 0-6,18 1 6,-18-1-5,0 0 4,0 1-5,17-1 1,-17 0 4,18 1-3,0-1 2,-1 0-3,1 1 0,17-18 9,-17 35-10,17-36 4,-17 19-2,17-1 2,0 0-3,1 1 0,-19 17 0,18-18 0,1 18 4,-19-18-3,19 18-2,-19 0 7,1 0-9,17-17 4,-17 17-1,17 0 1,0 17 2,-17-17-3,0 0 1,-1 0 2,19 18 1,-1 0-4,-18-36 1,19 36 4,-19-1-2,19 1-3,-19 0 0,19 17 7,-19-17-7,36-1 0,-53 1 1,18-1-1,-1 19 0,-17-19 3,18 19-3,-18-1 1,18-17-2,-18 17 1,0 0 0,0 0 6,0-17-7,0 17 1,0-17-1,0 17 6,-18-17-6,18 17 2,-18-17-1,1-1-1,17 1 2,-18 0-1,0-1 3,1 19-3,-1-36 1,-17 35 3,17-17-5,-17-1 11,0 1-3,17 0-7,-17-1 8,17 18-8,-17-17 4,0 0 5,17-18-5,0 0-1,1 17 5,-19-17 1,19 0-2,-18 18 1,-1-53-3,36-1-1,-17 19 0,17 34 3,17-17 33,1-17-27,17-1-1,0-17-13,-17 17 37,-36 36 56,-17 0-81,18-1-3,-19-17 4,19 35 0,-1 1 5,36-19 72,-1 1-85,36 0 8,-18-36-8,1 0 3,-1 36 5,-35 0-12</inkml:trace>
    </iact:actionData>
  </iact:action>
  <iact:action type="add" startTime="145725">
    <iact:property name="dataType"/>
    <iact:actionData xml:id="d25">
      <inkml:trace xmlns:inkml="http://www.w3.org/2003/InkML" xml:id="stk24" contextRef="#ctx0" brushRef="#br0">8961 5768 0,'-18'0'22,"0"18"34,18-1-44,0 1-6,0-1-4,0 1 6,-17 0 0,17-1-4,0 1 0,0 0 0,0-1 0,0 1 0,0 0 4,0-1-4,0 18 0,0-17 1,0 17 3,0-17 3,0 0-3,0-54 52,0 1-51,53 17 10,-36 1 1,18-18-8,-17 52-4,17-17 0,-17 18 5,17-18-6,-17 17 1,17-17 4,-17 18 4,17 17-4,-52-17 4,17 0-8,-18-1-5,18 1 2,-35 17 3,35-17-5,-36 0 10,1-1-5,17 18 8,-17-35-7,0 0-6,17 0 5,-17-17 1,17 17-2,-17-18 2,17 1 2,1-19 14</inkml:trace>
    </iact:actionData>
  </iact:action>
  <iact:action type="add" startTime="147456">
    <iact:property name="dataType"/>
    <iact:actionData xml:id="d26">
      <inkml:trace xmlns:inkml="http://www.w3.org/2003/InkML" xml:id="stk25" contextRef="#ctx0" brushRef="#br0">7743 11165 0,'18'0'173,"17"18"-165,-17 0 7,0-1-6,17 1 2,0 17 2,-17-17-5,17-36-5,0 36 9,-35 0-9,18-1 1,0 1 0,-18 17 1,0-17 2,17-1-3,-17 1 0,18 0 0,-18-1 1,0 1-1,18 0 4,-18-1-5,0 1 1,0-1 0,0 1 1,0 0-2,0-1 6,0 1-5,0 17 4,-18-17-4,18 0 0,0-1 11,0 1-11,0 17 0,-18-35 4,18 35-4,-17-17 5,17 0-5,0-1 0,-18 1 5,0 0-6,-17 17 6,18-17-7,-1-1 11,-17 1-9,-1-1 4,19 1-4,-19 17 8,19-17-8,-36 0 5,35-1 6,-17 1-8,17-18-3,-17 0 8,17 0-4,-17 0 0,17-18 5,-17 18-6,18-17 1,-19-1 4,19-17-4,-19 17 4,19 0-4,-1 1-4,0-1 4,18 1-4,-17-1 4,17-17-4,-18 17 1,0 0 3,18 1-4,-17-1 4,17 0-4,0 1-1,0-1 2,0 1-1,0-1-1,0 0 6,0 1-6,0-1 2,0 0-1,0 1 0,0-1 3,0-17-3,17 17 0,-17 0 0,0 1 1,0-1-2,18 1 6,-18-1-6,0 0 2,0 1 3,0-1 4,-35 36 97,17-1-91,18 1-2,-17 0 1,-1-1-5,18 1-5,-18-1 10,1 1-9,-1 0 7,0 17-6,18-17 7,-17-18 12,52-18 55,-17 0-74,-1 1 3,1-1-4,0-17 1,-1 0 3,1 17-5,-1-17 2,1 17 2,0-17-3,-1 17 1,-17 0 6,18 36 76,0 17-79,-18-17 0,0 17-11,0-17 2,17 17 10,-17-17-5,18-1-1,0 19 6,-18-19-2</inkml:trace>
    </iact:actionData>
  </iact:action>
  <iact:action type="add" startTime="149504">
    <iact:property name="dataType"/>
    <iact:actionData xml:id="d27">
      <inkml:trace xmlns:inkml="http://www.w3.org/2003/InkML" xml:id="stk26" contextRef="#ctx0" brushRef="#br0">8149 11853 0,'18'0'55,"-18"18"-43,0 0-6,0-1 9,17 1-12,-17 0 1,0-1 1,0 1-1,0-1 1,18 19 3,-18-19-4,0 1-2,0 0 2,0-1 4,0 1-7,0 17 11,0-17-4,0-53 71,18 17-71,-1 0 4,1 1-5,0-1 2,-1 0 2,19 1 7,-1-1 5,-18 36-8,19-1 6,-19 1-14,-17 0 1,0 17 9,-17-17-9,17-1 0,-18 1 8,0 17-8,1-17 12,-18 35 24,-1-71-31,1 18 2,17 0 9,-17 0-11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4:12.85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act:action type="add" startTime="26861">
    <iact:property name="dataType"/>
    <iact:actionData xml:id="d0">
      <inkml:trace xmlns:inkml="http://www.w3.org/2003/InkML" xml:id="stk0" contextRef="#ctx0" brushRef="#br0">2311 4374 0,'35'-17'174,"-35"-18"-159,0 17-3,-18-17 4,18 17-3,-17 0 5,17-17-6,-18 17 8,-17 1-3,35-18 2,-18 17 1,-52-17 40,-1-18-16,0 17 0,19 1 15,-1 35-34,0 0-9,0 0 8,-18 0 4,1 0-12,34 35 45,-34 1-24,17-19-18,0 54 28,-53-36-7,89 18-20,-1-18-4,0 1 7,18 17-15,-17-18 13,17 18-5,-18-18 4,0 18 4,18-18-1,18 18-10,-18-18 7,18 1 4,-18 17 0,35-18 8,0 0 16,36 18 12,-18-18-1,0 1-31,0-36 1,17-18 2,-17 18-6,0-18-1,0 1 0,0-1-1,0 0 1,0-17-7,-1 0 15,19-36 36,0 1-8,17 17 27,-35 0-38,-36 18-5,1-18-15</inkml:trace>
    </iact:actionData>
  </iact:action>
  <iact:action type="add" startTime="30392">
    <iact:property name="dataType"/>
    <iact:actionData xml:id="d1">
      <inkml:trace xmlns:inkml="http://www.w3.org/2003/InkML" xml:id="stk1" contextRef="#ctx0" brushRef="#br0">706 4304 0,'70'35'262,"-17"-17"-244,0-18-10,17 0 7,19-53-7,-54 18-2,53 70 21</inkml:trace>
    </iact:actionData>
  </iact:action>
  <iact:action type="add" startTime="30938">
    <iact:property name="dataType"/>
    <iact:actionData xml:id="d2">
      <inkml:trace xmlns:inkml="http://www.w3.org/2003/InkML" xml:id="stk2" contextRef="#ctx0" brushRef="#br0">1111 4269 0,'-53'-36'18,"106"89"150,0-17-44,-88-1-100,-53 53 20</inkml:trace>
    </iact:actionData>
  </iact:action>
  <iact:action type="add" startTime="34736">
    <iact:property name="dataType"/>
    <iact:actionData xml:id="d3">
      <inkml:trace xmlns:inkml="http://www.w3.org/2003/InkML" xml:id="stk3" contextRef="#ctx0" brushRef="#br0">2399 4374 0,'70'71'155,"1"-53"-135,17-18-7,-17 0 2,-1 17-2,1-17-1,17 0 0,0 0 8,0 18 0,1-18 7,-1 0-10,0 18 6,0-18 1,18 0 0,-18 0 1,18-71 34,-247 71-6,35-71 78,212 177 13,-212 35 21</inkml:trace>
    </iact:actionData>
  </iact:action>
  <iact:action type="add" startTime="36213">
    <iact:property name="dataType"/>
    <iact:actionData xml:id="d4">
      <inkml:trace xmlns:inkml="http://www.w3.org/2003/InkML" xml:id="stk4" contextRef="#ctx0" brushRef="#br0">3175 4022 0,'-18'-53'88,"-87"-53"-1,-54 176 13,247 1 53,106-177-34,-194 18-80,-18 159 43</inkml:trace>
    </iact:actionData>
  </iact:action>
  <iact:action type="add" startTime="47245">
    <iact:property name="dataType"/>
    <iact:actionData xml:id="d5">
      <inkml:trace xmlns:inkml="http://www.w3.org/2003/InkML" xml:id="stk5" contextRef="#ctx0" brushRef="#br0">4762 4251 0,'0'-35'115,"0"17"-99,0-17 22,0 17-29,0 1 6,0-1-4,0 0 2,0 1 1,0-1 2,-17 0 5,-1 1-12,1-19 0,-1 36 6,0-35 1,1 35-2,-1-18 7,-17 1-10,-1-18 19,1 35-14,18 0-8,-1 0 6,-35-18-3,35 0-4,-17 18 23,-18 0-22,36 0 0,-1 0 14,0 0-14,1 0 0,-1 0 8,0 0-7,1 0 5,-1 0 1,0 0-7,1 0 8,-1 0-8,1 0 8,-19 0-9,19 18 9,-1-18-7,0 18-2,1-18 2,-1 0 7,0 17-5,-17 1-1,17-18 5,1 17-7,-1 1 6,1 0 2,-1-1-8,0 1 8,-17 0-6,35-1 2,-35 19-4,-1-1 17,36-17-9,-17-1-9,17 1 1,0-1 6,-18 1-6,1 0 0,17-1 0,0 1 8,-18 0-8,18-1-2,0 19 10,0-19-8,-18 1 0,18-1 0,0 1 0,0 0 1,0-1-4,0 1 3,0 0 0,0-1 1,0 1-1,0 17-1,0-17 9,0 17-10,0 0 3,0-17 7,0 17-8,0-17-1,0 0 2,0 17-1,0 0-3,0 0 4,0-17 6,18 35-7,-18-35 0,18-1 1,-1 1-1,-17 17-2,18-17 2,-1 17 0,1-35 0,0 35 0,17 1 8,-17-36-8,-1 35-3,1-35 4,0 18-2,-1-18 1,1 17 1,17-17-2,-17 0 2,-1 0-1,19 0-2,-19 0 2,36 0 0,18 0-1,-18 0 1,17-17 1,-34-1-1,34 0-1,-35 1 0,54-19 0,-37 19 1,-16-1 1,-19 0-2,19 1 2,-19-18-1,1 35 0,17-36 0,-17 1-2,-1 35 1,-17-18 1,36-17 0,-19 0 9,1 17-10,-18 0 1,18 1-2,-1-1 3,1 1-2,-18-1 1,0 0 0,18 1 1,-1-1-2,-17 0 1,0 1-1,0-1 0,0 0 17,0 1-16,0-18 14,0 17 2,0-17-8,0 17-7,0 0-2,0 1-1,0-19 18,0 19 0,-17-1-9,17 1 24,-18-1-23,0 0 23,1 18-11</inkml:trace>
    </iact:actionData>
  </iact:action>
  <iact:action type="add" startTime="49224">
    <iact:property name="dataType"/>
    <iact:actionData xml:id="d6">
      <inkml:trace xmlns:inkml="http://www.w3.org/2003/InkML" xml:id="stk6" contextRef="#ctx0" brushRef="#br0">4833 4233 0</inkml:trace>
    </iact:actionData>
  </iact:action>
  <iact:action type="add" startTime="52447">
    <iact:property name="dataType"/>
    <iact:actionData xml:id="d7">
      <inkml:trace xmlns:inkml="http://www.w3.org/2003/InkML" xml:id="stk7" contextRef="#ctx0" brushRef="#br0">4957 4551 0,'35'0'156,"-18"0"-147,1 0 1,0 0-9,-1 0 8,1 0-2,17 0 17,-17 0-16,17 0 14,0 0-14,-17 0 8,17 0-8,1 0 6,17 0-6,-36 0 1,19 0-2,-19 0 2,18 0-2,1 0 1,17 0 0,-36 0-2,1 0 2,0 0 0,17 17 8,-18-17 8,1 0 84,17 0-92,1 0-10,17 0 2,-1 0 0,19 18 0,-36-18 1,1 0-2,-1 0 1,0 18 0,-17-18 0,-1 0-1,1 0 25</inkml:trace>
    </iact:actionData>
  </iact:action>
  <iact:action type="add" startTime="53347">
    <iact:property name="dataType"/>
    <iact:actionData xml:id="d8">
      <inkml:trace xmlns:inkml="http://www.w3.org/2003/InkML" xml:id="stk8" contextRef="#ctx0" brushRef="#br0">6050 4568 0,'-35'-17'15,"35"-1"7</inkml:trace>
    </iact:actionData>
  </iact:action>
  <iact:action type="add" startTime="53695">
    <iact:property name="dataType"/>
    <iact:actionData xml:id="d9">
      <inkml:trace xmlns:inkml="http://www.w3.org/2003/InkML" xml:id="stk9" contextRef="#ctx0" brushRef="#br0">5962 4480 0,'18'18'139,"-1"0"-123,1-1-8,-1-17 30,-17 18-22,18-18 79,0 17-82,-36 19 151,0-19-150,-17 1-6,18-18 0,-1 18 0,0-1 0,-35 1 0,36 0 0,-1-18 0,0 17-1,1 1 0</inkml:trace>
    </iact:actionData>
  </iact:action>
  <iact:action type="add" startTime="55586">
    <iact:property name="dataType"/>
    <iact:actionData xml:id="d10">
      <inkml:trace xmlns:inkml="http://www.w3.org/2003/InkML" xml:id="stk10" contextRef="#ctx0" brushRef="#br0">5345 3792 0,'17'18'125,"-17"0"-110,0-1-8,0 1 3,0 0-3,0-1 1,0 1 1,0-1-1,0 1 6,0 0-8,0 17 27,0-17-25,0 17 13,0-17-5,0-1 1,0 1 13,0 17-13,36-52 200,-36-1-211,17 0 10,1 1-8,-18-1 1,17 18 5,-17-18 0,18 18 10,-18-17-8,18-1 23,-1 18-24,1 0 94,0 0-84,-18 18-10,17-1 0,-17 1 8,0 0-7,0-1-2,0 1 9,0 17 9,0-17 7,0-1 14,-17-17-37,17 18 6,-18 0-5,0-18-1,1 0 115,-1 0-114,0 0 13,1-18-13,17 0 7,-18-17 120</inkml:trace>
    </iact:actionData>
  </iact:action>
  <iact:action type="add" startTime="57279">
    <iact:property name="dataType"/>
    <iact:actionData xml:id="d11">
      <inkml:trace xmlns:inkml="http://www.w3.org/2003/InkML" xml:id="stk11" contextRef="#ctx0" brushRef="#br0">5415 4145 0</inkml:trace>
    </iact:actionData>
  </iact:action>
  <iact:action type="add" startTime="58262">
    <iact:property name="dataType"/>
    <iact:actionData xml:id="d12">
      <inkml:trace xmlns:inkml="http://www.w3.org/2003/InkML" xml:id="stk12" contextRef="#ctx0" brushRef="#br0">7091 4745 0,'0'17'108,"0"19"-91,-18-1 8,-17-17-12,35-1-7,-35-17 11,17 18-9,0 0 0,-17-18 1,17 0 7,-17 17-9,0-17 7,0 0-6,17 0 0,0 0-1,-17 0 1,0 0 0,17 0 6,1 0-6,-1 0 0,-17 0 0,17 0 8,0 0-8,1 0-2,-1-17 2,0 17 8,1-18-7,-1 18-1,0-35 8,-17 35-8,35-36 5,-17 36 4,-1-17-9,0-19 8,1 1 6,17 18-7,-18-1 1,18 0-8,0 1 7,-18-1-8,18 0 10,0 1-10,0-19 10,0 19-4,0-1 4,0 1-1,0-1-9,0-17 10,0 17-12,0 0 3,0-17 0,0 17 8,18-17-8,0 18 0,-1-19 1,1 19-4,-18-1 4,0-17-2,35 35 1,-17-36 0,-1 19 16,1-1-17,0 1 8,17-1-7,-35 0 0,35-17 8,-17 35-8,0-18-2,-1 1 10,19-1-5,-19 0-5,18 1 10,-17 17-9,0-18 0,-1 18 9,1 0-8,0 0 0,-1 0 1,1 0-2,0 0 2,-1 0-5,1 0 4,-1 0 0,1 0 0,0 0 0,-1 18 8,1-1 0,0-17-10,-1 36 18,1-19-8,0 1 0,-1 0-10,1-1 11,-18 19-1,35-19-9,-35 1 1,18-1 0,-18 1 6,17 0-5,-17-1-1,18 1-1,-18 0 2,0-1 0,0 1 3,0 0-3,0 17 22,0-18-14,0 1-4,0 0-4,0 17-1,0-17 16,0-1-17,0 1-1,0 17 2,0-17 16,0-1-16,-18 1 0,18 17 7,-17-35-8,17 18 9,-18 0 0,0-1-8,1 19 0,-1-19 6,-17 1-6,35-1 0,-35 19 9,17-36-10,-17 53 8,-1-53-6,36 17 5,-17-17-6,17 18 8,-18 0 0</inkml:trace>
    </iact:actionData>
  </iact:action>
  <iact:action type="add" startTime="61257">
    <iact:property name="dataType"/>
    <iact:actionData xml:id="d13">
      <inkml:trace xmlns:inkml="http://www.w3.org/2003/InkML" xml:id="stk13" contextRef="#ctx0" brushRef="#br0">7126 4974 0,'-35'18'115,"17"-1"-84,-17-17-15,17 18 2,1-18-4,-1 0-7,-17 0 36,17 0-31,0 0 2,1 0 4,-1 0 4,1 0-7,-1 0 8,-17 0 9,17 0-1,0 0-9,1 0-5,-1 0-4,-17 0 4,17 0 15,1 0-10,-1 0-6,0 0 0,-17 0 22,17 0-1,1 0-4,-19 0-11,1 0 11,17-18-18,-17 1 14,18 17 11,-1-18-26,0 1 2,1-1 8,-1 18-7,18-18-4,-18 18 12,18-17-9,-17-1 0,17 0 6,0-17-14,0 17 24,0 1-16,-18-1 0,18 0-10,0 1 10,0-1-2,0-17 3,0 17 14,0-17-16,0 17 0,0-17 9,0 17 6,0 1-7,0-1 1,0 1-18,0-1 18,0 0-8,0 1 1,0-1 21,0 0-23,0 1 24,0-1-7,0 0-10,0 1-5,0-1-2,0 1 8,0-1-16,0 0 9,0 1-1,0-1-1,0 0 2,0 1 0,0-1 0,0-17-2,0 0 10,0 17-8,0-17 7,18 17-15,-18 0 7,17 1-7,1-19 24,0 19-17,-18-1 0,17 0 3,1 1-5,17-1 3,-35 1 0,35-1 0,-35 0 0,18 1-1,17-1 7,-17 18-6,17-18-8,-17 1 14,17 17-14,-35-18 8,18 18-7,17 0-2,-35-18 9,35 18-10,-17 0 7,0-17-1,-1 17-5,1 0-1,0 0 2,-1 0 1,1 0-1,0 0 0,-1 0 8,18 0-1,-17 0 0,0 17 9,-1-17-16,1 0 8,-18 18-3,35 0 13,-35-1-11,18 1-1,0 0-6,-1 17 9,1-35-3,-18 35 2,17-17-7,1-1 4,-18 1 4,18 0-9,-18-1 7,17 1-8,1 0 25,0-1-8,-18 1-10,17 17 27,-17-17-34,18 0 7,-18-1 1,0 1 2,0-1-2,18 19-1,-18-19 10,0 19-16,0-19 14,0 19-5,0-1 7,0-18-16,0 19 22,0-19-14,0 1-7,0 0 7,0-1-12,0 1 14,0 17-11,0-17 18,0-1-12,0 1 4,0 0-10,0-1 9,-18 1 1,18 17-4,0-17-6,-18 0 10,18-1-9,0 1-1,-17-1 1,-1 1 6,18 0-5,0-1-2,-18 19 2,1-19-2,17 1 1,0 0 0,0-1 2,-18 1-3,18 0-1,0-1 2,-18 1 7,1-18-7,17 35 0,-18-35 6,18 18 2,0-1-8,-17 1 9</inkml:trace>
    </iact:actionData>
  </iact:action>
  <iact:action type="add" startTime="66165">
    <iact:property name="dataType"/>
    <iact:actionData xml:id="d14">
      <inkml:trace xmlns:inkml="http://www.w3.org/2003/InkML" xml:id="stk14" contextRef="#ctx0" brushRef="#br0">7338 4498 0,'35'0'146,"0"0"-138,1 0-1,-19 0 2,1 0 8,0 0-10,17 0 7,-18 0-6,19 0 8,-19 0-8,1 0 0,0 0 1,-1 0-4,19 0 15,-19 0-16,1 0 5,-1 0-1,1 0 0,0 0-1,35 18 1,-18-18-2,0 0 2,1 17 0,-1-17 0,18 0 0,-18 0-1,0 18 1,18-18-2,-53 17 2,18-17 1,-1 0-2,1 0 1,0 0 1,-1 0 10,1 0-14,0 18 8,-1-18 3,1 0 2,17 18-12,-17-18 1,-1 0 1,1 0 1,0 0-3,-1 0 3,36 0-2,-53 17 3,18-17-2,0 0 0,17 0 13,-18 0 19,1 0-26,-36 0 149,1-17-148,-18-19 0,17 19 10</inkml:trace>
    </iact:actionData>
  </iact:action>
  <iact:action type="add" startTime="67195">
    <iact:property name="dataType"/>
    <iact:actionData xml:id="d15">
      <inkml:trace xmlns:inkml="http://www.w3.org/2003/InkML" xml:id="stk15" contextRef="#ctx0" brushRef="#br0">8308 4410 0,'0'17'56,"18"-17"-41,-18 36 0,35-19-7,-18 1 9,1 0-11,17-1 0,1-17 10,17 18-7,-36-18 7,1 0-8,-1 0-2,1 0 11,0 0 90,-18 17-91,0 19 92,-18-19-92,0 1-1,1-18 1,-18 35 0,-1-17 14,19 0-20,-19 17 5,1-18-7,0 19 6,0-36-6,35 17 0,-36-17 0,36 18 7,-17 0 0</inkml:trace>
    </iact:actionData>
  </iact:action>
  <iact:action type="add" startTime="68451">
    <iact:property name="dataType"/>
    <iact:actionData xml:id="d16">
      <inkml:trace xmlns:inkml="http://www.w3.org/2003/InkML" xml:id="stk16" contextRef="#ctx0" brushRef="#br0">7973 3916 0,'-18'-18'149,"1"1"-123,-19 17-20,-17 0 7,53-18-3,-17 18-4,-1 0 5,-17 0 8,-1 0 13,19 0-15,-1 18 4,18-1-6,0 1-5,-17-1 14,-1 1-23,18 0 11,0-1 3,0 1 1,0 0 22,0-1-22,0 1 8,18 17-8,17-35-3,-35 18 3,35 0 0,-17-18 15,17 17-15,-17-17 8,17 18-9,0-18 17,-17 0 6</inkml:trace>
    </iact:actionData>
  </iact:action>
  <iact:action type="add" startTime="70552">
    <iact:property name="dataType"/>
    <iact:actionData xml:id="d17">
      <inkml:trace xmlns:inkml="http://www.w3.org/2003/InkML" xml:id="stk17" contextRef="#ctx0" brushRef="#br0">9772 4886 0,'-35'18'178,"17"-18"-170,0 17 0,1-17 0,-1 0 0,-17 18 0,17-18-1,-17 18 1,17-18-2,-17 0 2,0 0 11,17 0-13,0 0 10,1 0-11,-1 0 3,1 0 0,-1 0 0,0 0 0,1 0 0,-1 0 1,0 0-4,1 0 3,-1 0 8,0-18-8,1 0 8,-1 18-8,1-17-2,-1 17 11,-17-18-9,35 0 0,-36 1 8,36-1-8,-17 0 7,-1 1-8,0-19 10,1 36-10,17-17 1,0-18 6,-18 35-6,18-36 0,-18 19 0,18-1 8,-17 0-8,-1-35 22,18 36-22,0-1 9,-17 1-10,17-1 7,0 0-7,0 1 1,0-19 1,0 19 6,0-19-6,17 19 12,36-54-13,-35 71 1,-1-35-1,1 17-1,0 1 1,-1-1 0,1 0 0,0 1 6,-1-1-6,1 1 0,0 17 0,-1-18 9,1 18-10,-1 0 7,1-18-6,17 18 0,-17 0 0,0 0 0,-1 0 0,19-17 0,-1 17-2,0 0 3,0 0 7,-17 0-8,17 0 1,-17 0-2,0 0 1,17 0 14,-18 17-6,1-17 1,0 18-4,-1 17-4,1-17-2,-18-1 2,18 1-2,-1 0 2,-17-1-2,18-17 8,-18 36-8,18-36 8,-18 17 1,0 1 8,17 17-9,1-17 0,-18 17-7,0-17 9,0 17-10,17 0 7,1-17 3,-18 0-10,0-1 2,0 1-1,0-1 5,18 1-5,-18 0 9,0-1-1,0 1-8,0 17 6,0 1 2,0-19 8,-18 18-8,18 1 6,-18-19-13,-17 1 6,35 0-7,-17-1 5,17 1-5,-18-18 8,0 35 1,-17-35-1,35 36-3,-35-36 3,17 17 16,0-17-9,1 18-7</inkml:trace>
    </iact:actionData>
  </iact:action>
  <iact:action type="add" startTime="72663">
    <iact:property name="dataType"/>
    <iact:actionData xml:id="d18">
      <inkml:trace xmlns:inkml="http://www.w3.org/2003/InkML" xml:id="stk18" contextRef="#ctx0" brushRef="#br0">9842 5027 0,'-17'18'44,"-1"-18"-36,1 0 15,17 17-15,-36 1 8,19-18 1,-1 0-4,0 0 2,1 18 3,-1-18-2,0 0 6,1 0-15,-1 0 9,1 0 0,-1 0-2,0 0 10,1 0-8,-1 0-1,-17 0 1,17 0-8,-17 0 15,17 0 7,-17 0-22,35-18 8,-35 18 1,17 0 14,-17-18-16,17 18 23,-17 0-23,17 0-8,1 0 9,-1 0-8,0-17 7,1 17-7,-1 0 7,0-18 2,1 0 21,-1 1-22,0-1 6,-17 18-6,35-35 0,-35 35 8,35-35-9,0 17 1,-18 0 0,18 1 6,0-1-7,-17 0 1,17 1-1,0-1 2,0-17-4,0 17 19,0-17-18,0 17 27,0-17-25,0 17 14,0-17-13,0 0 21,0 17-23,0-17 18,0 17-20,0-17 20,0 17-18,0 1 23,0-1-22,0 0 22,0 1-20,0-1-3,0 1 0,0-1 4,0 0-8,0 1 6,0-1-4,0 0 3,0 1 0,0-1 0,0 0-2,17 1 2,-17-1 1,18 1-2,-18-1-1,17 0-5,19-17 22,-19 35-8,1-35-16,0 35 10,-1-18-1,19 0-9,-1 1 16,-17 17 0,17 0-7,-18-18-8,1 18 5,0 0-3,-18-18-3,35 18 8,-17 0 1,-1 0-9,19 0 10,-19 0-2,18 0-7,-17 0 0,17 0 6,-17 0 10,0 0-16,-1 0 8,1 18-2,0-18 2,17 0-7,-18 18-2,19-1 17,-19 1-10,1-18-6,0 18 1,-1-1-2,19 1 2,-1 17 6,-18-17-6,1 0 4,0-1-4,-18 1-1,17 17 7,1-17-7,-18 17 6,0-17-6,18-1 7,-18 1-7,17 0 0,-17-1 1,0 1-4,0-1 4,0 1-2,0 0 10,18-1-9,-18 1-1,0 0 9,0-1-1,18 1-7,-18 0 8,0 17-9,0-18 17,17 1-17,-17 0 9,0-1 0,0 1-8,0 0 8,0-1-4,0 1-2,0 0-1,0-1 6,0 1-1,0-1-5,-17 1 6,17 0-7,-18-1 8,18 19-2,-18-1 10,1-35-15,-1 18 6,0 17-2,1-17-4,-1 17 7,-17-35-9,35 35 1,-35-35 1,17 35-2,0-35 0,18 36 9,-17-36-9,-1 17 9</inkml:trace>
    </iact:actionData>
  </iact:action>
  <iact:action type="add" startTime="79843">
    <iact:property name="dataType"/>
    <iact:actionData xml:id="d19">
      <inkml:trace xmlns:inkml="http://www.w3.org/2003/InkML" xml:id="stk19" contextRef="#ctx0" brushRef="#br0">1887 4233 0</inkml:trace>
    </iact:actionData>
  </iact:action>
  <iact:action type="add" startTime="80033">
    <iact:property name="dataType"/>
    <iact:actionData xml:id="d20">
      <inkml:trace xmlns:inkml="http://www.w3.org/2003/InkML" xml:id="stk20" contextRef="#ctx0" brushRef="#br0">1887 4233 0,'0'-17'19</inkml:trace>
    </iact:actionData>
  </iact:action>
  <iact:action type="add" startTime="80121">
    <iact:property name="dataType"/>
    <iact:actionData xml:id="d21">
      <inkml:trace xmlns:inkml="http://www.w3.org/2003/InkML" xml:id="stk21" contextRef="#ctx0" brushRef="#br0">1887 4216 0,'-17'17'69,"-1"-17"-29,18 18-27,-18 0 16,1-1 17,-1 1-33,1 0 64,-1-1-55,0 18-6,1-17 0,17 17 31,0-17-28,0 0-6,0 17-1,0-17 14,17-18-12,-17 17 8,53-17-6,-35-17-6,17-1-4,0 18 4,-35-18-4,18 18 3,0-17-1,-1 17 4,36-36-2,-35 19 13,-1-1-6,1 0-1,-18 1 0,0-1 108,0 1-111,0 34 143,0 18-140,-18-17 3,1 17-7,17-17-6,-35 0 2,35-1 0,-18 1 8,0 0-8,1-18 10,17 17-12,-18 1 12,0-1-6,-17 1 4,35 17-2,-18-35-4,18 18 4</inkml:trace>
    </iact:actionData>
  </iact:action>
  <iact:action type="add" startTime="81905">
    <iact:property name="dataType"/>
    <iact:actionData xml:id="d22">
      <inkml:trace xmlns:inkml="http://www.w3.org/2003/InkML" xml:id="stk22" contextRef="#ctx0" brushRef="#br0">2011 4639 0,'0'18'107,"0"-1"-91,-18 1 8,-17 0-10,35-54 81,0 19-71,0-1-18,18 18 11,-18-18 0,17 18 146,-17-17-147,0 34 223,0 1-231,0 0 5,-17-18 3,-1 17-2,18 1 2</inkml:trace>
    </iact:actionData>
  </iact:action>
  <iact:action type="add" startTime="83470">
    <iact:property name="dataType"/>
    <iact:actionData xml:id="d23">
      <inkml:trace xmlns:inkml="http://www.w3.org/2003/InkML" xml:id="stk23" contextRef="#ctx0" brushRef="#br0">4180 4410 0,'0'-18'32,"0"0"-19,0 1 30,0-1 25,-17 1-54,17-1 9,-35 0-13,-1 18 6,36-17-9,-35 17 7,0 0 2,17-18-7,-17 18 7,17 0-3,0 0-5,1 0 0,-18 0 32,17 35-25,0-17-9,1-18 10,-1 18 0,18 17 6,0-18-5,0 1-2,0 0 1,0-1-9,18 1 11,17-18-2,-17 18-10,-1-18 3,36 17 4,-35-17-5,17 0 11,-17 0 2,-1 0-6,1 0 0,17 0 1,-35-17 6,18 17-14,-18-18 9,18 18-7,-1-35 12,1 17 6,-18 0-4,0 1 7,0 34 79,0 1-97,0 0-3,0-1-2,-18 19 0,1-36-1,17 35 1,-18-35 6,0 18-4,18 17-4,-17 0 13,-1-17-13,18-1 1,0 1 3,-18 0-4,18-1 3,0 1-2,0 0 7</inkml:trace>
    </iact:actionData>
  </iact:action>
  <iact:action type="add" startTime="85144">
    <iact:property name="dataType"/>
    <iact:actionData xml:id="d24">
      <inkml:trace xmlns:inkml="http://www.w3.org/2003/InkML" xml:id="stk24" contextRef="#ctx0" brushRef="#br0">4304 4674 0,'0'18'77,"0"0"-61,0-1-8,-18 18 6,18-17-6,0 0 0,0-1 1,0 1-1,0 0 0,0-1-1,0 1 9,0 0 6</inkml:trace>
    </iact:actionData>
  </iact:action>
  <iact:action type="add" startTime="86286">
    <iact:property name="dataType"/>
    <iact:actionData xml:id="d25">
      <inkml:trace xmlns:inkml="http://www.w3.org/2003/InkML" xml:id="stk25" contextRef="#ctx0" brushRef="#br0">6738 4304 0,'0'-18'106,"0"1"-90,0-1 9,0 0 5,-18 1-6,1-1-8,-1 18 0,1 0 6,-1 0-7,-17 0 1,17 0-8,0 0-2,1 0 2,-1 0 9,0 0-10,1 0 23,17 18-5,-36-1-10,36 1 0,0 0 0,0-1 1,0 1 8,0 17-9,0-17 17,18-18 22,0 0-39,17 0 1,-17 0 6,17-18-6,-35 1-8,35-1 9,-17 18-4,0-18-4,-1-17 23,1 17 6,-1 1 48,-17-1-70,18 18-2,-18 18 64,-18-1-72,18 1 10,-17 0-6,17-1 3,-18 1-5,1 0 0,17 17 0,0-18 0,-18-17 0,0 36 0,18-19 2,-17 1-6,17 0 5,-18-18-1,18 35 8,-18-17-8,18-1-1,-17 1 2,17-1-4,0 1 3,0 0 8,0-1 8</inkml:trace>
    </iact:actionData>
  </iact:action>
  <iact:action type="add" startTime="87936">
    <iact:property name="dataType"/>
    <iact:actionData xml:id="d26">
      <inkml:trace xmlns:inkml="http://www.w3.org/2003/InkML" xml:id="stk26" contextRef="#ctx0" brushRef="#br0">6703 4533 0,'0'-17'85,"53"17"78,-36 0-147,1 0 77,-18 17-61,18 18 4,-1-17-20,-17 17 17,0-17-19,0 0 3,0-1-10,-17 1 9,17 0-3,-18-18 3,-17 35 1,17-18 7,-17 1-10,17 0-6,1-1 0,17 1 7,-18-18 1,0 0-2,106 0 189,-35 0-195,-17 0-1,-1 0 2,18 0 7,-36 0 52</inkml:trace>
    </iact:actionData>
  </iact:action>
  <iact:action type="add" startTime="90248">
    <iact:property name="dataType"/>
    <iact:actionData xml:id="d27">
      <inkml:trace xmlns:inkml="http://www.w3.org/2003/InkML" xml:id="stk27" contextRef="#ctx0" brushRef="#br0">9313 4339 0,'0'-17'130,"0"-1"-113,0 0-2,0 1 7,-17-1-6,-1 18 24,18-18-26,-18 18 2,-17 0 23,18 0-31,-1 18 8,0 0-8,18-1 8,0 1 14,0 0-14,0-1 7,0 1-8,0-1 24,0 1-23,0 0-2,18-1 10,0-17-7,-1 0-3,18-17 27,1-19-4,-36 19-21,17-1-1,1 1 0,-18-1 2,0 36 146,0-1-156,0 1-1,-18-1 3,18 1-2,0 17 1,-17-17 8,17 17-8,-18-35-2,18 18 3,0 0-1,-18-1-1,18 1 2,0-1-1,0 1 0</inkml:trace>
    </iact:actionData>
  </iact:action>
  <iact:action type="add" startTime="91766">
    <iact:property name="dataType"/>
    <iact:actionData xml:id="d28">
      <inkml:trace xmlns:inkml="http://www.w3.org/2003/InkML" xml:id="stk28" contextRef="#ctx0" brushRef="#br0">9419 4568 0,'0'-17'127,"18"17"18,-1 0-91,1 17 16,-18 1-13,0 0-34,0-1-10,0 1-5,0 0 6,0-1 2,-18 1 0,1 17 0,-1-35-1,1 18 1,-1-18 0,53 0 177,-17 0-170,-1 0 9,19 0-9,-19 0-9,1 0-6,0 0 32,-18 17-26,0 1 11,0 0 6,0 17-8,-18-17-14,18-1 6,-18-17-1,18 18 10,-17-18-8,-1 18 5,0-18-4,1 17-2,-1-17 1,1 0-2,-1 0 11,0 0 21</inkml:trace>
    </iact:actionData>
  </iact:action>
  <iact:action type="add" startTime="98381">
    <iact:property name="dataType"/>
    <iact:actionData xml:id="d29">
      <inkml:trace xmlns:inkml="http://www.w3.org/2003/InkML" xml:id="stk29" contextRef="#ctx0" brushRef="#br0">6632 3669 0</inkml:trace>
    </iact:actionData>
  </iact:action>
  <iact:action type="add" startTime="99970">
    <iact:property name="dataType"/>
    <iact:actionData xml:id="d30">
      <inkml:trace xmlns:inkml="http://www.w3.org/2003/InkML" xml:id="stk30" contextRef="#ctx0" brushRef="#br0">2134 4798 0,'0'17'201,"0"1"-177,-17 0-10,-1-1 3,18 1 77,-18-18-78,1 18 7,-1-1-8,-17-17 14,17 18-13,1-18 0,-1 18 22,-17-18-22,-1 17 22,19-17-22,-1 0 25,-17 0-27,17 0 2,1 0 0,-19 0-8,1 0 6,17 0 10,-35 0 154,18 0-163,18 0 9,-1 0-16,0 0-1,1 0 8,-1 0-7,0 0 8,1 18 0,-1-18-2,0 0 12,1 0-11,-1 0-1,0 0 10,1 0 0,-1 0-16,1 0 1,-1 0 27,18-18 2,0 1-6,-18-1-16,1 0 6,-1 1-6,0-1 1,18 0 4,0 1-5,0-1 0,0-17 22,0 17 2,-17 0-25,17 1 2,0-1 7,0-17 5,-18 17 9,18 1-23,0-1 9,-18 0-7,18 1-2,0-1-1,0-17 2,-17 35 0,17-18-1,0 1 0,-18-1 1,18 0 8,-17 18-9,17-17 0,0-1 9,0 0 6,0 1-6,0-1-7,0 0-4,0-17-5,0 18 8,0-1-8,0 0 8,0 1-10,0-1 2,0 0 9,17-17 7,-17 17-3,18 1 11,-18-1-10,17 1-5,1-1-2,-18 0 9,18 1 7,-18-1-7,35 0-8,-17 1 22,-1-1-23,1 0-1,17 18 2,-35-17-7,18-1 7,-1 18-1,1-18 7,17 1 10,-17-1-10,0 18-5,-1-17-10,1 17 11,0-18-5,-1 18 5,1 0-12,17-18 11,-17 18 4,-1 0-6,1-17 1,0 17 1,-1 0-4,1 0 3,17 0 0,-17 0-8,17 0 14,-17 0 2,-1 0-8,1 0-2,0 0 2,-1 0 0,1 0 1,17 0 4,1 17 3,-19-17-6,1 0 10,-1 0 5,1 0-11,17 0-6,-17 18 0,17-18 8,-17 18 29,17-1-15,-17 18 0,-1-17 2,1-18-24,-18 18-2,18-1 11,-18 1-10,0 0 1,17-1 7,1 1-7,-18 0 0,18-1 5,-18 1 12,17 0-9,1-1 29,-18 1-39,0-1 2,18 1 8,-18 17 8,0-17-9,17 17 6,1-35-13,-18 36 8,0-19-7,0 1-3,0-1-5,0 19 14,0-1-9,0 0 10,0-17-16,0 17 16,0-17-16,0-1 5,0 1-5,-18 0 0,18-1 9,0 1 0,-17 0-13,-1-1 4,18 1 8,0 0 1,-18-1-4,18 1 5,-17-1-11,-1 1 17,0 0-9,1-1-1,17 1 2,-18-18 0,0 18-2,-17-1 10,35 1-7,-17 0-2,-1-1-1,0-17 10,1 18-7,17 0 0,-18-18 4,0 0 11,1 0-10,17 17-6,-18-17-1,0 0 23</inkml:trace>
    </iact:actionData>
  </iact:action>
  <iact:action type="add" startTime="104903">
    <iact:property name="dataType"/>
    <iact:actionData xml:id="d31">
      <inkml:trace xmlns:inkml="http://www.w3.org/2003/InkML" xml:id="stk31" contextRef="#ctx0" brushRef="#br0">2011 4392 0,'0'-18'76,"0"1"-22,0-1-16,0 1-22,0-1 7,-18 0 140,18 1-147,-17 17 6,17-18-6,-18 18 1,0 0 5,1 0 231,-1 0-242</inkml:trace>
    </iact:actionData>
  </iact:action>
  <iact:action type="add" startTime="107088">
    <iact:property name="dataType"/>
    <iact:actionData xml:id="d32">
      <inkml:trace xmlns:inkml="http://www.w3.org/2003/InkML" xml:id="stk32" contextRef="#ctx0" brushRef="#br0">6685 3616 0,'0'-18'171,"-17"1"-132,-1-19-22,0 19-4,-17-19 3,0 19-7,35-1-2,-18 1 1,0-1-1,1 0 3,-1 1-5,0-1 3,1 18 0,-1 0 8,1-18-8,-1 1 1,0 17 4,1-18-5,-1 0 0,-35 18 8,18-17-8,35-1 1,-53 18-2,35-17-1,-17-1 2,17 18 0,1-18 1,-36 1-2,35-1 9,0 18-8,1 0-2,-1-18 10,1 1-8,-1 17 0,-17 0 0,-1-18 0,19 18-1,-1-18-1,0 18 3,-17-17 7,18 17-9,-1 0 1,0 0 0,1-18 0,-19 18 6,1-17-6,17 17 1,-17 0 7,0-18-9,17 18 2,-17 0-3,35-18 3,-18 18-1,-17 0 0,0 0-1,17 0 9,-17 0-7,0 0-2,-1 0 8,19 0-8,-1 0 2,0 0-1,1 0-2,-19 0 2,1 0-2,18-17 2,-1 17 0,-17 0 0,-1-18 0,1 18 0,-18 0 1,18 0-2,0 0 1,17 0-2,-35 0 2,35-18 8,1 18-7,-1 0-1,0 0-1,1-17 2,-1 17-3,-17 0 2,17 0 0,-35 0 9,36 0-10,-19-18 0,-16 18 2,34 0-3,-17 0 2,17 0 0,-17 0 0,-1 0 0,1 0 0,18 0 0,-1 0 0,-17 0-2,17 0 3,-35 0-2,0 0 2,18 0-1,0 0-1,-18 0 1,17 0 0,1 0-2,0 0 2,17 0 1,-35 0-2,36 0 8,-19 0-7,-17 0 6,18 0 2,-18 0-8,18 0 0,17 0 0,-17 0 0,0 0 2,-18 0-3,35 0-2,-35 18 4,18-18-2,0 17 1,17-17 0,-35 18 0,36-18 1,-19 18-3,19-1 1,-1-17 3,-35 18-3,0 0 9,36-1-7,-19 1-2,19-18-1,-1 0 2,0 17 0,-17 1 0,17 0 0,-17-1 0,18-17 8,-19 18-7,36 0-3,-35-18 1,35 17 1,-18-17 0,-17 18 0,35 0 0,-35-18 0,17 17-2,0-17 10,1 18-7,-1-1-3,1-17 2,-1 18 0,0 0 9,1-1-11,-1 1 2,-17 0 0,35-1 8,-18 1-8,-17-18-1,35 18 1,-35-1-2,17 1 11,-17-1-2,17 1-7,-17 0 0,-1 17 7,1-35-8,35 18 3,-18-18 4,-17 17-5,35 1-1,-35-18 0,17 18-1,18-1 8,-35-17-7,17 18 0,1-18 0,-1 18 1,0-18 6,1 17-9,-1 1 18,18-53 145,0 17-160</inkml:trace>
    </iact:actionData>
  </iact:action>
  <iact:action type="add" startTime="109323">
    <iact:property name="dataType"/>
    <iact:actionData xml:id="d33">
      <inkml:trace xmlns:inkml="http://www.w3.org/2003/InkML" xml:id="stk33" contextRef="#ctx0" brushRef="#br0">2046 3545 0,'0'18'114,"0"0"-106,0-1 8,0 1-10,0 0 10,0-1 9,0 1 13,-18 0 179,1-1-200,-1-17-11,71 0 352,-18 0-349,1 0 0,-1 0-1,-17 0-3,-1 0 3,1 0-2,-1 0 18,19 0 30,-1 18-46,-17-18 6,-1 17-6,1-17 0</inkml:trace>
    </iact:actionData>
  </iact:action>
  <iact:action type="add" startTime="111168">
    <iact:property name="dataType"/>
    <iact:actionData xml:id="d34">
      <inkml:trace xmlns:inkml="http://www.w3.org/2003/InkML" xml:id="stk34" contextRef="#ctx0" brushRef="#br0">4198 2293 0,'18'0'233,"17"0"-210,-17 18-17,-1-18 4,-17 17 4,18 19 11,0-36-8,-1 35-4,1-17 2,-18-1 1,17 1-2,1-1 2,-18 19-8,0-19 16,18 19-10,-18-1 2,0-17 17,17-1-18,-17 1-1,0-1 2,18 1 9,-18 0-12,0-1 28,18-17-28</inkml:trace>
    </iact:actionData>
  </iact:action>
  <iact:action type="add" startTime="112416">
    <iact:property name="dataType"/>
    <iact:actionData xml:id="d35">
      <inkml:trace xmlns:inkml="http://www.w3.org/2003/InkML" xml:id="stk35" contextRef="#ctx0" brushRef="#br0">4410 2540 0,'-18'0'116,"0"0"-109,1 18 1,-1-18 8,1 17-7,-1-17-4,0 18 11,1 0 0,-1-1 16,0 1-1,1-18-9,17 17-6,-18 1 1,0 0 6,1-1-9,-1-17 2</inkml:trace>
    </iact:actionData>
  </iact:action>
  <iact:action type="add" startTime="114106">
    <iact:property name="dataType"/>
    <iact:actionData xml:id="d36">
      <inkml:trace xmlns:inkml="http://www.w3.org/2003/InkML" xml:id="stk36" contextRef="#ctx0" brushRef="#br0">9402 3845 0,'0'-53'242,"0"36"-236,0-1 2,0-17 0,0 0 1,0-1-2,0 1 1,0 0 6,-18-1-6,18 19 1,0-1-2,-18-35 1,18 36 0,0-19 1,-17 19-2,17-1 0,-18-35 1,0 18 7,1 0-7,17 17-1,-36-17 2,19-1-2,17 19 3,-18-19-5,1 1 2,-1 0 2,0 17-1,1-35 0,-1 0 0,-17 18 0,17 0 1,0 17-4,1-35 3,-1 18 0,0 17 0,18 1 0,-35-19 0,18 19 1,-1-18 1,0-1 1,1 19-3,-1-1 0,18 0 0,-18 1 0,18-1 0,-35 0 0,35 1-2,-18-1 3,1 1-2,-1-1 1,1-17 8,-1 35-8,0-36 0,1 19-1,-19-1 0,36 0 1,-35 1 1,35-1 6,-35 0-8,-18-34 10,0 16-12,35 19 5,-35-1-4,53 0 2,-35 1 1,-18-19 6,36 36-6,-19-35-4,19 35 4,-19-17-1,36-1 0,-17 18 0,-19 0 0,36-18-1,-52 1 0,34 17 1,0-18 0,-35 0 0,18 1 8,0-1-7,17 0-2,-17 1 0,0 17 0,35-18 2,-36 1-2,-34-1 9,52 0-7,0 1-2,1 17 1,-1-18-2,-35 0 2,36 18 1,17-17-1,-36 17-1,1-18 9,17 0-7,1 1-4,-18-1 3,-1 1 1,-17-1-2,36 0 1,-19 18 0,1-17 0,-18-1 1,36 0-4,-19 18 3,19 0 0,-1 0 0,-17-17 0,-1 17 0,36-18 0,-17 18 0,-18 0-3,-18-18 4,0 1 7,-18-19-9,18 36 2,18 0-2,-18-35 2,18 35-3,0-17 2,-18 17 0,35 0 0,-17-18 1,17 18-2,0-18 1,-17 18 6,17 0-6,-17 0 9,18 0-10,-36 0 1,17 0 0,-17 0 0,-17 0-2,35 0 3,-18-17-1,17 17 0,-17 0-1,18 0 1,0 0 0,17 0 1,1-18-2,-1 18 0,-17 0 8,17 0-7,0 0 0,-17 0 1,18 0-1,-1 0 0,0 0-3,-17 0 4,0 0-1,-1 0-1,19 0 2,-1 0-1,-35 18 0,36-18-1,-19 0-1,19 0 3,-36 17-1,0-17-1,18 18 1,17-18 0,-17 18 0,-18-18-2,17 0 2,-16 0 0,34 0 0,-17 17 1,17-17-2,-35 18 2,18-1 6,17-17-9,-17 0 2,17 0 9,-35 18-9,36-18-1,-1 0 1,-17 18-1,-1-18-1,19 0 11,-54 17-9,18 1 9,0-18-2,36 18-9,-18-1 2,17-17 0,-35 0 0,18 18 0,17-18 1,-17 18-1,0-18-1,-1 17-1,1 1 3,17-18-1,-17 18-1,0-18 1,-18 17 0,53 1 1,-35-18-2,-1 17-1,1 1 2,17 0 0,1-18 0,-1 17 0,-17 1 1,0 0-2,-1-1 1,19-17 0,-1 18-2,-35 0 2,18-1 8,17-17-6,-17 18-3,35-1 1,-53 1-2,35 0 2,1-18 0,-19 17-1,1 1 1,17-18 0,-17 18 0,18-1 0,-19 1-1,1-18 0,0 35 0,-18-17 2,0-1-2,35 1 2,-17 0-1,0 17 1,-36-17-4,71-1 3,-53 1 0,18 17 0,0-35 1,-1 53-2,-16-18 9,16-17-9,1 0 1,0-1-1,17 1 1,-35 17 0,35-35 0,1 18 0,-18 0 0,-1 17 0,-17 0 6,36-35-6,-19 35 0,19-17 0,-1-18 0,-35 53 0,36-35 0,-1-1-2,-35 36 3,35-53-1,1 35 0,-19 1-1,1-19 2,35 1-1,-17 0-1,-1-1-1,0 1 2,-35 17 0,53 0 0,-35-17 0,35 0 0,-18-1 0,1 1 0,17 0 5,-18-1-4,18 1-1,-35 0 0,35-1 1,-35 1-2,35 17 6,-36-17-2,36-1-5,-17 1 2,-1 0-1,0-1 2,1 1-2,-18 0 2,35-1-1,-36 18-2,36-17 2,-35 0 0,35-1 8,-35 1-8,35 0 0,-36-1-2,36 1 18</inkml:trace>
    </iact:actionData>
  </iact:action>
  <iact:action type="add" startTime="117325">
    <iact:property name="dataType"/>
    <iact:actionData xml:id="d37">
      <inkml:trace xmlns:inkml="http://www.w3.org/2003/InkML" xml:id="stk37" contextRef="#ctx0" brushRef="#br0">1623 3228 0,'0'18'125,"0"-1"-118,0 18 10,0-17-2,0 0-2,0-1 8,0 1-9,0 0 3,-18-1-1,1 1 10,17 0-8,0-1-8,-18 1 6,0-1 2,18 1 8,53-36 224,-18 1-240,1-1 0,17 1 6,-18-19-6,-17 36 0,-1 0 0,1-17 3,-1 17-5,-17-18 1,36 18 5,-19 0-2,1-18 7,0 18-10,-1 0 9,1 0-9,0 0 7,-18-17-4,-18 34 145</inkml:trace>
    </iact:actionData>
  </iact:action>
  <iact:action type="add" startTime="119171">
    <iact:property name="dataType"/>
    <iact:actionData xml:id="d38">
      <inkml:trace xmlns:inkml="http://www.w3.org/2003/InkML" xml:id="stk38" contextRef="#ctx0" brushRef="#br0">7302 917 0,'0'-17'153,"18"-1"-145,0 0 24,-1 1-8,1 17-10,0 0 2,17 0-1,-17 0-6,-1 0 5,1 0-6,0 0 0,-1 0 0,1 17 31,-18 1-24,17 0-7,1 17 2,0 53 21,-18-70-18,0-1-6,0 1 1,0 0 3,0-1-3,0 19-2,0-1 9,17-18-6,-17 19-3,0-19 4,18 1-4,-18 35 19,0-35-20,0-1 3,0 1-1,18-1 1,-18 1 1,17 0 13,-17-1 2,18 1-8,-18-53 92,0 17-100,-18-17 0,18 17 9</inkml:trace>
    </iact:actionData>
  </iact:action>
  <iact:action type="add" startTime="120224">
    <iact:property name="dataType"/>
    <iact:actionData xml:id="d39">
      <inkml:trace xmlns:inkml="http://www.w3.org/2003/InkML" xml:id="stk39" contextRef="#ctx0" brushRef="#br0">7585 1235 0,'-36'0'108,"19"17"-99,-18 1 8,35 0-11,-18-1 4,0-17 2,1 18 4,-1 17 326,0-35-334,1 18 1,-19-1-1,36 1-3,-17-18 3,-1 18 1,0-1-2</inkml:trace>
    </iact:actionData>
  </iact:action>
  <iact:action type="add" startTime="134014">
    <iact:property name="dataType"/>
    <iact:actionData xml:id="d40">
      <inkml:trace xmlns:inkml="http://www.w3.org/2003/InkML" xml:id="stk40" contextRef="#ctx0" brushRef="#br0">6262 8925 0,'0'-17'11,"35"-19"168,0-69-158</inkml:trace>
    </iact:actionData>
  </iact:action>
  <iact:action type="remove" startTime="145139">
    <iact:property name="style" value="instant"/>
    <iact:actionData xml:id="d41" ref="#d40"/>
  </iact:action>
  <iact:action type="add" startTime="145016">
    <iact:property name="dataType" value="strokeEraser"/>
    <iact:actionData xml:id="d42">
      <inkml:trace xmlns:inkml="http://www.w3.org/2003/InkML" xml:id="stk41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45016">
    <iact:property name="dataType" value="strokeEraser"/>
    <iact:actionData xml:id="d43">
      <inkml:trace xmlns:inkml="http://www.w3.org/2003/InkML" xml:id="stk42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78145">
    <iact:property name="dataType"/>
    <iact:actionData xml:id="d44">
      <inkml:trace xmlns:inkml="http://www.w3.org/2003/InkML" xml:id="stk43" contextRef="#ctx0" brushRef="#br2">2293 6720 0,'-18'18'23</inkml:trace>
    </iact:actionData>
  </iact:action>
  <iact:action type="add" startTime="178793">
    <iact:property name="dataType"/>
    <iact:actionData xml:id="d45">
      <inkml:trace xmlns:inkml="http://www.w3.org/2003/InkML" xml:id="stk44" contextRef="#ctx0" brushRef="#br2">2293 6720 0,'-18'0'139,"1"18"-119,-1-18-4,18 18-11,-18-18 10,18 17-11,0 1 8,0 0 8,0-1 0,18-17-11,-18 18-6,0 0 10,0-1-1,18-17-8,-18 18 11,0-1-2,0 1 10,-18 0-6,0-18-9,18 17-1,-17-17 1,-1 18 4,1-18 16,34 0 17,1 0-18,-1 0 5,-17 18-8,18-18-16,-18 17 12,0 1-12,0 0 8,0-1-8,-18-17-4,18 18 6,0-1 1,0 1 0,18-18 6,-18 18-14,0-1 17,18 1 17,17-18 27</inkml:trace>
    </iact:actionData>
  </iact:action>
  <iact:action type="add" startTime="179842">
    <iact:property name="dataType"/>
    <iact:actionData xml:id="d46">
      <inkml:trace xmlns:inkml="http://www.w3.org/2003/InkML" xml:id="stk45" contextRef="#ctx0" brushRef="#br2">2522 6950 0,'0'-18'34,"18"0"10,-18 1-12,0-1-4,-18 18-4,18-17-20,-17-1 24,-1 18-12,0-18 8,1 36-4,-1-18 0,18 18-4,-17-18-12,-1 0 9,18 17-2,-18-17 1,18 18 4,-17-18-8,17 17-4,0 1 24,17-18-25,-17 18 18,0-1-2,18-17-14,-18 18 15,18-18-13,-1 0 13,1 0-3,-1 0-5,-17-18-4,18 18-4,-18-17 7,18 17-6,-1 0 7,-17-18-4,18 0 4,0 1 5,-18-1-10,0 1 14,0 34 34,0 1-38,0-1-2,-18-17-11,18 18 12,0 0-8,0-1 7,0 1-6,0 0-1,0-1 3,0 1-7,-18-18 0,18 18 0,0-1 0,0 1 8,0-1-4,0 1 0,0 0 13,18-18 51,0-18-48</inkml:trace>
    </iact:actionData>
  </iact:action>
  <iact:action type="add" startTime="180993">
    <iact:property name="dataType"/>
    <iact:actionData xml:id="d47">
      <inkml:trace xmlns:inkml="http://www.w3.org/2003/InkML" xml:id="stk46" contextRef="#ctx0" brushRef="#br2">2663 7108 0,'0'18'14,"-17"-18"28,17 18-27,0-1 1,-18-17 2,1 0 31,17-17-27,0-1-15,17 18 1,-17-18 4,18 18 44,-1 0-36</inkml:trace>
    </iact:actionData>
  </iact:action>
  <iact:action type="add" startTime="181641">
    <iact:property name="dataType"/>
    <iact:actionData xml:id="d48">
      <inkml:trace xmlns:inkml="http://www.w3.org/2003/InkML" xml:id="stk47" contextRef="#ctx0" brushRef="#br2">2752 6703 0,'-18'0'15,"18"-18"85,18 18-80,-1 0-12,-17-17-4,18 17 8,0 0 0,-18 17 4,17-17-12,1 0 8,-18 18-8,0-1 8,0 1-3,0 0-2,0-1 1,0 1-4,0 0 4,0-1-4,0 1 8,0 0-8,0-1 6,0 1-8,0-1 11,0 1-1,18-18 12,-18 18-16,0-36 3,17 18-7,1 0 12,-1-18 0,-34 18 36,-1 0-35,18 18-10,-17-18 0,-1 0 6,18 18-5,0-1 16,0 1-16,-18-18 4,18 18-8,0-1 8,0 1 1,0 0-6,18-1 1,-18 1 4,0-1-4,0 1 1,0 0 7,0-1-4,0-34 95</inkml:trace>
    </iact:actionData>
  </iact:action>
  <iact:action type="add" startTime="193705">
    <iact:property name="dataType"/>
    <iact:actionData xml:id="d49">
      <inkml:trace xmlns:inkml="http://www.w3.org/2003/InkML" xml:id="stk48" contextRef="#ctx0" brushRef="#br2">3069 7197 0,'0'17'123,"-17"-17"-95,17 18-12,0 0 36,-18-18-44,0 17 19,1 1-7,-1-18-4,18 17-12,-18-17 8,18 18 0,-17-18-4,17 18 12,-18-18-11,0 0 7,18 17-13,-17-17 13,-1 0-3,18 18 2,-17-18-11,-1 0 5,0 0 7,18 18-9,-17-18 9,-1 0-4,0 0 0,18 17-8,-17-17 5,-1 0 11,0 18 3,1-18-10,-1 0 7,0 0-9,1 18 5,-1-18 5,1 0-13,-1 0 9,18 17-14,-18-17 1,1 0 8,-1 0-1,0 0 2,18 18-8,-17-18 5,-1 0-1,0 0 2,1 0 1,-1 0 5,1 0-9,-1 0 3,0 0 5,1 0-8,-1 0 4,0 0 0,1 0 5,-1 0-3,0 0 0,1 0-7,-1 0 1,0 0 4,1 0-4,-1 0 5,1 0-5,-1 0 0,0 0 3,18-18-2,-17 18-6,-1 0 9,0 0 10,18-17-15,-17 17-3,-1 0 15,18-18-14,-18 18 0,1 0 14,17-18-15,-18 18 12,18-17-5,-17 17 1,17-18 4,-18 18-8,18-18-4,-18 18 8,18-17-4,-17 17 4,17-18-4,0 0 10,-18 18-15,18-17 13,-18 17-8,18-18 0,0 1 11,0-1 1,0 0 1,0 1-6,-17 17-7,17-18 0,0 0 0,-18 18 0,18-17-4,0-1 9,0 0 4,0 1 2,0-1 2,0 1-15,0-1 16,0 0-3,18 18-16,-18-17 2,-18 17 6,18-18-7,0 0 4,18 18-4,-18-17 8,0-1 4,0 0-4,17 1 6,-17-1-7,0 1 8,0-1 2,18 18-18,-18-18 1,18 1 17,-18-1-13,17 0 8,-17 1-7,0-1 1,18 18-2,-18-18-3,0 1 6,18 17 6,-18-18-11,0 1 4,17 17-3,-17-18 1,18 18 8,-18-18-8,17 18 5,-17-17-6,18 17 5,-18-18-4,18 18-3,-18-18 7,17 18-8,1-17 12,0-1 4,-1 18-11,-17-18-2,18 18 0,0 0 6,-18-17-6,17 17-3,1 0 9,-1-18-1,1 18 4,0 0-8,-1-18 7,1 18-7,0-17 5,-1 17-1,1 0-1,0 0-2,-18-18-1,17 18-4,1 0 4,0 0-1,-1 0 6,1-17-6,-1 17 6,1 0-6,0 0 5,-1 0-4,1 0 12,0 0-12,-1 0-4,1 0 8,0 0-4,-1 0-4,1 0 9,-1 0-6,1 0 10,0 0-9,-1 0 4,1 17 0,0-17 3,-1 0-5,1 0 5,0 0-10,-1 0 6,-17 18-7,18-18 4,0 0 5,-1 0-2,1 0 2,-1 17-6,1-17 10,-18 18-14,18-18 1,-1 0 16,-17 18-9,18-18-7,0 0 8,-18 17-4,17-17 4,1 18 5,0-18-10,-18 18 6,17-18-10,1 0 17,-18 17-16,17-17 4,-17 18 12,18-18-15,-18 18-1,18-18 11,-18 17-11,0 1 12,17-18-12,-17 18 5,0-1 3,18 1 0,-18-1 4,0 1-12,18 0 8,-18-1-1,0 1-2,0 0 3,0-1 1,0 1-5,0 0 4,0-1-1,0 1 5,-18-1-12,18 1 11,0 0-7,0-1 9,0 1-10,0 0 5,0-1 4,-18-17-12,18 18 8,0 0 0,-17-1 9,17 1-6,-18-18-11,18 17 5,-18-17-6,1 18 9,17 0-4,-18-18-4,18 17 9,-17-17-10,17 18 6,-18-18 6,18 18-11,0-1 12,-18-17-4,18 18 4,-17-18-8,-1 18 9,0-1-5,1-17 4,17 18-8,-18-18 4,18 17-2,-18-17-4,18 18 25,0-36 78,18 18-101,0-17 12</inkml:trace>
    </iact:actionData>
  </iact:action>
  <iact:action type="add" startTime="202856">
    <iact:property name="dataType"/>
    <iact:actionData xml:id="d50">
      <inkml:trace xmlns:inkml="http://www.w3.org/2003/InkML" xml:id="stk49" contextRef="#ctx0" brushRef="#br2">2469 7549 0,'0'-17'131,"0"34"105,0 1-224,-17-18 4,17 18 1,-18-1 6,18 1-7,-17-18-4,17 18-8,-18-1 13,18 1-6,0 0 2,-18-18-9,18 17 4,-17 1 7,17-1 2,-18 1-10,18 0 8,-18-18-10,18 17 7,-17-17-9,17 18 2,0 0 12,-18-18-10,18 17-3,0 1 7,-18-18-6,18 18 11,-17-18-8,17 17 0,0 1 4,-18-18-8,18 18 4,-18-18 4,18 17-8,-17-17 8,17 18-8,0-1 4,-18-17-4,18 18 8,-17-18-8,17 18 0,0-1 8,-18 1-8,0 0 4,1-18 5,17 17-5,0 1-7,-18-18 1,18 18 11,-18-1-1,18 1 3,-17-18-7,17 17 8,-18 1 0,18 0-12,-18-18 4,18 17 0,-17-17-4,17 18 0,-18-18 8,18 18-9,0-1 10,-17-17 3,17 18-4,-18-18 0,18 18-8,0-1 9,-18-17-10,18 18 1,-17-18 4,17 17-4,-18-17 0,18 18 0,-18-18 9,18 18-10,0-1 9,-17-17-4,17 18 5,-18-18-9,18 18 3,-18-1 2,18 1-2,-17-18 1,17 18-4,-18-1 9,18 1-2,-17-18-7,17 17 5,-18-17-2,18 18-3,-18 0 9,1-1 10,34-17 41,-17-17-60,0-1 25,0 0-14,0 1-7,0-1 8,0 1-8,0-1 8,-17 0 0,17 1-4,0-1 4,0 0-3,-18 18 102,18 18-102,0 0-5,-18-18-4,18 17 4,0 1 0,-17 0 0,17-1 3,0 1-5,0-1 4,-18 1-5,18 0 2,0-1 6,0 1-4,-18 0 5,18-1 22,18-17 0,0 0-20,-18-17 1,17 17-10,1 0 6,0 0-6,-1-18-3,1 18 7,0 0-5,-1-18-3,1 18 5,-1 0 4,-17-17-8,18 17 1,0 0 22,-18-36 30</inkml:trace>
    </iact:actionData>
  </iact:action>
  <iact:action type="add" startTime="205309">
    <iact:property name="dataType"/>
    <iact:actionData xml:id="d51">
      <inkml:trace xmlns:inkml="http://www.w3.org/2003/InkML" xml:id="stk50" contextRef="#ctx0" brushRef="#br2">1923 7849 0,'0'-17'15,"-18"17"32,18-18-31,-18 18 1,18-18 3,-17 18-8,17-17-4,-18 17-4,0 0 12,1 0-8,-1 0 6,1 0-4,17 17-2,-18-17-4,0 0 12,18 18-12,-17-18 4,17 18 12,-18-18-16,18 17 12,0 1-8,0 0 8,0-1-8,0 1 4,18-18-8,-18 18 4,17-1 4,1-17 8,-18 18-16,18-18 5,-1-18 3,1 18-1,-1 0 1,-17-17-8,18 17 0,0 0 1,-18-18-2,17 18 5,-17-18 0,18 1 0,-18-1 8,18 18-12,-18-18 4,17 1 1,-17-1 6,18 18 6,-18-18-12,0 36 29,-18-18-30,18 18 8,-17-18-3,17 17-6,0 1 2,0 0 3,17-18-5,-17 17 5,18-17-4,-18 18-3,18-18 7,-18 18-1,17-18-3,1 17 17,-1-17 14,-34 0 25</inkml:trace>
    </iact:actionData>
  </iact:action>
  <iact:action type="add" startTime="212657">
    <iact:property name="dataType"/>
    <iact:actionData xml:id="d52">
      <inkml:trace xmlns:inkml="http://www.w3.org/2003/InkML" xml:id="stk51" contextRef="#ctx0" brushRef="#br2">1446 9013 0,'0'-17'43,"-17"34"49,-1-17-67,18 18-13,-18-18 5,18 18-14,0-1 19,0 1-12,18-18 1,-18 18 5,18-1-8,-1 1 12,-17 0-12,0-1 5,0 1-6,0 0 6,-17-18-10,17 17 1,0 1 9,-18-1-1,0-17 20,18 18-29,-17-18 9,34 0 104,-17 18-108,18-18 8,-18 17-8,0 1 8,-18-18-11,18 18 2,-17-1 5,17 1-3,-18-18 3,18 18-8,0-1 12,18-17 11,-18 18-18,17-18 11,-17 17 16</inkml:trace>
    </iact:actionData>
  </iact:action>
  <iact:action type="add" startTime="213582">
    <iact:property name="dataType"/>
    <iact:actionData xml:id="d53">
      <inkml:trace xmlns:inkml="http://www.w3.org/2003/InkML" xml:id="stk52" contextRef="#ctx0" brushRef="#br2">1623 9260 0,'0'-17'5,"0"-1"11,0 1-7,17 17-5,-34 0 1,17-18 2,0 0 9,0 1 4,-18 17-11,1 0 6,17-18-7,-18 18 0,0 0 12,18 18-12,-17-18 4,17 17-8,-18-17 4,18 18 1,-18-18-2,18 18-4,0-1 10,0 1-5,-17-18-4,17 17 9,17-17-9,-34 0-1,34 18 1,-17 0 8,18-18 9,-18 17-14,18-34 1,-1 17 5,1 0-6,-18-18 2,18 18-6,-1-18 2,1 18 3,-18-17 0,17 17-4,-17-18-1,18 1 6,-18-1 7,18 18-1,-18-18-11,0 36 48,0 0-36,-18-18-13,18 17 5,0 1-4,0-1 12,0 1-8,0 0 0,0-1 0,0 1 0,0 0 5,0-1-6,0 1 11,0 0 5,18-18 33</inkml:trace>
    </iact:actionData>
  </iact:action>
  <iact:action type="add" startTime="214365">
    <iact:property name="dataType"/>
    <iact:actionData xml:id="d54">
      <inkml:trace xmlns:inkml="http://www.w3.org/2003/InkML" xml:id="stk53" contextRef="#ctx0" brushRef="#br2">1799 9331 0,'-17'18'11,"17"-1"12,0 1-11,0 0 2,0-1-8,0 1 3,17-18-6,-17 17 9,0 1-4,0 0 8,18-18-8,-36 0 5,36-18 15</inkml:trace>
    </iact:actionData>
  </iact:action>
  <iact:action type="add" startTime="214721">
    <iact:property name="dataType"/>
    <iact:actionData xml:id="d55">
      <inkml:trace xmlns:inkml="http://www.w3.org/2003/InkML" xml:id="stk54" contextRef="#ctx0" brushRef="#br2">1817 9084 0,'0'0'0,"17"-18"18,-17 1 0,18 17-11,0 0 9,-1 0-4,1 0 0,-18 17-3,18-17-6,-1 0 13,-17 18-12,18 0 8,-18-1-3,0 1-1,0 0 0,0-1-1,0 1 2,18 0 6,-18-1-3,17-34 23,-34 17-6,-1 0 24,18 17-46,-18 1 5,18-1 5,0 1-5,18 0-1,-18-1-2,0 1 7,0 0-5,0-1 1,0 1-4,0 0 8,-18-18-8,36 17-4,-36-17 16</inkml:trace>
    </iact:actionData>
  </iact:action>
  <iact:action type="add" startTime="215398">
    <iact:property name="dataType"/>
    <iact:actionData xml:id="d56">
      <inkml:trace xmlns:inkml="http://www.w3.org/2003/InkML" xml:id="stk55" contextRef="#ctx0" brushRef="#br2">2187 9525 0,'0'18'6,"-17"-18"14,17 17-8,-18-17 3,18 18-2,-18-18 0,18 18-11,-17-18 15,17 17-13,-18-17 5,18 18-2,-18-18-3,18 17 0,-17-17 0,-1 18 8,0-18-4,1 18 5,-1-18-5,1 0-5,-1 17 1,0-17 8,1 18-7,-1-18 2,0 0 1,1 18 0,-1-18-4,0 0 8,1 0-8,17 17 0,-18-17 0,1 0 0,-1 0 8,0 0-4,1 18 5,-1-18-6,0 0 5,1 0-8,-1 0 9,0 0-1,1 0-4,-1 0-6,1 0 11,-1 0-5,0 0 0,1 0-1,-1 0-3,0 0 9,18-18-10,-17 18 1,-1 0 0,0 0 12,1-17-7,-1 17-1,0 0-1,1-18 15,-1 18-19,1-18 9,-1 18-4,18-17 0,-18 17-4,18-18 4,-17 18 0,17-18 1,-18 18-6,0-17 13,18-1 0,-17 18-7,17-17 2,-18 17-3,18-18-4,-18 0 12,18 1 0,-17 17-8,17-18 1,0 0 3,-18 18-4,18-17-5,0-1 13,0 0-8,0 1-4,0-1 8,0 1-5,0-1 6,18 0-5,-18 1 4,0-1-5,0 0 5,0 1-4,0-1 8,0 0-7,0 1 3,0-1 0,0 1 4,17 17-12,-17-18 8,0 0-4,18 1 8,-18-1 0,18 18-8,-18-18-4,17 18 8,-17-17-4,18 17 5,-18-18-10,18 18 10,-18-18-10,17 18 1,1-17 12,0-1-7,-1 18 3,-17-18-5,18 18-3,-1 0 12,-17-17-12,18 17 12,-18-18-3,18 18-9,-1 0 3,-17-17 4,18 17-6,0 0 15,-18-18-17,17 18 1,1 0 8,0 0-4,-18-18 5,17 18-9,1 0 5,0 0 1,-18-17-6,17 17 5,1 0 4,-1 0-6,1 0 5,0 0-3,-1 0 6,1 0-7,0 0 4,-1 0-4,1 0 5,0 0-9,-1 0 3,1 0 5,-1 0 5,1 0-16,0 0 6,-1 0 0,1 0 9,0 0-12,-1 17 4,1-17 5,0 0-6,-1 0 5,1 0-4,-1 0 8,1 18-8,0-18 9,-1 0-2,-17 18-11,18-18 4,0 0 8,-18 17-8,17-17 0,1 0-1,0 18 11,-1-18-6,-17 17-1,18-17-7,-1 0 8,-17 18-5,18 0 13,-18-1-12,18-17 0,-18 18 0,0 0 4,17-1-6,-17 1 10,18 0-8,-18-1 2,0 1 3,18-18-9,-18 18 8,0-1-1,0 1 2,0-1-1,0 1 4,0 0-7,0-1 6,0 1-3,0 0 4,0-1-8,-18-17-1,18 18-2,0 0 7,-18-18-7,18 17-2,0 1 9,-17-18-7,17 17 2,-18 1 6,0 0 0,18-1 1,-17-17-10,17 18 8,-18-18-8,18 18 0,-17-18 4,17 17 4,-18-17-7,18 18 9,-18-18-10,18 18 0,-17-18 9,17 17-1,-18-17 0,18 18 21,-18-18-31,1 17 20,-1-17 127</inkml:trace>
    </iact:actionData>
  </iact:action>
  <iact:action type="add" startTime="226720">
    <iact:property name="dataType"/>
    <iact:actionData xml:id="d57">
      <inkml:trace xmlns:inkml="http://www.w3.org/2003/InkML" xml:id="stk56" contextRef="#ctx0" brushRef="#br2">3334 6950 0,'-18'17'59,"36"1"170,-1-18-213,1 0-3,0 0 3,-1 0-9,1 0 5,0 0-4,-1 0-4,1 0 3,-1 0 1,1 0-4,0 0 1,-1 0-2,1 18 10,0-18-10,-1 0 1,1 0 4,0 0-4,-1 0 4,19 0-3,-19 0-2,1 0 1,-1 0 1,1 0 2,17 0-2,1 0 2,-19 0-3,19-18 4,-19 18-4,1 0 0,17 0 0,-17 0 0,17 0 0,-17 0 4,-1 0-4,19 0 0,-19-18 0,19 18 0,-19 0 0,18 0 4,-17 0-3,0 0 2,-1 0-6,19 0 2,-19 0 6,19 0-5,-19 0 1,18-17-2,-17 17 1,0 0-1,-1 17 5,1-17-4,0 0 0,17 0 1,-17 0-2,-1 0 1,1 0 4,-1 0-3,1 0-1,17 0 0,-17 0 0,0 0 0,-1 0 5,1 0-6,0-17 1,17 17 0,-18 0 0,1 0 5,0 0-6,-1 0 1,19 0-1,-19 0 6,19 0 0,-19 0-5,1 0 0,0 0 5,-1 0-8,1 0 0,-1 0 7,1 0-4,0 0 1,-1 0-2,1 0 1,0 0 3,-1 0-3,1 0 1,0 0-2,-1 0 1,1 0 0,-1 0 4,1 0-4,0 0 0,-1 0 0,1 0 0,0 0 0,-1 0 4,1 0-4,0 0 0,-1 0 0,1 0 0,0 0 0,17 0 5,-18 0-5,1 0-1,0 0 1,-1 0 4,1 0 1,0 17-6,-1-17 2,1 0-2,0 0 7,-1 0-5,1 0-4,-1 0 4,1 0 3,0 0-5,-1 0 5,1 0 0,0 0 0,-1 0-4,1 0 4,0 0-4,-1 0 5,1 0-6,-1 0 2,1 0 3,0 0-5,-1 0 1,1 0 0,0 0 9,-1 0-9,1 0-1,0 0 2,-1 0-2,1 0 1,-1 0 5,1 0-5,0 0 0,-1 0 0,-17 18 0,18-18-1,0 0 6,-1 0-1,1 0 0,0 0-4,-1 0 4,1 0-4,0 0 0,-1 0 0,1 0 8,-1 0-8,1 0 4,0 0 1,-1 0 10,1 0 16,0 0-2,-36-18 14,0 18-31,18-17-8,-17 17-4,-1 0 9,0 0-5,18-18-4,-17 18 3,-1 0 6,1 0-6,17-18 2,-18 18-1,0 0 3,1 0 6,17-17-11,-18 17-5,0 0 39,36 0 5,-18 17-37,18-17-4,-1 0 4,1 18 0,0-18 4,-1 0-8,-17 18-1,18-18 2,-1 0-1,1 17 7,0-17-6,-1 0-1,1 0 12,0 0-11,-1 0 5,-17 18-2,-17-18 48,17 18-52,-18-18 4,0 17 0,1 1 5,-1-18-9,0 18 0,1-18 0,-1 0 4,1 17-4,-1 1 4,0-18-2,1 0 4,-1 0-3,-17 0 19</inkml:trace>
    </iact:actionData>
  </iact:action>
  <iact:action type="add" startTime="229173">
    <iact:property name="dataType"/>
    <iact:actionData xml:id="d58">
      <inkml:trace xmlns:inkml="http://www.w3.org/2003/InkML" xml:id="stk57" contextRef="#ctx0" brushRef="#br2">4427 6385 0,'0'-17'5,"0"-1"5,0 0 9,0 36 33,0 0-40,0-1-4,0 1 0,0 0 1,0-1-5,0 1 0,0-1 0,0 1 3,0 0 2,0-1-5,0 1 0,0 0-1,0-1 10,0 1-9,0 0 3,-17-18 13,34 0 4,-17-18-15,0 0 4,0 1-6,18 17-3,-18-18 0,18 0 7,-1 18-6,-17-17-2,18 17 1,0-18 1,-1 18 3,1 0-5,-1-18 1,1 18 0,0 0 1,-1 0-1,1 0 3,0 0 2,-18 18-6,17-18 2,1 0 6,-18 18-7,0-1 4,0 1 1,-18 0 2,1-1-2,17 1-5,-18-18 3,18 18-3,-18-18 0,-17 17 5,17-17-3,1 18 0,-1-18-3,1 0 1,-1 0 0,0 0 0,1 0 0,-1-18 9,0 18-6,18-17 1,0-19 10</inkml:trace>
    </iact:actionData>
  </iact:action>
  <iact:action type="add" startTime="229877">
    <iact:property name="dataType"/>
    <iact:actionData xml:id="d59">
      <inkml:trace xmlns:inkml="http://www.w3.org/2003/InkML" xml:id="stk58" contextRef="#ctx0" brushRef="#br2">4904 6579 0,'0'0'0,"-18"0"11,0 0 5,18 18-4,-17-18-8,17-18 48,17 1-8,1 34-28,0-17 11,-18 18-25,0 0 14,0-1-4,-18 1-4,18 0 6,-18-18-10,18 17 0,-17-17 0,17 18-2,-18-18 18</inkml:trace>
    </iact:actionData>
  </iact:action>
  <iact:action type="add" startTime="230334">
    <iact:property name="dataType"/>
    <iact:actionData xml:id="d60">
      <inkml:trace xmlns:inkml="http://www.w3.org/2003/InkML" xml:id="stk59" contextRef="#ctx0" brushRef="#br2">5151 6509 0,'0'-18'1,"0"0"31,-18 18-16,0 0 8,1 0-12,-1 18 1,0-18-5,18 18-1,-17-18 5,17 17-3,-18-17-4,18 18-2,-18 0 9,18-1-5,0 1 6,0 0-6,18-18 2,-18 17-5,18 1 11,-1-18-2,1 0-2,0 18-7,-18-36 0,17 18 1,1 0-1,0 0 3,-1 0 0,1 0-5,-1 0 2,1 0 8</inkml:trace>
    </iact:actionData>
  </iact:action>
  <iact:action type="add" startTime="231748">
    <iact:property name="dataType"/>
    <iact:actionData xml:id="d61">
      <inkml:trace xmlns:inkml="http://www.w3.org/2003/InkML" xml:id="stk60" contextRef="#ctx0" brushRef="#br2">7426 6826 0,'0'-17'4,"0"-1"17,0 0-3,0 1-10,0-1 8,0 0-3,-18 18-9,18-17-1,0-1 14,-17 18-13,17-17 8,0-1-4,-18 0 0,0 18 4,18-17-8,-17 17 3,17-18 0,-18 0 3,0 18-2,18-17-4,-17 17 0,-1-18 9,1 18-5,17-18-5,-18 18 6,0 0-2,18-17-3,-17 17 1,-1 0-1,18-18 9,-18 18-7,1 0 6,-1 0-4,0-18-4,1 18 9,-1 0-6,1 0 1,-1 0-4,0 0 8,1 0-8,17 18 2,-18-18-4,0 0 10,1 0-4,17 18-3,-18-18-2,0 0 5,1 0 0,17 17-4,-18-17-1,1 0 9,-1 18-4,0-18 0,18 18-4,-17-18 4,-1 0 0,18 17-4,-18-17 0,1 0 9,17 18-10,0 0 6,-18-18-6,0 0 10,18 17-3,-17-17-8,-1 18 9,1 0 2,17-1-5,-18-17 0,18 18-1,-18-18 3,18 17-7,0 1 9,-17 0 0,17-1 0,0 1-4,-18-18-4,18 18 0,0-1 8,0 1-3,0 0-2,0-1 6,0 1-11,0-1 9,0 1 0,0 0-4,0-1 1,0 1 5,0 0-1,18-1-1,-18 1-2,0 0 6,0-1-6,17-17-6,-17 18 6,0-1 3,0 1 0,18-18-8,-18 18 8,18-1-3,-18 1 10,17-18-15,1 0 8,-18 18-5,17-18-3,-17 17 8,18-17 0,0 18 0,-1-18 7,1 0-10,0 18 3,-1-18-4,1 0 0,0 0 4,-1 0-4,-17 17-5,18-17 3,-1 0 5,1 0-3,0 0 0,-1 0 4,1 0 0,0 0 4,-1 0-8,1 0 4,0 0-4,-18-17-3,17 17-2,1 0 9,-1 0-4,-17-18-3,18 18 2,0 0 5,-1-18 0,1 18 5,-18-17-5,18 17-9,-1 0 9,-17-18-7,18 18 10,0-18-7,-1 18 4,-17-17-3,18 17-2,-18-18-4,17 18 14,-17-18-14,18 18 5,-18-17 1,18 17 3,-1-18 0,-17 1 3,0-1-2,18 18-6,-18-18 2,18 1-1,-18-1 8,0 0-6,17 18-8,-17-17 2,18-1 12,-18 0 0,0 1-4,18 17-4,-18-35 9</inkml:trace>
    </iact:actionData>
  </iact:action>
  <iact:action type="add" startTime="233524">
    <iact:property name="dataType"/>
    <iact:actionData xml:id="d62">
      <inkml:trace xmlns:inkml="http://www.w3.org/2003/InkML" xml:id="stk61" contextRef="#ctx0" brushRef="#br2">7126 6897 0,'0'-18'7,"0"1"14,0-1 4,0 0-13,0 1 0,-18-1 3,18 0-8,0 1 1,-17 17 0,17-18 0,-18 18 1,1-18 2,-1 1 1,0 17 4,1 0-4,-1 17 1,0-17-6,1 0 6,17 18-6,-18-18-2,0 0 7,1 18-1,-1-18 1,18 17-7,-17-17 6,17 18-6,-18-18-1,18 18 3,-18-1 6,18 1-1,0 0-9,-17-18 6,17 17 0,0 1-2,0-1-3,0 1 8,17 0 0,-17-1 0,0 1-4,18 0 7,-18-1 2,18-17-5,-18 18-4,17-18-5,1 0 13,-18-18-12,17 18 0,1 0 12,0 0-8,-18-17-4,17 17 0,1-18 12,0 18-7,-18-18-6,17 18 1,-17-17 8,18 17-8,0 0 4,-18-18-4,17 18 5,-17-18 0,18 18-6,-18-17 12,17 17-11,1-18 21</inkml:trace>
    </iact:actionData>
  </iact:action>
  <iact:action type="add" startTime="234452">
    <iact:property name="dataType"/>
    <iact:actionData xml:id="d63">
      <inkml:trace xmlns:inkml="http://www.w3.org/2003/InkML" xml:id="stk62" contextRef="#ctx0" brushRef="#br2">7179 6720 0,'0'0'0,"-18"0"16,18 18-13,-17-18 13,17 18-7,-18-18 2,0 0-3,18 17-4,-17-17 9,-1 18-5,1-18-1,17 18-2,-18-18 3,0 0 0,18 17-4,-17-17 0,-1 18 9,0 0-2,1-1-2,-1-17 2,18 18-7,-18-18 5,18 17-1,-17-17-5,-1 18 9,1-18 0,-1 18-4,0-18 0,1 17 8,-1-17-3,18 18-10,-18-18 13,18 18-9,-17-18 11,17 17 1,-18 1 1,0-18 117,54-18-123</inkml:trace>
    </iact:actionData>
  </iact:action>
  <iact:action type="add" startTime="246904">
    <iact:property name="dataType"/>
    <iact:actionData xml:id="d64">
      <inkml:trace xmlns:inkml="http://www.w3.org/2003/InkML" xml:id="stk63" contextRef="#ctx0" brushRef="#br2">2469 9084 0,'18'0'439,"0"0"-406,-18-18-18,17 18 3,1 0-3,-18-17-7,18 17 4,-18-18-9,17 18 10,1-18 0,0 18 2,-1 0-7,-17-17-4,18 17 0,-1 0 12,-17-18-12,18 18 0,0-17 8,-1 17-4,1 0-4,-18-18 1,18 18 7,-1-18-9,1 18 5,0-17 0,-1 17 0,1 0-4,-18-18 0,18 18 4,-1-18 0,1 18-4,-1-17 9,1 17-9,0 0 3,-18-18-3,17 18 5,1-18-2,0 18-3,-1-17 0,1 17 0,0-18 3,-1 18-3,1-17 5,-1 17-8,1-18 4,0 0-4,-1 18 7,1-17-4,0 17 0,-1-18 1,1 18-2,17-18 1,-17 1 4,-1 17-4,1-18 0,17 18 0,-17-18 0,-18 1 4,35 17-4,-17-18 0,0 18 0,-1 0 1,1-18 0,-1 1 1,1 17-1,0 0 0,-1-18-2,1 18 1,0-17 0,-1 17 4,1-18-4,0 18 0,-1-18 0,1 18 0,0-17 4,-1 17-3,1 0 0,-1-18-3,19 0 6,-19 1 0,1 17-3,0-18-2,17 18 1,-17-18 0,-1 18 1,1-17 1,17 17-2,-17-18 0,-1 18 0,1-17 0,0-1 0,-1 18 4,19-18-4,-19 18 1,1-17-2,17-1 1,-17 18 4,-1-18-3,19 18-2,-36-17 1,35-1 1,-17 18-2,-1-18 5,1 1-4,17 17 0,-17-18 0,-1 18 1,1-17-1,17 17 4,-35-18-4,36 18 0,-19-18 0,1 18 0,0-17 1,17-1 3,-18 18 0,1-18-7,17 18 1,-17-17 2,0 17 5,-1-18-5,19 18 0,-19-18-1,1 18 1,17 0 0,-17-17 5,-1 17-6,19-18 1,-1 1 4,-17 17-4,-1 0 4,1-18-3,17 18-2,-17 0 1,-1-18 0,1 18 0,0-17 4,-1 17-3,19-18-2,-19 18 1,1 0 0,0-18 4,-1 18-4,1-17 0,-1 17 0,1 0 0,0-18 1,-1 18 2,1 0-2,0 0-2,-1-18 7,1 18-9,0-17 3,-1 17 1,1 0-2,0 0 2,-1-18-2,1 18 1,-1 0 0,1-18 6,0 18-8,-18-17 3,17 17-2,1 0 1,0 0 4,-1-18-2,1 18-4,0 0 2,-1 0 0,-17-17 0,18 17 4,-1 0-4,1 0 0,0-18 5,-1 18-6,1 0 9,-18-18-8,18 18 0,-1 0 0,1 0 10,0-17-11,-1 17 2,1 0 1,-1-18 3,1 18-4,0 0-2,-1-18 1,1 18 0,0 0 8,-1-17-8,1 17 1,0 0 3,-1 0-5,1-18 6,-1 18-6,1 0 5,0 0-4,-1-18 4,1 18-4,0-17 4,-1 17 0,1 0 0,0-18-4,-1 18 0,1 0 0,0 0 0,-1-17 0,1 17 9,-1 0-10,-17-18 1,18 18 2,0 0 3,-1 0-3,-17-18 9,18 18 1,0 0 37,-18-17-42,17 17 5,-17-18-4,18 18-1,0 0 18,-18-18-21,0 1 36,-18 17-36,0 0 24,1 0-20,-1 0 2,0 0-3,1 0 16,-1 0-14,0 0 19,18 17 47,18-17-67,0 0-4,-1 0 0,1 0 3,0-17-3,-1 17-3,1 0-1,0 0 8,-1 0-8,1 0 4,-1-18 4,1 18 1,0 0 6,-36 0 37,18 18-52,-18-18 4,1 0 0,17 17-4,-18-17 9,-17 36-12,17-19 9,1 1-6,-1 0 3,0-1-2,18 1 8,0-1-7,-17-17-2,17 18 9,-36-18 44</inkml:trace>
    </iact:actionData>
  </iact:action>
  <iact:action type="add" startTime="250181">
    <iact:property name="dataType"/>
    <iact:actionData xml:id="d65">
      <inkml:trace xmlns:inkml="http://www.w3.org/2003/InkML" xml:id="stk64" contextRef="#ctx0" brushRef="#br2">3581 8184 0,'0'-17'35,"0"-1"1,0 1-19,-18 17-6,18-18-2,-18 18 6,18-18-7,-17 18 4,17-17-4,-18 17 0,0 0 4,1 0 4,-1 17-3,1-17-1,17 18-6,-18-18 0,0 18 9,1-18-3,17 17-4,-18 1 0,18-1 4,0 1 5,0 0-10,0-1 6,0 1 0,18-18-11,-18 18 11,17-18-9,1 0 8,-18 17-4,18-17 0,-1 0-1,1 0 5,-18-17-8,17 17 0,1 0 4,-18-18-5,18 18 6,-1 0-1,-17-18-5,18 18 2,0 0 3,-18-17-4,0-1 8,17 0-8,-17 1 8,18 17-7,-18-18-2,0 1 6,0-1 6,0 0-3,0 1 4,0 34 64,0 1-68,0 0 4,18-18-12,-18 17 0,17 1 9,1-1 0,0 1 2,-1-18-6,-17 18-6,18-18 17,-1 0-13,1 0 25,-18-18 12</inkml:trace>
    </iact:actionData>
  </iact:action>
  <iact:action type="add" startTime="255798">
    <iact:property name="dataType"/>
    <iact:actionData xml:id="d66">
      <inkml:trace xmlns:inkml="http://www.w3.org/2003/InkML" xml:id="stk65" contextRef="#ctx0" brushRef="#br2">1729 9825 0,'0'17'225,"-18"-17"-220,18 18 11,-18 0-5,18-1 2,-17 1-5,17 0 4,-18-1-4,18 1 4,-18 0-4,1-1 8,17 1-7,0 0-1,-18-18-1,18 17 0,0 1 1,-17-18 0,17 17-4,0 1 8,0 0 4,-18-18-8,18 17 0,0 1 0,-18-18-4,18 18 8,-17-1-8,17 1 12,-18-18-8,18 18 4,0-1 1,-18-17 3,18 18-12,0-1 7,-17-17-5,17 18-3,-18 0 14,18-1-6,0 1 6,-18-18-14,18 18 8,0-1 9,-17-17-7,17 18-5,-18 0 4,18-1 0,-18 1-4,18 0 4,-17-1-8,17 1 4,-18-18-1,18 17-3,-17 1 5,17 0 8,-18-18-13,18 17 11,0 1-7,-18-18 0,18 18-5,0-1 6,-17-17-5,17 18 8,-18 0-9,18-1 9,-18-17-7,18 18 3,0-1 3,0 1 1,0 0 12,-17-18-16,17 17 0,-18-17 4,18 18-8,-18 0 16,18-1 8,0 1 61,-17-18-70,17 18 33,-18-18-39,18-18 111,18 18-108,-18-18-12,0 1 12,0-1-4,0 0 5,0 1-6,0-1 2,0 0-1,0 1-6,0-1 11,0 1 6,-18 17 52,18 17-65,-17-17 2,17 18 0,0-1-5,0 1 5,-18 0-4,18-1 4,0 1-4,0 0 0,0-1 0,0 1 8,0 0 0,0-1 12,18-17 9,-1-17-18,1 17-11,-1-18 5,1 18-10,0-18 5,-1 1 5,1 17-6,-18-18 6,18 18-10,-18-18 18</inkml:trace>
    </iact:actionData>
  </iact:action>
  <iact:action type="add" startTime="257949">
    <iact:property name="dataType"/>
    <iact:actionData xml:id="d67">
      <inkml:trace xmlns:inkml="http://www.w3.org/2003/InkML" xml:id="stk66" contextRef="#ctx0" brushRef="#br2">988 10125 0,'0'0'1,"-18"0"5,36 17 46,-36-17-48,36 0 0,-18 18 0,0 0 9,0-1-10,0 1 9,17 0-7,-17-1-1,0 1 0,0-1 7,0 1-7,0 0 8,18-18-8,-18 17 0,0 1 16,0-36 13,0 1-17,18 17-4,-18-18-9,0 0 6,0 1-2,17 17-3,-17-18 0,18 18 8,-18-17-8,18 17 1,-1-18-2,1 18 10,0 0-6,-1 0 9,-17 18-4,0-1-2,0 1 4,0-1-10,0 1 1,-17 0 7,17-1-3,-18 1 2,18 0-3,-18-18 0,1 0-1,17 17-3,-18-17 4,0 0 4,1-17 0,-1-1 16</inkml:trace>
    </iact:actionData>
  </iact:action>
  <iact:action type="add" startTime="259977">
    <iact:property name="dataType"/>
    <iact:actionData xml:id="d68">
      <inkml:trace xmlns:inkml="http://www.w3.org/2003/InkML" xml:id="stk67" contextRef="#ctx0" brushRef="#br2">1094 11395 0,'0'-18'62,"-18"18"94,18-18-136,-18 18 0,1 0 6,-1 0-3,18-17-16,-18 17 1,18 17 5,-17-17-10,-1 0 21,18 18-11,-18-18-6,1 18 13,-1-1-8,18 1 0,-17-18-4,17 18-4,0-1 12,0 1-3,0 0-6,0-1 10,17 1 3,1-18-8,-1-18 5,1 18-6,0 0-8,-18-17 2,17 17-1,1 0-1,-18-18 6,18 18-5,-18-18 0,17 18 8,-17-17-8,18 17 0,-18-18 0,18 18 4,-18-18 0,17 18 4,-34 0 20,17 18-16,0 0-1,-18-18-11,18 17 0,0 1 1,0 0 7,0-1-9,0 1 5,0-1-4,0 1 0,0 0 0,0-1 5,0 1-5,0 0 0,0-1 0,0 1 4,-18 0 0,18-1 3,0 1 2,18-18 26,-18-35-18</inkml:trace>
    </iact:actionData>
  </iact:action>
  <iact:action type="add" startTime="261032">
    <iact:property name="dataType"/>
    <iact:actionData xml:id="d69">
      <inkml:trace xmlns:inkml="http://www.w3.org/2003/InkML" xml:id="stk68" contextRef="#ctx0" brushRef="#br2">1199 11624 0,'0'-18'32,"18"18"-12,-18-17-16,18 17 12,-1 0 5,-17 17-10,18 1 12,-18 0 1,0-1-5,0 1-11,-18-18-4,18 18 3,0-1 5,-17-17-1,17 18-2,0 0 2,-18-18-6,18 17 13,18-17 44,-1 0-45,1 0 7,0 0-13,-1 0 0,1 0 9,-36-17 30</inkml:trace>
    </iact:actionData>
  </iact:action>
  <iact:action type="add" startTime="262040">
    <iact:property name="dataType"/>
    <iact:actionData xml:id="d70">
      <inkml:trace xmlns:inkml="http://www.w3.org/2003/InkML" xml:id="stk69" contextRef="#ctx0" brushRef="#br2">776 11289 0,'0'0'1,"-18"0"21,18-18-18,-17 18 57,-1 0-34,18 18-18,-17-18 4,17 18 0,0-1-5,-18-17-2,18 18 6,0-1 3,0 1-6,18-18-2,-18 18 1,17-18-3,-17 17 7,18 1-5,-18 0 9,0-1-3,0 1-1,0 0-1,0-1 6,-18-17-9,18 18 4,-17-18 0,17 17 5,0-34 45,17 34-42,-17 1 12,18-18-28,-18 18 12,17-18 0,-17 17-11,0 1 2,0 0 9,0-1 0,0 1-12,0 0 12,0-1-3,0 1 4,0 0 1,18-18 3,-18 17-17</inkml:trace>
    </iact:actionData>
  </iact:action>
  <iact:action type="add" startTime="266749">
    <iact:property name="dataType"/>
    <iact:actionData xml:id="d71">
      <inkml:trace xmlns:inkml="http://www.w3.org/2003/InkML" xml:id="stk70" contextRef="#ctx0" brushRef="#br2">1464 11448 0,'0'17'58,"-18"-17"-5,1 0 38,34-17-66,1 17 10,0 0 3,-18 17-24,0 1 8,0 0-16,0-1 11,-18 1-5,18-1 1,0 1-2,-18-18-7,18 18 12,-17-1 4</inkml:trace>
    </iact:actionData>
  </iact:action>
  <iact:action type="add" startTime="267538">
    <iact:property name="dataType"/>
    <iact:actionData xml:id="d72">
      <inkml:trace xmlns:inkml="http://www.w3.org/2003/InkML" xml:id="stk71" contextRef="#ctx0" brushRef="#br2">1764 11342 0,'0'-18'17,"-18"18"-5,18-17-8,0-1 12,-17 18 4,17-18-15,-18 18 10,0-17-2,1 17 2,17-18-7,-18 18 8,18 18-12,-18-18 8,1 17 1,-1-17 2,18 18-10,-17 0 11,17-1-8,-18-17 3,18 18-6,0-1 2,0 1 6,0 0-5,0-1 7,18-17 6,-18 18-12,17-18 6,1 0-7,-18-18-3,17 18 6,1 0 2,-18-17-6,18 17-3,-1-18 4,1 18 4,-18-18-9,18 1 5,-1-1 5,-17 1-5,18 17-5,-18-18 13,0 36 20,-18-18-28,18 17 0,0 1 0,-17-18-3,17 17 2,0 1 1,0 0-4,-18-1 8,18 1-4,0 0-4,0-1 4,-18 1 1,18 0-5,0-1 0,0 1 8,-17-18-7,17 17-2,0 1 1,0 0 8,0-1-3,-18-17-1,18 18-5,0 0 21,-18-18-16,36 0 39</inkml:trace>
    </iact:actionData>
  </iact:action>
  <iact:action type="add" startTime="268410">
    <iact:property name="dataType"/>
    <iact:actionData xml:id="d73">
      <inkml:trace xmlns:inkml="http://www.w3.org/2003/InkML" xml:id="stk72" contextRef="#ctx0" brushRef="#br2">1852 11589 0,'0'17'18,"-18"1"2,1-18 4,17 18-17,-18-36 14,18 0 23,18 18-20,-18-17-20,17 17 8,1 0 12</inkml:trace>
    </iact:actionData>
  </iact:action>
  <iact:action type="add" startTime="268850">
    <iact:property name="dataType"/>
    <iact:actionData xml:id="d74">
      <inkml:trace xmlns:inkml="http://www.w3.org/2003/InkML" xml:id="stk73" contextRef="#ctx0" brushRef="#br2">1905 11218 0,'-18'0'9,"18"-17"0,0-1 10,18 18-15,-18-18 1,18 18 16,-1-17-6,1 17-3,-18 17-4,18-17-4,-1 0 4,1 18 4,-1 0-5,-17-1 2,18-17-1,-18 18-4,0 0 0,0-1 0,0 1 8,0 0-8,-18-1 0,18 1 0,0-1 8,0 1-8,0 0 5,18-18 3,-18 17-9,18-34 25,-36 17 44,18 17-68,-18-17 12,18 18-12,0 0 8,-17-18-8,17 17 0,-18 1 8,18 0-8,0-1 4,0 1 4,0-1-4,0 1-5,0 0 9,0-1-3,18 1 3,-36-18-9,18 18 1,0-1 9,0 1-5,0 0 11,-17-18-6,17-36 51</inkml:trace>
    </iact:actionData>
  </iact:action>
  <iact:action type="add" startTime="281982">
    <iact:property name="dataType"/>
    <iact:actionData xml:id="d75">
      <inkml:trace xmlns:inkml="http://www.w3.org/2003/InkML" xml:id="stk74" contextRef="#ctx0" brushRef="#br2">1376 11994 0,'-18'0'54,"1"0"-6,-1 0-27,0 0 3,1 0-13,17 18 2,-18-18-9,0 0 11,1 18-2,-1-18-2,0 0-2,1 0 3,-1 0 0,1 0-1,-1 0 5,0 0-7,1 0-1,-1 0 9,0 0-2,1 0-7,-1 0 12,0 0-5,1 0-6,-1 0 6,0 0-7,1 0 5,-1 0-2,1 0 6,-1 0-5,0 0 4,1-18 2,-1 18-8,0 0 19,18-18-25,-17 18-2,-1 0 20,18-17-15,-18 17 5,1 0-5,-1 0 9,18-18-7,-17 18-2,-1 0 5,18-17-4,-18 17 0,1 0 1,17-18-1,-18 18 4,0-18 0,18 1 3,-17 17-6,17-18 3,-18 18-4,18-18 8,-18 18-12,1 0 15,17-17-14,-18-1 15,1 0 7,17 1-13,-18 17-7,18-18-3,-18 1 7,18-1-1,0 0 1,-17 18-4,17-17-1,0-1 8,0 0 3,-18 18-5,18-17-9,0-1 14,0 0-2,0 1-7,0-1 9,0 0-2,0 1-7,0-1 8,0 1 1,0-1 3,0 0-5,18 18-10,-18-17 7,0-1 11,17 18-14,-17-18-1,18 1 7,0-1 1,-1 18-3,-17-18-6,0 1 3,18 17 1,-18-18 0,17 18 1,-17-17-4,18 17 1,-18-18-1,18 18-3,-1-18 14,1 18-3,-18-17-4,18 17-9,-1-18 6,1 18 3,0-18 1,-1 18-5,1-17 4,-1 17-4,1 0-1,-18-18 1,18 18 0,-18-18 3,17 18-6,1 0 10,0-17-3,-1 17 5,1-18-6,0 18-1,-1 0 0,-17-18-5,18 18-1,-1 0 7,1 0-3,0 0 5,-1 0-5,1-17 3,0 17-7,-1 0 5,1 0 3,0-18-9,-1 18 9,1 0-8,0 0 0,-1-17 8,1 17-8,-1 0 1,1-18 7,0 18-5,-1 0 2,1 0 0,0-18 3,-1 18-9,1 0 10,0 0-5,-1 0-6,1-17 7,-1 17-1,1 0-4,-18-18 4,18 18-5,-1 0 1,1 0 0,0 0 8,-1 0-8,-17-18 1,18 18 2,0 0-2,-1 0-1,1 0 8,0 0-9,-1 0 1,1-17 9,-1 17-9,1 0 3,0 0 6,-1 0-5,1 0-5,0 0 10,-1 0-9,1 0 9,0 0-11,-1-18 7,1 18-6,-1 0 9,1 0-8,0 0 8,-1 0-8,1 0 4,0 0 4,-18 18-7,17-18-1,1 0 7,0 0-1,-1 0 1,1 0 4,-18 17-14,17-17 8,1 0-2,-18 18 5,18-18-9,-1 0 10,1 0-2,-18 18 2,18-18-9,-1 0 3,-17 17 5,18-17-8,0 0 12,-18 18-12,17-18 12,-17 18-7,18-18 6,-18 17-14,17-17 10,-17 18-2,18-18 10,-18 17-15,18-17 8,-18 18-3,17-18-2,-17 18-3,18-18 9,-18 17-6,18-17-3,-18 18 12,17 0-8,-17-1 8,18-17-7,-18 18-2,0 0 5,0-1 0,0 1-4,0 0 8,0-1-8,0 1 8,0-1-8,0 1 0,-18 0 9,18-1-10,0 1 6,-17 0-5,17-1 3,0 1 1,-18 0-4,18-1 4,-18-17-9,18 18 6,-17-1 0,17 1-5,-18-18 7,18 18-7,0-1 4,-18-17 0,18 18-4,-17-18 4,17 18 0,-18-1 4,1 1 0,-1-18-4,18 18-4,-18-18 0,1 17 8,-1-17-4,18 18 0,-18 0 0,1-18 5,-1 0-10,18 17 8,-18-17-10,1 18 8,-1-1-1,1-17 3,-1 0-7,18 18 0,-18-18 0,1 0 8,-1 18-7,0-18 2,18 17-2,-17-17 7,-1 0-4,0 18-4,1-18 8,-1 0-9,18 18 1,-17-18 1,-1 17 6,0-17-7,18 18 4,-17-18 0,-1 0 5,0 18 7,1-18-1,-1 17-7,0-17 0,1 18-4,-1-18 4,1 0-4,-1 17 0,0-17 8,1 0 4,-1 0-3,0 0-5,1 0 3,17 18-7,-18-18 5,0 0 22,18 18-23,-17-18-8,-1 0 12,0 0-4,1 0 0,-1 0 5,1 0-1,-1 0 4,0 0 16,54-36 80</inkml:trace>
    </iact:actionData>
  </iact:action>
  <iact:action type="add" startTime="290945">
    <iact:property name="dataType"/>
    <iact:actionData xml:id="d76">
      <inkml:trace xmlns:inkml="http://www.w3.org/2003/InkML" xml:id="stk75" contextRef="#ctx0" brushRef="#br2">3916 8061 0,'-18'0'136,"18"18"-127,-17-18 54,17-18-31,17 0 20,1 18-36,-18 18-5,17-18-2,1 0 10,-18 18-10,18-18 3,-18 17-4,0 1 9,0 0-1,0-1 4,0 1-5,-18-18 29</inkml:trace>
    </iact:actionData>
  </iact:action>
  <iact:action type="add" startTime="291768">
    <iact:property name="dataType"/>
    <iact:actionData xml:id="d77">
      <inkml:trace xmlns:inkml="http://www.w3.org/2003/InkML" xml:id="stk76" contextRef="#ctx0" brushRef="#br2">4092 7832 0,'0'-18'27,"-17"18"95,-1 18-95,18-1-4,-18-17-15,18 18 1,0 0 7,0-1-5,0 1 6,0 0 3,0-1-4,18-17-12,-18 18 20,18-18-16,-18 17 8,17-17 9,1 0-2,0 0-11,-1 0 7,1 0-3,-1-17-3,1 17 3,0-18-5,-18 1 13,17 17-15,1 0 4,-18-18-7,18 18 19,-18-18-17,-18 36 117</inkml:trace>
    </iact:actionData>
  </iact:action>
  <iact:action type="add" startTime="314172">
    <iact:property name="dataType"/>
    <iact:actionData xml:id="d78">
      <inkml:trace xmlns:inkml="http://www.w3.org/2003/InkML" xml:id="stk77" contextRef="#ctx0" brushRef="#br2">1446 12100 0,'0'-17'49,"18"17"131,-18-18-153,0 36 957,-18-18-980,18 17 24,-17-17-19,17 18 7,0 0 3,-18-18-14,18 17 10,0 1 0,-18-18 2,18 17-6,0 1 14,0 0-9,-17-18-12,17 17 16,0 1 5,-18-18-19,18 18 2,0-1 13,-17 1-5,17 0-1,-18-1 10,18 1-8,0-1 3,-18-17-16,18 18 8,0 0 11,-17-18-19,17 17 12,0 1-7,-18-18 2,18 18-3,0-1 12,-18 1 3,18 0-2,0-1 18,0 1-23,-17 0-4,17-1 8,0 1 1,-18-18-17,18 17 4,0 1 4,-18 0 4,18-1 5,0 1-6,0 0-6,-17-18-6,17 17 9,0 1 4,-18 0 4,18-1 0,-17 1-8,17-1 1,0 1-6,-18 0 5,18-1 0,0 1 7,0 0 14,0-1-18,-18-17-11,18 18 12,0 0-4,-17-18-3,17 17-5,0 1 4,-18-18 3,18 18-7,0-1 13,0 1 3,0-1-1,-18-17 3,18 18-11,0 0 8,-17-1 34,17-34 59,0-1-87</inkml:trace>
    </iact:actionData>
  </iact:action>
  <iact:action type="add" startTime="316776">
    <iact:property name="dataType"/>
    <iact:actionData xml:id="d79">
      <inkml:trace xmlns:inkml="http://www.w3.org/2003/InkML" xml:id="stk78" contextRef="#ctx0" brushRef="#br2">970 13000 0,'0'-18'71,"0"36"-6,0 0-41,0-1-13,18 1 2,-18-1-1,0 1 0,0 0-7,17-18-2,-17 17 1,0 1 7,0 0 3,18-1 2,-18 1 3,0 0 9,18-36 23,-1 18-27,-17-18-19,18 18 4,0 0-3,-1-17 3,-17-1 2,18 18-7,0-53 16</inkml:trace>
    </iact:actionData>
  </iact:action>
  <iact:action type="add" startTime="319628">
    <iact:property name="dataType"/>
    <iact:actionData xml:id="d80">
      <inkml:trace xmlns:inkml="http://www.w3.org/2003/InkML" xml:id="stk79" contextRef="#ctx0" brushRef="#br2">1464 12488 0,'0'18'8,"18"-36"51,-18 1-21,-18 17-22,18-18-8,-18 18 35,1 0-15,17 18-19,-18-18-6,0 17 13,18 1 0,-17 0-12,17-1 4,-18 1 4,18 0-4,0-1 3,0 1-2,0-1-5,0 1 11,18-18-7,-1 0 32,-17-18-32,18 18 1,-18-17-2,18 17-3,-18-18 4,17 18-4,-17-17 1,18-1 2,-18 0 2,0 1-1,18-1 0,-18 0 1,0 1-2,0-1 22,0 36 6,0-1-11,0 1-7,0 0-14,17-18 5,-17 17-4,0 1 8,0 0-8,0-1 13,18-17-15,-18 18 15,18-18-5,-1 17 12,1-17 5</inkml:trace>
    </iact:actionData>
  </iact:action>
  <iact:action type="add" startTime="323328">
    <iact:property name="dataType"/>
    <iact:actionData xml:id="d81">
      <inkml:trace xmlns:inkml="http://www.w3.org/2003/InkML" xml:id="stk80" contextRef="#ctx0" brushRef="#br2">829 13476 0</inkml:trace>
    </iact:actionData>
  </iact:action>
  <iact:action type="add" startTime="329649">
    <iact:property name="dataType"/>
    <iact:actionData xml:id="d82">
      <inkml:trace xmlns:inkml="http://www.w3.org/2003/InkML" xml:id="stk81" contextRef="#ctx0" brushRef="#br2">829 13476 0,'-18'0'118,"18"18"-100,0-1 1,0 1-7,0 0 9,18-18-14,-18 17 0,0 1 2,18 0 6,-18-1-3,0 1 0,0-1-8,0 1 5,-18 0 3,18-1-8,0 1 5,0 0 2,-18-1-3,36-17 99,-18 18-95,0 0 8,18-1-3,-18 1-10,0 0 10,0-1-10,0 1 5,-18-1 0,18 1-11,0 0 12,0-1-6,0 1 8</inkml:trace>
    </iact:actionData>
  </iact:action>
  <iact:action type="add" startTime="330457">
    <iact:property name="dataType"/>
    <iact:actionData xml:id="d83">
      <inkml:trace xmlns:inkml="http://www.w3.org/2003/InkML" xml:id="stk82" contextRef="#ctx0" brushRef="#br2">1076 13688 0,'0'-18'11,"0"0"-1,0 1 4,-18 17-11,18-18 11,0 1-8,-17 17 3,17-18-2,-18 18 9,18-18-3,-18 18-6,1 0 6,-1 18 2,0-18 9,18 18-16,0-1 4,0 1 5,0-1-14,0 1 15,0 0-11,0-1 1,18-17 4,-18 18-8,18 0 24,-18-36-17,17 18-2,1-18 8,-18 1-9,18 17-5,-18-18 1,0 0 9,17 18-10,-17-17 2,18-1 6,0 1 9,-1 17 16,-17 17-25,0 1 9,0-1-12,0 1 4,0 0-3,0-1-6,-17 1 9,17 0-4,0-1-3,0 1 7,0 0-9,0-1 5,0 1 2,0 0-3,0-1-2,17 1 6,-17-1-3,0 1-5,-17-18 6,17 18-5,0-1-1,0 1 1,0 0 9,0-1-10,0 1 7,17-18-4,-17 18 7,0-36 64,0 0-33</inkml:trace>
    </iact:actionData>
  </iact:action>
  <iact:action type="add" startTime="331861">
    <iact:property name="dataType"/>
    <iact:actionData xml:id="d84">
      <inkml:trace xmlns:inkml="http://www.w3.org/2003/InkML" xml:id="stk83" contextRef="#ctx0" brushRef="#br2">1288 13847 0,'0'17'92,"17"1"-72,-17-1-4,0 1-4,0 0-1,0-1-2,0 1-1,0 0 2,18-18-5,-36 17-2,36-17 11,-18 18-7,0 0 22,0-1 7,18-17 11,-18 18-31,-18-18 85,18-18-47</inkml:trace>
    </iact:actionData>
  </iact:action>
  <iact:action type="remove" startTime="349576">
    <iact:property name="style" value="instant"/>
    <iact:actionData xml:id="d85" ref="#d80"/>
  </iact:action>
  <iact:action type="remove" startTime="349865">
    <iact:property name="style" value="instant"/>
    <iact:actionData xml:id="d86" ref="#d78"/>
  </iact:action>
  <iact:action type="remove" startTime="350584">
    <iact:property name="style" value="instant"/>
    <iact:actionData xml:id="d87" ref="#d83"/>
  </iact:action>
  <iact:action type="remove" startTime="350592">
    <iact:property name="style" value="instant"/>
    <iact:actionData xml:id="d88" ref="#d81"/>
    <iact:actionData xml:id="d89" ref="#d82"/>
  </iact:action>
  <iact:action type="remove" startTime="350709">
    <iact:property name="style" value="instant"/>
    <iact:actionData xml:id="d90" ref="#d79"/>
  </iact:action>
  <iact:action type="remove" startTime="351415">
    <iact:property name="style" value="instant"/>
    <iact:actionData xml:id="d91" ref="#d84"/>
  </iact:action>
  <iact:action type="add" startTime="349579">
    <iact:property name="dataType" value="strokeEraser"/>
    <iact:actionData xml:id="d92">
      <inkml:trace xmlns:inkml="http://www.w3.org/2003/InkML" xml:id="stk84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49579">
    <iact:property name="dataType" value="strokeEraser"/>
    <iact:actionData xml:id="d93">
      <inkml:trace xmlns:inkml="http://www.w3.org/2003/InkML" xml:id="stk85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58468">
    <iact:property name="dataType"/>
    <iact:actionData xml:id="d94">
      <inkml:trace xmlns:inkml="http://www.w3.org/2003/InkML" xml:id="stk86" contextRef="#ctx0" brushRef="#br2">564 10936 0,'0'18'19,"-17"-18"5,17-18 40,-18 18-14,18-18-27,-17 18-10,-1 0 3,18-17-11,-18 17 2,1-18 9,-1 18-9,18-17 5,-18 17-7,1-18 7,-1 18-5,18-18 5,-18 18-8,18-17 0,-17 17 0,-1-18 14,1 18-8,17-18-6,-18 1 4,0 17 4,18-18-8,-17 18 8,17-18-8,-18 18 4,18-17 0,-18-1 0,1 1 9,-1 17-9,18-18 0,-18 0 12,1 1-5,-1-1-3,0 18-4,18-18 0,-17 18 0,17-17-4,-18 17 4,1-18 0,17 0 0,-18 18 1,18-17-6,-18-1 5,18 1 9,-17-1-13,17 0 7,0 1 2,-18-1-6,18 0-3,0 1 12,0-1-8,0 0 0,0 1 4,0-1-4,0 0 0,0 1 0,0-1 4,0 1-3,0-1-1,0 0 3,0 1-3,0-1 0,0 0 9,0 1-14,0-1 5,0 0 8,0 1-8,0-1 4,0 1-4,0-1 0,0 0-3,0 1 2,0-1 1,0 0 0,0 1 4,0-1-4,0 0 0,0-17 8,0 17-3,0 1-5,0-1 0,0 1 0,0-1 3,0 0-3,0 1 0,0-1-4,0 0 12,0 1-7,0-1-2,0 0 5,0 1 4,18-1-8,-1 1 4,-17-1 4,18 0-7,0 1 3,-1-1 4,-17 0-9,18 18-2,-18-17 2,17-1 9,-17 0 4,18 18-12,-18-17-3,18-1 10,-1 1-3,-17-1-4,18 18-4,-18-18 0,0 1 0,18-1 9,-18 0-6,17 18 1,-17-17-4,18 17 0,0-18 13,-1 18-1,-17-18-13,18 18 12,0 0 6,-18-17-12,17 17-6,1 0 8,-1 0-3,-17-18 1,18 18-6,0 0 5,-18-17 0,17 17-4,1 0 4,0 0 5,-1 0-9,-17-18-1,18 18 6,0 0-3,-1 0-4,1 0 6,-1 0-1,1 0 2,0 0 4,-1 0-11,1 18 14,0-18-7,-1 0 2,1 0-3,0 0 9,-1 0-5,1 0 0,-1 0-4,1 0 4,0 0 1,-1 0-2,-17-18-7,18 18 1,0 0 10,-1 0-7,1 0 5,0 0-6,-1 0 1,1 18 8,-1-18 8,1 0 16,-36 0 76,18-18-107,-17 18 3,-1 0-5,18-18 2,-17 18 1,-1 0-5,0-17 4,1 17 2,17-18 1,-18 18-11,0 0 10,1-18-4,-1 18 10,0-17-1,1 17 12,34 0 32,-17 17-56,18-17 1,0 0 6,-18 18-6,17-18-3,1 0 8,0 18-2,-1-18-4,1 17 4,0-17 0,-1 0-5,1 0 1,-1 0 1,1 18-2,0-18 9,-1 0-8,1 0 0,0 0 8,-18-18 28,-18 18-20,0 0-9,1 0-1,17 18-7,-18-18 5,0 0-1,1 18-2,-1-1 7,1-17-8,17 18 0,-18-1 0,0 1 9,18 0-7,-17-1-5,-1 1 10,18 0-6,0-1 3,0 1 4,0 0-4,0-1 8,-18-52 17</inkml:trace>
    </iact:actionData>
  </iact:action>
  <iact:action type="add" startTime="361273">
    <iact:property name="dataType"/>
    <iact:actionData xml:id="d95">
      <inkml:trace xmlns:inkml="http://www.w3.org/2003/InkML" xml:id="stk87" contextRef="#ctx0" brushRef="#br2">423 8890 0,'-17'0'39,"17"-18"-31,0 1 13,0-1-2,-18 18-15,0 0 12,18-18-3,-17 18 2,-1 0 4,18 18-15,-17-18 12,17 18-12,-18-18 12,18 17-12,0 1 9,-18-18-10,18 18 5,0-1 0,0 1 4,0 0-2,0-1 1,0 1-2,18-18-6,-18 17 5,0 1 8,18-18-12,-1 0 12,1 0-8,-1 0 4,-17-18-8,18 18 0,0 0 1,-18-17 6,17-1-3,-17 1 4,18 17-8,-18-18-1,0 0 9,0 1-4,0-1 4,-18 18-4,18-18 1,0 1 3,0 34 59,0 1-55,18-18-7,-18 18-2,0-1 1,18-17-4,-18 18 4,17-18-4,-17 18 0,18-18 2,0 0 1,-18 17-3,17-17 0,1 18-1,-1-18 6,1 17-1,0-17-4,-1 0-1,1 0 13,0 0 1</inkml:trace>
    </iact:actionData>
  </iact:action>
  <iact:action type="add" startTime="365404">
    <iact:property name="dataType"/>
    <iact:actionData xml:id="d96">
      <inkml:trace xmlns:inkml="http://www.w3.org/2003/InkML" xml:id="stk88" contextRef="#ctx0" brushRef="#br2">1746 12030 0,'0'17'64,"0"1"-53,0 0 1,0-1-4,0 1 4,0 0 1,0-1-10,0 1 9,0-1-4,0 1-4,0 0 4,0-1-4,-17 1 0,17 0 0,0-1 0,0 19 4,0-19-4,0 1 0,0-1 5,0 1-8,0 0 6,0 17-3,0-17 0,0-1 0,0 1-1,0 0 1,0-1 5,0 19-5,0-19-1,0 1 1,0-1 0,-18 1 4,18 0-4,0 17 0,0-17 0,0-1 0,0 19 4,0-19-3,0 1-2,0-1 1,0 1 0,-18 0 0,18 17 4,0-17-4,0-1 0,0 1 0,0 17 8,-17-17-4,17 0-3,0-1-2,0 1 5,0-1 0,0 1-7,0 0 2,0-1 11,0 1-11,0 0 1,0-1-1,0 1 5,0 0 1,0-1-6,0 1 5,0-1 0,0 1 0,0 0 0,0-1-3,0 1 6,0 0-3,-18-18-4,18 17 0,0 1 8,0 0-3,0-1-2,0 1 5,0-1 3,0 1-6,0 0 7,0-1 4,0 1-12,0 0 8,-18-1 0,18 1-8,0 0 8,0-1 0,-17-17 12,17 18-11,0-1 14,0 1-10,0 0-2,0-1 9,0 1-4,0 0 5,-18-36 30,18 0-34,0 1-10,0-1-10,0 0 2,0 1 5,0-1-8,-17 18 0,17-17 0,0-1 9,-18 18-10,18-18 6,-18 18 2,18-17 5,-17 17-8,17 17 32,-18-17-24,18 18-12,18 0 16,-18-1-8,0 1 0,17-1-3,-17 1 6,18-18-11,-18 18 0,0-1 8,18 1-3,-18 0 7,17-18 0,1 0-1,-1 0 5,-17-18-16,18 18 0,-18-18 4,18 18-3,-18-17 2,0-1-3,17 0 0,1-52 20</inkml:trace>
    </iact:actionData>
  </iact:action>
  <iact:action type="add" startTime="367317">
    <iact:property name="dataType"/>
    <iact:actionData xml:id="d97">
      <inkml:trace xmlns:inkml="http://www.w3.org/2003/InkML" xml:id="stk89" contextRef="#ctx0" brushRef="#br2">1076 12700 0,'0'-18'6,"0"1"12,0-1 13,-18 18-20,18 18 33,18-18-35,-18 17 10,0 1-15,18-18-1,-18 18 1,17-18 4,-17 17-3,0 1-1,18 0 8,-18-1-8,0 1 0,18-1 1,-18 1 2,0 0-2,17-1-2,-17 1 5,0 0 5,18-18-10,-18 17 9,0-34 11,0-1-5,0 0-7,0 1 1,0-1-7,17 0 3,-17 1 3,18 17-7,-18-18 8,18 18-8,-18-17 0,17 17 3,-17-18 2,18 18-5,0 0 4,-1 0 5,-17 18-6,18-18-2,-18 17 7,18-17-9,-18 18 0,0-1 10,0 1 0,0 0-1,-18-1-5,18 1 5,-18-18-4,18 18-4,-17-1 8,-1 1 4,0-18-8,18 18-4,-17-18 8,-1 0-4,0 0 8,1 0-8,17-18 8,-18 18-8,18-18 25</inkml:trace>
    </iact:actionData>
  </iact:action>
  <iact:action type="remove" startTime="383579">
    <iact:property name="style" value="instant"/>
    <iact:actionData xml:id="d98" ref="#d96"/>
  </iact:action>
  <iact:action type="remove" startTime="384016">
    <iact:property name="style" value="instant"/>
    <iact:actionData xml:id="d99" ref="#d97"/>
  </iact:action>
  <iact:action type="add" startTime="383346">
    <iact:property name="dataType" value="strokeEraser"/>
    <iact:actionData xml:id="d100">
      <inkml:trace xmlns:inkml="http://www.w3.org/2003/InkML" xml:id="stk90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3346">
    <iact:property name="dataType" value="strokeEraser"/>
    <iact:actionData xml:id="d101">
      <inkml:trace xmlns:inkml="http://www.w3.org/2003/InkML" xml:id="stk91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9617">
    <iact:property name="dataType"/>
    <iact:actionData xml:id="d102">
      <inkml:trace xmlns:inkml="http://www.w3.org/2003/InkML" xml:id="stk92" contextRef="#ctx0" brushRef="#br2">2522 11042 0,'0'0'1,"0"-18"21,0 1 6,18 17-24,-18-18 8,18 18 0,-18-18-8,0 1 12,17 17-12,-17-18 9,18 0-2,-18 1 5,18 17-12,-18-18-1,17 18 1,-17-17 1,18 17 8,-18-18-10,17 18 0,-17-18 2,18 1-1,0-1 8,-1 0-3,-17 1-6,18 17 5,-18-18-4,18 18 0,-18-18 1,17 18-2,-17-17 1,18-1 0,-18 1 4,18 17-4,-1-18 0,-17 0 0,18 1 0,0-1 9,-1 0-10,1 1 1,-18-1 1,17 0-2,1 1 1,0-1 8,-18 1-8,17-1 0,1 0 4,0 18 0,-18-17-4,17-1 1,1 0 2,0 1 1,-1-1 1,1 0-5,-1 1 4,1-1 0,0 18-4,-18-18 0,17 1-1,-17-1 2,18 1-2,0-1 6,-1 18-5,1-18-1,0 1 2,-18-1-2,17 0 5,1 1-4,-1-1 0,1 0 0,0 18 0,-1-17 0,-17-1 4,18 1-4,0-1 0,-1 0 1,1 1-2,0-1 1,-1 0 4,1 1-3,-1-1-1,1 0-1,-18 1 1,18-1 0,-1 0 5,19 1-6,-19-18 4,1 17-2,0 0 7,-1 1-11,1-1 4,0 0-3,-1 1 2,1-1 0,-1 0 4,-17 1-4,18-1 0,0 1 0,-1-1 1,1 0-3,0 1 8,-1-1-8,1 0 3,0 1-1,-1-1-1,1 0 2,-1 1 3,1-1-4,0 1 0,-1-1 1,1 0-2,-18 1 5,18-1-5,-1 0 2,19 1-1,-19 17 1,1-18-3,0 0 7,-1 1-5,1-1 0,-1 18 1,1-17-2,0-1 1,-18 0 5,17 18-2,1-17-6,17-1 2,-17 0 2,0 1-1,-1-1 3,1 18-3,-1-18 0,19 1 0,-19-1 0,1 0 0,0 1 4,-1 17-4,19-18 0,-19 1 0,1-1 0,17 0 4,-17 1-4,-1 17 0,1-18 1,0 0-2,-1 1 2,1-1 3,17 0-5,-17 1 1,-1-1 0,1 18 0,0-17 1,-1-1 2,-17 0-2,18 18-1,0-17 0,-1-1 5,1 0-2,0 1-3,-1-1-1,1 18 1,0-18 0,-1 1 5,1 17-6,-1-18 1,1 0 0,0 1 0,-1-1 8,1 1-7,0 17-2,-1-18 1,1 0 0,0 18 1,-18-17 2,17 17-3,1-18 0,-1 0 0,1 18 0,0-17 0,17-1 4,-17 0 0,-1 1-4,1 17-1,0-18 6,-1 18-5,1-17 0,0 17 0,-1-18-1,1 18 10,-18-18-12,17 18 3,1 0-1,-18-17 1,18 17 0,-18-18 0,17 18 4,1 0-4,-18-18 0,18 1 0,-1 17 0,1-18 0,0 0 9,-1 1-10,1 17 1,-1-18-1,1 18 2,0-17 3,-1 17-4,-17-18 0,18 18 0,0-18 0,-1 1 4,1 17-4,0-18 0,-1 18 0,1-18 0,-1 18 0,1-17 4,0-1-4,-1 18 1,-17-18-2,18 18 1,-18-17 1,18 17 2,-1-18-2,1 18-1,0-17 3,-1 17-2,1-18 7,-1 18-5,1-18 5,0 18-5,-18-17-6,17 17 3,1-18 0,0 18 0,-18-18 9,17 18-10,1-17 2,0 17-2,-1 0 1,-17-18 4,18 18-4,0-18 0,-1 18 1,-17-17-2,18 17 1,-1 0 4,-17-18-4,18 18 0,0-18 1,-1 18 7,-17-17-5,18-1 2,0 18 6,-18-17 1,17 17-2,1-18-3,0 0 4,-1 18-7,1-17 4,-1 17-4,1-18 0,0 0 5,-1 18-5,1 0-5,-18-17 1,18 17 13,-18-18-10,0 36 17,-18-18-20,0 0 28,1 0-7</inkml:trace>
    </iact:actionData>
  </iact:action>
  <iact:action type="add" startTime="391364">
    <iact:property name="dataType"/>
    <iact:actionData xml:id="d103">
      <inkml:trace xmlns:inkml="http://www.w3.org/2003/InkML" xml:id="stk93" contextRef="#ctx0" brushRef="#br2">6456 7567 0,'17'0'47,"1"0"-30,0 0-6,-1 0-6,1 0 7,0 0-4,-1-18-5,1 18 10,0-17-9,-1 17 0,1 0 1,0-18-2,-1 18 2,-17-17 2,18 17-3,-1-18 0,1 18 5,0-18 2,-18 36 10,-18-18-14,0 0 0,18 18-2,-17-18-1,17 17 0,-18-17 4,18 18-3,-17-18-2,17 17 1,-18-17 0,18 18 4,-18 0 0,18-1 1,-17 1-5,17 0 7,-18-1-7,18 1-1,-18 0 1,18-1 8,-17 1-7,17-1-2,0 1 2,0 0 4,0-1 1,17-17 30,-34-35-23</inkml:trace>
    </iact:actionData>
  </iact:action>
  <iact:action type="add" startTime="392732">
    <iact:property name="dataType"/>
    <iact:actionData xml:id="d104">
      <inkml:trace xmlns:inkml="http://www.w3.org/2003/InkML" xml:id="stk94" contextRef="#ctx0" brushRef="#br2">2805 9966 0,'-18'0'3,"18"-18"21,0 36 92,18-18-99,-18 18-13,17-18 4,-17 17 0,18 1-1,0-18-3,-1 0 4,-17 18 0,18-18-4,-18 17 0,17-17 0,-17 18 1,18-18 2,0 17-2,-18 1 3,17-18-5,1 18 10,-18-1-5,18-17-4,-18 18 5,17-18 6,-34 0 21,17-18-23,-18 1-6,18-1 9,-18 18-13,18-18 5,0 1 5,-17 17-9,17-18 4,0 1-3,0-1 10,0 0-6,0 1-2,0-1 5,0 0 0,17 18 0,-17-17-9,0-1 17,18 18 8,0 0-14,-1 18 1,1-18-7,-18 17 1,18-17-2,-1 0 1,1 18 0,-1-18 4,1 18 1,0-18 2,-18 17-3,17-17-9,-17 18 1,0 0 13,-17-18-14,17 17 10,0 1-10,-18-18 1,18 17 1,0 1 3,-18-18 0,18 18 0,0-1-5,-17-17 1,17 18 0,-18-18 9,18 18-8,-17-18 3,-1 0 31,0-18-11</inkml:trace>
    </iact:actionData>
  </iact:action>
  <iact:action type="add" startTime="398452">
    <iact:property name="dataType"/>
    <iact:actionData xml:id="d105">
      <inkml:trace xmlns:inkml="http://www.w3.org/2003/InkML" xml:id="stk95" contextRef="#ctx0" brushRef="#br2">1693 12100 0,'0'18'60,"18"-18"-49,-18 18 10,0-1-5,0 1-4,18-1-1,-18 1 2,0 0-10,0-1 10,17 1-6,-17 0-3,0-1 4,0 1 1,0 0-5,18-1 0,-18 1 7,18-1-3,-18 1-4,0 0 5,17-1-1,-17 1-5,0 0 5,18-1 1,-18 1-1,17 0-4,-17-1-1,0 1 10,18 0-7,-18-1-4,0 1 6,18-1-1,-18 1-2,0 0-1,17-1 5,-17 1-5,0 0 5,0-1-6,0 1-1,18-18 2,-18 18 2,0-1-2,0 1 3,18-1-3,-18 1 4,0 0-3,17-1 3,-17 1-4,0 0 3,18-1-2,-18 1 2,0 0-4,0-1 1,0 1 5,18 0-1,-18-1-1,0 1-3,0-1 0,17 1 4,-17 0-4,0-1 1,0 1 2,18 0 2,-18-1-6,0 1 1,0 0 4,17-1 0,-17 1-4,0-1 0,0 1 4,18 0 0,-18-1 0,0 1-4,0 0 0,18-18 0,-18 17 4,0 1-4,0 0 4,17-18-4,-17 17 4,0 1 0,0-1-4,18-17 0,-18 18 0,0 0 8,0-1-4,18-17-4,-18 18 6,0 0-4,0-1 2,17-17 0,-17 18-4,0 0 4,0-1 8,18-17-6,-18 18-4,0-1 18,0 1 40,-18-18-44,18 18 8,-17-18 5</inkml:trace>
    </iact:actionData>
  </iact:action>
  <iact:action type="add" startTime="399433">
    <iact:property name="dataType"/>
    <iact:actionData xml:id="d106">
      <inkml:trace xmlns:inkml="http://www.w3.org/2003/InkML" xml:id="stk96" contextRef="#ctx0" brushRef="#br2">2099 13688 0,'0'0'0,"-18"-18"28,18 0-9,-17 18-15,17-17 8,0-1-4,-18 18-4,0 0 48,36 0 24,-18 18-64,18-18-4,-18 17-3,17-17-2,-17 18 6,18-18-1,-18 18-4,18-1 7,-1 1 1,-17 0 0,18-18-8,0 17 4,-1-17 12,-17 18-12,18-36 36,-36 1-23,18-1-18,0 0 6,-17 18-5,17-17 7,0-1-10,0 0 4,-18 18-3,18-17 2,0-1 1,0 1 3,-18-1-5,18-35 13</inkml:trace>
    </iact:actionData>
  </iact:action>
  <iact:action type="add" startTime="400471">
    <iact:property name="dataType"/>
    <iact:actionData xml:id="d107">
      <inkml:trace xmlns:inkml="http://www.w3.org/2003/InkML" xml:id="stk97" contextRef="#ctx0" brushRef="#br2">2152 12665 0,'0'-18'16,"0"0"68,-18 18-76,18 18 17,-17-18-13,-1 18 12,18-1-9,0 1-3,0 0-11,-18-18 7,18 17-4,0 1-1,0 0 1,0-1 9,18 1-9,-18-1 0,0 1-1,0 0 10,0-1-10,18 1 2,-18 0 3,17-1 4,1-17-4,0 0-1,-1 0 6,1 0-5,-1-17 3,1 17-3,-18-18 1,18 18 0,-1 0 5,-17-18-1,0 1 15</inkml:trace>
    </iact:actionData>
  </iact:action>
  <iact:action type="add" startTime="402244">
    <iact:property name="dataType"/>
    <iact:actionData xml:id="d108">
      <inkml:trace xmlns:inkml="http://www.w3.org/2003/InkML" xml:id="stk98" contextRef="#ctx0" brushRef="#br2">1676 14464 0,'-18'0'30,"18"-18"20,0 1 193,-18 17-203,18-18 14,-17 18-43,-1 0 24,18-18-10,-17 18-2,-1 18 6,0-18-5,1 0-8,17 18 2,-18-18-17,0 17 15,18 1-3,-17-18-6,17 18-3,-18-1 8,18 1 0,0-1-4,0 1 8,0 0-8,0-1 8,0 1-8,0 0 8,18-18-7,-1 17 11,1-17-13,-18-17 5,18 17-8,-1 0 4,1-18 8,0 18-8,-18-18-4,17 1 8,1-1-4,-18 0 0,17 18 0,1-17 0,-18-1 1,18 18 3,-18 18 55,-18-18-59,18 17-4,0 1 9,0 0 2,0-1-11,0 1 0,18 0 8,-18-1-8,0 1 0,0 0 0,0-1 1,0 1-2,0-1 6,0 1-6,0 0 2,0 17-2,0-17 2,0-1 2,0 1-3,0 0 0,0-1 0,-18 1 0,18-1 9,0 1-10,0 0 5,0-1 8,0-34 24,18 17-24,-18-18-12,0 0 24</inkml:trace>
    </iact:actionData>
  </iact:action>
  <iact:action type="add" startTime="403821">
    <iact:property name="dataType"/>
    <iact:actionData xml:id="d109">
      <inkml:trace xmlns:inkml="http://www.w3.org/2003/InkML" xml:id="stk99" contextRef="#ctx0" brushRef="#br2">1817 14852 0,'0'-18'13,"17"18"-2,1-17 16,0 17-10,-18-18-9,17 18-5,1 18 17,0-18-8,-18 17-4,17-17 0,1 18 0,-18 0 8,0-1-8,0 1 5,0-1-1,-18-17-4,18 18 0,-17-18-5,17 18 10,-18-18-6,0 0 7,18-18 28,18 18-21,0 0-6,-1 0 6,-17 18-18,18-18 7,0 0 1,-1 17-4,1-17 9,-1 18 4,-17 0-7,-17-18-2,17 17-3,-18-17 5,18 18-10,-17-18 5,17 18-3,0-1 7,-18-17-9,18 18 2,-18-18 2,18 18 4,-17-18 1,17 17 2,-18-17-11,0 0 10,18-17-6,-17 17 17,-1 0-4,18 17 1</inkml:trace>
    </iact:actionData>
  </iact:action>
  <iact:action type="add" startTime="406020">
    <iact:property name="dataType"/>
    <iact:actionData xml:id="d110">
      <inkml:trace xmlns:inkml="http://www.w3.org/2003/InkML" xml:id="stk100" contextRef="#ctx0" brushRef="#br2">1288 14252 0,'-18'0'51,"0"0"-22,18 18-21,0 0 4,0-1 0,0 1-5,0-1 5,18-17-7,-18 18-2,0 0 6,18-18-2,-18 17-3,0 1 1,17-18-1,-17 18 4,18-1-1,-18 1 2,18-18-1,-18 18-4,0-1 4,0 1-5,0-1 9,-18 1-3,18 0 2,-18-1 1,18 1 53,18-18-50,0 18 5,-1-1-8,-17 1 5,18-18-13,-18 18 0,0-1 9,0 1-10,17-18 1,-17 17 0,0 1 4,0 0 0,0-1-3,0 1-1,18 0 2,-18-1-2,0 1 4,0 0 1,18-18-2,-18 17-6,17-17 2,-17 18 10,18-18-5,-18 17 7</inkml:trace>
    </iact:actionData>
  </iact:action>
  <iact:action type="add" startTime="407312">
    <iact:property name="dataType"/>
    <iact:actionData xml:id="d111">
      <inkml:trace xmlns:inkml="http://www.w3.org/2003/InkML" xml:id="stk101" contextRef="#ctx0" brushRef="#br2">2205 14517 0,'0'17'39,"0"1"1,-18-18-19,1 0 22,17-18-27,0 1 41,17 17-54,1 0 25,-1 0-8,-17 17-8,18-17-8,0 0 24,-18 18-20,0 0 8,-18-1 0,18 1-8,0 0 6,0-1-3,0 1 1,0 0-4,-18-18-4,18 17 8,0 1 0,0-36 80</inkml:trace>
    </iact:actionData>
  </iact:action>
  <iact:action type="add" startTime="419052">
    <iact:property name="dataType"/>
    <iact:actionData xml:id="d112">
      <inkml:trace xmlns:inkml="http://www.w3.org/2003/InkML" xml:id="stk102" contextRef="#ctx0" brushRef="#br2">2628 14376 0,'-17'0'121,"17"-18"-117,-18 18 6,18-18 2,-18 18-7,1-17 11,-1 17 3,0 0-11,1 0 20,-1 0 0,18 17-24,-18-17 8,18 18 4,-17 0-15,-1-1 11,18 1-5,-17-18-3,17 18 0,-18-18 8,18 17-8,0 1 4,0 0 8,0-1-4,0 1 9,18-18-18,-1 17 13,1-17-3,-1 0-1,1 0-5,0 0 9,-1 0-8,1-17 12,0 17-12,-18-18-4,17 1 8,-17-1-3,18 0-6,-18 1 5,18 17 0,-18-18-4,17 18 1,-17-18-2,0 1 1,0-1 12,0 36 68,0-1-63,0 1-14,0 0 1,0-1 4,0 1-8,0 0 0,-17-1 4,17 1 0,0-1-4,0 1 0,0 0 4,17-1-3,-17 1 3,0 0-4,0-1 0,0 1-1,0 0 6,0-1 2,0 1-7,0-1 4,0 1 9,0 0 2,0-36 58</inkml:trace>
    </iact:actionData>
  </iact:action>
  <iact:action type="add" startTime="420209">
    <iact:property name="dataType"/>
    <iact:actionData xml:id="d113">
      <inkml:trace xmlns:inkml="http://www.w3.org/2003/InkML" xml:id="stk103" contextRef="#ctx0" brushRef="#br2">2822 14676 0,'0'17'2,"0"1"14,0-1 13,-17-17-17,17 18-3,0 0-1,-18-1 2,0-17 12,18 18-11,-17-18 0,17-18 6,-18 18-5,18-17-4,0-1 4,0 0-1,18 1 5,-18-1-4,17 18-4,1 0 20,-18 18-19,18-18-5,-18 17 5,0 1 14</inkml:trace>
    </iact:actionData>
  </iact:action>
  <iact:action type="add" startTime="429444">
    <iact:property name="dataType"/>
    <iact:actionData xml:id="d114">
      <inkml:trace xmlns:inkml="http://www.w3.org/2003/InkML" xml:id="stk104" contextRef="#ctx0" brushRef="#br2">2910 14129 0,'-17'0'31,"-1"0"19,18-18-47,0 0 14,18 18-5,-18-17-10,0-1 11,17 18-10,-17-17 9,18 17-8,-18-18 0,18 18 4,-18-18 16,17 36-16,1-18 4,-18 18-9,0-1 2,18 1 3,-18-1-1,17 1-2,-17 0-1,0-1 4,0 19-4,18-19 0,0 19 4,-18-19 3,17-17-7,-17 18 1,18-18-1,-18 18 1,17-1 6,1-17-3,0 0 8,-1-17 3,-34-1 3,-1 18 13,0 0-15,18 18-15,0-1 6,0 1 0,0-1 6,0 1-13,0 0 4,0-1 4,0 1-8,18-18 1,-18 18-2,0-1 5,0 1 0,0 0-4,0-1 4,0 1 1,0-1-1,0 1-2,-18 0-1,18-1 8,0 1-10,-17 0 6,17-1 7</inkml:trace>
    </iact:actionData>
  </iact:action>
  <iact:action type="add" startTime="430378">
    <iact:property name="dataType"/>
    <iact:actionData xml:id="d115">
      <inkml:trace xmlns:inkml="http://www.w3.org/2003/InkML" xml:id="stk105" contextRef="#ctx0" brushRef="#br2">3369 14852 0,'0'18'18,"0"-1"7,-18-17-14,18 18-3,-17-18 8,17 17-14,-18-17 8,18 18-4,-18 0-3,1-18 3,-1 17 2,1 1 0,-1-18-2,0 18-3,1-18 3,17 17 0,-18-17-3,0 18 1,1 0 9,-1-18-8,0 17-2,1-17 4,-1 18-3,1-18 9,-1 18-10,0-18 1,1 17 4,-1-17 4,0 18-4,1-18-4,-1 0 16,0 17-12,1-17 5,-1 0-1,1 0-5,17 18 2,-18-18-6,0 0 6,1 0-1,-1 18 0,0-18 0,1 0-4,-1 0-1,0 17 9,1-17-8,-1 0 0,0 0 0,1 18 1,-1-18 8,1 0-10,-1 0 1,0 18 3,1-18 2,-1 0-2,0 0-2,1 0 11,17 17-12,-18-17 1,0 0-2,1 0 6,-1 0 2,1 0 0,-1 0 2,0 0-5,18 18-3,-17-18-1,-1 0 3,0 0 2,1 0-1,-1 0 8,0 0-9,1 18-2,-1-18 7,0 0-2,1 0-1,-1 0 2,1 0-2,-1 17 7,0-17-6,1 0-4,-1 0 9,0 0-7,1 0 5,-1 0-5,0 0 4,1 0-9,-1 0 5,1 0 4,-1 0-3,0 18-2,1-18 5,-1 0-4,0 0-4,18 17 10,-17-17-11,-1 0 1,0 0 4,1 0 4,17 18-5,-18-18-6,1 0 2,-1 0 10,0 0 0,1 0-2,-1 0-3,0 0 0,1 0 4,-1 0 0,0 0-9,1 0 11,-1 0-11,1 0 1,-1 0 8,0 0-8,1 0 0,-1-18 0,0 18 1,1 0 7,-1 0 4,0 0-15,1-17 6,-1 17-3,0 0 3,1 0 5,17-18-9,-18 18 1,1 0 8,-1 0-4,18-17-4,-18 17 5,1 0-6,17-18 2,-18 0-1,0 18 8,18-17-8,-17-1 4,17 0 0,-18 18-4,18-17 0,-18 17 0,1 0 0,17-18 4,-18 18-5,18-18 2,-17 1 7,-1 17-4,18-18-4,-18 1 8,18-1-9,-17 0 5,17 1 4,-18-1-8,18 0 9,-18 1-5,18-1 0,-17 0 1,17 1-2,0-1 1,-18 0 0,18 1 0,-18 17-4,18-18 1,0 1 2,-17 17-3,17-18 0,-18 0 4,18 1 3,-18-1-1,18 0 2,0 1-4,0-1 4,0 0-5,0 1 10,18 17-15,-18-18 2,0 1 0,0-1 9,0 0-4,0 1-2,0-1 5,0 0-3,0 1-6,0-1 9,0 0-3,0 1 2,18 17-7,-18-18-1,0 1 6,0-1 7,0 0-8,17 18-1,-17-17-3,0-1 4,18 18-4,-18-18 4,18 1 1,-18-1 0,17 0 2,-17 1-2,18 17-2,-18-18-3,18 18 0,-18-17 0,17-1 4,1 18 0,-18-18-4,18 18 4,-18-17-4,17 17 4,1-18 5,-1 18-10,-17-18 2,18 18 3,0 0-4,-18-17 0,17 17-1,1-18 1,0 18 3,-18-18-3,17 18 0,1-17 0,17 17 4,-17-18-4,-1 18 0,1-18 0,0 18 4,-1 0-4,1 0 0,-18-17 0,18 17 0,-1 0 4,1 0-4,0 0 1,-1-18-2,1 18 5,0 0-4,-1 0 0,1 0 0,-1 0 0,19 0 6,-36-17-8,17 17 3,1 0-1,17 0 5,-17 0-8,0 0 5,-1 0-2,1 0-1,-1-18 2,1 18-1,0 0 3,-1 0-2,1 0-2,0 0 1,-1-18 4,1 18-4,0 0 0,-1 0 0,1 0 0,-1 0 5,1-17-6,0 17 1,-1 0 1,1 0-2,0-18 10,-1 18-9,1 0-1,0 0 10,-1 0-9,1-18 0,-1 18 0,1 0 8,0 0-8,-1 0 0,1-17-1,0 17 7,-1-18-2,1 18-4,0 0-1,-1 0 1,1-18 0,0 18 4,-1 0-4,1-17 0,-1 17 0,1 0 0,0-18 1,-1 18 2,1-17 0,0 17-3,-1 0 0,1 0 9,0-18-9,-1 18 3,1 0-2,-1 0 2,-17-18-3,18 18 0,0 0 0,-1 0 0,-17-17 0,18 17 6,0 0-3,-1-18-4,1 18 3,0 0 4,-1 0-9,1-18 6,0 18-2,-1 0 4,1 0-2,-1-17-3,1 17 0,0-18 5,-1 18 3,1 0-10,-18-18 3,18 18-2,-1 0 2,1 0 8,0-17-7,-1 17 8,1 0-3,-1 0-2,-17 17 3,18-17-9,0 0 6,-1 0 3,-17 18-9,18-18 5,0 0-3,-18 18 2,17-18-3,-17 17 0,18-17 0,0 0 1,-1 18 6,1 0-3,-1-18-4,-17 17 0,18-17 0,0 18 4,-18 0-4,17-18 0,-17 17-1,18 1 2,-18-1-2,18 1 6,-1 17-2,1-17 2,-18 0-2,18-1-3,-18 1 1,17-18-2,-17 18 1,18-1 0,-18 1 6,17-1-2,-17 1-4,0 0 1,0-1 5,18 1-6,-18 0 0,0-1 5,0 1 3,0 0-9,0-1 5,0 1-4,0 0 8,0-1-4,0 1 0,0-1 4,0 1-4,0 0 0,-18-18 0,18 17-4,0 1-1,-17 0 6,17-1-1,-18 1-4,18 0 4,-17-1-4,17 1 8,-18-1-9,18 1 6,-18 0-1,18-1 4,0 1-4,0 0-4,-17-18 8,17 17-7,0 1-1,-18-18 0,18 18-1,0-1 5,0 1-5,-18-1 2,1 1 3,17 0-3,-18-1 2,18 1-3,-18 0 0,18-1 0,-17-17 0,17 18 0,0 0 4,-18-1 0,18 1 0,-17-18 5,17 17-6,-18-17-3,18 18 1,-18-18 2,18 18-3,-17-18 0,-1 17 4,-35 36 8</inkml:trace>
    </iact:actionData>
  </iact:action>
  <iact:action type="add" startTime="451876">
    <iact:property name="dataType"/>
    <iact:actionData xml:id="d116">
      <inkml:trace xmlns:inkml="http://www.w3.org/2003/InkML" xml:id="stk106" contextRef="#ctx0" brushRef="#br2">3704 14111 0,'0'18'12,"-17"-18"36,34 0 68,-17-18-104,18 18-8,-1 0 4,-17-18-4,18 18 4,0 0 0,-18-17-4,17 17 1,1-18 6,0 18-7,-1-17 1,1-1 3,0 18 0,-1-18-5,1 18 5,-1-17-7,1 17 4,0-18-3,17 0 7,-17 1-2,-1 17-3,19-18 1,-19 0 2,1 18-3,0-17 1,17 17-2,-18-18 1,1 1 0,0 17 4,17-18-4,-17 18 0,-1-18 0,19 1 0,-19 17 0,18-18 4,-17 18-4,17-18 0,-35 1 0,36 17 0,-19-18 0,19 18 4,-19-18-4,1 18 0,-1-17 1,19-1-2,-19 18 5,1-18-3,0 18-2,-1-17 1,1 17 0,0-18 0,-1 18 4,18 0-4,-17-17 0,0 17 0,-1-18 0,1 18 0,0 0 4,-1-18-4,1 18 0,0 0 0,-1-17 0,1 17 0,0 0 4,-1-18-4,1 18 1,-1-18-2,1 18 2,17-17 2,1-1 1,-19 18-4,1 0 0,0-18 0,-1 18 4,1-17-4,17 17 0,-17-18 0,-1 18 0,1-17 1,0 17 3,-1-18-4,19 18 0,-19-18 0,1 18 0,0-17-1,17 17 5,-18-18-5,1 0 1,0 18 0,-1-17 0,1 17 0,0-18 6,-1 18-7,19-18 0,-19 18 1,1-17 0,-1 17 4,1-18-3,17 18-1,-35-17 0,18 17 0,0-18-1,-1 18 5,1-18-3,0 18-2,-1 0 2,1-17-1,-1 17 0,1-18 4,0 18 0,-1-18 1,-34 18 26,17 18-32,-18-18 3,0 0 0,1 18-2,-1-18 9,1 17-9,-1-17 4,0 0-4,1 18 4,-1-18-5,0 0 7,1-18 6,-1 18-8,0 0 3,1 0 5,17-17-12,-18 17 8,18-18-4,-17 18-4,-1 0 12,18-18 4,0 36 21,18-18-38,-1 0 5,1 0 4,-1 0-6,1 0 0,0 0-2,-1 0 6,-17-18-8,18 18 4,0 0 2,-1 0-6,1 0 6,0 0-4,-1 0 4,1 0 3,-1 0-2,1 0 31,-18 18-24,-18-18-8,18 18-4,-17-1 8,17 1-8,-18 0 1,18-1-2,-17 1 1,-1-1 4,18 1-4,-18 0 0,18-1 1,-17 1-2,17 0 1,-18-18 4,18 17-2,0 1 1,-18-36 32</inkml:trace>
    </iact:actionData>
  </iact:action>
  <iact:action type="add" startTime="453732">
    <iact:property name="dataType"/>
    <iact:actionData xml:id="d117">
      <inkml:trace xmlns:inkml="http://www.w3.org/2003/InkML" xml:id="stk107" contextRef="#ctx0" brushRef="#br2">4445 13159 0,'0'-18'41,"0"0"10,-18 18-42,18-17 3,-17 17-1,17-18-7,-18 18 4,18-18-4,-18 18 4,1 0 5,17-17-10,-18 17 6,1 0-6,-1 0 5,0 0 0,18 17 4,-17-17-8,-1 0 4,18 18-4,-18-18 5,18 18-2,-17-1-2,17 1 3,0 0 3,0-1-7,-18-17 0,36 18 1,-18 0 6,0-1-7,0 1 1,0-1 3,0 1 0,17-18-5,-17 18 1,18-18 0,0 17 4,-1-17 8,1 0-7,0-17 2,-1 17-6,-17-18-1,18 18 0,-1-18 0,1 1 3,-18-1-1,18 18-4,-1-35 7,1 17-6,-18 1 6,18-1-5,-18 0 3,0 1 2,17 17-1,-17-18-5,0 0 14,0 36 12,0 0-14,0-1 1,18 1-8,-18 0 0,18-1 4,-1 1-3,1-18-1,-18 18-5,17-18 5,-17 17-3,18-17-1,0 0-1,-1 0 5,1 0 3,0 0 2,-18-17 54</inkml:trace>
    </iact:actionData>
  </iact:action>
  <iact:action type="add" startTime="459101">
    <iact:property name="dataType"/>
    <iact:actionData xml:id="d118">
      <inkml:trace xmlns:inkml="http://www.w3.org/2003/InkML" xml:id="stk108" contextRef="#ctx0" brushRef="#br2">6597 12682 0,'0'-17'68,"0"-1"-21,0 0-24,-18 18-3,18-17-16,-17 17 21,17-18-17,-18 18 0,0 0 36,1 0-32,-1 0 4,0 18 4,1-18-5,17 17-2,-18-17-6,18 18 2,-17-18 3,17 18 0,0-1 4,-18-17-13,18 18 1,0 0 13,0-1-10,0 1-3,18-18 0,-18 18 8,0-1-4,17 1 3,1-1 14,-1-17-8,1 0-2,-18-17-11,18 17 5,-1-18 3,1 1-3,-18-1-2,18 18 0,-18-18-3,17 1 0,-17-1 4,18 18 2,-18-18-8,0 1 2,18 17 1,-18-18-1,0 0 11,0 36 53,0 0-55,17-1-2,-17 1-7,0 0 8,18-1-7,-18 1-2,18 0 5,-18-1 1,17 1-6,-17-1 1,0 1 0,18-18 0,-18 18 4,0-1-4,0 1 0,0 0 5,0-1-6,17-17 6,-17 18-2</inkml:trace>
    </iact:actionData>
  </iact:action>
  <iact:action type="add" startTime="460700">
    <iact:property name="dataType"/>
    <iact:actionData xml:id="d119">
      <inkml:trace xmlns:inkml="http://www.w3.org/2003/InkML" xml:id="stk109" contextRef="#ctx0" brushRef="#br2">6897 12806 0,'0'17'255,"0"1"-230,17-18-21,-17 18 7,0-1-2,18-17-6,-18 18 2,0 0 6,0-1-3,18-17-4,-18 18 8,0 0 1,0-1 2,17-17 2,-17 18-1,-17-36 67,17 1-27</inkml:trace>
    </iact:actionData>
  </iact:action>
  <iact:action type="add" startTime="461626">
    <iact:property name="dataType"/>
    <iact:actionData xml:id="d120">
      <inkml:trace xmlns:inkml="http://www.w3.org/2003/InkML" xml:id="stk110" contextRef="#ctx0" brushRef="#br2">7003 12647 0,'0'18'41,"-18"-18"-28,0 0 66,18-18-71,0 0 21,18 18-21,0-17 28,-1 34-20,1-17 4,-18 18-16,0 0 5,18-18-2,-18 17-4,0 1 2,0 0 4,0-1 2,0 1-7,0 0 5,-18-18 79</inkml:trace>
    </iact:actionData>
  </iact:action>
  <iact:action type="remove" startTime="472864">
    <iact:property name="style" value="instant"/>
    <iact:actionData xml:id="d121" ref="#d116"/>
  </iact:action>
  <iact:action type="remove" startTime="473244">
    <iact:property name="style" value="instant"/>
    <iact:actionData xml:id="d122" ref="#d117"/>
  </iact:action>
  <iact:action type="remove" startTime="473878">
    <iact:property name="style" value="instant"/>
    <iact:actionData xml:id="d123" ref="#d118"/>
  </iact:action>
  <iact:action type="add" startTime="472499">
    <iact:property name="dataType" value="strokeEraser"/>
    <iact:actionData xml:id="d124">
      <inkml:trace xmlns:inkml="http://www.w3.org/2003/InkML" xml:id="stk111" contextRef="#ctx0" brushRef="#br1">4216 14199 0,'0'0'2,"-18"0"3,0-17 3,1 17 0,-1-18 8,1 0-9,-1 18 156,-35 0-147,35 0-8,-17 18 0,17-18-2,-17 0 2,17 0 0,-17 0 0,18 0 0,-36-71 82,53 54-87,0-36 12,0 35 1,0-17 4,35-71-10,0 89-2,-17-1 0,35-35 1,17 18-2,19-36 1,-19 18 1,71-17-1,-17-19-2,34 1 1,-52 18 1,-35 34 0,-1-34 3,-34 52-6,-1-35 2,18 18 2,-53 17-3,17 1 2,-34 17 103,-18 17-103,-1-17-3,-17 0 3,18 18 0,0-18 0,-36 18 0,18-18 0,0 17 0,18-17 4,0 0-9,17 18 6,1-18 2,-1 18 140,-53-18-138,36 17-5,17-17 0,18 18 0,-17-18 8,34 18 55,19-1-63,34 1 0,89-18-2,35 0 2,35 0 0,-17-18 0,53-17 2,-1 0-4,-52-1 2,0 19 0,-89 17-2,18-18 2,-35 0 2,-53 18-3,-35 0 9,-36 36 37,-17-19-45,17 19 0,-35-1 0,0 0-2,0-17 2,18-1 0,0-17 0,-1 0 1,19 0-1,17-17 7,0-1-7,0-35-1,0 18 1,0-18 0,35 0 0,-35 18-1,35 0 2,-17-18-2,17-18 3,-17 36-5,-1 0 3,19 17 1,-19 18 5,36 0 24,-35 18-30,53-1 0,-36 1 0,-18-1 0,19 1-1,-19-18 2,-17 18-3,18-18 4,-36-18 50,1-17-43</inkml:trace>
    </iact:actionData>
  </iact:action>
  <iact:action type="remove" startTime="474151">
    <iact:property name="style" value="instant"/>
    <iact:actionData xml:id="d125" ref="#d120"/>
  </iact:action>
  <iact:action type="remove" startTime="474399">
    <iact:property name="style" value="instant"/>
    <iact:actionData xml:id="d126" ref="#d119"/>
  </iact:action>
  <iact:action type="add" startTime="474143">
    <iact:property name="dataType" value="strokeEraser"/>
    <iact:actionData xml:id="d127">
      <inkml:trace xmlns:inkml="http://www.w3.org/2003/InkML" xml:id="stk112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74143">
    <iact:property name="dataType" value="strokeEraser"/>
    <iact:actionData xml:id="d128">
      <inkml:trace xmlns:inkml="http://www.w3.org/2003/InkML" xml:id="stk113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89790">
    <iact:property name="dataType"/>
    <iact:actionData xml:id="d129">
      <inkml:trace xmlns:inkml="http://www.w3.org/2003/InkML" xml:id="stk114" contextRef="#ctx0" brushRef="#br2">1058 14217 0,'-17'0'14,"17"-18"-6,-18 18 56,0 0-39,18-17-18,-17 17 1,-1 0 9,0 0-6,1 0 9,-1-18-8,1 18 3,-1 0 2,0 0-4,18-18-2,-17 18-1,-1 0 8,18-17 2,-18 17-16,1 0 17,17-18-18,-18 18 5,18-18 4,-18 18-5,1 0 5,17-17-4,-18 17-4,1 0 14,17-18-11,-18 18-2,0 0 5,1-17-1,-1-1 8,0 18-10,1-18 10,-1 18-10,0-17 5,1 17-3,-1-18 3,1 18-5,-1-18 5,0 18-8,1 0 4,17-17-4,-18 17 8,0-18 5,1 0-10,-1 18 9,18-17-12,-18 17 4,18-18 4,-17 18-8,17-17 4,-18 17 4,18-18-8,-17 18 8,17-18-7,-18 18 6,18-17-3,-18 17 0,18-18-4,-17 18 16,17-18-16,-18 18 9,18-17-7,-18 17 3,18-18-1,-17 18-4,17-18 8,-18 18-4,18-17 3,0-1 10,-18 18-9,18-18-4,0 1 8,-17-1-12,17 1 12,-18 17-8,18-18-4,-18 18 4,18-18 0,0 1 0,-17 17-3,17-18 1,-18 18 3,18-18-1,-17 1 4,-1-1 4,18 0-8,-18 18-4,18-17 5,-17 17-2,17-18 1,-18 1 4,18-1 4,0 0-12,0 1 12,0-1-3,0 0-6,0 1 9,0-1-4,0 0 4,0 1-8,0-1 4,0 1-4,0-1 1,0 0-5,0 1 11,0-1-6,0 0-6,0 1 6,0-1-2,0 0 1,0 1 4,0-1-4,0 1 8,0-1-11,0 0 2,0 1 9,0-1-8,0 0-4,0 1 4,0-1 0,0-17 0,0 17-4,0 0 5,0 1 6,0-1-7,0 1-4,0-1 12,0 0-4,0 1-4,0-1 0,0 0 8,0 1-11,0-1 10,0 0 5,0 1-4,0-1-3,0 1 2,0-1-7,0 0-4,0 1 13,0-1-10,0 0-3,0 1 4,0-1 0,0 0 7,0 1-10,0-1 2,0 0 1,0 1 0,0-1 0,0 1 4,0-1-3,0 0-1,0 1-1,0-1 7,0 0-7,0 1-3,0-1 11,0 0-7,0 1-4,0-1 12,0 1-4,0-1-2,0 0-7,0 1 14,0-1-14,0 0 5,0 1 3,0-1 5,0 0-12,0 1 12,0-1-4,0 1-3,0-1 4,0 0-7,0 1 6,0-1-4,0 0-4,0 1 12,0-1-11,0 0 2,0 1 2,0-1-6,0 1 6,0-1 2,0 0-2,0 1-1,0-1-3,0 0 3,0 1-2,0-1-1,0-17 11,0 17-4,0 0-4,0 1-3,0-1 3,0 1-1,0-1 5,0 0-4,0 1 1,0-1-5,0 0 4,0 1 0,0-1 3,0 0-7,0 1 4,0-1 0,0 1-3,0-1 2,0 0 9,0 1-12,0-1 4,0 0 4,0 1 4,0-1-12,0 0 4,0 1 4,0-1-3,0 0-2,0 1 5,0-1-3,0 1-5,0-1 3,0 0 4,0 1-2,0-1-2,0 0-3,0-17 5,0 17 0,0 1-6,0-1 4,0 1 2,0-1-1,0 0 4,0 1-5,0-1-3,0 0 4,0 1 0,0-1-4,0 0 12,0 1-11,0-1 3,0 1 0,0-1-4,0 0 4,0 1-1,0-1 6,0 0 2,0 1-7,0-1 12,0 0-4,0 1-3,0-1-5,0 1 3,0-1-3,0 0 0,0 1 1,0-1-1,0-17-1,0 17-2,0 0 2,0 1 1,0-1 0,0 0-3,0 1 2,0-1 1,0-17 1,0 17-2,0 1-2,18-1 2,-1 0 2,1 1-1,-18-1-4,18 0 5,-1 1-3,1-1 7,-1 1-6,1-1 1,0 0 5,-1 1 2,1-1-14,0 0 15,-1 18-9,1 0 10,-18-17-6,18 17-6,-1 0 10,1 0-7,0 0 4,-1 0-8,1-18 1,-1 18 7,1 0-8,0-18 1,-1 18 5,1-17-5,0 17-2,-18-18 1,17 18 5,1 0-6,0-18 8,-1 18-1,1 0-2,-1 0 7,1 0 7,0 0-2,-1 0-2,1 0 12,-18-17-27,18 17 9,-1 0-5,1-18 3,0 18-2,-1 0-5,-17-17 2,18 17 2,-1 0-3,1-18 0,0 18 0,-1 0 1,1-18 6,0 1-3,-1 17 0,1 0-3,0 0 3,-1-18-5,1 18 10,-1 0-6,-17-18-3,18 18 5,0 0-2,-18-17 5,17 17-8,1 0 9,0 0 3,-1 0 3,1-18-10,0 18 6,-1 0-11,-17-18 4,18 18-4,0 0 4,-18-17-3,17 17 2,-17-18-3,18 18 0,-1 0 8,-17-17-9,0 34 37,-17-17-32,-1 0 4,1 0 2,-1 0 0,0 0 23,1 0-17,-1 0-8,0 0 4,1 0 1,-1 0 6,0 0-3,18-17-4,-17 17 4,34 0 36,1 0-32,-18-18-16,18 18 0,-1 0 9,1 0-6,0 0-3,-1 0 5,1-18-5,0 18-4,-1 0 8,1 0-5,-1 0 17,-17 18 28,-17-18-48,17 18 0,0-1 8,-18-17-6,18 18-4,0-1 2,-17 1 5,17 0-5,0-1 0,-18 1 0,18 0-1,0-1 6,-18 1-3,36 0-1,-18-1 3,0 1 4</inkml:trace>
    </iact:actionData>
  </iact:action>
  <iact:action type="add" startTime="494977">
    <iact:property name="dataType"/>
    <iact:actionData xml:id="d130">
      <inkml:trace xmlns:inkml="http://www.w3.org/2003/InkML" xml:id="stk115" contextRef="#ctx0" brushRef="#br2">582 13600 0,'0'-18'1,"-18"18"26,18-18-24,0 1 16,-17 17-13,-1 0 15,18-18-11,-17 18 1,-1 0 0,0-18 2,1 18 3,-1 0 4,0 0-7,1 0 10,17 18-4,-18 0 7,18-1-7,18-17-15,-18 18 4,0 0 4,0-1 0,17-17-4,-17 18-4,0-1 8,18-17-8,-18 18 8,18-18-8,-18 18 5,17-18-6,-17 17 6,18-17-1,0 0 3,-1 18 2,1-18 2,-1 0 1,-17-18-12,18 18 4,0 0 8,-18-17-12,17-1 12,-17 0-8,0 1 4,0-1-3,0 1-2,-17-1 10,17 0-10,0 1 10,-18 17-14,18-18 21,0 36 12,18-18-28,-18 17 9,0 1-2,17-18-7,-17 18-1,18-1 11,0-17-2,-18 18-13,17-18 1,1 17 12,0-17-8,-1 0 9,1 0-6,-1 0 12,-17 18 38</inkml:trace>
    </iact:actionData>
  </iact:action>
  <iact:action type="add" startTime="513100">
    <iact:property name="dataType"/>
    <iact:actionData xml:id="d131">
      <inkml:trace xmlns:inkml="http://www.w3.org/2003/InkML" xml:id="stk116" contextRef="#ctx0" brushRef="#br2">3704 13600 0,'18'0'27,"-1"-18"17,1 18-24,-18-18-16,0 1 4,18 17-4,-18-18 4,17 0 1,-17 1-1,0-1 3,18 18-7,-18-18 0,0 1 5,18-1-6,-18 1 9,17 17-7,-17-18-1,0 0 0,18 1 7,-18-1-7,0 0 2,18 18-4,-18-17 2,0-1 5,17 18-6,-17-18 1,18 1 0,-18-1 0,17 1 9,-17-1-10,18 0 1,0 1 4,-18-1-4,17 18 4,1-18-4,-18 1 0,18-1 4,-18 0-5,17 1 6,1-1-1,-18 1-3,18-1-1,-1 0 7,-17 1-4,18-1-5,0 0 5,-18 1 2,17-1-5,1 0 4,-18 1-4,17-1 0,-17 0 4,18 1-5,-18-1 2,18 1-1,-18-1 0,17 0 0,1 1 4,-18-1-4,18 0 0,-1 1 0,-17-1 0,18 0 4,-18 1-4,18-1-1,-1 18 1,-17-17 1,18-1-2,-18 0 8,17 1-9,1 17 1,-18-18 2,18 0-1,-1 18-1,-17-17 6,0-1-5,18 18 0,0-18 0,-18 1 0,17-1 0,1 18 4,-18-18-4,18 1-1,-18-1 1,17 18 0,-17-17 0,18-1 4,-1 0-3,1 1 3,0 17-5,-18-18 6,17 0-5,1 1 4,-18-1-4,18 0 8,-1 1-9,1-1 5,0 1 1,-18-1-1,17 0-4,-17-17 4,18 35-4,-1-18-1,-17 1 5,18-1-4,-18 0 0,18 1 0,-18-1 0,17 1 4,1-1-2,-18 0-4,18 1 2,-18-1 1,17 18-2,-17-18 6,18 1-6,-18-1 1,18 0 0,-1 1 0,-17-1 0,18 18 6,0-17-8,-18-19 2,17 36 0,1-17 0,-1-1 0,-17-17 4,18 17-4,0 0 1,-1 1-2,-17-1 0,18 0 7,0 1-6,-18-1-1,17 1 2,1-19-2,0 19 2,-18-1 2,17 0-3,1 1 0,-1-19 1,-17 19-2,18-1 1,0-17 4,-1 17-3,-17 1-2,18-1 1,-18 0 0,18 1 0,-1-19 4,1 19-4,-18-1 0,18 0 0,-1 1 0,-17-1 4,18-17-4,0 17 0,-18 1 0,17-1 0,1 0 0,-18 1 4,17-1-4,1 0 0,-18 1 1,18-1-2,-18 1 1,17-1 4,1-17-4,-18 17 0,18 0 0,-18-17 0,17 17 0,1 1 4,-18-1-3,18 1-2,-1-1 1,-17-17 0,18 17 4,-1 0-4,-17 1 0,18-1 0,-18 0 0,18 1 0,-1-1 4,-17 1-3,0-1-1,18 0-1,0 1 1,-18-1 0,17 0 4,-17 1-4,18-1 0,-18 0 2,18 1-4,-18-1 2,17 0 6,1 1-7,-18-1 0,17 1 1,-17-1 0,18 0 0,-18-17 5,18 17-6,-1 1 1,-17-1 0,18-17 0,-18 17 4,18 1-4,-1-1 0,-17 0 0,18 1 1,-18-1-1,18 0 3,-1-17-2,-17 17-1,18 1 0,-18-1 0,17 0-1,1 1 7,-18-1-7,18 1 2,-18-1-2,17 0 1,1 1 0,-18-1 3,18 0-2,-18 1-1,17-1 0,-17 0 0,18 1 4,-18-1-4,18 1 0,-1-1 0,-17 0 0,18 1 0,-18-19 4,18 19-4,-18-1 0,17 0-1,1 1 1,-18-1 0,17 1 4,1-1-4,-18 0 0,18-17-1,-1 17 2,-17 1-1,0-1 4,18 0-4,0 1 0,-18-1 0,17 1 0,1-1 4,-18 0-4,18-17 0,-1 17 1,-17 1-2,18-1 1,-1 0 4,-17 1-3,18-1-2,-18 0 1,18 1 1,-1-1-2,-17 1 5,18-1-3,-18-17-1,0 17-1,18 0 1,-18 1 0,17-1 4,-17 0-4,18 1 0,-18-1 0,18 1 1,-18-1 2,17 0-2,-17 1-2,0-1 1,18 0 0,-18 1 1,18-1 2,-18 0-3,17 1 0,-17-1 0,18 0 1,-1 1-2,-17-1 5,18 1-3,0-19 2,-18 19-2,0-1-2,17 0 5,1 1-4,-18-1 0,18 0 0,-18 1 0,17-1 4,1 1-4,-18-1 0,18 0 1,-18-17-1,17 17-1,1 1 5,-18-1-4,17 0 0,-17 1 2,18-18-4,-18 17 3,18 0 7,-18 1-11,17-1 1,-17 0 3,0 1-2,0-1 2,18 0 2,-18 1-3,18-1 0,-18 1 5,17-1-6,1 0 10,-18 1-10,18 17 2,-18-18-2,17 0 10,-17 1-5,0-1-2,18 18 7,-18-18-9,0 1 4,0-1 4,0 0 1,0 1-5,0-1 6,-18 18 39,1 18-25,-1-18-16,18 17-3,0 1-2,-18-18 1,18 18-4,-17-1 16,-1 1-3,0-18-5,18 18-9,0-1 37,18-17-4,0 0-4,-18-17-16,17 17-12,1 0 4,-18-18 0,18 18-2,-18-18 5,17 1-10,1-1 6,-1 0 0,-17 1-2,18 17-2,-18-18 1,18 18 4,-18-17-3,17 17-2,-34 17 37,17 1-27,0-1-6,0 1-3,0 0 4,0-1 0,0 1-4,0 0 0,0-1 0,0 1 5,0 0-4,17-1 2,-17 1-3,0 0 8,18-1 8</inkml:trace>
    </iact:actionData>
  </iact:action>
  <iact:action type="add" startTime="516145">
    <iact:property name="dataType"/>
    <iact:actionData xml:id="d132">
      <inkml:trace xmlns:inkml="http://www.w3.org/2003/InkML" xml:id="stk117" contextRef="#ctx0" brushRef="#br2">5009 10301 0,'-17'0'1,"17"-18"9,0 36 56,17 0-59,1-1 4,0 1-3,-18 0-5,17-1 2,-17 1 2,18 0-2,-18-1-2,18-17 2,-1 18-1,-17 17 0,18-35 4,-18 18-4,0-1 1,18 1-2,-18 0 5,0-1 4,0-34 15,0-1-15,17 0 0,-17 1-4,0-1-7,18 1 2,-18-1 2,17 0 7,-17 1-9,18-1 2,0 18-2,-18-18 2,17 18 2,1-17-3,0 17 4,-1 0-3,1 0-1,0 17 9,-1 1-7,-17 0-2,0-1 9,0 1-9,0 0 1,0-1-2,-17-17 1,17 18 4,0-1-4,-18 1 0,0 0 4,18-1-4,-17-17 5,-1 18-6,18 0 6,-18-18-6,1 0 1,-1 0 4,18 17-4,-18-17 0,1 0 1,-1-17-2,1 17 9,-1-18-4,18-17 20</inkml:trace>
    </iact:actionData>
  </iact:action>
  <iact:action type="add" startTime="524680">
    <iact:property name="dataType"/>
    <iact:actionData xml:id="d133">
      <inkml:trace xmlns:inkml="http://www.w3.org/2003/InkML" xml:id="stk118" contextRef="#ctx0" brushRef="#br2">2981 7497 0,'0'17'12,"-18"-17"15,1 0 14,17 18-33,-18-18 15,0 0-6,18 17-10,-17-17 1,-1 18 9,1-18 2,-1 0-3,0 0-10,1 18 0,-1-18 2,0 0 5,1 0-10,-1 0 1,0 0 12,1 0-12,-1 0 4,0 17 5,1-17-6,-1 0 9,1 0-4,-1 0 0,18 18-3,-18-18-6,1 0 10,-1 0-1,0 0-1,18 18-2,-17-18-5,-1 0 11,0 0-7,1 0 9,-1 0-10,1 0 10,-1 0-2,0 0-2,1 0 2,-1 0-7,18-18 4,-18 18-8,1 0 17,-1 0-10,0 0 5,1 0 4,-1 0-4,0 0 0,1-18 0,-1 18 4,1-17 1,-1 17-2,0 0-6,1 0 6,17-18-3,-18 18-12,0 0 29,1 0-14,17-18-10,-18 18 7,18-17-9,-18 17 1,1 0 9,17-18-2,-18 18-11,1 0 9,-1 0-2,0 0 1,1 0 5,-1 0-2,0 0 2,18-17-2,-17 17-3,17-18-4,-18 18 5,0-18 3,1 18-4,17-17-8,-18-1 13,1 0-1,-1 18-5,18-17-6,-18-1 10,18 0 1,-17 18-13,17-17 7,0-1 1,-18 0-2,18 1 5,0-1-1,-18 1 3,18-1-8,0 0 8,0 1-8,0-1 4,-17 0-4,17 1 9,0-1-10,0 0 8,0 1 2,17 17-14,-17-18 2,0 1 6,0-1-3,18 18-3,-18-18 3,0 1 1,18-1-2,-18 0 5,17 1-3,-17-1 3,0 0-5,18 18-3,-18-17 0,0-1 8,0 1-3,18 17-6,-18-18 8,0 0-2,17 18-1,-17-17 0,0-1-1,18 18 2,-18-18-1,17 18 0,-17-17 0,18 17 1,-18-18-6,18 18 9,-18-18-4,17 18-4,-17-17-1,18-1 21,0 1-4,-18-1-4,17 18-8,-17-18 8,18 18-12,-18-17 12,18 17-12,-1-18 16,1 0-4,-1 18 1,-17-17-13,18 17 4,0-18 3,-18 0-3,17 18 0,1 0 0,-18-17 5,18 17-9,-1 0 3,-17-18-3,18 18 4,0 0 0,-18-18-4,17 18 5,1-17-2,-1 17 6,1 0-6,-18-18-3,18 18 8,-1 0 4,1-17-4,0 17 8,-1-18 5,1 18-10,0 0 6,-18-18-18,17 18 1,1 0 12,0 0-8,-1-17 4,1 17-4,-1 0 5,-17-18-10,18 18 10,0 0-10,-1 0 10,1 0 2,-18-18-11,18 18 0,-1 0 13,1 0-2,0 0-7,-1 0 0,1 0 8,-1-17-3,1 17-5,0 0 8,-1 0-7,1 0 6,0 0 0,-1 0-2,1 0-6,0 0 6,-1 0-6,1 0 6,0 0-6,-1 0 5,1 0-4,-18 17-4,17-17 1,1 0 7,0 0-5,-18 18 1,17-18 0,1 0 1,0 18 3,-1-18-5,1 0 3,-18 17-7,18-17 1,-1 0 7,1 18-1,-1-18-3,-17 18 6,18-18-6,-18 17-3,18-17 8,-18 18-9,17-18 15,-17 17-11,0 1 10,0 0 3,18-18-12,-18 17 2,18-17-2,-18 18 0,0 0 4,17-18-4,-17 17-4,0 1 13,18 0-9,-18-1 5,0 1-6,18 0 1,-18-1 0,0 1 4,0-1 0,0 1-8,0 0 4,0-1 8,0 1-7,0 0-1,0-1 2,0 1-1,17-18-5,-17 18-1,0-1 11,0 1-7,0-1 5,0 1 0,0 0 0,0-1-1,0 1 2,0 0-1,0-1 3,-17-17-11,17 18 0,0 0 12,0-1-7,0 1 3,0-1-1,0 1 5,0 0-4,0-1 0,0 1 5,-18 0 3,18-1-4,0 1-1,-18-18-6,18 18-2,-17-1 11,17 1-3,-18-18-6,18 17-1,-18 1 3,18 0 1,0-1 0,-17-17-4,17 18 0,-18-18-3,18 18-1,-18-1 11,18 1-3,-17-18-4,17 18 4,-18-18-7,1 17 15,-1 1 0,0-18-13,1 18 10,-1-1-7,0-17 7,18 18-8,-17-18 2,17 17 16,-18-17-18,0-17 122</inkml:trace>
    </iact:actionData>
  </iact:action>
  <iact:action type="add" startTime="529792">
    <iact:property name="dataType"/>
    <iact:actionData xml:id="d134">
      <inkml:trace xmlns:inkml="http://www.w3.org/2003/InkML" xml:id="stk119" contextRef="#ctx0" brushRef="#br2">2805 13652 0,'17'0'184,"1"-17"-156,0 17-8,-18-18-8,17 18 0,1 0 0,-1-17 11,1 17 1,0 0 0,-1 0 20,1 0-15,0 0-13,-1 0 4,-17-18-11,18 18-6,0 0 13,-1 0-4,1 0 12,-1 0-8,1 0 4,0 0-7,-1 0 2,1 0 10,0 0-9,-1 0 6,1 0-9,0 0-1,-1 0 4,1 0-4,-1 0 9,1 0-10,0 0 4,-18 18-3,17-18-3,1 0 7,0 0 20,-18 17-29,17-17 13,1 18 9,0-18 7,-1 17-16,1-17-4,-18 18-7,17-18-1,1 0 11,-18 18-11,18-18 0,-18 17 13,17-17-17,1 0 15,-18 18-15,18-18 4,-18 18 12,17-18-11,-17 17-2,18-17 1,0 18 8,-18 0 2,17-18-15,-17 17 9,18 1-1,-18 0 1,0-1-5,18-17-3,-18 18 0,0-1 13,17-17-13,-17 18 1,0 0 2,18-1 5,-18 1-4,17 0 8,-17-1-8,0 1 0,0 0 8,0-1-11,0 1 5,18-1 2,-36 1-4,18 0 5,0-1-6,0 1 9,0 0-11,0-1 2,0 1 1,0 0 5,0-1-6,0 1 2,0 0 4,0-1-11,0 1 7,-17-1 4,17 1-7,0 0 2,-18-1 4,18 1-8,0 0 6,-17-18-8,17 17 6,0 1 1,-18 0-6,18-1 5,-18 1 5,18-1-10,0 1 6,-17-18 3,17 18-9,-18-1 5,18 1 0,-18 0 0,18-1 0,-17-17-3,17 18-2,-18 0 9,18-1-7,-18-17-2,18 18 2,-17-1 8,-1 1-5,0 0-1,1-1 5,-1 1-4,1 0 0,-1-1 4,18 1-4,-18-18-4,18 18 0,-17-18 4,-1 17 0,18 1 0,-18-18-4,18 17 4,-17-17-4,17 18 0,-18-18 0,18 18 0,-18-18 0,1 17 4,-1-17 0,18 18-3,-17 0 3,-1-18 4,0 17-5,1 1 10,-1-18-6,18 18-8,-18-18 11,18 17-10,-17-17 16,17 18-17,-18-18 1,0 18 8,1-18 1,17 17-6,-18-17-2,1 0 10,17 18-11,-18-18 0,0 17 12,1 1-8,-1-18 8,0 18-8,1-18 4,17 17-4,-18 1 7,0 0 2,18-1-5,-17-17-5,17 18 10,-18-18-13,18 18 8,-17-18-8,-1 17 8,0 1 4,1-1-4,17 1 1,-18-18-8,0 18 2,1-18 8,17 17-11,-18-17 3,0 18 18,1-18-13,-1 0 0,0 0-4,1 0 0,-1 0 0,1 18-4,-1-18 4,0 0 0,1 0-4,17 17 1,-18-17-2,0 0 0,1 0 5,17 18-3,-18-18 1,0 0-5,1 0 4,-1 18-1,1-18 3,-1 0-1,0 0-4,1 0 6,-1 17-4,0-17 4,1 0-4,-1 0 4,0 0-3,1 0-2,17 18 5,-18-18-4,0 0 0,1 0 0,-1 0 0,18 18 4,-17-18-4,-1 0 0,0 0 0,1 0 0,17 17 0,-18-17 5,0 0-2,1 0-2,-1 18 2,0-18 2,1 0-5,17 17 6,-18-17-9,1 0 0,-1 0 11,18 18-8,-18-18 0,1 0 0,-1 0 4,0 0-1,1 0 3,-1 0-7,0 18 5,1-18-4,-1 0 4,1 0-4,-1 0 0,0 0 8,1 0-8,-1-18 1,0 18-1,1 0 3,-1 0 1,0 0-4,1 0 0,-1 0 9,1 0-10,-1 0 1,0 0 1,1 0 6,-1 0-10,0 0 5,1 0-4,-1 0 2,0 0 6,1 0-6,-1 0 0,0 0 0,1 0 4,-1 0-4,1 0 1,-1 0-1,18-18-1,-18 18 6,1 0-4,-1 0-3,0 0 2,1-17 9,-1 17-10,0 0 6,1-18-2,-1 18 2,1-17 2,-1 17-3,0-18 0,1 18 4,17-18-5,-18 18 3,0-17-3,1 17 2,17-18-1,-18 18 4,18-18-9,-18 18 6,18-17-6,-17 17 6,-1-18 3,0 18-3,18-18-2,-17 18 2,-1-17-2,1 17 1,-1 0 5,18-18-7,-18 18-5,1-18 11,17 1-4,-18 17-3,18-18 3,-18 1 3,18-1 1,-17 0-8,-1 1 13,18-1-14,-18 0 6,18 1-5,-17-1 8,17 0-5,-18 1-3,18-1 9,-17 18-10,17-17 2,0-1 3,-18 0-1,18 1-3,0-1 8,0 0-9,0 1 7,0-1 1,-18 0-7,18 1 4,0-1-1,0 0 1,0 1-4,0-1 8,0 1-8,0-1 8,0 0-3,0 1-6,0-1 1,0 0 8,18 1-8,-18-1 0,0 0 9,0 1-6,0-1 1,18 1-3,-18-1 2,17 18-2,-17-18 2,18 1-3,-18-1 0,0 0 8,17 1-11,1-1 7,-18 0 7,18 18-10,-18-17 4,17-1 2,-17 1 2,18 17-6,-18-18 1,0 0-3,18 18-1,-18-17 3,17 17-3,-17-18-1,18 18 1,-18-18 4,18 1-3,-1-1 3,1 18-4,-18-18 3,17 1-2,1-1 3,0 18 4,-18-17-8,17-1 4,1 0 4,0 18-5,-18-17-3,17-1 12,1 0-3,0 18-10,-1-17 7,1 17-4,-18-18-2,18 18 0,-1-18 1,1 18 2,-1-17-3,1-1 0,0 18 0,-1-18 5,-17 1-6,18 17 1,0 0 0,-1-18 4,1 1 1,0-1-6,-1 18 6,1 0-6,-1-18 2,1 18 1,-18-17 0,18 17-3,-1-18 1,1 18 1,-18-18-2,18 18 5,-1-17 0,1 17-4,0-18 1,-1 18 3,1-18 1,0 18-5,-1 0 6,1 0-6,-18-17 0,17 17 0,1 0 2,0 0 0,-1 0 2,1-18 2,0 18-2,-1 0 0,1 0-4,0 0 0,-1 0 4,-17-17-4,18 17-1,-1 0 1,1 0 1,0 0 7,-1-18-7,1 18 2,0 0 1,-1 0 0,1-18-4,0 18 8,-1 0-9,1-17 6,-1 17-1,1 0 0,0 0-5,-1-18 9,1 18-8,0 0 4,-1 0-3,1 0 6,0 0-7,-1 0 0,1 0 3,-1 0-2,1 0-1,-18-18 5,18 18-8,-1 0 4,1 0 0,0 0-2,-1-17 5,1 17 1,0 0-4,-1-18 2,1 18-3,0 0 0,-1 0 4,-17-18-4,18 18 0,-1 0 0,1 0 0,-18-17 4,18 17-5,-1 0 1,1-18 5,0 18 3,-1 0-9,1 0 5,0 0-4,-18-18 6,17 18-7,1 0 0,-1 0 2,-17-17-1,18 17 1,0 0 3,-1 0-1,1-18-2,0 18 10,-1 0-11,1 0 4,0 0 4,-1 0-4,-17-17 4,18 17-8,0 0 5,-1 0 6,1 0 1,-36 17 68</inkml:trace>
    </iact:actionData>
  </iact:action>
  <iact:action type="add" startTime="539909">
    <iact:property name="dataType"/>
    <iact:actionData xml:id="d135">
      <inkml:trace xmlns:inkml="http://www.w3.org/2003/InkML" xml:id="stk120" contextRef="#ctx0" brushRef="#br2">1976 11942 0,'-18'17'42,"0"-17"-13,18 18-13,-17-18-8,-1 17 16,0-17-12,18 18-4,-17-18-1,17 18 3,-18-18-7,0 0 4,1 17 2,-1-17-1,1 18 0,-1-18-4,0 0 8,18 18-8,-17-18 1,-1 0-2,0 17 9,1-17 1,-1 18-3,0-18-1,1 0-1,17 18 0,-18-18-5,1 0 1,17 17 0,-18-17 0,0 0 8,1 0-8,-1 18 9,0-18-10,1 0 6,-1 0 3,18 17-8,-18-17-1,1 0 10,-1 0-8,0 18 2,1-18-3,-1 0 8,18 18 4,-35-18-15,17 0 7,1 0-1,-1 0 1,0 0 0,18 17-4,-17-17 8,-1 0-4,0 0 4,1 0-9,-1 18 5,1-18 0,-1 0 1,0 0-6,18 18 5,-17-18-4,-1 0 4,0 0 1,1 0-2,-1 0 10,0 0-10,1 0 2,-1 0 3,0 0-4,1 0 3,-1 0 1,1 0 1,-1-18-1,0 18 1,1-18-2,-1 18 5,0 0-1,1 0-6,17-17-5,-18 17 8,0 0-8,1 0 8,-1 0-5,1 0-2,17-18-1,-18 18 4,0 0 0,1 0-4,17-18 4,-18 18-4,0 0 4,1-17 8,-1 17-4,0 0-8,18-18 0,-17 18 0,-1 0 8,18-17-9,-17 17 1,-1-18 9,0 18-6,1-18 6,-1 18-5,18-17 3,-18 17-7,18-18 0,-17 18 10,17-18-11,0 1 4,-18 17 1,18-18 0,-18 0 4,1 1 1,-1-1 6,1 1-3,17-1 0,-18 18-12,18-18 8,0 1-4,0-1 5,0 0-5,-18 1 8,18-1-13,0 0 13,0 1 0,0-1-7,-17 1 2,17-1-2,0 0 3,0 1-4,0-1 4,17 0-4,-17 1 0,0-1 0,0 0-4,18 1 8,-18-1-8,0 0 8,18 1-8,-18-1 4,0 1 3,17-1 1,-17 0-4,18 1 12,-18-1 0,0 0-3,0 1 7,17-1-4,-17 0 4,0 1-12,18 17-8,-18-18 7,0 1 1,18 17-3,-18-18-4,0 0 14,17 18-11,-17-17 3,18 17-7,-18-18 9,18 18-5,-18-18 2,17 1 0,1 17 6,-18-18-13,18 18 6,-18-18-6,17 18 1,1-17 8,-1 17-4,-17-18 4,18 18-7,0-18 2,-1 18 5,1-17-4,0 17 4,-1-18-4,1 18 1,0 0-6,-1-17 5,1 17 0,-1 0-4,-17-18 0,18 18 1,0 0 3,-1-18 0,1 18-5,0-17 10,-1 17-10,1-18 6,0 18-2,-1 0 1,1-18 5,-1 18-10,1 0 6,0 0 3,-1-17-8,1 17 7,0 0-2,-18-18-5,17 18 3,1 0 1,0 0 6,-1 0-11,1 0 4,0 0 5,-1-18-8,1 18 9,-1 0-6,1 0 5,0 0-8,-1 0 5,-17-17-1,18 17-4,0 0 3,-1 0 5,1 0-8,0 0 9,-1 0-9,1 0 0,-18-18-1,17 18 5,1 0-4,0 0 0,-1 0 10,1-17-11,0 17 5,-1 0 0,1 0-3,0 0-1,-1 0 5,1 0-2,0 0-3,-1-18-2,1 18 2,-1 0 4,1 0 2,0 0-7,-1 0 8,1 18-5,0-18 0,-1 0 6,1-18-8,0 18 0,-1 0 8,1 0-8,-1 0 4,1 0-4,0 0 9,-1 0-10,1 0 5,0 0 1,-1 0-1,1 0-4,0-18 9,-1 18-10,1 0 1,-1 0 9,1 0-10,0 0 4,-1 18 2,1-18-2,0 0 9,-1 0-12,1 0 5,0 0 6,-1 0-2,1 0-6,-1 0 1,-17 18 0,18-18 1,0 0-2,-1 0 5,1 0 0,0 0-4,-1 0 4,1 0 4,-18 17-8,18-17 1,-1 0 27,-17 18-24,18-18 0,-18 17-8,18 1 12,-1 0-8,1-1 4,-1 1 2,1 0-1,0-18-4,-18 17-2,17-17 1,-17 18-3,18 0 14,-18-1-3,0 1 0,0-1 0,0 1-4,0 0 0,0-1 2,0 1-3,0 0-3,0-1 0,0 1 3,0 0-2,0-1-2,0 1 9,0 0-3,0-1-6,0 1 5,-18-18-8,18 17 12,0 1-3,-17 0 2,17-1-7,-18-17-4,18 18 4,-18 0 1,1-1-2,17 1 2,-18 0-1,18-1-1,-17-17 1,17 18-3,-18-1 7,18 1 0,-18-18-5,18 18 6,-17-18-9,17 17 3,-18-17-3,18 18 0,-18-18 4,18 18 0,-17-18-4,-1 17 14,0 1-7,1-18 1,17 18-6,-18-1 12,0 1 1,18 0-7,-17-18-7,-1 17 11,1 1 0,17-1-9,-18-17-3,0 18 9,1 0-2,17-1 2,-18-17-10,18 18 9,-18-18-3,18 18 0,-17-18-6,17 17 10,-18-17-7,18 18-2,-18-18 0,1 18 9,-1-18-6,18 17-2,-17 1 6,-1-18-2,18 17-6,-18-17 9,1 36 13</inkml:trace>
    </iact:actionData>
  </iact:action>
  <iact:action type="add" startTime="549797">
    <iact:property name="dataType"/>
    <iact:actionData xml:id="d136">
      <inkml:trace xmlns:inkml="http://www.w3.org/2003/InkML" xml:id="stk121" contextRef="#ctx0" brushRef="#br2">11412 8273 0,'0'17'7,"0"1"2,-17 0-2,17-1-3,0 1 8,-18-18-4,18 17-4,0 1 8,0 0 1,-18-18-10,18 17 9,0 1 12,-17 0-7,-1-18 10,18 17-23,0-34 116,18 17-104,-18-18-7,0 0 6,17 18-7,-17-17-4,18-1 12,-18 0-8,35-17 16</inkml:trace>
    </iact:actionData>
  </iact:action>
  <iact:action type="add" startTime="550266">
    <iact:property name="dataType"/>
    <iact:actionData xml:id="d137">
      <inkml:trace xmlns:inkml="http://www.w3.org/2003/InkML" xml:id="stk122" contextRef="#ctx0" brushRef="#br2">11430 8184 0,'0'-17'10,"0"-1"2,18 18-4,-18-17-4,0-1 15,17 18-11,-17-18 10,18 18-10,0-17 10,-1 17-2,1 0-4,-1-18-8,1 18 9,0 0 3,-1 0-5,1 0 14,-18 18-14,0-1 5,0 1-3,0 0-2,0-1 2,0 1-10,0-1 9,0 1-4,-18-18-3,18 18-2,-17-1 13,-1 1 4,0-18-11,1 0 3,-1 18-9,1-18 9,-1 0-7,0 0 2,1 0 1,-1 0 2,0 0-3,18-18 1,18 0 28</inkml:trace>
    </iact:actionData>
  </iact:action>
  <iact:action type="add" startTime="551052">
    <iact:property name="dataType"/>
    <iact:actionData xml:id="d138">
      <inkml:trace xmlns:inkml="http://www.w3.org/2003/InkML" xml:id="stk123" contextRef="#ctx0" brushRef="#br2">11748 8484 0,'-18'0'7,"18"18"17,-18-18-11,18 18 3,-17-18-13,-1 0 13,18 17-8,-18-17-4,1 0 12,17-17-12,-18 17 9,18-18-1,0 0 3,0 1-6,18 17-2,-18-18 1,17 18-4,-17-18 8,18 18-8,0 0 5,-1 0-1,1 18 0,0-18 8,-18 18-13,0-1 17,-18 1 5,0-18 3</inkml:trace>
    </iact:actionData>
  </iact:action>
  <iact:action type="add" startTime="552349">
    <iact:property name="dataType"/>
    <iact:actionData xml:id="d139">
      <inkml:trace xmlns:inkml="http://www.w3.org/2003/InkML" xml:id="stk124" contextRef="#ctx0" brushRef="#br2">12047 8661 0,'0'17'18,"0"1"-1,-17-18-10,17 18 10,-18-18-10,18 17 2,-18-17 10,18 18-15,-17-18 8,17 18-4,-18-18-4,18 17 8,-17-17-8,-1 18 8,0-18-8,18 17 2,-17-17 4,-1 0-9,18 18 4,-18-18-2,1 0 1,17 18 0,-18-18-1,0 0 9,1 0-8,-1 17 0,1-17 4,-1 0-4,0 0 5,1 0-5,-1 18 3,0-18-3,1 0 1,-1 0 7,0 0-8,1 0 3,-1-18-2,0 18 7,1 0-8,-1-17 9,1 17-6,-1 0 5,0-18-3,1 18-2,-1-18 6,0 18-6,18-17 4,-17-1-2,-1 1 7,0 17-8,18-18-4,-17 18 1,17-18 2,-18 18-2,1-17 2,-1 17 5,18-18-8,-18 0 4,1 1 4,-1-1-5,18 0 5,-18 1-8,1-1 6,17 0 1,-18 1-4,18-1-2,0 1 6,-18 17-7,18-18 0,0 0 0,-17 1 8,17-1-4,0 0-4,0 1 9,0-1-7,0 0 3,0 1-4,0-1 2,0 1 6,0-1-10,0 0 1,0 1 8,0-1-8,0 0 5,0 1-6,17-1 10,-17 0-9,0 1 0,18-1 8,-18 1-9,0-1 1,18 0 8,-18 1-8,0-1 5,17 18-5,-17-18 4,18 1-1,0-1 1,-1 0 4,1 1-3,0 17-2,-18-18-3,17 18 1,-17-17-2,18 17 2,-1 0 7,-17-18-8,18 18 0,0 0 7,-18-18-6,17 18 3,-17-17 3,18 17-7,0 0 9,-1 0-10,-17-18 2,18 18-2,0 0 10,-1 0-9,1-18 0,-1 18 8,1 0-5,-18-17-2,18 17 3,-1 0 1,1 0 2,0 0 0,-1 0 2,1 0-10,0 0 1,-1 0 1,1 0 6,0 0-4,-1 0-6,1 0 3,-1 0 5,1 0-5,0 0-1,-1 17 10,1-17-9,0 0 0,-1 0 1,-17 18-2,18-18 5,0 0-4,-1 0 1,1 18-2,-1-18 5,1 0 0,0 17-4,-1-17 0,-17 18 5,18-18-7,0 18 6,-1-18-3,1 17 6,0-17-7,-1 18 4,-17-1 1,18-17-5,-1 18 4,1 0 3,-18-1-7,18-17 0,-18 18 0,17-18 0,-17 18 4,18-18-4,-18 17 0,0 1 1,18 0 7,-18-1-8,0 1 3,17-1 1,-17 1 0,0 0-4,0-1 4,18 1 0,-18 0 0,0-1 0,0 1 0,0 0 5,-18-1-10,18 1 5,0-1 1,0 1-1,0 0-4,0-1 0,0 1 7,-17 0-7,17-1 8,0 1-8,-18-18 0,18 18 1,0-1-2,-18-17 5,18 18-4,-17-1 1,17 1-2,-18-18 2,0 18 4,1-1-6,17 1 0,-18 0 3,1-18-4,-1 17 6,18 1-3,-18 0 0,1-18-3,17 17 3,-18 1 4,0 0-6,1-1 5,-1-17-4,18 18 3,-18-1-2,1-17-1,-1 18 3,1-18 7,-1 0-8,18 18-1,-18-18 11,1 0 43,17-18 1</inkml:trace>
    </iact:actionData>
  </iact:action>
  <iact:action type="add" startTime="555358">
    <iact:property name="dataType"/>
    <iact:actionData xml:id="d140">
      <inkml:trace xmlns:inkml="http://www.w3.org/2003/InkML" xml:id="stk125" contextRef="#ctx0" brushRef="#br2">12347 8431 0,'18'0'6,"-1"0"10,1 0-2,0 0-6,-1 0-4,1 0 6,0 0-4,-1 0-3,1 0 4,0 18-3,17-18 2,0 0-4,-17 0 2,17 0 4,0 0-4,1 0 0,-1 0 0,0 0 5,18 0-6,-18 0 0,-17 0 1,35 0 1,-18 0 3,1 0-3,16 0 0,-16 0-3,34 0 11,-34 0-8,16 0-3,-16 0 3,-19 0 1,19 0-2,-1 0 0,0 0 0,-17 0 4,-1 0-4,19 0 1,-19 0-2,1 0 1,0 0 4,-1 0-3,1 0-1,0 0-1,-1 0 10,1 0-10,-1 0 2,1 0-1,0 0 8,-1 0-4,1 0 0,0 0 3,-36-18 34,0 18-24,1-17-6,-1-1 6,0 18-10,18-18 2,-17 18-6,-1 0 9,18-17-12,-17 17 14,34 0 64,1 0-70,-18 17 0,17-17-7,1 0 2,0 18 3,-1-18-4,1 18 0,0-18 2,-1 0-1,1 17-1,0-17 5,-1 0-5,1 0-2,-36 18 31,1-18-27,-1 0-4,0 18 4,1-18-4,-1 17 4,0-17 1,-17 0-5,17 18 0,1 0-1,-1-18 1,1 17 5,-1-17-5,0 18 0,1-18-1,-1 17 10,-17 1 15</inkml:trace>
    </iact:actionData>
  </iact:action>
  <iact:action type="add" startTime="556553">
    <iact:property name="dataType"/>
    <iact:actionData xml:id="d141">
      <inkml:trace xmlns:inkml="http://www.w3.org/2003/InkML" xml:id="stk126" contextRef="#ctx0" brushRef="#br2">13088 8043 0,'18'0'14,"-18"-17"-10,0-1 4,0 0 8,0 1 0,0-1-8,-18 1 5,0-1 5,1 0-4,-1 18-2,1-17-4,-1 34 1,0-17 2,1 0-3,17 18 0,-18-18-4,0 18 4,1-1 4,17 1-8,-18-18 0,18 17 0,0 1 0,0 0 8,0-1-7,0 1 6,0 0-3,18-1 1,-18 1 2,17-18-7,1 0 4,0 0 0,-1-18 0,1 18-4,0 0 0,-1-17 5,1-1-2,-1 18-3,1-18 5,0 18-6,-18-17 1,17-1 1,1 18-2,0 0 5,-18-18-3,17 18-2,-17-17 1,0-1 12,0 36 13,0-1-18,-17-17-7,17 18 8,-18 0-3,18-1-5,18-17 3,-18 18-3,0 0 4,0-1 4,17-17-8,-17 18 0,0 0 8,18-18-8,0 0 4,-1 0-4,-17 17 4,18-17-4,-1 0 0,1 0 3,0 0 18</inkml:trace>
    </iact:actionData>
  </iact:action>
  <iact:action type="add" startTime="558472">
    <iact:property name="dataType"/>
    <iact:actionData xml:id="d142">
      <inkml:trace xmlns:inkml="http://www.w3.org/2003/InkML" xml:id="stk127" contextRef="#ctx0" brushRef="#br2">14446 8273 0,'18'17'52,"-36"-17"-32,18 18-16,0 0 4,0-1 5,-17 1-9,17-1 8,-18 1-9,18 0 1,-18-1 0,18 1 0,-17 0 4,17-1-4,0 1 0,0 0 1,-18-1 7,18 1-6,0-36 38,0 1-31,0-1-10,0 0 1,0 1 0,18-19 9,-18-34 7</inkml:trace>
    </iact:actionData>
  </iact:action>
  <iact:action type="add" startTime="558813">
    <iact:property name="dataType"/>
    <iact:actionData xml:id="d143">
      <inkml:trace xmlns:inkml="http://www.w3.org/2003/InkML" xml:id="stk128" contextRef="#ctx0" brushRef="#br2">14570 8149 0,'0'0'1,"17"-17"0,1 17 8,0 0-6,-1-18 2,1 18-2,17 0 2,-17 0 2,-1 0-3,1-18 0,-18 36 1,18-18-2,-1 0 11,-17 18-11,-17-1 5,17 1 0,-18-18-4,0 17 0,1 1 8,-1 0-8,-17-18 0,17 17 0,1-17 0,-1 18 3,0-18-2,1 0 4,-1 18-1,0-18-2,1 0-5,-1 0 11,1 0-8,17-18 0,-18 18 32</inkml:trace>
    </iact:actionData>
  </iact:action>
  <iact:action type="add" startTime="560088">
    <iact:property name="dataType"/>
    <iact:actionData xml:id="d144">
      <inkml:trace xmlns:inkml="http://www.w3.org/2003/InkML" xml:id="stk129" contextRef="#ctx0" brushRef="#br2">14728 8467 0,'0'17'3,"-17"-17"10,17 18-6,0 0 5,0-1-4,0 1 0,0-1 4,0 1-7,0 0 2,-18-18 1,18 17-3,0 1 2,0 0 9</inkml:trace>
    </iact:actionData>
  </iact:action>
  <iact:action type="add" startTime="560559">
    <iact:property name="dataType"/>
    <iact:actionData xml:id="d145">
      <inkml:trace xmlns:inkml="http://www.w3.org/2003/InkML" xml:id="stk130" contextRef="#ctx0" brushRef="#br2">14958 8731 0,'0'0'2,"-18"0"18,18 18-16,0 0 14,-18-18-5,1 0-2,17 17-6,-18-17 2,1 18 2,-1-18 3,0 17-9,1-17 1,-1 0 0,0 18 9,1-18-10,-1 0 1,0 0 1,1 0-2,-1 0 5,1 18-4,-1-18 0,-17 0 0,17 0 0,0 0 4,1 0-4,-1 0 1,-17 0-2,17 0 5,1 0-4,-19 0 2,19-18-4,-1 18 2,0 0 4,1 0-3,-1 0-2,0-18 3,1 18 0,-1 0-1,1 0-1,-1-17-1,0-1 10,1 18-10,-1-17 1,0 17 0,18-18 6,-17 18-8,-1-18 2,18 1 4,-18 17 0,1-18-4,17 0 4,-18 18 0,18-17-3,-18 17-2,18-18 1,0 0 8,-17 1-7,17-1-2,0 0 9,-18 1-8,18-1 4,0 1 0,0-1 0,0 0-4,0 1 4,0-1 0,0 0-4,0 1 4,0-1-4,0 0 1,0 1 6,0-1-7,0 1 0,0-1 0,0 0 8,18 1-7,-18-1-1,0 0 8,17 1-8,-17-1-1,0 0 5,18 18-4,-18-17 1,18-1-1,-18 1 0,17-1 4,-17 0-4,18 1 1,-18-1-2,18 18 6,-1-18-5,1 1-1,0-1 1,-1 18 3,19-18-3,-19 18 0,1-17 1,17-1-2,-17 18 5,-1-17-4,1 17 1,17-18-1,-17 18 4,17-18-5,-17 1 1,-1 17 1,19 0-1,-19-18 3,1 18-2,0 0 0,-1 0-2,19-18 4,-19 18-2,1 0-1,-1 0-1,19-17 6,-19 17-5,1 0-1,0 0 2,-1 0-1,1 0 5,0 0-5,-1 17-1,1-17 1,-1 0 5,1 0-6,0 18 1,-1-18 0,1 0 4,0 18-4,-1-1 5,1-17-2,0 18-3,-1 0 1,1-1 7,0 1-9,-1-1 1,1-17 0,-18 18 1,17 0 2,1-1-3,-18 1 0,18-18 0,-18 18 3,0 17-2,17-35-2,-17 18 1,0 17 4,18-35-3,-18 17-1,0 1-1,18 0 1,-18-1 4,0 1-4,0 0 0,0-1 0,-18 1 4,18 0-4,0-1 1,0 1-2,-18-1 5,18 19-3,-17-19-1,17 1-1,0 0 1,-18-1 4,0 19-4,1-19 0,17 1 0,-18-1 4,1 1-4,17 0 0,-18-1 0,0 1 1,18 0 2,-17-1-2,17 1-2,-18 0 2,0-1 2,18 1-3,-17 0 0,-1-1 5,0 1-2,18-1-3,-17-17 0,17 18 0,-18-18 4,0 18 0,1-18 0,-1 0 9,18 17 18,0-34-27,-17-1 49</inkml:trace>
    </iact:actionData>
  </iact:action>
  <iact:action type="add" startTime="562840">
    <iact:property name="dataType"/>
    <iact:actionData xml:id="d146">
      <inkml:trace xmlns:inkml="http://www.w3.org/2003/InkML" xml:id="stk131" contextRef="#ctx0" brushRef="#br2">15452 8396 0,'0'18'44,"17"-18"-36,1 0 4,0 0 0,-1 0-8,1 0 0,0 0 7,-1 0-5,18 0-4,-17 0 2,0 0 0,-1 0 5,19 0-6,-19 0 1,19 0 0,-19 17 4,18-17-4,-17 0 0,17 0 1,-17 0 5,17 0-8,1 0 2,16 0-1,-16 0 5,-1-17-4,0 17 1,1 0-1,-1 0 3,0 0-3,0 0 0,1 0 0,-1 0 0,-17 0 4,17 0-3,-17 0-1,17 0 0,-18 0 4,1 0-5,0 0 2,-1-18-1,1 18 8,0 0-5,-1 0 5,-34 0 21,-1 0-18,18-18-14,-18 18 2,1 0 17,-1 0-8,0-17 0,1 17 0,-1 0 1,18-18-1,-17 18-8,-1 0 8,0-17-3,1 17 1,17-18-6,-18 18 5,18-18 3,18 18 40,-18 18-45,17-18-2,1 0 4,0 18-2,-1-18-4,1 0 1,-1 17 1,1-17 3,0 0-5,-1 0 2,1 0-1,0 18 0,-1-18 4,1 0-5,0 0 2,-1 0-1,1 0 8,-1 0-8,-17 17 28,-17-17-25,-1 0 0,1 18-2,-1 0 3,0-18-4,1 17 4,-1-17-4,0 18 0,1-18 0,-1 18 0,0-18 4,1 17 1,-1-17 2,18 18-2,-17-18-5,-1-18 20</inkml:trace>
    </iact:actionData>
  </iact:action>
  <iact:action type="add" startTime="563966">
    <iact:property name="dataType"/>
    <iact:actionData xml:id="d147">
      <inkml:trace xmlns:inkml="http://www.w3.org/2003/InkML" xml:id="stk132" contextRef="#ctx0" brushRef="#br2">15857 7814 0,'0'-18'5,"0"1"28,0 34 7,0 1-28,0 0-4,0-1 3,0 1-6,0 0-1,0-1 1,0 1 2,0 0-3,0-1 0,0 1 0,0-1 4,-17 1-4,17 0 0,0-1 0,0 1 4,0 0-1,-18-18 9,36 0 13,-18-18-14,17 18-7,-17-18 0,0 1 0,18-1-4,0 0 8,-1 18-4,1-17 0,0-1 0,-1 18-4,1 0 4,-1 0-3,1 0-1,0 0 0,-1 0 3,1 0-3,0 0 0,-1 18 8,1-18-7,-18 17-1,18 1 4,-18 0 4,0-1-5,-18 1 2,18 0-1,-18-18-4,1 17 8,-1-17-9,18 18 2,-18-18 3,-17 0-4,17 0 0,1 18 0,-1-18 0,1 0 4,-1 0-4,0 0 5,1 0-2,17-18-3,-18 18 0,0 0 7,18-18-6,0 1 19</inkml:trace>
    </iact:actionData>
  </iact:action>
  <iact:action type="add" startTime="565349">
    <iact:property name="dataType"/>
    <iact:actionData xml:id="d148">
      <inkml:trace xmlns:inkml="http://www.w3.org/2003/InkML" xml:id="stk133" contextRef="#ctx0" brushRef="#br2">17427 8184 0,'0'18'32,"18"-18"-21,-18 18-7,0-1 8,0 1 0,0 0-6,0-1-4,0 1 10,0 0-7,-18-1-2,18 1 2,0-1 2,0 1-2,-17 0-1,17-1 0,0 1 7,-18 0-6,0-36 42,18 0-35,0 1-8,0-1 4,0 0 0,0 1-4,0-1 0,0-17 1,0 17 2,18 1-2,-18-1-2,0 0 1,18 1 0,-18-1 4,0 0-3,17 1-2,-17-1 2,18 1-1,-18-1 10,17 18-12,-17-18 2,18 18 4,0 0-5,-1 0 6,1 0 2,0 18-2,-1-18 3,-17 18-9,18-18 2,-18 17-1,0 1 3,0-1 1,-18-17-4,18 18 6,-17 0-3,17-1 5,-18-17-9,0 0 1,18 18 1,-17-18 3,-1 0-4,0 0 4,1 0 16</inkml:trace>
    </iact:actionData>
  </iact:action>
  <iact:action type="add" startTime="566023">
    <iact:property name="dataType"/>
    <iact:actionData xml:id="d149">
      <inkml:trace xmlns:inkml="http://www.w3.org/2003/InkML" xml:id="stk134" contextRef="#ctx0" brushRef="#br2">17692 8414 0,'-18'0'9,"1"-18"10,17 0 5,17 18 1,-17-17-13,18 17-4,-1 0 4,1 0-8,0 0 4,-18 17 0,17-17-3,1 0 10,-18 18-12,18-18 5,-18 18 0,0-1 0,-18-17-4,18 18 9,-18 0-10,18-1 5,-17-17 0,-1 18-4,0-18 0,1 18 0,-1-18 4,18 17-4,-17-17 0,-1 18 0,18-1 9,-18-17-9,18 18 3,18 0 26,0-18-21,-1 0 3,1 0-3,17-18 18</inkml:trace>
    </iact:actionData>
  </iact:action>
  <iact:action type="add" startTime="566621">
    <iact:property name="dataType"/>
    <iact:actionData xml:id="d150">
      <inkml:trace xmlns:inkml="http://www.w3.org/2003/InkML" xml:id="stk135" contextRef="#ctx0" brushRef="#br2">17974 8714 0,'0'0'1,"-18"17"21,1-17-9,-1 0-5,0 18-3,1-18 6,-1 18-8,1-18 2,-1 0-2,0 0 5,1 17-4,-1-17 4,0 0-4,1 0 9,-1 0-10,0 0 1,1 0 4,-1 0-4,1 0 0,-1-17 0,0 17 1,1 0 2,-1 0-3,0 0 1,1-18-2,-1 18 7,0-18-7,1 18 1,-1 0 0,0-17 3,1-1-3,-1 18 1,18-18-1,-17 18 0,-1-17 4,0 17-3,18-18-2,-17 18 1,-1-18 0,18 1 4,-18 17-5,18-18 6,-17 18-1,-1 0-5,18-18 1,-18 1 5,1-1 3,17 1-4,-18-1 4,18 0-9,0 1 5,0-1 0,0 0 0,0 1-3,-17 17 2,17-18-3,0 0 1,-18 1 8,18-1-10,0 1 6,0-1-1,-18 0-1,18 1 2,0-1-6,18 0 6,-18 1-5,0-1 6,0 0-5,0 1-1,18 17-1,-18-18 5,0 1-4,17 17 1,-17-18-1,18 0-1,-1 1 10,-17-1-9,18 18-1,0-18 6,-1 18-6,-17-17 2,18-1-1,0 0 8,-1 18-8,-17-17 0,18 17 0,0-18 0,-1 18 5,1-17-2,-1 17-4,-17-18 5,18 18-4,0 0 0,-1 0 0,1-18 9,0 18-8,-1 0 5,1 0-6,0 0 0,-1 0 1,1 18 2,0-18-2,-1 0-2,1 0 1,-1 18 4,1-18-4,0 17 0,-1-17 1,1 18-1,0-1 4,-1-17-3,1 18-2,0-18 1,-1 18 3,18-1-2,-17-17-1,0 18-1,-1 0 6,-17-1-5,18 1 5,-18 0-8,0-1 0,0 1 8,0-1-6,0 19 1,0-19 0,0 1 4,0 0-4,0 17 0,0-17 0,0-1 1,0 1 2,-18-1-3,18 19 0,0-19 0,0 1 4,-17 17-4,-1-17 0,18 0 0,-18-1 0,1 18 4,-1-17-4,1 0 0,-1 17 0,0-35 5,1 18-6,-1-1 1,-17 19 17</inkml:trace>
    </iact:actionData>
  </iact:action>
  <iact:action type="add" startTime="567746">
    <iact:property name="dataType"/>
    <iact:actionData xml:id="d151">
      <inkml:trace xmlns:inkml="http://www.w3.org/2003/InkML" xml:id="stk136" contextRef="#ctx0" brushRef="#br2">18009 8749 0,'0'18'9,"-17"-1"16,17 1-9,-18-18-8,18 17 0,-18 1 12,1-18-12,-1 18 4,0-1-3,1-17-2,-1 0-2,1 18-1,-1-18 0,0 0-1,1 18 6,-1-18-6,0 0 1,18 17 0,-17-17 4,-1 0-4,0 0 0,1 18-1,-1-18 10,1 0-10,-1 0 9,0 0-7,1 0-2,-1-18 10,0 18-10,1 0 2,-1-17 4,0 17-2,1 0-3,-1 0 1,0-18-2,1 18 5,-1 0-4,1 0 0,-1-18 0,0 18 4,1 0-4,-1 0 1,0-17-2,1 17 10,-1 0-10,0-18 2,1 18 6,-1-18-7,1 18 4,17-17 0,-18 17-4,0-18 0,1 18 4,17-17 0,-18 17-4,0-18 0,1 0 8,-1 1-4,0 17-4,18-18 1,-17 18 5,-1-18-9,18 1 3,-17 17 0,17-18 5,-18 18-5,0-18-1,18 1 1,-17-1 4,-1 0 0,18 1-4,-18-1 1,18 1 6,-17-1-8,17 0 2,0 1 7,0-1-8,0 0-1,0 1 6,0-1-1,0 0-5,17 1 7,-17-1-4,0 1-1,0-1 2,0 0 1,0 1-2,18-1 6,-18 0-11,18 1 6,-18-1 0,0 0-3,17 1 1,-17-1-2,18 1 5,0-1 0,-1 0-4,-17 1 0,18-1 3,-1 18-2,-17-18-1,18 18 0,0-17 4,-18-1-4,17 18 0,1-18 0,0 1 4,-18-1-4,17 18 0,1-17 0,17-1 0,-17 18 5,-18-18-6,17 1 2,1 17-2,0-18 6,-1 18-6,1-18 1,0 1 8,-1 17-8,1-18 1,0 18-2,-1-18 9,1 18-8,-1 0 0,-17-17 0,18 17 4,0 0-4,-1-18 4,1 18 0,0 0 0,-1 0 3,1-18-6,0 18-1,-1 0 0,1 0 3,0 0-3,17-17 0,-18 17 5,1 0-5,0 0-1,-1 0 1,19 0 4,-19 0-4,1 0 0,17 0 1,-17 0 2,-1 17 1,19-17-7,-19 0 2,1 0 1,0 0 5,-1 18-5,1-18 0,0 0 0,-1 18 7,1-18-7,0 0 0,-18 17 5,0 1-5,17-18-1,-17 18 2,18-18 3,-18 17-4,0 1 0,17-18 0,-17 18 0,0-1 4,18 1-4,-18 0 0,18-18 0,-18 17 4,0 1-3,0-1-2,0 1 1,17 0 1,-17-1 2,0 1-2,18 0-1,-18-1 0,0 1-1,0 0 6,0-1-5,0 1-1,-18-1 2,18 19 2,0-19-3,0 1 0,0 0 2,-17-1 0,17 1-3,0 0 2,0-1-1,0 1 0,-18-1 4,18 1-4,0 0 0,-18-1 0,18 1 3,-17 0-2,17-1-2,-18-17 1,1 36 0,-1-19 9,18 1-10,-18-1 1,1 1 8,17 0-7,-18-18-1,0 17-1,18 1 6,-17-18-6,-1 18 1,18-1 1,-18-17-2,1 18 6,-1-18-1,-17 18-7,17-1 3,1-17 3,-1 18-4,0 0 5,1-18-4,-1 0 4,18 17-4,-18-17 4,18 18 5,-17-18-6,17 17 33,-18-52 17</inkml:trace>
    </iact:actionData>
  </iact:action>
  <iact:action type="add" startTime="570334">
    <iact:property name="dataType"/>
    <iact:actionData xml:id="d152">
      <inkml:trace xmlns:inkml="http://www.w3.org/2003/InkML" xml:id="stk137" contextRef="#ctx0" brushRef="#br2">18327 8361 0,'-18'0'17,"1"0"28,34 17-4,1-17-26,-1 0-7,1 18-4,0-18 5,17 0-1,-17 0-4,-1 18 3,19-18-2,-1 0-1,-18 0-1,19 17 1,-1-17 4,0 0-4,1 0 1,-1 0 5,18 0-9,-18 0 3,0 0 0,18 18 0,-17-18 1,16 0 3,-16 0-5,-1 0 1,0 0 0,1 0 4,-1 0-4,0 0 0,0 0 0,1 0 0,-19 0 4,19 0-4,-19 0 0,1 0 0,0 0 4,-1 0-4,-34 0 24,-1 0-16,0 0-9,18-18 1,-17 18 0,-1 0 5,0 0 0,1-17 2,-1-1 1,18 0 4,0 1-8,0-1 12,18 18 36,-1 0-44,1 0-4,-18 18-4,18-18 5,-1 0-1,1 0-5,-18 17 2,18-17 2,-1 18 1,1 0 5,-18-1-6,17-17-3,-17 18 8,0 0-4,-17-18 8,17 17-12,-18-17 9,18 18-10,-17-18 1,-1 18 1,0-18 6,1 17-6,-36-17 19</inkml:trace>
    </iact:actionData>
  </iact:action>
  <iact:action type="add" startTime="571392">
    <iact:property name="dataType"/>
    <iact:actionData xml:id="d153">
      <inkml:trace xmlns:inkml="http://www.w3.org/2003/InkML" xml:id="stk138" contextRef="#ctx0" brushRef="#br2">18962 7885 0,'0'0'0,"-18"-18"31,1 18-7,17-18-20,-18 36 9,0-18-5,1 0-3,-1 0 6,18 18-8,-18-18 1,18 17 2,-17 1 2,17 0-1,-18-1-2,18 1 1,0-1-1,-18-17-1,18 18-1,18 0 6,-18-1-6,0 1 2,18 0-1,-18-1 8,17 1-9,1-18 1,0 0 0,-1 0 4,1 18-4,0-18 1,-1 0-2,1 0 1,-1 0 5,19-18 7</inkml:trace>
    </iact:actionData>
  </iact:action>
  <iact:action type="add" startTime="573180">
    <iact:property name="dataType"/>
    <iact:actionData xml:id="d154">
      <inkml:trace xmlns:inkml="http://www.w3.org/2003/InkML" xml:id="stk139" contextRef="#ctx0" brushRef="#br2">20091 8132 0,'-18'0'38,"18"17"-29,0 1 3,0-1-5,-18-17-3,18 18 5,0 0-6,0-1 2,0 1-2,-17 0 5,17-1-4,0 1 0,0 0 0,0-1 0,-18 1 4,18-1-4,0 1 8,0 17-11,0-17 7,0 0-4,-18-1 4,18-34 36,0-1-32,0 0-8,0 1 0,0-1 0,18 0 4,0-70 9</inkml:trace>
    </iact:actionData>
  </iact:action>
  <iact:action type="add" startTime="573493">
    <iact:property name="dataType"/>
    <iact:actionData xml:id="d155">
      <inkml:trace xmlns:inkml="http://www.w3.org/2003/InkML" xml:id="stk140" contextRef="#ctx0" brushRef="#br2">20091 8061 0,'0'0'0,"17"0"2,1-18 6,0 1-4,-18-1 0,17 18 0,1-18 5,0 18-6,-1-17 2,1 17-2,-1 0 9,1-18-8,0 18 0,-18 18 0,17-18 5,1 17-2,0 1 10,-36-18-13,18 18-1,0-1 1,-18-17 4,18 18-3,-17 0-2,-1-1 2,0 1 6,1-18-7,-1 18 1,1-18-1,-1 17 3,0-17 1,1 0-3,-1 0 10,18-17 6</inkml:trace>
    </iact:actionData>
  </iact:action>
  <iact:action type="add" startTime="573869">
    <iact:property name="dataType"/>
    <iact:actionData xml:id="d156">
      <inkml:trace xmlns:inkml="http://www.w3.org/2003/InkML" xml:id="stk141" contextRef="#ctx0" brushRef="#br2">20267 8361 0,'-18'0'50,"18"-18"-22,18 18-19,0 0 19,-1 0-21,1 0 5,0 0-4,-1 0 4,1 0-8,0 0 4,-18 18 0,0-1 5,-18-17-2,18 18-7,-18-18 1,18 18-2,-17-18 5,-1 0-4,18 17 0,-18-17 0,1 18 22,34-36-6,1 18 11,0 0-19,-1 18 4,1-18-10,-18 18 7,0-1 3,0 1-5,-18-18-6,18 18 3,-17-18-4,-1 17 4,0-17 0,1 0 0,-1 18-4,0-18 8,-17-18 4</inkml:trace>
    </iact:actionData>
  </iact:action>
  <iact:action type="add" startTime="574510">
    <iact:property name="dataType"/>
    <iact:actionData xml:id="d157">
      <inkml:trace xmlns:inkml="http://www.w3.org/2003/InkML" xml:id="stk142" contextRef="#ctx0" brushRef="#br2">20514 8625 0,'-18'18'10,"1"-18"10,-1 0-8,0 18-8,1-18 4,-1 0-4,1 0 6,-1 17-4,0-17-2,1 0 5,-1 0-4,0 0-1,18 18-2,-17-18 4,-1 0 0,0-18-2,1 18 0,-1 0 0,1 0 0,-1 0 4,0-17-3,1 17-2,-1 0 1,0 0 3,1 0-3,-1-18 1,0 18-1,1-18-1,-1 18 5,0-17-4,1 17 0,-1-18 0,18 0 4,-17 18-4,-1-17 0,0-1 0,1 1 9,17-1-10,-18 0 1,18 1 4,0-1 0,0 0-3,-18 1-1,18-1 8,0 0-8,0 1 0,0-1 1,0 1-1,0-1 6,0 0-9,0 1 6,0-1 1,0 0-4,0 1 0,0-1 5,0 0-1,0 1 0,18-1-4,-18 1 3,0-1 1,18 0-4,-18 1 0,17-1 4,1 0-3,0 18-2,-1-17 1,1-1 0,-1 0 4,1 18-4,0-17 0,-1-1 0,1 1 5,0 17-5,-18-18 0,17 0 0,1 1 3,0 17-2,17-18-1,-17 18 6,-1-18-8,18 1 2,-17 17-1,0 0 1,-1-18 5,19 18-6,-19 0 2,19 0-2,-19-18 1,1 18 4,17 0-4,-17 0 1,-1 0-1,1 0 3,17 0-3,-17 18 1,0-18-1,-1 0 3,1 0-2,0 0-1,-1 18 0,18-18 0,1 17 7,-36 1-6,17-18-2,-17 18 2,18-1 3,-18 1-4,18-18-1,-18 18 3,0-1-3,0 18 5,17-17-2,-34 0-4,17 17 2,0-17 0,0-1 4,0 19-5,-18-19 1,18 18 0,0-17 4,0 17-3,-18-17-1,1 17-1,17-17 2,0 17 2,-18-17-3,0 17 0,1-17 0,-1-1 0,1 19 5,-19-19-6,19 1 2,-1 0-1,-53 34 16</inkml:trace>
    </iact:actionData>
  </iact:action>
  <iact:action type="add" startTime="575453">
    <iact:property name="dataType"/>
    <iact:actionData xml:id="d158">
      <inkml:trace xmlns:inkml="http://www.w3.org/2003/InkML" xml:id="stk143" contextRef="#ctx0" brushRef="#br2">20602 8749 0,'0'18'10,"-17"-18"-5,-1 17 9,0-17-1,18 18-9,-17-18 0,17 17 5,-18-17-5,0 0 0,1 0 4,17 18-1,-18-18-2,0 0-2,1 0 2,-1 0 2,1 0-2,-1 18-2,0-18 2,1 0-2,-1 0 6,0 0-6,1 0 2,-1 0-2,0 0 6,1 0-5,-18 0 0,17-18 0,0 18 3,1 0-2,-1 0-1,0 0 5,1-18-8,-1 18 9,0 0-6,1-17 0,-1 17 0,0-18 4,1 18-4,-1-17 4,1 17-5,-1-18 5,0 0 0,1 18-4,17-17 1,-18 17 3,18-18-5,-18 0 5,1 1 4,17-1-8,-18 18 1,18-18-1,0 1 4,-18 17-3,18-18-1,0 0-1,-17 1 6,17-1-1,-18 1-5,18-1 10,0 0-10,-17 1 1,17-1 0,0 0 3,-18 1-3,18-1 5,0 0-5,-18 1 4,18-1 1,0 1 2,0-1-6,0 0-2,0 1 9,0-1-8,0 0 0,0 1 8,18-1-8,-18 0 1,0 1-1,18-1 8,-18 1-9,17-1 2,-17 0 7,18 1-6,-18-1-5,17 18 2,-17-18 2,18 1 2,-18-1-3,18 0 4,-1 1 0,-17-1 0,18 18-3,-18-17 2,0-1-3,18 18 0,-1-18 0,1 1 9,0-1-10,-1 18 1,1-18 0,-1 18 4,1-17-4,0-1 0,-1 18 0,1 0 4,0-18-4,-18 1 0,17 17 0,19-18 1,-19 18 2,1-18-3,0 18 0,-1-17 5,1 17-6,-1 0 2,1 0-2,17-18 5,-17 18 1,17 0-6,-17-17 7,0 17-8,-1 0 3,1 0-2,-1 0 3,19 0 0,-19 0-2,-17-18 0,18 36 1,0-18 3,-1 0-4,1 0-1,0 0 2,-1 0 4,19 0-6,-19 0 1,1 0 7,-1 0-7,1 17 2,0-17-2,-1 0 7,1 0-6,0 18-3,-1-18 10,1 17-7,0-17-1,-1 18 1,1-18-1,-18 18 3,17-18-2,1 17-2,-18 1 2,18-18 2,-18 18-3,17-1 0,-17 1 1,0 0-2,18-18 5,-18 17-4,18 1 0,-18 0 0,17-1 5,-17 1-6,18-1 2,-18 1-2,0 0 2,0-1 2,0 1-3,0 0 0,0-1 0,0 1-1,0 0 5,-18-1-4,18 18 0,0-17 0,-17 0 5,17-1-2,0 1-6,0 17 3,-18-17 4,18 0-5,-18-1 2,18 1-2,0 17 1,-17-17 4,17-1-4,-18 1 0,0 0 0,18-1 0,-17 19 5,-1-19-5,1 1 0,-1-1 0,0 1-1,1 0 5,-1-1-4,0 1 0,18 0 0,-17-18 0,-1 17 4,0 1-4,1 0 4,-1-1-4,1-17 4,-1 0-4,0 18 0,-17-18 0,17 18 1,1-18 2,-1 17-2,0-17 3,1 0-7,-1 18 4,0-18 1,1 17-3,-1-17 5,1 0-4,17 18 6,-18-18-4,0 0 38,18 18-28,0-36 29,0 0-16</inkml:trace>
    </iact:actionData>
  </iact:action>
  <iact:action type="add" startTime="579113">
    <iact:property name="dataType"/>
    <iact:actionData xml:id="d159">
      <inkml:trace xmlns:inkml="http://www.w3.org/2003/InkML" xml:id="stk144" contextRef="#ctx0" brushRef="#br2">14711 11924 0,'0'0'0,"0"18"11,0-1 49,0 1-48,-18-18-7,18 17-2,0 1 9,-17 0-8,17-1-1,0 1 6,-18 0-5,18-1 0,0 1 0,0 0 0,-18-1 5,18 1-6,0-1 1,0 1 0,-17 0 4,17-1 1,-18-17-5,18 18 7,-18-18-3,18-18 29,18 1-21,-18-1-9,0 0-2,0 1 2,0-1 1,0 1-4,0-19 4,0 19-4,18-1 0,-18 0 0,0 1 4,17-19-4,-17 19 0,18-1 0,-18 1 0,18-1 4,-1 0-4,1 1 4,-1-1-4,1 18 4,0-18-4,-1 18 0,1 0 0,0-17 5,-1 17-6,19-18 9,-19 18-11,1 0 4,-1 0-3,1 0 3,0 0-2,-1 0 5,1 0 0,-18 18-3,0-1 7,0 1-5,-18 0 1,1-1 0,-1 1-4,0 0 5,1-1-2,-1 1-3,1-18 0,-1 17 4,0-17-4,1 0 1,-1 0-1,0 18-1,1-18 5,-1 0 0,0 0-4,1 0 5,17-18-5</inkml:trace>
    </iact:actionData>
  </iact:action>
  <iact:action type="add" startTime="580013">
    <iact:property name="dataType"/>
    <iact:actionData xml:id="d160">
      <inkml:trace xmlns:inkml="http://www.w3.org/2003/InkML" xml:id="stk145" contextRef="#ctx0" brushRef="#br2">14958 12206 0,'-18'0'39,"18"18"-31,-18-18 15,18 17-15,-17-17-4,17 18 8,-18 0-8,1-18 9,17 17-9,-18 1 3,18 0-3,-18-18 4,18 17 1,-17-17 2,17 18-6,0-1 19,17-17-9,-17 18-2,18-18-1,0 0-5,-1 0 6,1 0-5,-1 0 4,1 0-7,0 0-2,-18-18 2,17 18 2,1 0-2,0 0 2,-1 0 5,1 0 15</inkml:trace>
    </iact:actionData>
  </iact:action>
  <iact:action type="add" startTime="580468">
    <iact:property name="dataType"/>
    <iact:actionData xml:id="d161">
      <inkml:trace xmlns:inkml="http://www.w3.org/2003/InkML" xml:id="stk146" contextRef="#ctx0" brushRef="#br2">14975 12330 0,'-17'0'28,"17"17"-23,0 1 17,0-1-6,0 1 0,0 0-8,0-1 8,0 1-8,-18-18 0,18 18 0,-18-18-3,18 17 10,-17-17-11,-1 0 13,1 0-2,17 18 30,17-18-37,1 0 3,-1 0-3,1-18 4,0 18-4,-1 0 1,1 0 12,0 0-2</inkml:trace>
    </iact:actionData>
  </iact:action>
  <iact:action type="add" startTime="580974">
    <iact:property name="dataType"/>
    <iact:actionData xml:id="d162">
      <inkml:trace xmlns:inkml="http://www.w3.org/2003/InkML" xml:id="stk147" contextRef="#ctx0" brushRef="#br2">15222 12559 0,'-17'0'2,"17"18"10,-18-18 8,18 17-12,-18-17-4,1 0 7,-1 0-6,1 18-1,-1-18 7,0 17-5,1-17-3,-1 0 1,0 0 4,1 0-4,-1 18 1,-17-18-2,17 0 6,0 0-6,1 0 1,-18 0 0,17 0 0,0 0 3,-17 0-2,35-18-1,-35 18 0,17 0 4,0 0-4,1 0-1,-1-17 1,1 17 1,-1-18 4,0 18-6,-17-17 1,17 17 0,18-18 5,-17 0-5,-1 1-1,0 17 2,1-36 7,-1 36-11,1-17 3,-1-1-2,0 0 6,1 1-3,-1-1-2,0 0 1,18 1 4,-17-1-4,17 1 0,-18-1 0,0 0 4,18 1-3,-17 17-2,17-36 1,-18 36 4,18-17-3,0-1-2,-17 0 1,17 1 4,0-1-4,0 1 0,0-1 0,0 0 4,0 1-3,0-1-2,0 0 1,0 1 4,17-1-4,-17 0 1,0 1-2,18-1 6,-18 1-2,17-1-6,1 0 2,0 1 6,-18-1-5,17 0-1,1-17 1,0 35 5,-1-18-6,1 1 1,0-1 1,-1 1 2,1-1-2,-1 0-2,1 18 2,0-17-2,-1 17 5,1-18-5,0 18 1,-1-18 1,1 18 2,0-17-3,-1 17 0,1-18 0,-1 18 5,1 0-6,0-18 1,17 18 0,-35-17 4,18 17-3,-1 0-1,19 0 1,-19 0 1,1-18-1,-1 18 4,1 0-8,0 0 5,-1 0-2,1 0 0,0 0 0,-1 18 4,1-18-3,0 0-1,17 0 3,-17 0-3,-1 17 1,1-17-2,-1 18 6,1-18-6,0 0 1,-1 18 0,1-18 4,0 17-4,-1 1 0,1-18 0,-18 18 5,18-1-5,-1-17-1,1 18 1,-1 0 4,1-1-4,0 1 0,-1-1-1,-17 1 6,18 0-4,-18-1-2,18 1 2,-1 0 6,1-1-10,-18 1 4,18 0-3,-18-1 2,17 18 1,-17-17 2,0 0-3,18-1 0,-18 19 0,-18-19 4,18 1-4,0 0 0,-17 17 1,17-18 2,0 1-3,-18 0 1,18-1-2,0 19 6,-18-19-6,1 1 1,17 0 0,-18-1 4,18 1-4,-18 17 0,1-17 0,-1-18 0,0 35 4,1-35-4,-1 18 1,1-1-2,-1-17 5,0 18-3,1 0-1,-1-18 5,0 0-7,1 17 2,-1-17 12,18 18-12,-18-18 0,1 18 16,-1-18 4,1 0 12,-1 0-24,0 17 4,1-17-3,-1 0 118,36 0-119,-18-17 8</inkml:trace>
    </iact:actionData>
  </iact:action>
  <iact:action type="add" startTime="583729">
    <iact:property name="dataType"/>
    <iact:actionData xml:id="d163">
      <inkml:trace xmlns:inkml="http://www.w3.org/2003/InkML" xml:id="stk148" contextRef="#ctx0" brushRef="#br2">11994 9208 0,'0'17'6,"18"-17"2,-18 18-4,18-1 8,-18 1 4,17-18-11,-17 18-2,0-1 9,0 1-3,18-18-5,-18 18 3,0-1-3,18-17-1,-18 18 1,0 0 0,17-1 6,1 1-3,-18-1-3,18 1 0,-1 0 8,-17-1-8,18 1 1,-1 0 3,1-1-1,-18 1-3,18 0 4,-1-1-4,1 1 4,-18-1-5,0 1 7,18 0-7,-1-1 5,-17 1 0,18 0-4,-18-1 1,18 1-1,-1 0 6,1-1-4,-1 1 5,1-1-8,-18 1 2,18-18-1,-1 18 4,-17-1-4,18 1 0,0 0 0,-18-1 8,17 1-8,1 0 0,-18-1 4,18 1-4,-1-18 0,-17 18 0,18-1 4,0 1-4,-18-1 0,17 1 0,1 0 0,-1-1 4,1-17-4,0 18 0,-1 0 0,-17-1 4,18 1-3,0 0-2,-1-1 1,1-17 4,-18 18-4,18-1 0,-1 1 0,1 0 4,-1-1-4,1-17 0,0 18 0,-1 0 4,-17-1-3,18-17-2,0 18 1,-1 0 0,1-1 4,0-17-4,-1 18 0,-17 0 0,18-1 4,0 1-4,-1-18 0,1 35 0,-1-35 0,1 18 4,-18-1-4,18 1 0,-18 0 0,17-1 0,1 1 4,0 0-4,-18-1 0,17-17 1,1 35 3,0-35-4,-18 18-1,17 0 2,1-1 2,-1 1-3,1 0 0,0-18 4,-1 17-4,1 1 0,0 0 0,-1-18 4,19 17-4,-19 1 0,1-1 0,-1 1 5,1-18-6,17 18 1,-17-1 1,-18 1 2,18 0-3,-1-18 0,1 17 0,0 1 4,-1 0-4,1-1 0,17-17 0,-35 18 4,18-1-3,-1 1-2,1 0 1,0-18 3,-1 17-2,1 1-1,0 0 0,-1-18 0,1 17 4,-18 1-4,18-18 1,-1 18-3,1-1 7,-1 1-5,1 0 0,0-1 0,-1 1 8,1-1-7,0 1-2,-1 0 5,1-1 1,0 1-6,-18 0 1,17-18 5,-17 17-4,18 1-2,-18 0 1,17-18 4,-17 17-4,18-17-1,-18 18 1,0-1 12,-18-17 12,-17 0 1</inkml:trace>
    </iact:actionData>
  </iact:action>
  <iact:action type="add" startTime="584826">
    <iact:property name="dataType"/>
    <iact:actionData xml:id="d164">
      <inkml:trace xmlns:inkml="http://www.w3.org/2003/InkML" xml:id="stk149" contextRef="#ctx0" brushRef="#br2">13952 11536 0,'0'-18'25,"18"18"-16,-18-17 6,18 17-10,-1 17 10,1-17-7,0 18 5,-18-1-5,17 1 0,1-18-4,-18 18 0,17-1 0,1 1 4,0 0-1,-1-18-3,1 17 9,0-17 2,-18-17-11,0-1 17,0 0-18,0 1 6,0-1-1,0 0-4,0 1 4,0-1-1,17 1-3,-17-1 8,0 0-4</inkml:trace>
    </iact:actionData>
  </iact:action>
  <iact:action type="add" startTime="585600">
    <iact:property name="dataType"/>
    <iact:actionData xml:id="d165">
      <inkml:trace xmlns:inkml="http://www.w3.org/2003/InkML" xml:id="stk150" contextRef="#ctx0" brushRef="#br2">12206 10513 0,'0'17'76,"18"1"-69,-18 0 3,0-1-8,17 1 3,-17 0 2,0 17-2,0-17 2,18-1-6,-18 18 2,0-17 6,0 0-6,0 17 1,0-17 0,18-1 4,-18 1-4,0 0 4,0-1 0,0 1 5,0-36 10,17 18-18,-17-17-2,0-1 9,0 0-9,18 18 1,-18-17 0,0-1 4,18 0-4,-1 1 5,-17-1 3,18 18-8,-1 0 8,1 0-9,0 18 6,-1-18 3,1 17-4,-18 1 0,18-18-1,-18 18-3,0-1 8,-18 1-3,0 0 3,1-18 0,17 17-8,-18-17 1,0 18-1,1-18 7,-1 0-6,1 0-3,-1 0 11,0 0-5,1-18 4,34 1 16</inkml:trace>
    </iact:actionData>
  </iact:action>
  <iact:action type="add" startTime="586242">
    <iact:property name="dataType"/>
    <iact:actionData xml:id="d166">
      <inkml:trace xmlns:inkml="http://www.w3.org/2003/InkML" xml:id="stk151" contextRef="#ctx0" brushRef="#br2">12577 10918 0,'0'18'12,"-18"-18"5,0 0 19,18-18-32,18 18 4,0 0 32,-1 0-23,1 0-2,-18 18-7,0 0 7,0-1-2,-18 1-5,-17 0 12</inkml:trace>
    </iact:actionData>
  </iact:action>
  <iact:action type="add" startTime="586630">
    <iact:property name="dataType"/>
    <iact:actionData xml:id="d167">
      <inkml:trace xmlns:inkml="http://www.w3.org/2003/InkML" xml:id="stk152" contextRef="#ctx0" brushRef="#br2">12876 10866 0,'-17'-18'0,"-1"18"26,0 0-7,1 0-3,-1 0-4,18 18-4,-17-18 4,17 17-7,-18 1-1,18-1 7,0 1-3,0 0-4,0-1 4,18 1 0,-18 0-3,17-1 8,1 1-7,-1-18 6,1 18-8,0-18 4,-1 0 0,1-18-4,0 18 12,-1-18 1</inkml:trace>
    </iact:actionData>
  </iact:action>
  <iact:action type="add" startTime="587585">
    <iact:property name="dataType"/>
    <iact:actionData xml:id="d168">
      <inkml:trace xmlns:inkml="http://www.w3.org/2003/InkML" xml:id="stk153" contextRef="#ctx0" brushRef="#br2">14887 9013 0,'-17'0'14,"17"18"71,0 0-74,0-1 0,0 1-4,0 0 0,0-1-1,0 1 0,17 0-3,-17-1 18,0 19-20,0-1 6,0-18 0,18 19-2,-18-19 7,0 19-9,0-19 1,0 1 4,0 0-4,0-1 0,0 18 0,17-17 4,-17 0-4,0-1 0,0 19 0,0-19 5,0 1-6,0 17 1,0-17 0,0 17 4,0-17-4,0 17 0,0-17 1,0 17 2,0-17-1,0-1-2,0 18-2,0-17 6,0 17-4,0-17 1,0 17-2,0-17 6,0 0-6,0 17 1,0-17 1,0 17 3,0-18-4,0 1-1,-17 17 1,17-17 5,0 0-6,17-1 2,-17 1-1,0 0 3,0-1-2,0 1-2,0-1 1,0 1 4,0 17-4,-17-17 0,17 0 0,0-1 4,0 1-4,0 0 0,0-1 0,0 1 4,0 17-4,-18-17 0,18-1 0,0 1 4,0 0-4,0-1 1,0 1-1,0 0 3,0-1-2,0 1-2,0 0 1,0-1 4,0 18-4,-17-17 4,17 0-4,0-1 4,0 1-4,0 0 0,0-1 0,0 1 5,0 0-6,0-1 1,0 1 0,0-1 9,0 1-10,0 0 2,0-1 8,0 1-11,0 0 2,0-1 0,0 1 8,0 0-8,0-1 9,0 1-9,-18-1 3,18 1 6,0 0-5,0-1 12,0 1 0,-18-18-12,18 18 3,0-1 9,0 1-4,0 0 4,0-1 30,-17-17-11,34 0 2,-17-17-39,-17 17 2,17-18 13,-18 0 6,18 1-10,-18 17 3,18-18-12,-17 0 11,-1 18-2,18-17-5,-18 17 0,18-18 8,-17 18-12,17-18 0,0 1 16,17 17 53,-17 17-59,18 1-6,-18 0 4,18-1-7,-18 1 2,17 0 1,-17-1 0,0 1-3,18 0-1,-18-1 3,0 1-3,0 0 4,0-1-4,18 1 9,-18-1 22,17-34-26,1 17 3,-18-18-9,18 18 6,-18-17-6,17-1 5,-17 0 0,18 18-4,-18-17 0,17 17 0,1-18 5,-18 0-1,18 18-4,-1-17 7,1-1 5,-36 36 88,18-36-88</inkml:trace>
    </iact:actionData>
  </iact:action>
  <iact:action type="add" startTime="594716">
    <iact:property name="dataType"/>
    <iact:actionData xml:id="d169">
      <inkml:trace xmlns:inkml="http://www.w3.org/2003/InkML" xml:id="stk154" contextRef="#ctx0" brushRef="#br2">14446 9913 0,'0'-18'71,"0"1"-49,-17 17-19,17-18 9,0 0 0,-18 18-4,0 0 3,18-17-3,-17 17 1,17 17 6,-18-17-9,0 0 5,1 18-3,-1-18 4,18 18-8,-17-1-1,17 1 11,-18 0-6,18-1 3,0 1-3,0 0 4,18-1-7,-18 1 2,17-18 1,-17 18-4,18-18 12,-1 17-8,1-34 1,0 17 2,-18-18 5,17 18-12,-17-18 0,18 1 8,-18-1-5,18 18-3,-18-18 8,0 1 4,0-1 13,0 36-5,17-18-12,-17 17 13,18-17-22,-18 18 13,18-18-7,-18 18-1,17-1-1,-17 1-3,18-18 8,-18 18-8,17-18 4,-17 17 5,18-17-10,0 0 13,-1-17 4</inkml:trace>
    </iact:actionData>
  </iact:action>
  <iact:action type="add" startTime="595489">
    <iact:property name="dataType"/>
    <iact:actionData xml:id="d170">
      <inkml:trace xmlns:inkml="http://www.w3.org/2003/InkML" xml:id="stk155" contextRef="#ctx0" brushRef="#br2">14640 10001 0,'0'0'0,"0"18"20,-17-18 11,17-18 3,-18 18-24,18-17 14,18 17-20,-1-18 16,-17 36-12,18-18 5,0 17 14,-18 1-11,0 0 4,0-1-7,0 1-1,-18-1 8</inkml:trace>
    </iact:actionData>
  </iact:action>
  <iact:action type="add" startTime="596227">
    <iact:property name="dataType"/>
    <iact:actionData xml:id="d171">
      <inkml:trace xmlns:inkml="http://www.w3.org/2003/InkML" xml:id="stk156" contextRef="#ctx0" brushRef="#br2">14623 10231 0,'0'-18'23,"-18"18"-6,0 0 6,1 0-3,17 18-12,-18-18-3,18 17 3,-18-17-1,18 18 2,-17-18-5,17 17 5,-18-17-7,18 18 2,0 0 0,0-1 9,0 1-6,0 0 3,18-18-8,-18 17 7,17-17 0,1 0-1,0 18-5,-1-18 10,1 0-2,0 0 6,-1 0-6,-17-18 0,18 18-7,-18 18 60,18-18-27</inkml:trace>
    </iact:actionData>
  </iact:action>
  <iact:action type="add" startTime="597940">
    <iact:property name="dataType"/>
    <iact:actionData xml:id="d172">
      <inkml:trace xmlns:inkml="http://www.w3.org/2003/InkML" xml:id="stk157" contextRef="#ctx0" brushRef="#br2">17410 9013 0,'-18'18'47,"18"0"-23,-18-18-20,18 17 5,-17 1 2,17 0 1,-18-1-8,18 1 0,-18-18 1,18 18 2,-17-1-2,-1 1-2,0 0 1,1 17 5,-18-18-6,17 1 8,0 0-10,1-1 0,-19 19 6,19-19-2,-1 19-2,0-19 1,-17 18 4,18 1-4,-19-19 1,19 19-2,-19-19 5,19 19-4,-1-19 0,0 18 5,1 1-5,-18-19-1,17 19 1,0-19 4,1 19-4,-1-19 0,-17 18 0,17-17 4,18 17-4,-35-17 0,17 17 0,0-17 4,1 17-4,-1-17 0,1 17 0,-1-17 5,0 17-6,1-17 1,-1 17 1,0-17 5,1-1-8,-19 1 2,19 17 0,-1-17-1,1-1 5,-1 1-3,0 0-2,1-1 1,-1 1 4,0 0-4,1-1 0,-1 1 0,0 0 4,1-1-4,-1 1 0,0 17 0,1-35 4,-1 18-4,18 17 0,-17-17 0,-1-1 1,-17 1 3,17 0-5,18-1 1,-18 1 1,1 0 2,-1-1-2,0 1-2,1-1 2,-1 1 2,1 0-3,-1-1 5,0 1-1,18 0-4,-17-18 0,-1 17 0,18 1 3,-18-18-2,18 18-2,-17-1 5,17 1-4,-18-18 0,18 17 0,-18 1 4,1-18-4,17 18 0,0-1 1,-18 1 2,1-18 1,17 18-3,0-1 2,-18-17-3,18 18 4,-18-18 4,18 18-4,0-1 12,-17-17-16,17 18 9,-18-1-1,0 1 4,18 0-9,-17-18 1,17 17 0,0 1 0,-18-18 0,18 18-3,-18-18-2,18 17 1,-17-17 8,17 18-7,-18 0 2,18-1 5,-17-17-8,17 18 4,-18-18 4,18 18 5,-18-18-13,18 17 13,-17 1-16,17-1 4,-18 1 0,0-18 2,1 18 1,-1-1 4,18-34 117,0-1-110,0 0 6,0 1-10,0-1 1,0 1-8,18-19 12</inkml:trace>
    </iact:actionData>
  </iact:action>
  <iact:action type="add" startTime="599144">
    <iact:property name="dataType"/>
    <iact:actionData xml:id="d173">
      <inkml:trace xmlns:inkml="http://www.w3.org/2003/InkML" xml:id="stk158" contextRef="#ctx0" brushRef="#br2">15452 11183 0,'-18'0'15,"18"18"6,0-1-5,0 1-8,0 0 4,-18-1-4,18 1-4,0 0 8,0-1 1,0 18-12,0-17 6,-17-18-3,17 18-1,0-1 0,0 1 10,0 0-6,17-18 6,1 0 10,0 0-1,-1 0-15,1 0 5,0 0-4,-1-18 5,1 18-6,0 0-3,-1-18 15,1 18-13,-1-17 9</inkml:trace>
    </iact:actionData>
  </iact:action>
  <iact:action type="add" startTime="600240">
    <iact:property name="dataType"/>
    <iact:actionData xml:id="d174">
      <inkml:trace xmlns:inkml="http://www.w3.org/2003/InkML" xml:id="stk159" contextRef="#ctx0" brushRef="#br2">16087 9648 0,'0'-17'5,"-18"-1"11,18 1 2,0 34 50,0 1-56,18-1-8,-1 1 9,-17 0-10,18-1 1,-18 1 4,18 0-4,-18-1 0,17 1 0,-17 0 5,18-1-5,-18 18 0,0-17 0,17 17 7,-17-17-2,0 0-5,0-1 8,0 1 9,0-36 2,0 1-3,0-1-15,18 0 6,-18 1-3,18 17 2,-18-18-9,17 0 7,1 18 5,0-17-4,-1 17 2,1 0-7,0-18-1,-1 18 1,1 0 9,0 0-9,-1 0-1,1 0 5,-1 0 0,-17 18-3,18-18 12,-18 17-15,0 1 10,-18-18-7,18 18-2,0-1 2,-17 1 7,17 0-9,-18-18 1,18 17 5,-17-17-5,17 18 0,-18-18-1,0 18 5,1-1 1,-1 1-1,0-18 0,1 0-1,-1 18-3,0-18 12,1 0-4,-1 0-4,-17-18 12</inkml:trace>
    </iact:actionData>
  </iact:action>
  <iact:action type="add" startTime="602616">
    <iact:property name="dataType"/>
    <iact:actionData xml:id="d175">
      <inkml:trace xmlns:inkml="http://www.w3.org/2003/InkML" xml:id="stk160" contextRef="#ctx0" brushRef="#br2">19897 8961 0,'0'17'32,"-18"-17"44,18 18-64,-18-18 1,18 17-1,-17-17-8,-1 0 11,18 18-11,-18-18 1,1 0 7,-1 18-9,1-18 1,-1 17 0,0-17 7,1 18-7,-1-18 1,0 18-2,1-1 6,-19-17-6,19 18 1,-1-18 0,-17 18 4,17-1-4,1-17 0,-1 18 0,-17 0 1,17-18 4,18 17-7,-35 1 11,17-18-12,1 17 1,-1-17 2,0 18 1,1 0-1,-1-18 3,0 17-3,1 1 0,-1-18 1,0 18 2,1-1-2,-19 1-2,19 0 2,-1-1-2,1-17 6,-1 18-6,-17-1 2,17 1-2,0-18 1,18 18 4,-35-1-3,17 1-1,1-18 0,-1 18 4,1-1-4,-19-17 1,19 18-2,-1 0 5,0-18-3,1 17-1,-1-17-1,0 18 6,1-1-5,-1 1 6,0-18-9,1 18 3,-1-18 0,1 17 0,-1 1 0,-17 0 5,17-18-6,18 17 0,-18 1 1,1 0 4,-1-18-4,-17 17 0,17 1 0,1-1 8,-1 1-8,0-18 1,1 18 2,-1-1-3,0-17 0,1 18 0,17 0 5,-18-18-6,18 17 1,-18 1 1,1-18 3,-1 18 0,1-1 0,17 1 1,-18-18-5,0 0-1,18 18 6,-17-18-1,17 17-1,-18-17-3,18 18 13,-18-18-10,18 17 50,0 1 30,-17-18 240,17 18-259,-18-1-36,0-17-15,18 18-9,-17-18-1,17 18-2,-18-18 3,18 17-2,-17-17-5,17 18 4,-18-18 3,0 0-5,18 18 2,-17-1-1,-1-17 4,0 18-4,1-1 4,-1 1 0,0 0-4,1-18 0,-1 17 0,0 1 5,1 0-6,-1-18 1,-17 17 0,17 1-1,1 0 7,-1-1-7,0-17 1,1 18 0,-1 0 4,0-1-4,1 1 0,-1-1 0,1 1 5,-1-18-6,0 18 1,1-1 0,-1 1 5,0 0-1,1-1-5,17 1 5,-18 0-3,0-18-1,1 17-1,17 1 5,-18-1-5,0 1 1,1 0 0,-1-18 0,1 17 5,17 1-6,-18 0 1,0-18 0,1 17 4,-19 1-3,36 0-1,-35-1 0,17 1 3,1-1-2,-18-17-2,17 18 1,-17 0 5,17-1-5,0 1-1,-17 0 2,17-1 2,-17-17-3,18 18 9,-1 0-12,-17-1 3,17-17-2,0 18 3,1-1-2,-1 1 6,0-18-5,1 18 0,-1-1 4,1 1-4,-1 0-1,-17-18 2,17 17 3,0 1-5,1-18 2,-1 18-1,18-1 3,-18 1-3,1 0 1,-1-1-2,0-17 6,18 18-5,-17-1 0,-1 1-1,1-18 6,-1 18-5,0-1-1,18 1 2,-17-18 4,-1 18-6,0-1 1,1 1 7,-1 0-7,0-18 1,1 17 0,-1-17 7,1 18-7,-1-1 6,0-17-8,18 18 1,-17-18 0,-1 18 8,0-1-4,18 1 4,-17-18-8,-1 18 5,0-1 6,1-17-3,17 18-7,-18-18-2,0 0 1,18 18 5,-17-18-5,-1 17 3,1-17 2,-1 0-1,18 18-4,-18-18 6,18-18 27,18 18-28,-18-17 10,0-1-4,18 0 2,-18 1-8,0-1 2,17 18-7,-17-18 9,18 1-6,-1-1 12,1 18 25,-36 0-16,1 0-3,17 18-9,-18-18-13,1 17 13,-1 1-7,18 0 3,-18-18-8,1 17-1,17 1 2,-18-18 3,18 18-4,0-1 0,-18-17 0,18 18 4,-17 0-5,-1-18 1,18 17 1,-18-17 3,1 18-4,17-1-1,-18-17 1,18 18 4,-17-18-4,17 18 1,-18-18-1,18 17 4,-18-17 8,36 0 9,0 0-10,-1 0-7,1 0-4,-1 0 8,1 0-9,0 0 1,-1 0 5,1 0-5,0 0 4,-1 0 0,1 0-5,0 0 2,-1 0-1,1 0-1,-1 0 10,1 0-9,0 0 8,-1 0 9,-17-17 63,-17 17-81,-1-18 16</inkml:trace>
    </iact:actionData>
  </iact:action>
  <iact:action type="add" startTime="606572">
    <iact:property name="dataType"/>
    <iact:actionData xml:id="d176">
      <inkml:trace xmlns:inkml="http://www.w3.org/2003/InkML" xml:id="stk161" contextRef="#ctx0" brushRef="#br2">17462 10054 0,'0'-17'31,"-17"17"2,17-18-21,0 0 15,0 1-6,-18 17 3,36 0 44,-18 17-64,0 1 7,0 0-3,0-1 1,0 1-6,0-1 5,17 1-3,-17 0 3,0-1-5,0 1 1,0 0 1,0-1 3,0 1-1,0 0 2,18-1-3,-18 1 0,0-1 2,0 1 0,0 0 4,18-18 8,-36 0 7,18-18-15,0 0-4,18 1 5,-18-1-1,0 1-9,0-1 6,17 18-1,-17-18-5,18 1 6,0 17 3,-18-18-8,17 18 8,1-18-5,0 18 5,-1 0 0,1 0-4,-18 18-3,18-18 6,-18 18-2,0-1 4,-18 1-2,18 0-3,-18-1-4,1 1 9,-1-1-6,0 1 5,1 0 1,-1-18-2,0 0 33</inkml:trace>
    </iact:actionData>
  </iact:action>
  <iact:action type="add" startTime="626128">
    <iact:property name="dataType"/>
    <iact:actionData xml:id="d177">
      <inkml:trace xmlns:inkml="http://www.w3.org/2003/InkML" xml:id="stk162" contextRef="#ctx0" brushRef="#br2">17445 7638 0,'0'-18'54,"-18"18"-47,18-18 20,0 1-4,0-1-3,-17 18-11,17-18 2,0 1-6,-18 17 2,18-18 1,-18 1 1,18-1-5,-17 0 7,17 1-3,-18-1-3,0 0 7,18 1-4,-17 17-4,17-18 4,-18 0-4,0 1 4,1-1 3,-1 18-4,18-18-2,-17 1-4,-1 17 7,0-18-4,1 18 0,-1-17 0,0 17 4,18-18-4,-17 18 0,-1-18 0,0 18 0,-17 0 4,18-17-3,-1-1-2,0 18 2,-17 0 3,17-18-5,1 18 1,-1-17 8,-17 17-8,17-18 4,1 18 0,-1 0-4,0-18 0,1 18 0,-1 0 3,0 0-2,1 0-1,-1 0 15,-35-17-18,35 17 4,1 0 2,-1 0-4,1 0 1,-1 0 0,-17 0 5,17 0-6,0 0 1,1 0 0,-1 0 0,0 0 4,1 0-4,-1 0 0,1 0 0,-1 0 4,0 0-4,1 17 0,-1-17 0,0 0 4,-17 0-4,17 0 5,-17 0-2,17 0-3,1 18 0,-18-18 0,17 0 4,-17 0-4,17 0 1,0 18-1,-17-18 14,0 0-17,17 17 3,-17-17 0,17 0 1,1 0-2,-1 18 5,0-18 0,1 0-4,-1 18 4,0-18 3,1 17-9,-1-17 1,1 18 10,-1-18-9,0 0 0,1 18 0,-1-18 4,-17 17-4,17 1 3,-17-18-2,17 17 2,1-17-3,-1 18 1,0 0-2,1-18 1,-1 17 5,-17-17-5,17 18 17,-17 17-20,17-17 3,0 0-3,1-18 5,-1 17 0,1 1-2,-1 0 1,0-1-2,1-17 5,-1 18-4,0-1 0,1 1 0,-19 0 4,19-18-3,-1 17-2,1 1 1,-1 0 5,0-18-6,1 17 2,-1 1-2,0 0 5,1-18-4,17 17 0,-18-17 0,0 18 5,1-1-1,-1 1 7,0 0 10,36-36 27,0 0-40,-18 1-4,17 17-4,-17-18 0,18 1 9,0-1-10,-18 0 1,0 1 4,17 17-4,-17-18 1,18 0-2,0 1 5,-18-1 5,17 18-11,-34 0 20,-1 0-3,18 18-7,-18-18-8,1 17 12,17 1-1,0 0-7,-18-18-3,36 0 3,-18 17-5,0 1 14,17 0-13,1-1 12,0-17-9,-18 18-2,17-18 3,1 0 0,0 0-4,70-53 15</inkml:trace>
    </iact:actionData>
  </iact:action>
  <iact:action type="add" startTime="627762">
    <iact:property name="dataType"/>
    <iact:actionData xml:id="d178">
      <inkml:trace xmlns:inkml="http://www.w3.org/2003/InkML" xml:id="stk163" contextRef="#ctx0" brushRef="#br2">16281 6738 0,'0'-18'13,"0"1"23,0-1-4,-18 18-15,18-17-14,0-1 5,0 0 9,-18 18-14,1-17 13,-1 17 0,0 0-8,1 0 5,-1 0-6,18 17 1,-17-17-4,-1 0 0,0 18 9,1-18-10,17 18 1,-18-1 0,0 1 8,1-1-8,-1 1 0,18 0 9,-18-1-9,18 1 3,0 0 5,18-18-8,-18 17 4,18-17 0,-1 0-3,1 0 7,0 0-9,-1 0 2,1 0-2,0-17 1,-1 17 4,1-18-4,-1 18 0,1-18 0,0 1 4,-1 17-4,1-18 0,0 0 0,-18 1 4,17 17-4,-17-18 1,18 18-2,0-17 13,-36 17 13,18 17-21,-18-17 0,18 18-4,-17-1 9,17 1-10,0 0 9,0-1-8,0 1 0,0 0 7,17-1-3,-17 1 3,18-18-5,0 0 1,-1 0-2,1 0 3</inkml:trace>
    </iact:actionData>
  </iact:action>
  <iact:action type="add" startTime="629286">
    <iact:property name="dataType"/>
    <iact:actionData xml:id="d179">
      <inkml:trace xmlns:inkml="http://www.w3.org/2003/InkML" xml:id="stk164" contextRef="#ctx0" brushRef="#br2">20197 7514 0,'-18'0'14,"18"-17"4,0-1-4,0 0 10,-18 18-8,18-17-13,0-1 13,0 0-8,-17 18 5,17-17-8,0-1 3,-18 0 3,18 1-3,-18-1 4,18 0-8,-17 1 4,17-1 4,0 1-8,0-1 1,-18 0 6,18 1-7,0-1 0,-18 0 8,18 1-8,0-1 0,-17 18 0,17-18 5,0 1-5,-18 17 6,18-18-9,-18 1 0,18-1 5,-17 18-1,17-18-1,-18 1-1,1-1 10,-1 0-6,18 1 1,-18 17-4,18-18 0,-17 18 0,17-18 5,-18 1-5,18-1-1,-18 1 7,1-1 0,17 0-5,-18 18 0,18-17 2,-18-1-3,1 18 1,17-18-2,-18 1 5,1-1 1,-1 0 2,18 1-6,-18 17 3,18-18-7,-17 18 0,-1-17 8,18-1-5,-18 18 0,18-18 0,-17 18 4,-1-17-4,0-1 5,1 0-1,-1 18-5,18-17 1,-17-1 4,-1 18-3,0-18-2,1 1 2,-1-1 6,0 18-7,1-18 0,-1 1 4,0-1 0,1 18 1,-1-17-6,1-1 1,-1 18 0,0-18 4,1 18-4,17-17 1,-18 17 3,0-18-1,1 18-6,-1 0 3,18-18 4,-18 18-6,1-17 2,-1 17 5,0-18-1,1 18-4,-1-18 4,1 18-4,-1 0-1,0-17 1,1 17 4,-1-18-2,0 18-3,18-17 1,-17 17 3,-1 0-2,0-18 2,1 18-3,-1 0 5,1-18-5,-1 18 4,0-17 1,1 17-7,-1 0 2,0-18 2,1 18 2,-1 0-4,0-18 5,1 18-8,-1 0 4,0 0-2,1-17 2,-1 17 0,1-18 3,-1 18-5,-17 0 2,17 0-1,18-18 4,-18 18-4,1 0 0,-1-17-2,0 17 6,1 0-3,-1-18-2,1 18 5,-1 0-4,-17-18 0,17 18 0,18-17 4,-35 17-3,17-18 2,0 18 1,1-17-3,-1 17-1,1 0 0,-19-18 3,19 18-3,-1 0 0,0-18 1,1 18 7,-1-17-11,0 17 4,1 0 1,-1-18-3,-17 18 2,17 0-1,1-18 5,-1 18-7,-17-17 7,17 17 0,0 0-6,-17-18 1,17 18 5,1 0-6,-1-18 1,-17 18 0,17 0 4,1 0-5,-1 0 1,0-17 4,1 17-4,-19 0 0,19 0 0,-1 0 5,1-18-6,-1 18 1,0 0 4,1 0-4,-1 0 0,0 0 0,1 0 4,-1 0 1,0 0-8,1 0 6,-1 0-3,0 0 0,1 0-1,-1 0 5,1 0-4,-1 0 0,0 0 4,1 0-4,-1 0 1,0 0-2,1 0 5,-1 0-4,0 0 1,1 18 3,-18-18-3,17 0-2,-17 0 1,17 0 3,0 0-3,1 17 0,-19-17 4,19 0-4,-1 0 0,-17 0 0,17 0 5,1 0-6,-19 18 1,19-18 4,-1 0-2,0 0 3,1 0-8,-1 18 4,-17-18-1,17 0 0,1 0 4,-1 17-3,-17-17-1,17 18 4,0-18-4,1 0-1,-1 18 1,0-18 5,1 0-6,-1 0 1,1 17 0,-1-17 4,0 18-4,1-18 0,-1 18 0,0-18 4,1 17-4,-1-17-1,-17 18 1,17-18 5,-17 17-6,17 1 2,-17-18-1,17 18 4,-17-18-4,17 17 0,1-17-1,-19 18 6,19-18-1,-1 0-7,-17 18 1,17-18 7,1 17-6,-1-17 1,0 18 4,1-18-4,-1 18 0,0-18 0,1 17 0,-1-17 5,1 18-6,-1 0 2,0-18-1,1 17 4,-1-17-5,0 18 1,1-1 6,-1 1-4,0-18-2,1 18 4,-1-18 0,1 17 0,-1 1 0,0-18-4,18 18 4,-17-18-4,-1 17 0,0 1 0,1-18 7,17 18-9,-18-18 2,18 17 0,-18-17 3,1 18-3,-1-18 0,18 17 1,-17 1 2,-1 0 1,0-1-4,1 1 8,-1 0-8,0-1 9,1 1-10,17 0 2,-18-18-2,18 17 5,-18 1-4,1 0 0,-1-18 1,0 17 2,18 1-3,-17-18 1,-1 17-2,1 1 1,-1 0 4,0-18-4,18 17 0,-17 1 1,-1 0 3,0-1 0,1-17-5,17 18 5,0 0-3,-18-18-2,0 17 1,1 1 6,-1-1-4,1 1 6,17 0-7,-18-18-2,0 17 2,18 1 3,-17-18-5,17 18 2,-18-18-2,0 17 6,18 1-5,-17-18 0,17 18 4,0-1-4,-18-17 0,0 18 0,18-1 4,-17-17-4,17 18 0,-18 0 0,18-1 8,-18 1-9,18 0 10,-17-18-10,17 17 1,-18 1 9,1 0-6,-1-1 2,18 1 3,-18-18-8,18 17 0,-17-17 4,17 18-4,-18 0 4,18-1 3,-18 1-3,1 0 0,-1-1 5,0 1-6,18 0 6,-17-18-5,17 17-4,0-34 123,0-1-113,0 0-2,0 1-4,17 17-4,-17-18 3,0 0-3,0 1 0,18-1 6,-18 0-4,0 1 2,0-1 0,0 1 12,0 34 19,-18-17 1,18 18-32,0-1 8,-17-17 0,17 18-15,0 0 4,0-1 3,0 1-5,-18 0 5,18-1 0,0 1-4,0 0 0,0-1 4,-17-17-4,17 18 0,0 0 0,-18-1 0,18 1 12,18-36 36,-1 18-36,-17-17-12,18 17 0,-1-18 9,1 0-5,0 18-2,-1-17-1,36-36 12</inkml:trace>
    </iact:actionData>
  </iact:action>
  <iact:action type="add" startTime="632757">
    <iact:property name="dataType"/>
    <iact:actionData xml:id="d180">
      <inkml:trace xmlns:inkml="http://www.w3.org/2003/InkML" xml:id="stk165" contextRef="#ctx0" brushRef="#br2">17886 5503 0,'17'-17'14,"-17"-1"30,0 0-28,0 1 4,0-1-7,-17 18-10,17-17 1,0-1 9,-18 18-10,18-18 1,0 1 9,-17 17-10,17-18 9,-18 18-11,0 0 6,1-18-2,-1 18 6,0 18-2,1-18 2,-1 0-7,0 18 5,1-1-2,-1-17-3,1 18 5,-1 0-1,0-1-1,18 1-3,-17-18 0,17 17 1,0 1 2,-18 0-3,18-1 4,0 1 0,0 0 0,0-1-4,0 1 8,18 0-4,-18-1 2,17-17-3,1 18 5,0-36-3,-1 18-2,1 0-3,-1 0 0,1-17 1,0 17 2,-1-18-3,1 18-1,0-18 2,17 1 3,-17 17-4,-1-18 1,-17 0-2,18 18 5,-1-17-4,1-1 4,-18 0 4,18 18-7,-18-17 6,-18 34 28,18 1-26,-18 0-2,18-1-3,-17 1 4,17 0-8,0-1 9,0 1-9,17-18 0,-17 18 0,18-1 7,0-17-2,-1 18-2,1-18 3,0 0 8</inkml:trace>
    </iact:actionData>
  </iact:action>
  <iact:action type="add" startTime="636525">
    <iact:property name="dataType"/>
    <iact:actionData xml:id="d181">
      <inkml:trace xmlns:inkml="http://www.w3.org/2003/InkML" xml:id="stk166" contextRef="#ctx0" brushRef="#br2">14570 12894 0,'-18'0'7,"0"0"17,1 0 4,-1 0-5,1 0-6,-1 0-4,0 0-3,1 0-2,17 18 1,-18-18-6,0 0 6,18 17-2,-17-17-3,-1 18 13,0-18-13,18 18 11,-35-1-14,35 1 3,-17-18-1,17 18 1,-18-18 4,0 17-4,18 1 0,-17-1 0,-1 1 8,18 0-8,-18-1 0,18 1 5,-17 0-5,17-1 0,0 1 3,-18 0-3,18-1 1,0 1-1,0-1-1,0 1 5,-18 0-4,18-1 1,0 19-1,0-19 4,18 1-4,-18 0 0,0-1-1,0 18 5,0-17-3,0 0-1,18-1 0,-18 1 3,17 0-3,-17-1 2,18 1 4,-18 0-9,18-18 5,-18 17-4,17 1 2,1-18 3,-18 17-2,18 1-2,-1-18 2,1 0 3,-1 18-5,1-18 1,0 17 1,-1-17 7,19 0-7,-19 18-3,1-18 2,0 0 5,-1 0-6,1 0 1,-1 0 0,1 0 0,17 0 4,-17-18 0,0 18-4,17 0 0,-17-17 4,-1-1-2,1 18-2,-1-18 5,1 1-7,0-1 2,-1 1 0,1-1-1,0 18 2,-1-35 3,1 35-4,0-18-1,-1 0 1,1 1 5,-1-1-5,1 0 0,-18 1 0,18-1 5,-1 18-5,1-17-1,-18-1 0,18 0 7,-18 1-7,0-1 1,0 0 0,17 1 4,-17-1 0,0 0-4,0 1 4,0-1 0,0 1-4,0-1 4,0 0 0,-17 1-4,17-1 5,0 0-1,0 1-5,0-1 10,-18 18-10,18-18 1,0 1 7,-18 17-7,18-18 8,-17 18-1,17-17-1,-18 17 10,18 17 4,-18-17-20,18 18 8,-17-1 1,17 1 3,0 0-5,0-1 4,0 1-6,0 0 6,0-1 2,17-17-13,-17 18 8,18-36 16,-18 1-16,0-1-4,18 18-4,-18-18 0,0 1 8,17-1-7,-17 0 5,0 1-9,0-1 7,18 1-4,-18-1 5,0 0 9,0 36-5,18-18-6,-18 18 5,17-18 1,-17 17-9,18 1 0,0-1 9,-1-17-10,1 18 1,0-18 4,34 53 8</inkml:trace>
    </iact:actionData>
  </iact:action>
  <iact:action type="add" startTime="638109">
    <iact:property name="dataType"/>
    <iact:actionData xml:id="d182">
      <inkml:trace xmlns:inkml="http://www.w3.org/2003/InkML" xml:id="stk167" contextRef="#ctx0" brushRef="#br2">14393 14235 0,'0'0'1,"0"-18"-1,0 0 12,0 1-3,0-1 7,0 0-12,-17 18 0,17-17 4,0-1 4,-18 18-8,18-18 5,-18 18-4,1 0 2,-1 0 4,18-17-4,-17 17-6,-1 17 6,0-17 1,1 0 5,-1 0-6,18 18-1,-18 0 4,1-1-2,17 1 1,0 0-5,-18-18-1,18 17 1,0 1 4,0 0-4,0-1 4,0 1 1,18-18-6,-18 18 1,0-1 1,17-17-2,1 18 9,0-18-4,-1 0 6,1 0-7,-18-18 1,18 18-4,-18-17 0,17-1 0,1 0 8,-18 1-7,17-1-2,-17 0 1,18 1 4,-18-1 1,0 0-6,18 18 9,-18-17-8,0 34 20,0 1-8,17-18-11,-17 18-2,18-18 9,-18 17-8,18 1 4,-18 0 4,17-18-4,1 17 4,0-17-4,-1 0 4,1 0 5</inkml:trace>
    </iact:actionData>
  </iact:action>
  <iact:action type="add" startTime="638746">
    <iact:property name="dataType"/>
    <iact:actionData xml:id="d183">
      <inkml:trace xmlns:inkml="http://www.w3.org/2003/InkML" xml:id="stk168" contextRef="#ctx0" brushRef="#br2">14658 14164 0,'0'18'6,"-18"-18"-2,1 0 28,17-18 4,17 0-12,1 18-4,-18 18-16,18-18 13,-18 18-6,17-18-7,-17 17 12,0 1-9,0 0 2,-17 17 15</inkml:trace>
    </iact:actionData>
  </iact:action>
  <iact:action type="add" startTime="639110">
    <iact:property name="dataType"/>
    <iact:actionData xml:id="d184">
      <inkml:trace xmlns:inkml="http://www.w3.org/2003/InkML" xml:id="stk169" contextRef="#ctx0" brushRef="#br2">14711 13899 0,'0'-17'2,"17"17"21,-17 17-7,18-17-8,-18 18-3,18 0 7,-18-1-9,0 1 2,17 0-1,-17-1 4,0 1-5,0 0 2,18-1-2,-18 1 6,0-1-5,0 1 4,0 0-4,0-1 5,0 1-2,0-36 29,0 1-28,0-1 0,0 0 0,0 1-4,0-1 4,18 18-4,-18-17 4,17-1 0,1 18 5,0 0-5,-1 0-1,1 0 5,-1 0-3,-17 18-3,18-1 3,-18 1 3,0-1-9,-18 1 5,18 0 0,-17-1 0,17 1-4,-18-18 6,1 18-6,-1-1 3,0-17 4,1 0-7,-1 0 5,18-17-6,0-1 14,18-17 3</inkml:trace>
    </iact:actionData>
  </iact:action>
  <iact:action type="add" startTime="639687">
    <iact:property name="dataType"/>
    <iact:actionData xml:id="d185">
      <inkml:trace xmlns:inkml="http://www.w3.org/2003/InkML" xml:id="stk170" contextRef="#ctx0" brushRef="#br2">15081 14111 0,'0'18'14,"-17"-18"38,17-18-38,0 0 8,17 1 5,-17 34-7,18-17-16,0 0 11,-18 18-10,0 0 2,0-1 2,0 1 3,0 0 3,-18 17-14,-17 0 19</inkml:trace>
    </iact:actionData>
  </iact:action>
  <iact:action type="add" startTime="640121">
    <iact:property name="dataType"/>
    <iact:actionData xml:id="d186">
      <inkml:trace xmlns:inkml="http://www.w3.org/2003/InkML" xml:id="stk171" contextRef="#ctx0" brushRef="#br2">15399 13864 0,'-18'0'4,"18"-17"1,-18 17 9,1 0 18,-1 17-17,1 1-5,17-1 1,-18 1-6,18 0 3,0-1-7,-18 1 4,18 0-1,0-1 1,0 1-1,18 0-1,-18-1 5,0 1-4,0-1 0,18 1 0,-18 0 4,17-18-4,1 17 1,-1-17 3,1 0-1,0-17-2,-1 17-2,1 0 2,-18-18 3,18 18-5,-1-18 2,1 18 3</inkml:trace>
    </iact:actionData>
  </iact:action>
  <iact:action type="add" startTime="644620">
    <iact:property name="dataType"/>
    <iact:actionData xml:id="d187">
      <inkml:trace xmlns:inkml="http://www.w3.org/2003/InkML" xml:id="stk172" contextRef="#ctx0" brushRef="#br2">17798 10054 0,'0'18'253,"-18"-18"-205,18 17-44,-18-17 15,18 18-2,-17-18 26,17-18-3,17 18-32,-17-17 0,0-1 20,18 18-24,-18-17 16,18 17-11,-1 17 6,1 1 5,0-1 0,-18 1-9,0 0-2,0-1 4,0 1-11,0 0 11,0-1-9,0 1 4,-18 0 8,0-1 9</inkml:trace>
    </iact:actionData>
  </iact:action>
  <iact:action type="add" startTime="645644">
    <iact:property name="dataType"/>
    <iact:actionData xml:id="d188">
      <inkml:trace xmlns:inkml="http://www.w3.org/2003/InkML" xml:id="stk173" contextRef="#ctx0" brushRef="#br2">18009 9719 0,'0'-18'23,"0"36"14,-17 0-25,17-1 0,-18 1-6,18 0 4,-18-1-5,18 1-1,0-1-1,0 1 5,0 0-5,0-1 2,0 1-2,0 0 6,0-1-5,0 1 1,18-18-1,0 18 8,-1-18-5,1-18-3,0 18 5,-1 0-6,1-18 1,0 1 0,-1-1 0,1 18 4,-1-18-3,1 18-2,-18-17 9,18 17-8,-36 0 16,18 17-16,-18 19 16</inkml:trace>
    </iact:actionData>
  </iact:action>
  <iact:action type="add" startTime="661464">
    <iact:property name="dataType"/>
    <iact:actionData xml:id="d189">
      <inkml:trace xmlns:inkml="http://www.w3.org/2003/InkML" xml:id="stk174" contextRef="#ctx0" brushRef="#br2">11430 8908 0,'0'17'50,"-18"-17"23,18-17-49,-17 17 35,-1 0-44,0 0 1,1 0-4,-1-18 1,1 18-1,-1 0 0,18-18 1,-18 18-10,1-17 14,-1 17-6,18-18-8,-18 18 9,18-18-8,-17 18 0,17-17 12,-18 17-12,0-18 12,1 18 0,17-17-8,-18 17 5,18-18-10,0 0 13,-18 18-2,18-17-8,0-1 19,-17 18-18,17-18 1,0 1 4,0-1 10,0 0-4,0 1-10,0-1 8,-18 18-12,36 0 4,-36-18 0,18 1 0,0-1 8,0 1 2,0-1 1,0 0-6,0 1 1,0-1 11,0 0-9,0 1 4,0-1-1,0 0-2,0 1 2,0-1 2,0 1-5,18 17-12,-18-18 4,0 0 0,0 1 8,17-1-12,-17 0 16,0 1 1,0-1-10,0 0 9,0 1 13,0-1-6,18 18-23,-18-17 5,0-1 10,18 0 1,-18 1-16,0-1 8,17 0-4,-17 1 4,0-1-8,18 18 4,-18-18 1,0 1-2,18 17-3,-18-18 1,0 1 6,17-1 6,1 0-2,-18 1 1,18 17-12,-1 0 9,-17-18-9,18 18 0,0-18 7,-1 1 1,1 17 0,-1-18-4,1 18 8,-18-18-12,18 18 5,-18-17-1,17 17 8,1-18 22,0 18-20,-1 0-7,1-18-4,0 18 5,-1 0-4,1 0 0,-1 0 5,-17-17-9,18 17 0,0 0 8,-1 0-4,1 0 8,0 0 1,-1 0-2,1 0-8,0 0 9,-1 0-8,1 0-4,0 0 8,-1 0-8,1 0 8,-1 0-8,1 0 0,0 0 0,-1 0 8,1 0-8,-18 17 0,18-17 0,-1 0 4,1 0 0,0 0 2,-1 0 1,-17 18-6,18-18-3,-1 0 14,1 0-3,0 0-1,-1 18 0,1-18 0,0 0-1,-1 0 2,1 17 3,0-17 3,-18 18-3,17-18-12,1 0 17,-18 18-17,17-18 3,1 17 9,0 1 1,-1-18-10,1 0 10,-18 18-10,18-18 10,-18 17-9,17-17 4,-17 18-4,18-18-4,0 0 16,-18 18-16,0-1 17,17-17-6,-17 18-11,0-1 8,18 1 1,-18 0 2,17-1-6,-17 1 6,0 0-6,0-1 6,0 1-11,0 0 9,0-1-1,0 1-5,0-1 2,0 1-1,0 0 0,0-1 0,0 1 3,-17-18-8,34 18 1,-34-18 0,17 17 4,0 1 0,0 0 0,0-1 0,0 1 4,0-1 1,0 1-5,0 0-5,0-1 10,-18 1 3,18 0-12,-17-18 3,17 17-3,0 1 9,-18 0-2,0-1-7,18 1 6,-17-18-7,17 17 1,0 1 4,-18 0 0,18-1 0,0 1 4,-18-18-8,18 18 0,0-1 11,-17 1-10,17 0 3,-18-18 1,18 17-6,-18-17 5,18 18-5,-17 0 11,-1-1-7,1 1 2,-1-1 3,0-17-10,1 18 11,-1-18-5,0 18-4,1-18 8,-1 17-4,0-17 0,18 18 0,-17-18-5,-1 0 2,1 0 6,-1 18-7,0-18 5,1 0 3,-1 0-5,18 17-3,-18-17 5,1 0-2,-1 0 10,0 18-10,1-18-3,-1 0 4,1 0-4,-1 0 4,0 18 5,1-18-6,-1 0 6,0 0-6,1 0 10,-1 0-8,0 0 5,1 0-10,-1 0 12,0 0-8,1 0 5,-1 0-1,1 0 0,-1 0 0,18-18 0,-18 18-8,18 18 0,0-36 4,-17 18-4,17 18 0,0-36-1,-18 0 31</inkml:trace>
    </iact:actionData>
  </iact:action>
  <iact:action type="add" startTime="664818">
    <iact:property name="dataType"/>
    <iact:actionData xml:id="d190">
      <inkml:trace xmlns:inkml="http://www.w3.org/2003/InkML" xml:id="stk175" contextRef="#ctx0" brushRef="#br2">10283 8308 0,'0'0'0,"-17"0"5,-1 0 8,1 0 7,34 0 56,1 0-64,-1 0 2,1 0-11,0 18 4,-1-18 4,1 0-10,0 17 9,-1-17-5,19 0-1,-19 0 0,1 0 2,0 0-4,-1 18 9,18-18-8,-17 0 0,0 0 0,-1 17 7,19-17-8,-19 0 3,1 0-1,0 18 3,17-18-3,-18 0 0,1 0 0,0 18 4,-1-18-3,1 0 3,0 0-5,-1 0 9,1 0 4,-18-18 9,-18 18-17,18-18 4,-17 18-8,17-17 15,-18 17-15,18-18 12,-18 18-12,18-17 16,-17 17-16,-1-18 8,0 18-3,1 0-1,-1-18 0,1 18 0,-1 0 5,18-17-10,-18 17 13,18-18-12,0 36 39,18-18-35,0 17 5,-1-17-2,1 0-7,-1 18 8,1-18-8,0 0 0,-18 18 0,17-18 1,1 17 2,0-17-3,-1 0 0,1 0 0,0 18 4,-1-18-4,1 0 1,-1 0-2,19 0 9,-19 17-4,1-17-4,-36 0 36,18 18-32,-17-18-4,-1 0 0,0 18 0,-17-18 0,18 0 4,-1 0-4,0 17 0,1-17 0,-1 18 8,0 0-8,1-1 4,-1-17 0,0 18-4,1-18 0,17 18 0,-18-18 4,1 17-4,-1 1 12,0-18-3</inkml:trace>
    </iact:actionData>
  </iact:action>
  <iact:action type="add" startTime="667242">
    <iact:property name="dataType"/>
    <iact:actionData xml:id="d191">
      <inkml:trace xmlns:inkml="http://www.w3.org/2003/InkML" xml:id="stk176" contextRef="#ctx0" brushRef="#br2">829 6720 0,'-18'0'16,"1"0"16,34 18 12,1-18-28,0 0-8,-1 0-4,1 18 4,17-18-4,-17 0 0,17 0 0,0 0 0,-17 0 4,17 0-3,1 0-2,-1 0 3,-17 17 0,17-17-2,0 0 2,0 0-3,-17 0 1,17 18 4,-17-18-5,17 0 1,0 0 1,-17 0-2,0 0 5,17 0-2,-17 0 1,-1 0-4,1 0 5,0 0-3,-1 0 3,-34 0 31,-1 0-27,18-18-3,-18 18-2,1-17 2,-1 17 2,18-18-2,-18 18 2,18-18-7,-17 18 0,-1-17 0,0 17 8,18-18-8,-17 18 0,17-17 8,-18 17-4,18-18-4,18 18 48,-1 18-40,1-18 0,-18 17-8,18-17 0,-1 0 0,1 18 0,0-18 8,-1 0-8,1 17 0,0-17 0,-1 0 5,1 18-5,0-18-1,-1 0 1,1 0 0,-1 0 8,-17 18 20,-17-18-20,-1 17-4,1-17-3,17 18-2,-18-18 5,0 18-4,1-18 0,-1 17 0,0-17 1,1 18 3,-1 0 0,0-1 0,1-17 0,-1 18-4,18-1 0,-18-17-1,1 18 10,-1-18-6,18 18-3,18-18 50,-18-18-40</inkml:trace>
    </iact:actionData>
  </iact:action>
  <iact:action type="add" startTime="789328">
    <iact:property name="dataType"/>
    <iact:actionData xml:id="d192">
      <inkml:trace xmlns:inkml="http://www.w3.org/2003/InkML" xml:id="stk177" contextRef="#ctx0" brushRef="#br2">32791 13088 0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algn="r" rtl="1">
              <a:lnSpc>
                <a:spcPct val="150000"/>
              </a:lnSpc>
              <a:defRPr>
                <a:cs typeface="B Yekan" panose="00000400000000000000" pitchFamily="2" charset="-78"/>
              </a:defRPr>
            </a:lvl1pPr>
            <a:lvl2pPr algn="r" rtl="1">
              <a:lnSpc>
                <a:spcPct val="150000"/>
              </a:lnSpc>
              <a:defRPr>
                <a:cs typeface="B Yekan" panose="00000400000000000000" pitchFamily="2" charset="-78"/>
              </a:defRPr>
            </a:lvl2pPr>
            <a:lvl3pPr algn="r" rtl="1">
              <a:lnSpc>
                <a:spcPct val="150000"/>
              </a:lnSpc>
              <a:defRPr>
                <a:cs typeface="B Yekan" panose="00000400000000000000" pitchFamily="2" charset="-78"/>
              </a:defRPr>
            </a:lvl3pPr>
            <a:lvl4pPr algn="r" rtl="1">
              <a:lnSpc>
                <a:spcPct val="150000"/>
              </a:lnSpc>
              <a:defRPr>
                <a:cs typeface="B Yekan" panose="00000400000000000000" pitchFamily="2" charset="-78"/>
              </a:defRPr>
            </a:lvl4pPr>
            <a:lvl5pPr algn="r" rtl="1">
              <a:lnSpc>
                <a:spcPct val="150000"/>
              </a:lnSpc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ghighatdoost@shahed.ac.i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ref.shahed.ac.ir/haghighatdoos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0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customXml" Target="../ink/ink1.xml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7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9.png"/><Relationship Id="rId5" Type="http://schemas.openxmlformats.org/officeDocument/2006/relationships/image" Target="../media/image15.png"/><Relationship Id="rId10" Type="http://schemas.openxmlformats.org/officeDocument/2006/relationships/image" Target="../media/image68.png"/><Relationship Id="rId4" Type="http://schemas.openxmlformats.org/officeDocument/2006/relationships/image" Target="../media/image1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png"/><Relationship Id="rId7" Type="http://schemas.openxmlformats.org/officeDocument/2006/relationships/image" Target="../media/image47.png"/><Relationship Id="rId12" Type="http://schemas.openxmlformats.org/officeDocument/2006/relationships/image" Target="../media/image680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0.png"/><Relationship Id="rId20" Type="http://schemas.openxmlformats.org/officeDocument/2006/relationships/image" Target="../media/image74.png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78.png"/><Relationship Id="rId5" Type="http://schemas.openxmlformats.org/officeDocument/2006/relationships/image" Target="../media/image681.png"/><Relationship Id="rId15" Type="http://schemas.openxmlformats.org/officeDocument/2006/relationships/image" Target="../media/image55.png"/><Relationship Id="rId23" Type="http://schemas.openxmlformats.org/officeDocument/2006/relationships/image" Target="../media/image77.png"/><Relationship Id="rId10" Type="http://schemas.openxmlformats.org/officeDocument/2006/relationships/image" Target="../media/image50.png"/><Relationship Id="rId19" Type="http://schemas.openxmlformats.org/officeDocument/2006/relationships/image" Target="../media/image73.png"/><Relationship Id="rId9" Type="http://schemas.openxmlformats.org/officeDocument/2006/relationships/image" Target="../media/image49.png"/><Relationship Id="rId14" Type="http://schemas.openxmlformats.org/officeDocument/2006/relationships/image" Target="../media/image690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0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5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0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png"/><Relationship Id="rId1" Type="http://schemas.openxmlformats.org/officeDocument/2006/relationships/tags" Target="../tags/tag1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106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png"/><Relationship Id="rId1" Type="http://schemas.openxmlformats.org/officeDocument/2006/relationships/tags" Target="../tags/tag14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0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tags" Target="../tags/tag1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3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5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18" Type="http://schemas.openxmlformats.org/officeDocument/2006/relationships/image" Target="../media/image155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7" Type="http://schemas.openxmlformats.org/officeDocument/2006/relationships/image" Target="../media/image160.png"/><Relationship Id="rId16" Type="http://schemas.openxmlformats.org/officeDocument/2006/relationships/image" Target="../media/image159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8.png"/><Relationship Id="rId10" Type="http://schemas.openxmlformats.org/officeDocument/2006/relationships/image" Target="../media/image147.png"/><Relationship Id="rId19" Type="http://schemas.openxmlformats.org/officeDocument/2006/relationships/image" Target="../media/image161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4" Type="http://schemas.openxmlformats.org/officeDocument/2006/relationships/image" Target="../media/image138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4" Type="http://schemas.openxmlformats.org/officeDocument/2006/relationships/image" Target="../media/image138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75.png"/><Relationship Id="rId5" Type="http://schemas.openxmlformats.org/officeDocument/2006/relationships/image" Target="../media/image1520.png"/><Relationship Id="rId10" Type="http://schemas.openxmlformats.org/officeDocument/2006/relationships/image" Target="../media/image174.png"/><Relationship Id="rId4" Type="http://schemas.openxmlformats.org/officeDocument/2006/relationships/image" Target="../media/image1480.png"/><Relationship Id="rId9" Type="http://schemas.openxmlformats.org/officeDocument/2006/relationships/image" Target="../media/image1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75.png"/><Relationship Id="rId18" Type="http://schemas.openxmlformats.org/officeDocument/2006/relationships/image" Target="../media/image181.png"/><Relationship Id="rId7" Type="http://schemas.openxmlformats.org/officeDocument/2006/relationships/image" Target="../media/image1520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png"/><Relationship Id="rId1" Type="http://schemas.openxmlformats.org/officeDocument/2006/relationships/tags" Target="../tags/tag16.xml"/><Relationship Id="rId6" Type="http://schemas.openxmlformats.org/officeDocument/2006/relationships/image" Target="../media/image1480.png"/><Relationship Id="rId11" Type="http://schemas.openxmlformats.org/officeDocument/2006/relationships/image" Target="../media/image173.png"/><Relationship Id="rId5" Type="http://schemas.openxmlformats.org/officeDocument/2006/relationships/image" Target="../media/image1070.png"/><Relationship Id="rId15" Type="http://schemas.openxmlformats.org/officeDocument/2006/relationships/image" Target="../media/image153.png"/><Relationship Id="rId10" Type="http://schemas.openxmlformats.org/officeDocument/2006/relationships/image" Target="../media/image172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9.png"/><Relationship Id="rId21" Type="http://schemas.openxmlformats.org/officeDocument/2006/relationships/image" Target="../media/image186.png"/><Relationship Id="rId7" Type="http://schemas.openxmlformats.org/officeDocument/2006/relationships/image" Target="../media/image156.png"/><Relationship Id="rId12" Type="http://schemas.openxmlformats.org/officeDocument/2006/relationships/image" Target="../media/image175.png"/><Relationship Id="rId17" Type="http://schemas.openxmlformats.org/officeDocument/2006/relationships/image" Target="../media/image184.png"/><Relationship Id="rId25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2.png"/><Relationship Id="rId20" Type="http://schemas.openxmlformats.org/officeDocument/2006/relationships/image" Target="../media/image192.png"/><Relationship Id="rId1" Type="http://schemas.openxmlformats.org/officeDocument/2006/relationships/tags" Target="../tags/tag17.xml"/><Relationship Id="rId6" Type="http://schemas.openxmlformats.org/officeDocument/2006/relationships/image" Target="../media/image1520.png"/><Relationship Id="rId11" Type="http://schemas.openxmlformats.org/officeDocument/2006/relationships/image" Target="../media/image174.png"/><Relationship Id="rId24" Type="http://schemas.openxmlformats.org/officeDocument/2006/relationships/image" Target="../media/image190.png"/><Relationship Id="rId5" Type="http://schemas.openxmlformats.org/officeDocument/2006/relationships/image" Target="../media/image148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10" Type="http://schemas.openxmlformats.org/officeDocument/2006/relationships/image" Target="../media/image173.png"/><Relationship Id="rId19" Type="http://schemas.openxmlformats.org/officeDocument/2006/relationships/image" Target="../media/image185.png"/><Relationship Id="rId9" Type="http://schemas.openxmlformats.org/officeDocument/2006/relationships/image" Target="../media/image172.png"/><Relationship Id="rId14" Type="http://schemas.openxmlformats.org/officeDocument/2006/relationships/image" Target="../media/image183.png"/><Relationship Id="rId22" Type="http://schemas.openxmlformats.org/officeDocument/2006/relationships/image" Target="../media/image1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7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93.png"/><Relationship Id="rId5" Type="http://schemas.openxmlformats.org/officeDocument/2006/relationships/image" Target="../media/image15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9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93.png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9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.emf"/><Relationship Id="rId5" Type="http://schemas.openxmlformats.org/officeDocument/2006/relationships/image" Target="../media/image19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microsoft.com/office/2011/relationships/inkAction" Target="../ink/inkAction1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microsoft.com/office/2011/relationships/inkAction" Target="../ink/inkAction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29"/>
            <a:ext cx="4071661" cy="24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3">
                    <a:lumMod val="50000"/>
                  </a:schemeClr>
                </a:solidFill>
              </a:rPr>
              <a:t>فصل دوم: ماشين هاي متناهي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79705" y="4124548"/>
            <a:ext cx="8637072" cy="1870178"/>
          </a:xfrm>
        </p:spPr>
        <p:txBody>
          <a:bodyPr>
            <a:normAutofit/>
          </a:bodyPr>
          <a:lstStyle/>
          <a:p>
            <a:r>
              <a:rPr lang="fa-IR" cap="none" dirty="0">
                <a:cs typeface="B Yekan" panose="00000400000000000000" pitchFamily="2" charset="-78"/>
              </a:rPr>
              <a:t>وحید حقیقت دوست</a:t>
            </a:r>
            <a:endParaRPr lang="en-US" cap="none" dirty="0">
              <a:cs typeface="B Yekan" panose="00000400000000000000" pitchFamily="2" charset="-78"/>
            </a:endParaRPr>
          </a:p>
          <a:p>
            <a:r>
              <a:rPr lang="en-US" cap="none" dirty="0">
                <a:cs typeface="B Yekan" panose="00000400000000000000" pitchFamily="2" charset="-78"/>
                <a:hlinkClick r:id="rId3"/>
              </a:rPr>
              <a:t>haghighatdoost@shahed.ac.ir</a:t>
            </a:r>
            <a:r>
              <a:rPr lang="en-US" cap="none" dirty="0">
                <a:cs typeface="B Yekan" panose="00000400000000000000" pitchFamily="2" charset="-78"/>
              </a:rPr>
              <a:t> </a:t>
            </a:r>
          </a:p>
          <a:p>
            <a:r>
              <a:rPr lang="en-US" cap="none" dirty="0">
                <a:cs typeface="B Yekan" panose="00000400000000000000" pitchFamily="2" charset="-78"/>
                <a:hlinkClick r:id="rId4"/>
              </a:rPr>
              <a:t>http://ref.shahed.ac.ir/haghighatdoost</a:t>
            </a:r>
            <a:r>
              <a:rPr lang="en-US" cap="none" dirty="0">
                <a:cs typeface="B Yekan" panose="00000400000000000000" pitchFamily="2" charset="-78"/>
              </a:rPr>
              <a:t> </a:t>
            </a:r>
          </a:p>
          <a:p>
            <a:r>
              <a:rPr lang="fa-IR" cap="none" dirty="0">
                <a:cs typeface="B Yekan" panose="00000400000000000000" pitchFamily="2" charset="-78"/>
              </a:rPr>
              <a:t>دانشکده فنی و مهندسی</a:t>
            </a:r>
            <a:endParaRPr lang="en-US" cap="none" dirty="0">
              <a:cs typeface="B Yeka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3" y="206734"/>
            <a:ext cx="882480" cy="1087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بپذیرد.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0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بپذیرد.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52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های منظم </a:t>
            </a:r>
            <a:r>
              <a:rPr lang="en-US" dirty="0"/>
              <a:t>(Regular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>
                    <a:solidFill>
                      <a:srgbClr val="7030A0"/>
                    </a:solidFill>
                  </a:rPr>
                  <a:t>زبانی که توسط </a:t>
                </a:r>
                <a:r>
                  <a:rPr lang="en-US" dirty="0">
                    <a:solidFill>
                      <a:srgbClr val="7030A0"/>
                    </a:solidFill>
                  </a:rPr>
                  <a:t>DFA</a:t>
                </a:r>
                <a:r>
                  <a:rPr lang="fa-IR" dirty="0">
                    <a:solidFill>
                      <a:srgbClr val="7030A0"/>
                    </a:solidFill>
                  </a:rPr>
                  <a:t> به نام </a:t>
                </a:r>
                <a:r>
                  <a:rPr lang="en-US" dirty="0">
                    <a:solidFill>
                      <a:srgbClr val="7030A0"/>
                    </a:solidFill>
                  </a:rPr>
                  <a:t>M</a:t>
                </a:r>
                <a:r>
                  <a:rPr lang="fa-IR" dirty="0">
                    <a:solidFill>
                      <a:srgbClr val="7030A0"/>
                    </a:solidFill>
                  </a:rPr>
                  <a:t> پذیرفته میشود را با </a:t>
                </a:r>
                <a:r>
                  <a:rPr lang="en-US" dirty="0">
                    <a:solidFill>
                      <a:srgbClr val="7030A0"/>
                    </a:solidFill>
                  </a:rPr>
                  <a:t>L(M)</a:t>
                </a:r>
                <a:r>
                  <a:rPr lang="fa-IR" dirty="0">
                    <a:solidFill>
                      <a:srgbClr val="7030A0"/>
                    </a:solidFill>
                  </a:rPr>
                  <a:t> نشان میدهند.</a:t>
                </a:r>
              </a:p>
              <a:p>
                <a:endParaRPr lang="fa-IR" dirty="0"/>
              </a:p>
              <a:p>
                <a:r>
                  <a:rPr lang="fa-IR" dirty="0"/>
                  <a:t>زبان </a:t>
                </a:r>
                <a:r>
                  <a:rPr lang="en-US" dirty="0"/>
                  <a:t>L</a:t>
                </a:r>
                <a:r>
                  <a:rPr lang="fa-IR" dirty="0"/>
                  <a:t> منظم است اگر و فقط اگر یک </a:t>
                </a:r>
                <a:r>
                  <a:rPr lang="en-US" dirty="0"/>
                  <a:t>DFA</a:t>
                </a:r>
                <a:r>
                  <a:rPr lang="fa-IR" dirty="0"/>
                  <a:t> به نام </a:t>
                </a:r>
                <a:r>
                  <a:rPr lang="en-US" dirty="0"/>
                  <a:t>M</a:t>
                </a:r>
                <a:r>
                  <a:rPr lang="fa-IR" dirty="0"/>
                  <a:t> وجود داشته باشد که </a:t>
                </a:r>
                <a:r>
                  <a:rPr lang="en-US" dirty="0"/>
                  <a:t>L=L(M)</a:t>
                </a:r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مثال: نشان دهید زبان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منظم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16967" y="3265864"/>
            <a:ext cx="5017254" cy="2666302"/>
            <a:chOff x="616967" y="3265864"/>
            <a:chExt cx="5017254" cy="2666302"/>
          </a:xfrm>
        </p:grpSpPr>
        <p:sp>
          <p:nvSpPr>
            <p:cNvPr id="4" name="Oval 3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04365" y="3962181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16571" y="395338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15492" y="398728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666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6" idx="7"/>
              <a:endCxn id="6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33670" y="3835122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0607" y="386732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57964" y="3507143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6"/>
              <a:endCxn id="5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6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urved Connector 19"/>
            <p:cNvCxnSpPr>
              <a:stCxn id="19" idx="3"/>
              <a:endCxn id="19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6967" y="5562834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67" y="5562834"/>
                  <a:ext cx="59291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43714" y="523046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6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4" idx="4"/>
              <a:endCxn id="19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43429" y="46695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9" name="Curved Connector 28"/>
            <p:cNvCxnSpPr>
              <a:stCxn id="5" idx="1"/>
              <a:endCxn id="5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50421" y="3265864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1" y="3265864"/>
                  <a:ext cx="37247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urved Connector 33"/>
            <p:cNvCxnSpPr>
              <a:stCxn id="6" idx="3"/>
              <a:endCxn id="5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47975" y="4661289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7247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6648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8016" y="973712"/>
            <a:ext cx="3951138" cy="2353902"/>
            <a:chOff x="436970" y="3265864"/>
            <a:chExt cx="5296578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85075" cy="396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14:cNvPr>
              <p14:cNvContentPartPr/>
              <p14:nvPr/>
            </p14:nvContentPartPr>
            <p14:xfrm>
              <a:off x="1939320" y="261000"/>
              <a:ext cx="8015400" cy="5596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9960" y="251640"/>
                <a:ext cx="8034120" cy="56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61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8016" y="973712"/>
            <a:ext cx="3951138" cy="2353902"/>
            <a:chOff x="436970" y="3265864"/>
            <a:chExt cx="5296578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blipFill>
                  <a:blip r:embed="rId3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blipFill>
                  <a:blip r:embed="rId4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blipFill>
                  <a:blip r:embed="rId5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85075" cy="396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90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پذیرنده های متناهی غیرقطعی (</a:t>
            </a:r>
            <a:r>
              <a:rPr lang="en-US" dirty="0"/>
              <a:t>NFA: </a:t>
            </a:r>
            <a:r>
              <a:rPr lang="en-US" i="1" dirty="0"/>
              <a:t>Nondeterministic Finite ACCEPTOR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غیر قطعیت به معنای انتخاب حرکات در یک ماشین میباشد. </a:t>
                </a:r>
                <a:r>
                  <a:rPr lang="fa-IR" dirty="0">
                    <a:solidFill>
                      <a:srgbClr val="0070C0"/>
                    </a:solidFill>
                  </a:rPr>
                  <a:t>در </a:t>
                </a:r>
                <a:r>
                  <a:rPr lang="en-US" dirty="0">
                    <a:solidFill>
                      <a:srgbClr val="0070C0"/>
                    </a:solidFill>
                  </a:rPr>
                  <a:t>NFA</a:t>
                </a:r>
                <a:r>
                  <a:rPr lang="fa-IR" dirty="0">
                    <a:solidFill>
                      <a:srgbClr val="0070C0"/>
                    </a:solidFill>
                  </a:rPr>
                  <a:t> بجای مجوز یک حرکت منحصر بفرد در یک حالت، اجازه مجموعه ای از حرکات ممکن داده میشود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غیر قطعی بودن یک ماشین به ما در طراحی، قدرت میدهد ولی در نخستین نگاه ایده غیر معمولی است.</a:t>
                </a:r>
              </a:p>
              <a:p>
                <a:r>
                  <a:rPr lang="fa-IR" dirty="0"/>
                  <a:t>ما بطور معمول به کامپیوترها بصورت ماشین های کاملاً قطعی نگاه میکنیم و لذا حق انتخاب، نابجا به نظر میرسد.</a:t>
                </a:r>
              </a:p>
              <a:p>
                <a:endParaRPr lang="en-US" dirty="0"/>
              </a:p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همانند </a:t>
                </a:r>
                <a:r>
                  <a:rPr lang="en-US" dirty="0"/>
                  <a:t>DFA</a:t>
                </a:r>
                <a:r>
                  <a:rPr lang="fa-IR" dirty="0"/>
                  <a:t> با پنج تایی مقابل نشان داده میشود: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3600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lang="el-GR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fa-IR" sz="3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endParaRPr lang="fa-IR" b="1" dirty="0"/>
              </a:p>
              <a:p>
                <a:r>
                  <a:rPr lang="fa-IR" b="1" dirty="0"/>
                  <a:t>در تابع انتقال میتوانیم با مشاهده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نماد و یا بدون مشاهده یک نماد </a:t>
                </a:r>
                <a:r>
                  <a:rPr lang="fa-IR" b="1" dirty="0"/>
                  <a:t>به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یا چند حالت دیگر </a:t>
                </a:r>
                <a:r>
                  <a:rPr lang="fa-IR" b="1" dirty="0"/>
                  <a:t>برویم.</a:t>
                </a:r>
              </a:p>
              <a:p>
                <a:pPr lvl="1"/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899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تفاوت های </a:t>
            </a:r>
            <a:r>
              <a:rPr lang="en-US" dirty="0"/>
              <a:t>NFA</a:t>
            </a:r>
            <a:r>
              <a:rPr lang="fa-IR" dirty="0"/>
              <a:t> با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0827" y="1168088"/>
                <a:ext cx="7441911" cy="4877112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پذیرنده غیر قطعی برد در مجموعه توانی است </a:t>
                </a:r>
              </a:p>
              <a:p>
                <a:r>
                  <a:rPr lang="fa-IR" sz="2400" dirty="0"/>
                  <a:t>نماد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بعنوان ورودی قابل قبول است. این امر بدان معنی است که ماشین متناهی بدون مصرف کردن یک نماد میتواند حالت خود را تغییر دهد.</a:t>
                </a:r>
              </a:p>
              <a:p>
                <a:r>
                  <a:rPr lang="fa-IR" sz="2400" dirty="0"/>
                  <a:t>در یک </a:t>
                </a:r>
                <a:r>
                  <a:rPr lang="en-US" sz="2400" dirty="0"/>
                  <a:t>NFA</a:t>
                </a:r>
                <a:r>
                  <a:rPr lang="fa-IR" sz="2400" dirty="0"/>
                  <a:t> ، </a:t>
                </a:r>
                <a:r>
                  <a:rPr lang="fa-IR" sz="2400" dirty="0">
                    <a:solidFill>
                      <a:schemeClr val="tx1"/>
                    </a:solidFill>
                  </a:rPr>
                  <a:t>مجموعه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a-IR" sz="2400" dirty="0">
                    <a:solidFill>
                      <a:schemeClr val="tx1"/>
                    </a:solidFill>
                  </a:rPr>
                  <a:t> میتواند </a:t>
                </a:r>
                <a:r>
                  <a:rPr lang="fa-IR" sz="2400" dirty="0"/>
                  <a:t>تهی باشد. بدین معنا که در یک حالت خاص به ازای یک ورودی خاص، هیچ انتقالی تعریف نشده باشد.</a:t>
                </a:r>
                <a:endParaRPr lang="en-US" sz="2400" dirty="0"/>
              </a:p>
              <a:p>
                <a:endParaRPr lang="fa-IR" sz="2400" dirty="0"/>
              </a:p>
              <a:p>
                <a:endParaRPr lang="en-US" sz="2400" dirty="0">
                  <a:latin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0827" y="1168088"/>
                <a:ext cx="7441911" cy="4877112"/>
              </a:xfrm>
              <a:blipFill rotWithShape="0">
                <a:blip r:embed="rId5"/>
                <a:stretch>
                  <a:fillRect l="-573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0966" y="1118264"/>
            <a:ext cx="3878547" cy="2059893"/>
            <a:chOff x="535888" y="3194350"/>
            <a:chExt cx="5166008" cy="2956645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1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1" y="3953387"/>
                  <a:ext cx="540269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1" y="3987284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666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7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4" y="3507143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7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6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0" y="4669585"/>
              <a:ext cx="365531" cy="47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3" y="4661289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7247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80966" y="3342181"/>
            <a:ext cx="3878547" cy="2324356"/>
            <a:chOff x="280966" y="3342181"/>
            <a:chExt cx="3878547" cy="2324356"/>
          </a:xfrm>
        </p:grpSpPr>
        <p:sp>
          <p:nvSpPr>
            <p:cNvPr id="29" name="Oval 28"/>
            <p:cNvSpPr/>
            <p:nvPr/>
          </p:nvSpPr>
          <p:spPr>
            <a:xfrm>
              <a:off x="833150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2028623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3319725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urved Connector 34"/>
            <p:cNvCxnSpPr>
              <a:stCxn id="31" idx="7"/>
              <a:endCxn id="31" idx="6"/>
            </p:cNvCxnSpPr>
            <p:nvPr/>
          </p:nvCxnSpPr>
          <p:spPr>
            <a:xfrm rot="16200000" flipH="1">
              <a:off x="3638313" y="4216779"/>
              <a:ext cx="126845" cy="60364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6"/>
              <a:endCxn id="30" idx="2"/>
            </p:cNvCxnSpPr>
            <p:nvPr/>
          </p:nvCxnSpPr>
          <p:spPr>
            <a:xfrm>
              <a:off x="1245343" y="4310384"/>
              <a:ext cx="783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6"/>
              <a:endCxn id="31" idx="2"/>
            </p:cNvCxnSpPr>
            <p:nvPr/>
          </p:nvCxnSpPr>
          <p:spPr>
            <a:xfrm>
              <a:off x="2440816" y="4310384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833149" y="501395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3" name="Curved Connector 42"/>
            <p:cNvCxnSpPr>
              <a:stCxn id="42" idx="3"/>
              <a:endCxn id="42" idx="2"/>
            </p:cNvCxnSpPr>
            <p:nvPr/>
          </p:nvCxnSpPr>
          <p:spPr>
            <a:xfrm rot="5400000" flipH="1">
              <a:off x="799909" y="5226583"/>
              <a:ext cx="126844" cy="60364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29" idx="4"/>
              <a:endCxn id="42" idx="0"/>
            </p:cNvCxnSpPr>
            <p:nvPr/>
          </p:nvCxnSpPr>
          <p:spPr>
            <a:xfrm flipH="1">
              <a:off x="1039246" y="4489768"/>
              <a:ext cx="1" cy="52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12176" y="4634439"/>
              <a:ext cx="274434" cy="32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48" name="Curved Connector 47"/>
            <p:cNvCxnSpPr>
              <a:stCxn id="30" idx="1"/>
              <a:endCxn id="30" idx="7"/>
            </p:cNvCxnSpPr>
            <p:nvPr/>
          </p:nvCxnSpPr>
          <p:spPr>
            <a:xfrm rot="5400000" flipH="1" flipV="1">
              <a:off x="2235063" y="4037807"/>
              <a:ext cx="8848" cy="29146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urved Connector 49"/>
            <p:cNvCxnSpPr>
              <a:stCxn id="31" idx="3"/>
              <a:endCxn id="30" idx="5"/>
            </p:cNvCxnSpPr>
            <p:nvPr/>
          </p:nvCxnSpPr>
          <p:spPr>
            <a:xfrm rot="5400000">
              <a:off x="2880614" y="3937409"/>
              <a:ext cx="8848" cy="999638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urved Connector 51"/>
            <p:cNvCxnSpPr>
              <a:stCxn id="29" idx="7"/>
              <a:endCxn id="31" idx="1"/>
            </p:cNvCxnSpPr>
            <p:nvPr/>
          </p:nvCxnSpPr>
          <p:spPr>
            <a:xfrm rot="5400000" flipH="1" flipV="1">
              <a:off x="2282534" y="3085985"/>
              <a:ext cx="12700" cy="2195110"/>
            </a:xfrm>
            <a:prstGeom prst="curvedConnector3">
              <a:avLst>
                <a:gd name="adj1" fmla="val 4517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/>
            <p:cNvSpPr/>
            <p:nvPr/>
          </p:nvSpPr>
          <p:spPr>
            <a:xfrm>
              <a:off x="2033390" y="505954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7" idx="2"/>
            </p:cNvCxnSpPr>
            <p:nvPr/>
          </p:nvCxnSpPr>
          <p:spPr>
            <a:xfrm>
              <a:off x="1191329" y="4463095"/>
              <a:ext cx="842061" cy="775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>
              <a:stCxn id="57" idx="6"/>
              <a:endCxn id="31" idx="4"/>
            </p:cNvCxnSpPr>
            <p:nvPr/>
          </p:nvCxnSpPr>
          <p:spPr>
            <a:xfrm flipV="1">
              <a:off x="2445583" y="4489768"/>
              <a:ext cx="1080239" cy="74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57" idx="2"/>
              <a:endCxn id="42" idx="6"/>
            </p:cNvCxnSpPr>
            <p:nvPr/>
          </p:nvCxnSpPr>
          <p:spPr>
            <a:xfrm flipH="1" flipV="1">
              <a:off x="1245342" y="5193344"/>
              <a:ext cx="788048" cy="45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0" y="1231156"/>
            <a:ext cx="60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DFA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57" y="3593280"/>
            <a:ext cx="61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NFA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2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743" y="1168088"/>
                <a:ext cx="11932995" cy="4877112"/>
              </a:xfrm>
            </p:spPr>
            <p:txBody>
              <a:bodyPr/>
              <a:lstStyle/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، یک</a:t>
                </a:r>
                <a:r>
                  <a:rPr lang="en-US" dirty="0"/>
                  <a:t>NFA</a:t>
                </a:r>
                <a:r>
                  <a:rPr lang="fa-IR" dirty="0"/>
                  <a:t> میتواند بوسیله </a:t>
                </a:r>
                <a:r>
                  <a:rPr lang="fa-IR" dirty="0">
                    <a:solidFill>
                      <a:srgbClr val="C00000"/>
                    </a:solidFill>
                  </a:rPr>
                  <a:t>گرافهای انتقال </a:t>
                </a:r>
                <a:r>
                  <a:rPr lang="fa-IR" dirty="0"/>
                  <a:t>نشان داده شود. در حالیکه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در گراف است اگر و فقط اگر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fa-IR" dirty="0"/>
                  <a:t> شامل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باشد</a:t>
                </a:r>
                <a:endParaRPr lang="en-US" dirty="0"/>
              </a:p>
              <a:p>
                <a:endParaRPr lang="fa-IR" dirty="0"/>
              </a:p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ها، در </a:t>
                </a:r>
                <a:r>
                  <a:rPr lang="en-US" dirty="0"/>
                  <a:t>NFA</a:t>
                </a:r>
                <a:r>
                  <a:rPr lang="fa-IR" dirty="0"/>
                  <a:t>، یک رشته بوسیله یک پذیرنده متناهی غیر قطعی پذیرفته میشود اگر دنباله ای از حرکات ممکن وجود داشته باشد که در انتهای رشته، ماشین را در یک حالت نهایی قرار دهد.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شکل مقابل یک </a:t>
                </a:r>
                <a:r>
                  <a:rPr lang="en-US" dirty="0"/>
                  <a:t>NFA </a:t>
                </a:r>
                <a:r>
                  <a:rPr lang="fa-IR" dirty="0"/>
                  <a:t>را نشان میدهد که رشته هایی که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a-IR" dirty="0"/>
                  <a:t>شامل سه نماد </a:t>
                </a:r>
                <a:r>
                  <a:rPr lang="en-US" dirty="0"/>
                  <a:t>a </a:t>
                </a:r>
                <a:r>
                  <a:rPr lang="fa-IR" dirty="0"/>
                  <a:t>باشند و یا تعداد </a:t>
                </a:r>
                <a:r>
                  <a:rPr lang="en-US" dirty="0"/>
                  <a:t>a </a:t>
                </a:r>
                <a:r>
                  <a:rPr lang="fa-IR" dirty="0"/>
                  <a:t>ها زوج و بیشتر از صفر باشد را میپذیرد.</a:t>
                </a:r>
              </a:p>
              <a:p>
                <a:endParaRPr lang="fa-IR" dirty="0"/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43" y="1168088"/>
                <a:ext cx="11932995" cy="4877112"/>
              </a:xfrm>
              <a:blipFill>
                <a:blip r:embed="rId5"/>
                <a:stretch>
                  <a:fillRect l="-307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8494" y="3606644"/>
            <a:ext cx="4416067" cy="2510740"/>
            <a:chOff x="483884" y="3414629"/>
            <a:chExt cx="4416067" cy="2510740"/>
          </a:xfrm>
        </p:grpSpPr>
        <p:sp>
          <p:nvSpPr>
            <p:cNvPr id="5" name="Oval 4"/>
            <p:cNvSpPr/>
            <p:nvPr/>
          </p:nvSpPr>
          <p:spPr>
            <a:xfrm>
              <a:off x="833150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1896423" y="3559817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4466026" y="3562874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36140" y="3564283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140" y="3564283"/>
                  <a:ext cx="405624" cy="3276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90160" y="3590956"/>
                  <a:ext cx="4097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160" y="3590956"/>
                  <a:ext cx="409791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23365" y="3716524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65" y="3716524"/>
                  <a:ext cx="333296" cy="3276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80852" y="341462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852" y="3414629"/>
                  <a:ext cx="333296" cy="3276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6" idx="2"/>
            </p:cNvCxnSpPr>
            <p:nvPr/>
          </p:nvCxnSpPr>
          <p:spPr>
            <a:xfrm flipV="1">
              <a:off x="1210884" y="3739202"/>
              <a:ext cx="685539" cy="453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45" idx="2"/>
            </p:cNvCxnSpPr>
            <p:nvPr/>
          </p:nvCxnSpPr>
          <p:spPr>
            <a:xfrm>
              <a:off x="2308616" y="3739202"/>
              <a:ext cx="8726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53" idx="3"/>
              <a:endCxn id="30" idx="5"/>
            </p:cNvCxnSpPr>
            <p:nvPr/>
          </p:nvCxnSpPr>
          <p:spPr>
            <a:xfrm rot="5400000" flipH="1">
              <a:off x="2749551" y="4843326"/>
              <a:ext cx="6662" cy="1009260"/>
            </a:xfrm>
            <a:prstGeom prst="curvedConnector3">
              <a:avLst>
                <a:gd name="adj1" fmla="val -422006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96423" y="5038397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912739" y="504505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739" y="5045059"/>
                  <a:ext cx="409792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5" idx="5"/>
              <a:endCxn id="30" idx="2"/>
            </p:cNvCxnSpPr>
            <p:nvPr/>
          </p:nvCxnSpPr>
          <p:spPr>
            <a:xfrm>
              <a:off x="1184979" y="4437227"/>
              <a:ext cx="711444" cy="780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1883" y="4687538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883" y="4687538"/>
                  <a:ext cx="333296" cy="3276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3181224" y="3559817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05358" y="355270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358" y="3552709"/>
                  <a:ext cx="40979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5" idx="6"/>
              <a:endCxn id="7" idx="2"/>
            </p:cNvCxnSpPr>
            <p:nvPr/>
          </p:nvCxnSpPr>
          <p:spPr>
            <a:xfrm>
              <a:off x="3593417" y="3739202"/>
              <a:ext cx="872609" cy="3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473354" y="341462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354" y="3414629"/>
                  <a:ext cx="33329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3197148" y="504505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00408" y="5019250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8" y="5019250"/>
                  <a:ext cx="40979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urved Connector 59"/>
            <p:cNvCxnSpPr>
              <a:stCxn id="30" idx="7"/>
              <a:endCxn id="53" idx="1"/>
            </p:cNvCxnSpPr>
            <p:nvPr/>
          </p:nvCxnSpPr>
          <p:spPr>
            <a:xfrm rot="16200000" flipH="1">
              <a:off x="2749551" y="4589639"/>
              <a:ext cx="6662" cy="1009260"/>
            </a:xfrm>
            <a:prstGeom prst="curvedConnector3">
              <a:avLst>
                <a:gd name="adj1" fmla="val -422006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590407" y="4516236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407" y="4516236"/>
                  <a:ext cx="333296" cy="3276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561981" y="559773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981" y="5597739"/>
                  <a:ext cx="333296" cy="3276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4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9429" y="1168088"/>
                <a:ext cx="6283309" cy="48771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NFA</a:t>
                </a:r>
                <a:r>
                  <a:rPr lang="fa-IR" dirty="0"/>
                  <a:t> مقابل، داراي رشته ورودي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fa-I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است.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a-I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پیکربندی مرده</a:t>
                </a:r>
                <a:r>
                  <a:rPr lang="fa-IR" dirty="0"/>
                  <a:t>، حالت هایی است که قرار گرفتن در آن باعث میشود به ازای هر ورودی، ماشین حالت بعدی نداشته باشد و یا به عبارت دیگر ماشین بدون عملیات بیشتری متوقف میشود.</a:t>
                </a:r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9429" y="1168088"/>
                <a:ext cx="6283309" cy="4877112"/>
              </a:xfrm>
              <a:blipFill>
                <a:blip r:embed="rId4"/>
                <a:stretch>
                  <a:fillRect l="-291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277055" y="1525773"/>
            <a:ext cx="4995448" cy="1922914"/>
            <a:chOff x="277055" y="1525773"/>
            <a:chExt cx="4995448" cy="1922914"/>
          </a:xfrm>
        </p:grpSpPr>
        <p:sp>
          <p:nvSpPr>
            <p:cNvPr id="5" name="Oval 4"/>
            <p:cNvSpPr/>
            <p:nvPr/>
          </p:nvSpPr>
          <p:spPr>
            <a:xfrm>
              <a:off x="626321" y="2030056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1633265" y="203357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2677453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1233" y="2003094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33" y="2003094"/>
                  <a:ext cx="409792" cy="3276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72982" y="203803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982" y="2038039"/>
                  <a:ext cx="409792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90171" y="2036700"/>
                  <a:ext cx="4097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171" y="2036700"/>
                  <a:ext cx="409791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9100" y="1859132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100" y="1859132"/>
                  <a:ext cx="328936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22330" y="1525773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330" y="1525773"/>
                  <a:ext cx="32893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277055" y="2209440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6" idx="2"/>
            </p:cNvCxnSpPr>
            <p:nvPr/>
          </p:nvCxnSpPr>
          <p:spPr>
            <a:xfrm>
              <a:off x="1038514" y="2209441"/>
              <a:ext cx="594751" cy="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805905" y="205273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815057" y="2041864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057" y="2041864"/>
                  <a:ext cx="409792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6" idx="6"/>
              <a:endCxn id="7" idx="2"/>
            </p:cNvCxnSpPr>
            <p:nvPr/>
          </p:nvCxnSpPr>
          <p:spPr>
            <a:xfrm>
              <a:off x="2045458" y="2212958"/>
              <a:ext cx="631995" cy="8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205214" y="1888385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214" y="1888385"/>
                  <a:ext cx="328936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4822994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862711" y="2046268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11" y="2046268"/>
                  <a:ext cx="40979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78829" y="1867361"/>
                  <a:ext cx="4651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29" y="1867361"/>
                  <a:ext cx="46519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endCxn id="43" idx="2"/>
            </p:cNvCxnSpPr>
            <p:nvPr/>
          </p:nvCxnSpPr>
          <p:spPr>
            <a:xfrm>
              <a:off x="4228243" y="2217670"/>
              <a:ext cx="594751" cy="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26321" y="3089918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0455" y="3118000"/>
                  <a:ext cx="4097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55" y="3118000"/>
                  <a:ext cx="409791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Curved Connector 48"/>
            <p:cNvCxnSpPr>
              <a:stCxn id="7" idx="7"/>
              <a:endCxn id="21" idx="1"/>
            </p:cNvCxnSpPr>
            <p:nvPr/>
          </p:nvCxnSpPr>
          <p:spPr>
            <a:xfrm rot="16200000" flipH="1">
              <a:off x="3442309" y="1681315"/>
              <a:ext cx="10931" cy="836987"/>
            </a:xfrm>
            <a:prstGeom prst="curvedConnector3">
              <a:avLst>
                <a:gd name="adj1" fmla="val -257196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1" idx="3"/>
              <a:endCxn id="7" idx="5"/>
            </p:cNvCxnSpPr>
            <p:nvPr/>
          </p:nvCxnSpPr>
          <p:spPr>
            <a:xfrm rot="5400000" flipH="1">
              <a:off x="3442310" y="1935003"/>
              <a:ext cx="10931" cy="836987"/>
            </a:xfrm>
            <a:prstGeom prst="curvedConnector3">
              <a:avLst>
                <a:gd name="adj1" fmla="val -257196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267499" y="2378148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99" y="2378148"/>
                  <a:ext cx="32893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" idx="4"/>
              <a:endCxn id="47" idx="0"/>
            </p:cNvCxnSpPr>
            <p:nvPr/>
          </p:nvCxnSpPr>
          <p:spPr>
            <a:xfrm>
              <a:off x="832418" y="2388825"/>
              <a:ext cx="0" cy="701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03481" y="258666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1" y="2586664"/>
                  <a:ext cx="328936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149844" y="2496035"/>
            <a:ext cx="3854243" cy="1884096"/>
            <a:chOff x="1149844" y="2496035"/>
            <a:chExt cx="3854243" cy="1884096"/>
          </a:xfrm>
        </p:grpSpPr>
        <p:sp>
          <p:nvSpPr>
            <p:cNvPr id="64" name="TextBox 63"/>
            <p:cNvSpPr txBox="1"/>
            <p:nvPr/>
          </p:nvSpPr>
          <p:spPr>
            <a:xfrm>
              <a:off x="2757146" y="3733800"/>
              <a:ext cx="2034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Dead Configuration</a:t>
              </a:r>
              <a:br>
                <a:rPr lang="en-US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</a:br>
              <a:r>
                <a:rPr lang="fa-IR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پیکربندی مرده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4574187" y="2496035"/>
              <a:ext cx="429900" cy="118683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1149844" y="3417793"/>
              <a:ext cx="1540327" cy="469457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15312" y="2740552"/>
                <a:ext cx="325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12" y="2740552"/>
                <a:ext cx="325602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urved Connector 72"/>
          <p:cNvCxnSpPr>
            <a:stCxn id="7" idx="4"/>
            <a:endCxn id="43" idx="3"/>
          </p:cNvCxnSpPr>
          <p:nvPr/>
        </p:nvCxnSpPr>
        <p:spPr>
          <a:xfrm rot="5400000" flipH="1" flipV="1">
            <a:off x="3857183" y="1374397"/>
            <a:ext cx="52541" cy="1999808"/>
          </a:xfrm>
          <a:prstGeom prst="curvedConnector3">
            <a:avLst>
              <a:gd name="adj1" fmla="val -745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مورد قبول </a:t>
            </a:r>
            <a:r>
              <a:rPr lang="en-US" dirty="0"/>
              <a:t>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i="1" dirty="0">
                    <a:latin typeface="Cambria Math" panose="02040503050406030204" pitchFamily="18" charset="0"/>
                  </a:rPr>
                  <a:t>زبان پذیرفته شده بوسیله ماشین متناهی غیر قطعی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є </m:t>
                        </m:r>
                        <m:sSup>
                          <m:sSupPr>
                            <m:ctrlP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a-I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≠ Ø </m:t>
                        </m:r>
                      </m:e>
                    </m:d>
                  </m:oMath>
                </a14:m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شامل همه رشته های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است که راهی با برچسب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از راس اولیه گراف انتقال به راسی نهایی وجود داشته باشد. </a:t>
                </a:r>
              </a:p>
              <a:p>
                <a:endParaRPr lang="fa-IR" dirty="0"/>
              </a:p>
              <a:p>
                <a:r>
                  <a:rPr lang="fa-IR" dirty="0"/>
                  <a:t>زبان مربوط به مثال قبل چیست؟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83103" y="3764401"/>
            <a:ext cx="4995448" cy="1922914"/>
            <a:chOff x="277055" y="1525773"/>
            <a:chExt cx="4995448" cy="1922914"/>
          </a:xfrm>
        </p:grpSpPr>
        <p:sp>
          <p:nvSpPr>
            <p:cNvPr id="5" name="Oval 4"/>
            <p:cNvSpPr/>
            <p:nvPr/>
          </p:nvSpPr>
          <p:spPr>
            <a:xfrm>
              <a:off x="626321" y="2030056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1633265" y="203357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2677453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1233" y="2003094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33" y="2003094"/>
                  <a:ext cx="409792" cy="3276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72982" y="203803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982" y="2038039"/>
                  <a:ext cx="40979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90171" y="2036700"/>
                  <a:ext cx="4097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171" y="2036700"/>
                  <a:ext cx="409791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9100" y="1859132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100" y="1859132"/>
                  <a:ext cx="32893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22330" y="1525773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330" y="1525773"/>
                  <a:ext cx="328936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277055" y="2209440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6" idx="2"/>
            </p:cNvCxnSpPr>
            <p:nvPr/>
          </p:nvCxnSpPr>
          <p:spPr>
            <a:xfrm>
              <a:off x="1038514" y="2209441"/>
              <a:ext cx="594751" cy="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805905" y="205273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15057" y="2041864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057" y="2041864"/>
                  <a:ext cx="409792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2045458" y="2212958"/>
              <a:ext cx="631995" cy="8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05214" y="1888385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214" y="1888385"/>
                  <a:ext cx="328936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822994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862711" y="2046268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11" y="2046268"/>
                  <a:ext cx="40979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378829" y="1867361"/>
                  <a:ext cx="4651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29" y="1867361"/>
                  <a:ext cx="465192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endCxn id="19" idx="2"/>
            </p:cNvCxnSpPr>
            <p:nvPr/>
          </p:nvCxnSpPr>
          <p:spPr>
            <a:xfrm>
              <a:off x="4228243" y="2217670"/>
              <a:ext cx="594751" cy="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26321" y="3089918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50455" y="3118000"/>
                  <a:ext cx="4097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55" y="3118000"/>
                  <a:ext cx="409791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7" idx="7"/>
              <a:endCxn id="15" idx="1"/>
            </p:cNvCxnSpPr>
            <p:nvPr/>
          </p:nvCxnSpPr>
          <p:spPr>
            <a:xfrm rot="16200000" flipH="1">
              <a:off x="3442309" y="1681315"/>
              <a:ext cx="10931" cy="836987"/>
            </a:xfrm>
            <a:prstGeom prst="curvedConnector3">
              <a:avLst>
                <a:gd name="adj1" fmla="val -257196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5" idx="3"/>
              <a:endCxn id="7" idx="5"/>
            </p:cNvCxnSpPr>
            <p:nvPr/>
          </p:nvCxnSpPr>
          <p:spPr>
            <a:xfrm rot="5400000" flipH="1">
              <a:off x="3442310" y="1935003"/>
              <a:ext cx="10931" cy="836987"/>
            </a:xfrm>
            <a:prstGeom prst="curvedConnector3">
              <a:avLst>
                <a:gd name="adj1" fmla="val -257196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67499" y="2378148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99" y="2378148"/>
                  <a:ext cx="328936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5" idx="4"/>
              <a:endCxn id="23" idx="0"/>
            </p:cNvCxnSpPr>
            <p:nvPr/>
          </p:nvCxnSpPr>
          <p:spPr>
            <a:xfrm>
              <a:off x="832418" y="2388825"/>
              <a:ext cx="0" cy="701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03481" y="258666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1" y="2586664"/>
                  <a:ext cx="328936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58704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4"/>
            <a:ext cx="4383667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36609"/>
            <a:ext cx="11863346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پذيرنده متناهي قطعي</a:t>
            </a:r>
          </a:p>
          <a:p>
            <a:r>
              <a:rPr lang="fa-IR" sz="2800" dirty="0"/>
              <a:t>پذيرنده متناهي غير قعطعي</a:t>
            </a:r>
          </a:p>
          <a:p>
            <a:r>
              <a:rPr lang="fa-IR" sz="2800" dirty="0"/>
              <a:t>معادل بودن پذيرنده متناهي قطعي و غير قعطعي</a:t>
            </a:r>
          </a:p>
          <a:p>
            <a:r>
              <a:rPr lang="fa-IR" sz="2800" dirty="0"/>
              <a:t>کاهش تعداد حالات در ماشين هاي متناهي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عدم قطعیت؟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غیر قطعیت مکانیزمی موثر برای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توصیف مختصر برخی زبانهای پیچیده </a:t>
                </a:r>
                <a:r>
                  <a:rPr lang="fa-IR" sz="2800" dirty="0"/>
                  <a:t>میباشد.</a:t>
                </a:r>
              </a:p>
              <a:p>
                <a:r>
                  <a:rPr lang="fa-IR" sz="2800" dirty="0"/>
                  <a:t>در قوانین گرامری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𝑎𝑆𝑏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fa-IR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 </a:t>
                </a:r>
                <a:r>
                  <a:rPr lang="fa-IR" sz="2800" dirty="0"/>
                  <a:t>نیز ما رفتاری مشابه عدم قعطیت داشتیم</a:t>
                </a:r>
              </a:p>
              <a:p>
                <a:r>
                  <a:rPr lang="fa-IR" sz="2800" dirty="0"/>
                  <a:t>در بیشتر موارد طراحی یک ماشین متناهی غیرقطعی ساده تر از ماشین متناهی قطعی است</a:t>
                </a:r>
              </a:p>
              <a:p>
                <a:r>
                  <a:rPr lang="fa-IR" sz="2800" dirty="0"/>
                  <a:t>استفاده از عدم قطعیت اغلب استدلالهای صوری را بدون تاثیر بر کلیت نتایج آسان میکند.</a:t>
                </a:r>
              </a:p>
              <a:p>
                <a:r>
                  <a:rPr lang="fa-IR" sz="2800" dirty="0"/>
                  <a:t>در آینده نشان خواهیم داد که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هیچ تفاوت عمده ای بین این دو ماشین (متناهی قطعی و متناهی غیر قطعی) وجود ندارد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292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معادل بودن پذیرنده های متناهی قطعی و غیر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8052" y="1168088"/>
                <a:ext cx="7674686" cy="3581981"/>
              </a:xfrm>
            </p:spPr>
            <p:txBody>
              <a:bodyPr/>
              <a:lstStyle/>
              <a:p>
                <a:r>
                  <a:rPr lang="fa-IR" dirty="0"/>
                  <a:t>دو پذیرنده متناهی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را معادل گویند اگر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fa-IR" dirty="0"/>
                  <a:t>یعنی اگر هر دو زبان یکسانی را بپذیرند.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fa-IR" dirty="0"/>
                  <a:t>زبان هر دو ماشین بصورت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a-I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a-I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a-IR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dirty="0"/>
                  <a:t> میباشد</a:t>
                </a:r>
              </a:p>
              <a:p>
                <a:endParaRPr lang="fa-IR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8052" y="1168088"/>
                <a:ext cx="7674686" cy="3581981"/>
              </a:xfrm>
              <a:blipFill>
                <a:blip r:embed="rId5"/>
                <a:stretch>
                  <a:fillRect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1771" y="1586701"/>
            <a:ext cx="3794325" cy="4166242"/>
            <a:chOff x="371771" y="1586701"/>
            <a:chExt cx="3794325" cy="4166242"/>
          </a:xfrm>
        </p:grpSpPr>
        <p:sp>
          <p:nvSpPr>
            <p:cNvPr id="7" name="Oval 6"/>
            <p:cNvSpPr/>
            <p:nvPr/>
          </p:nvSpPr>
          <p:spPr>
            <a:xfrm>
              <a:off x="909350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104823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3395925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8987" y="2164277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87" y="2164277"/>
                  <a:ext cx="409792" cy="3276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44540" y="2203587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540" y="2203587"/>
                  <a:ext cx="405624" cy="3276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20059" y="2227203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059" y="2227203"/>
                  <a:ext cx="409792" cy="3276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55065" y="2752686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065" y="2752686"/>
                  <a:ext cx="32893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68104" y="2020315"/>
                  <a:ext cx="4651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104" y="2020315"/>
                  <a:ext cx="465192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60084" y="2378505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9" idx="2"/>
            </p:cNvCxnSpPr>
            <p:nvPr/>
          </p:nvCxnSpPr>
          <p:spPr>
            <a:xfrm>
              <a:off x="2517016" y="2378506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8" idx="3"/>
              <a:endCxn id="7" idx="5"/>
            </p:cNvCxnSpPr>
            <p:nvPr/>
          </p:nvCxnSpPr>
          <p:spPr>
            <a:xfrm rot="5400000">
              <a:off x="1713183" y="2053345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7" idx="7"/>
              <a:endCxn id="8" idx="1"/>
            </p:cNvCxnSpPr>
            <p:nvPr/>
          </p:nvCxnSpPr>
          <p:spPr>
            <a:xfrm rot="5400000" flipH="1" flipV="1">
              <a:off x="1713183" y="1799658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647464" y="1586701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464" y="1586701"/>
                  <a:ext cx="328936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urved Connector 37"/>
            <p:cNvCxnSpPr>
              <a:stCxn id="7" idx="4"/>
              <a:endCxn id="9" idx="4"/>
            </p:cNvCxnSpPr>
            <p:nvPr/>
          </p:nvCxnSpPr>
          <p:spPr>
            <a:xfrm rot="16200000" flipH="1">
              <a:off x="2358734" y="1314602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42370" y="3259337"/>
                  <a:ext cx="3256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370" y="3259337"/>
                  <a:ext cx="3256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721037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Oval 43"/>
            <p:cNvSpPr/>
            <p:nvPr/>
          </p:nvSpPr>
          <p:spPr>
            <a:xfrm>
              <a:off x="1916510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07612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00674" y="4350106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74" y="4350106"/>
                  <a:ext cx="409792" cy="32763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956227" y="4389416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227" y="4389416"/>
                  <a:ext cx="405624" cy="3276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231746" y="4413032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746" y="4413032"/>
                  <a:ext cx="409792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66752" y="4938515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752" y="4938515"/>
                  <a:ext cx="32893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579791" y="420614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791" y="4206144"/>
                  <a:ext cx="328936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371771" y="4564334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4" idx="6"/>
              <a:endCxn id="45" idx="2"/>
            </p:cNvCxnSpPr>
            <p:nvPr/>
          </p:nvCxnSpPr>
          <p:spPr>
            <a:xfrm>
              <a:off x="2328703" y="4564335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4" idx="3"/>
              <a:endCxn id="43" idx="5"/>
            </p:cNvCxnSpPr>
            <p:nvPr/>
          </p:nvCxnSpPr>
          <p:spPr>
            <a:xfrm rot="5400000">
              <a:off x="1524870" y="4239174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43" idx="7"/>
              <a:endCxn id="44" idx="1"/>
            </p:cNvCxnSpPr>
            <p:nvPr/>
          </p:nvCxnSpPr>
          <p:spPr>
            <a:xfrm rot="5400000" flipH="1" flipV="1">
              <a:off x="1524870" y="3985487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459151" y="3772530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151" y="3772530"/>
                  <a:ext cx="328936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urved Connector 55"/>
            <p:cNvCxnSpPr>
              <a:stCxn id="43" idx="4"/>
              <a:endCxn id="45" idx="4"/>
            </p:cNvCxnSpPr>
            <p:nvPr/>
          </p:nvCxnSpPr>
          <p:spPr>
            <a:xfrm rot="16200000" flipH="1">
              <a:off x="2170421" y="3500431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954057" y="5445166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057" y="5445166"/>
                  <a:ext cx="328936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urved Connector 57"/>
            <p:cNvCxnSpPr>
              <a:stCxn id="45" idx="0"/>
              <a:endCxn id="45" idx="6"/>
            </p:cNvCxnSpPr>
            <p:nvPr/>
          </p:nvCxnSpPr>
          <p:spPr>
            <a:xfrm rot="16200000" flipH="1">
              <a:off x="3427064" y="4371594"/>
              <a:ext cx="179385" cy="206096"/>
            </a:xfrm>
            <a:prstGeom prst="curvedConnector4">
              <a:avLst>
                <a:gd name="adj1" fmla="val -127435"/>
                <a:gd name="adj2" fmla="val 21091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700905" y="3926418"/>
                  <a:ext cx="4651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905" y="3926418"/>
                  <a:ext cx="465191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3257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354" y="1168088"/>
            <a:ext cx="5952384" cy="4877112"/>
          </a:xfrm>
        </p:spPr>
        <p:txBody>
          <a:bodyPr/>
          <a:lstStyle/>
          <a:p>
            <a:r>
              <a:rPr lang="fa-IR" dirty="0"/>
              <a:t>پذیرنده غیر قطعی زیر را به یک پذیرنده قطعی تبدیل کنید.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384337" y="1674394"/>
            <a:ext cx="3668401" cy="1832070"/>
            <a:chOff x="429455" y="1021251"/>
            <a:chExt cx="3668401" cy="1832070"/>
          </a:xfrm>
        </p:grpSpPr>
        <p:sp>
          <p:nvSpPr>
            <p:cNvPr id="5" name="Oval 4"/>
            <p:cNvSpPr/>
            <p:nvPr/>
          </p:nvSpPr>
          <p:spPr>
            <a:xfrm>
              <a:off x="819236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53384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94253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429455" y="1956978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>
              <a:off x="2613391" y="1956979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7" idx="3"/>
              <a:endCxn id="5" idx="4"/>
            </p:cNvCxnSpPr>
            <p:nvPr/>
          </p:nvCxnSpPr>
          <p:spPr>
            <a:xfrm rot="5400000">
              <a:off x="2316846" y="875673"/>
              <a:ext cx="77168" cy="2612379"/>
            </a:xfrm>
            <a:prstGeom prst="curvedConnector3">
              <a:avLst>
                <a:gd name="adj1" fmla="val 82883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5" idx="6"/>
              <a:endCxn id="6" idx="2"/>
            </p:cNvCxnSpPr>
            <p:nvPr/>
          </p:nvCxnSpPr>
          <p:spPr>
            <a:xfrm>
              <a:off x="1279243" y="1956979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2383387" y="1608043"/>
              <a:ext cx="12700" cy="325275"/>
            </a:xfrm>
            <a:prstGeom prst="curvedConnector3">
              <a:avLst>
                <a:gd name="adj1" fmla="val 355048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10191" y="1168088"/>
                <a:ext cx="6961792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cs typeface="B Yekan" panose="00000400000000000000" pitchFamily="2" charset="-78"/>
                  </a:rPr>
                  <a:t>   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a-IR" sz="1800" dirty="0">
                  <a:cs typeface="B Yekan" panose="00000400000000000000" pitchFamily="2" charset="-78"/>
                </a:endParaRPr>
              </a:p>
              <a:p>
                <a:r>
                  <a:rPr lang="fa-IR" sz="1800" dirty="0">
                    <a:cs typeface="B Yekan" panose="00000400000000000000" pitchFamily="2" charset="-78"/>
                  </a:rPr>
                  <a:t>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a-IR" sz="1800" dirty="0">
                    <a:cs typeface="B Yekan" panose="00000400000000000000" pitchFamily="2" charset="-78"/>
                  </a:rPr>
                  <a:t> </a:t>
                </a:r>
                <a:r>
                  <a:rPr lang="fa-IR" sz="1800" dirty="0">
                    <a:ea typeface="Cambria Math" panose="02040503050406030204" pitchFamily="18" charset="0"/>
                    <a:cs typeface="B Yekan" panose="00000400000000000000" pitchFamily="2" charset="-78"/>
                  </a:rPr>
                  <a:t>نشان دهنده یک حرکت غیرممکن است و در </a:t>
                </a:r>
                <a:r>
                  <a:rPr lang="en-US" sz="1800" dirty="0">
                    <a:ea typeface="Cambria Math" panose="02040503050406030204" pitchFamily="18" charset="0"/>
                    <a:cs typeface="B Yekan" panose="00000400000000000000" pitchFamily="2" charset="-78"/>
                  </a:rPr>
                  <a:t>DFA</a:t>
                </a:r>
                <a:r>
                  <a:rPr lang="fa-IR" sz="1800" dirty="0">
                    <a:ea typeface="Cambria Math" panose="02040503050406030204" pitchFamily="18" charset="0"/>
                    <a:cs typeface="B Yekan" panose="00000400000000000000" pitchFamily="2" charset="-78"/>
                  </a:rPr>
                  <a:t> نهایی باید یک حالت تله باشد. </a:t>
                </a:r>
              </a:p>
              <a:p>
                <a:r>
                  <a:rPr lang="fa-IR" sz="1800" dirty="0">
                    <a:cs typeface="B Yekan" panose="00000400000000000000" pitchFamily="2" charset="-78"/>
                  </a:rPr>
                  <a:t>حال 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1800" dirty="0">
                    <a:cs typeface="B Yekan" panose="00000400000000000000" pitchFamily="2" charset="-78"/>
                  </a:rPr>
                  <a:t> را معرفی میکنیم. این حالت از ماشین متناهی قطعی معادل دو حالت از ماشین متناهی غیر قطعی است.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cs typeface="B Yekan" panose="00000400000000000000" pitchFamily="2" charset="-78"/>
                  </a:rPr>
                  <a:t> 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cs typeface="B Yekan" panose="00000400000000000000" pitchFamily="2" charset="-78"/>
                  </a:rPr>
                  <a:t>   </a:t>
                </a:r>
              </a:p>
              <a:p>
                <a:pPr algn="just" rtl="0"/>
                <a:endParaRPr lang="en-US" sz="1800" dirty="0">
                  <a:cs typeface="B Yekan" panose="00000400000000000000" pitchFamily="2" charset="-78"/>
                </a:endParaRPr>
              </a:p>
              <a:p>
                <a:pPr algn="just"/>
                <a:endParaRPr lang="en-US" sz="1800" dirty="0">
                  <a:cs typeface="B Yekan" panose="00000400000000000000" pitchFamily="2" charset="-78"/>
                </a:endParaRPr>
              </a:p>
              <a:p>
                <a:pPr marL="0" indent="0" algn="just" rtl="0">
                  <a:buFont typeface="Arial" panose="020B0604020202020204" pitchFamily="34" charset="0"/>
                  <a:buNone/>
                </a:pPr>
                <a:endParaRPr lang="en-US" sz="1800" dirty="0">
                  <a:cs typeface="B Yekan" panose="00000400000000000000" pitchFamily="2" charset="-78"/>
                </a:endParaRPr>
              </a:p>
              <a:p>
                <a:pPr algn="just" rtl="0"/>
                <a:endParaRPr lang="en-US" sz="1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1168088"/>
                <a:ext cx="6961792" cy="4877112"/>
              </a:xfrm>
              <a:prstGeom prst="rect">
                <a:avLst/>
              </a:prstGeom>
              <a:blipFill>
                <a:blip r:embed="rId12"/>
                <a:stretch>
                  <a:fillRect l="-525" t="-500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1304365" y="3638661"/>
            <a:ext cx="4188125" cy="2425241"/>
            <a:chOff x="1304365" y="3638661"/>
            <a:chExt cx="4188125" cy="2425241"/>
          </a:xfrm>
        </p:grpSpPr>
        <p:grpSp>
          <p:nvGrpSpPr>
            <p:cNvPr id="4" name="Group 3"/>
            <p:cNvGrpSpPr/>
            <p:nvPr/>
          </p:nvGrpSpPr>
          <p:grpSpPr>
            <a:xfrm>
              <a:off x="1304365" y="3638661"/>
              <a:ext cx="4188125" cy="2425241"/>
              <a:chOff x="1592954" y="3970355"/>
              <a:chExt cx="2955120" cy="180926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982735" y="4406232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28671" y="4406232"/>
                <a:ext cx="655509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 cmpd="dbl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35270" y="5252681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fa-IR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/>
              <p:nvPr/>
            </p:nvCxnSpPr>
            <p:spPr>
              <a:xfrm>
                <a:off x="1592954" y="4669698"/>
                <a:ext cx="366374" cy="0"/>
              </a:xfrm>
              <a:prstGeom prst="straightConnector1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31" idx="5"/>
                <a:endCxn id="31" idx="7"/>
              </p:cNvCxnSpPr>
              <p:nvPr/>
            </p:nvCxnSpPr>
            <p:spPr>
              <a:xfrm rot="5400000" flipH="1">
                <a:off x="2841610" y="5516405"/>
                <a:ext cx="372599" cy="8961"/>
              </a:xfrm>
              <a:prstGeom prst="curvedConnector5">
                <a:avLst>
                  <a:gd name="adj1" fmla="val -6538"/>
                  <a:gd name="adj2" fmla="val -3619661"/>
                  <a:gd name="adj3" fmla="val 145770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Curved Connector 47"/>
              <p:cNvCxnSpPr>
                <a:endCxn id="30" idx="7"/>
              </p:cNvCxnSpPr>
              <p:nvPr/>
            </p:nvCxnSpPr>
            <p:spPr>
              <a:xfrm flipH="1" flipV="1">
                <a:off x="3988183" y="4483399"/>
                <a:ext cx="121619" cy="177301"/>
              </a:xfrm>
              <a:prstGeom prst="curvedConnector4">
                <a:avLst>
                  <a:gd name="adj1" fmla="val -132626"/>
                  <a:gd name="adj2" fmla="val 239709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Curved Connector 51"/>
            <p:cNvCxnSpPr>
              <a:stCxn id="29" idx="7"/>
              <a:endCxn id="30" idx="1"/>
            </p:cNvCxnSpPr>
            <p:nvPr/>
          </p:nvCxnSpPr>
          <p:spPr>
            <a:xfrm rot="5400000" flipH="1" flipV="1">
              <a:off x="3227660" y="3511964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30" idx="3"/>
              <a:endCxn id="29" idx="5"/>
            </p:cNvCxnSpPr>
            <p:nvPr/>
          </p:nvCxnSpPr>
          <p:spPr>
            <a:xfrm rot="5400000">
              <a:off x="3227661" y="4011418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9" idx="4"/>
              <a:endCxn id="31" idx="1"/>
            </p:cNvCxnSpPr>
            <p:nvPr/>
          </p:nvCxnSpPr>
          <p:spPr>
            <a:xfrm>
              <a:off x="2182751" y="4929270"/>
              <a:ext cx="694305" cy="531737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442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قضیه: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زبان پذیرفته شده توسط </a:t>
                </a:r>
                <a:r>
                  <a:rPr lang="en-US" dirty="0"/>
                  <a:t>NFA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باشد، آنگاه یک </a:t>
                </a:r>
                <a:r>
                  <a:rPr lang="en-US" dirty="0"/>
                  <a:t>DFA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وجود دارد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r>
                  <a:rPr lang="fa-IR" dirty="0"/>
                  <a:t>1- یک 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ساخته و بعنوان راس ابتدایی </a:t>
                </a:r>
                <a:r>
                  <a:rPr lang="en-US" dirty="0"/>
                  <a:t>DFA</a:t>
                </a:r>
                <a:r>
                  <a:rPr lang="fa-IR" dirty="0"/>
                  <a:t> در نظر بگیرید.</a:t>
                </a:r>
              </a:p>
              <a:p>
                <a:r>
                  <a:rPr lang="fa-IR" dirty="0"/>
                  <a:t>2- گامهای زیر را تکرار کنید تا هیچ یالی کم نباشد.</a:t>
                </a:r>
              </a:p>
              <a:p>
                <a:r>
                  <a:rPr lang="fa-IR" dirty="0"/>
                  <a:t>2-1- هریک از رئوس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 که هیچ یال خروجی برای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 برخی ندارد در نظر بگیرید</a:t>
                </a:r>
              </a:p>
              <a:p>
                <a:r>
                  <a:rPr lang="fa-IR" dirty="0"/>
                  <a:t>2-2- برای آن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…,</a:t>
                </a:r>
                <a:r>
                  <a:rPr lang="fa-IR" dirty="0"/>
                  <a:t> را محاسبه کنید.</a:t>
                </a:r>
              </a:p>
              <a:p>
                <a:r>
                  <a:rPr lang="fa-IR" dirty="0"/>
                  <a:t>2-3- اجتماع همه این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/>
                  <a:t> ها تشکیل یک مجموعه را میدهد که منجر به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میشود.</a:t>
                </a:r>
              </a:p>
              <a:p>
                <a:r>
                  <a:rPr lang="fa-IR" dirty="0"/>
                  <a:t>2-4- اگر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قبلاً ایجاد نشده باشد، یک راس جدید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این برچسب ایجاد کنید.</a:t>
                </a:r>
              </a:p>
              <a:p>
                <a:r>
                  <a:rPr lang="fa-IR" dirty="0"/>
                  <a:t>3- هر حالت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که برچسب آن شامل حداقل یک عضو از مجموعه حالتهای نهایی باشد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) را بعنوان یک راس نهایی شناسایی کنید.</a:t>
                </a:r>
                <a:endParaRPr lang="en-US" dirty="0"/>
              </a:p>
              <a:p>
                <a:r>
                  <a:rPr lang="fa-IR" dirty="0"/>
                  <a:t>4-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ورودی را میپذیرد،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را نیز بعنوان یک راس نهایی شناسایی کنید.</a:t>
                </a:r>
              </a:p>
              <a:p>
                <a:pPr marL="0" indent="0">
                  <a:buNone/>
                </a:pPr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10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6224" y="1168088"/>
                <a:ext cx="5856514" cy="4877112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در هر گذر از مرحله 2 یک یال جدید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اضافه میکند. </a:t>
                </a:r>
              </a:p>
              <a:p>
                <a:r>
                  <a:rPr lang="fa-IR" dirty="0"/>
                  <a:t>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حداکثر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fa-IR" dirty="0"/>
                  <a:t> راس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a-IR" dirty="0"/>
                  <a:t> یال خواهد بود.</a:t>
                </a:r>
                <a:endParaRPr lang="en-US" dirty="0"/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24" y="1168088"/>
                <a:ext cx="5856514" cy="4877112"/>
              </a:xfrm>
              <a:blipFill rotWithShape="0">
                <a:blip r:embed="rId4"/>
                <a:stretch>
                  <a:fillRect r="-9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1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4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00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58" idx="5"/>
            <a:endCxn id="66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6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91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  <a:blipFill>
                <a:blip r:embed="rId20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0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  <a:blipFill>
                <a:blip r:embed="rId4"/>
                <a:stretch>
                  <a:fillRect l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41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2838" y="1149438"/>
                <a:ext cx="4033017" cy="4877112"/>
              </a:xfrm>
              <a:blipFill>
                <a:blip r:embed="rId4"/>
                <a:stretch>
                  <a:fillRect l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201187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88902" y="5102436"/>
            <a:ext cx="1116000" cy="86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3219415" y="5143324"/>
            <a:ext cx="1008000" cy="82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3509780" y="3343770"/>
            <a:ext cx="545596" cy="529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829385" y="3546252"/>
            <a:ext cx="782528" cy="595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77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پذيرنده متناهي قطعي (</a:t>
            </a:r>
            <a:r>
              <a:rPr lang="en-US" dirty="0"/>
              <a:t>Deterministic </a:t>
            </a:r>
            <a:r>
              <a:rPr lang="en-US" i="1" dirty="0"/>
              <a:t>Finite Acceptor</a:t>
            </a:r>
            <a:r>
              <a:rPr lang="fa-IR" i="1" dirty="0"/>
              <a:t>)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a-IR" sz="2000" dirty="0"/>
                  <a:t>آتاماتای متناهی (</a:t>
                </a:r>
                <a:r>
                  <a:rPr lang="en-US" sz="2000" dirty="0"/>
                  <a:t>FA: Finite Automata</a:t>
                </a:r>
                <a:r>
                  <a:rPr lang="fa-IR" sz="2000" dirty="0"/>
                  <a:t>) </a:t>
                </a:r>
                <a:r>
                  <a:rPr lang="fa-IR" sz="2000" dirty="0">
                    <a:solidFill>
                      <a:srgbClr val="FF0000"/>
                    </a:solidFill>
                  </a:rPr>
                  <a:t>دارای حافظه موقت نیست</a:t>
                </a:r>
                <a:r>
                  <a:rPr lang="fa-IR" sz="2000" dirty="0"/>
                  <a:t>.</a:t>
                </a:r>
              </a:p>
              <a:p>
                <a:r>
                  <a:rPr lang="fa-IR" dirty="0"/>
                  <a:t>بنابراین در به یاد آوردن اطلاعات در طول محاسبه مشکل داشته و مقدار کمی اطلاعات را میتواند در واحد کنترل با </a:t>
                </a:r>
                <a:r>
                  <a:rPr lang="fa-IR" dirty="0">
                    <a:solidFill>
                      <a:srgbClr val="FF0000"/>
                    </a:solidFill>
                  </a:rPr>
                  <a:t>تکیه بر وضعیت فعلی</a:t>
                </a:r>
                <a:r>
                  <a:rPr lang="fa-IR" dirty="0"/>
                  <a:t>، نگهداری کند.</a:t>
                </a:r>
              </a:p>
              <a:p>
                <a:r>
                  <a:rPr lang="fa-IR" sz="2000" dirty="0"/>
                  <a:t>تعریف رسمی یک پذیرنده متناهی </a:t>
                </a:r>
                <a:r>
                  <a:rPr lang="en-US" sz="2000" dirty="0"/>
                  <a:t>DFA</a:t>
                </a:r>
                <a:r>
                  <a:rPr lang="fa-IR" sz="2000" dirty="0"/>
                  <a:t> </a:t>
                </a:r>
                <a:endParaRPr lang="en-US" sz="2000" dirty="0"/>
              </a:p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را با پنج تایی مقابل نشان میدهند: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r>
                  <a:rPr lang="fa-IR" dirty="0"/>
                  <a:t>برای بصری سازی و نمایش ماشین های متناهی، از </a:t>
                </a:r>
                <a:r>
                  <a:rPr lang="fa-IR" dirty="0">
                    <a:solidFill>
                      <a:srgbClr val="FF0000"/>
                    </a:solidFill>
                  </a:rPr>
                  <a:t>گراف انتقال </a:t>
                </a:r>
                <a:r>
                  <a:rPr lang="fa-IR" dirty="0"/>
                  <a:t>استفاده میشود.</a:t>
                </a:r>
              </a:p>
              <a:p>
                <a:pPr lvl="1"/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763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60389" y="1242335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33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42"/>
              <p:cNvSpPr>
                <a:spLocks noGrp="1"/>
              </p:cNvSpPr>
              <p:nvPr>
                <p:ph idx="1"/>
              </p:nvPr>
            </p:nvSpPr>
            <p:spPr>
              <a:xfrm>
                <a:off x="110192" y="2020364"/>
                <a:ext cx="3029616" cy="4024835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43" name="Content Placeholder 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2" y="2020364"/>
                <a:ext cx="3029616" cy="4024835"/>
              </a:xfrm>
              <a:blipFill>
                <a:blip r:embed="rId5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42"/>
              <p:cNvSpPr txBox="1">
                <a:spLocks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80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  <a:blipFill>
                <a:blip r:embed="rId15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3848607" y="1924633"/>
            <a:ext cx="866612" cy="706334"/>
            <a:chOff x="3848607" y="1924633"/>
            <a:chExt cx="866612" cy="706334"/>
          </a:xfrm>
        </p:grpSpPr>
        <p:sp>
          <p:nvSpPr>
            <p:cNvPr id="102" name="Oval 101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128" r="-2820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/>
          <p:cNvGrpSpPr/>
          <p:nvPr/>
        </p:nvGrpSpPr>
        <p:grpSpPr>
          <a:xfrm>
            <a:off x="3798323" y="2694722"/>
            <a:ext cx="1188889" cy="778621"/>
            <a:chOff x="3848607" y="2694722"/>
            <a:chExt cx="905973" cy="778621"/>
          </a:xfrm>
        </p:grpSpPr>
        <p:sp>
          <p:nvSpPr>
            <p:cNvPr id="104" name="Oval 103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{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624" t="-5660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3745696" y="3570002"/>
            <a:ext cx="1241516" cy="706334"/>
            <a:chOff x="3694041" y="4251964"/>
            <a:chExt cx="1241516" cy="706334"/>
          </a:xfrm>
        </p:grpSpPr>
        <p:sp>
          <p:nvSpPr>
            <p:cNvPr id="109" name="Oval 108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157692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5852160" y="4898003"/>
            <a:ext cx="33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W=1111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5" name="Rectangle 4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urved Connector 14"/>
            <p:cNvCxnSpPr>
              <a:stCxn id="8" idx="7"/>
              <a:endCxn id="8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urved Connector 16"/>
            <p:cNvCxnSpPr>
              <a:stCxn id="6" idx="5"/>
              <a:endCxn id="7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urved Connector 19"/>
            <p:cNvCxnSpPr>
              <a:stCxn id="7" idx="1"/>
              <a:endCxn id="6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08237" y="1997193"/>
            <a:ext cx="1246896" cy="2373960"/>
            <a:chOff x="208237" y="1997193"/>
            <a:chExt cx="1246896" cy="2373960"/>
          </a:xfrm>
        </p:grpSpPr>
        <p:grpSp>
          <p:nvGrpSpPr>
            <p:cNvPr id="25" name="Group 24"/>
            <p:cNvGrpSpPr/>
            <p:nvPr/>
          </p:nvGrpSpPr>
          <p:grpSpPr>
            <a:xfrm>
              <a:off x="370303" y="1997193"/>
              <a:ext cx="866612" cy="706334"/>
              <a:chOff x="3848607" y="1924633"/>
              <a:chExt cx="866612" cy="70633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848607" y="1924633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846" r="-29487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370303" y="2767282"/>
              <a:ext cx="922092" cy="706334"/>
              <a:chOff x="3848607" y="2694722"/>
              <a:chExt cx="922092" cy="70633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48607" y="2694722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{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6000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08237" y="3664819"/>
              <a:ext cx="1246896" cy="706334"/>
              <a:chOff x="3686541" y="3592259"/>
              <a:chExt cx="1246896" cy="70633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91921" y="3592259"/>
                <a:ext cx="1241516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985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42"/>
              <p:cNvSpPr txBox="1">
                <a:spLocks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  <a:blipFill rotWithShape="0">
                <a:blip r:embed="rId17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6703013" y="1476886"/>
            <a:ext cx="866612" cy="706334"/>
            <a:chOff x="3848607" y="1924633"/>
            <a:chExt cx="866612" cy="706334"/>
          </a:xfrm>
        </p:grpSpPr>
        <p:sp>
          <p:nvSpPr>
            <p:cNvPr id="57" name="Oval 56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2820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737040" y="2760752"/>
            <a:ext cx="866612" cy="706334"/>
            <a:chOff x="3848607" y="2694722"/>
            <a:chExt cx="866612" cy="706334"/>
          </a:xfrm>
        </p:grpSpPr>
        <p:sp>
          <p:nvSpPr>
            <p:cNvPr id="55" name="Oval 54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113" r="-6338" b="-1639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6561718" y="4149125"/>
            <a:ext cx="1241516" cy="706334"/>
            <a:chOff x="3694041" y="4251964"/>
            <a:chExt cx="1241516" cy="706334"/>
          </a:xfrm>
        </p:grpSpPr>
        <p:sp>
          <p:nvSpPr>
            <p:cNvPr id="51" name="Oval 50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5128" r="-157692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Straight Arrow Connector 59"/>
          <p:cNvCxnSpPr>
            <a:stCxn id="57" idx="5"/>
            <a:endCxn id="55" idx="1"/>
          </p:cNvCxnSpPr>
          <p:nvPr/>
        </p:nvCxnSpPr>
        <p:spPr>
          <a:xfrm>
            <a:off x="7442713" y="2079780"/>
            <a:ext cx="421239" cy="784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55" idx="3"/>
            <a:endCxn id="51" idx="0"/>
          </p:cNvCxnSpPr>
          <p:nvPr/>
        </p:nvCxnSpPr>
        <p:spPr>
          <a:xfrm flipH="1">
            <a:off x="7182476" y="3363646"/>
            <a:ext cx="681476" cy="785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urved Connector 77"/>
          <p:cNvCxnSpPr>
            <a:stCxn id="51" idx="6"/>
            <a:endCxn id="55" idx="5"/>
          </p:cNvCxnSpPr>
          <p:nvPr/>
        </p:nvCxnSpPr>
        <p:spPr>
          <a:xfrm flipV="1">
            <a:off x="7803234" y="3363646"/>
            <a:ext cx="673506" cy="113864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Curved Connector 82"/>
          <p:cNvCxnSpPr>
            <a:stCxn id="56" idx="3"/>
            <a:endCxn id="55" idx="0"/>
          </p:cNvCxnSpPr>
          <p:nvPr/>
        </p:nvCxnSpPr>
        <p:spPr>
          <a:xfrm flipH="1" flipV="1">
            <a:off x="8170346" y="2760752"/>
            <a:ext cx="433306" cy="357057"/>
          </a:xfrm>
          <a:prstGeom prst="curvedConnector4">
            <a:avLst>
              <a:gd name="adj1" fmla="val -52757"/>
              <a:gd name="adj2" fmla="val 164023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urved Connector 88"/>
          <p:cNvCxnSpPr>
            <a:stCxn id="51" idx="2"/>
            <a:endCxn id="51" idx="4"/>
          </p:cNvCxnSpPr>
          <p:nvPr/>
        </p:nvCxnSpPr>
        <p:spPr>
          <a:xfrm rot="10800000" flipH="1" flipV="1">
            <a:off x="6561718" y="4502291"/>
            <a:ext cx="620758" cy="353167"/>
          </a:xfrm>
          <a:prstGeom prst="curvedConnector4">
            <a:avLst>
              <a:gd name="adj1" fmla="val -36826"/>
              <a:gd name="adj2" fmla="val 183446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6066647" y="1759211"/>
            <a:ext cx="6011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719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نکته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a-IR" sz="2800" dirty="0"/>
                  <a:t>زبانهایی که توسط ماشینهای متناهی قطعی و یا غیرقطعی پذیرفته میشوند، زبانهای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تمام زبانهای متناهی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اگر زبان </a:t>
                </a:r>
                <a:r>
                  <a:rPr lang="en-US" sz="2800" dirty="0"/>
                  <a:t>L</a:t>
                </a:r>
                <a:r>
                  <a:rPr lang="fa-IR" sz="2800" dirty="0"/>
                  <a:t> منظم باشد، مجموعه های توانی آن نیز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… 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400" dirty="0"/>
                  <a:t>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fa-IR" sz="2400" dirty="0"/>
                  <a:t> منظم است.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37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كاهش تعداد وضعيت هاي </a:t>
            </a:r>
            <a:r>
              <a:rPr lang="en-US" i="1" dirty="0"/>
              <a:t>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2129294"/>
          </a:xfrm>
        </p:spPr>
        <p:txBody>
          <a:bodyPr>
            <a:normAutofit fontScale="92500"/>
          </a:bodyPr>
          <a:lstStyle/>
          <a:p>
            <a:r>
              <a:rPr lang="fa-IR" sz="2800" dirty="0"/>
              <a:t>یک </a:t>
            </a:r>
            <a:r>
              <a:rPr lang="en-US" sz="2800" dirty="0"/>
              <a:t>DFA</a:t>
            </a:r>
            <a:r>
              <a:rPr lang="fa-IR" sz="2800" dirty="0"/>
              <a:t>، زبان منحصر بفردي را مي پذيرد، اما عكس آن صحت ندارد</a:t>
            </a:r>
          </a:p>
          <a:p>
            <a:r>
              <a:rPr lang="fa-IR" sz="2800" dirty="0"/>
              <a:t>یعنی </a:t>
            </a:r>
            <a:r>
              <a:rPr lang="en-US" sz="2800" dirty="0"/>
              <a:t>DFA</a:t>
            </a:r>
            <a:r>
              <a:rPr lang="fa-IR" sz="2800" dirty="0"/>
              <a:t> های مختلف مي توانند با تعداد وضعيتهاي متفاوت داراي يك زبان باشند.</a:t>
            </a:r>
          </a:p>
          <a:p>
            <a:r>
              <a:rPr lang="fa-IR" sz="2800" dirty="0"/>
              <a:t>براي استفاده بهينه ازحافظه، </a:t>
            </a:r>
            <a:r>
              <a:rPr lang="fa-IR" sz="2800" u="sng" dirty="0">
                <a:solidFill>
                  <a:schemeClr val="accent3">
                    <a:lumMod val="50000"/>
                  </a:schemeClr>
                </a:solidFill>
              </a:rPr>
              <a:t>مطلوبست تا جايي كه امكان دارد تعداد وضعيت ها را كاهش دهيم</a:t>
            </a:r>
            <a:r>
              <a:rPr lang="fa-IR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4" y="3793818"/>
            <a:ext cx="4406391" cy="2390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30" y="3297382"/>
            <a:ext cx="3796788" cy="3560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933640" y="2825640"/>
              <a:ext cx="89280" cy="2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280" y="2816280"/>
                <a:ext cx="108000" cy="44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88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ادغام پذيري وضعيتها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5004112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fa-IR" sz="2800" dirty="0"/>
                  <a:t>دو وضعیت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از یک </a:t>
                </a:r>
                <a:r>
                  <a:rPr lang="en-US" sz="2800" dirty="0"/>
                  <a:t>DFA</a:t>
                </a:r>
                <a:r>
                  <a:rPr lang="fa-IR" sz="2800" dirty="0"/>
                  <a:t> درصورتي ادغام پذير </a:t>
                </a:r>
                <a:r>
                  <a:rPr lang="en-US" sz="2800" dirty="0"/>
                  <a:t>(</a:t>
                </a:r>
                <a:r>
                  <a:rPr lang="en-US" sz="2800" i="1" dirty="0"/>
                  <a:t>Indistinguishable</a:t>
                </a:r>
                <a:r>
                  <a:rPr lang="en-US" sz="2800" dirty="0"/>
                  <a:t>)</a:t>
                </a:r>
                <a:r>
                  <a:rPr lang="fa-IR" sz="2800" dirty="0"/>
                  <a:t> ميباشند كه:</a:t>
                </a:r>
              </a:p>
              <a:p>
                <a:pPr>
                  <a:lnSpc>
                    <a:spcPct val="170000"/>
                  </a:lnSpc>
                </a:pPr>
                <a:endParaRPr lang="fa-IR" sz="2800" dirty="0"/>
              </a:p>
              <a:p>
                <a:pPr>
                  <a:lnSpc>
                    <a:spcPct val="170000"/>
                  </a:lnSpc>
                </a:pPr>
                <a:endParaRPr lang="en-US" sz="2800" dirty="0"/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اگر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800" dirty="0"/>
                  <a:t> وجود داشته باشد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ولی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یا برعکس، آنگاه وضعيتهاي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را ادغام ناپذير به واسطه رشته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/>
                  <a:t> مي ناميم.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رابطه ادغام پذيري يك رابطه هم ارزي است لذا اگر وضعيتهاي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با هم ادغام پذیر و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نیز باهم ادغام پذیر باشند آنگاه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باهم ادغام پذیر هستند.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يكي از راههاي كاهش وضعيتهاي يك </a:t>
                </a:r>
                <a:r>
                  <a:rPr lang="en-US" sz="2800" dirty="0"/>
                  <a:t>DFA</a:t>
                </a:r>
                <a:r>
                  <a:rPr lang="fa-IR" sz="2800" dirty="0"/>
                  <a:t> يافتن وضعيتهاي ادغام پذير و تركيب آنهاست.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5004112"/>
              </a:xfrm>
              <a:blipFill>
                <a:blip r:embed="rId5"/>
                <a:stretch>
                  <a:fillRect l="-715"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1642" y="1803589"/>
            <a:ext cx="4934562" cy="963818"/>
            <a:chOff x="2740091" y="4408115"/>
            <a:chExt cx="4934562" cy="96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005637" y="4408115"/>
                  <a:ext cx="36626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7" y="4408115"/>
                  <a:ext cx="366260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005636" y="4971823"/>
                  <a:ext cx="366901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6" y="4971823"/>
                  <a:ext cx="3669017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740091" y="4720748"/>
                  <a:ext cx="11661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091" y="4720748"/>
                  <a:ext cx="1166153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/>
            <p:cNvSpPr/>
            <p:nvPr/>
          </p:nvSpPr>
          <p:spPr>
            <a:xfrm>
              <a:off x="3906245" y="4490755"/>
              <a:ext cx="99391" cy="860097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51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کاهش حالت ها در دو مرحله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5217"/>
              </p:ext>
            </p:extLst>
          </p:nvPr>
        </p:nvGraphicFramePr>
        <p:xfrm>
          <a:off x="1304365" y="1168400"/>
          <a:ext cx="9641609" cy="476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00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علامت گذاری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58563"/>
                <a:ext cx="11942547" cy="4877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a-IR" sz="2400" dirty="0"/>
                  <a:t>1- همه حالات غیر قابل دسترسی را حذف کنید. </a:t>
                </a:r>
              </a:p>
              <a:p>
                <a:pPr lvl="1"/>
                <a:r>
                  <a:rPr lang="fa-IR" sz="2000" dirty="0"/>
                  <a:t>با برشمردن همه مسیرهای ساده از گراف پذیرنده متناهی قطعی که از حالت اولیه آغاز میشوند، هر حالتی که در بخشی از هیچ یک از مسیرها نیست، غیر قابل دسترسی است.</a:t>
                </a:r>
              </a:p>
              <a:p>
                <a:r>
                  <a:rPr lang="fa-IR" sz="2400" dirty="0"/>
                  <a:t>2- همه زوج های حالات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را درنظر بگیرید. اگر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</a:t>
                </a:r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یا برعکس، زوج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را بعنوان متمایز علامت بزنید.</a:t>
                </a:r>
                <a:endParaRPr lang="en-US" sz="2400" dirty="0"/>
              </a:p>
              <a:p>
                <a:r>
                  <a:rPr lang="fa-IR" sz="2400" dirty="0"/>
                  <a:t>3- مرحله زیر را آنقدر تکرار کنید تا زوج هایی که قبلاً دارای علامت نبودند، علامت گذاری شوند.</a:t>
                </a:r>
                <a:endParaRPr lang="en-US" sz="2400" dirty="0"/>
              </a:p>
              <a:p>
                <a:pPr lvl="1"/>
                <a:r>
                  <a:rPr lang="fa-IR" sz="2000" dirty="0"/>
                  <a:t>برای همه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و همه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000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و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را محاسبه کنید. اگر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بعنوان متمایز علامتگذاری شده باشند، آنگاه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را بعنوان متمایز علامتگذاری نمایید.</a:t>
                </a:r>
              </a:p>
              <a:p>
                <a:pPr lvl="1"/>
                <a:endParaRPr lang="fa-IR" sz="2000" dirty="0"/>
              </a:p>
              <a:p>
                <a:r>
                  <a:rPr lang="fa-IR" sz="2400" dirty="0"/>
                  <a:t>پس از اجرای الگوریتم فوق مجموعه حالات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، به زیر مجموعه های مجزای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افراز میشود بطوریکه هر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دقیقاً در یکی از این زیرمجموعه ها ظاهر میشود که عناصر در هر زیرمجموعه نامتمایز هستند.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58563"/>
                <a:ext cx="11942547" cy="4877112"/>
              </a:xfrm>
              <a:blipFill>
                <a:blip r:embed="rId5"/>
                <a:stretch>
                  <a:fillRect l="-817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890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2872" y="1133475"/>
                <a:ext cx="6039865" cy="491172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a-IR" dirty="0"/>
                  <a:t>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fa-IR" dirty="0"/>
                  <a:t> غیر قابل دسترس است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872" y="1133475"/>
                <a:ext cx="6039865" cy="4911725"/>
              </a:xfrm>
              <a:blipFill>
                <a:blip r:embed="rId3"/>
                <a:stretch>
                  <a:fillRect l="-303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2"/>
            <a:ext cx="3253047" cy="305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blipFill>
                <a:blip r:embed="rId5"/>
                <a:stretch>
                  <a:fillRect l="-1055" r="-527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96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روال کاهش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sz="2400" dirty="0"/>
                  <a:t>یک پذیرنده متناهی قطعی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داده شده است، یک پذیرنده متناهی قطعی کاهش یافته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به شرح زیر میسازیم:</a:t>
                </a:r>
                <a:endParaRPr lang="en-US" sz="2400" dirty="0"/>
              </a:p>
              <a:p>
                <a:r>
                  <a:rPr lang="fa-IR" sz="2400" dirty="0"/>
                  <a:t>1- از رویه علامت گذاری برای یافتن همه زوج های حالات متمایز استفاده میکنیم. سپس از روی این مجموعه های همه حالات نامتمایز را بصورت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 و غیره چنانچه در بخش قبل توصیف شد، می یابیم.</a:t>
                </a:r>
              </a:p>
              <a:p>
                <a:r>
                  <a:rPr lang="fa-IR" sz="2400" dirty="0"/>
                  <a:t>2- برای هر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از چنین حالات نامتمایز، حالتی با برچسب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برای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ایجاد کنید</a:t>
                </a:r>
              </a:p>
              <a:p>
                <a:r>
                  <a:rPr lang="fa-IR" sz="2400" dirty="0"/>
                  <a:t>3- برای هر قانون انتقال از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به شکل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، مجموعه هایی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به آنها تعلق دارند بیابید. </a:t>
                </a:r>
              </a:p>
              <a:p>
                <a:pPr lvl="1"/>
                <a:r>
                  <a:rPr lang="fa-IR" sz="20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باشد قانون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000" dirty="0"/>
                  <a:t> را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sz="2000" dirty="0"/>
                  <a:t> اضافه کنید.</a:t>
                </a:r>
              </a:p>
              <a:p>
                <a:r>
                  <a:rPr lang="fa-IR" sz="2400" dirty="0"/>
                  <a:t>4- حالت اولیه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حالتی از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 است که برچسب آن شامل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2400" dirty="0"/>
                  <a:t> است.</a:t>
                </a:r>
              </a:p>
              <a:p>
                <a:r>
                  <a:rPr lang="fa-IR" sz="2400" dirty="0"/>
                  <a:t>5-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400" dirty="0"/>
                  <a:t> مجموعه همه حالاتی است که برچسب آنها شامل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باشد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664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004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 ,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یک</a:t>
                </a:r>
                <a:r>
                  <a:rPr lang="en-US" dirty="0"/>
                  <a:t>DFA </a:t>
                </a:r>
                <a:r>
                  <a:rPr lang="fa-IR" dirty="0"/>
                  <a:t> را میتوان بصورت </a:t>
                </a:r>
                <a:r>
                  <a:rPr lang="fa-IR" dirty="0">
                    <a:solidFill>
                      <a:srgbClr val="FF0000"/>
                    </a:solidFill>
                  </a:rPr>
                  <a:t>گراف انتقال </a:t>
                </a:r>
                <a:r>
                  <a:rPr lang="fa-IR" dirty="0"/>
                  <a:t>که یک گراف جهتدار است، نشان داد که راسهای گراف، وضعیت های ماشین را تعیین میکنند و یالهای آن مقدار الفبای ورودی فعلی و حالات نهایی روی راسها بصورت متمایز مشخص میشوند.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06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191" y="1220331"/>
                <a:ext cx="6366760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1220331"/>
                <a:ext cx="6366760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344" y="4401233"/>
            <a:ext cx="4723947" cy="1643967"/>
            <a:chOff x="745344" y="4401233"/>
            <a:chExt cx="4723947" cy="1643967"/>
          </a:xfrm>
        </p:grpSpPr>
        <p:sp>
          <p:nvSpPr>
            <p:cNvPr id="5" name="Oval 4"/>
            <p:cNvSpPr/>
            <p:nvPr/>
          </p:nvSpPr>
          <p:spPr>
            <a:xfrm>
              <a:off x="1182611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74914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94590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5610" y="4998561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610" y="4998561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27816" y="498976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816" y="4989767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26737" y="502366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37" y="5023665"/>
                  <a:ext cx="47666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1131779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1"/>
              <a:endCxn id="5" idx="7"/>
            </p:cNvCxnSpPr>
            <p:nvPr/>
          </p:nvCxnSpPr>
          <p:spPr>
            <a:xfrm rot="16200000" flipV="1">
              <a:off x="2253272" y="4456725"/>
              <a:ext cx="12700" cy="1204089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7" idx="1"/>
              <a:endCxn id="6" idx="7"/>
            </p:cNvCxnSpPr>
            <p:nvPr/>
          </p:nvCxnSpPr>
          <p:spPr>
            <a:xfrm rot="16200000" flipV="1">
              <a:off x="3909261" y="4393039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5" idx="5"/>
              <a:endCxn id="6" idx="3"/>
            </p:cNvCxnSpPr>
            <p:nvPr/>
          </p:nvCxnSpPr>
          <p:spPr>
            <a:xfrm rot="16200000" flipH="1">
              <a:off x="2253271" y="4820854"/>
              <a:ext cx="12700" cy="1204089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6" idx="5"/>
              <a:endCxn id="7" idx="3"/>
            </p:cNvCxnSpPr>
            <p:nvPr/>
          </p:nvCxnSpPr>
          <p:spPr>
            <a:xfrm rot="16200000" flipH="1">
              <a:off x="3909261" y="475716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7" idx="7"/>
              <a:endCxn id="7" idx="6"/>
            </p:cNvCxnSpPr>
            <p:nvPr/>
          </p:nvCxnSpPr>
          <p:spPr>
            <a:xfrm rot="16200000" flipH="1">
              <a:off x="4912374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44" y="45858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9580" y="44012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6571" y="56758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5570" y="441770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76469" y="56758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69209" y="454352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45344" y="5367893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00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قدم اول) روال علامت گذاری:</a:t>
                </a:r>
              </a:p>
              <a:p>
                <a:pPr lvl="1"/>
                <a:r>
                  <a:rPr lang="fa-IR" dirty="0"/>
                  <a:t>وضعيت غير قابل دسترسي وجود ندارد.</a:t>
                </a:r>
              </a:p>
              <a:p>
                <a:pPr lvl="1"/>
                <a:r>
                  <a:rPr lang="fa-IR" dirty="0"/>
                  <a:t>مجموعه اولیه زوج هاي ادغام ناپذير (متمایز) عبارتند از: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  <a:r>
                  <a:rPr lang="fa-IR" dirty="0">
                    <a:solidFill>
                      <a:schemeClr val="tx1"/>
                    </a:solidFill>
                  </a:rPr>
                  <a:t>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زوج </a:t>
                </a:r>
                <a:r>
                  <a:rPr lang="fa-IR" dirty="0"/>
                  <a:t>متمایز هستند، لذا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/>
                  <a:t>به همین ترتیب 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</a:t>
                </a:r>
                <a:r>
                  <a:rPr lang="fa-IR" dirty="0"/>
                  <a:t>نیز زوجهای متمایز هستند.</a:t>
                </a:r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fa-IR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زوج متمایز هستند، لذا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 به همین ترتیب </a:t>
                </a:r>
                <a:r>
                  <a:rPr lang="fa-IR" dirty="0"/>
                  <a:t>زوج های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نیز زوجهای متمایز هستند.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 </a:t>
                </a:r>
                <a:r>
                  <a:rPr lang="fa-IR" dirty="0"/>
                  <a:t>زوجهای نامتمایز هستند.</a:t>
                </a:r>
              </a:p>
              <a:p>
                <a:r>
                  <a:rPr lang="fa-IR" dirty="0"/>
                  <a:t>بنابر این حالتهای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 همگی نامتمایز هستند و همه حالتها به مجموعه های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افراز میشوند.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53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2074"/>
            <a:ext cx="4079254" cy="2360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95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604" y="1168088"/>
            <a:ext cx="5620133" cy="650972"/>
          </a:xfrm>
        </p:spPr>
        <p:txBody>
          <a:bodyPr/>
          <a:lstStyle/>
          <a:p>
            <a:r>
              <a:rPr lang="fa-IR" dirty="0"/>
              <a:t>قدم دوم) عملیات کاهش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2" y="137438"/>
            <a:ext cx="2799985" cy="1620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994" y="2356892"/>
                <a:ext cx="267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4" y="2356892"/>
                <a:ext cx="2675797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341304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123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blipFill>
                <a:blip r:embed="rId6"/>
                <a:stretch>
                  <a:fillRect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430098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252511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963388" y="3316983"/>
            <a:ext cx="452795" cy="3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7"/>
            <a:endCxn id="6" idx="1"/>
          </p:cNvCxnSpPr>
          <p:nvPr/>
        </p:nvCxnSpPr>
        <p:spPr>
          <a:xfrm rot="16200000" flipV="1">
            <a:off x="7789385" y="2754305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18698" y="3412990"/>
                <a:ext cx="192981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98" y="3412990"/>
                <a:ext cx="1929815" cy="1477328"/>
              </a:xfrm>
              <a:prstGeom prst="rect">
                <a:avLst/>
              </a:prstGeom>
              <a:blipFill>
                <a:blip r:embed="rId9"/>
                <a:stretch>
                  <a:fillRect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03574" y="3436843"/>
                <a:ext cx="190559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74" y="3436843"/>
                <a:ext cx="1905591" cy="1477328"/>
              </a:xfrm>
              <a:prstGeom prst="rect">
                <a:avLst/>
              </a:prstGeom>
              <a:blipFill>
                <a:blip r:embed="rId10"/>
                <a:stretch>
                  <a:fillRect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62273" y="1960681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وضعیت های ادغام ناپذیر</a:t>
            </a:r>
            <a:endParaRPr lang="en-US" dirty="0">
              <a:cs typeface="B Mitra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stCxn id="8" idx="6"/>
            <a:endCxn id="6" idx="2"/>
          </p:cNvCxnSpPr>
          <p:nvPr/>
        </p:nvCxnSpPr>
        <p:spPr>
          <a:xfrm>
            <a:off x="6326260" y="3320873"/>
            <a:ext cx="10150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6" idx="6"/>
            <a:endCxn id="10" idx="2"/>
          </p:cNvCxnSpPr>
          <p:nvPr/>
        </p:nvCxnSpPr>
        <p:spPr>
          <a:xfrm>
            <a:off x="8237466" y="3320873"/>
            <a:ext cx="10150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urved Connector 33"/>
          <p:cNvCxnSpPr/>
          <p:nvPr/>
        </p:nvCxnSpPr>
        <p:spPr>
          <a:xfrm rot="16200000" flipV="1">
            <a:off x="9699731" y="2741604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63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اگر یک </a:t>
                </a:r>
                <a:r>
                  <a:rPr lang="en-US" sz="2400" dirty="0"/>
                  <a:t>DFA</a:t>
                </a:r>
                <a:r>
                  <a:rPr lang="fa-IR" sz="2400" dirty="0"/>
                  <a:t> به نام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داشته باشیم، با استفاده از روال کاهش معرفی شده، به 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برسیم، بطوری که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آنگاه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مینیمال است. </a:t>
                </a:r>
              </a:p>
              <a:p>
                <a:r>
                  <a:rPr lang="fa-IR" sz="2400" dirty="0"/>
                  <a:t>بدین معنی که هیچ </a:t>
                </a:r>
                <a:r>
                  <a:rPr lang="en-US" sz="2400" dirty="0"/>
                  <a:t>DFA</a:t>
                </a:r>
                <a:r>
                  <a:rPr lang="fa-IR" sz="2400" dirty="0"/>
                  <a:t> مانند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sz="2400" dirty="0"/>
                  <a:t> وجود ندارد که که تعداد وضعیت های آن کمتر از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باشد و زبان را بپذیرد.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25" r="-21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46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8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57200" y="1841400"/>
              <a:ext cx="2864160" cy="257868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840" y="1832040"/>
                <a:ext cx="2882880" cy="25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9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556">
        <p15:prstTrans prst="pageCurlDouble"/>
      </p:transition>
    </mc:Choice>
    <mc:Fallback xmlns="">
      <p:transition spd="slow" advTm="222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44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3800" y="1689120"/>
              <a:ext cx="6528240" cy="201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440" y="1679760"/>
                <a:ext cx="6546960" cy="20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07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37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6880" y="376481"/>
              <a:ext cx="11805120" cy="532800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520" y="367121"/>
                <a:ext cx="11823840" cy="53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10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یک پذیرنده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یک پذیرنده متناهی قطعی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ابتدا در 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قرار دارد </a:t>
                </a:r>
                <a:r>
                  <a:rPr lang="fa-IR" sz="2800" dirty="0"/>
                  <a:t>و مکانیسم ورودی روی سمت چپ ترین نماد از رشته ورودی میباشد.</a:t>
                </a:r>
              </a:p>
              <a:p>
                <a:r>
                  <a:rPr lang="fa-IR" sz="2800" dirty="0"/>
                  <a:t>در حین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هر حرکت ماشین </a:t>
                </a:r>
                <a:r>
                  <a:rPr lang="fa-IR" sz="2800" dirty="0"/>
                  <a:t>به سمت راست </a:t>
                </a:r>
                <a:r>
                  <a:rPr lang="fa-IR" sz="2800" dirty="0">
                    <a:solidFill>
                      <a:srgbClr val="C00000"/>
                    </a:solidFill>
                  </a:rPr>
                  <a:t>یک نماد از رشته ورودی خوانده میشود </a:t>
                </a:r>
                <a:r>
                  <a:rPr lang="fa-IR" sz="2800" dirty="0"/>
                  <a:t>و مکانیسم ورودی یک موقعیت به جلو میرود</a:t>
                </a:r>
              </a:p>
              <a:p>
                <a:r>
                  <a:rPr lang="fa-IR" sz="2800" dirty="0"/>
                  <a:t>هنگامی که به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انتهای رشته </a:t>
                </a:r>
                <a:r>
                  <a:rPr lang="fa-IR" sz="2800" dirty="0"/>
                  <a:t>برسیم، اگر ماشین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یکی از حالتهای نهایی </a:t>
                </a:r>
                <a:r>
                  <a:rPr lang="fa-IR" sz="2800" dirty="0"/>
                  <a:t>اش باشد، رشته پذیرفته میشود و در غیر اینصورت رشته پذیرفته نخواهد شد.</a:t>
                </a:r>
              </a:p>
              <a:p>
                <a:r>
                  <a:rPr lang="fa-IR" sz="2800" dirty="0"/>
                  <a:t>انتقالات از یک حالت داخلی به حالت دیگر بوسیله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تابع انتقال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نشان داده میشود.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تابع انتقال توسعه یافته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در ماشین های متناهی قطعی، میتوان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تابع انتقال توسعه یافته </a:t>
                </a:r>
                <a:r>
                  <a:rPr lang="fa-IR" sz="2400" dirty="0"/>
                  <a:t>را بصورت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 معرفی کرد.</a:t>
                </a:r>
              </a:p>
              <a:p>
                <a:r>
                  <a:rPr lang="fa-IR" sz="2400" dirty="0"/>
                  <a:t>در تابع انتقال توسعه یافته، مکانیسم ورودی میتواند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بجای یک نماد یک رشته از نمادها را بخواند</a:t>
                </a:r>
                <a:r>
                  <a:rPr lang="fa-IR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یک رشته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یک حرف روی الفبای وروی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400" dirty="0"/>
                  <a:t> باشد، تابع انتقال توسعه یافته را میتوان بصورت بازگشتی نوشت: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2624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زبانها و پذیرنده های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86152" y="1168088"/>
                <a:ext cx="8266585" cy="4877112"/>
              </a:xfrm>
            </p:spPr>
            <p:txBody>
              <a:bodyPr>
                <a:noAutofit/>
              </a:bodyPr>
              <a:lstStyle/>
              <a:p>
                <a:r>
                  <a:rPr lang="fa-IR" sz="2400" dirty="0"/>
                  <a:t>زبان يعني مجموعه تمامي رشته هايي كه توسط آتاماتا پذيرفته ميشود.</a:t>
                </a:r>
                <a:endParaRPr lang="en-US" sz="2400" dirty="0"/>
              </a:p>
              <a:p>
                <a:endParaRPr lang="en-US" sz="1800" dirty="0"/>
              </a:p>
              <a:p>
                <a:r>
                  <a:rPr lang="fa-IR" sz="1800" dirty="0"/>
                  <a:t>مثال: گراف انتقال مربوط به یک پذیرنده قطعی را در نظر بگیرید:</a:t>
                </a:r>
              </a:p>
              <a:p>
                <a:r>
                  <a:rPr lang="fa-IR" sz="1800" dirty="0"/>
                  <a:t>زبان این ماشین چیست؟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 {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1800" dirty="0"/>
              </a:p>
              <a:p>
                <a:endParaRPr lang="fa-IR" sz="1800" dirty="0"/>
              </a:p>
              <a:p>
                <a:r>
                  <a:rPr lang="fa-IR" sz="1800" b="1" dirty="0">
                    <a:solidFill>
                      <a:srgbClr val="C00000"/>
                    </a:solidFill>
                  </a:rPr>
                  <a:t>وضعیت تله (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Trap State</a:t>
                </a:r>
                <a:r>
                  <a:rPr lang="fa-IR" sz="1800" b="1" dirty="0">
                    <a:solidFill>
                      <a:srgbClr val="C00000"/>
                    </a:solidFill>
                  </a:rPr>
                  <a:t>): </a:t>
                </a:r>
                <a:r>
                  <a:rPr lang="fa-IR" sz="1800" dirty="0"/>
                  <a:t>وضعیت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را وضعیت تله میگویند، چنانچه به ازای یک رشته ورودی در این وضعیت قرار بگیریم دیگر به ازای هیچ رشته تکمیلی، نمیتوانیم به یک وضعیت پایانی برسیم.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6152" y="1168088"/>
                <a:ext cx="8266585" cy="4877112"/>
              </a:xfrm>
              <a:blipFill>
                <a:blip r:embed="rId5"/>
                <a:stretch>
                  <a:fillRect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45527" y="2313343"/>
            <a:ext cx="5730901" cy="2635730"/>
            <a:chOff x="145527" y="2313343"/>
            <a:chExt cx="5730901" cy="2635730"/>
          </a:xfrm>
        </p:grpSpPr>
        <p:sp>
          <p:nvSpPr>
            <p:cNvPr id="4" name="Oval 3"/>
            <p:cNvSpPr/>
            <p:nvPr/>
          </p:nvSpPr>
          <p:spPr>
            <a:xfrm>
              <a:off x="1296911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89214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08890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42116" y="275958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2116" y="2759587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41037" y="279348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037" y="2793485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urved Connector 9"/>
            <p:cNvCxnSpPr>
              <a:stCxn id="4" idx="1"/>
              <a:endCxn id="4" idx="2"/>
            </p:cNvCxnSpPr>
            <p:nvPr/>
          </p:nvCxnSpPr>
          <p:spPr>
            <a:xfrm rot="16200000" flipH="1" flipV="1">
              <a:off x="1246079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6" idx="7"/>
              <a:endCxn id="6" idx="6"/>
            </p:cNvCxnSpPr>
            <p:nvPr/>
          </p:nvCxnSpPr>
          <p:spPr>
            <a:xfrm rot="16200000" flipH="1">
              <a:off x="5026674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786152" y="2673527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152" y="2673527"/>
                  <a:ext cx="5929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83509" y="2313343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3509" y="2313343"/>
                  <a:ext cx="5929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>
              <a:off x="859644" y="3137713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6"/>
              <a:endCxn id="5" idx="2"/>
            </p:cNvCxnSpPr>
            <p:nvPr/>
          </p:nvCxnSpPr>
          <p:spPr>
            <a:xfrm>
              <a:off x="1845929" y="30106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6"/>
              <a:endCxn id="6" idx="2"/>
            </p:cNvCxnSpPr>
            <p:nvPr/>
          </p:nvCxnSpPr>
          <p:spPr>
            <a:xfrm>
              <a:off x="3438232" y="30106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5527" y="3652668"/>
                  <a:ext cx="17004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27" y="3652668"/>
                  <a:ext cx="1700402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859832" y="3660143"/>
                  <a:ext cx="16889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832" y="3660143"/>
                  <a:ext cx="1688989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45527" y="4088569"/>
                  <a:ext cx="16944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27" y="4088569"/>
                  <a:ext cx="1694438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859832" y="4096044"/>
                  <a:ext cx="16889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832" y="4096044"/>
                  <a:ext cx="1688989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45527" y="4541488"/>
                  <a:ext cx="17004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27" y="4541488"/>
                  <a:ext cx="1700402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859832" y="4548963"/>
                  <a:ext cx="16949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832" y="4548963"/>
                  <a:ext cx="1694951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11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2-1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dirty="0"/>
                  <a:t>، یک پذیرنده متناهی قطعی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گراف انتقال مربوط به آن باشد. در اینصورت برای هر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اگروفقط اگر راهی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وجود داشته باشد.</a:t>
                </a:r>
              </a:p>
              <a:p>
                <a:r>
                  <a:rPr lang="fa-IR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dirty="0"/>
                  <a:t>فرض کنیم این ادعا برای همه رشته های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dirty="0"/>
                  <a:t>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درست باشد. در اینصورت هر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با طول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را در نظر میگیریم و آنرا بصورت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𝑣𝑎</m:t>
                    </m:r>
                  </m:oMath>
                </a14:m>
                <a:r>
                  <a:rPr lang="fa-IR" dirty="0"/>
                  <a:t> مینویسیم که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.</a:t>
                </a:r>
              </a:p>
              <a:p>
                <a:r>
                  <a:rPr lang="fa-IR" dirty="0"/>
                  <a:t>حال </a:t>
                </a:r>
                <a:r>
                  <a:rPr lang="fa-IR" dirty="0">
                    <a:solidFill>
                      <a:schemeClr val="tx1"/>
                    </a:solidFill>
                  </a:rPr>
                  <a:t>فرض کنید 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باشد، یک راه </a:t>
                </a:r>
                <a:r>
                  <a:rPr lang="fa-IR" dirty="0"/>
                  <a:t>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وجود دارد (بدلیل اینکه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میباشد).</a:t>
                </a:r>
              </a:p>
              <a:p>
                <a:r>
                  <a:rPr lang="fa-IR" dirty="0">
                    <a:solidFill>
                      <a:schemeClr val="tx1"/>
                    </a:solidFill>
                  </a:rPr>
                  <a:t>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باشد، در اینصورت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دارای انتقال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است، بطوریکه با ساخت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را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خواهیم داشت. بنابراین راهی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بین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</a:t>
                </a:r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وجود دارد.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6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801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 جدولی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حالیکه گراف ها برای بصری سازی ماشین ها مرسوم هستند، روشهای مفید دیگر نمایش نیز وجود دارند.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035531"/>
                  </p:ext>
                </p:extLst>
              </p:nvPr>
            </p:nvGraphicFramePr>
            <p:xfrm>
              <a:off x="304801" y="2180166"/>
              <a:ext cx="3962400" cy="222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66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66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66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66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035531"/>
                  </p:ext>
                </p:extLst>
              </p:nvPr>
            </p:nvGraphicFramePr>
            <p:xfrm>
              <a:off x="304801" y="2180166"/>
              <a:ext cx="3962400" cy="2226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/>
                    <a:gridCol w="1320800"/>
                    <a:gridCol w="1320800"/>
                  </a:tblGrid>
                  <a:tr h="556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" t="-1087" r="-2018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922" t="-1087" r="-1018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922" t="-1087" r="-1843" b="-300000"/>
                          </a:stretch>
                        </a:blipFill>
                      </a:tcPr>
                    </a:tc>
                  </a:tr>
                  <a:tr h="556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" t="-102198" r="-201843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922" t="-102198" r="-101843" b="-20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922" t="-102198" r="-1843" b="-203297"/>
                          </a:stretch>
                        </a:blipFill>
                      </a:tcPr>
                    </a:tc>
                  </a:tr>
                  <a:tr h="556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" t="-200000" r="-201843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922" t="-200000" r="-101843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922" t="-200000" r="-1843" b="-101087"/>
                          </a:stretch>
                        </a:blipFill>
                      </a:tcPr>
                    </a:tc>
                  </a:tr>
                  <a:tr h="556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2" t="-303297" r="-201843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922" t="-303297" r="-101843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922" t="-303297" r="-1843" b="-21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6155113" y="252457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47416" y="252457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67092" y="252457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8112" y="2539781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12" y="2539781"/>
                <a:ext cx="47666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00318" y="2530987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18" y="2530987"/>
                <a:ext cx="47666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99239" y="2564885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39" y="2564885"/>
                <a:ext cx="47666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>
            <a:stCxn id="5" idx="1"/>
            <a:endCxn id="5" idx="2"/>
          </p:cNvCxnSpPr>
          <p:nvPr/>
        </p:nvCxnSpPr>
        <p:spPr>
          <a:xfrm rot="16200000" flipH="1" flipV="1">
            <a:off x="6104281" y="2650821"/>
            <a:ext cx="182065" cy="80402"/>
          </a:xfrm>
          <a:prstGeom prst="curvedConnector4">
            <a:avLst>
              <a:gd name="adj1" fmla="val -166980"/>
              <a:gd name="adj2" fmla="val 3843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7"/>
            <a:endCxn id="7" idx="6"/>
          </p:cNvCxnSpPr>
          <p:nvPr/>
        </p:nvCxnSpPr>
        <p:spPr>
          <a:xfrm rot="16200000" flipH="1">
            <a:off x="9884876" y="2650821"/>
            <a:ext cx="182065" cy="80402"/>
          </a:xfrm>
          <a:prstGeom prst="curvedConnector4">
            <a:avLst>
              <a:gd name="adj1" fmla="val -166980"/>
              <a:gd name="adj2" fmla="val 3843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7846" y="2127119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6" y="2127119"/>
                <a:ext cx="37625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7417" y="2412722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17" y="2412722"/>
                <a:ext cx="3724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44354" y="2444927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354" y="2444927"/>
                <a:ext cx="59291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41711" y="2084743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711" y="2084743"/>
                <a:ext cx="59291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5717846" y="2909113"/>
            <a:ext cx="437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2"/>
          </p:cNvCxnSpPr>
          <p:nvPr/>
        </p:nvCxnSpPr>
        <p:spPr>
          <a:xfrm>
            <a:off x="6704131" y="2782055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6"/>
            <a:endCxn id="7" idx="2"/>
          </p:cNvCxnSpPr>
          <p:nvPr/>
        </p:nvCxnSpPr>
        <p:spPr>
          <a:xfrm>
            <a:off x="8296434" y="2782055"/>
            <a:ext cx="1170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14580" y="3680142"/>
                <a:ext cx="170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80" y="3680142"/>
                <a:ext cx="1700402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28885" y="3687617"/>
                <a:ext cx="16889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885" y="3687617"/>
                <a:ext cx="168898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14580" y="4116043"/>
                <a:ext cx="16944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80" y="4116043"/>
                <a:ext cx="1694438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528885" y="4123518"/>
                <a:ext cx="16889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885" y="4123518"/>
                <a:ext cx="1688989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14580" y="4568962"/>
                <a:ext cx="170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80" y="4568962"/>
                <a:ext cx="1700402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28885" y="4576437"/>
                <a:ext cx="16949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885" y="4576437"/>
                <a:ext cx="1694951" cy="400110"/>
              </a:xfrm>
              <a:prstGeom prst="rect">
                <a:avLst/>
              </a:prstGeom>
              <a:blipFill rotWithShape="0"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47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3.7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0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4.9|49.1|2.5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2.5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8.8|21.5|15.5|2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86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1|15.6|7.7|11.4|52.9|53.4|4.9|14.2|3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9.6|7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3.8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.9|42.9|6.7|12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5|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6.9|49.8|85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2|0.2|0.2|0.2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1.4|44.7|24.1|39.5|15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8|11.2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7.8|11.5|2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5.3|19.1|34.6|48.8|2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6.6|1.6|51|5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7|60.8|5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4.7|85.5|11.3|130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3742</TotalTime>
  <Words>3969</Words>
  <Application>Microsoft Office PowerPoint</Application>
  <PresentationFormat>Widescreen</PresentationFormat>
  <Paragraphs>622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Gill Sans MT</vt:lpstr>
      <vt:lpstr>Arial</vt:lpstr>
      <vt:lpstr>Times New Roman</vt:lpstr>
      <vt:lpstr>Cambria Math</vt:lpstr>
      <vt:lpstr>B Mitra</vt:lpstr>
      <vt:lpstr>Gallery</vt:lpstr>
      <vt:lpstr>نظريه زبانها و ماشين ها</vt:lpstr>
      <vt:lpstr>فهرست مطالب</vt:lpstr>
      <vt:lpstr>پذيرنده متناهي قطعي (Deterministic Finite Acceptor)</vt:lpstr>
      <vt:lpstr>مثال</vt:lpstr>
      <vt:lpstr>عملکرد یک پذیرنده متناهی قطعی</vt:lpstr>
      <vt:lpstr>تابع انتقال توسعه یافته</vt:lpstr>
      <vt:lpstr>زبانها و پذیرنده های متناهی قطعی</vt:lpstr>
      <vt:lpstr>قضیه 2-1</vt:lpstr>
      <vt:lpstr>نمایش جدولی</vt:lpstr>
      <vt:lpstr>تمرین</vt:lpstr>
      <vt:lpstr>تمرین</vt:lpstr>
      <vt:lpstr>زبان های منظم (Regular Languages)</vt:lpstr>
      <vt:lpstr>تمرین</vt:lpstr>
      <vt:lpstr>تمرین</vt:lpstr>
      <vt:lpstr>پذیرنده های متناهی غیرقطعی (NFA: Nondeterministic Finite ACCEPTOR)</vt:lpstr>
      <vt:lpstr>تفاوت های NFA با DFA</vt:lpstr>
      <vt:lpstr>PowerPoint Presentation</vt:lpstr>
      <vt:lpstr>مثال</vt:lpstr>
      <vt:lpstr>زبان مورد قبول NFA</vt:lpstr>
      <vt:lpstr>چرا عدم قطعیت؟</vt:lpstr>
      <vt:lpstr>معادل بودن پذیرنده های متناهی قطعی و غیر قطعی</vt:lpstr>
      <vt:lpstr>تمرین</vt:lpstr>
      <vt:lpstr>تبدیل NFA به DFA</vt:lpstr>
      <vt:lpstr>تبدیل NFA به DFA</vt:lpstr>
      <vt:lpstr>تمرین</vt:lpstr>
      <vt:lpstr>تمرین</vt:lpstr>
      <vt:lpstr>تمرین</vt:lpstr>
      <vt:lpstr>تمرین</vt:lpstr>
      <vt:lpstr>تمرین</vt:lpstr>
      <vt:lpstr>تمرین: پذیرنده غیر قطعی زیر را به پذیرنده قطعی تبدیل کنید.</vt:lpstr>
      <vt:lpstr>تمرین: پذیرنده غیر قطعی زیر را به پذیرنده قطعی تبدیل کنید.</vt:lpstr>
      <vt:lpstr>PowerPoint Presentation</vt:lpstr>
      <vt:lpstr>نکته</vt:lpstr>
      <vt:lpstr>كاهش تعداد وضعيت هاي FA</vt:lpstr>
      <vt:lpstr>ادغام پذيري وضعيتها</vt:lpstr>
      <vt:lpstr>کاهش حالت ها در دو مرحله</vt:lpstr>
      <vt:lpstr>روش علامت گذاری</vt:lpstr>
      <vt:lpstr>مثال</vt:lpstr>
      <vt:lpstr>روال کاهش</vt:lpstr>
      <vt:lpstr>مثال</vt:lpstr>
      <vt:lpstr>PowerPoint Presentation</vt:lpstr>
      <vt:lpstr>قضیه</vt:lpstr>
      <vt:lpstr>تمرین کلاسی</vt:lpstr>
      <vt:lpstr>تمرین کلاسی</vt:lpstr>
      <vt:lpstr>تمرین کلاسی</vt:lpstr>
      <vt:lpstr>تمرین کلاسی</vt:lpstr>
      <vt:lpstr>تمرین کلاسی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306</cp:revision>
  <dcterms:created xsi:type="dcterms:W3CDTF">2020-09-08T12:40:57Z</dcterms:created>
  <dcterms:modified xsi:type="dcterms:W3CDTF">2022-11-01T18:24:55Z</dcterms:modified>
</cp:coreProperties>
</file>