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ink/ink1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8" r:id="rId28"/>
    <p:sldId id="289" r:id="rId29"/>
    <p:sldId id="293" r:id="rId30"/>
    <p:sldId id="290" r:id="rId31"/>
    <p:sldId id="294" r:id="rId32"/>
    <p:sldId id="291" r:id="rId33"/>
    <p:sldId id="295" r:id="rId34"/>
    <p:sldId id="283" r:id="rId35"/>
    <p:sldId id="285" r:id="rId36"/>
    <p:sldId id="286" r:id="rId37"/>
    <p:sldId id="287" r:id="rId38"/>
    <p:sldId id="292" r:id="rId39"/>
    <p:sldId id="296" r:id="rId40"/>
  </p:sldIdLst>
  <p:sldSz cx="12192000" cy="6858000"/>
  <p:notesSz cx="6858000" cy="9144000"/>
  <p:embeddedFontLst>
    <p:embeddedFont>
      <p:font typeface="B Yekan" panose="00000400000000000000" pitchFamily="2" charset="-78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  <p:embeddedFont>
      <p:font typeface="Gill Sans MT" panose="020B0502020104020203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A6AC5-CFA6-46D8-ADA9-3694988ACE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A3EAED-E1F8-4FF9-8254-15594E9F48AD}">
      <dgm:prSet phldrT="[Text]" custT="1"/>
      <dgm:spPr/>
      <dgm:t>
        <a:bodyPr/>
        <a:lstStyle/>
        <a:p>
          <a:pPr rtl="1"/>
          <a:r>
            <a:rPr lang="fa-IR" sz="3600" dirty="0">
              <a:cs typeface="B Yekan" panose="00000400000000000000" pitchFamily="2" charset="-78"/>
            </a:rPr>
            <a:t>پذيرنده</a:t>
          </a:r>
          <a:r>
            <a:rPr lang="en-US" sz="3600" dirty="0">
              <a:cs typeface="B Yekan" panose="00000400000000000000" pitchFamily="2" charset="-78"/>
            </a:rPr>
            <a:t> (Acceptor)</a:t>
          </a:r>
        </a:p>
      </dgm:t>
    </dgm:pt>
    <dgm:pt modelId="{5D04D940-682F-44F8-94BC-E04A1EEFF280}" type="parTrans" cxnId="{577D1640-4A3D-4AE8-ACCC-2AE053F39639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F4C016E5-ADE0-4320-987D-511906B3DF2E}" type="sibTrans" cxnId="{577D1640-4A3D-4AE8-ACCC-2AE053F39639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75E2E8F2-CCEB-40B3-8E77-4AFE2B42907D}">
      <dgm:prSet phldrT="[Text]" custT="1"/>
      <dgm:spPr/>
      <dgm:t>
        <a:bodyPr/>
        <a:lstStyle/>
        <a:p>
          <a:pPr rtl="1"/>
          <a:r>
            <a:rPr lang="fa-IR" sz="3600" dirty="0">
              <a:cs typeface="B Yekan" panose="00000400000000000000" pitchFamily="2" charset="-78"/>
            </a:rPr>
            <a:t>تراگذار</a:t>
          </a:r>
          <a:r>
            <a:rPr lang="en-US" sz="3600" dirty="0">
              <a:cs typeface="B Yekan" panose="00000400000000000000" pitchFamily="2" charset="-78"/>
            </a:rPr>
            <a:t> (Transducer)</a:t>
          </a:r>
        </a:p>
      </dgm:t>
    </dgm:pt>
    <dgm:pt modelId="{36B24C16-55CC-4FC5-BE3F-500B363C92A3}" type="parTrans" cxnId="{A962D6AD-1AAE-4A25-96ED-1E160D9B6114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486DD4A3-9AB9-4089-B360-587DFD0403CE}" type="sibTrans" cxnId="{A962D6AD-1AAE-4A25-96ED-1E160D9B6114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01BF4B39-9CCF-4768-9A1A-111BC42AAC2A}">
      <dgm:prSet phldrT="[Text]" custT="1"/>
      <dgm:spPr/>
      <dgm:t>
        <a:bodyPr/>
        <a:lstStyle/>
        <a:p>
          <a:pPr rtl="1"/>
          <a:r>
            <a:rPr lang="fa-IR" sz="2400" dirty="0">
              <a:cs typeface="B Yekan" panose="00000400000000000000" pitchFamily="2" charset="-78"/>
            </a:rPr>
            <a:t>آتاماتايي كه خروجي آن بصورت رشته است.</a:t>
          </a:r>
          <a:endParaRPr lang="en-US" sz="2400" dirty="0">
            <a:cs typeface="B Yekan" panose="00000400000000000000" pitchFamily="2" charset="-78"/>
          </a:endParaRPr>
        </a:p>
      </dgm:t>
    </dgm:pt>
    <dgm:pt modelId="{9D7FE7F4-96D2-46CA-8480-B24296690D79}" type="parTrans" cxnId="{5AA6A791-EA60-414A-85C5-7A1FADE75E02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E8F1BED0-7E2C-4591-A4A6-9EB9632304F2}" type="sibTrans" cxnId="{5AA6A791-EA60-414A-85C5-7A1FADE75E02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64D41595-8BDE-4A3E-8EA4-4FA023573CFB}" type="asst">
      <dgm:prSet phldrT="[Text]" custT="1"/>
      <dgm:spPr/>
      <dgm:t>
        <a:bodyPr/>
        <a:lstStyle/>
        <a:p>
          <a:pPr rtl="1"/>
          <a:r>
            <a:rPr lang="fa-IR" sz="2400" dirty="0">
              <a:cs typeface="B Yekan" panose="00000400000000000000" pitchFamily="2" charset="-78"/>
            </a:rPr>
            <a:t>آتاماتايي كه خروجي آن قبول يا عدم قبول است.</a:t>
          </a:r>
          <a:endParaRPr lang="en-US" sz="2400" dirty="0">
            <a:cs typeface="B Yekan" panose="00000400000000000000" pitchFamily="2" charset="-78"/>
          </a:endParaRPr>
        </a:p>
      </dgm:t>
    </dgm:pt>
    <dgm:pt modelId="{4C5B832E-3510-449A-9D62-4D8AE4CD9616}" type="parTrans" cxnId="{CEAA9989-9CB2-447B-A117-065841B7C358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C721EC6D-8B2A-44AE-BDD8-7B14BD2176B4}" type="sibTrans" cxnId="{CEAA9989-9CB2-447B-A117-065841B7C358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8A41D2B1-45A5-4138-AC53-1C52935493C8}" type="asst">
      <dgm:prSet phldrT="[Text]" custT="1"/>
      <dgm:spPr/>
      <dgm:t>
        <a:bodyPr/>
        <a:lstStyle/>
        <a:p>
          <a:pPr rtl="1"/>
          <a:r>
            <a:rPr lang="fa-IR" sz="2400" dirty="0">
              <a:solidFill>
                <a:srgbClr val="FF0000"/>
              </a:solidFill>
              <a:cs typeface="B Yekan" panose="00000400000000000000" pitchFamily="2" charset="-78"/>
            </a:rPr>
            <a:t>(ورودي خود را قبول يا رد مي كند)</a:t>
          </a:r>
          <a:endParaRPr lang="en-US" sz="2400" dirty="0">
            <a:solidFill>
              <a:srgbClr val="FF0000"/>
            </a:solidFill>
            <a:cs typeface="B Yekan" panose="00000400000000000000" pitchFamily="2" charset="-78"/>
          </a:endParaRPr>
        </a:p>
      </dgm:t>
    </dgm:pt>
    <dgm:pt modelId="{A2C847EF-C5A2-4156-B979-51031F462F30}" type="parTrans" cxnId="{4306A7F0-9ECC-4ADF-AD21-16800D9FA3B5}">
      <dgm:prSet/>
      <dgm:spPr/>
      <dgm:t>
        <a:bodyPr/>
        <a:lstStyle/>
        <a:p>
          <a:endParaRPr lang="en-US" sz="1600">
            <a:cs typeface="B Yekan" panose="00000400000000000000" pitchFamily="2" charset="-78"/>
          </a:endParaRPr>
        </a:p>
      </dgm:t>
    </dgm:pt>
    <dgm:pt modelId="{D09F3E29-DBE2-45BB-822E-77E4DE3D33D4}" type="sibTrans" cxnId="{4306A7F0-9ECC-4ADF-AD21-16800D9FA3B5}">
      <dgm:prSet/>
      <dgm:spPr/>
      <dgm:t>
        <a:bodyPr/>
        <a:lstStyle/>
        <a:p>
          <a:endParaRPr lang="en-US" sz="1600">
            <a:cs typeface="B Yekan" panose="00000400000000000000" pitchFamily="2" charset="-78"/>
          </a:endParaRPr>
        </a:p>
      </dgm:t>
    </dgm:pt>
    <dgm:pt modelId="{C405352E-A117-4878-BC3D-6786AB29A37B}" type="pres">
      <dgm:prSet presAssocID="{1ECA6AC5-CFA6-46D8-ADA9-3694988ACEDC}" presName="Name0" presStyleCnt="0">
        <dgm:presLayoutVars>
          <dgm:dir/>
          <dgm:animLvl val="lvl"/>
          <dgm:resizeHandles val="exact"/>
        </dgm:presLayoutVars>
      </dgm:prSet>
      <dgm:spPr/>
    </dgm:pt>
    <dgm:pt modelId="{53129314-174E-4E02-BA0A-9E7BBF85892F}" type="pres">
      <dgm:prSet presAssocID="{A0A3EAED-E1F8-4FF9-8254-15594E9F48AD}" presName="linNode" presStyleCnt="0"/>
      <dgm:spPr/>
    </dgm:pt>
    <dgm:pt modelId="{C2D22FAE-EA1E-42B7-BBE2-3F4A3907F37F}" type="pres">
      <dgm:prSet presAssocID="{A0A3EAED-E1F8-4FF9-8254-15594E9F48A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496F1EC-DA53-4F2A-95CC-DBF91806AC4B}" type="pres">
      <dgm:prSet presAssocID="{A0A3EAED-E1F8-4FF9-8254-15594E9F48AD}" presName="descendantText" presStyleLbl="alignAccFollowNode1" presStyleIdx="0" presStyleCnt="2">
        <dgm:presLayoutVars>
          <dgm:bulletEnabled val="1"/>
        </dgm:presLayoutVars>
      </dgm:prSet>
      <dgm:spPr/>
    </dgm:pt>
    <dgm:pt modelId="{3AB2B4DC-004E-4B9C-A0E6-F50B94C67CF4}" type="pres">
      <dgm:prSet presAssocID="{F4C016E5-ADE0-4320-987D-511906B3DF2E}" presName="sp" presStyleCnt="0"/>
      <dgm:spPr/>
    </dgm:pt>
    <dgm:pt modelId="{90C17686-FD9E-4247-B9CC-9E06131F8146}" type="pres">
      <dgm:prSet presAssocID="{75E2E8F2-CCEB-40B3-8E77-4AFE2B42907D}" presName="linNode" presStyleCnt="0"/>
      <dgm:spPr/>
    </dgm:pt>
    <dgm:pt modelId="{734A2A85-316F-4427-9090-399D98AB7AE0}" type="pres">
      <dgm:prSet presAssocID="{75E2E8F2-CCEB-40B3-8E77-4AFE2B42907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5260905-8778-4B5B-BC15-0C30684540FE}" type="pres">
      <dgm:prSet presAssocID="{75E2E8F2-CCEB-40B3-8E77-4AFE2B42907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1A2E004-A426-42E8-BECB-FA672DEB8124}" type="presOf" srcId="{A0A3EAED-E1F8-4FF9-8254-15594E9F48AD}" destId="{C2D22FAE-EA1E-42B7-BBE2-3F4A3907F37F}" srcOrd="0" destOrd="0" presId="urn:microsoft.com/office/officeart/2005/8/layout/vList5"/>
    <dgm:cxn modelId="{B7C2AE06-DDA9-405C-A936-6901E1AEE030}" type="presOf" srcId="{1ECA6AC5-CFA6-46D8-ADA9-3694988ACEDC}" destId="{C405352E-A117-4878-BC3D-6786AB29A37B}" srcOrd="0" destOrd="0" presId="urn:microsoft.com/office/officeart/2005/8/layout/vList5"/>
    <dgm:cxn modelId="{F8F5682A-9CC5-471E-826B-1794D503C8ED}" type="presOf" srcId="{64D41595-8BDE-4A3E-8EA4-4FA023573CFB}" destId="{7496F1EC-DA53-4F2A-95CC-DBF91806AC4B}" srcOrd="0" destOrd="0" presId="urn:microsoft.com/office/officeart/2005/8/layout/vList5"/>
    <dgm:cxn modelId="{5C37F33D-C34E-4A4B-B8D8-28B0B9CF46AC}" type="presOf" srcId="{75E2E8F2-CCEB-40B3-8E77-4AFE2B42907D}" destId="{734A2A85-316F-4427-9090-399D98AB7AE0}" srcOrd="0" destOrd="0" presId="urn:microsoft.com/office/officeart/2005/8/layout/vList5"/>
    <dgm:cxn modelId="{577D1640-4A3D-4AE8-ACCC-2AE053F39639}" srcId="{1ECA6AC5-CFA6-46D8-ADA9-3694988ACEDC}" destId="{A0A3EAED-E1F8-4FF9-8254-15594E9F48AD}" srcOrd="0" destOrd="0" parTransId="{5D04D940-682F-44F8-94BC-E04A1EEFF280}" sibTransId="{F4C016E5-ADE0-4320-987D-511906B3DF2E}"/>
    <dgm:cxn modelId="{CEAA9989-9CB2-447B-A117-065841B7C358}" srcId="{A0A3EAED-E1F8-4FF9-8254-15594E9F48AD}" destId="{64D41595-8BDE-4A3E-8EA4-4FA023573CFB}" srcOrd="0" destOrd="0" parTransId="{4C5B832E-3510-449A-9D62-4D8AE4CD9616}" sibTransId="{C721EC6D-8B2A-44AE-BDD8-7B14BD2176B4}"/>
    <dgm:cxn modelId="{5AA6A791-EA60-414A-85C5-7A1FADE75E02}" srcId="{75E2E8F2-CCEB-40B3-8E77-4AFE2B42907D}" destId="{01BF4B39-9CCF-4768-9A1A-111BC42AAC2A}" srcOrd="0" destOrd="0" parTransId="{9D7FE7F4-96D2-46CA-8480-B24296690D79}" sibTransId="{E8F1BED0-7E2C-4591-A4A6-9EB9632304F2}"/>
    <dgm:cxn modelId="{4ACF3BA2-0241-4DAE-9070-46E7BE2D05CA}" type="presOf" srcId="{8A41D2B1-45A5-4138-AC53-1C52935493C8}" destId="{7496F1EC-DA53-4F2A-95CC-DBF91806AC4B}" srcOrd="0" destOrd="1" presId="urn:microsoft.com/office/officeart/2005/8/layout/vList5"/>
    <dgm:cxn modelId="{A962D6AD-1AAE-4A25-96ED-1E160D9B6114}" srcId="{1ECA6AC5-CFA6-46D8-ADA9-3694988ACEDC}" destId="{75E2E8F2-CCEB-40B3-8E77-4AFE2B42907D}" srcOrd="1" destOrd="0" parTransId="{36B24C16-55CC-4FC5-BE3F-500B363C92A3}" sibTransId="{486DD4A3-9AB9-4089-B360-587DFD0403CE}"/>
    <dgm:cxn modelId="{4306A7F0-9ECC-4ADF-AD21-16800D9FA3B5}" srcId="{A0A3EAED-E1F8-4FF9-8254-15594E9F48AD}" destId="{8A41D2B1-45A5-4138-AC53-1C52935493C8}" srcOrd="1" destOrd="0" parTransId="{A2C847EF-C5A2-4156-B979-51031F462F30}" sibTransId="{D09F3E29-DBE2-45BB-822E-77E4DE3D33D4}"/>
    <dgm:cxn modelId="{64D52AFF-DB12-495A-AE0D-96FEDBDD0477}" type="presOf" srcId="{01BF4B39-9CCF-4768-9A1A-111BC42AAC2A}" destId="{95260905-8778-4B5B-BC15-0C30684540FE}" srcOrd="0" destOrd="0" presId="urn:microsoft.com/office/officeart/2005/8/layout/vList5"/>
    <dgm:cxn modelId="{485ABFF1-3837-401E-9DA4-E6B8C1610020}" type="presParOf" srcId="{C405352E-A117-4878-BC3D-6786AB29A37B}" destId="{53129314-174E-4E02-BA0A-9E7BBF85892F}" srcOrd="0" destOrd="0" presId="urn:microsoft.com/office/officeart/2005/8/layout/vList5"/>
    <dgm:cxn modelId="{6296DEAB-7FEC-4620-B000-8D8A5509E934}" type="presParOf" srcId="{53129314-174E-4E02-BA0A-9E7BBF85892F}" destId="{C2D22FAE-EA1E-42B7-BBE2-3F4A3907F37F}" srcOrd="0" destOrd="0" presId="urn:microsoft.com/office/officeart/2005/8/layout/vList5"/>
    <dgm:cxn modelId="{D0085B7A-135F-4F59-922F-4D44C49A58BC}" type="presParOf" srcId="{53129314-174E-4E02-BA0A-9E7BBF85892F}" destId="{7496F1EC-DA53-4F2A-95CC-DBF91806AC4B}" srcOrd="1" destOrd="0" presId="urn:microsoft.com/office/officeart/2005/8/layout/vList5"/>
    <dgm:cxn modelId="{E73CCC45-4662-4B65-861F-18DA1C07600E}" type="presParOf" srcId="{C405352E-A117-4878-BC3D-6786AB29A37B}" destId="{3AB2B4DC-004E-4B9C-A0E6-F50B94C67CF4}" srcOrd="1" destOrd="0" presId="urn:microsoft.com/office/officeart/2005/8/layout/vList5"/>
    <dgm:cxn modelId="{CDCB2EFF-EADC-47BE-98DA-ADB76FCEF523}" type="presParOf" srcId="{C405352E-A117-4878-BC3D-6786AB29A37B}" destId="{90C17686-FD9E-4247-B9CC-9E06131F8146}" srcOrd="2" destOrd="0" presId="urn:microsoft.com/office/officeart/2005/8/layout/vList5"/>
    <dgm:cxn modelId="{B458D421-E4FC-4703-97E3-354EC953B5F7}" type="presParOf" srcId="{90C17686-FD9E-4247-B9CC-9E06131F8146}" destId="{734A2A85-316F-4427-9090-399D98AB7AE0}" srcOrd="0" destOrd="0" presId="urn:microsoft.com/office/officeart/2005/8/layout/vList5"/>
    <dgm:cxn modelId="{7521F775-E88A-4A03-BF91-55F866D1D2E6}" type="presParOf" srcId="{90C17686-FD9E-4247-B9CC-9E06131F8146}" destId="{95260905-8778-4B5B-BC15-0C30684540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CA6AC5-CFA6-46D8-ADA9-3694988ACEDC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33E6DF2-6727-4305-9FED-AB4397B5E476}">
      <dgm:prSet custT="1"/>
      <dgm:spPr/>
      <dgm:t>
        <a:bodyPr/>
        <a:lstStyle/>
        <a:p>
          <a:pPr rtl="1"/>
          <a:r>
            <a:rPr lang="fa-IR" sz="4000" dirty="0">
              <a:cs typeface="B Yekan" panose="00000400000000000000" pitchFamily="2" charset="-78"/>
            </a:rPr>
            <a:t>آتاماتاي معين</a:t>
          </a:r>
        </a:p>
      </dgm:t>
    </dgm:pt>
    <dgm:pt modelId="{C61F0ABD-CB17-45A7-AA86-24CACA46ED9E}" type="parTrans" cxnId="{6FBD68DB-C32D-46F4-AAEA-B81EBE6B0489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E9CE7B83-CAB1-42C7-8731-A2FF93B87B7F}" type="sibTrans" cxnId="{6FBD68DB-C32D-46F4-AAEA-B81EBE6B0489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05C22546-420F-4E18-9DC0-FB90FB2B6EFC}">
      <dgm:prSet custT="1"/>
      <dgm:spPr/>
      <dgm:t>
        <a:bodyPr/>
        <a:lstStyle/>
        <a:p>
          <a:pPr rtl="1"/>
          <a:r>
            <a:rPr lang="fa-IR" sz="2000" dirty="0">
              <a:cs typeface="B Yekan" panose="00000400000000000000" pitchFamily="2" charset="-78"/>
            </a:rPr>
            <a:t>در آتاماتاي معين اگر وضعيت فعلي، ورودي، و محتواي حافظه را بدانيم، ميتوان رفتار بعدي آتاماتا را تعيين كرد</a:t>
          </a:r>
        </a:p>
      </dgm:t>
    </dgm:pt>
    <dgm:pt modelId="{EC2717B0-3BDA-4CE6-AC06-17943AFE30BA}" type="parTrans" cxnId="{8D1F21B5-0379-4E1D-83ED-733CDC930A3A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A7FF2E3E-593A-4B01-815E-ABB06B4E4E66}" type="sibTrans" cxnId="{8D1F21B5-0379-4E1D-83ED-733CDC930A3A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D7E37732-0BE7-44BF-9045-251D6F2CE39A}">
      <dgm:prSet custT="1"/>
      <dgm:spPr/>
      <dgm:t>
        <a:bodyPr/>
        <a:lstStyle/>
        <a:p>
          <a:pPr rtl="1"/>
          <a:r>
            <a:rPr lang="fa-IR" sz="4000" dirty="0">
              <a:cs typeface="B Yekan" panose="00000400000000000000" pitchFamily="2" charset="-78"/>
            </a:rPr>
            <a:t>آتاماتاي نامعين</a:t>
          </a:r>
        </a:p>
      </dgm:t>
    </dgm:pt>
    <dgm:pt modelId="{FDD89202-B202-4224-80A4-EABFE553F999}" type="parTrans" cxnId="{C9E8A97F-FB67-4060-9F33-AB84FEA175FE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F85754B7-FB9C-45F6-839D-338FE8483B82}" type="sibTrans" cxnId="{C9E8A97F-FB67-4060-9F33-AB84FEA175FE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F78F84A5-EDBF-45CD-B53D-CC9C3589FCFD}">
      <dgm:prSet custT="1"/>
      <dgm:spPr/>
      <dgm:t>
        <a:bodyPr/>
        <a:lstStyle/>
        <a:p>
          <a:pPr rtl="1"/>
          <a:r>
            <a:rPr lang="fa-IR" sz="2000" dirty="0">
              <a:cs typeface="B Yekan" panose="00000400000000000000" pitchFamily="2" charset="-78"/>
            </a:rPr>
            <a:t>در آتاماتاي نامعين مي تواند در هر زمان چند حركت مختلف داشته باشد.</a:t>
          </a:r>
        </a:p>
      </dgm:t>
    </dgm:pt>
    <dgm:pt modelId="{C4BAD6B5-BCFB-4552-8609-6073C24BC2A3}" type="parTrans" cxnId="{8AD021C3-7E98-4BE2-93FD-C876A9CE088F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5D63538A-A395-4862-AB74-878A3887FBDD}" type="sibTrans" cxnId="{8AD021C3-7E98-4BE2-93FD-C876A9CE088F}">
      <dgm:prSet/>
      <dgm:spPr/>
      <dgm:t>
        <a:bodyPr/>
        <a:lstStyle/>
        <a:p>
          <a:pPr rtl="1"/>
          <a:endParaRPr lang="en-US" sz="1600">
            <a:cs typeface="B Yekan" panose="00000400000000000000" pitchFamily="2" charset="-78"/>
          </a:endParaRPr>
        </a:p>
      </dgm:t>
    </dgm:pt>
    <dgm:pt modelId="{C405352E-A117-4878-BC3D-6786AB29A37B}" type="pres">
      <dgm:prSet presAssocID="{1ECA6AC5-CFA6-46D8-ADA9-3694988ACEDC}" presName="Name0" presStyleCnt="0">
        <dgm:presLayoutVars>
          <dgm:dir/>
          <dgm:animLvl val="lvl"/>
          <dgm:resizeHandles val="exact"/>
        </dgm:presLayoutVars>
      </dgm:prSet>
      <dgm:spPr/>
    </dgm:pt>
    <dgm:pt modelId="{1DC806B3-D08C-496D-8259-D55DEFD87EBB}" type="pres">
      <dgm:prSet presAssocID="{033E6DF2-6727-4305-9FED-AB4397B5E476}" presName="linNode" presStyleCnt="0"/>
      <dgm:spPr/>
    </dgm:pt>
    <dgm:pt modelId="{85201BD0-747C-48F3-B1D1-584483B5F52A}" type="pres">
      <dgm:prSet presAssocID="{033E6DF2-6727-4305-9FED-AB4397B5E47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5CFD706-C68F-4102-B55B-78C5DE68D390}" type="pres">
      <dgm:prSet presAssocID="{033E6DF2-6727-4305-9FED-AB4397B5E476}" presName="descendantText" presStyleLbl="alignAccFollowNode1" presStyleIdx="0" presStyleCnt="2">
        <dgm:presLayoutVars>
          <dgm:bulletEnabled val="1"/>
        </dgm:presLayoutVars>
      </dgm:prSet>
      <dgm:spPr/>
    </dgm:pt>
    <dgm:pt modelId="{B7428BB0-F5DE-4374-BA1B-06055F2CB3C8}" type="pres">
      <dgm:prSet presAssocID="{E9CE7B83-CAB1-42C7-8731-A2FF93B87B7F}" presName="sp" presStyleCnt="0"/>
      <dgm:spPr/>
    </dgm:pt>
    <dgm:pt modelId="{BD0F03F3-E59C-46CF-950C-5C6A0A47093C}" type="pres">
      <dgm:prSet presAssocID="{D7E37732-0BE7-44BF-9045-251D6F2CE39A}" presName="linNode" presStyleCnt="0"/>
      <dgm:spPr/>
    </dgm:pt>
    <dgm:pt modelId="{D9644E8D-F832-49F7-BA2A-8D1866EC783E}" type="pres">
      <dgm:prSet presAssocID="{D7E37732-0BE7-44BF-9045-251D6F2CE39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D99CE4C-E5F9-412F-8576-8CA7A1EDD3BB}" type="pres">
      <dgm:prSet presAssocID="{D7E37732-0BE7-44BF-9045-251D6F2CE39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7C2AE06-DDA9-405C-A936-6901E1AEE030}" type="presOf" srcId="{1ECA6AC5-CFA6-46D8-ADA9-3694988ACEDC}" destId="{C405352E-A117-4878-BC3D-6786AB29A37B}" srcOrd="0" destOrd="0" presId="urn:microsoft.com/office/officeart/2005/8/layout/vList5"/>
    <dgm:cxn modelId="{1C054C09-2601-425A-A026-0188A0EF7137}" type="presOf" srcId="{033E6DF2-6727-4305-9FED-AB4397B5E476}" destId="{85201BD0-747C-48F3-B1D1-584483B5F52A}" srcOrd="0" destOrd="0" presId="urn:microsoft.com/office/officeart/2005/8/layout/vList5"/>
    <dgm:cxn modelId="{C9E8A97F-FB67-4060-9F33-AB84FEA175FE}" srcId="{1ECA6AC5-CFA6-46D8-ADA9-3694988ACEDC}" destId="{D7E37732-0BE7-44BF-9045-251D6F2CE39A}" srcOrd="1" destOrd="0" parTransId="{FDD89202-B202-4224-80A4-EABFE553F999}" sibTransId="{F85754B7-FB9C-45F6-839D-338FE8483B82}"/>
    <dgm:cxn modelId="{3031A78B-DDED-403D-865E-B27C975775C5}" type="presOf" srcId="{05C22546-420F-4E18-9DC0-FB90FB2B6EFC}" destId="{05CFD706-C68F-4102-B55B-78C5DE68D390}" srcOrd="0" destOrd="0" presId="urn:microsoft.com/office/officeart/2005/8/layout/vList5"/>
    <dgm:cxn modelId="{9B143B90-1E8B-4AF5-A5A8-1AE9040C2C99}" type="presOf" srcId="{D7E37732-0BE7-44BF-9045-251D6F2CE39A}" destId="{D9644E8D-F832-49F7-BA2A-8D1866EC783E}" srcOrd="0" destOrd="0" presId="urn:microsoft.com/office/officeart/2005/8/layout/vList5"/>
    <dgm:cxn modelId="{555C21AB-0904-40EE-A017-AFA28B613487}" type="presOf" srcId="{F78F84A5-EDBF-45CD-B53D-CC9C3589FCFD}" destId="{AD99CE4C-E5F9-412F-8576-8CA7A1EDD3BB}" srcOrd="0" destOrd="0" presId="urn:microsoft.com/office/officeart/2005/8/layout/vList5"/>
    <dgm:cxn modelId="{8D1F21B5-0379-4E1D-83ED-733CDC930A3A}" srcId="{033E6DF2-6727-4305-9FED-AB4397B5E476}" destId="{05C22546-420F-4E18-9DC0-FB90FB2B6EFC}" srcOrd="0" destOrd="0" parTransId="{EC2717B0-3BDA-4CE6-AC06-17943AFE30BA}" sibTransId="{A7FF2E3E-593A-4B01-815E-ABB06B4E4E66}"/>
    <dgm:cxn modelId="{8AD021C3-7E98-4BE2-93FD-C876A9CE088F}" srcId="{D7E37732-0BE7-44BF-9045-251D6F2CE39A}" destId="{F78F84A5-EDBF-45CD-B53D-CC9C3589FCFD}" srcOrd="0" destOrd="0" parTransId="{C4BAD6B5-BCFB-4552-8609-6073C24BC2A3}" sibTransId="{5D63538A-A395-4862-AB74-878A3887FBDD}"/>
    <dgm:cxn modelId="{6FBD68DB-C32D-46F4-AAEA-B81EBE6B0489}" srcId="{1ECA6AC5-CFA6-46D8-ADA9-3694988ACEDC}" destId="{033E6DF2-6727-4305-9FED-AB4397B5E476}" srcOrd="0" destOrd="0" parTransId="{C61F0ABD-CB17-45A7-AA86-24CACA46ED9E}" sibTransId="{E9CE7B83-CAB1-42C7-8731-A2FF93B87B7F}"/>
    <dgm:cxn modelId="{D8D631E7-67AB-4106-8A4E-315A33CC6BE7}" type="presParOf" srcId="{C405352E-A117-4878-BC3D-6786AB29A37B}" destId="{1DC806B3-D08C-496D-8259-D55DEFD87EBB}" srcOrd="0" destOrd="0" presId="urn:microsoft.com/office/officeart/2005/8/layout/vList5"/>
    <dgm:cxn modelId="{80D154BD-7278-41FB-891F-B6DC1AE6FC13}" type="presParOf" srcId="{1DC806B3-D08C-496D-8259-D55DEFD87EBB}" destId="{85201BD0-747C-48F3-B1D1-584483B5F52A}" srcOrd="0" destOrd="0" presId="urn:microsoft.com/office/officeart/2005/8/layout/vList5"/>
    <dgm:cxn modelId="{4E808980-7BA0-4335-A931-9074FC9A7AEB}" type="presParOf" srcId="{1DC806B3-D08C-496D-8259-D55DEFD87EBB}" destId="{05CFD706-C68F-4102-B55B-78C5DE68D390}" srcOrd="1" destOrd="0" presId="urn:microsoft.com/office/officeart/2005/8/layout/vList5"/>
    <dgm:cxn modelId="{8145DBD5-C352-4269-B2FB-D2A6B40379F2}" type="presParOf" srcId="{C405352E-A117-4878-BC3D-6786AB29A37B}" destId="{B7428BB0-F5DE-4374-BA1B-06055F2CB3C8}" srcOrd="1" destOrd="0" presId="urn:microsoft.com/office/officeart/2005/8/layout/vList5"/>
    <dgm:cxn modelId="{1801835B-E844-468A-BB9B-E3147F7A422C}" type="presParOf" srcId="{C405352E-A117-4878-BC3D-6786AB29A37B}" destId="{BD0F03F3-E59C-46CF-950C-5C6A0A47093C}" srcOrd="2" destOrd="0" presId="urn:microsoft.com/office/officeart/2005/8/layout/vList5"/>
    <dgm:cxn modelId="{209C06C3-B4C2-46C4-BBAF-8CA4A77341E3}" type="presParOf" srcId="{BD0F03F3-E59C-46CF-950C-5C6A0A47093C}" destId="{D9644E8D-F832-49F7-BA2A-8D1866EC783E}" srcOrd="0" destOrd="0" presId="urn:microsoft.com/office/officeart/2005/8/layout/vList5"/>
    <dgm:cxn modelId="{8C280D97-2465-4C2C-B246-70AFD96CD221}" type="presParOf" srcId="{BD0F03F3-E59C-46CF-950C-5C6A0A47093C}" destId="{AD99CE4C-E5F9-412F-8576-8CA7A1EDD3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F1EC-DA53-4F2A-95CC-DBF91806AC4B}">
      <dsp:nvSpPr>
        <dsp:cNvPr id="0" name=""/>
        <dsp:cNvSpPr/>
      </dsp:nvSpPr>
      <dsp:spPr>
        <a:xfrm rot="5400000">
          <a:off x="7567032" y="-3220477"/>
          <a:ext cx="873611" cy="75330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400" kern="1200" dirty="0">
              <a:cs typeface="B Yekan" panose="00000400000000000000" pitchFamily="2" charset="-78"/>
            </a:rPr>
            <a:t>آتاماتايي كه خروجي آن قبول يا عدم قبول است.</a:t>
          </a:r>
          <a:endParaRPr lang="en-US" sz="2400" kern="1200" dirty="0">
            <a:cs typeface="B Yekan" panose="00000400000000000000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400" kern="1200" dirty="0">
              <a:solidFill>
                <a:srgbClr val="FF0000"/>
              </a:solidFill>
              <a:cs typeface="B Yekan" panose="00000400000000000000" pitchFamily="2" charset="-78"/>
            </a:rPr>
            <a:t>(ورودي خود را قبول يا رد مي كند)</a:t>
          </a:r>
          <a:endParaRPr lang="en-US" sz="2400" kern="1200" dirty="0">
            <a:solidFill>
              <a:srgbClr val="FF0000"/>
            </a:solidFill>
            <a:cs typeface="B Yekan" panose="00000400000000000000" pitchFamily="2" charset="-78"/>
          </a:endParaRPr>
        </a:p>
      </dsp:txBody>
      <dsp:txXfrm rot="-5400000">
        <a:off x="4237326" y="151875"/>
        <a:ext cx="7490378" cy="788319"/>
      </dsp:txXfrm>
    </dsp:sp>
    <dsp:sp modelId="{C2D22FAE-EA1E-42B7-BBE2-3F4A3907F37F}">
      <dsp:nvSpPr>
        <dsp:cNvPr id="0" name=""/>
        <dsp:cNvSpPr/>
      </dsp:nvSpPr>
      <dsp:spPr>
        <a:xfrm>
          <a:off x="0" y="27"/>
          <a:ext cx="4237326" cy="1092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Yekan" panose="00000400000000000000" pitchFamily="2" charset="-78"/>
            </a:rPr>
            <a:t>پذيرنده</a:t>
          </a:r>
          <a:r>
            <a:rPr lang="en-US" sz="3600" kern="1200" dirty="0">
              <a:cs typeface="B Yekan" panose="00000400000000000000" pitchFamily="2" charset="-78"/>
            </a:rPr>
            <a:t> (Acceptor)</a:t>
          </a:r>
        </a:p>
      </dsp:txBody>
      <dsp:txXfrm>
        <a:off x="53308" y="53335"/>
        <a:ext cx="4130710" cy="985398"/>
      </dsp:txXfrm>
    </dsp:sp>
    <dsp:sp modelId="{95260905-8778-4B5B-BC15-0C30684540FE}">
      <dsp:nvSpPr>
        <dsp:cNvPr id="0" name=""/>
        <dsp:cNvSpPr/>
      </dsp:nvSpPr>
      <dsp:spPr>
        <a:xfrm rot="5400000">
          <a:off x="7567032" y="-2073862"/>
          <a:ext cx="873611" cy="75330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400" kern="1200" dirty="0">
              <a:cs typeface="B Yekan" panose="00000400000000000000" pitchFamily="2" charset="-78"/>
            </a:rPr>
            <a:t>آتاماتايي كه خروجي آن بصورت رشته است.</a:t>
          </a:r>
          <a:endParaRPr lang="en-US" sz="2400" kern="1200" dirty="0">
            <a:cs typeface="B Yekan" panose="00000400000000000000" pitchFamily="2" charset="-78"/>
          </a:endParaRPr>
        </a:p>
      </dsp:txBody>
      <dsp:txXfrm rot="-5400000">
        <a:off x="4237326" y="1298490"/>
        <a:ext cx="7490378" cy="788319"/>
      </dsp:txXfrm>
    </dsp:sp>
    <dsp:sp modelId="{734A2A85-316F-4427-9090-399D98AB7AE0}">
      <dsp:nvSpPr>
        <dsp:cNvPr id="0" name=""/>
        <dsp:cNvSpPr/>
      </dsp:nvSpPr>
      <dsp:spPr>
        <a:xfrm>
          <a:off x="0" y="1146642"/>
          <a:ext cx="4237326" cy="1092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Yekan" panose="00000400000000000000" pitchFamily="2" charset="-78"/>
            </a:rPr>
            <a:t>تراگذار</a:t>
          </a:r>
          <a:r>
            <a:rPr lang="en-US" sz="3600" kern="1200" dirty="0">
              <a:cs typeface="B Yekan" panose="00000400000000000000" pitchFamily="2" charset="-78"/>
            </a:rPr>
            <a:t> (Transducer)</a:t>
          </a:r>
        </a:p>
      </dsp:txBody>
      <dsp:txXfrm>
        <a:off x="53308" y="1199950"/>
        <a:ext cx="4130710" cy="985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FD706-C68F-4102-B55B-78C5DE68D390}">
      <dsp:nvSpPr>
        <dsp:cNvPr id="0" name=""/>
        <dsp:cNvSpPr/>
      </dsp:nvSpPr>
      <dsp:spPr>
        <a:xfrm rot="5400000">
          <a:off x="7574995" y="-3230432"/>
          <a:ext cx="857684" cy="753302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Yekan" panose="00000400000000000000" pitchFamily="2" charset="-78"/>
            </a:rPr>
            <a:t>در آتاماتاي معين اگر وضعيت فعلي، ورودي، و محتواي حافظه را بدانيم، ميتوان رفتار بعدي آتاماتا را تعيين كرد</a:t>
          </a:r>
        </a:p>
      </dsp:txBody>
      <dsp:txXfrm rot="-5400000">
        <a:off x="4237326" y="149106"/>
        <a:ext cx="7491155" cy="773946"/>
      </dsp:txXfrm>
    </dsp:sp>
    <dsp:sp modelId="{85201BD0-747C-48F3-B1D1-584483B5F52A}">
      <dsp:nvSpPr>
        <dsp:cNvPr id="0" name=""/>
        <dsp:cNvSpPr/>
      </dsp:nvSpPr>
      <dsp:spPr>
        <a:xfrm>
          <a:off x="0" y="26"/>
          <a:ext cx="4237326" cy="10721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000" kern="1200" dirty="0">
              <a:cs typeface="B Yekan" panose="00000400000000000000" pitchFamily="2" charset="-78"/>
            </a:rPr>
            <a:t>آتاماتاي معين</a:t>
          </a:r>
        </a:p>
      </dsp:txBody>
      <dsp:txXfrm>
        <a:off x="52336" y="52362"/>
        <a:ext cx="4132654" cy="967433"/>
      </dsp:txXfrm>
    </dsp:sp>
    <dsp:sp modelId="{AD99CE4C-E5F9-412F-8576-8CA7A1EDD3BB}">
      <dsp:nvSpPr>
        <dsp:cNvPr id="0" name=""/>
        <dsp:cNvSpPr/>
      </dsp:nvSpPr>
      <dsp:spPr>
        <a:xfrm rot="5400000">
          <a:off x="7574995" y="-2104722"/>
          <a:ext cx="857684" cy="753302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000" kern="1200" dirty="0">
              <a:cs typeface="B Yekan" panose="00000400000000000000" pitchFamily="2" charset="-78"/>
            </a:rPr>
            <a:t>در آتاماتاي نامعين مي تواند در هر زمان چند حركت مختلف داشته باشد.</a:t>
          </a:r>
        </a:p>
      </dsp:txBody>
      <dsp:txXfrm rot="-5400000">
        <a:off x="4237326" y="1274816"/>
        <a:ext cx="7491155" cy="773946"/>
      </dsp:txXfrm>
    </dsp:sp>
    <dsp:sp modelId="{D9644E8D-F832-49F7-BA2A-8D1866EC783E}">
      <dsp:nvSpPr>
        <dsp:cNvPr id="0" name=""/>
        <dsp:cNvSpPr/>
      </dsp:nvSpPr>
      <dsp:spPr>
        <a:xfrm>
          <a:off x="0" y="1125737"/>
          <a:ext cx="4237326" cy="10721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000" kern="1200" dirty="0">
              <a:cs typeface="B Yekan" panose="00000400000000000000" pitchFamily="2" charset="-78"/>
            </a:rPr>
            <a:t>آتاماتاي نامعين</a:t>
          </a:r>
        </a:p>
      </dsp:txBody>
      <dsp:txXfrm>
        <a:off x="52336" y="1178073"/>
        <a:ext cx="4132654" cy="967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9-13T06:24:47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14213 13171 0</inkml:trace>
  <inkml:trace contextRef="#ctx0" brushRef="#br0" timeOffset="9960.28">9996 11906 0</inkml:trace>
  <inkml:trace contextRef="#ctx0" brushRef="#br0" timeOffset="10707.1">9996 11906 0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09-14T11:48:37.45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2187 5186 0,'18'0'31,"-36"0"563,1 0-579,-1 0 1,0 0 0,1 0-1,-1 0 1,18 17 0,-18-17-16,1 0 15,-1 0 1,18 18-16,-18-18 15,18 18 1,-17-1 0,-1-17-1,18 18-15,0 0 32,18-18-32,-1 17 15,1 1 1,0-18-1,17 18 17,-17-1-17,17 1 1,-17 17 0,-1-17-1,-17-1 1,0 1-16,-17 0 15,17-1-15,-18-17 16,0 36 0,1-19-1,-19 1 1,19-18 0,-1 18-16,-35-18 15,36 0 1,-1 0-16,-17 0 15,17-18 17,0 18-32,18-18 31</inkml:trace>
  <inkml:trace contextRef="#ctx0" brushRef="#br0" timeOffset="2297.09">2381 5486 0,'-17'0'0,"17"-18"47,17 18 0,1 0-32,0 0 1,17-18 0,18 18-1,-36 0-15,36 0 16,-35 0-16,52 0 16,1 0-1,35 0 1,-53 0-1,-18 0-15,-17 0 32,-1 0-32,1 0 0,35 0 15,0-17 1,-18 17 0,0 0-1,-52 0 16,-1 0-15,0 0 0,-34-18-1,16 18 1,1-17 0,17 17-1,1 0-15,17-18 16,-18 0-1,36 18 95,-1 18-95,1-18 1,17 18 0,-17-18-16,17 0 15,-17 17-15,35-17 16,-36 0 0,19 0-1,-19 0 1,-17 18-1,-17-18 32,-1 0-31,0 0 0,18 17-16,-17-17 15,-1 0-15,0 18 16,1-18-16,-1 18 15,1-18-15,-1 17 16,-35 19 15,35-19-15,18 1 0,-17-18-1,17 18 16,-18-18 735</inkml:trace>
  <inkml:trace contextRef="#ctx0" brushRef="#br0" timeOffset="4370.09">3598 5362 0,'0'-17'62,"18"17"-46,-18-18-1,0 0 17,0 1-17,-18-1 1,1 18 15,17-18-31,-18 18 16,0 18-1,-17-18 1,-18 35 0,36-17-1,-36 17 1,35-17 0,18 0-16,-18-18 15,18 17-15,0 1 16,0-1-16,18 1 15,-18 0 17,18-18-17,-1 0 1,1 0-16,35-36 16,-36 36-16,1-17 15,17-18 1,18-1-1,-35 1 1,0 17 0,-1 1-1,-34 17 32,17 17-31,-18-17-16,18 36 15,-18-1 1,18 18 15,18-36-15,-18 19 0,35-19-1,-35 1 1,18-18-1,0 18 1,-1-36 0,-17 0-1,18 18 1</inkml:trace>
  <inkml:trace contextRef="#ctx0" brushRef="#br0" timeOffset="5703.26">4039 5186 0,'18'0'93,"-36"0"-61,18-18-17,-17 18 1,-1 18-1,-17-18 1,-1 17 0,19-17-1,-1 18 1,1 0 0,17-1-1,0 1 1,17 0-1,1-1 1,-1 1 0,1 0-1,17-1 1,-17-17-16,17 36 16,-17-36-16,0 17 15,-1 18 1,-34 1-1,-1-1 1,-17 0 0,-1-17-1,19-18-15,-1 18 0,0-18 16,-34-18 15,34 0-15,18 1-1,18-1 1</inkml:trace>
  <inkml:trace contextRef="#ctx0" brushRef="#br0" timeOffset="7360.46">4339 5203 0,'0'-17'31,"0"34"125,18 1-140,-36-18-16,18 18 15,0-1-15,0 1 16,0 0 0,0-1-16,0 19 15,0-1 1,0 18-1,0-18 1,0 0 15,0-17-15,0 0 0,0-36 46,0 0-46,0 1-16,0-19 15</inkml:trace>
  <inkml:trace contextRef="#ctx0" brushRef="#br0" timeOffset="9588.06">4339 5203 0,'0'0'0,"0"-17"31,0-1 16,18 18-47,-1-17 31,1 17-15,0-18-16,17 18 15,-17 0 1,-1 0-16,36 18 47,-35-18-31,-18 17-1,0 1 1,0-1-1,0 1 1,-18 0 0,-17-1-1,0 1 1,17 0 0,0-1-16,1-17 15,-1 18 1,18-36 93,18 18-93,-1 0-1,1 0 1,0 0-16,-1 0 16,1-17-1,0 17-15,17 0 16,-18 0 0,1 0-16,0 0 15,-1 17 1,1-17-1,-18 18-15,18-18 16,-18 18 15,17-1-15,-17 1 0,0 0-1,-17-1 1,17 1-1,-18-1 1,0 1 0,-17 0-1,17-1 1,-17 19 0,18-36-16,-1 0 15,0 0 1,1 17-16,-1-17 15,0 0 1,-17-17 15,17 17-15,1-18 0,-1 18-1,1 18 63</inkml:trace>
  <inkml:trace contextRef="#ctx0" brushRef="#br0" timeOffset="10748.52">4974 5080 0,'0'-18'15,"0"36"63,0 0-46,0-1-32,0 1 15,18 35 1,-18-36 0,0 1-16,17 0 0,-17 70 31,18-70-16,-18-1-15,0 19 16,0-1 15,0 0-15,0-17-16,0 17 16,18-17-16,-18-1 15,0 19 1,0-1-1,0-18 1,-18 19 0,18-19-1,0 1 1,0 0 0,-18-54 93</inkml:trace>
  <inkml:trace contextRef="#ctx0" brushRef="#br0" timeOffset="11453.32">5203 5115 0,'0'0'0,"0"-17"0,0-1 16,18 18 0,0-18-1,-18 1 32,17 17-47,1 17 16,-18 1-1,18-18-15,-1 18 32,-17-1-32,18 1 15,35 88 17,-35-36-17,-18-34 1,0-19-16,17 19 15,-17-19-15,18 18 16,-18 1 0,17-19-1,-34-17 48,17-17-48,-35-19 1</inkml:trace>
  <inkml:trace contextRef="#ctx0" brushRef="#br0" timeOffset="12465.12">5345 5327 0,'-18'0'15,"0"0"1,1 18 15,17-1-15,-18 1 0,18 0-1,-18-1 1,1 18-1,-1 1 1,0-19 15,18 1-31,-17-18 16,17 18 15,17-18 79,-34 0 280,17-18-234,-18 18-124</inkml:trace>
  <inkml:trace contextRef="#ctx0" brushRef="#br0" timeOffset="15003.01">2064 6315 0,'0'-18'16,"-18"0"62,18 36 313,0 0-376,0-1-15,0 1 32,0 17-17,0 18 1,0 0 0,-18-18-1,18 1 1,0-19-1,0-34 64,0-1-64,0 0-15,18-17 16,-18 17-1,18-70 1,-1 35 15,-17 36-31,18-19 16,0 19-16,-1-1 0,-17 1 16,18 17-16,0-18 15,-1 0-15,18 18 16,1 0-1,-1 18 1,-17 0 0,-18-1-1,0 1-15,0-1 16,0 1 0,-18 0-16,-35-1 15,-17 19 1,34-19-1,19 1 1,17-36 15,17 18-15,19 0 0,16 0-1,1 0 1,-17 18-1,-1 0 1,-35 17 0,-18 0-1,-17 0 1,-18 1 0,0-19-1,36 1-15,-54 0 16,53-18-1,1-18-15,-19 0 16,-16 1 15,69-19-15</inkml:trace>
  <inkml:trace contextRef="#ctx0" brushRef="#br0" timeOffset="16329.19">2611 6509 0,'17'0'31,"-17"-18"0,18 18-15,-1 0-1,1 0 1,0 0 0,-1 0-1,1 0 1,17 18-1,18-36 1,18 18 0,-54 0-16,195 0 31,-124 0-15,36-18-1,-71 18 1,-18 0-1,-17 0 1,-36 0 47,18-17-48,-18 17-15,1 0 16,-1-18-1,0 18 1,1-17 0,17-1-1,-18 18 1,0-18 0,36 18 62,0 0-63,-1 0 1,1 18 0,0-18-16,17 0 15,-17 0-15,-1 18 16,18-18-1,-17 0 1,0 0 0,-36 17 31,0-17-32,18 18-15,-35-1 16,0 1-1,35 0 1,-18-1-16,1-17 16,-1 18-1,18 0 1,-18-18 0,1 17-1,17-34 32</inkml:trace>
  <inkml:trace contextRef="#ctx0" brushRef="#br0" timeOffset="17786.9">4075 6227 0,'0'-18'16,"0"36"77,0-1-77,0 1-16,0-1 16,0 36-1,0-35-15,0 35 16,0-35-16,0-1 0,0 1 15,0-1-15,0 36 16,0-35 0,-18 0-1,18-36 48,18 0-48,-1 1 1,1 17 0,0-36-1,17 19 1,18 17 0,-18 0-1,0 35 1,-17-17-1,-18-1 1,-18 19 0,1-1-1,-1-35-15,-17 35 16,17-35 0,-17 18-16,0 0 15,-36-18 1,36 0-1,17-36 1,-17 1 15,35 17-15,0-17 0,17 17-1,19 1-15</inkml:trace>
  <inkml:trace contextRef="#ctx0" brushRef="#br0" timeOffset="18503.97">4480 6209 0,'0'0'0,"0"-18"15,18 18-15,-18-17 16,0 34 46,0 1-62,0 0 16,18 34 0,-18 1-1,17-35-15,-17 70 16,18 71 15,-18-71-15,0-35-1,0-18 1,17 1 0,-17-19-1,0-34 48,0-1-48,18-17 1</inkml:trace>
  <inkml:trace contextRef="#ctx0" brushRef="#br0" timeOffset="19436.68">4815 6174 0,'0'-18'15,"0"36"48,0-1-48,0 1 1,0 17 0,0-17-16,0 52 15,0-52-15,-17 17 16,17 36-1,-18-36 1,18 0 0,0-17-1,0-36 17,0 1-17,18-1-15,-1-17 16,36 0-1,0 17 17,-17 0-17,-1 36 1,-18-18 0,19 35-1,-19-35 1,-17 18-1,-17-18-15,-19 35 16,36-17-16,-35-18 16,-18 17-1,0 1 1,36-18 0,-1-18-1,0 1 1,18-19-1</inkml:trace>
  <inkml:trace contextRef="#ctx0" brushRef="#br0" timeOffset="21420.54">5203 6279 0,'0'0'0,"0"-17"94,0 34 16,0 1-110,0 0 15,0-1 1,0 1-16,0 17 15,0-17 1,0 17-16,0-17 16,0 17-1,0-17 1,0-1 0,-17-17-1,17 18 1,0-36 31,17 18-47,-34-17 15,34-1 1,-17-17 0,0 17-16,0-17 15,0 17 1,0-17-16,18-18 15,-18 18 1,0 17 0,0 1-1,53-36 17,-53 35-32,35 0 15,-17 18-15,0 0 16,17 0-1,18 0 1,-36 18 0,1 0-1,-18-1-15,-18 19 16,1-36-16,17 17 16,-35 18-1,-1-17 1,1 0-1,17-18 1,18-18 47,18 18-48,0 0 1,-1 0-16,1 0 15,0 0-15,-1 0 0,18 18 16,1-18 0,-19 17-1,1 19 1,0-19 0,-18 1-16,-18 17 15,18-17 1,-18-18-16,1 17 15,-19 19 1,-16-19 15,-1 1-15,17-18 0,19 0-1,-1 0 1,0 0 15,1 0 16,17-18 250</inkml:trace>
  <inkml:trace contextRef="#ctx0" brushRef="#br0" timeOffset="23300.14">1605 7408 0,'0'0'0,"0"-17"0,0 34 94,18-17-94,-18 18 15,17-18-15,-17 18 0,18 17 16,-18-17-1,18 17-15,-1 18 16,19-18 15,-19-17-15,1-1 0,0-17 15,-18-17-31,17 17 15,-17-18 1,18-17 0,-18 17-16,17-17 15,-17 0 1,18-1-16,0-17 16,-1 0-1,1 36 1,-18-1-1</inkml:trace>
  <inkml:trace contextRef="#ctx0" brushRef="#br0" timeOffset="23819.97">1570 7338 0,'18'0'78,"-1"0"-62,1 0-16,-1 0 16,-17-18-16,36 18 15,-19 0-15,19 0 31</inkml:trace>
  <inkml:trace contextRef="#ctx0" brushRef="#br0" timeOffset="24120.16">1887 7267 0,'18'0'47,"0"0"-32,-1 0-15,1 0 16,0 0-16,-1 0 16,1 0-16,-1 0 15,19 0 1</inkml:trace>
  <inkml:trace contextRef="#ctx0" brushRef="#br0" timeOffset="24486.18">2134 7638 0,'18'0'0,"0"0"16,-1 0 0,1 0-16,-1 0 15,1 0-15,0 0 16,-1 0-16,1 0 31,-18-36 0</inkml:trace>
  <inkml:trace contextRef="#ctx0" brushRef="#br0" timeOffset="24702.66">2117 7497 0,'17'-18'32,"1"18"-17,0-18-15,17 1 16,18-1-1,0 18 1</inkml:trace>
  <inkml:trace contextRef="#ctx0" brushRef="#br0" timeOffset="25469.62">2646 7197 0,'-18'0'16,"18"-18"-16,-17 18 31,-1 18-15,0-18-1,18 17 1,-17-17-16,17 18 16,-18 17-16,18-17 15,35 35 1,-17-36-1,0 36 1,-1-17 0,-17-19-16,18 1 15,-18 0-15,-18-18 0,18 35 16,-35-18 0,0 19-1,-1-36 1,36 17-1,-17-17-15,34-17 32,1 17-17,0 0 1,-1 17 0,1 1-1,-18 0 1,0 17-1,-18 0 1,18 18 0,0-35-1,0-1-15,0 1 16,18-18 0,-18 18 15,0-36-16,18 18-15,-1-18 32,1 1-32</inkml:trace>
  <inkml:trace contextRef="#ctx0" brushRef="#br0" timeOffset="26170.06">2946 7320 0,'0'-18'15,"-18"18"32,0 0-31,-17 18 0,0 0-1,0-1 1,17 19-1,36-36 17,-1 17-17,36 1 1,-35-18-16,17 35 16,-17-35-16,-1 18 15,-17 0-15,18-1 16,-18 18-1,-18 1 1,1-19 0,-36 19-1,0-36 1,35 0 0,1 0-16,-1-36 15</inkml:trace>
  <inkml:trace contextRef="#ctx0" brushRef="#br0" timeOffset="26635.81">3228 7532 0,'0'0'0,"-18"0"16,18 17-1,-17-17 17,17-17-32,-18 17 15,0-18 1,36 1 15,0 17-15,-1 0 15,-17 17-15,36 1-1,-36-1 1,0 19-1,-36-1 1,19 0 0,-1 1-1,0-36-15,36 0 16</inkml:trace>
  <inkml:trace contextRef="#ctx0" brushRef="#br0" timeOffset="27403.25">3440 7355 0,'0'18'31,"0"0"-15,0-1-1,0 19 1,-18-1 0,18 18-1,0-36-15,-18 1 16,18 0-16,0-36 47,0 0-32,36-70 1,-19 35 15,36-17-15,-18 34 0,-17 36-16,17-17 15,-17 17-15,-18 17 16,18 1-1,-18 17 1,-18-17-16,-17 17 31,-1-17-15,19 0 0,-1-18-1,36 0 1,-1-18-1,1 18 17,0 0-32,-1 0 15,1 0-15,0 18 16,-1-1 0,-17 19-1,-17-1 1,-1 0-1,18-17-15,-35-1 16,17-17-16,-17 18 16,-18-18-1,18-18 1,35 1 0,-18-19-1</inkml:trace>
  <inkml:trace contextRef="#ctx0" brushRef="#br0" timeOffset="28085.91">3792 7285 0,'-17'0'16,"17"-18"-16,0 1 15,17-1 1,1 0 0,0 18-1,-1 0 1,19 18-1,-19 17 17,-17 0-17,0 18 1,-17 0 0,17-35-16,35 35 31,-18-53-16,1 0 1,-18-18 0,-18 36 31,1 0-32,-1-1 1,1 18-16,-19 1 15,36 17 1,0-18 15,18 0-15,-18 0 0,-18-35-1,1 18 1,-1-36-1,0 18 1,1-17-16</inkml:trace>
  <inkml:trace contextRef="#ctx0" brushRef="#br0" timeOffset="29125.12">1499 7955 0,'-17'0'47,"17"18"-47,17-18 31,-17 17-15,36-17 0,17 0-1,35-17 1,0-1 0,35 1-1,-52 17 1,-53 0-16,-1 17 15,-34-17 1,-1 0-16,0 18 16,-35-1-1,18-17 1,17 0-16,1-17 16,-1 17-16,1 0 15,17 17 63,0 1-78,0 0 16,0-1 0,0 1-16,0 17 15,0-17-15,0 35 16,0 0-1,0-18 1,17-35 31</inkml:trace>
  <inkml:trace contextRef="#ctx0" brushRef="#br0" timeOffset="29452.99">2152 8220 0,'18'17'16,"-18"-34"0,35 17-1,0 0 1,-17 0 0,-1 0-1,1 0 1,-18-18 15</inkml:trace>
  <inkml:trace contextRef="#ctx0" brushRef="#br0" timeOffset="29686.57">2170 8114 0,'0'-18'31,"17"18"-31,18-17 16,1 17 0,-1 0-1,-17 0 1,-1 0-1</inkml:trace>
  <inkml:trace contextRef="#ctx0" brushRef="#br0" timeOffset="30335.9">2681 8008 0,'-18'0'0,"18"-18"16,-17 18-1,-1 0 1,1 18 15,-1-18-15,18 18-16,0-1 15,0 1 17,0 17-17,18-17 1,-18 0-16,0-1 16,0 1-16,0-1 15,-18-17 1,0 18-1,1 0 1,-1-18 0,36 0 46,-1 0-46,-17 17-16,18-17 15,-18 18 17,18 17-17,-18 1 1,0-1 0,0-18-1,17 19 1,1-36 15,-1-18-15</inkml:trace>
  <inkml:trace contextRef="#ctx0" brushRef="#br0" timeOffset="30969.4">3034 8167 0,'0'-18'15,"-18"18"-15,18-17 16,-17-1-1,-19 18 1,19 0 0,-1 0-1,0 0-15,1 18 16,-1-18-16,1 35 16,-1 0-1,0-17 1,18-1-16,0 1 31,0 0-31,18-1 0,0-17 16,-1 0-1,1 0 1,-1-17 0,19-19-1,-1 1 1,-17 35-16,-1-35 15,1 35-15,-18-18 16,18 18 0,-18 18-1,0-1 1,17 1 0,1 17-1,-18 1 1,17-19-1,1-17 1,17-35 0</inkml:trace>
  <inkml:trace contextRef="#ctx0" brushRef="#br0" timeOffset="31335.89">3369 8167 0,'0'0'0,"-18"0"0,1 17 31,-1-17 1,0-17-17,18-1 1,18 1-1,0 17 17,-18 17-17,17 1 1,-17-1 0,18 19-1,-18-19-15,0 1 16,-18 17-1,1-17 1,-1-36 0</inkml:trace>
  <inkml:trace contextRef="#ctx0" brushRef="#br0" timeOffset="31886.51">3528 7938 0,'0'17'47,"0"1"-47,0-1 16,0 1-1,0 35 1,-18 0-1,18 0 1,-18 0 0,36-53 15,-18-18-15,35-17-1,-17 0 1,0 17-1,-1 18 1,1-18 0,17 18-16,-17 18 15,17 0 1,-17-1 0,-18 18-1,-18 1 1,-17-19-1,-18 1 1,18 0 0,17-36-1,0 18 1,18-53 0</inkml:trace>
  <inkml:trace contextRef="#ctx0" brushRef="#br0" timeOffset="32576.65">3863 7990 0,'-18'-17'16,"18"-1"0,0 1-1,18 17 1,0-18 0,-1 18-1,18 18 1,1-1-1,-36 1-15,0 17 32,0 0-32,0 1 15,17 17 1,1-36 0,-18 1-1,18-36 1,-1 1-1,-17-1 1,-17 18 0,-1 18-1,0 17 1,1-18 0,17 1-16,0 17 15,0-17 1,0 0-16,0 17 15,0 0 1,-18-17 15,0 17-15,18-17-16,-17-1 16,-1-17-16,18 18 15,0-36 32</inkml:trace>
  <inkml:trace contextRef="#ctx0" brushRef="#br0" timeOffset="112401.49">2364 11112 0,'0'0'0,"0"-17"16,0-1 15,-18 18 32,0 0-48,1 0 1,-1 18-1,-17-18 1,-18 17 0,35 19-1,1-36 1,17 17 0,35 1-1,0 0 1,-17-18-16,17 17 15,-17 1 1,17 0 0,0 17-1,-17 0 1,0-17 0,-18 17-1,-18-17-15,0 17 16,1-17-16,-1-1 15,-35 1 1,18 0 0,-1-18-1,1 0 1,18 0-16,17-18 31</inkml:trace>
  <inkml:trace contextRef="#ctx0" brushRef="#br0" timeOffset="113669.59">2663 11359 0,'18'0'63,"0"0"-48,-1 0-15,19 0 16,-19 0-16,36-17 16,-35 17-16,52 0 15,1-18 1,17 18-1,18-17 17,-18-1-17,-53 18-15,36 0 16,-53 0-16,-1 0 16,-34 0 46,-1 0-46,18-18-1,-18 18-15,1-17 16,-1-1 0,-17 18-1,35-18-15,-18 18 16,18-17-1,-17 17-15,-1 0 32,36 0-1,-1 0-15,18 17-1,1-17 1,17 18-1,-18-18 1,0 0 0,-17 0-1,-18 18 17,-18-1-32,-17 1 15,17 17 1,-17 0 15,35-17-31,-18 0 16,1-18-16,-1 35 31,0-35-31,36 0 62</inkml:trace>
  <inkml:trace contextRef="#ctx0" brushRef="#br0" timeOffset="121106.24">3810 11448 0,'18'0'15,"-1"0"79,1-18-78,0 0-1,-1 18 1,1-35 0,17-18-1,-17 36 1,17-54 15,0 0-15,1 36-1,-1 0 1,-35 17 0,18 18-1,-18-17 16,17 34-31,-17 1 32,18-1-17,-18 19 1,0-19-16,0 19 16,0-19-1,17 1-15,-17 53 16,18-36-1,-18 18 17,18-18-17,-18-17 1,0-1 0,0 1 30,0-36-30,-18 18 0,-17-17-1</inkml:trace>
  <inkml:trace contextRef="#ctx0" brushRef="#br0" timeOffset="121502.19">3933 11359 0,'18'-17'0,"0"17"31,-1 0-15,-17-18-16,18 18 15,17-17 1,-17 17-1,0 0 17,17 0-17,-17-18 1,17 18-16</inkml:trace>
  <inkml:trace contextRef="#ctx0" brushRef="#br0" timeOffset="122401.57">4551 11183 0,'0'-18'0,"0"1"47,0-1 15,-18 18-62,1 0 16,-1 0-1,0 0 1,-17 18 0,0-1-1,17-17 1,0 18-1,1 0 1,17-1 0,35 1-1,0 0 1,1-18 0,17 35-1,-18-17 1,-18-18-16,19 35 31,-36-18-31,0 1 16,17 0-1,-34 17 1,17-17 0,-36-1-1,19 1 1,-18-18-1,-18 0 1,17 0 0,1 0-1,17 0 1,18-18-16,0 1 31</inkml:trace>
  <inkml:trace contextRef="#ctx0" brushRef="#br0" timeOffset="123602.24">4815 11095 0,'0'-18'16,"0"1"15,18 17 16,-18 17-31,0 18-1,0 1 1,18-19-16,-18 54 16,0-53-1,0 17-15,0 0 16,0 18 0,0-18-1,0-17 16,0-36 1,17 18-17,-17-35 1,36 0 0,-1 0-1,-17 17-15,17 0 16,-18 18-16,19-17 15,-1 17 1,0 0 0,1 17-1,-19 1 1,-17 0-16,0 17 16,-17-35-1,17 17-15,-18 19 16,-17-1-1,-1-17 17,1-1-17,-18-17 1,18 0 0,17 0-16,1-35 31,17 17-16,-18 18-15,18-17 16,0-1-16,18 18 0,-36-18 16</inkml:trace>
  <inkml:trace contextRef="#ctx0" brushRef="#br0" timeOffset="125285.61">5345 11077 0,'17'0'125,"-17"18"78,0-1-187,0 1-1,0 17 1,18 18 0,-18-35-16,0 53 15,0-54-15,0 54 16,0-1 0,0 1-1,0-18 1,0-18-1,0-17-15,0 17 16,0-17 0,0-36 140,0 0-140,-18 18-1,18-17 1</inkml:trace>
  <inkml:trace contextRef="#ctx0" brushRef="#br0" timeOffset="125918.26">5592 11165 0,'0'0'16,"0"-17"-16,0-1 15,0 0 1,0 1 0,17 17-1,1-18 1,-1 18 0,19 18-1,-19 17 1,-17-17-1,18 35 1,-18-36-16,0 36 16,18 0-1,-1 35 1,1-52 0,0-1-1,-1-17-15,1-1 16,-36-34 62,1 17-78,17-18 16,0 0-16,-18 18 15,0-35 1</inkml:trace>
  <inkml:trace contextRef="#ctx0" brushRef="#br0" timeOffset="126351.02">5715 11359 0,'-18'0'0,"18"18"16,-17-18-1,-1 35 1,18-17-1,-18 17 1,1 1 0,17-1-1,-18 0 1,1-17 0,-1-18 15,18 17-16,0-52 157</inkml:trace>
  <inkml:trace contextRef="#ctx0" brushRef="#br0" timeOffset="128939.53">2346 12435 0,'0'18'16,"0"0"47,18-36 187,-1 18-235,-17-18 1,18-17-1,17-18 1,-17 36-16,17-36 16,-17 35-1,-1 0-15,1-17 16,0 0 0,-18 17 15,17 18-16,-17 18 1,18-18 0,0 35-1,-1 0 1,1 54 0,-1-37-1,-17-34-15,0 35 16,18-53-16,-18 35 15,18 1 1,-1-19 0,-34-34 62,-19-1-47</inkml:trace>
  <inkml:trace contextRef="#ctx0" brushRef="#br0" timeOffset="129251.8">2469 12418 0,'0'-18'16,"18"18"15,0 0-15,17 0 15,-17 0-15,35 0-1,-36 0 1,54 0-16</inkml:trace>
  <inkml:trace contextRef="#ctx0" brushRef="#br0" timeOffset="130411.96">2963 12506 0,'0'0'0,"18"0"47,0 0-32,-1 0-15,1 0 16,17 0-1,36 0 1,35 0 0,-18 18-1,53-18 1,-35 0 0,-36 0-1,-17 0 1,-35 0-16,-36 0 31,1 0-15,17-18-1,-36 0 1,1 1 0,17-1-1,1 0-15,17 1 16,-18 17-16,0-18 15,36 36 32,0-18-31,-18 17-16,53 1 16,-18 0-1,18-18 1,-36 17 15,1-17-15,-36 18-1,1 17 1,-1-35-16,-35 88 31,36-70-15,-19 0-1,19-1 1,34-34 31,1 17-16,-36 0 141,1 0-141,-1 0 32</inkml:trace>
  <inkml:trace contextRef="#ctx0" brushRef="#br0" timeOffset="132894.97">4286 12453 0,'0'0'0,"18"0"47,-18-18-31,0 1 31,0-1-16,-18 18-15,1-18 31,-1 18-32,0 0 1,1 0-1,-1 0 1,0 0 0,1 18-1,-1 0 1,-17-1 0,17 1-1,1 0 1,-1-1-1,0 1-15,18 0 16,18-18-16,-18 17 16,18 1-1,-1 0 1,19-18 0,-1-18-1,0 0 1,0-17 15,1 17-15,-1-17-1,-17 0 1,-1 17 0,-17-17-1,-17 35 48,17 17-48,0 1 1,0 0 218,-18-18-218,18 17-16,0 1 16,0 17-1,0 1 1,0-1 15,18-17-15,-18-1-1,17-17 1,18 0 0,-17 0-1,0-17 1,-1 17-1,-17-18 1,0 36 187,0-1 125,0-34-281</inkml:trace>
  <inkml:trace contextRef="#ctx0" brushRef="#br0" timeOffset="136158.57">4710 12188 0,'0'-17'63,"0"-1"31,17 18-63,-17-17-31,0-1 47,0 0 62,0 36-62,0 0-31,0-1-1,0 18 1,18 18 0,-1-17-1,-17 34 1,18 1-1,-18-1 17,0-17-17,0-35-15,0 35 16,-18-36-16,18 19 16,0-1-1,18-17 1,-18-54 109</inkml:trace>
  <inkml:trace contextRef="#ctx0" brushRef="#br0" timeOffset="136885.54">5168 12453 0,'-17'0'0,"17"-18"0,0 1 16,-18-19 0,0 19-1,1-1 1,-1 1-1,0 17 17,1 0-17,-19 17 1,1 18 0,18 1-1,-1-1 1,0 0-1,18-17-15,0 0 16,18-18-16,0 17 16,-1-17-1,1-17 1,35-1 0,-18-17-1,18-18 1,-35 17 15,-1 1-15,-34 53 15,17-1-15,0 1-1,0 17 1,0 1-1,0-1 1,17-17 0,-17-1-1,18-17 1</inkml:trace>
  <inkml:trace contextRef="#ctx0" brushRef="#br0" timeOffset="137501.87">5327 12577 0,'18'0'16,"-18"-18"15,17 0-15,1 1-1,0-1 1,-1-35 0,1 53-1,-1-35-15,-17 17 16,0-17-16,18 0 0,0-1 15,-18 19-15,17-36 16,36-71 15,-35 107-15,0 17 0,-1 17-1,1 19 1,17 16-1,-35-16 1,-18 34 0,18-17-1,0-18-15,0 1 16,-17-19 0,34 19-16,-17-19 15,0 1 1,-17-18 31,17-18-32,-18 1 1,-17-1-16</inkml:trace>
  <inkml:trace contextRef="#ctx0" brushRef="#br0" timeOffset="137938.56">5433 12400 0,'17'-18'31,"1"18"-16,0-17-15,-1 17 32,1 0-32,35 0 31,0 0-15,-18 0-1,-17 0 1,-36 0 93,0 0-93,1 0 15</inkml:trace>
  <inkml:trace contextRef="#ctx0" brushRef="#br0" timeOffset="169832.75">20249 14746 0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16T06:39: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2177 3369 152 0,'0'0'57'0,"0"-3"-44"0,0-3 7 16,3 6 3-16,4-4-12 0,-7-2-3 15,0 6-5-15,0-6-3 16,0-4 1-16,0 7-4 0,0-3 2 16,-7-3 7-16,4 9 4 15,-4-4-3-15,3-2 1 16,-7 6-3-1,-3-3 0-15,0-3-1 0,4 6 0 16,-4-3 0-16,-4 3 0 16,0 0 2-16,-3 0-3 15,0 3 0-15,3 3-1 16,-6 3 1-16,2 4-2 16,-2-4-1-16,10 7-2 15,-4-6 1-15,11 8-1 16,-4-8 0-16,11-1 0 15,0 7 0-15,14-7 2 16,-3 1 0-16,7 5 0 16,3-2 0-16,4-1 0 15,6 1 0-15,5-4 0 16,-12 7 2-16,5-13-1 16,-5 13-1-16,-3-7 1 0,1 7 1 15,-8-4-3-15,-11 14-2 16,-3-8-3-16,-3 14 1 15,-8-10-2-15,-3 3 2 16,-11 0 1-16,-6 3 2 16,2-12 1-16,-6 3 1 15,3-7 6-15,4-6 4 16,-4-2 1-16,8-8 3 16,6-2-9-16,-3-3-3 15,10-1-77 1,8-2-34-16,6-4 57 0</inkml:trace>
  <inkml:trace contextRef="#ctx0" brushRef="#br0" timeOffset="1098.71">2367 3610 216 0,'0'0'82'0,"4"0"-64"0,-1 0 0 16,4 0-3-16,-3 7-11 16,6-4 0-16,1 3-2 15,3-6 1-15,7 0-2 16,0 3-3-16,-3 3 1 0,7 1-1 0,6-4 0 31,-2 3 2-31,2-3 0 16,5 7 4-16,-1-1 2 15,4-3 2-15,7-3 0 16,3 4 0-16,0-4 0 16,-3-3-2-16,7 6-1 15,-3-6-8-15,3 0-2 0,-15 0 6 16,1-6 6-16,-7 6-3 16,-4-10-2-16,-3 1-1 15,-1 0-1-15,-2-1 0 16,-8 1 0-16,-4 6-3 15,-3-13 0-15,-3 10-3 16,-4-4 1-16,0 10-2 0,-4-9 0 16,4 0 1-16,-7 5 4 15,4-8 5-15,-8 9 6 16,8-4 1-16,-8-2 2 16,1 6 0-16,-1-3 0 0,0-4-4 15,8 7 0-15,-8-3-5 16,1 6-2-16,6-3-3 15,-3 3-1-15,4 0-3 16,3 0 1-16,3 3 1 16,4 3-1-16,7 4 4 15,-3-1 0-15,-1-6 1 16,8 6 0-16,3 1 0 16,0-4 2-16,4 4 1 15,3-10 1-15,4 0 0 16,-4 0 0-16,4 0-2 15,-7 0 1-15,-1 0-2 16,1-4-1-16,-11-2 3 16,0 0 2-16,-3 6 4 0,-11 0 5 15,-11 6-4 1,-3 4-5-16,-7-1-3 16,-4 7-1-16,-3 2-1 15,-4 8 0-15,4 2 0 16,-7 0 0-16,7 6 0 15,-8-5 0-15,5-1 0 16,2-3 0-16,5 0 2 0,3-6-3 31,-1-3 0-31,8-7 1 16,4 0 0-16,-1-5-77 16,11-8-33-16,7-14 55 15,-7-14 27-15</inkml:trace>
  <inkml:trace contextRef="#ctx0" brushRef="#br0" timeOffset="5695.54">4378 3601 136 0,'0'9'52'0,"0"-9"-41"0,7-9 18 0,-7 9 3 16,0 0-9-16,0 0 0 0,4 0-5 16,3 0-2-16,-7-3-8 15,0-3-3-15,3 6-1 0,1-10-2 16,3 4 1-16,-7-4 7 15,0-2 1 1,0-4 3-16,-7 4-3 0,3-4 1 16,1 0-3-16,-4-2 0 15,3 2-1-15,-7 3 2 16,-3-2-5-16,4 5-3 16,-4 7-4-16,-8-3-1 15,1 6-1-15,4 0 0 16,-5 0 0-16,-2 9 0 0,-1 1 0 15,0 5 0-15,1-2 0 16,3 3 3-16,-4 2-2 16,4 1 1-16,0 6 2 15,3 3 0-15,4 16 0 32,3-9 0-32,4 9-3 15,4 0 2-15,-4-7-1 16,7 1 0-16,7-4-7 0,-4-8-4 15,8-8 0-15,3-8 2 16,3-1 7-16,8-9 4 16,0-9 5-16,0-1 2 15,-1-15 3-15,4 6 4 16,1-15-8-16,-5-4-1 0,1 4-3 16,0-4-2-16,-8 4 1 15,1 5 1-15,-4-5 1 16,0 9 3-16,-3 6 1 15,-1 7 1-15,-6 2-7 16,3 4 0-16,-3 3-6 16,-4 3 1-16,0 0 2 15,0 3 1-15,0 6-2 16,0 1 2-16,0-1 1 16,0 10 0-16,0 3 0 15,7 0 2-15,-7 0-1 16,0 0-1-16,7-4 1 15,0 4-1-15,3 0 0 16,-6-6 0-16,6-7-7 0,1 1 0 16,3-10-41-1,7 0-18-15,-7-10 36 0,11-8 19 16</inkml:trace>
  <inkml:trace contextRef="#ctx0" brushRef="#br0" timeOffset="6331.61">5225 3165 252 0,'3'-3'96'0,"-3"-3"-75"0,11-4 8 15,-11 10-1-15,0 0-17 16,0-9-4-16,0-1-6 16,0 7-2-16,-7-3 1 15,0 0-7-15,-4-4-3 0,-3 10-5 16,-4 0-2-16,1 0 1 15,-8 0 0-15,4 10 6 0,-4-4 6 16,0 10 3-16,1-4 1 16,-1 7-3-16,4 6 2 15,-4 0 1-15,11 3 0 16,-7 1-3-16,10 2 2 16,1 0 1-16,6 4 0 15,4-7 0-15,11-3 0 16,-4 3 4-16,10-12 5 15,-2 3-1-15,6 0 1 16,3-10-3-16,1 7-1 16,0-7-3-16,-11 7-2 15,7-4 1-15,-10 4 1 0,-8 3 1 16,-3 0 1-16,-3 3-2 16,-8 0 1-16,-3 6-2 15,-7-3-1-15,-4 0 3 16,0-6 2-16,1 6-2 15,-1-6 0 1,4-4 1-16,7-5 2 0,-7-7-1 0,7 6 0 31,-1-18-12-31,8 0-5 16,4-16 8-16,10-4 4 0</inkml:trace>
  <inkml:trace contextRef="#ctx0" brushRef="#br0" timeOffset="7050.61">5821 2839 308 0,'32'9'115'0,"-29"-15"-89"0,8 12 3 16,-11-6-2-16,7 4-18 15,-7 5-5-15,0 0-18 0,0 7-8 16,0 3 11-16,-7 6-13 0,0-6-3 16,0 9 12-16,3 6 6 15,-7 10 8-15,1 0 3 16,-1 3 6-16,-3 16 5 16,0-10-5-16,-11 1-2 15,4 8-3-15,-3-12 0 16,2-2-4-16,1-5 0 15,4-8 1-15,-5-1 0 16,8-12-3-16,4-6 0 16,-1 0-5-16,8-16-2 15,-4 0 5-15,7-16 2 0,7 0 0 16,3-2 2-16,4-8 1 16,7 5 0-16,-3-5 4 15,7 1 5-15,7 7-1 16,-4-8 3-16,3 8-6 15,5 5-1-15,-8 4-2 16,4 9 1-16,3 0-4 16,-10 3 0-16,10 3 1 15,-10 3 0-15,-1 4 0 16,1-4 0-16,-4 7 0 16,-3 0 2-16,-4 3 1 15,-7 6 1-15,-7-3-2 16,-7 6-2-16,-7 6 1 15,-4-2-1-15,-3-10-3 16,-11 12 2-16,-3-6 1 16,0-9 0-16,3 3 2 0,-3-9 3 15,-1-7 9-15,5-6 5 16,2-6 11-16,5-13 3 16,-1 0-20-16,0-6-9 15,8-3-12-15,3 0-4 16,3 2-2-16,8 1-1 15,3 7-12-15,10-1-3 16,1 0-103 0,10 0-49-16,7-6 93 15</inkml:trace>
  <inkml:trace contextRef="#ctx0" brushRef="#br0" timeOffset="16171.62">6946 2895 48 0,'4'0'19'0,"-8"0"-15"0,11 0 15 0,-7 0 7 16,0 0-1-16,4 0 3 15,-4 0-7-15,0 0-3 16,0 0 1-16,0 0 2 16,0 0-5-16,0 0-1 15,0 0-9-15,0 0 7 0,0 0 6 16,0 0-6-16,0 0 0 16,0 7-7-16,0 5-4 15,0-6-1-15,0 4-1 16,-4-1 0-16,4 1 0 15,-3 5 0-15,-1-2 0 0,1 6-3 16,3 6 2-16,0 12-1 16,-7 4-2-16,0 6-2 15,3 7-1-15,-3-1 1 16,0 6 2-16,0-2 2 16,0 2 1-16,-4 7 1 15,1-3 0-15,-1 15 2 16,4-5 1-16,-7-1-4 15,0 0 1-15,0-3 0 16,0 3 2-16,-4 9-3 16,0 1 0-16,4-13 1 0,0 3 0 15,0-12 0-15,3-4 2 16,1-6-3-16,3-3 0 16,0-3 3-16,0 0 1 15,3 3-1 1,-3-3 1-16,4 3 0 15,-1-12 3-15,0 5-1 16,1-11 0-16,-1-4-1 16,4-3 0-16,-7-4 0 15,4 8 0-15,3-8-2 16,-11 1-2-16,8-3 3 16,-1 3 2-16,1-10 0 0,-1-3 0 15,4-3-3-15,-7 4 1 16,4-7 4-16,-1 0 4 15,0 0-15-15,4-10-7 0,0 10-34 16,0-15-14-16,4-4 31 16,0-9 14-16</inkml:trace>
  <inkml:trace contextRef="#ctx0" brushRef="#br0" timeOffset="67559.44">7560 3294 100 0,'0'0'38'0,"7"0"-29"0,-7 0 17 0,0 0 7 16,0 0-2-16,0 0-1 15,0-7-5-15,4 1-2 16,-4 6-12-16,0-3-2 0,0 3-2 16,0 0-1-16,0-9-1 0,0 2-1 15,0-2 2-15,-4-1 3 16,4 1 2-16,-10 3-3 16,-1 3 0-16,-7-4-5 15,-3 7-2-15,-4 0-3 16,1 10-1-16,-4-4-1 15,-1 10 0-15,1-4 3 16,10 4 0-16,4-13 1 16,11 13 0-16,6-7 0 15,8 1 0-15,7-1 0 16,10 7 0-16,4-7 0 16,-1 7-3-16,1 3 2 15,-4 6 1-15,0-7 0 16,1 1-3-16,-5 0 0 15,1 0 2-15,-11-3 2 16,-3-4 4-16,-1 4 2 16,-17 3 1-16,0-1 2 15,-7 8-5-15,-7-8-3 0,-7 1-1 16,-4 3-1-16,-3-9 0 16,-1-4 2-16,1 0-1 15,0 1 2-15,-4-10-2 16,7 6 2-16,4-6-4 15,3 0-2-15,8 0-12 16,3 0-5-16,3 0-80 16,8-6-36-1,3-4 70-15</inkml:trace>
  <inkml:trace contextRef="#ctx0" brushRef="#br0" timeOffset="68205.11">8029 2958 260 0,'0'0'99'0,"4"-3"-77"0,3 6-11 0,-7-3-8 16,7 6-5-16,-7-2 3 16,3 5 0-16,-3 0-1 15,0 7 1-15,-3 12 1 0,-8 0 1 16,4 7 1-16,-3 18 0 0,-1-9-2 16,0 19-2-16,1-10 1 15,-1 7 1-15,1-4-1 16,-1-2-1-16,1 5 1 15,-1-6-1-15,4-12 0 16,0-6 2-16,0-7-1 16,3-3 2-16,1-9-4 0,3-7 0 15,3-18-6 1,4-7 0-16,7-9-4 0,8-3 0 16,2-1 3-16,5-5 5 15,-1-1 13-15,4 7 6 16,-1 3-6-16,1 6-1 15,0 10-5-15,0 9-1 16,3 9-1-16,-11-2-2 16,5 5-2-16,-5 4 1 15,1 3 1-15,-7 9 0 16,-15 6 0-16,-6-2 2 16,-8-1-1-16,-14 4-1 15,-6-1-8 1,-8 1-5-16,-7-7 11 0,-3 0 5 0,-1-9-5 15,1-13 0-15,3-3 4 16,7-6 6-16,4-13-4 16,10-12-2-16,8-6-8 15,10-4-1-15,7 4 5 16,7-1 6-16</inkml:trace>
  <inkml:trace contextRef="#ctx0" brushRef="#br0" timeOffset="69088.49">8841 2914 176 0,'0'-9'66'0,"0"9"-52"0,0 0 8 15,0 0 1-15,0 0-5 16,-4 0 1-16,1 0-6 16,-1 9-3-16,0-9-5 15,-3 6-6-15,0 4 0 0,0 2 1 16,-3 4 2-16,6 3-3 15,-10 6-2-15,4 3 4 0,2 16 3 16,1 0 5-16,0 12 2 16,-3 4-5-16,-1 3-2 15,-3 18 2-15,-4 1 1 16,1 6-3-16,-8 18-1 16,-3-9-1-16,0 1-2 15,-1-1 1-15,1-6 1 16,4-10-1-16,2-2-1 15,1-23 1-15,4-2 1 16,2-11 1-16,8-14 3 16,-3-4-1-16,3-6 0 15,3-4-17-15,4 1-6 16,0-16-101-16,0-13-44 16,4-5 85-16</inkml:trace>
  <inkml:trace contextRef="#ctx0" brushRef="#br0" timeOffset="69995.06">9267 3109 216 0,'0'-16'82'0,"0"16"-64"0,4-9 0 16,0 5-6-16,-1-2-8 15,1 6-3-15,-1-3 0 16,1-3 1-16,-4 6-1 16,7 9 4-16,-7 1 4 0,0 8 1 0,0 7 4 15,0 10-3-15,0-1-1 16,-7 10-6-16,3 10-1 16,-3-4 1-16,-4 16 2 31,-3-10-3-31,-3 7-2 15,3 6 0-15,-4-13-1 0,0-6 0 16,1-9 2-16,-1-6-1 16,4-7 2-16,3-6 0 15,4-10 1-15,0-5-9 16,7-14-2-16,4-2-3 16,6-10 1-16,4 0 0 15,8-6 1-15,2-3 9 16,5 0 6-16,2-4-3 15,8 14-2-15,-4-4 1 0,4 6 0 16,0 0-1 0,-4 16 1-16,-3 0-2 0,0 0 2 15,-4 10-2-15,0-1-1 16,-7 7 1-16,1 3 1 16,-15 6-1-16,0 0 2 15,-7 3-2-15,-7 0 2 16,-11-3-4-16,-3 0-2 15,-4-3 2-15,-3-6 2 16,0 0 9-16,-4-4 5 16,-3-5 4-16,3-7 3 0,4-7 3 15,-4-2 2-15,7 0-19 16,1-10-9-16,2 0-7 16,1-3-1-16,7 9-68 15,0-2-28-15,-4 12 53 16,-6-4 26-16</inkml:trace>
  <inkml:trace contextRef="#ctx0" brushRef="#br0" timeOffset="78376.99">487 3187 120 0,'-4'0'46'0,"4"0"-35"0,0-6 3 0,0 6-1 0,0 0-15 16,0 0-3-16,0 0-7 15,0 0-3-15,-7 6 17 16,7-3 10-16,-3 3 8 15,3-2 3-15,-4 5 1 16,4-9 2-16,0 9-1 16,0-2 2-16,0-4-15 15,0 3 4-15,0 3 2 0,0 10-8 0,0-9-1 16,0 5 1-16,0 1 4 16,0 6-8-16,0-3-1 15,-7-3-3-15,7 12-2 16,-3-3 1-16,3-6-1 15,-7 6 0 1,3-6 0-16,4 6 0 0,-3-7 0 0,-5 1 0 16,8-3 0-16,-3-4-3 15,3 14 2-15,0-8-4 16,0 1 1-16,0 6 0 16,0-6-1-16,0 0 4 15,3-3 2-15,8 2-2 16,0-11 0-16,3 2-1 15,0-6-2-15,7 3 9 0,-7 1 6 16,7-7-5-16,-7 3-3 16,8-3-2-16,-8 9-1 15,7 1-3-15,-7-1 2 16,0 7-6-16,-3-7-3 16,-1 7-34-16,-6-4-16 15,6 4 31-15,-6-6 14 16</inkml:trace>
  <inkml:trace contextRef="#ctx0" brushRef="#br0" timeOffset="78673.86">931 3799 256 0,'-3'0'96'0,"3"6"-75"0,0-3-1 16,0 3-7-16,0 4-14 16,3-4-1-16,4 6-2 15,-3-5-1-15,7 2 4 16,-8 7-9-16,4 3-3 0,-7 3-13 15,0 3-4-15,-7 0-44 16,4 0-16-16,-1-3 46 16</inkml:trace>
  <inkml:trace contextRef="#ctx0" brushRef="#br0" timeOffset="78955.36">1266 3548 284 0,'0'-3'107'0,"8"-4"-83"0,-1 7-14 31,0 0-9-31,7 0-25 0,-4-3-7 0,1 3-10 32,-8 0-2-32,8 0-1 15,-11 0 2-15,0 0 16 16,0 0 11-16,-3 0 26 16,-5 0 13-16,5 0 22 15,3-6 8-15</inkml:trace>
  <inkml:trace contextRef="#ctx0" brushRef="#br0" timeOffset="79111.49">1323 3519 356 0,'0'-9'32'0,"3"0"-11"0,8 2-11 15,-7-2-5-15,3 0-5 16,3 5-2-16,-6-2-4 0,-1 12-1 16,4-2-10-16,-7 5-3 15,0 0-8-15,0 7-2 16,0 0-53 0,0-7-22-16,-7 4 54 15</inkml:trace>
  <inkml:trace contextRef="#ctx0" brushRef="#br0" timeOffset="79459.05">1408 3726 96 0,'14'0'38'0,"-14"0"-29"0,0 0 28 16,0 0 10-16,0 0-13 15,0 0-7-15,0 0-23 16,0 10-7-16,-11-4 0 16,8 10-12-16,-8-7-3 0,-3 1 10 15,3-1 6-15,1-6 22 16,6 3 9-16,-6-6 12 16,3-6 5-16,3 6-14 15,4-9-5-15,0-1-13 16,4 1-6-16,3-7-8 15,3 13 0-15,-6-13-2 16,6 16-2-16,-6 0-13 16,3 0-6-16,-7 16-87 31,-7 3-38-31,-4 6 76 16</inkml:trace>
  <inkml:trace contextRef="#ctx0" brushRef="#br0" timeOffset="206161.58">847 5573 184 0,'10'0'68'0,"-6"-3"-52"0,3-3 10 0,-4 6 4 16,4 0-14-16,-7 0-1 16,0 0-7-1,4 0-3-15,-4 0-2 0,0 0 0 0,0 0 0 16,0 0 1-16,0 0 2 16,0 9-1-16,0 1 0 15,0-4-1-15,0 3 0 16,0 1 4-16,0 9 3 0,0 0-2 15,0-4 0-15,0 10-3 32,0-3 1-32,0 10-4 0,0-1 0 0,0 3-1 15,-4 1-2-15,-6 3 1 16,-1-4-1-16,-3-6-3 0,4 7 2 16,-1-10 1-16,0-6 0 31,8-1 0-31,-8 1 2 15,11-9 1-15,0 2 3 16,0-2 3-16,4-7 5 16,6 6-6-16,8-3-2 15,-4-2-3-15,14 2 0 16,4-3-4-16,-7-3-2 0,3 0-1 16,4-3 3-16,-8-3-2 15,1 2 1-15,0-2-3 16,-4-3 1-16,4 6-11 15,-1-4-6-15,1 4-109 16,-11 3-49 0,0 0 91-16</inkml:trace>
  <inkml:trace contextRef="#ctx0" brushRef="#br0" timeOffset="206761.27">1552 6016 260 0,'-10'-16'99'0,"10"10"-77"0,0-7 20 0,0 7 3 16,0-4-19-16,3 1-7 0,4 0-14 16,-3 2-5-16,6-2-1 15,1 6-11-15,3-4-4 0,0 14-14 16,4-4-6-16,-1 13 1 15,5-7 4-15,-1 10 8 16,-7 0 4-16,0 3 12 0,-3-1 3 16,-1-2 8-16,-6 6 5 15,-4-6-1-15,-4 0 1 16,-3 6-14-16,-7-6-4 16,0 6-25-16,-7-6-8 15,3-4 17-15,-3-2 11 16,-4 0 41-16,11-4 19 15,-4-6 10-15,11 7 6 16,0-10-25-16,7 0-10 16,11 6-18-16,0-3-7 15,3-3-6-15,0 0-2 0,7 0-8 16,4 0-4-16,6 0 3 16,-2 0 4-16,6-3-7 15,0-3-1-15,0-4-85 16,1-2-38-1,-12-4 73-15</inkml:trace>
  <inkml:trace contextRef="#ctx0" brushRef="#br0" timeOffset="207029.76">2286 5655 272 0,'0'6'101'0,"0"-6"-78"0,0 0 13 0,0 0 2 16,0 0-13-16,0 0-5 15,0 0-14-15,0 0-3 16,0 0-3-16,0 0-55 0,0 0-25 15,0 0 40-15,0 10 20 16</inkml:trace>
  <inkml:trace contextRef="#ctx0" brushRef="#br0" timeOffset="207157.77">2286 5921 348 0,'-11'10'129'0,"11"-1"-100"0,-3-2-42 0,3 2-25 0,0-3 9 0,0-6 11 16</inkml:trace>
  <inkml:trace contextRef="#ctx0" brushRef="#br0" timeOffset="209435.23">3316 5551 184 0,'0'-6'71'0,"0"6"-55"0,0-6 0 16,0 6-2-16,0-3-10 0,0 3-2 15,0 0-1-15,0-7-1 16,0 7 0-16,0-3 8 16,0-3 5-16,-7-3 5 0,4-1 3 15,-5 1-7-15,1-1-1 16,-3-5-3-16,-4 5 1 16,-7 1-4-16,-4 0-2 15,-7 2-5-15,4 4 0 16,-7 3-9-16,-1 3-2 15,-2 10-5-15,2-4-1 16,1 4 5-16,0 2 3 16,3 11 5-16,7-5 2 0,8-5 4 15,-1 3 1-15,14 0 5 16,4 0 5-16,4-4 4 16,14 4 2-16,6-3-19 15,1 3-9-15,10-1 4 16,4 7 1-16,7-6 4 15,-7 16 0-15,7-7 0 0,-11 0 0 16,0 7-3-16,0-7 0 16,-10 6-3-16,-7-5-1 15,-8 2 1-15,-3-3 4 16,-17 0 1-16,-1-2 3 0,-13-8 3 16,-12 1 2-16,1-3 10 15,0-7 6-15,-1-9-3 16,8 0 0-16,-4 0-11 15,8-6-3-15,3 3-17 16,3-3-6-16,7-4-44 16,8 7-20-16,-4-3 39 15,14 3 22-15</inkml:trace>
  <inkml:trace contextRef="#ctx0" brushRef="#br0" timeOffset="210602.14">3563 6081 212 0,'7'0'82'0,"-3"0"-64"0,6 0 2 0,-3 0-2 16,7 0-17-16,-3-3-2 16,3-3-18-16,11 6-7 15,10-6 13-15,-10 3 0 0,3 3 1 16,4 0 10-16,3 0 3 15,0 0 11-15,1 3 7 16,2 3-4-16,8 3 2 16,-3-9-6-16,13 7 1 15,0-7-5-15,4-7 1 16,0 7-5-16,0-9-2 0,0 3 0 16,-7 3-1-16,4-4-3 15,-11 4 2-15,-4-3-1 16,0 3-2-16,-10-4 3 15,-4 7 0-15,-10-3 1 16,-1-3 2-16,-2-3-8 16,-15 9-3-16,0-10-11 15,0 10-2-15,-15-6 6 16,5 3 5-16,-1-3 7 16,-3 2 2-1,-7-2 2-15,7 3 0 16,-7-3-3-16,0-4 2 15,3 7 1-15,0-3 0 16,4-3 4-16,0 2 2 16,0 4 9-16,3-3 2 15,-3 3-4-15,4-4-3 16,-1 7-8-16,8 0-3 0,-8 7-5 16,11-4 1-16,0 6 1 15,0-2-1-15,11 8 6 16,-4-5 1-16,10 2 2 15,8-2 0-15,0-1 0 16,10-3 2-16,0 4 8 16,-3-10 5-16,3 0-3 15,8 0-1-15,-15-3-7 16,4-4-3-16,-8 7-5 16,-10-6 0-16,0 3-5 0,-6 3-1 15,-8 0-4-15,-18 0-1 16,0 9 1-16,-14 1 4 15,4-1 3-15,-11 0 4 16,4 7 6-16,0-6 4 16,0 5 2-16,-1-2 3 15,12-4-9-15,-1 7-4 16,0 3-16-16,8-4-6 16,3-2-85-16,-1 3-36 15,5 2 71 1</inkml:trace>
  <inkml:trace contextRef="#ctx0" brushRef="#br0" timeOffset="212518.49">5793 5570 220 0,'3'-6'85'0,"1"6"-66"0,-4-3-6 0,0 3-4 16,0 0-24-16,0-6-6 15,0 6-8-15,-4-4 0 0,1-2 16 16,-1 6 14-16,4-9 9 0,-7 9 18 16,3-7 9-16,4-2-2 15,-7 0 2-15,4-1-12 16,-4 1-3-16,0-7-9 15,-4 7-3-15,-3-4-10 16,-7 4-2-16,-4-4-13 16,1 10-6-16,-15 3-4 15,3 3-2-15,1 4 10 16,0 2 7-16,3 10 5 16,4 0 3-16,-4 6 3 15,8-7 4-15,6 8-2 0,7 2-2 16,1-3 2-16,3 3 0 15,14 3-1-15,3-9 1 16,15 3 4-16,0 1 4 16,10-4 5-16,4-1 2 15,7-2 2-15,-1-6 2 16,-6 3-6-16,-3-7-1 16,-1 7-7-16,-7-4 0 15,-7-2-7-15,-7 5-1 0,-7-5-7 16,-7 8-3-16,-10 1-1 31,-11 6 1-31,-4 0 4 16,-7 1 1-16,0-5 3 15,-10 5 3-15,3-8 4 16,4 1 4-16,-4 0 0 16,7-6 2-16,4-4-4 0,4-6-2 15,-5-3-11-15,12 0-4 16,-4-3-59-16,6-3-24 15,8 3 47-15,4-10 23 16</inkml:trace>
  <inkml:trace contextRef="#ctx0" brushRef="#br0" timeOffset="212910.21">6092 6110 260 0,'0'6'99'0,"4"-6"-77"0,3 0-7 15,-7 0-7-15,4 0-13 16,3 3-10 0,-7 13-1-16,-7-1 8 15,3 4 4-15,-3 9 6 0,0 1-3 16,0 5 0-16,3-6 1 0,-6 7 2 16,6-7 5-16,1-3 6 15,3 0-1-15,0-6 3 16,0-10-10-16,0 7-3 15,0-13-53-15,0 7-23 16,0-10 38-16,3-10 17 16</inkml:trace>
  <inkml:trace contextRef="#ctx0" brushRef="#br0" timeOffset="213555.33">6646 5551 260 0,'-3'-6'99'0,"3"6"-77"0,0-9 4 16,0 9 0-16,-7 0-17 16,3-7-5-16,-3-2-7 15,0 6-3-15,-3-3 3 16,-5-4-3-16,-2 10-1 0,-1-3-3 0,-7 6 1 16,-3 7 0-16,0-1 3 15,-4 0 6-15,8 7 2 16,6-6 0-16,-3 5 1 15,7-2-4-15,3 2-2 0,8 4-1 16,-5 0 3-16,8-3-2 16,8 3-1-1,2 6 5-15,8-7 1 0,3 1 6 16,4 0 5-16,-1 0-3 16,8 3 0-16,-4-10-4 15,1 7 1-15,-1 3-4 16,0 0 0-16,-3-3-1 15,-4 6 1-15,-4 0-9 16,1 0-1-16,-14 3-1 16,-1-2 0-16,-6-5 5 15,-1 5 1-15,-14-1 4 16,1-7 1-16,-4 1 1 16,-4-3 2-16,0-3 1 15,-3-4 1-15,0-3-4 0,0-3-1 16,3-3-10-16,-7 0-3 15,18 0-13-15,0-3-3 16,3-3-68 0,4 6-30-16,7-3 64 15</inkml:trace>
  <inkml:trace contextRef="#ctx0" brushRef="#br0" timeOffset="213867.46">6981 6047 260 0,'-3'9'96'0,"6"-2"-75"0,1-4-1 15,0 3-7-15,-4 3-14 16,0 1-4-16,0 5 0 15,-4-2 1-15,0 9 2 16,1 0-1-16,3 3-1 0,-7 3 3 16,7 4 0-16,0-1 1 15,0 3 0-15,0-5 0 16,0 2 2-16,0-9-1 16,-4 3 2-16,1 0-33 15,3-6-12-15,-4-10 21 0,1 1 10 16</inkml:trace>
  <inkml:trace contextRef="#ctx0" brushRef="#br0" timeOffset="214505.36">7592 5598 244 0,'3'-15'93'0,"-3"15"-72"0,7-10 7 15,-7 10-2-15,0-9-23 16,-7 0-6-16,0-1-6 0,-3 1-2 15,-1-7 6-15,-14 7 0 0,1 6 3 16,-5-4 2-16,-2 4 0 16,-5 6-3-16,1 7 2 15,-4-1-1-15,4 7 0 0,0 3-7 16,3-1-4-16,4 1 2 16,3 6 2-16,8-6 2 15,6-3 5-15,4 3 3 16,7-1 4-16,10 1 7 31,8 6 2-31,7-6-5 16,7 6-1-16,3-6-2 15,4 6-1-15,-1-6-3 16,5 0-2-16,-4 6 1 16,-4-6-1-16,-7 6 0 15,-3-6 0-15,-8 6-3 16,-2-3 0-16,-5 0 4 15,-3-4 1-15,-7 1 8 0,-3-9 4 16,-8 8 1-16,-3-8 4 16,-11-1-9-16,1 1-1 15,-8-4-7-15,0-3-2 16,0 3-9-16,1 1-4 16,2-7-2-16,5 3 1 15,10-3 3-15,-4 0 5 16,11 0-123-1,0 0 71 1</inkml:trace>
  <inkml:trace contextRef="#ctx0" brushRef="#br0" timeOffset="-214616.89">7881 6081 316 0,'11'10'121'0,"-8"-20"-95"0,4 17 16 16,-7-7 1-16,0 0-35 0,0 3-10 15,4 6-19-15,-1 1-5 16,-3 12 14-16,0 0-7 0,0 6-2 15,-3 12 9-15,-1 4 4 16,4 3 6-16,-7-9 1 16,4 3 12-16,-1-7 7 15,1-5 2-15,-1-4 3 16,4-3-11-16,0-4-4 16,0-2-8-16,0 3-2 15,0-10-17-15,0 1-7 16,-3-4-60-16,3-6-26 15,0-19 58-15</inkml:trace>
  <inkml:trace contextRef="#ctx0" brushRef="#br0" timeOffset="-212480.77">3094 7188 148 0,'7'-9'57'0,"-7"15"-44"0,3-12 18 0,-3 6 8 16,0 0-11-16,8-3-1 15,-8-3-10-15,3 6-2 16,1-7-9-16,3 4-11 0,3-3-1 16,-10-4-14-16,11 1-4 15,-8 0 13-15,-3-1 5 0,4-5 13 16,-4 5 6-16,0-2 13 15,-4-4 9-15,1 6-17 16,-8-5-7-16,-6 5-10 16,2 7-1-16,-2-3-2 15,-15 15-2-15,-3 1-8 16,-1 5-3-16,-2 11 3 16,2-4 5-16,1-1 6 15,7 1 5-15,3-3-1 16,4 6-2-16,7-6-3 15,3 0-1-15,11 3-3 16,4-3 1-16,6 0 5 16,5-1 2-16,6 1 2 15,3 6 0-15,1-6-2 0,7 6 1 16,-7 0-4-16,-1-3 0 16,1-3 3-16,0 6 1 15,-11-6 1-15,0 3 0 16,-4-3 0-16,-2-1 2 15,-8 1-3-15,-8 0 0 16,-2 0-1-16,-8 6 1 16,-6-6-4-16,2 0 0 0,-9 3 5 15,2-10 2-15,5 7 0 16,3-10-1-16,6 4-6 16,1-10 1-16,0 3-13 15,4-3-7-15,-1-3-82 16,11-3-35-1,0-3 70-15</inkml:trace>
  <inkml:trace contextRef="#ctx0" brushRef="#br0" timeOffset="-212134.87">3291 7797 324 0,'-10'6'123'0,"13"0"-95"0,-3-6-11 0,0 0-9 16,7 3-24-16,-7 7-6 15,7-1-16-15,1 7-4 31,2 3 23-31,-6-1-3 0,3 8 2 0,-4 8 16 16,-3-12 6-16,4 3 16 16,3 0 8-16,-4-6 2 15,4 0 1-15,0-4-14 16,1-2-4-16,-5-7-14 16,4 4-5-16,-7-1-104 15,0 1-47 1,0-10 80-16</inkml:trace>
  <inkml:trace contextRef="#ctx0" brushRef="#br0" timeOffset="-211369.17">3831 7609 260 0,'4'15'99'0,"-4"-15"-77"0,10 10 4 0,-6-10 0 0,6 9-15 0,5 0-3 16,6-2-12-16,0-4-5 15,7-3 5-15,7 0-3 0,4 0 2 16,3 0 5-16,1-3 4 0,10-4 12 31,-4 7 5-31,0-3-3 0,11-3 2 0,-7 6-9 16,4-3-4-16,-1-3-4 31,4-4 0-31,-7 4-2 16,4-3 2-16,-15 5-7 15,0-2-1-15,-14 3-12 16,-3-3-1-16,-7 6-7 15,-4-10 1-15,-3 4 8 0,-11 3 7 0,0-7 6 16,-11 1 4-16,-3-7 0 16,3 7 2-16,-10-7 2 15,0 7 4-15,3-4 2 16,-6-2 1-16,-1 5-4 0,4 1 0 16,0 3-14-16,3 2-3 15,0-2-7-15,4 3-1 31,0-3 10-31,7 6 6 0,3 6-1 0,8 3 1 32,3 1 3-32,14 9 3 0,-7-4 4 0,11-2 2 31,3 3-1-31,8-1-1 16,6-5-5-16,-7-1-1 15,0-6-1-15,-3 3 1 16,-4 4-2-16,-3-10-1 0,-11 3-4 0,-10 3-2 15,-8 4-2-15,-3-1 2 32,-10 10-1-32,-8-3 0 0,-7 2 6 15,-3 1 2-15,-4-3 5 16,0 3 1-16,4 0-3 16,0-1-1-16,-1 7-10 15,5-6-5-15,6-3-60 16,7 3-25-16,8-10 49 15,3 1 24-15</inkml:trace>
  <inkml:trace contextRef="#ctx0" brushRef="#br0" timeOffset="-210563.28">5623 7587 280 0,'4'0'107'0,"-4"-7"-83"0,0 7 10 16,7 0 0-16,-7-6-17 15,0 3-4-15,0-3-13 16,-7-4-5-16,3-2 3 16,-3-4-7-16,0-3-1 0,-3 3 6 15,-5-2 3-15,-2-1 8 16,3 0 4-16,0 0-2 0,-11 4 0 15,7-1-8-15,1 6 0 16,-5 10-10-16,1 7-4 16,-7 12-15-16,-4 9-8 15,1 0 2-15,2 13 3 16,1-4 15-16,3 1 9 16,4 3 11-16,7-7 6 15,4-5 6-15,6-1 4 16,4-9-1-16,4-1 0 15,3-2-10-15,7-10-3 16,3-6-9-16,12-6-2 16,-5-10-1-16,12-2 2 0,-8-11-3 15,7-5 2-15,0-4 3 16,1-6 3-16,-1 7 0 16,0-4 2-16,0 13-2 15,-10-1 2-15,0 14-2 16,-7-4 2-16,-1 10-2 15,-3 9-1-15,-3 0 1 16,-1 6 1-16,5 6-1 16,-12 4 2-16,4 3-2 15,0 0 2-15,0 9 2 16,4-3 2-16,-1 0-1 0,4 3 1 16,-3-3-2-16,-4 4 0 15,4-11-6-15,3 1 1 16,3-3-9-16,-6 0-2 15,-4-4-16-15,11-12-80 32,-1 0-13-32,5-9 60 15</inkml:trace>
  <inkml:trace contextRef="#ctx0" brushRef="#br0" timeOffset="-210017.63">6562 7141 328 0,'0'-9'123'0,"0"3"-95"0,0-4 9 16,0 1 0-16,0 3-36 15,0 2-14-15,-4-5-21 16,-6 0-9-16,-5 2 23 15,-6 4-12-15,-7 3 0 0,-7 3 12 0,0 7 7 16,-8-1 10-16,4 7 4 16,1-7 1-16,2 10 1 15,5-3-2-15,2 3 2 16,8-1-7-16,7 7 1 0,0-6-1 16,14 6-1-16,0-3-1 31,7 3 1-31,11 0 3 15,6 4 1-15,1-1 9 16,0-3 7-16,10 0 4 16,0-6 1-16,-7-3-3 15,4-4 2-15,-7 7-12 0,-7-10-5 16,-1 7-8 0,-6 3-1-16,-8-4-4 0,-10 11 2 15,0 2 5-15,-17 0 2 16,-1-3 6-16,-3 3 2 15,-4 1-7-15,-3-4-1 16,-1 3 4-16,1 3 6 16,0-3-6-16,3-9-1 15,4 0-3-15,3-10-2 16,4 1-4-16,3-10 0 16,8 0-62-1,3-10-28-15,7 1 50 0</inkml:trace>
  <inkml:trace contextRef="#ctx0" brushRef="#br0" timeOffset="-209718.65">6703 7850 284 0,'-11'9'107'0,"8"4"-83"0,-1 6-7 0,4-10-9 16,-3 4-19-16,-1 12-3 15,4-6-6-15,-7 12-3 16,4-3 13-16,-1 0 5 0,-3 10 4 16,3-3 3-16,-3-1 1 0,4 1-1 15,-8-7 1-15,4 0-2 16,0-3 2-16,7-6-7 15,-10-10-1-15,2 1-1 16,5-10 4-16</inkml:trace>
  <inkml:trace contextRef="#ctx0" brushRef="#br0" timeOffset="-208971.78">7084 7154 220 0,'0'-10'82'0,"-4"10"-64"0,4-3 20 16,0 3 3-16,4 0-19 16,-4 0-5-16,0 0-10 15,3 3-5-15,1 4-1 16,3 2-4-16,0 1 2 0,0 8 1 31,-3 11 0-31,3 2 0 0,-7 7 0 0,0 5 0 16,0 4 0-16,0-3-3 31,0 7 0-31,-7-14-7 16,-1 7-4-16,1-9-1 0,4-7 1 15,-8-9 10-15,4-1 5 16,0-8 0-16,4-10 2 16,3-10-2-1,7 1-7-15,3-7-1 16,8 4-2-16,3-4 1 15,11 7 5-15,-4-7 1 0,11 3-1 16,3-2 0-16,1 5-5 16,2 1-2-16,5 9 7 15,-8 0 4-15,0 0 6 16,-3 9 6-16,0 1-1 16,-14 5 1-16,-1-2-5 0,-6 9 0 15,-11 0-10-15,-7 3-3 16,-7 0-11-16,-7-3-2 15,-11 3 11 1,-3 0 8-16,-11-6 12 0,4-3 6 16,-4-4 0-16,0-5-2 15,-3-4-3-15,7-6 1 16,-8-4 1-16,5-5 2 16,2-7-10-16,5-3-2 15,-1 0-11-15,7-3-4 16,8 0-20-16,6-3-8 15,11-1-85 1</inkml:trace>
  <inkml:trace contextRef="#ctx0" brushRef="#br0" timeOffset="-208299.45">7994 6953 248 0,'-4'3'93'0,"4"-6"-72"0,7 6 5 16,-7-3-1-16,0 0-16 16,0 0-5-16,0 0-2 15,4 7-2-15,0-4 0 16,-1 6 2-16,4 7 3 0,0 3 0 15,0 9 2-15,-3 6-4 16,-1 10 0-16,-3 3-1 16,-3 16 1-16,-4 12-4 15,0 0 0-15,0 7 1 16,0-4 0-16,-4 4-3 16,4-4 2-16,-4-6 1 15,4 1 2-15,0-4-1 0,4-7 2 16,-1-8-2-16,1-7 2 15,-1-7-2 1,1-11-1-16,-1-4-2 0,4-13-1 16,0-2-36-16,0-10-16 15,0-10 28-15,4-9 13 16</inkml:trace>
  <inkml:trace contextRef="#ctx0" brushRef="#br0" timeOffset="-207707.75">8724 7323 280 0,'0'-9'107'0,"0"9"-83"0,7-10 4 16,-7 10-4-16,4-9-27 15,-1 6-9-15,-3-3-13 16,0-4-2-16,-3 4 14 16,-1 3 5-16,-6 3 3 0,3 0 4 0,-7 0 2 15,-15 0-2 1,-2 3 0-16,2-3 1 0,-10 6 2 15,8 4-3-15,3-1 0 16,-1 7-1-16,12-7 0 16,3 0 2-16,-1 10 0 15,1 6-3-15,7 4 2 16,11-4 1-16,6-3 0 16,12 0 13-16,6-1 8 0,7-5-4 15,4 3-2-15,0 0-4 16,-1 0-2-16,1-4-5 15,-10 4-1-15,2 0-1 32,-10-3 1-32,-3 2-7 15,-7 1-1-15,-11 6-3 0,-7-6 2 16,-11 6 2-16,-7-6-1 16,-3 6 4-16,0-6 2 15,-4-3 2-15,0-4 3 16,1-2-3-16,2-1-2 15,5-3-7-15,2-3-1 16,8 4-46-16,0 2-19 0,4-9 37 16</inkml:trace>
  <inkml:trace contextRef="#ctx0" brushRef="#br0" timeOffset="-207401.92">8982 7819 324 0,'-11'0'123'0,"1"3"-95"0,3-3-4 0,3 0-9 16,0 6-20-16,1-3-4 15,-1 7-9-15,4-1-4 16,0 0 12-16,0 7 3 0,0-7 4 15,0 10 7-15,4-3 5 16,-1 9-1-16,-3-3 3 16,0 3-6-16,-3 0-1 0,3-6-15 15,-7 9-6-15,-7 16-66 16,-4-6-30-16,4-4 55 16,3-9 30-16</inkml:trace>
  <inkml:trace contextRef="#ctx0" brushRef="#br0" timeOffset="-206772.6">9430 6859 372 0,'7'0'140'0,"-7"-3"-109"0,-4 3 0 16,4 0-6-16,0 0-22 15,0 0-5-15,0 3-20 16,0 13-6-16,0 3 14 16,-3 9-6-16,-1 6 1 0,-3 10 9 15,4 9 2-15,3 1 6 16,-7-1 3-16,7 10 6 0,0 0 4 15,0-1-4-15,0-2-2 16,-4-4-2-16,-3-9-3 16,-4-3-8-16,-3-3-5 15,-3-13-2-15,-1 0-1 16,4-9 11-16,0-3 7 16,0-13 9-16,3 3 3 15,8-12-3-15,6-6-1 16,11-4-9-16,11-3-2 15,7 0 0-15,3-6 0 16,7 13 1-16,4-4 0 16,0 6 2-16,0 10 1 15,-4 0-1-15,-3 10-2 0,-4 9-6 16,-6 0-1 0,-8-1-6-16,-7 7-2 0,-7 1 4 15,-7 2 4-15,-7 0 4 16,-7-3 4-16,-7 3 0 15,-8-6-1-15,-2-3 1 16,-5-6-1-16,-3-4 6 16,1-3 4-16,2-6 1 15,5-6 3-15,-8-3-7 16,7-1-4-16,4-9-46 16,7 4-19-16,-4-4 31 15,14-9 15-15</inkml:trace>
  <inkml:trace contextRef="#ctx0" brushRef="#br0" timeOffset="-206351.29">10058 7000 336 0,'0'0'126'0,"3"6"-98"0,-3 7-8 16,4-7-10-16,-4 7-15 16,0 2 1-16,0 4 0 15,-4 10-1-15,-3 5 4 16,0 1-2-16,0 12-1 0,0 12 3 15,-4 7 0-15,4 12 1 16,0-6 0-16,4 1 0 16,-1 5 0-16,4-6 0 15,0 0 2-15,4-3 1 16,-1-6 1-16,1 0-5 16,-4-10-1-16,0-9 1 0,0-16 0 15,0-3-2-15,-4-6 2 16,1-3-34-16,-1-4-15 15,1-2 26-15,-1-4 14 16</inkml:trace>
  <inkml:trace contextRef="#ctx0" brushRef="#br0" timeOffset="-205729.78">10541 6787 340 0,'11'-3'126'0,"-11"3"-98"0,0 0 6 0,0 0-6 16,3 3-16-16,1 6-2 15,3 7-33-15,-4 9-11 16,1 13 16-16,-4 9-4 0,-4 12 0 15,1 4 10-15,-1 3 4 16,1 9 8-16,-1-3 2 0,1-6 6 16,-1-3 3-16,1-4 0 15,-1-12 1-15,0-3-6 16,-3-9-2-16,0-7-11 16,0-3-3-16,0-9-13 15,0-4-5-15,0-12 15 16,4 0 8-16,6-9 9 15,4 0 5-15,7-7 0 16,4 3 2-16,-4 4-4 16,18-7 1-16,14-3-10 15,3 4-3-15,4 2-2 16,-4 4-1-16,1 3 2 16,-4 12 2-16,-4 3 4 15,-3 4 4-15,-7 2 8 16,-4 14 4-16,-7-4-6 0,-7 3-3 15,-7 0-11-15,-10-3-3 16,-8 4 2-16,-10-4 0 16,-7 3 7-16,-8-3 4 15,-6-6 5-15,-7 0 4 16,-4-10-2-16,0 0 2 16,0-2-6-16,3-14-3 15,8-2-12-15,0-4-4 16,3-12-48-16,7-9-19 15,8-10 39-15,2 0 19 16</inkml:trace>
  <inkml:trace contextRef="#ctx0" brushRef="#br0" timeOffset="-183989.91">0 4821 448 0,'0'12'0'0,"0"-5"-1"0,0-4 6 0,0 6 1 16,0 4 4-16,88-4 4 15,-53 4-8-15,1-7 6 0,13 3 1 16,1-6-2-16,10 10-1 16,-1-10 2-16,1 7 5 15,11-1-14-15,-7 0-5 16,6 1-3-16,1 5 1 16,3-5 10-16,7 9 6 15,0-10-5-15,4-3-4 16,-1 4-2-16,4-1-1 15,11 1-5 1,4-4 1-16,6-3-5 16,-3 3-1-16,7-3 5 15,3 4 2-15,-7-7 9 16,-3 3 4-16,4 3-1 16,-1 3 0-16,-3-2-1 15,-4-4 0-15,0 3-2 0,8-3-1 16,-1 7-3-16,1-1 1 15,-1-9-2-15,7 6-1 16,1-2-2-16,3 2 1 16,-4-6-4-16,4 0 1 15,7 6 0-15,-3-3-1 16,-5 7 4-16,1-10 2 16,0 9 2-16,25 0 3 15,-7-2-1-15,-1 2 0 16,-3-6-3-16,4 3 1 15,-4 4 0-15,3-10 1 16,1 0-2-16,0 6-2 0,6-6 1 16,-3-6 1-16,4 3-1 15,0 3-1-15,-1-7-2 16,8 7-1-16,3 0-1 16,4-6 3-16,0 3-2 15,3 3 1-15,-3 0 2 16,-1-6 2-16,12 3-3 15,-1 3 0-15,-3 0 1 16,7 0 2-16,3 0-1 16,4-7-1-16,-4 7 1 15,8 0-1-15,-8-3 2 16,4-3 1-16,0 6 1 0,4 0 0 16,-5-3-2-16,5 3 1 15,-4-6 0-15,3 6 1 16,4 0-5-16,-3-4 1 15,-1-2 0-15,4 6 0 16,0-9 0-16,4 9 2 16,-1-6-1-16,1 2 2 15,-1 4 0-15,-3 0 3 16,7-6 3-16,-3 6 2 16,-4 0-3-16,3 0 0 15,1 0-5-15,-1-3-2 16,1-3 0-16,-4 6 1 15,-4 0-1-15,0 0 2 0,4 0-4 16,-7-10 0 0,0 10-1-16,0 0 0 0,0 0 2 15,4 0 0-15,-1 10-3 16,-3-10 2-16,3 9 1 16,-3-3 0-16,4-6 0 15,-1 10 0-15,-3-1 0 16,0-9 0-16,0 10-3 15,3-1 2-15,-3-3 1 16,4 4 0-16,-4-1 0 16,0 7 0-16,3-4 0 15,-7 7 0-15,-3-9 0 16,-3 5 2-16,-8 4 1 16,-7-3 1-16,0-4 2 15,-10 4 3-15,-8 3-4 0,-2-10-1 16,-1 7-4-16,-7 0-1 15,0-7-8-15,-11 0-2 16,-7 1-3-16,-3-1 1 16,-3 1 5-16,-8-1 4 15,-7 0 3-15,-7 1 3 16,-3-1-3-16,-8 1 0 16,-6 15-32-16,-8-10-15 15</inkml:trace>
  <inkml:trace contextRef="#ctx0" brushRef="#br0" timeOffset="-180923.62">642 10694 264 0,'0'0'101'0,"0"0"-78"0,0 0 15 15,0 0 2-15,7 0-16 16,-3 0-3-16,6 3-10 16,4-3-3-16,0 7-4 15,11-7-3-15,7 6 2 0,14-6-7 16,7 0 1-16,17-6-15 0,4 6-5 16,18 0-2-16,10-10 1 15,15 4 8-15,3 6 7 16,10-3 10-16,15-4 7 15,10 7 7-15,0-3 5 16,15-3 1-16,-5 6-1 16,5-3-2-16,13-3-1 15,11 3-7-15,4-13-2 16,-4 6 2 0,10 4 4-16,1-3-4 15,0-1 0-15,-11 7-6 16,7-3-1-16,-4-3-1 15,8 2-2-15,-7 4 3 16,6-3 0-16,-10-4 3 16,7 1 3-16,7 0 0 15,-3-1 2-15,7 1-2 16,-1-1 0-16,5-5-3 16,-5 5-1-16,1 1-3 0,0 0 1 15,3 2-4-15,-4-2 0 16,1-1 1-16,49 1 0 15,-10 0 0-15,-8 9 2 16,-14-10-1-16,4 10-1 16,-11-3-2-16,4 3 1 0,0 0 3 15,-11 0 3-15,4 3 0 16,0-3 0-16,-4 0-3 16,0 0-2-16,-3 0 1 15,3 6 1-15,-4-2-1 16,1-4 2-1,0 9-2-15,3-3 2 0,0-3-2 0,0 7-1 16,8-4 1-16,2 4-1 16,1-10-3-16,-4 9 0 15,4 0-1-15,0-2 3 16,0-4-2-16,-4 6 1 16,0 1 0-16,1 2 0 0,2-3 2 15,-2 1 0-15,2-1 0 16,-2 1 2-16,-1-1-1 15,-3 1 2-15,-4-1 0 16,0-3 3-16,0 4 1 16,-3-1 3-16,-1-6 1 15,1 7 1-15,7 2-6 16,0-2-2-16,-1-1-4 16,1-6-1-16,-4 6-6 15,7 1 0-15,-6-1-4 16,-5 4 0-16,1-4-1 15,3 1 0-15,0 2-7 16,1-6 0-16,2 4-34 0,1-1-13 31,14 1-63-15,-4-1-27-16,4-9 82 16</inkml:trace>
  <inkml:trace contextRef="#ctx0" brushRef="#br0" timeOffset="-140212.08">2166 11161 260 0,'0'0'99'0,"0"0"-77"0,0 0-4 0,0 0-6 16,0 0-11-16,0 0-1 15,0 0-5-15,0 0 1 32,0 0 2-32,0 0 1 0,0 0 1 0,0 0 2 0,0 0 3 15,4 0 2-15,3 7 3 16,3-7 10-16,-6 6 7 16,6-3-3-16,-6-3 0 15,3 9-9-15,7 1-4 0,-10 6-6 31,6 2-2-31,-3 11-10 16,-3-4-3-16,-4 9-4 16,0 1 1-16,-4 2 2 15,-3 1 5-15,-3 6 3 16,-5 0 2-16,5 0 1 16,-4-7 2-16,3-2 1 0,-3-7 3 15,3 3 1-15,1-9 3 16,6-3-3-16,1 3 1 15,-4-9-3-15,7 2 0 16,7-5-3-16,-4-1-2 0,8 0-2 16,3-9-1-16,7 0 2 15,-7 0 2-15,11-9 2 16,-4 3 1-16,-3 3-2 16,3-4-2-16,0 7-4 15,4-3-2-15,-11 3-17 16,7 0-8-16,-3 3-56 0,3-3-26 15,-7-3 59-15,0-6 27 32</inkml:trace>
  <inkml:trace contextRef="#ctx0" brushRef="#br0" timeOffset="-139926.98">2716 11704 280 0,'-10'9'107'0,"10"1"-83"0,-4 9-16 16,4-13-11-16,-7 9-11 15,7-2 1-15,-3-4 7 16,3 7 5-16,-7 3 2 15,3-3 17-15,4 2 10 0,-10 1-3 16,6 0 0-16,-3 12-14 0,3 1-4 16,-6 2-51-16,6 4-21 15,-6-4 33-15,3 1 16 16</inkml:trace>
  <inkml:trace contextRef="#ctx0" brushRef="#br0" timeOffset="-139461.18">3119 10889 252 0,'-4'-7'96'0,"1"7"-75"0,3 7-1 0,0-4-4 16,0 3-19-16,-11 3-2 0,0 4-16 15,-3 12-6-15,4 3 14 16,-15 7-3-16,4-1 2 0,-4 10 10 16,0-6 6-16,1 6 9 15,-8-7 3-15,4 4-5 16,3-13-3-16,4 0-43 0,3-9-18 15,-3-3 28-15,10-22 13 16</inkml:trace>
  <inkml:trace contextRef="#ctx0" brushRef="#br0" timeOffset="-139226.73">2850 10867 356 0,'0'6'132'0,"4"0"-103"0,3 13-10 16,4-6-11-16,-8 5-21 15,8 14-7-15,-8 2-16 16,8 4-5-16,-1-1 22 16,-6 4 5-16,3-3 8 0,4-10 4 15,-4 7 1-15,3-10-2 16,1-3 0-16,-1-7-14 15,-6-5-6-15,3-4 12 0,-7-6 5 16</inkml:trace>
  <inkml:trace contextRef="#ctx0" brushRef="#br0" timeOffset="-139017.91">2586 11318 324 0,'-11'13'121'0,"18"-7"-95"0,0-6 0 0,4 0-7 15,10 0-10-15,4-9 0 0,21-10-14 16,14-6-4-16,3-10 4 16,18-2-64-16,-3-7-25 0,0 0 45 15,-1 9 24-15</inkml:trace>
  <inkml:trace contextRef="#ctx0" brushRef="#br0" timeOffset="-138611.7">3535 11462 368 0,'-11'0'137'0,"11"7"-106"0,0-4-7 15,0-3-9-15,0 0-72 16,0 0-25-16,0 0 40 15,0 6 21-15</inkml:trace>
  <inkml:trace contextRef="#ctx0" brushRef="#br0" timeOffset="-138455.81">3560 11848 432 0,'-4'16'162'0,"-3"-22"-126"0,7 12-96 0,7-6-53 16,-7 0 51-16</inkml:trace>
  <inkml:trace contextRef="#ctx0" brushRef="#br0" timeOffset="-137525.16">4374 11070 268 0,'-7'-9'101'0,"7"0"-78"0,-3-1-7 16,3 10-6-16,-4-6-20 15,4 6-6-15,-10-3-2 16,-1 3 0-16,1 0 10 16,-5 3 13-16,1 3 7 0,4 4-1 15,-4-1 1-15,-4 10-3 16,7 6 0-16,4 0-10 16,0-3-1-16,4 9 2 15,3 1 4-15,0 2-6 0,10 7-3 16,-6-10 3-16,6 10 0 15,-6-3 2-15,3-1 0 16,-7-2-3-16,0 2 0 16,-7 4-9-16,-4-3-5 15,-3-4-5-15,-3-5-1 16,-1-1 8-16,0-3 4 16,8-6 15-16,-4 0 8 15,3-7 16-15,1-3 9 16,-1 1 1-16,7-7 1 0,4-3-19 15,0 0-7-15,4 9-10 16,7-2-5-16,-1 2-2 16,4 0 0-16,-3 10-6 15,-1 6-2-15,-3 0 0 32,1 4 2-32,-5 8-1 0,-3-2 2 15,0 9 7-15,-3 0 3 16,-5 3 3-16,5-3 0 15,-1-1 6-15,-3-5 4 16,4-3 4-16,3-1 1 16,-7-6-2-16,7-3 2 15,0-6-8-15,7-3-2 16,3-4-49-16,-3-2-21 16,4-10 31-16,-4-10 14 15</inkml:trace>
  <inkml:trace contextRef="#ctx0" brushRef="#br0" timeOffset="-136031.27">5528 11710 212 0,'14'-16'79'0,"-7"7"-61"0,-3 0 8 16,-1 2-1-16,4 4-15 15,-3-3-3-15,3-3-7 0,-7-1-1 16,0 1 1-16,0-1 0 0,0 4 2 15,-7-6 5-15,3-4 4 16,1 6-4-16,-1-8 1 16,-3 2-3-16,0 3 2 15,-3-9 5-15,-5 10 4 16,5-4 5-16,-4 4 4 16,0 2-9-16,0 4-2 15,-8 0-15-15,1 12-4 16,-3 3-16-16,-1 7-4 15,0 6 4-15,0 3 2 16,1 10 12-16,-1 2 3 16,0 4 8-16,4-3 5 0,7 6-3 15,-4-1-1-15,11-5-2 16,0-10-3-16,7 1-2 16,7-4-1-16,4-7-7 15,7-2-2-15,13-16 7 16,-2-9 2-16,9-7 3 0,5-12 2 15,-8-7 1 1,4-2 1-16,0-7 11 0,-8 0 5 16,5 9 1-16,-15 4-1 15,-4 6-4-15,-2 6 0 16,-8 3-9-16,-4 7-4 16,-3 3-11-16,-3 12-3 0,3 3-3 15,-7 7-1-15,7 3 3 16,0 0 5-16,7 6 4 15,-4-6 2-15,8 6 1 16,3-6 0-16,3-1-3 16,-2 1 2-16,2-3-10 15,4-4-3-15,1-12-88 16,-5 0-39 0,1-9 72-16</inkml:trace>
  <inkml:trace contextRef="#ctx0" brushRef="#br0" timeOffset="-135570.09">5838 11070 332 0,'-7'-3'123'0,"4"-3"-95"0,3 3-2 0,0 3-5 0,0 0-22 16,0 0-5-16,0 0-27 31,3 3-11-31,-3 13 23 16,7-4 1-16,-7 10 7 0,0 0 6 15,-7-3 3-15,4-3 7 0,-1 2 6 16,4 1 6-16,0-3 3 16,0 0-7-16,0-7-4 15,0-6-15-15,0-3-5 16,7-3 1-16,4-13 3 15,0-2 5-15,3-8 2 16,0 1 6-16,3 3 5 0,-6-3 4 16,3 0 4-16,0 6-7 15,0 10-1-15,4 0-7 16,-11 2-4-16,4 14-6 16,-1 2 0-16,-3 10 2 15,-3 6 3 1,-4 0 4-16,0 3 2 15,-4 0-1-15,4 1 1 16,-3 2-7-16,3-9 1 16,-4 3-63-16,4-6-28 15,0-3 48-15,7-7 22 16</inkml:trace>
  <inkml:trace contextRef="#ctx0" brushRef="#br0" timeOffset="-134857.43">6445 11036 356 0,'-3'0'132'0,"6"0"-103"0,-3 0-15 0,0 0-11 15,0 9-29-15,0 7-6 16,0 12-12-16,0 4-3 15,-3 5 26-15,-1 10-4 0,-6-3 0 0,3 0 20 16,0 6 9-16,-1-3 19 16,-2 0 9-16,-4-3-4 15,0 6 0-15,0-3-13 16,3-3-4-16,-7-6-18 16,1 3-6-16,3-10-4 15,3-6-3-15,0-6 12 16,4-3 4-16,0-7 11 15,7-9 2 1,11-6-11-16,3-4-2 16,7 1 2-16,7-4 1 0,1-2 1 15,2-1 0-15,1 7 2 16,7-1 1-16,-11 7 1 16,4 3 4-16,-7 3 3 15,-4 7-6-15,-4-1-1 16,-3 13-4-16,-6 0-3 15,-8 3-9-15,-8 3-3 16,-6-3 3-16,-3 4 5 0,-8-11 13 16,-3 4 5-16,-4-9 4 15,-3-4 4-15,3 1-5 16,0-13 2-16,1-4-9 16,-1-5-4-16,4-13-44 15,3-10-18-15,7-9-19 16,4 0-7-1,11 1 49-15</inkml:trace>
  <inkml:trace contextRef="#ctx0" brushRef="#br0" timeOffset="-134130.52">6978 10998 340 0,'0'10'126'0,"-7"-4"-98"16,14-3-1 0,-7-3-8-16,0 10-28 0,3-1-7 0,-3 7-33 15,-3 2-13-15,-4 1 32 16,-4 6-9-16,1 4 2 0,-4 2 25 15,0 0 13-15,-4-6 12 16,0 4 5-16,4-11 4 16,0-2 1-16,3-7-6 15,1-9-2-15,3 0-20 16,7-12-7-16,3-10-10 16,8 0-3-16,7-9 10 15,3-1 7-15,3 1 11 16,5 0 6-16,-1-1 7 0,-3 10 4 15,-1 0 1-15,1 10-1 16,0 2-8-16,-8 4-3 16,4 12-7-16,1 4-2 15,-12 2 2-15,-3 13 1 32,0 1-4-32,-7 2-1 0,-7 0-2 15,4-3 0-15,-1 0-2 16,1-12-1-16,-1 2 15 15,1-5 8-15,-4-10 2 16,3 0-1-16,4-10-14 16,4-8-6-16,3-8-8 15,3 1-1-15,4-3 4 16,0 0 2-16,1 3 6 16,2 6 2-16,-3 0 6 15,4 10 5-15,0 3-5 16,-8 6-2-16,4 6-6 15,0 3-2-15,-7 16-6 16,0 4-2-16,1-1 2 16,-1 6 5-16,0-6 2 0,3 7 1 15,-6-10 2-15,3-6 3 16,0-7 0-16,0 1 2 16,3-13-4-16,-6-6-2 15,7-4-88 1,-8-5-39-16,-3-4 63 0</inkml:trace>
  <inkml:trace contextRef="#ctx0" brushRef="#br0" timeOffset="-133505.05">5059 11143 376 0,'-14'0'140'0,"7"0"-109"0,3 0-57 16,4 9-34-16,-7 0-4 15,0 7 7-15,-4 12 4 16,1-3 2-16,-4 4 52 16,-7 5 24-16,6-6 18 15,-6 7 8-15,0 9-15 16,4 3-4-16,-5 12-19 15,1 13-3-15,4 7-3 0,2-4-1 16,5 10 1-16,10-4-4 16,3 1 0-16,4 6-1 15,8-1-2-15,-1-5-10 16,7-7-4-16,4-6-20 16,3-6-7-16,7-3-52 15,4-13-22-15,3-13 60 16</inkml:trace>
  <inkml:trace contextRef="#ctx0" brushRef="#br0" timeOffset="-132781.02">7694 11080 312 0,'-3'6'118'0,"3"-3"-92"0,0-3 4 0,0 0-5 0,0 0-22 15,7 7-3-15,0 2-6 16,3 7 1-16,4 6 3 16,4 3-1-16,0 9-1 0,-1 4 0 15,1-1 3-15,-4 7 0 16,-3 6 1-16,-4 4 0 0,3 2 0 16,-10 13 2-16,0-3 3 15,-14 9-2-15,-3 1 0 16,-12 5-8-16,-6 13-4 15,-4-3-6-15,-3 0-2 16,-4-9 8-16,4-7 2 16,-1-19 9-16,8-6 4 15,3-12-1-15,11-10 2 16,0-9-20-16,10-9-8 16</inkml:trace>
  <inkml:trace contextRef="#ctx0" brushRef="#br0" timeOffset="-131921.95">8407 10845 208 0,'0'3'79'0,"0"-3"-61"0,0 6-1 0,0-6-2 16,0 0-16-16,0 3-1 16,0 3-1-16,-7 4-2 15,3-1 4-15,-3 1 9 0,-4 5 4 16,-3-2 8-16,0 12 4 16,-7 10-8-16,-7 2-4 15,0 7-7-15,6 0-2 16,-2 0-1-16,-4-7-2 15,3 7-6-15,4-6-4 16,0-13-14-16,3 3-7 16,18-28-165-1</inkml:trace>
  <inkml:trace contextRef="#ctx0" brushRef="#br0" timeOffset="-131667.16">8181 10804 296 0,'-11'6'112'0,"11"-6"-87"0,0 0 7 16,0 0-5-16,4 10-26 16,-1-4-7-16,4 6-11 15,1 4-5-15,2 3 12 16,4 0-2-16,0 9 4 0,7-3 4 0,-6 10 4 15,6 2 1-15,-7 4 2 16,7-3-2-16,-7-1 2 16,0-2-9-16,-3 2-3 15,-1-12-15-15,-3 4-5 16,-3-4 15-16,-4-7 7 0</inkml:trace>
  <inkml:trace contextRef="#ctx0" brushRef="#br0" timeOffset="-131380.16">7962 11114 296 0,'0'7'110'0,"0"-7"-86"0,14 3-11 0,-3-3-11 16,7 0-8-16,3 0 2 16,7 0-1-16,4-3 4 15,10-4 0-15,7-8 1 0,4 5 2 0,4-9 1 16,6 7 1-16,-6-4-2 16,3 1 1-16,-14 2-20 15,-1 7-8-15,-13 6 13 16,-11 0 5-16</inkml:trace>
  <inkml:trace contextRef="#ctx0" brushRef="#br0" timeOffset="-128457.39">9222 11607 276 0,'-4'-3'104'0,"1"3"-81"0,6-7 5 16,-3 7-2-16,0 0-19 16,0 0-4-16,0 0-11 15,0 0-5-15,0 0 7 16,0 10-9-16,0 5-1 0,0 4 5 16,0 6 6-16,0 0 4 15,0 4 3-15,0-1 8 16,-3 6 3-16,-1-6-2 15,1 7 1-15,-1-7-7 16,0-3-1-16,1-6-7 16,-1 6 0-16,1-6-6 0,-1-10 1 15,1 7 4-15,-1-6 2 16,1-7 4-16,3-3 3 16,0 0 0-16,7-10 0 15,0-9-3-15,3 1-2 0,5-11 1 16,2-2-1-16,8-7 0 15,-4 1 0-15,4-4 2 16,-1-3 1-16,5 6-1 16,-5 10 1-16,1 3-4 15,0 0 0-15,-1 6-4 16,1 10 1-16,-4-1 0 16,0 1 2-16,-3 9 3 15,0 0 2-15,-4 6 3 16,-4-3 1-16,5 4 1 15,-12 2 0-15,1 1-4 16,-1 2-1-16,-3 4-3 16,0 12-1-16,0-3-4 15,0 10 1-15,-3 2-5 0,-1 1-1 16,4-4 2-16,0-9 5 16,0-6 6-16,0 0 6 15,0-10-1-15,0 7 1 16,0-10-3-16,0-2-1 15,0 2-34-15,0-3-15 16,0-3 22-16,0 0 10 16</inkml:trace>
  <inkml:trace contextRef="#ctx0" brushRef="#br0" timeOffset="-127556.27">9948 11669 124 0,'-7'-18'46'0,"7"8"-35"0,-7-9-4 16,7 13-3-16,0-3-4 16,-3-1 0-16,-1 1 0 15,1-4 2-15,-1-2 16 16,1 5 11-16,-1 1 11 15,1-1 8-15,-1 4-11 16,-3-3-2-16,3 2-20 16,1 4 2-16,-1-3 1 0,1 6-13 0,3 0-2 15,3 6-9-15,4 4-1 16,4 9-2-16,3 6 3 16,7 12-3-16,4-2 1 15,7-1-1-15,-1-6 1 16,5 1 2-16,-1-4 4 15,0-6 10-15,-3-4 4 16,3-5 3-16,-10-1 1 0,-4 0-6 16,-3-2-2-16,-4-4-9 15,-3 3-4-15,-11-3-8 16,-8 7-3-16,-2 5 2 16,-11 1 1-16,-4-3 10 15,-3 5 6 1,-11 4 3-16,4 0 4 15,-4-3-3-15,-3 13-2 16,3-4-5-16,0 9 0 16,4-2-9-16,3-1-2 15,4-5-58-15,3-1-24 16,7-13 47-16,8 4 23 16</inkml:trace>
  <inkml:trace contextRef="#ctx0" brushRef="#br0" timeOffset="-127275.08">10305 12071 308 0,'-18'9'115'0,"4"1"-89"0,0 5-6 15,7-8-8-15,-7 5-26 16,-4-3-5-16,-3 7-4 16,-4 3-2-16,4 0 15 15,0-4 3-15,0 4 2 0,-1 0 1 0,5 0 3 16,3-3-16 0,3 2-5-16,4-11 11 0,7-7 5 15</inkml:trace>
  <inkml:trace contextRef="#ctx0" brushRef="#br0" timeOffset="-126898.4">10703 11785 196 0,'4'7'74'0,"-4"-7"-58"0,7 0 3 0,-7 0-4 0,3 9-15 16,-3-3-2-16,0-3-6 16,0 7 0-16,-7 6 4 15,-3-7 6-15,-1 4 4 0,-3-1 13 16,-4-3 7-16,1-5 4 16,-4 2 4-16,3-6-9 15,0-6-6-15,1 2-4 16,3-11 0-16,3-1-4 15,4-3-1-15,3-3-6 16,4-3-1-16,7 0-3 0,4-3-3 16,3 3-7-16,4 12-4 15,-1 7-14-15,1 6-8 16,0 6-90 0,-1 7-40-16,-10 6 85 15</inkml:trace>
  <inkml:trace contextRef="#ctx0" brushRef="#br0" timeOffset="-126443.72">8724 12043 360 0,'-7'0'134'0,"7"0"-104"0,4 0-10 0,-4 0-14 16,3 0-21-16,4 0-5 15,0 0-5-15,0 0-2 16,0 0 15-16,-3 0-56 0,-4 0-23 16,3-4 47-16,-3 4 21 15</inkml:trace>
  <inkml:trace contextRef="#ctx0" brushRef="#br0" timeOffset="-126286.53">8812 11757 392 0,'-3'6'148'0,"3"-6"-115"0,0 0-5 15,0 0-8-15,0 0-122 16,0 0-47-16,0 4 74 16,-4-4 37-16</inkml:trace>
  <inkml:trace contextRef="#ctx0" brushRef="#br0" timeOffset="-125721.18">11366 11785 96 0,'-3'0'35'0,"6"0"-27"0,-3 7-15 0,0-7-10 0,0 0 8 15,0 0 4-15</inkml:trace>
  <inkml:trace contextRef="#ctx0" brushRef="#br0" timeOffset="-125337.85">11363 11792 236 0,'0'3'90'0,"-4"3"-70"0,4-6 24 16,0 0 6-16,0 0-26 15,0 0-8-15,0 0-21 16,0 0-10-16,0 9 8 15,-3 1-13-15,-4-1-1 0,-4 7 6 16,1-3 6-16,-8 2 8 16,4 1 5-16,-4-7 8 15,1 1 4-15,-1-7-6 16,0 3-1-16,4-6-5 0,0 0-1 16,0-6-1-16,3 3-2 15,4-4 1-15,4-2 1 16,3 0-1-16,7-1-1 15,0 1-2-15,4 3-1 0,3 6-1 16,0 6 0-16,3 3 0 31,-2 1 0-31,-1 5-4 16,-4-2 0-16,-3 3 4 16,-3 2 2-16,-4-2-1 15,-4 9 2-15,-3-3 3 16,-7 9 3-16,-3 1-11 15,-5 2-3-15,-2 4-25 0,-5 3-10 16,5-13 23-16,3 0 12 16</inkml:trace>
  <inkml:trace contextRef="#ctx0" brushRef="#br0" timeOffset="-124552.71">11913 11613 304 0,'0'0'112'0,"0"0"-87"0,4 3-4 15,-4-3-8-15,3 0-19 16,1 6-5-16,-1 4-6 15,-3 5-3-15,0 4 12 16,-3 0 4-16,-1 6 5 0,1-3-2 16,-4 13-2-16,0-10-1 15,0 3 3-15,0-3 6 16,0-6 7-16,3-4-6 16,-3-2-1-16,3-4-5 15,1-2-3-15,3-7-9 16,3-7-3-16,1-11-10 0,7-1-4 15,-1-6 9-15,4-4 4 16,4-5 10-16,3 6 5 16,4-7 11-1,-1 1 3-15,1 6 0 0,7 9 2 16,-4 3-6-16,0 7-3 16,1 6-3-16,-8 6 0 15,0 6-4-15,-3 13-2 16,-4 0-7-16,-7 9-2 15,-4 1 5-15,-6 2 3 16,-1 4 5-16,-6 3 2 16,-5-7-1-16,-2-3-2 15,-4-5-13-15,3-1-4 0,4-13 0 16,0-2 2-16,3-4 4 16,4-12 5-16,7-7-2 15,7-6 1-15,4-15 8 16,10-10 4-16,4-10 4 15,6 11 2-15,1-4 3 0,3 6 4 16,1 9-1-16,-5 7-1 16,-2 7-6-16,-1 2-4 15,-7 16-3-15,-3 9-3 16,-4 10-2-16,-4 6 1 0,-3 10 1 31,-7 2 0-31,0 4 4 0,-3-3 2 0,-1-4 0 16,1-6-1-16,3 7-3 15,-4-7-2-15,4 0-10 16,0-3-4-16,-3 1-81 16,3-5-37-1,3 1 68-15</inkml:trace>
  <inkml:trace contextRef="#ctx0" brushRef="#br0" timeOffset="-124098.18">12749 11453 280 0,'0'6'104'0,"4"-3"-81"0,3 13-6 15,0-6-7-15,4 2-18 16,-1 4-4-16,4 9 3 15,4-3 3-15,3 3 4 16,0 3-1-16,4-3 1 0,0 0 6 16,-1-6 2-16,1 0 4 15,7 0 4-15,-4-4-4 16,-3 4 2-16,-1-3-7 16,-2-4-3-16,-5-2-12 15,-3 5-4-15,-7 4-11 16,-10-3-2-16,-8 3 10 15,-6 0 5-15,-12 6 10 16,-2 3 3-16,-5 0 9 16,-9 7 4-16,2-1-5 0,-3 10-1 15,0 3-6-15,1-3-2 32,6 0-7-32,4-10 0 15,6-5-6-15,5-4 1 16,6-13-16-16,4 4-7 15,10-16-25 1,4-3-12-16,11-13 38 0</inkml:trace>
  <inkml:trace contextRef="#ctx0" brushRef="#br0" timeOffset="-123520.33">13490 11748 316 0,'-10'9'118'0,"6"1"-92"0,-3-1-7 0,7 0-10 15,-3 7-20-15,-5 0-3 16,1-4 2-16,0 7 5 15,-3 3 4-15,3-3 2 0,0 0 1 16,-4-4 0-16,1-2 0 16,2 3 0-16,1-7 2 15,0 0 1-15,4-9 1 16,-1 0-5-16,1 0 1 16,3-6-13-16,0-3-5 0,7-10 3 15,3-9 4-15,5-1-1 16,6-5 3-16,0 6-4 15,0-4 1-15,4 10 6 16,-1-3 3-16,5 10 7 16,-5 5 2-16,1 7-2 15,-4 3-3-15,0 3 4 16,1 7 1-16,-5 5 2 16,1 4 2-16,-4-3-3 15,0 3 1-15,0-1-3 16,-3 8 2-16,-4-8 0 15,0 11 1-15,-4-4 0 16,-3 3 0-16,0-3-4 16,0 3-3-16,0 0 2 15,0-6 0-15,4-3-4 0,-1-6-1 16,4-4-87 0,1-9-40-16,-8-3 65 15</inkml:trace>
  <inkml:trace contextRef="#ctx0" brushRef="#br0" timeOffset="-119300.8">14210 11086 288 0,'-7'-6'110'0,"7"6"-86"0,0 0 7 0,0 0-2 15,0-3-18-15,0-4-6 16,3 4-17-16,4-6-7 15,4-7 10-15,7 1-9 0,-1 5-1 16,4-2 6-16,1 2 3 16,-1 4 1-16,0 0 3 15,0 12 4-15,0 3 3 16,-3 1 2-16,0 9 1 16,-1 6 0-16,-3 9 2 15,0 4 1-15,-7 6 1 16,1 9-2-16,-5 0-1 0,-3 1-3 15,-3 2-2-15,-1-3-2 16,0 7-1-16,1-7-1 16,3-6 3-16,3-6 2 15,5-10 4-15,2 1 0 16,4-10 0-16,4-3-1 16,0-4 0-16,-1-9-2 15,1-6-2-15,-4-6 1 16,0 3 1-16,-7-9 5 0,0 2 4 15,-3 1-4-15,-4-1-2 16,-7 10-7-16,0 0-3 16,-8 16-3-16,1 9 2 15,-3 6-5-15,-4 13-1 16,-1 10 0 0,1 5 2-16,0 7 6 15,0 3 2-15,3 3 6 16,4-9 2-16,0 0 6 15,3-10 3-15,1-6 0 16,3-3 1-16,3-13-6 16,1-3-2-16,-1-9-11 0,4 0-3 15,-3-3 3-15,-11-7 1 16</inkml:trace>
  <inkml:trace contextRef="#ctx0" brushRef="#br1" timeOffset="-85122.6">663 11974 248 0,'-14'-4'93'0,"14"4"-72"0,-7-6 0 16,7 6-2-16,0 0-15 16,0 0-2-16,0 0-15 15,0 0-7-15,0 6 11 16,0 4 4-16,-11 9 4 0</inkml:trace>
  <inkml:trace contextRef="#ctx0" brushRef="#br1" timeOffset="-80002.54">2826 13008 236 0,'-4'0'88'0,"4"0"-69"0,0-3 4 0,0 3-4 0,0 0-6 16,0 0 2-16,0 0-8 15,0 0-2-15,0-6-3 16,0 6-2-16,0-3 3 0,-7-3-4 16,4-4 0-16,3 7 1 0,-11-3 2 15,4-4 1-15,0 1 3 16,-4 0-1-16,1-1 2 15,-4 1-2-15,3 2 0 32,-14-2-3-32,4 9-2 0,-3 0 1 15,-1 0-1 1,0 6 0-16,0-3 0 0,-6 13-3 16,6-3 2-16,0-4-6 15,11 7 0-15,0-7-2 16,3 7 3-16,1-7 2 15,10 7-1-15,10-7 8 16,8 1 5-16,14 2 2 16,-4-2 2-16,7 5-6 0,1-5-2 15,-1 9-2 1,7-1-2-16,-3 14 1 0,-11-1-1 16,4 10-3-16,-7-3 2 15,-11 5-4-15,-4 1 1 16,-6-6-5-16,-8 3 1 15,-6-10-1-15,-4 4 3 0,-11-1 4 16,0-6 1-16,-10-3 5 16,-11-6 2-16,7-3 9 15,-3-7 2-15,0-6-4 16,6 4-3-16,1-14-8 16,10 7-1-16,4-9-56 15,11 0-23-15,10-1 39 16,7-9 19-16</inkml:trace>
  <inkml:trace contextRef="#ctx0" brushRef="#br1" timeOffset="-78984.86">3140 13507 316 0,'-14'-9'118'0,"14"9"-92"0,0 0-5 15,0 0-9-15,0 0-24 16,0 0-4-16,10 6-5 16,-6-3-1-16,6 6 13 15,4 1-2-15,1-4 3 0,2 3 4 0,8 1 2 16,0-1 6-16,-1-2 2 15,12-4 9-15,-1 3 4 16,14-3-5-16,-3 3-3 31,7-6-6-31,7 10-2 0,0-10-1 16,0 6-2-16,0-6 1 16,0 0-1-16,0 0-3 15,-4 0 2-15,4-6-1 16,-10 6 0-16,-5-7-3 15,-9 4 1-15,3-3 0 16,-15-3-1-16,1-1 1 0,-4 1 3 16,-7-7-2-16,-3 7 1 15,-11-10 2-15,0 10 2 16,-11-1-3-16,1 1 0 16,-4-1 1-16,-1 4 0 0,-6-3 0 15,0-1 2-15,3 7 8 16,-6-6 3-16,3 2 2 15,6-2 1-15,-6 3-8 16,7 6-5-16,-3 0-5 16,2 9 1-16,1 7-8 0,4 3-2 15,6-4 1-15,4 4 1 16,0 0 3-16,11 0 4 16,3-10-1-16,11 7 1 31,-1-7 6-31,12 1 5 15,-1-4-1-15,11-3 1 0,-7-3-3 16,-4 0 1-16,0 0-6 16,0-3-1-16,1-3-5 15,-8 6 1-15,-3-3-11 16,-4-4-6-16,-7 7 7 16,-4-3 5-16,-10-3 8 0,-7 6 5 15,0 0 8-15,-10 9 2 16,-1-2-1-16,-7-4 0 15,-10 6-7-15,0 0-2 16,3 4-2-16,-3-4 1 16,7-5-2-16,3 5-1 15,0 0-2-15,4 1 1 16,7-4-6-16,3 3 0 16,8 1-4-16,-4-4 0 15,7 4 1-15,7-1 4 16,0-6-116-1,10 3-50-15,-9-2 87 16</inkml:trace>
  <inkml:trace contextRef="#ctx0" brushRef="#br1" timeOffset="-75768.62">5528 13146 212 0,'-4'-6'82'0,"4"3"-64"0,0-3-2 0,0 6-7 0,0-7-16 31,-7 4-3-31,4 3-2 0,3-6 0 0,-11-3 7 0,4 5 7 0,0-2 6 16,-3-3 11-16,-1 6 8 31,0-10 1-31,-3 10 1 15,0-3-12-15,-3 3-3 0,-1-4-10 0,-7 7-3 32,-6 0-8-32,2 7-3 15,-2-4 1-15,2 6 3 0,-6 7-2 0,3 3 3 32,4-1-4-32,-4 14 1 15,8-4 2-15,6 0 3 16,7 0 0-16,1 4-1 0,10-4 3 15,0 0 0-15,10 0 3 16,5 7 1-16,6-10-4 16,3 3 1-16,1-3 0 15,3-6 2-15,4 6-1 16,-4-6-1-16,4 0 1 16,-7-3-1-16,-4-4 0 15,-3 10 2-15,-8-3-1 16,-6 0-1-16,-8-1 1 15,-6 11-1-15,-12-4 0 16,-2 9 0-16,-8-5 0 16,-3-1 0-16,-8-3 2 15,1 0 1-15,0-13 5 0,3 4 5 16,4-13 6-16,10 4 3 16,-7-7-5-16,7-7-2 15,8 4-5-15,-1-3 1 16,11-4-8-16,-3 7-4 15,-1-3-9-15,7 3-4 16,1-3 1-16,3 6 0 0,0 0 5 16,0 0 5-16,0 0 0 15,3 6 1-15,1-3 2 16,7-3 0-16,-11 6-7 16,10-3-3-16,-10-3 6 15,7 0 1-15</inkml:trace>
  <inkml:trace contextRef="#ctx0" brushRef="#br1" timeOffset="-71676.85">6265 13115 160 0,'0'0'60'0,"4"0"-47"0,-1 0-1 16,-3 0-4-16,0 0-4 16,0-3 0-16,0-3 4 0,0 6 5 15,-3-4-7-15,-1-2 6 0,1 6 3 16,-1-3-1-16,-3-3 2 15,0 6-7-15,-3-3-1 16,-1-4-6-16,-3 7-2 16,-7 0-2-16,0 0 0 15,-4 0 0-15,0 10 0 16,0-4 0-16,1-3 0 0,3 7 0 16,3-1 0-16,0 7 0 15,4-7 0-15,0 7-3 16,4-4 1-16,6 7 0 15,-3 3 2-15,3-3-1 16,8 0-1-16,3 0 5 16,0-1 1-16,11-2 2 15,-4 3 2-15,7-4-1 16,-3-2 0-16,3 3-1 16,0 9 0-16,4-13-2 15,-1 7-2-15,-6 3 3 16,0-9 0-16,-4 5 1 0,-4 4 0 15,1 0 0-15,-11-3 0 16,-7 6-5-16,-4 3-1 16,-3 7 1-16,0-1 0 15,-11-5 1-15,1 5 0 16,-1 1-3 0,-3-7 2-16,-4-3 3 15,-3 0 1-15,-1-6 1 16,1-7 0-16,3 4 4 15,1-6 5-15,2-10-1 16,5 0 3-16,6 0-8 16,-3-10-4-16,10 4-44 0,8-4-18 15,3 1 30-15,0-10 14 16</inkml:trace>
  <inkml:trace contextRef="#ctx0" brushRef="#br1" timeOffset="-71208.01">6283 13827 208 0,'0'0'79'0,"3"6"-61"0,-6-3 8 0,3-3-1 16,0 0-2-16,0 0 3 15,0 6-3-15,0-2-2 16,-7 11-11-16,3-2-6 0,1 9-1 15,-1 0-2-15,1 3-1 16,-1 3 1-16,4 7-1 16,-7-7-3-16,7 6 2 15,0 1 1-15,0 2 0 16,0-2 0-16,7-7 0 16,-7-3 0-16,4-6 0 15,-1 0 0-15,1-10 0 16,-4 1 2-16,0 2 1 0,0-9-8 15,0 4-2-15,0-7-40 16,0 0-19-16,-4-7 34 16,-3 4 16-16</inkml:trace>
  <inkml:trace contextRef="#ctx0" brushRef="#br1" timeOffset="-65886.48">2815 14620 236 0,'-3'-6'90'0,"6"6"-70"0,-3 0 2 0,0 0-6 16,0 0-11-16,0-3-1 15,0-4-9-15,0 7-4 16,-3-9 5-16,3 6-1 0,-7-3 3 16,3-4 0-16,-3 4-2 15,3 3 3-15,-10-3 0 16,4 2 3-16,-4-2 1 15,3 6 1-15,-14-3 0 16,11 6 0-16,-7-3 0 16,-4 10 0-16,1-4 2 15,-1 3-5-15,4 1-1 16,0-1 0-16,3 0 0 0,7 7-3 16,1-6 2-1,-1 8 1-15,8-2 2 0,6 3-3 16,8 0 0-16,-1 6-1 15,1-3 0-15,3 3 2 16,7 0 0-16,-3 0 0 16,3-3 0-16,0-3 0 15,-7 6 0-15,1-6 0 16,-1 6 0-16,-4 3 0 16,-3 3 0-16,-7 1-3 15,-7 2 2-15,-3 1-4 16,-8-7-1-16,-3 6 0 15,-11-5 4-15,4-1 1 0,-11-3 3 16,4 0 3-16,-1-6 2 16,1 0 3-16,0-10 1 15,10-9 3-15,1 0 4 0,2-9-15 16,8-1-5-16,14-9-62 16,0 4-27-16,11-13 46 15,3 2 22-15</inkml:trace>
  <inkml:trace contextRef="#ctx0" brushRef="#br1" timeOffset="-65561.5">3006 15185 308 0,'-14'9'115'0,"14"-9"-89"0,0 9-10 0,0-9-9 16,0 7-20-16,3 2-5 15,1 1-6-15,3 5-2 16,-7-2 14-16,0 9 4 0,3 0 3 16,-3-4 8-16,0 8 5 15,-3 2 2-15,3 3 2 0,0-3-2 16,0-3 1-16,0-3-8 15,0-6-4-15,0 3-40 16,0 0-15-16,0-10-49 16,0 1-19-1,0-20 66-15</inkml:trace>
  <inkml:trace contextRef="#ctx0" brushRef="#br1" timeOffset="-64797.18">3401 15141 244 0,'3'6'90'0,"4"-6"-70"0,11 3-5 0,-7 3-8 16,10 1-10-16,-4-4 0 16,15 6-3-1,-4-9-1-15,15 6 4 16,-4-6-1-16,6 0 2 0,1-6 2 16,-3 6 2-16,6-9 1 15,4 6 3-15,7-4-3 16,0-2-2-16,0 3 0 15,0 3-1-15,0-4-3 16,-11-2 2-16,-7-1-12 16,1 1-5-16,-15 0 3 15,4 2 1-15,-15-2 11 16,1 0 4-16,-7-1 4 16,-11 7 4-16,0-6-4 0,0 2-1 15,-11-2-7-15,0 3 0 16,-3 6 1-16,-7-3 1 15,0-4 5-15,3 7 5 16,-6-9 1-16,2 9 4 16,8-10 2-16,-7 10 2 15,7-3-8-15,4-3-1 16,2 6-12-16,1 0-3 16,7 0-13-16,7 0-5 15,4 0 10-15,7 6 6 16,-1-6 7-16,4 0 3 15,1 0 2-15,2 3 2 0,-6 7-1 16,7-10 2-16,-4 6-4 16,4-6 0-16,-4 0-1 15,3 0-2-15,-9 0-2 16,-1 0 1-16,-4 3 3 16,-10-3 3-16,0 7 2 0,-3-4 3 15,-11 12-1 1,-4-5 0-16,0 9-1 0,-6-4 2 15,-5-5 8-15,5 8 3 16,-5-2-13-16,5-3-4 0,-1 2-19 16,4 4-7-16,7-9-64 15,0 5-26 1,7-12 57-16</inkml:trace>
  <inkml:trace contextRef="#ctx0" brushRef="#br1" timeOffset="-63954.14">5260 15166 248 0,'0'0'93'0,"-4"6"-72"0,4-6 3 0,0 0-5 16,0 0-17-16,0 0-5 15,-3-6-6-15,-1 3 0 0,4-4 5 16,-7 1 0-16,4-3 2 0,-4-1 11 16,0 1 3-16,-4-1-3 15,-7-5-3-15,4 2-1 16,-3-2 1-16,-1 2-1 16,0-3 0-16,-6 7-6 15,-1 0 1-15,-3 2-5 16,10 4 1-16,-7 6 0 15,4 7-1-15,-3 5 1 16,2 4 0-16,5 9 3 0,-4-3 2 31,7 4-2-31,-4 5 0 16,4 4-1-16,10 3 0 16,-6-4 2-16,10-2 0 15,0-7-5-15,3 0 1 16,8-3-5-16,-1-15 1 15,12-1 4-15,-5-12 4 16,8-13 1-16,3-3-1 0,4-9 1 16,3-6-1-1,0-1-3-15,1 1 0 0,-5 6 2 16,-2-7 0-16,-8 7 5 16,0 3 5-16,-7 6 6 15,0 6 3-15,-3 1-7 16,-1 9-4-16,-3 3-4 15,0 0 0-15,4 3-4 0,-11 3 0 16,4 3 3-16,3 7 1 16,-7-3 3-16,3 2 1 15,1 10-3-15,3-3-1 16,-7 10-1-16,3-4-2 16,4 0-2-16,-7-3 1 15,7-6 1-15,-3 0 0 0,3 0 0 16,0-10 0-1,4 4-5-15,3-10-1 16,-4-3-50-16,-3-10-20 0,4 1 38 16,7 0 19-16</inkml:trace>
  <inkml:trace contextRef="#ctx0" brushRef="#br1" timeOffset="-63363.36">5980 14827 324 0,'0'-9'121'16,"0"-1"-95"-16,3 1-4 0,-3 9-8 0,0-6-16 15,-3-4 0 1,-1 1-5-16,-3-1 0 0,-4 7 4 16,-3-3-1-16,-7-3 2 0,-4 9 2 15,-10 0 2-15,0 0 1 16,0 3 1-16,-4 9-5 16,4 1 1-16,-1 6-5 15,5-4-1-15,-1 10 0 16,11-3 2-16,-4 3-1 15,11 4 1-15,7-4-2 16,3 0 1-16,11-3 3 16,11 3 1-16,0-6 1 15,13 3 0 1,5-4-3-16,2 1 2 16,5 0 3-16,-1 0 1 15,-3 0-1-15,-4 6-2 16,-3 3 1-16,-7-3-1 15,-4 10 0-15,-14-1 0 0,0-3 0 16,-7 4 0-16,-7-1 0 16,0-5 0-1,-14-4 2-15,-1 0 1 0,-2-3-1 16,-5-7 1-16,5 4-9 16,-12-9-3-16,12-1-11 15,-1 1-2-15,0-10-5 0,8 0 0 16,3 0 15-1,3-10 6-15</inkml:trace>
  <inkml:trace contextRef="#ctx0" brushRef="#br1" timeOffset="-63028.13">6163 15470 376 0,'-14'0'140'0,"14"6"-109"0,-7-3-9 16,7-3-11-16,0 0-31 16,-4 10-7-16,4-4 3 15,-7 3 3-15,4 1 13 16,-1 6 2-16,-3 6 4 0,4-7 2 15,-8 10 0-15,4-3 0 16,0 10 0-16,0-4-3 16,3 0 2-16,4-3-10 0,0 3-3 15,0-9-55-15,0 0-22 16,0-13 45 0</inkml:trace>
  <inkml:trace contextRef="#ctx0" brushRef="#br1" timeOffset="-62346.4">6385 14658 296 0,'-3'-10'112'0,"6"10"-87"0,1 0-4 16,-4 0-10-16,0 0-12 16,0 0 1-16,3 7-5 15,-3-4-1-15,0 6 3 0,0 7-1 0,0 3 0 16,0 6 3-16,0 3 2 16,0 10 2-16,0 6 1 15,4 6-2-15,-4-3-2 16,0 6-2-16,-4-6-1 15,4-3-5-15,-3 0 0 16,-1-3-1-16,1-10 3 16,3 0-1-16,0-9 0 15,3-6-14-15,1 0-6 16,3-13-2-16,0-3 0 16,4-10 10-16,3-5 6 0,0-4 6 15,7 0 4-15,-3 0 2 31,3-6 1-31,3 6 2 16,1 4 3-16,7-4 0 16,-4 9 0-16,4 7 3 15,3-3 5-15,-10 15-1 16,-1 1 3-16,-2-1 5 16,-5 10 2-16,-6 6-9 15,-4 3-3-15,-7 7-15 0,-7-1-4 16,-7 4-1-16,-4-3 4 15,-3-7 9-15,0-3 6 16,-4-6 4-16,0-1 3 16,-6-8-3-16,6 2 0 15,0-12-5-15,-3 0-3 0,0-6-7 16,3-3-3-16,0-7-12 16,-3 4-3-16,7-4-10 15,7-3-4-15,-4 10 16 16,11-7 8-16,0-3 0 15,7 3 0-15,11-5 5 16,3-5 2-16</inkml:trace>
  <inkml:trace contextRef="#ctx0" brushRef="#br1" timeOffset="-61793.1">7331 14479 264 0,'-4'-3'101'0,"-6"-3"-78"0,-1-1 17 15,8 7 5-15,3 0-22 16,-8 0-5-16,1 0-11 16,0 7-5-16,4-7-1 15,-8 9-1-15,4 0 0 0,0 7-3 0,0 3 2 16,4 6 1-16,-8 3 0 15,4 10 0 1,0 12 0-16,0 13 0 0,3 3 0 16,-10 3 0-16,4 3 0 15,-5 9-3-15,5 7 2 16,-8 3 1-16,8-3 2 16,3 0-1-16,-8-13-1 15,5 3 1-15,3-6-1 16,0-3 0-16,0-12 0 15,3-7-3-15,1-12 2 16,3-4-6-16,0-9-3 0,0-6-14 16,0-6-7-16,0-7-94 15,3-12-43 1,4-13 87-16</inkml:trace>
  <inkml:trace contextRef="#ctx0" brushRef="#br1" timeOffset="-61188.84">7920 14746 280 0,'-4'-7'104'0,"-3"-2"-81"0,4 6 14 0,3-3 1 16,-4 6-20-16,-3-4-5 15,0-2-10-15,-3-3-5 0,-1 6 1 16,-7-4-7-16,1 7 1 0,-4 0-6 15,-4 0-2-15,-3 10 0 16,-1 9-1-16,1-1 6 16,3 7 6-16,1 4 1 31,6 2 1-31,4-3 2 0,3 0 0 16,8 1 0-1,6-4 0-15,4 3 0 0,8 3 2 16,6-2-3-1,3-4 0-15,5-3 1 0,-1-4 0 16,0 7 0-16,0-6 2 16,-3 0-1-16,-4 3 2 15,-7-3-2-15,-3 0 2 16,-11 9-2-16,-7-3-1 16,-4 0 1-16,-13 3-1 0,-5-3 0 15,-2-3 2-15,-1-3-1 16,0-3-1-16,4 0-2 15,3-13 1-15,0 3-17 16,4-12-5-16,7-4-62 16,7 1-26-1,11-10 59-15</inkml:trace>
  <inkml:trace contextRef="#ctx0" brushRef="#br1" timeOffset="-60873.34">8128 15363 296 0,'-4'10'110'0,"4"5"-86"0,0 1-4 16,0-6-7-16,0 2-12 15,-3-3-1-15,-1 7-2 16,1 3 0-16,-4 6 2 15,0 0-3-15,0-3 2 0,0 9 1 16,0-9 0-16,0-3 0 16,3 3 0-16,1-3-3 15,-1 0 0-15,0-4-36 16,1-2-16-16,-1-4-58 16,1-2-23-1,3-14 71-15</inkml:trace>
  <inkml:trace contextRef="#ctx0" brushRef="#br1" timeOffset="-60254.65">8456 14451 352 0,'-3'0'132'0,"3"0"-103"0,3-6-8 0,-3 6-11 16,0 0-21-16,4 6-3 15,3 3 0-15,-7 10 3 0,0 0 7 16,0 12 2-16,-7 7 2 0,0 9 0 16,0 12 0-16,-4 7 0 15,0-6 0-15,1 3 4 16,3-7 2-16,-7-3-5 15,3 1 0-15,0-4-1 16,-3-13 0-16,4-2-7 16,-1-7-3-16,4-3 1 15,0-6 3-15,0-9 1 16,7-1 0-16,7-12 1 16,4-3 0-16,6-10 3 15,4 3 0-15,8-6-2 16,2 4 2-16,5-4 1 0,-8 13 0 15,4-4 6 1,-1 7 4-16,-2 3-1 0,-1 0 2 16,-3 3-6-16,-4 4-3 15,-4 2-1-15,1 0-1 16,-4 10 0-16,-7 0 0 16,-7 0 0-16,-3 12 0 15,-8-3 0-15,-3 1 0 16,-4-4 2-16,-3 3 1 15,-4-9 3-15,1-4 3 16,-5-5 2-16,1-1 1 0,-3-9-6 16,-1-9-4-16,0-10-10 15,4-9-5-15,3-7-37 16,7-9-15-16,11 10-49 31,-3-4-17-15,10-6 69-16</inkml:trace>
  <inkml:trace contextRef="#ctx0" brushRef="#br1" timeOffset="-59820.61">9119 14379 276 0,'0'3'104'0,"-3"-3"-81"0,3 0 9 16,0 0-2-16,0 0-18 16,0 0-5-16,0 0-4 15,0 9-3-15,3-2 1 16,-3 11-4-16,-3 1 2 0,-1 22-1 15,-3 0 0-15,-3 18 2 16,-1 20 2-16,0 5-1 0,1 4-1 16,-1 0 1-16,4 3-1 15,0 0 0-15,0 3 0 16,0-3 0-16,0-3 0 16,-4-13-3-16,4 3 0 15,-3-6-5-15,3-9-2 16,0-3-11-16,3-13-1 15,-6-13-7-15,6-6 1 16,4-21-122 0,4-23 85-1</inkml:trace>
  <inkml:trace contextRef="#ctx0" brushRef="#br1" timeOffset="-59156.13">9384 14542 380 0,'-4'-3'143'0,"4"3"-112"0,0 0-10 0,0 0-12 16,0 0-20-16,0 0-3 15,4 3 0-15,-1 6 1 16,1 1 8-16,-1-4-2 0,1 13 2 15,-4-1 3-15,0 11 3 16,0 11-2-16,0 8 0 16,-4 11 1-16,1-2 0 15,-1 5 0-15,1-8 2 16,-4-1-3-16,0-3 0 16,0-12-1-1,0-1 0-15,0-12 0 16,0 4 0-16,-1-11 0 15,5-2 0-15,-1-6-9 16,1-1-3-16,6-9-6 16,8-13 6-1,7-2 5-15,-1-1 4 0,12-3 3 16,2 7-1-16,5-4 1 16,-1 0 0-16,4 7 0 15,-4-1 8-15,-3 10 6 16,-4-3 3-16,-3 6 3 0,-1 4-8 15,-3 2-3-15,1 1-2 16,-5-1-1-16,-3 10 0 16,-3 0 0-16,-4-1 2 15,-3 8 3-15,-4 2-2 16,-8-3-2-16,-2 3-2 16,-8 3-3-16,-6-9 3 0,-5 3 0 15,-2-9 10 1,-5-6 3-16,-3-7-14 0,1 3-5 15,-1-12 9-15,4-4 7 16,-4-2-4-16,7-10-2 16,4-6-13-16,7 2-6 15,-1-2-36-15,8 9-14 16,0 1 32-16,7 2 15 16</inkml:trace>
  <inkml:trace contextRef="#ctx0" brushRef="#br1" timeOffset="-48575.09">7073 12864 212 0,'-7'0'82'0,"7"0"-64"0,-3-3 22 0,3-3 4 16,0 6-7-16,0 0 1 15,0 0-16-15,0 0-3 16,0 0-11-16,0 0-3 0,0 0-1 16,0 9-7-16,0 1-2 0,0 5-9 15,0 13-2-15,-7 1-2 16,0 11 1-16,-4-2 4 16,0 6 4-16,1 9 5 15,-1 1 2-15,1 2 2 16,-1 7 2-16,4 6 1 15,0 0 1-15,3-3-2 16,1 6 1-16,-1 0-2 16,1-3 2-16,-1 3 2 15,1-9 2-15,-4-10-1 16,0 0 1-16,3-9-2 16,-3-6 2-16,0-4-4 15,0-6-2-15,3-2 0 16,-3-1-1-16,4-7-5 15,-1-2 1-15,1-3-51 16,-1-4-21-16,1 1 39 0,3-14 18 16</inkml:trace>
  <inkml:trace contextRef="#ctx0" brushRef="#br1" timeOffset="-47016.59">7627 13052 212 0,'-11'-3'82'0,"11"-3"-64"0,-3 6 11 15,3-3-1-15,0-4-12 16,-4 7-4-16,1-9-10 15,-1 6-1-15,4-3-1 0,0-4 0 0,0 1 2 16,4-7-6-16,-1 7-1 16,4-10-1-16,4 3 4 15,3-3 1-15,0 1 1 16,4 2 2-16,0 3 1 16,3-2 5-16,0 5 3 15,4 4 0-15,-1 6 1 16,1 6-6-16,-4 4-2 15,0 9-4-15,0-1-3 16,-3 14-5-16,0-4-2 16,-4 10 0-16,0 5 4 0,0 1 3 15,0 3 2-15,-3 7 1 16,3-1 2-16,-7 7 1 16,4-7 3-16,-1 0 1 15,1-6 3-15,-4-6-1 16,7-3 2-16,-7-4-6 15,4-6-1-15,-1 1-2 16,1-1-2-16,-1-6-8 16,1-3-3-16,-1-7-7 15,1 4-4-15,0-1-10 16,-4-5-3-16,0-7-38 16,0-3-16-1,0-3 47-15</inkml:trace>
  <inkml:trace contextRef="#ctx0" brushRef="#br1" timeOffset="-46713.23">8170 13425 264 0,'-3'-9'101'0,"-4"3"-78"0,3-4 13 0,4 10 0 15,0 0-21-15,-3-3-6 16,-1 6-24-16,-3-3-8 15,0 10 12-15,-4-4-21 0,-3 13-6 0,-3 0 9 16,-4-4 4-16,-1 4 21 16,1 0 12-16,0 0 23 15,0 3 11-15,-4-3-7 16,1-1-3-16,-1 11-12 16,0-4-5-16,4 0-8 15,-4-3-5-15,1 3-8 16,6-6-1-16,4-4-46 0,3-2-19 15,4-7 37-15,4-6 19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09-19T10:44:09.7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1517 547 0,'0'0'0,"0"-18"31,18 18-15,-36 0 62,0-17-47,1 17-15,-1 0-1,0 0-15,1 17 31,-19 1-15,19-1 0,-18 1-1,17 0 1,18-1 0,-18 1-1,36 0 1,0-1-1,17 1 1,0 0 0,0-1-1,-17-17 1,17 18 0,-17-1-16,0-17 15,-18 18 1,17 0-1,-17-1 1,0 19 0,-17-19-1,17 1-15,-18 0 16,0-18 0,1 17-1,-1 1 1,-17-18-1,17 0-15,-17 0 16,17 0 0,-17-18-16,17 18 31,1-17-15,34-19-1</inkml:trace>
  <inkml:trace contextRef="#ctx0" brushRef="#br0" timeOffset="1009.81">1799 864 0,'18'0'79,"-1"0"-64,1 0-15,17 0 16,18 0-1,-35 0-15,35 0 16,-18 0 0,18 0-16,18 0 15,17 0 17,-71 0-32,19 0 15,17 18 16,-53-36 1,-18 18-17,0 0 1,1-17 0,-1-1-1,0 0 1,-17-17-1,17 35 1,1-18 0,34 36 46,1-18-46,0 0-16,-18 18 15,53-18 1,-18 0 0,0 17-1,-17-17-15,0 0 16,-36 18 15,0 0-15,1-18-16,-19 17 15,19 1 1,-1 0-16,-17-18 16,35 17-1,-18-17 1,0 18 0,18-36 15</inkml:trace>
  <inkml:trace contextRef="#ctx0" brushRef="#br0" timeOffset="1899.66">2893 794 0,'17'0'16,"-17"-18"31,0 0-32,0 1 1,-17 17 0,-1-18-1,1 1 1,-19-1-1,1 36 1,17-18-16,-17 17 16,17 1-1,1-18 1,-1 35 0,-17-17-1,17 35 1,18-18-1,0-17 1,18-1 0,17-17-1,0-17 1,36-1 0,-53 18-16,17-35 15,-17 17-15,17-17 16,0-1-1,-35 19 1,0-1 0,-18 36 46,18-1-46,0 1-1,0 17 1,0 1 0,0-1-1,18-17 1,-18-1-16,18 1 31,-1-36 0</inkml:trace>
  <inkml:trace contextRef="#ctx0" brushRef="#br0" timeOffset="2541.71">3369 617 0,'0'-17'16,"0"-1"-1,0 0 1,-18 18 15,1-17-15,17 34-16,-36-17 31,19 0-31,-18 36 16,17-36-16,0 0 15,1 17 1,-1 1-1,36 17 1,-1-17 0,1-18-16,0 18 15,-1-18-15,18 17 16,-17 1-16,35 17 31,-35 0-15,-1-17-1,-17 0-15,0-1 16,-17 19 0,-1-36-1,18 17 1,-35 1 0,17-18-1,0 0-15,1 0 16,-1 0-16,1-18 15,-1 1-15,18-1 16</inkml:trace>
  <inkml:trace contextRef="#ctx0" brushRef="#br0" timeOffset="3283.14">3581 494 0,'0'18'63,"0"-1"-48,0 36 1,0-18 0,0 18-1,17 18 1,-17-18-1,-17-18 1,17 0 0,0-52 31,0-1-32,17 18-15,19-71 31,17 54-15,-1-18 0,-16 35-1,-19 17 1,1 1 0,0 17-1,-18-17 1,-18-1-1,0 19 1,1-36 0,-1 17-16,-52-17 47,52 0-47,-17 0 15,17-17-15,0 17 16,18-36-1</inkml:trace>
  <inkml:trace contextRef="#ctx0" brushRef="#br0" timeOffset="3865.62">3951 423 0,'0'0'0,"0"18"16,18 0 15,-36-1-15,18 19-1,0 16 1,0-16 0,0-19-16,18 54 15,-18-36 1,0 0-16,17 18 15,1 0 1,-18 0 0,0 0 15,18 0-15,-1-35-1,-17 17 1,0-17-1,0-1 1,-17-34 62</inkml:trace>
  <inkml:trace contextRef="#ctx0" brushRef="#br0" timeOffset="4498.71">4322 441 0,'-18'-18'16,"18"1"0,0-1-1,18 18 1,-18-18 0,17 18-1,-17-17 1,35 17-1,-17 17 1,0 1 0,-18 0-16,17 35 15,-17-36-15,18 1 16,-18 35-16,18 0 16,-18-36-16,35 89 31,-35-71-16,18-17-15,-1 17 16,-17-17 0,18-18 15,-36 0 0,1-35-15</inkml:trace>
  <inkml:trace contextRef="#ctx0" brushRef="#br0" timeOffset="4882.62">4427 635 0,'0'18'31,"-17"-18"-31,-1 17 15,0 19 1,1-19 0,-1 18-1,1-17 1,-1 17 0,18-17-16,-18 0 15,1-1 1,17 1-1,-18-18 17,18-18 15,35 1-32</inkml:trace>
  <inkml:trace contextRef="#ctx0" brushRef="#br0" timeOffset="5880.53">5274 635 0,'0'18'47,"-18"-18"-31,18 17-1,-17-17 1,-1 0 15,18-17-15,18 17-1,-18-18 1,17 18 0</inkml:trace>
  <inkml:trace contextRef="#ctx0" brushRef="#br0" timeOffset="6284.68">5274 847 0,'-18'0'16,"18"17"-16,-17-17 16,17 18-1,-18-36 32,36 18-47,-18-17 16,17 17-1,-17-18 1,0 0 15,18 36-15,-18 0 0,-18-1-1,18 1 16,0-36-15</inkml:trace>
  <inkml:trace contextRef="#ctx0" brushRef="#br0" timeOffset="8682.44">6121 388 0,'-18'0'94,"0"0"-63,1 0-15,-1 18 15,0-1-15,1 19-1,17 17 1,35-18 0,-35-18-16,0 1 15,18 17-15,-1 1 16,-17-1 0,-17 18-1,-19-18 1,1-17-1,18-1 1,-1-17 0,0 18 15,18-36-15,18 18-1,0 18 1,-1 0-1,1-1 1,-1 19 0,-17-1-1,-17 18 1,17 0 0,17-36-16,-17 19 15,0-19 1,18-17-16,-18 18 15,35-36 1,-17 18 0</inkml:trace>
  <inkml:trace contextRef="#ctx0" brushRef="#br0" timeOffset="9433.42">6491 794 0,'0'0'0,"0"-18"0,-18 0 16,18 1-1,0-1 1,-17-17 0,-1 17 15,1 1-15,-1-1-1,0 18 1,1 0-16,-19 18 15,36-1 1,-35 1 0,0 17-1,17 0 1,18 18 0,0-17-1,0-19-15,35 1 16,-35 0-16,18-18 15,17-18 1,18 0 0,-17-17 15,-36 17-31,35-17 16,-35 17-16,17-17 15,-17 0 1,0 17-1,0 36 32,0 0-31,0-1-16,0 1 16,18 35-1,-18-36 1,18-17-16,17 0 31,-17-17-15</inkml:trace>
  <inkml:trace contextRef="#ctx0" brushRef="#br0" timeOffset="9965.73">6597 388 0,'0'0'0,"0"18"31,0-1-31,-18 1 15,18 0 1,-35 17 0,35-17-1,0-1 17,0-34-17,18 17 1,-1-18-1,1-17 1,0 17 0,-1 0-16,1 1 15,-18-1-15,18 18 16,-1 0 0,1 18-1,-1-1 1,-34 19-1,17-19-15,0 19 16,0-19 0,17 18-16,-17-17 31,18-18-31</inkml:trace>
  <inkml:trace contextRef="#ctx0" brushRef="#br0" timeOffset="10617.03">6932 423 0,'0'18'32,"0"0"-32,-18-1 15,18 1 1,0 35 0,0 0-1,0-36-15,-17 19 16,-1 87 15,1-88-15,17-17-1,0-36 17,17 18-32,1-35 15,35-18 1,-18 36-1,36-1 1,-1 0 0,-17 36 15,-18-18-15,-17 35-1,0-35-15,-36 18 16,18-1-16,-18 1 0,1 0 15,-36-1 1,0 1 0,-18 0-1,54-18-15,-1-18 16,0 18-16,18-18 16,18-70-1</inkml:trace>
  <inkml:trace contextRef="#ctx0" brushRef="#br0" timeOffset="11139.58">7355 423 0,'0'18'16,"0"0"-1,-17-18-15,17 35 16,-18 0 0,0-17-1,18-1 1,-17-17-1,34 0 1,1-17 0,0-18 15,-1 17-15,19-35-1,-19 35 1,1 18-16,0 0 15,-1 0 1,1 18-16,-18 0 16,-18 17-1,18 0 1,0 0 0,0-17 15</inkml:trace>
  <inkml:trace contextRef="#ctx0" brushRef="#br0" timeOffset="11581.34">7867 600 0,'-18'17'31,"18"1"0,0 0-15,0 17-1</inkml:trace>
  <inkml:trace contextRef="#ctx0" brushRef="#br0" timeOffset="11748.48">7885 811 0,'-18'18'31,"36"-18"1,-18 18-17,17-18 1</inkml:trace>
  <inkml:trace contextRef="#ctx0" brushRef="#br0" timeOffset="12331.99">8202 617 0,'0'18'31,"0"0"1,0-1-17,0 19 1,0-1-1,-18-18 1,18 1 0,0-36 15,0 1-15,18 17-16,-18-35 15,35-1 1,-17 19-1,17-19 1,-17 36 0,0 18-1,-1-18 1,1 18 0,-1-1-16,-17 1 15,18-18 1,17 35-1,-17 0 1,17-17 0,-17-18-1</inkml:trace>
  <inkml:trace contextRef="#ctx0" brushRef="#br0" timeOffset="12764.91">8661 547 0,'0'17'0,"0"1"15,0 0 1,17-1-1,1 1 1,53 17 0,-1-17-1,1 0 1,-36-18 0,-53 17-1,-17-17 1,0 18-1,-18 17 1,0 0 0,18 1 15,-18-1-15,35-17-1,0-1 1</inkml:trace>
  <inkml:trace contextRef="#ctx0" brushRef="#br0" timeOffset="13035.13">8943 847 0,'-18'0'16,"18"17"-1,-17-17-15,-19 36 32,19-19-17,-36 18 1,35-17-1</inkml:trace>
  <inkml:trace contextRef="#ctx0" brushRef="#br0" timeOffset="13381.2">9278 670 0,'18'18'15,"-36"-18"1,0 18 0,1-1-1,-1-17 1,1 0-1,-1-17 1,0 17 0,36-18-1,-18 0 1,18 18 0,17 18-1,0-18 1</inkml:trace>
  <inkml:trace contextRef="#ctx0" brushRef="#br0" timeOffset="14097.72">9507 564 0,'0'0'0,"0"-17"15,0-1-15,0 1 16,0-1-16,0 0 16,36 1-1,-1-1 1,-17 0-1,34 18 1,-34 18 0,17 0 15,-35 17-15,-35 35-1,17-34 1,1 34-1,34-34 1,19-1 0,-1-18-1,0-17 1,-17 0 0,-18-17-1,-18 17 1,-17 0-1,17 17 1,-17 1 0,17 17 15,1 1-15,-1 17-1,18-18 1,0-18-16,0 19 15,-17-19-15,17 1 16,-18 0 0,0-1-1,1-34 17</inkml:trace>
  <inkml:trace contextRef="#ctx0" brushRef="#br0" timeOffset="18352.62">706 1094 0,'17'0'0,"-17"-18"16,18 18-1,-18 0 1,0 18-16,17-36 0,1 18 16,0 0-1,-1 0 1,19 0-1,-1 18 1,18-18 0,0 0-1,-36 0 1,19 0 0,-1 0-1,0 0 1,18 0-1,0 0 1,-18-18 0,18 18 15,0 0-15,0 0-1,0 0 1,-18 0-1,18 0 1,0 0 0,-35 0-16,17 0 15,18-18 17,-35 18-32,35 0 15,-36 0-15,1 0 16,52 0-1,-52 0 1,17 0 0,18 0-1,-18 18 17,-17-18-17,17 0 1,-17 0-1,17 0 1,1 0 0,-19 0-1,18 0 1,1 0 0,-19 0-1,19 0 1,-19 18-1,36-18 1,-17 0 0,-1 0 15,0 0-15,0 0-1,18 0 1,-17 0-1,16 0 1,1 0 0,-17 0-1,34 0 1,-34 0 0,-19 0-16,36 0 15,-35 0-15,17 0 16,18 0-1,0 0 1,17 0 0,-17 0 15,35 0-15,-35 0-1,-17 0 1,34 0-1,1 0 1,-18 0 0,17 0-1,-17 0 1,18 0 0,-18 0-1,-18 0 1,35 0-1,-52 0-15,35 0 16,-35 0 0,-1 0-16,54 0 31,-18 0-15,17 17-1,-34-17 1,-19 0-16,36 0 15,-35 0-15,52 0 16,-34 0 0,52 0-1,-35 0 1,-18 18 0,-17-18-16,52 0 15,-35 0-15,1 0 16,17 0-1,17 18 1,-17-18 0,35 0-1,-17 0 17,-1 17-17,19-17 1,-19 0-1,18 0 1,-35 18 0,-35-18-16,53 0 15,-54 0-15,54 0 16,-18 17 0,35-17-1,-18 0 1,1 0-1,-53 0-15,87 0 16,-69 0 0,17 0-16,17 0 31,36 0-15,-35 0-1,34 0 1,-34 0-1,0 0 1,17 0 0,-18 18-1,18-18 1,-17 0 0,-36 0-16,53 0 15,-70 0-15,53-18 16,17 18-1,-18 0 1,36 0 0,-70 0-1,16 0 1,-16 0-16,-19 0 0,54-17 16,70 17-1,-35 0 1,35 0-1,-18-18 1,19 18 0,16 0-1,-34-17 1,35 17 0,-36 0-1,0-18 1,19 18-1,-107 0-15,71 0 16,-71 0 0,18 0-16,70 0 31,-34 0-15,-1-18-1,-35 18 1,-36 0-16,54 0 15,-54 0-15,36 0 16,18 0 0,0 0-1,-1 0 1,-35 0 0,-17 0-16,53 18 15,-54-18-15,18 0 16,18 0-1,-35 0 1,17 0 0,1 0 15,-19 0-15,-52 0 109</inkml:trace>
  <inkml:trace contextRef="#ctx0" brushRef="#br1" timeOffset="110957.25">1411 3475 0,'18'0'31,"-18"-18"-15,-18 18 31,18-17-32,-18 17 1,1 0 0,17 17-16,-18-17 0,1 0 15,-1 0-15,0 18 16,1-18-16,-1 0 15,18 17-15,-18-17 0,1 18 32,17 0-17,17-18-15,-17 17 16,18-17 0,0 18-16,-1 0 15,1-18-15,0 0 0,-1 0 16,1 17-16,-1-17 0,-17 18 15,18-18-15,0 0 0,-1 18 16,1 17 0,0-35-16,-18 18 0,0-1 0,0 1 15,-18-1 1,18 1-16,-18 0 0,1-1 16,-1-17-16,0 18 15,1-18-15,-1 18 16,1-18-16,-1 0 0,0 0 15,1 0-15,-1 0 0,0 0 16,1-18-16,-1 18 16,18-18-1,-18 18-15,36 0 0,0-35 16</inkml:trace>
  <inkml:trace contextRef="#ctx0" brushRef="#br1" timeOffset="111841.4">1640 3704 0,'18'0'32,"0"0"-17,-1 0 1,1 0-16,0 0 15,-1 0-15,1 0 0,0 18 0,17-18 16,-18 0-16,1 0 0,17 0 16,-17 0-16,0 0 0,17 0 15,-17 0-15,17 0 0,18 0 16,-36 0-16,1 0 16,17 0-16,-17 0 0,17 0 15,-17-18-15,-1 18 0,19 0 0,-19 0 16,1 0-16,0 0 0,-1 0 15,1 0 1,0 0-16,-36 0 31,18-17-31,-18 17 16,1-18 0,-1 18-1,0 0-15,18-18 16,-17 18-16,-1 0 0,18-17 15,-18 17-15,18-18 16,-17 18-16,17-18 16,-18 18 15,36 0-15,-18 18-1,17-18-15,1 0 16,-18 18-16,18-18 15,-1 0-15,1 17 0,0-17 16,-1 0-16,-17 18 16,18-18-16,0 0 0,-1 0 15,-17 18-15,18-18 16,-18 17-16,-18-17 0,18 18 16,-17-18-16,-1 0 15,0 17-15,18 1 0,-17-18 16,-1 18-16,0-18 0,1 17 0,-1-17 15,0 18-15,1 0 16,-1-18-16,1 0 16,17 17-16,0-34 31,35-1-15</inkml:trace>
  <inkml:trace contextRef="#ctx0" brushRef="#br1" timeOffset="112399.89">2663 3775 0,'18'0'47,"-18"-18"-31,18 18-1,-18-18-15,17 1 16,-17-1-16,18 18 0,-18-17 15,0-1-15,18 0 0,-18-17 16,17 17-16,1 1 0,-18-1 16,18 0-16,-18 1 0,17-19 15,1 19-15,-18-1 0,18 1 16,-1-1-16,1 0 0,-18 1 16,17 17-16,1 0 31,-18 17-31,0 1 15,18 17 1,-18-17-16,0-1 16,0 1-16,0 0 0,0-1 0,0 19 15,0-19-15,0 1 16,0 0-16,0-1 0,0 1 16,0 0-16,17-1 0,-17 1 0,0-1 15,18 1-15</inkml:trace>
  <inkml:trace contextRef="#ctx0" brushRef="#br1" timeOffset="112644.34">2734 3669 0,'18'-18'0,"-1"18"0,1 0 16,0-17 0,-1 17-16,1 0 15,0-18-15,-1 18 16,1 0-16,-1 0 0,36-18 15</inkml:trace>
  <inkml:trace contextRef="#ctx0" brushRef="#br1" timeOffset="113464.99">3193 3369 0,'17'0'63,"-17"18"-63,0-1 15,0 1-15,0 0 16,0-1-16,0 1 0,0-1 0,0 1 16,0 0-16,0-1 0,-17 19 15,17-19-15,0 1 0,0 0 16,0-1-16,0 1 0,0 0 0,0-1 16,0 1-16,0-1 15,0-34 16,17-1-15,1 1 0,-18-1-16,18 0 0,-18 1 0,17-1 15,1 0-15,17 18 0,-17-17 16,-1 17-16,1-18 0,0 0 0,-1 18 16,1 0-16,0 0 0,-1 0 15,1 0-15,-1 0 16,1 18-16,-18 0 0,18-18 15,-18 17-15,0 1 16,0 0-16,0-1 0,0 1 16,-18-18-16,18 18 0,-18-1 15,1 1-15,-1-18 0,1 17 16,-1-17-16,0 18 0,1-18 0,-1 18 16,0-18-16,1 0 0,-1 17 15,-17-17-15,17 0 0,1 0 16,-1 0-16,0-17 0,1 17 15,17-18-15,0 0 32,0 1-17,0-1 142</inkml:trace>
  <inkml:trace contextRef="#ctx0" brushRef="#br1" timeOffset="115425.87">1199 4568 0,'18'0'63,"-18"-17"-32,18 17-31,-18-18 16,0 1-16,17-1 0,-17 0 15,0 1-15,18-1 0,0 0 16,-18-17-16,17 17 0,1-17 0,17 0 16,-17 0-16,-1 17 0,19-17 15,-19 17-15,1-17 0,0 17 16,-1 1-16,1 17 15,0 0 1,-18 17-16,0 1 16,0-1-16,0 1 0,0 0 15,0-1-15,17 1 0,-17 0 16,0 17-16,18-17 16,-18 17-16,0-18 0,0 1 0,0 0 15,0-1-15,18 1 0,-18 0 16,0-1-16,0 1 0,0 0 15,0-1-15,-18-17 32</inkml:trace>
  <inkml:trace contextRef="#ctx0" brushRef="#br1" timeOffset="115673.19">1288 4463 0,'17'0'0,"1"0"15,0 0-15,-1-18 0,1 18 16,-1 0-16,1 0 0,0 0 15,17 0-15,-17-18 0,-1 18 16,1 0-16,0 0 16,52 0-16</inkml:trace>
  <inkml:trace contextRef="#ctx0" brushRef="#br1" timeOffset="116648.75">1764 4463 0,'18'0'15,"-1"0"1,1 0-16,-1 0 15,1 0 1,0 0-16,-1 0 0,1 0 16,0 0-16,-1 0 0,19 0 15,-19 0-15,18 0 0,1 0 0,-1 0 16,-17 0-16,17 0 0,0-18 16,0 18-16,1 0 0,-1 0 15,-17 0-15,-1 0 0,1 0 16,17 0-16,-17 0 15,0 0-15,-1 0 16,-34 0 0,17-18-16,-18 18 15,18-17-15,-18 17 16,1 0-16,-1-18 16,0 18-16,18-18 15,-17 18-15,17-17 16,-18 17-1,36 0 32,-18 17-47,17-17 16,1 0 0,-18 18-16,18-18 0,-1 0 15,1 0-15,0 18 0,-1-18 0,1 0 16,-1 0-16,1 0 0,0 0 15,-1 0-15,1 0 0,0 0 16,-1 0-16,1 0 0,0 0 16,-36 0-1,18 17-15,-18-17 16,1 18-16,-1-18 16,0 18-16,1-18 15,17 17-15,-18-17 0,0 18 16,1-18-16,-1 18 0,1-1 15,-1-17-15,18 18 0,-18-18 16,1 0-16,17 17 0,-18-17 16,0 18-1,18-36 17,18 18 93,-18-17-94</inkml:trace>
  <inkml:trace contextRef="#ctx0" brushRef="#br1" timeOffset="117776.65">2981 4463 0,'0'-18'47,"18"18"-47,-18-18 32,17 18-32,-17-17 0,0-1 15,0 0 1,-17 18-16,17-17 15,-18 17-15,18-18 16,-18 18-16,1-17 16,-1 17-1,18 17-15,-18-17 16,1 0 0,-1 18-16,1-18 15,17 17-15,-18-17 0,18 18 0,-18-18 16,18 18-16,-17-18 0,17 17 15,0 1-15,-18-18 16,18 18-16,0-1 0,0 1 16,0 0-16,18-1 15,-18 1 1,17-18-16,1 0 16,0 0-1,-18-18-15,17 18 0,1 0 16,-18-17-16,17 17 15,1-18-15,0 0 0,-1 1 16,1-1-16,0 0 16,-18 1-16,17 17 0,-17-18 15,18 0-15,-18 1 16,0-1 0,0 36 30,-18-18-30,18 17-16,0 1 16,0 0-1,-17-1-15,34 1 16,-17 0-16,18-18 16,-18 17-16,18-17 15,-1 0 1,1 0-16,-1 0 0,36-17 31</inkml:trace>
  <inkml:trace contextRef="#ctx0" brushRef="#br1" timeOffset="118421.64">3351 4110 0,'-17'0'16,"17"18"15,0-1-15,0 1-1,0-1-15,0 1 16,0 0-16,0-1 0,0 1 16,0 0-16,0 17 0,0-17 0,-18-1 15,18 1-15,0-1 0,0 1 16,-18 0-16,18-1 0,0 1 16,-17 0-16,34-18 46,-17-18-46,18 18 0,-18-18 16,18 18-16,-18-17 16,17-1-16,-17 0 0,18 18 0,-18-17 15,18-1-15,-1 18 0,1-17 16,0 17-16,-1-18 0,1 18 16,-1 0-16,1 0 0,0 0 15,-18 18-15,17-18 16,-17 17-16,18 1 0,-18-1 15,0 1-15,-18-18 16,18 18-16,-17-1 0,-1 1 16,0 0-1,1-18-15,-1 17 0,1-17 16,-1 0-16,0 0 16,1 18-16,-1-18 0,0 0 15,1 0-15,-1-18 0,0 18 16,18-17-1,-17-1-15,34 0 16,19-35 0</inkml:trace>
  <inkml:trace contextRef="#ctx0" brushRef="#br1" timeOffset="119317.25">3739 4057 0,'0'-18'0,"0"36"47,18-18-47,-18 18 16,0-1-1,0 1-15,-18-18 0,18 18 16,0-1-16,0 18 0,0-17 0,0 0 16,0 17-16,0-17 0,0 17 15,0-17-15,0 17 0,0 0 16,0-17-16,0 17 0,0-17 0,0 17 15,0-17-15,0-1 0,18 18 16,-18-17-16,0 0 0,0-1 16,18 1-16,-18 0 0,0-1 0,0 1 15,0 0 1,0-1-16,0-34 469,-18 34-454</inkml:trace>
  <inkml:trace contextRef="#ctx0" brushRef="#br1" timeOffset="151202.11">3969 4128 0,'-18'-18'47,"18"0"16,18 18-48,-18-17 1,17-1-1,1 18 1,0 0 15,-1 18-15,1-18 0,-18 17-16,18 1 15,-1 0 1,-17-1-16,18 1 0,0-1 15,-18 1-15,0 0 16,17-1-16,1 1 16,-18 0-16,0-1 0,17 1 0,1 0 15,0-1 1,-18 1-16,17-18 0,1 17 16,0-17-16,-18 18 15,17-18-15,1 0 16,-18 18-16,18-18 15</inkml:trace>
  <inkml:trace contextRef="#ctx0" brushRef="#br1" timeOffset="151803.63">4128 4357 0,'0'17'110,"-18"-17"-95,18 18-15,-18 0 16,18-1-16,-17 1 16,17 0-1,0-1-15,-36-17 250</inkml:trace>
  <inkml:trace contextRef="#ctx0" brushRef="#br1" timeOffset="177766.68">6579 3651 0,'0'-17'32,"18"17"-17,-36-18 48,1 18-32,-1 0-15,0 0-1,1 0 1,-1 18-16,0-1 16,1-17-16,-1 18 15,1-18-15,17 18 0,-18-1 16,36 1-1,-1-1 1,1-17-16,-1 0 0,1 18 16,0-18-16,-1 0 0,1 18 15,0-18-15,-1 17 0,1-17 16,0 0-16,-1 18 0,1 0 16,0-18-16,-18 17 0,17-17 15,-17 18-15,0 0 0,0-1 16,0 1-16,-17-1 15,17 1-15,-18-18 16,0 18-16,1-18 16,-1 17-16,0-17 15,1 0-15,-1 0 0,0 0 16,1 0-16,-1 0 16,18-17-16,-18 17 15,18-18 1,18 18-16,35-35 15</inkml:trace>
  <inkml:trace contextRef="#ctx0" brushRef="#br1" timeOffset="178413.64">6897 3933 0,'0'0'0,"17"0"15,1 0-15,0 0 16,-1 0-16,1 0 16,0 0-16,17 0 0,-17 0 15,-1 0-15,1 0 0,17 0 16,-17 0-16,17 0 0,-17 0 15,-1 0-15,19-17 0,-1 17 16,0 0-16,-17 0 0,17 0 16,-17 0-16,17 0 0,-17 0 0,-1 0 15,1-18-15,0 18 0,-1 0 16,1 0-16,-1 0 0,-34-17 47,-1 17-47,1 0 15,-1 0-15,0-18 16,1 18-16,-1 0 0,0 0 0,1-18 16,-1 18-1,0 0-15,1 0 16,34 0 31,1 0-32,0 0-15,-18 18 0,17-18 16,1 0-16,0 18 16,-1-18-16,1 0 15,-18 17-15,18-17 16,-36 0-16,18 18 16,-18-1-16,1 1 15,-1-18-15,0 18 16,1-18-16,-1 17 0,0-17 15,18 18-15,-17-18 0,-1 0 16</inkml:trace>
  <inkml:trace contextRef="#ctx0" brushRef="#br1" timeOffset="179090.81">7849 3881 0,'18'-18'0,"-36"18"16,18-18-16,18 18 0,-18-17 15,0-1 1,0 0-1,-18 18-15,18-17 16,-17 17-16,17-18 0,-18 18 16,0 0-1,1 0-15,-1 0 16,0 0-16,1 18 16,-1-18-16,1 0 0,-1 17 15,0-17-15,18 18 0,-17 0 16,-1-18-16,18 17 0,-18 1 15,18 0-15,0-1 16,-17 1-16,17-1 0,0 1 16,17-18-16,-17 18 15,18-18-15,0 0 0,-1-18 0,1 18 16,0 0-16,17-18 16,-18 18-16,1 0 0,17-17 0,-17-1 15,0 1-15,-1-1 16,1 18-16,-18-18 0,18 1 15,-1-1-15,-17 0 0,0 1 16,18 17 0,-18-18-16,-18 18 31,18 18-31,-17-18 16,17 17-16,-18 1 31,18 0-31,0-1 0,0 1 15,0 0 1,0-1-16,18 1 16,-1-1-1,1-17-15,0 0 16,52-17 0</inkml:trace>
  <inkml:trace contextRef="#ctx0" brushRef="#br1" timeOffset="179570.84">8378 3598 0,'0'0'0,"0"-17"16,0-1-1,-17 18 1,17-18 0,-18 18-16,18 18 15,-17-18-15,-1 0 0,0 18 16,1-18-16,-1 0 0,0 17 0,1 1 31,-1 0-31,18-1 16,18-17-16,-18 18 0,17 0 15,-17-1-15,18-17 0,0 18 16,-1-1-16,1-17 16,0 18-16,-1 0 0,1-18 15,-1 17-15,1 1 0,0 0 16,-18-1-16,17-17 16,-17 18-16,0 0 0,-17-1 15,17 1 1,-18-18-16,18 17 0,-18-17 15,1 0-15,17 18 0,-18-18 16,1 0-16,-1 0 0,0 0 16,1 0-16,-1 0 15,18-18 1</inkml:trace>
  <inkml:trace contextRef="#ctx0" brushRef="#br1" timeOffset="180782.04">8661 3634 0,'0'17'31,"0"1"-16,0 0 1,0-1-16,0 1 16,0-1-16,0 1 15,0 0-15,0-1 0,0 1 16,0 0-16,0-1 0,0 1 16,17-18-16,-17 18 0,0-1 15,0 1 1,-17-18-16,17-18 31,0 1-15,0-1-1,17 0-15,-17 1 0,0-1 16,18 0-16,-18 1 0,0-1 16,18 0-16,-1 1 0,1-1 15,-18-17-15,18 17 0,34-17 16,-34 17-1,0 1-15,-1-1 0,1 18 16,0-18-16,-1 18 16,1 0-16,0 0 15,-18 18-15,17-18 0,-17 18 16,18-18-16,-18 17 16,0 1-16,-18-18 15,18 18-15,0-1 0,-17-17 16,-1 18-16,0-18 0,1 18 15,-1-18-15,0 17 0,1-17 16,-1 0-16,18 18 0,-18-18 16,1 0-16,17 17 47,17-17-47,1 0 15,0 0-15,-1 0 0,1 0 16,0 18-16,-1-18 15,1 0-15,-18 18 0,18-18 16,-1 0-16,-17 17 0,18-17 16,-18 18-16,17-18 0,-17 18 15,18-1-15,-36-17 16,18 18-16,0 0 16,-17-18-16,-1 17 15,1-17-15,-1 18 0,0-18 16,1 17-16,-1-17 0,0 0 15,18 18-15,-17-18 16,-1 0-16,0 0 16,1 0-16,17 18 15,-18-18 1,1-18 312</inkml:trace>
  <inkml:trace contextRef="#ctx0" brushRef="#br1" timeOffset="183574.26">6544 4410 0,'-18'0'16,"36"0"234,-18 17-235,0 1 1,0 0-16,0-1 16,0 1-16,0 0 15,0-1-15,0 1 0,-18-1 16,18 1-16,0 0 0,0-1 16,0 1-16,0 0 15,-17-18-15,17 17 0,0 1 31,0-36 16,0 1-31,0-1-16,0 0 16,0 1-16,17-1 0,-17 0 15,18 1-15,-18-1 0,0 1 16,0-1-16,18 0 0,-18 1 0,17-1 15,-17 0 1,18 18-16,0 0 0,-1-17 16,1 17-16,0 0 15,-1 17-15,1-17 16,-1 0-16,1 0 16,-18 18-16,0 0 15,0-1-15,-18-17 16,18 18-16,-17-18 0,-1 18 15,1-1-15,-1 1 16,0-18-16,1 17 0,-1-17 16,18 18-16,-18-18 15,36 0 17,0 0-17,-1 0-15,1 0 0,0 0 16,-1 0-16,1 0 15,-1 18-15,1-18 0,0 0 0,-1 17 16,1-17-16,-18 18 16,18 0-16,-18-1 0,0 1 15,0 0-15,0-1 16,-18 1-16,0-1 16,1-17-16,17 18 0,-18-18 0,0 0 15,1 18-15,-1-18 16,1 0-16,-1 0 0,0 0 15,1-18-15,-1 18 0,0 0 16,1-18-16,-1 1 16,18-1-1,35-17 1</inkml:trace>
  <inkml:trace contextRef="#ctx0" brushRef="#br1" timeOffset="184371.11">7020 4710 0,'18'17'16,"0"-17"-1,-1 0-15,1 0 16,-1 0-16,1 0 16,0 0-16,-1 0 0,1 0 15,0 0-15,17 0 16,-17-17-16,-1 17 0,18 0 16,1 0-16,-19 0 0,19 0 0,-19 0 15,19 0-15,-1 0 0,-17 0 16,-1 0-16,1 0 0,-1 0 0,1 0 15,0 0-15,-1 0 0,-17 17 16,0-34 15,-17 17-15,17-18-16,-18 18 16,18-18-16,-18 18 0,1 0 15,17-17-15,-18 17 16,1-18-1,-1 18 1,36 0 15,-1 18-15,1-18-16,-1 0 16,1 0-16,0 0 15,-1 17-15,1-17 16,0 0-16,-1 0 0,1 0 15,0 0-15,-1 0 0,1 18 16,-36-18 15,18 18-15,-17-18-16,-1 17 0,0-17 16,1 18-16,-1-18 15,0 17-15,18 1 0,-17-18 16,-1 0-16,18 18 0,-18-18 0,1 17 15,-1 1 17,18-36 30,0 1-62,35-1 16</inkml:trace>
  <inkml:trace contextRef="#ctx0" brushRef="#br1" timeOffset="185054.42">8079 4445 0,'0'-18'0,"-18"18"16,18 18 30,0 0-46,0-1 16,0 1-16,0 0 0,0-1 16,0 1-16,0-1 15,0 1-15,0 0 0,0-1 0,0 1 16,0 0-16,0-1 0,0 1 16,0 0-16,0-1 0,0 1 15,18-18 32,-18-18-47,17 18 0,-17-17 16,18-1-16,0 18 0,-1-18 15,1 1-15,17 17 0,-17-18 16,-1 18-16,-17-18 0,18 18 16,0 0-16,-1 18 0,1 0 15,0-18 1,-18 17-16,17 1 15,-17 0-15,0-1 16,0 1-16,0-1 16,-17-17-16,17 18 0,-18-18 0,0 18 15,1-18-15,-1 17 0,0-17 16,1 18-16,-1-18 0,-17 0 0,17 0 16,1 18-16,-1-18 0,0 0 15,1-18-15,-1 18 0,0 0 16,1 0-16,17-18 15,0 1-15,-18 17 16,18-18-16,0 0 0,18 1 16,-1-54-1</inkml:trace>
  <inkml:trace contextRef="#ctx0" brushRef="#br1" timeOffset="185998.87">8572 4480 0,'0'18'46,"0"0"-30,0-1-16,18-17 0,-18 18 16,0-1-16,0 1 0,0 0 0,18-1 15,-18 19-15,0-19 16,0 1-16,0 0 16,0-1-16,-18-17 0,18 18 15,0-1-15,0-34 47,0-1-31,-18 18-16,36-17 15,-18-1-15,0 0 0,0 1 0,0-1 16,18 0-16,-18-17 0,0 17 16,17 1-16,-17-1 0,0 1 15,18-1-15,0 0 0,-18 1 16,17-1-16,-17 0 0,18 18 15,-18-17-15,18 17 0,-1-18 0,1 18 16,0-18-16,-1 18 16,1 0-16,-1 0 0,1 0 15,0 0-15,-1 0 16,-17 18-16,18-18 16,0 18-16,-18-1 15,-18 1-15,18 0 16,-18-1-16,1 1 15,-1-18-15,18 18 0,-18-18 0,1 17 16,-1-17-16,18 18 0,-17-18 16,-1 0-16,18 17 15,0-34 17,18 17-17,-1 0-15,1-18 16,-1 18-16,1 0 0,0 0 15,-1 0-15,1 0 16,0 18-16,-1-18 16,1 0-16,-18 17 0,18-17 15,-1 18 1,1 0-16,-18-1 16,0 1-16,0 0 15,0-1-15,-18-17 16,18 18-16,-17 0 0,-1-1 15,0-17 1,1 18-16,-1-18 0,0 0 16,1 0-16,-1 17 0,0-17 15,1 0-15,-1 0 16,1 0-16,-1 0 16,18-17-1,-18 17-15,1 0 16</inkml:trace>
  <inkml:trace contextRef="#ctx0" brushRef="#br1" timeOffset="193765.84">9507 4374 0,'0'18'94,"0"0"-94,0-1 15,0 1-15,0 0 0,0-1 0,0 1 16,0 17-16,0-17 0,0 17 16,0 0-16,0-17 0,0 17 15,0 1-15,0-19 0,0 1 0,0 17 16,0-17-16,0-1 0,0 1 15,0 0-15,0 17 0,0-17 16,0-1-16,18 1 0,-18 0 16,0-1-1,0 1-15,0-1 16,0 1 0,18-18 15,-1-53-16</inkml:trace>
  <inkml:trace contextRef="#ctx0" brushRef="#br1" timeOffset="194346.28">9807 4445 0,'0'0'0,"0"-18"16,0 1-16,0-1 16,18 0-1,-1 1 1,-17-1 0,18 18-16,-18-17 15,18 17-15,-1 0 16,1 17-1,0-17 1,-18 18-16,17-1 16,-17 1-16,18 0 0,-18-1 15,0 1-15,18 0 0,-18-1 16,0 1-16,0 17 0,17-17 0,-17-1 16,0 19-16,18-19 0,-18 1 15,0 0-15,0-1 0,18 19 16,-18-19-16,17 1 0,-17-1 15,18 1-15,-1 0 16,1-1-16,0-17 16,-18 18-16,-36-36 62</inkml:trace>
  <inkml:trace contextRef="#ctx0" brushRef="#br1" timeOffset="194718.37">10001 4657 0,'0'-18'0,"-17"36"15,-1-18 1,18 17-1,-18-17-15,18 18 16,-17-18 0,17 18-16,0-1 0,-18-17 15,18 18-15,-18-1 16,18 1-16,-17-18 16,17 18-16,0-1 0,-18-17 15,18 18-15,-18 0 16,18-36 62,18 18-78,0-35 16</inkml:trace>
  <inkml:trace contextRef="#ctx0" brushRef="#br1" timeOffset="-199079.53">1235 5786 0,'17'0'47,"-34"-18"31,-1 18-47,0 0-31,1 18 16,-1-18-16,1 0 15,-1 17-15,0-17 16,1 0-16,17 18 15,-18-18-15,0 17 0,18 1 32,-17-18-32,17 18 15,17-18-15,-17 17 0,18-17 16,-18 18-16,18-18 0,-18 18 16,17-18-16,1 17 0,0-17 15,-1 18-15,1-18 0,-1 18 0,1-18 16,0 17-16,-1 1 15,-17-1-15,18 1 16,-18 0-16,0-1 16,-18 1-16,18 0 15,-17-1-15,-1-17 0,0 18 16,1-18-16,-1 18 0,1-18 0,-1 17 16,0-17-16,1 18 15,-1-18-15,0 0 0,1 0 0,-1 0 16,18-18-16,-18 18 15,18-17-15,0-1 16,36 0 0</inkml:trace>
  <inkml:trace contextRef="#ctx0" brushRef="#br1" timeOffset="-197931.02">1429 6068 0,'0'0'0,"17"0"63,1 0-47,0 0-16,-1 0 0,1 0 15,0 0-15,-1 0 0,19 0 16,-19 0-16,18 0 0,1 0 15,-19 17-15,19-17 0,-19 0 0,19 0 16,-1 0-16,0 0 0,0 0 16,-17 0-16,0 0 0,-1 0 0,19 0 15,-19 0-15,1 0 16,-1 0-16,-17-17 0,18 17 16,-36-18 15,1 18-31,-1 0 15,1 0 1,-1-18-16,0 18 0,1 0 16,-1 0-16,18-17 15,-18 17-15,1 0 32,34 0 14,1 0-30,0 0 0,-1 0-16,1 0 15,0 0-15,-1 17 0,1-17 16,-1 0-16,1 0 16,0 18-16,-1-18 0,1 0 15,-18 18-15,18-18 16,-18 17 31,-18-17-47,0 0 0,1 0 0,17 18 15,-18-18-15,0 0 16,1 0-16,-1 18 0,1-1 16,-1-17-16,18 18 15,-18-18-15,18 18 16,-17-18-16,34 0 15,-17 17-15,0-34 63,-17 17-47,17-18 93,-18 18-15,18-18-63</inkml:trace>
  <inkml:trace contextRef="#ctx0" brushRef="#br1" timeOffset="-196127.11">2311 6191 0,'0'0'0,"0"18"16,0 0 0,17-18-1,-17 17 1,0-34 31,0-1-16,0 0-31,18 1 0,-18-1 16,0 0-16,18 1 15,-18-19-15,17 1 16,-17 17-16,18-17 0,-18 18 0,18-19 15,-18 19-15,17-1 0,1-17 16,-18 17-16,17 0 0,1 1 16,-18-1-16,18 18 0,-18-17 15,17-1 1,-17 36 0,18-1-1,-18 1 1,0-1-16,0 1 0,18 0 0,-18-1 15,0 1-15,0 0 0,0-1 16,17 1-16,-17 17 0,0-17 0,0-1 16,18 1-16,-18 17 0,0-17 15,18 0-15,-18-1 16,0 1-16,17-18 0,-17 18 16,-17-36 15</inkml:trace>
  <inkml:trace contextRef="#ctx0" brushRef="#br1" timeOffset="-195883.75">2364 6103 0,'17'0'32,"1"-18"-17,0 18 1,-1 0-16,1 0 16,-1-17-16,1 17 0,0 0 0,52-18 31</inkml:trace>
  <inkml:trace contextRef="#ctx0" brushRef="#br1" timeOffset="-195343.82">2840 6121 0,'0'0'0,"0"17"15,18-17 48,-18-17-63,0-1 16,17 18-1,-17-18-15,0 1 0,0-1 0,0 0 16,0-17-16,18 18 15,-18-1-15,0 0 0,0 1 16,17-1-16,-17-17 0,0 17 0,0 0 16,18 1-16,-18-1 0,0 1 15,18 17-15,-18-18 16,0 0-16,17 18 16,-17 18-1,18-18 1,-18 18-16,18-18 0,-18 17 15,0 1-15,17-1 16,-17 1-16,0 0 0,0-1 16,18 1-16,-18 0 0,0-1 15,0 1-15,0 0 0,18-1 0,-18 1 16,0-1-16,0 1 0,0 0 16,0-1-16,0 1 15,17 0-15,-17-1 16,0 1-1</inkml:trace>
  <inkml:trace contextRef="#ctx0" brushRef="#br1" timeOffset="-194936.82">2787 6068 0,'18'0'31,"-1"0"-15,1 0-16,0-18 15,-1 18 1,1 0-16,-1 0 0,1 0 15,0 0-15,-1-18 16,1 18-16,0 0 16,-1 0-16,1 0 15,-18-17 1</inkml:trace>
  <inkml:trace contextRef="#ctx0" brushRef="#br1" timeOffset="-194020.47">3616 5803 0,'0'-17'0,"18"17"16,-1-18 15,-34 18-15,17-18-16,-18 18 15,0 0 1,1 0-16,17 18 0,-18-18 16,0 0-16,1 0 0,17 18 0,-18-18 15,0 0-15,1 0 0,-1 17 16,1-17-16,-1 18 16,18-1-16,-18-17 0,18 18 15,18-18 1,-18 18-16,18-18 0,-18 17 15,17-17-15,1 0 0,-18 18 16,17-18-16,1 0 0,0 18 0,-1-18 16,1 0-16,0 17 0,-1 1 15,1-18 1,-18 18-16,18-18 0,-1 17 16,-34-17-1,17 18-15,0-1 0,-18-17 16,18 18-16,-18-18 0,18 18 15,-17-18-15,-1 17 0,0-17 0,1 18 16,-1-18-16,0 18 16,1-18-16,-1 17 15,1-17-15,-1-17 16,0 17-16,18-18 16,-35 0-1</inkml:trace>
  <inkml:trace contextRef="#ctx0" brushRef="#br1" timeOffset="-192248.61">3845 5838 0,'-17'0'31,"17"18"-31,0 0 16,0-1-1,0 1-15,0 0 0,0-1 16,0 1-16,0 0 16,0-1-16,0 1 0,0-1 0,0 1 15,0 0-15,0-1 16,0 1-16,0 0 16,-18-1-16,18-34 46,0-1-30,0 0-16,0 1 16,0-1-16,18 0 0,-18-17 15,0 18-15,17-1 0,-17-17 16,0 17-16,18-17 0,0 17 0,-1 0 16,1 1-16,-1-1 0,1 1 15,0-1-15,-1 0 0,1 18 16,0 0-16,-1 0 15,1 0-15,0 0 16,-18 18-16,17-18 16,-17 18-16,18-18 15,-18 17-15,-18 1 0,18-1 16,-17-17-16,17 18 16,-18-18-16,0 18 0,1-1 0,-1-17 15,0 18-15,1-18 0,-1 18 16,0-18-16,1 17 15,34-17 1,1 0 0,0 0-16,-1 0 15,1 0-15,0 0 16,-1 0-16,1 0 0,0 0 0,-1 0 16,1 0-16,0 18 0,-1-18 15,1 0-15,-1 0 0,-17 18 16,18-18-16,0 17 0,-18 1 15,0-1 1,-18 1-16,0-18 0,18 18 16,-17-18-16,-1 17 0,1-17 15,-1 18-15,0-18 0,1 18 0,-1-18 16,0 0-16,1 0 16,-1 17-16,0-17 15,1 0-15,17-17 16,-18 17-1,0-18 17</inkml:trace>
  <inkml:trace contextRef="#ctx0" brushRef="#br1" timeOffset="-190827.69">917 6950 0,'0'17'0,"0"1"32,0 0-17,18-18 48,-18-18-48,17 0-15,-17 1 0,18-1 16,-18 0-16,18 1 16,-18-18-16,17 17 0,1 0 15,0-17-15,-18 17 0,17-17 16,1 17-16,-18-17 0,18 18 0,-1-19 16,1 19-16,0-1 15,-18 0-15,17 18 0,-17-17 0,18 17 31,-18 17-15,0 1-16,0 0 16,17-1-16,-17 1 0,0 17 15,18-17-15,-18-1 16,18 1-16,-18 0 0,0 17 0,17-17 16,-17-1-16,0 1 0,18 0 15,-18-1-15,0 1 0,18-1 16,-36 1-16,18 0 15,-18-18 1,1 0 0</inkml:trace>
  <inkml:trace contextRef="#ctx0" brushRef="#br1" timeOffset="-190595.97">1041 6862 0,'17'0'16,"1"0"0,0 0-1,-1 0-15,1-18 16,0 18-16,-1 0 0,1 0 15,-1-18-15,36 18 16</inkml:trace>
  <inkml:trace contextRef="#ctx0" brushRef="#br1" timeOffset="-189835.01">1640 6809 0,'0'17'16,"18"-17"0,0 0-1,-18-17-15,17 17 16,1 0-16,0 0 0,-1 0 15,1 0-15,0 0 0,17 0 16,-18 0-16,19 0 0,-19 0 0,19-18 16,-1 18-16,0 0 0,-17 0 15,17 0-15,0 0 0,-17 0 16,17-18-16,-17 18 0,0 0 16,-1 0-16,1 0 0,-1 0 15,1 0-15,-36 0 31,18-17-31,-17 17 16,-1 0 0,1-18-16,-1 18 15,0 0-15,18-18 16,-17 18 0,17-17-16,17 17 46,-17-18-46,18 36 16,0-18-16,-1 0 16,1 0-16,-1 0 15,1 0-15,0 0 16,-1 0-16,1 0 0,-18 17 16,18-17-16,-18 18 15,0 0 16,-18-18-31,0 17 16,1 1-16,-1-18 16,0 18-16,1-1 15,-1 1-15,1 0 16,-1-18-16,18 17 16,0-34 30,18 17-46,-1-18 32</inkml:trace>
  <inkml:trace contextRef="#ctx0" brushRef="#br1" timeOffset="-189119.12">2752 6703 0,'0'0'0,"0"-18"31,0 1-15,-18 17 0,18-18-16,0 0 15,-18 18-15,1 0 16,17-17-16,-18 17 16,0 0-16,1 0 15,-1 0-15,1 0 16,17 17-16,-18-17 15,0 0-15,18 18 0,-17-18 0,17 18 16,-18-1-16,0 1 16,18-1-16,0 1 15,-17-18-15,17 18 0,0-1 16,0 1-16,17-18 16,-17 18-1,18-18-15,0 0 16,-18-18-16,17 18 0,1 0 15,0-18-15,-1 18 0,1-17 16,-1-1-16,1 0 16,0 1-16,-1 17 0,1-18 15,-18 1-15,18-1 16,-18 0-16,17 18 0,-17-17 16,18 17-16,-36 17 46,18 1-30,0 0-16,-17-1 0,17 1 16,0-1-16,0 1 15,-18 0-15,18-1 0,18 1 16,-18 0 0,0-1-16,17-17 0,-17 18 15,18-18-15,-18 18 16,35-54-1</inkml:trace>
  <inkml:trace contextRef="#ctx0" brushRef="#br1" timeOffset="-188611.49">3052 6862 0,'17'0'31,"-17"-18"-15,0 0-16,18 18 16,-18-17-16,0-1 0,17 0 15,-17 1-15,0-1 0,0 0 16,0 1-16,18-1 0,-18-17 15,0 17-15,18 1 0,-18-19 0,0 19 16,17-1-16,-17 0 16,0 1-16,18-1 0,-18 0 0,18 1 15,-1-1 1,-17 36 0,18-18-16,-18 17 15,18 1-15,-18 0 16,0-1-16,0 19 0,0-19 15,0 1-15,0 0 0,0-1 16,0 1-16,0 0 0,17-1 16,-17 1-16,0-1 0,0 1 0,0 0 15,18-1-15,-18 1 16,0 0-16,-18-18 16,1 0 15,-19 0-16</inkml:trace>
  <inkml:trace contextRef="#ctx0" brushRef="#br1" timeOffset="-188107.85">3069 6756 0,'18'0'16,"-1"-18"15,1 18-15,0 0-16,-18-18 16,17 18-16,1 0 15,0-17-15,-1 17 0,1 0 16,0 0-16,-1 0 15,1 0 1,-36 0 62,1 0 63,-1 0-126</inkml:trace>
  <inkml:trace contextRef="#ctx0" brushRef="#br1" timeOffset="-184835.25">3598 6473 0,'0'-17'16,"18"17"124,-18 17-124,0 1-1,0 0 1,0-1-16,0 1 16,0 0-16,-18-1 0,18 1 15,0 0-15,0-1 0,0 1 0,0 0 16,0-1-16,0 1 0,0 17 16,0-17-16,0-1 0,0 1 0,0 0 15,18-1-15,-18 1 16,0 0-16,0-1 0,0 1 0,0-1 15,0 1-15,0 0 0,0-1 16,0 1-16,0 0 16,0-1-16,0-34 109,18-1-93</inkml:trace>
  <inkml:trace contextRef="#ctx0" brushRef="#br1" timeOffset="-184207.98">3775 6509 0,'0'-18'15,"0"0"1,17 18 0,-17-17-16,0-1 15,18 18 1,0 0-16,-18-17 0,17 17 15,1 0 1,0 0-16,-1 0 16,1 0-16,-18 17 15,17-17-15,-17 18 16,18-18-16,-18 17 16,0 1-16,18 0 0,-18-1 0,0 1 15,0 0-15,0-1 0,17 1 16,-17 0-16,0-1 0,0 1 0,0 17 15,0-17-15,18-1 0,-18 1 16,0 0-16,0-1 16,18 1-16,-18 0 0,17-1 15,-17 1 1,0 0 0,0-36 15,-17 18-16,17-18-15,-18 18 16,0-35 0</inkml:trace>
  <inkml:trace contextRef="#ctx0" brushRef="#br1" timeOffset="-183523.5">3933 6650 0,'0'0'0,"-17"0"47,-1 18 15,18-1-62,-17-17 16,17 18-16,-18-1 15,18 1-15,-18 0 16,18-1-16,-17 1 0,17 0 16,-18-1-1,18 1-15,-18-18 0,18 18 16,0-1 15,0-34 16,0-1 281</inkml:trace>
  <inkml:trace contextRef="#ctx0" brushRef="#br1" timeOffset="-181303.06">1058 7391 0,'-17'0'0,"17"17"78,0 1-63,0 0-15,17-1 16,-17 1-16,0 0 0,0-1 16,0 1-16,0-1 15,0 1-15,-17 0 0,17-1 16,0 1 0,0-36 15,0 1-16,0-1-15,17 0 0,-17 1 0,0-1 16,18 1-16,-18-19 0,0 19 16,18-19-16,-1 19 0,-17-19 15,18 19-15,0-1 0,-1 0 0,18 1 16,-17-1 0,0 18-16,-1 0 15,-17 18-15,0-1 16,0 1-1,0 0-15,-17-1 16,17 1-16,-18 0 0,0-1 16,1-17-1,17 18-15,-18-18 0,18 18 16,-17-18-16,17 17 31,17-34-15,1 17-16,-1 0 15,1 0-15,0 0 0,-18 17 16,17-17-16,1 0 16,0 18-16,-1-18 0,1 18 15,0-1-15,-18 1 16,-18-1 0,18 1-16,-18-18 15,18 18-15,-17-18 0,-1 0 16,0 0-16,1 17 0,-1-17 15,0 0-15,1 0 16,-1 0-16,1 0 0,-1 0 31,36-17-15</inkml:trace>
  <inkml:trace contextRef="#ctx0" brushRef="#br1" timeOffset="-179881.14">1588 7532 0,'17'0'16,"1"0"-16,-1 0 0,1 0 15,0 0-15,17 0 0,-17-18 16,17 18-16,0 0 0,0 0 0,1 0 16,-19 0-16,19 0 0,-1 0 15,0-17-15,-17 17 0,17 0 16,0 0-16,-17 0 0,0 0 0,-1 0 16,1 0-16,0 0 0,-1 0 15,1 0-15,-36 0 31,18-18-15,-17 18-16,17-18 16,-18 18-16,18-17 15,-18 17-15,18-18 0,-17 18 0,17-18 16,-18 18-16,18-17 16,0 34 30,18-17-46,-1 0 16,-17 18 0,18-18-16,0 0 0,-1 0 0,1 0 15,-1 0-15,1 0 16,0 0-16,17 0 0,-17 0 0,-1 0 16,1 0-16,0 0 15,-1 0-15,1 0 0,0 0 16,-36 0-1,18 18 1,-18-18-16,1 17 0,-1-17 16,18 18-16,-18-18 0,1 0 15,17 18-15,-18-1 0,0-17 16,1 18-16,-1-1 0,0-17 16,18 18-16,-17-18 15,-1 18-15,18-36 391</inkml:trace>
  <inkml:trace contextRef="#ctx0" brushRef="#br1" timeOffset="-176769.09">2769 7232 0,'0'-18'16,"0"36"31,0 0-31,0-1-16,18 1 15,-18-1-15,0 1 0,0 0 16,0-1-16,0 19 15,0-19-15,0 1 0,-18 0 16,18-1-16,0 1 0,0 0 16,0-1-16,18-17 62,-18-17-62,0-1 16,18 18-16,-1-18 0,1 18 15,-18-17-15,18 17 0,-1-18 16,1 18-16,-1 0 0,1 0 0,0 0 16,-1 0-1,1 18-15,0-18 16,-18 17-16,17 1 0,-17 0 16,0-1-16,-17 1 15,17-1-15,-18-17 16,18 18-16,-18-18 0,1 18 15,-1-18-15,0 0 0,1 17 16,-1-17-16,1 0 0,-1 0 0,0 0 16,1-17-16,-1 17 15,0 0-15,1-18 16,17 0-16,0 1 16,17 17-16,-17-18 0,36-35 15</inkml:trace>
  <inkml:trace contextRef="#ctx0" brushRef="#br1" timeOffset="-175867.88">3157 7285 0,'0'17'47,"18"-17"-47,-18 18 16,0 0-1,0-1-15,18 1 16,-18 0-16,0-1 0,0 1 16,0 0-16,0-1 15,0 1-15,0 0 0,-18-1 16,18 1-16,0-1 0,0 1 15,0 0-15,-18-18 16,18-18 31,0 0-31,0 1-16,0-1 0,0 1 15,0-1-15,18 0 0,-18-17 16,0 17-16,18 1 0,-18-1 0,17-17 15,1-1-15,0 36 16,-18-17-16,17-1 0,1 1 16,-1 17-16,-17-18 15,18 18-15,0 0 16,-1 0-16,1 0 16,-18 18-1,18-18-15,-18 17 16,0 1-1,-18-18-15,18 17 16,0 1-16,-18-18 0,1 18 16,-1-18-16,18 17 15,-18-17-15,1 18 16,34-18 31,1 0-47,-18-18 15,18 18-15,-1 0 16,-17 18-16,18-18 0,0 18 16,-1-18-16,1 17 15,0 1 1,-18 0-16,17-1 0,-17 1 16,-17-18-16,17 18 15,0-1-15,-18 1 16,0-18-16,18 17 15,-17-17-15,-1 18 0,0-18 16,1 0-16,-1 18 0,0-18 16,1 0-16,-1 0 0,1 0 15,17-18-15,-18 18 0,0 0 0,1-18 16,-1 1 0,0-1-1,36 18-15,-18-17 0,0-1 16,35-17-1</inkml:trace>
  <inkml:trace contextRef="#ctx0" brushRef="#br1" timeOffset="-175324.34">3687 7232 0,'0'18'47,"0"-1"-32,0 1 1,17-1-16,-17 1 0,0 0 15,0-1-15,0 1 0,0 0 16,0-1-16,0 19 0,18-19 16,-18 19-16,0-19 0,0 18 0,0-17 15,17 0-15,-17 17 0,0-17 16,0-1-16,0 1 0,0 0 0,18-1 16,-18 1-1,0-36 48,0-35-48</inkml:trace>
  <inkml:trace contextRef="#ctx0" brushRef="#br1" timeOffset="-174867.77">4022 7267 0,'0'-17'0,"0"-1"15,0 0-15,17 1 16,-17-1-1,18 18-15,-18-18 0,18 18 16,-1 0-16,1 0 16,0 0-1,-18 18-15,17-18 0,-17 18 16,18-1-16,-1 1 16,-17 17-16,18-17 0,-18-1 15,18 1-15,-18 17 0,0-17 16,17 17-16,-17-17 0,18 17 15,-18-17-15,18 0 0,-18-1 0,17 1 16,1-1-16,-18 1 0,18 0 16,-1-18-16,-17 17 0,0-34 47,-17 17-47,17-18 0,-18 0 15,0 1 1,1-18-1</inkml:trace>
  <inkml:trace contextRef="#ctx0" brushRef="#br1" timeOffset="-174511.63">4233 7444 0,'-17'0'15,"-1"0"17,0 17-17,1-17 1,17 18-16,-18-18 15,18 18-15,-17-18 16,17 17-16,-18-17 0,18 18 0,-18-1 16,18 1-1,-17-18-15,17 18 16,0-1 0,-18 1 46,0-18-31,36-18 16,-36 1-31</inkml:trace>
  <inkml:trace contextRef="#ctx0" brushRef="#br1" timeOffset="-155812.19">4762 5874 0,'0'-18'15,"18"18"1,-18-18-1,-18 18 32</inkml:trace>
  <inkml:trace contextRef="#ctx0" brushRef="#br1" timeOffset="-155617.65">4745 5803 0</inkml:trace>
  <inkml:trace contextRef="#ctx0" brushRef="#br1" timeOffset="-154204.62">4762 5909 0,'0'0'0,"0"-18"16,-17 18 15,17-17-15,-18 17 0,36 0-1,-18-18 1,17 18-1,1-18 1,0 18 15,-18 18-15,17-18-16,1 18 16,0-18-16,-18 17 0,17 1 15,1 0-15,0-18 16,-1 17-16,-17 1 0,18 0 0,0-1 15,-1 1-15,1-1 0,-1-17 16,1 18-16,-18 0 0,18-1 16,-1 1-16,-17 0 0,0-1 15,18-17-15,0 18 0,-18 0 16,17-1-16,1 1 16,-36-36 46,-17 1-46</inkml:trace>
  <inkml:trace contextRef="#ctx0" brushRef="#br1" timeOffset="-153905.34">5027 6085 0,'-18'0'0,"18"18"15,-17-18 1,17 18-16,-18-18 16,18 17-16,-17-17 0,17 18 0,-18-18 15,0 18-15,1-1 0,17 1 16,-18-18-16,0 18 0,1-1 0,17 1 16,-18-18-16,18 17 0,-18 1 15,1 0-15,17-1 16,-18-17-16,18 18 15,18-18 1</inkml:trace>
  <inkml:trace contextRef="#ctx0" brushRef="#br1" timeOffset="-144380.22">3440 5433 0,'0'-18'15,"-18"18"-15,18-17 16,-18 17 109,36 17-125,-18 1 16,0-1-1,0 1-15,0 0 16,0-1-16,0 1 0,0 0 15,0-1-15,0 1 0,0 0 16,0-1-16,0 1 16,0-1-16,0 1 0,0 0 15,0-1 1,-18-17 46,18-17-62,-17 17 16,17-18-16,-18 0 16,18 1-1,0-1 1,-18 18 93,36 0-93,-18 18 0,0-1-1,18-17 1,-18 18-16,17-18 15,-17 18-15,18-18 16,-18 17 0,18-17-16,-18 18 15,17-36 32,-17 1-47,18-1 16,-1 0-1,-17 1-15,18 17 0,-18-18 16,18 1-16,-18-1 0,17 0 16,1 1-16,0-1 15,-18 36 17,-18-18-17,18 35 1</inkml:trace>
  <inkml:trace contextRef="#ctx0" brushRef="#br1" timeOffset="-141152.19">4516 5592 0,'-18'17'0,"-17"1"0,17 17 0,0-17 16,-17-1-16,0 19 16,17-19-16,-17 19 0,0-1 0,-18 0 15,17 0-15,-16 18 0,-1 18 16,0-1-16,-18 1 0,1 0 16,-19 17-16,19 18 0,-18-18 0,-1 18 15,1-1-15,0-16 0,0 16 16,0-16-16,-1-1 0,19-18 0,-1 1 15,1-1-15,-1 1 0,18-18 16,18-18-16,-18 18 0,18-18 16,0 1-16,17-19 0,0 1 15,1 0-15,17-1 0,-18-17 0,36-35 47</inkml:trace>
  <inkml:trace contextRef="#ctx0" brushRef="#br1" timeOffset="-140537.95">2275 5786 0,'36'17'15,"17"18"-15,17-17 0,-17 17 16,18 1-16,-1-1 0,1 18 15,-1-18-15,1 18 0,-1 0 0,1 18 16,0-19-16,-1 19 0,54 70 16,-54-70-16,-17-18 15,18 17-15,-19 1 0,19-18 16,-18 0-16,0-1 0,0-16 0,17-1 16,-34 0-16,17-17 0,-1 17 15,-16-17-15,-1-1 0,0 1 16,1 0-16,-1-1 0,0 1 15,-17-18-15,-1 18 0,1-18 0,-18 17 16,18-17-16,-18 18 0,17 0 16,-34-54 31</inkml:trace>
  <inkml:trace contextRef="#ctx0" brushRef="#br1" timeOffset="-138296.41">9878 3792 0,'0'0'0,"17"0"15,-34-17 1,34 34 31,-17 1-32,18 0-15,0-1 16,-18 1-16,0 0 16,17-18-16,1 0 15,0-18 16,-18 0-31,17 1 0,1-19 0,0 1 16,-1 0-16,1 0 16,17-1-16,-17-17 0,-1 18 0,19 0 15,-1-1-15,71-52 16</inkml:trace>
  <inkml:trace contextRef="#ctx0" brushRef="#br1" timeOffset="-127856.88">6368 2187 0,'0'-17'16,"0"-1"-1,-18 0 1,18 1 15,0 34 32,0 1-63,0 0 15,0-1-15,0 1 16,-18-1-16,18 36 16,-17-35-16,17 0 0,0-1 15,-18 1-15,18 0 0,-18-1 16,18 1-16,0 0 0,0-1 16,-17-17-16,17 18 0,0-1 15,0 1 1,17 0 15,1-18-15,0 0-16,-1 0 15,1 0-15,0 0 16,-1 0-16,1 0 0,0 0 16,-1 0-16,1 0 0,-1 0 15,1 0-15,0 0 16,-1 0-16,1 0 15</inkml:trace>
  <inkml:trace contextRef="#ctx0" brushRef="#br1" timeOffset="-127540.21">6720 2434 0,'0'18'16,"0"-1"0,0 1 15,0 0-31,0-1 15,0 1-15,0 0 16,-17-1-16,17 1 16,0 0-1,0-1-15,-18-17 16,36-17 0</inkml:trace>
  <inkml:trace contextRef="#ctx0" brushRef="#br1" timeOffset="-127168.21">7073 2240 0,'0'0'0,"-17"0"47,17 18-47,-18-18 16,0 0-1,1 0-15,17-18 16,-18 18 0,18-18-16,18 18 15,-18-17 1,17 17-1,-17-18-15,18 18 0,0 0 16,-18 18 0,17-1-1,1 36 17</inkml:trace>
  <inkml:trace contextRef="#ctx0" brushRef="#br1" timeOffset="-126808.18">7108 2452 0,'-17'17'0,"17"1"31,-18 0-31,1-1 31,-1-17-15,0 0 0,18-17-16,-17 17 15,17-18 1,17 0-16,1 18 16,-18-17-16,18 17 15,-18-18-15,17 18 16,1 0-1,-18 18 1,17-18 0,-17 17-1,-52 19 1</inkml:trace>
  <inkml:trace contextRef="#ctx0" brushRef="#br1" timeOffset="-106676.85">11818 1288 0,'18'0'15,"-36"-18"32,0 18 16,1 0-48,-1 0 1,1 0 0,-1 0-16,0 0 15,1 18-15,-1-18 16,0 0-1,18 17-15,-17-17 16,17 18 0,0 0-1,17-18-15,1 17 16,0 1 0,-1-18-16,1 17 15,0 1-15,-1-18 0,1 18 16,-1-18-16,-17 17 15,18-17-15,0 18 16,-18 0 0,0-1-16,0 1 15,0 0 1,-18-18-16,18 17 0,-18-17 16,18 18-16,-17-18 0,-1 0 15,1 18-15,-1-18 16,0 0-16,1 0 15,-1 0-15,0 0 0,1 0 16,-1-18-16,0 18 16,18-18-16,-17 1 31</inkml:trace>
  <inkml:trace contextRef="#ctx0" brushRef="#br1" timeOffset="-105769.18">12047 1535 0,'-17'-18'15,"-1"18"16,36 18 1,-1-18-1,1 0-15,0 0-16,-1 0 0,1 0 15,0 0-15,-1 0 0,1 0 16,17 0-16,-17 0 0,17 0 15,-17 0-15,-1 0 0,19 0 0,-19 17 16,18-17-16,-17 0 0,17 0 16,-17 0-16,0 0 0,-1 0 15,1 0-15,0 0 0,-1 0 0,1-17 16,0 17 0,-18-18 15,-18 18-16,18-18-15,-18 18 0,1-17 16,-1-1 0,0 18-1,1 0 1,17-18-16,0 36 62,17-18-46,1 0-16,0 0 16,-1 0-1,1 0-15,0 0 16,-18 18-16,17-18 0,1 17 16,-1 1 15,-34-18-31,17 18 15,-18-18 1,18 17-16,-17-17 0,-1 0 16,18 18-16,-18-18 0,1 0 0,-1 0 15,18 18-15,-18-18 16,1 0-16,-1 17 16,0-17-1</inkml:trace>
  <inkml:trace contextRef="#ctx0" brushRef="#br1" timeOffset="-104981.31">13070 1482 0,'18'0'0,"-18"-18"16,0 0 15,0 1-15,0-1-16,-18 0 31,1 18-31,17-17 16,-18 17-16,1 0 15,-1 0 1,0 0-16,1 0 16,-1 0-1,0 17-15,1-17 16,17 18-16,-18-18 0,18 18 15,-18-18-15,18 17 0,-17-17 16,17 18-16,-18 0 16,18-1-16,0 1 0,0 0 15,0-1 1,18-17-16,-1 0 16,-17 18-16,18-18 15,0-18-15,-1 18 16,1 0-16,0-17 15,-1 17-15,1-18 0,0 18 0,-1-18 16,1 18-16,-18-17 0,17-1 16,1 18-16,-18-18 0,18 1 15,-18-1-15,17 0 16,-17 1 0,0 34 15,-17-17-16,17 18-15,0 0 16,0-1 0,-18-17-16,18 18 0,0 0 15,0-1-15,0 1 16,0 0-16,18-1 16,-1-17 15,1 0-31,35-17 31</inkml:trace>
  <inkml:trace contextRef="#ctx0" brushRef="#br1" timeOffset="-104469.48">13547 1252 0,'-18'0'16,"18"-17"0,-18 17 15,1 0-31,-1 0 15,0 0-15,18 17 0,-17-17 0,-1 0 16,1 18-16,-1-18 16,18 18-1,-18-18-15,18 17 16,18 1-16,-18 0 16,18-18-16,-1 17 15,1 1 1,-1-18-16,-17 17 0,18-17 0,0 0 15,-18 18-15,17-18 0,1 18 16,-18-1-16,18-17 16,-18 18-16,0 0 15,-18-18-15,18 17 0,0 1 16,-18-18-16,1 18 16,-1-18-16,0 17 0,1-17 15,-1 18 1,1-36-1,34 1 1</inkml:trace>
  <inkml:trace contextRef="#ctx0" brushRef="#br1" timeOffset="-103084.32">13899 1164 0,'0'18'0,"-17"-18"16,34 0-16,-34 17 15,34-17 1,-17 18-16,-17-18 15,17 18-15,0-1 0,0 1 16,0 0-16,0-1 16,-18 1-16,18 0 0,0-1 15,-17 1-15,17-1 16,0 1-16,-18 0 0,18-1 16,-18-17-16,18 18 0,-17 0 15,17-1-15,-18-17 0,0 0 31,18-17-15,18 17-16,-18-18 16,18 0-1,-1 1-15,1 17 16,-18-18-16,18 18 0,-1-18 16,1 18-16,-1 0 0,19 0 15,-36-17-15,17 17 0,1 0 16,0 0-16,-1 0 15,1 17-15,0-17 16,-1 0 0,-17 18-1,18-18 438,-36 0-296,18 18-142,-17-1 1,-1 1 0,0-18-1,1 0 1,-1 18-16,0-18 15,1 0 1,-1 0-16,0 0 0,1 0 16,-1 0 15,18 17-15,0-34 62</inkml:trace>
  <inkml:trace contextRef="#ctx0" brushRef="#br1" timeOffset="-102448.86">13899 1199 0,'0'-17'32,"18"-1"-1,0 18-16,-1 0 1,1 0 0,0 0-1,-1 0-15,-17 18 0,18-18 16,0 0 0,-1 17-16,1-17 15,-1 18 1,-17 0-1,-17-1 1,17 1-16,-18-18 16,18 18-16,-17-18 0,-1 0 0,18 17 15,-18-17-15,18 18 0,-17-18 16,-1 18-16,0-18 16,1 17-16,-1-17 0,0 0 15,1 18-15,-1-18 16,1 0 15,34-18 0</inkml:trace>
  <inkml:trace contextRef="#ctx0" brushRef="#br1" timeOffset="-100558.03">14217 1464 0,'18'0'219,"-1"0"-188,1 0-31,0 0 15,-1 0-15,1 0 0,-1 0 16,19 18-16,-19-18 16,19 0-16,-19 0 0,19 0 15,-19 0-15,1 0 0,17 0 16,-17 0-16,-1 0 0,19 0 16,-19 0-16,19 0 0,-19 0 15,1 0-15,17 0 0,-17 0 16,-1 0-16,1 0 0,0 0 0,-1 0 15,1 0-15,-36 0 32,18-18-17,-17 18 1,-1 0 0,0 0-1,1 0 1,-1-18-1,0 18-15,1 0 16,17-17-16,-18 17 16,1 0-16,17-18 15,-18 18-15,36 0 78,-18-18-78,17 36 16,1-18-16,-1 0 16,1 0-16,0 0 15,-1 0-15,-17 18 16,18-18-16,0 17 16,-1-17-16,1 0 0,0 0 0,-1 0 15,-17 18 1,18-18-16,-36 0 15,1 18 1,-1-18 0,0 17-16,1-17 0,-1 18 15,0-18 1,1 18-16,-1-1 0,0-17 16,1 18-1,-1-18 48,18-18-32</inkml:trace>
  <inkml:trace contextRef="#ctx0" brushRef="#br1" timeOffset="-98433.52">15399 1446 0,'17'0'63,"-17"-17"-32,0-1 0,-17 18-15,17-18-16,-18 1 31,0 17-15,1 0-1,-1 0 1,1 0-1,-1 17 1,0-17-16,1 0 16,17 18-16,-18-18 0,0 0 15,18 18-15,-17-1 16,17 1 0,0 0-16,-18-1 15,36 1 1,-18 0-1,0-1-15,0 1 32,17-18-32,1 0 31,0 0-31,-1-18 16,1 18-16,0 0 15,-1-17-15,1 17 16,-1 0-16,-17-18 0,18 18 15,0-18-15,-1 18 0,-17-17 0,18 17 16,-18-18-16,18 18 0,-18-18 16,17 18-16,-17-17 0,18-1 15,-18 0 17,0 36 14,0 0-30,-18-18-16,18 17 16,0 1-16,-17-18 15,17 18-15,0-1 0,-18-17 16,18 18-16,0 0 16,18-1-16,-1-17 31,-17 18-31,18-18 15,0 0 1,17-18 31</inkml:trace>
  <inkml:trace contextRef="#ctx0" brushRef="#br1" timeOffset="-97632.6">15946 1270 0,'17'0'0,"-34"0"16,17-18 0,-18 18 15,18-17-31,-18 17 15,1 0 1,17 17-16,-18-17 0,0 0 16,1 0-16,17 18 15,-18-18-15,0 0 0,18 18 16,-17-18-16,17 17 16,-18-17-16,18 18 0,18-18 15,-18 18-15,17-1 16,1 1-1,0-18-15,-1 17 0,1 1 16,0-18-16,-1 18 16,1-1-16,0 1 15,-1-18-15,1 18 16,-18-1-16,17-17 0,-17 18 16,-17 0-16,17-1 15,-18-17 1,18 18-16,-17-18 0,-1 0 15,0 18-15,1-18 0,-1 0 16,0 17-16,1-17 16,-1 0-16,0 0 0,1 0 15,-1 0-15,1 0 16,17-17 15,0-1-15</inkml:trace>
  <inkml:trace contextRef="#ctx0" brushRef="#br1" timeOffset="-96377.63">16281 1270 0,'-18'-18'16,"0"1"15,1 17-15,17-18 30,17 18-30,1 0 0,-18 18-1,18-18 1,-1 0-16,-17 17 0,18-17 16,-18 18-16,0 0 0,18-1 15,-18 1-15,17 0 0,-17-1 0,0 18 16,0-17-16,18 0 15,-18 17-15,18-17 0,-18-1 0,0 1 16,17 0-16,-17-1 16,18 1-16,-18 0 0,17-1 0,1 1 15,0-18 1,-18 17-16,-18-34 31,-17-18-15</inkml:trace>
  <inkml:trace contextRef="#ctx0" brushRef="#br1" timeOffset="-96133.28">16351 1464 0,'0'0'0,"0"18"16,-17-18-16,-1 17 15,0 1-15,1-18 16,17 18-16,-18-18 15,18 17-15,-18 1 16,1-18-16,17 18 16,-18-18-16,18 17 0,-18-17 15,36 0 1,0-17 31</inkml:trace>
  <inkml:trace contextRef="#ctx0" brushRef="#br1" timeOffset="-95069.48">16104 1588 0,'0'17'0,"-17"1"0,17-1 16,-18-17 0,18 18-16,-18 0 15,1-18-15,-1 0 16,18 17-16,-18-17 0,1 0 0,-1 0 16,-17 18-16,17-18 15,1 0-15,-1 0 0,0 0 16,1 0-16,-1 0 0,0-18 15,1 18-15,-1 0 0,1-17 16,-1-1-16,0 0 0,1 18 16,-1-17-16,0-18 0,18 17 15,-17 0-15,17-17 0,0 17 16,0-17-16,0 17 0,0-17 16,0 0-16,0 0 0,0 17 15,17-17-15,1 17 0,-18-17 0,18 17 16,-1 0-16,-17 1 0,18-1 15,0 1-15,-1-1 0,1 18 16,-1-18-16,19 18 0,-19-17 16,1 17-16,0 0 0,17 0 0,0-18 15,-17 18-15,17 18 0,-17-18 16,17 0-16,-17 17 16,-1 1-16,19 0 0,-19-18 15,-17 17-15,18 1 0,-1-1 0,-17 1 16,0 0-16,0 17 0,-17-17 15,17-1-15,-18 1 0,1 0 16,17-1-16,-18 1 0,0-1 16,-17 36-1</inkml:trace>
  <inkml:trace contextRef="#ctx0" brushRef="#br1" timeOffset="-94541.39">16051 1164 0,'0'-17'0,"18"17"0,-18-18 15,0 0-15,0 1 16,18 17-16,-18-18 0,17 0 16,1 18-16,0-17 0,-1 17 15,1-18-15,17 18 0,-17 0 16,17-18-16,0 18 0,1-17 15,17 17-15,-1 0 0,1 0 0,-17 0 16,17 0-16,-1 0 0,1 0 16,-17 0-16,17 17 0,0-17 15,-18 18-15,18-18 16,-36 18-16,19-18 0,-19 17 0,1 1 16,0 0-16,-1-18 0,-17 17 0,18 1 15,-18 0 1,17-18-16,-17 17 15,18-17 1,-18-17-16,-18 17 16,1-18-1,-54 0 17</inkml:trace>
  <inkml:trace contextRef="#ctx0" brushRef="#br1" timeOffset="-94305.38">16916 1058 0,'0'0'0,"17"0"31,-17 18-31,18-18 16,0 0-16,-1 18 0,1-18 15,0 17-15,-1-17 0,1 0 16,17 18-16,-17-18 0,-1 18 16,1-18-16,17 0 0,-17 17 15,0-17-15,-1 0 0,1 0 16,-18 18-16,-18-18 15,1 17-15,-1-17 16,-17 0-16,17 18 16,-17-18-16,17 0 0,0 18 15,-52-1 1</inkml:trace>
  <inkml:trace contextRef="#ctx0" brushRef="#br1" timeOffset="-93309.5">16739 1605 0,'-17'0'16,"17"-17"-16,0 34 31,17-17-16,1 0-15,0 0 16,-1 0-16,19 0 0,-1 0 0,0-17 16,-17 17-16,35 0 0,0 0 15,-18 0-15,18 0 0,-18-18 16,0 18-16,1 0 0,-1 0 16,-18 0-16,1-18 0,0 18 0,-36 0 31,0 0-16,1 0-15,-1-17 16,1 17-16,-1 0 0,0 0 16,18-18-1,18 18 1,0 0-16,-1 0 16,1 0-16,-1 0 15,1 18-15,0-18 16,-18 17-1,0 1 1,-18-18 0,18 18-16,-18-1 31</inkml:trace>
  <inkml:trace contextRef="#ctx0" brushRef="#br1" timeOffset="-88401.42">18027 1393 0,'0'-17'79,"-18"17"-64,18 17-15,-17-17 16,-1 0-1,0 0 1,1 18-16,-1-18 16,0 0-16,1 0 0,-18 18 0,17-18 15,-17 17 1,17 1 0,36-18-1,-18 18-15,17-18 16,1 17-16,0-17 0,-1 18 15,1-18-15,-1 0 0,1 18 16,0-1-16,-1-17 16,-17 18-16,18-18 0,-18 18 15,0-1 1,-18-17-16,18 18 0,-17-1 16,-1-17-16,18 18 0,-18-18 15,1 18-15,-1-1 16,1-17-16,17 18 15,-18-18-15,18 18 16,0-1 0,18-17-16,-1 0 15,1 18-15,-1-18 16,1 0-16,0 0 16,-1 0-16,1 0 0,0-18 15</inkml:trace>
  <inkml:trace contextRef="#ctx0" brushRef="#br1" timeOffset="-88052.92">18380 1164 0,'0'18'16,"-18"-18"-16,18 17 15,-18-17-15,18 18 16,-17 0 0,-1-18-16,18 17 0,-17 1 15,-1 0-15,0-1 0,1 1 16,-1 0-16,0-18 0,18 17 15,-17-17-15,17 18 0,-18-18 16,0 0 15,36-35-15</inkml:trace>
  <inkml:trace contextRef="#ctx0" brushRef="#br1" timeOffset="-87877.78">18186 1252 0,'0'18'31,"17"-18"-31,-17 18 16,18-18-16,-18 17 0,18 1 15,-1 0-15,1-1 16,0 1-16,-1-1 16,-17 1-16,18-18 0,-1 18 15,-34-18 1</inkml:trace>
  <inkml:trace contextRef="#ctx0" brushRef="#br1" timeOffset="-87684.95">18133 1323 0,'17'18'15,"1"-18"-15,0 0 16,-1 0-16,1 0 0,17 0 16,1 0-16,-19 0 0,124-18 31</inkml:trace>
  <inkml:trace contextRef="#ctx0" brushRef="#br1" timeOffset="-86801.32">18838 1376 0,'18'0'15,"-36"0"16,1 0-15,-1 0 0,0 0-16,1 17 15,-1-17-15,0 0 0,1 0 16,-1 18-16,1-18 16,-1 18-16,18-1 15,-18-17-15,18 18 16,18-18-16,-18 18 0,18-18 15,-18 17-15,17-17 0,1 18 16,-1-18-16,1 18 0,0-1 16,-1-17-16,1 18 0,0 0 15,-1-1-15,1 1 0,0-1 16,-18 1-16,17-18 0,-17 18 16,18-18-16,-18 17 0,-18-17 15,18 18-15,0 0 0,-17-18 16,-1 17-16,0-17 15,1 0-15,-1 18 0,0-18 16,-17 0-16,17 0 16,1 0-16,-1 0 0,1-18 0,17-17 31</inkml:trace>
  <inkml:trace contextRef="#ctx0" brushRef="#br1" timeOffset="-85513.75">19244 1482 0,'0'-18'109,"18"18"-62,-1 0-16,1 0 1,-18-18-17,18 18 1,-1 0-1,1 0 17,0 0-17,-18-17-15,17 17 0,1 0 16,-1 0-16,1 0 0,-18-18 16,18 18-16,17 0 0,-17 0 15,-1 0-15,1 0 0,0 0 0,-1-18 16,1 18-16,-1 0 15,-34 0 17,17 18-32,-18-18 15,1 0-15,-1 0 0,0 0 16,1 0-16,-1 0 0,0 18 16,1-18-16,-1 0 0,0 17 15,-17-17-15,18 0 16,-1 0-16,0 0 0,1 0 15,-1 18-15,0-18 0,1 0 16,-1 0-16,18 18 31,18-1-15,-1-17 0,1 0-1,0 18-15,-1-18 0,1 0 0,0 0 16,-1 18-16,1-18 15,-1 17-15,1-17 0,0 18 16,-1-18-16,1 18 16,0-18-1,-18 17-15,-18 1 0,0-1 32,1-17-32,17 18 0,-18-18 15,0 18-15,1-18 0,-1 17 16,1 1-16,17 0 15,0-1-15,17 1 16,1-18 0,17 0-1,0 0-15,1 0 16,-1-18-16,0 18 0,0-17 0,1 17 16,-19-18-16,124-53 15</inkml:trace>
  <inkml:trace contextRef="#ctx0" brushRef="#br1" timeOffset="-85233.5">20091 1164 0,'0'18'47,"-18"-1"-47,18 1 16,-18-18-16,1 18 0,-1-1 0,0 1 15,1-18-15,-1 18 16,1-1-16,-1 1 0,0-18 16,1 0-16,-1 18 0,0-18 15,1 0-15,-1 0 16,0-18-1</inkml:trace>
  <inkml:trace contextRef="#ctx0" brushRef="#br1" timeOffset="-85045">19844 1235 0,'0'0'0,"0"-18"0,17 18 16,-17 18-1,18-18-15,0 17 16,-1-17-16,19 18 0,-19 0 15,18-18-15,-17 17 0,0 1 16,17 0-16,-17-18 0,-18 17 0,17-17 16,1 18-16,-53-18 31</inkml:trace>
  <inkml:trace contextRef="#ctx0" brushRef="#br1" timeOffset="-84885.44">19826 1305 0,'35'0'0,"-17"0"16,17 0-16,18 0 0,0 0 16,0-17-16,18 17 0,246-53 31</inkml:trace>
  <inkml:trace contextRef="#ctx0" brushRef="#br1" timeOffset="-83865.13">18962 1887 0,'-18'18'16,"18"0"-1,-17-18-15,-1 17 16,0-17 0,1 0-16,-1 0 0,0 0 15,1 18-15,-1-18 0,0 0 16,-17-18-16,17 18 16,-17 0-16,18 0 0,-19 0 15,1-17-15,17 17 0,1-18 16,-1 18-16,-17-18 0,17 1 15,1-1-15,-1 0 0,18 1 16,-18-1-16,18-17 0,-17 17 0,17-17 16,0 0-16,0-1 0,17-16 15,1 16-15,-18 1 0,18 0 16,-1-1-16,1 1 0,17 0 16,-17 0-16,-1 17 0,1-17 15,17 17-15,1 0 0,-19 1 16,18 17-16,18 0 0,-17-18 15,-19 36-15,36-18 0,-17 17 16,-1 1-16,18 0 0,-18-1 16,0 1-16,1 17 0,-1 0 15,0 1-15,-17-1 0,-1 0 16,-17 1-16,0-1 0,-17 0 0,-1 18 16,0-18-16,-17 1 0,0-1 15,-18 0-15,18 0 0,-1 1 16,-140 70-1</inkml:trace>
  <inkml:trace contextRef="#ctx0" brushRef="#br1" timeOffset="-82429.19">20443 1711 0,'-17'0'31,"34"0"-15,1 0 0,0 0-16,-1 0 0,1 0 15,0 0-15,17 0 0,0 0 16,1 0-16,-1 0 0,0 18 16,-17-18-16,17 0 0,0 0 15,-17 0-15,0 0 0,17 0 16,-18 17-16,1-17 15,-18-17 1,0-1 31,18 18-47,-18-18 16,-18 18 15,18-17-16,-18 17-15,1 0 16,-1 0-16,1 0 16,-1 0-1,0 0 1,1-18 0,-1 18-1,0-18 16,36 18-15,-36 0 15,36 0 32,0 18-48,-1-18-15,1 0 16,0 18-16,-1-18 16,1 0-16,-1 0 0,19 0 15,-19 0-15,1 0 16,0 17-16,-1-17 0,1 0 16,-36 18-16,18 0 15,-17-18 1,17 17-16,-18-17 0,0 18 0,1-18 15,-1 18-15,0-1 16,1-17-16,-1 0 16,18 18-16,-17-18 0,-19 17 31</inkml:trace>
  <inkml:trace contextRef="#ctx0" brushRef="#br1" timeOffset="-81697.28">21943 1393 0,'0'-17'0,"-18"17"15,1 0 1,17-18 0,-18 18-16,18 18 0,-18-18 15,1 0-15,-1 0 16,0 0-16,1 0 0,-1 17 15,0-17-15,1 18 0,-1 0 16,18-1-16,-18-17 0,1 18 0,-1 17 16,1-17-16,17 0 15,0-1-15,-18 1 0,18 0 16,18-1-16,-18 1 0,0-1 0,17 1 16,1 0-16,-1-1 0,1-17 15,0 18-15,-1 0 0,1-18 16,0 0-16,17 17 0,-17-17 15,17-17-15,-17 17 0,-1 0 0,18 0 16,-17 0-16,0-18 0,17-17 31</inkml:trace>
  <inkml:trace contextRef="#ctx0" brushRef="#br1" timeOffset="-81378.46">21678 1588 0,'0'0'0,"18"0"0,-1 17 0,1-17 16,0 0-16,-1 0 15,1-17-15,17 17 0,-17 0 16,0 0-16,17 0 0,-17 0 16,-1 0-16,1-18 0,-1 18 0,1 0 15</inkml:trace>
  <inkml:trace contextRef="#ctx0" brushRef="#br1" timeOffset="-80465.38">22260 1305 0,'0'0'0,"18"-17"47,0 17-31,-1 0-16,18 0 15,-17 0-15,17 0 0,-17 0 16,17-18-16,18 18 0,-18 0 0,1 0 16,-1 0-16,0 0 0,-17 0 15,17-18-15,-17 18 16,0 0-16,-36 18 15,0-18-15,-52 0 32</inkml:trace>
  <inkml:trace contextRef="#ctx0" brushRef="#br1" timeOffset="-80225.03">22490 1305 0,'0'18'15,"-18"-18"-15,18 18 16,0-1 0,0 1-16,0-1 0,0 1 15,0 17-15,0-17 16,18 0-16,-18-1 0,-18 1 16,18 0-16,0-1 0,0 1 15,0 0-15,0-1 0,0 1 0,0-1 16,0 1-16,18-18 31</inkml:trace>
  <inkml:trace contextRef="#ctx0" brushRef="#br1" timeOffset="-79885.08">23125 900 0,'-18'17'31,"18"1"-16,-18-1-15,1 1 16,-1 0-16,0 17 16,18-17-16,-17-18 0,-1 35 15,0-17-15,1-1 16,-1 1-16,1 0 16,17-36 15</inkml:trace>
  <inkml:trace contextRef="#ctx0" brushRef="#br1" timeOffset="-79661.48">23001 900 0,'0'-18'0,"0"36"31,18-18-31,-18 17 16,0 1-16,17-18 0,-17 17 15,18 1-15,-18 0 0,18-18 16,-1 17-16,1 1 0,0 0 0,-1-1 16,1 1-16,0-18 0,-18 18 15,17-1 1,-70-17 0</inkml:trace>
  <inkml:trace contextRef="#ctx0" brushRef="#br1" timeOffset="-79461.02">22860 1005 0,'18'0'16,"-1"0"-16,-17-17 15,18 17-15,0 0 0,-1 0 16,1 0-16,17 0 0,0 0 15,-17 0-15,17 0 0,1 0 16,87-18 0</inkml:trace>
  <inkml:trace contextRef="#ctx0" brushRef="#br1" timeOffset="-78513.56">21996 1164 0,'0'0'0,"-18"18"16,18-1-16,0 1 0,-18 0 15,1 17-15,-1-17 0,1 17 16,-1 0-16,0 18 0,1-18 0,-1 18 16,0-17-16,1-1 0,-1 18 15,0-18-15,1 0 0,-1 18 16,-17-35-16,17 17 0,1 0 16,-1 1-16,18-1 0,-53 53 31</inkml:trace>
  <inkml:trace contextRef="#ctx0" brushRef="#br1" timeOffset="-72325.83">9225 3404 0,'0'-17'16,"-17"17"-1,17-18 95,-18 36 46,36-18-140,-18 17-1,0 1 1,0 0-1,0-1-15,17-17 16,-17 18-16,0-1 16,0 1-1,18-18-15,-18 18 16,0-1 0,0 1-1,17 0 1,-17-1-16,0 1 15,0 0 1,0-1-16,0 1 16,18-18-16,-18 18 15,0-1-15,0 1 16,18-18-16,-18 17 16,0 1-1,0 0 1,0-1 15,0 1-15,0 0-1,0-1 1,0 1 0,0 0-1,17-18 1,-17 17-1,0 1 17,18-18-32,-18 17 15,0 1 1,0 0 0,0-1-1,0 1 1,0 0-1,0-1 1,0 1 0,0 0 15,18-18 0,-54-18 297</inkml:trace>
  <inkml:trace contextRef="#ctx0" brushRef="#br1" timeOffset="-68317.42">9437 3475 0,'0'-18'172,"0"1"31,0-1-156,-18 18 78,18-18 0,-17 18 719,34 0-828,-17 18-16,0 0 31,0-1-16,18-17-15,-18 18 16,0-1 0,17 1-1,-17 0 1,0-1-16,18 1 16,-18 0-1,0-1 1,18-17-1,-18 18-15,0 0 0,0-1 16,17-17 0,-17 18-1,0 0 1,0-1 0,0 1-1,0-1 1,0 1-1,0 0 1,0-1 31,0 1 47,0-36 31,0 1-78,0-1-32,0 0-15,0 1 16,0-1-1,0 1-15,0-1 16,0 0 0,18 18-1,-18-17-15,18-1 16,-1 18 0,-17-18-16,18 18 15,-18-17 1,18 17-16,-1 0 31,-17-18-15,18 18-16,-1 0 15,-17 18 17,18-18-32,0 0 15,-18 17 1,0 1-1,17-18 1,-17 18 0,0-1-1,0 1 17,18-18-32,-18 18 15,0-1 1,-18-17-1,18 18 1,-17-18 0,17 17-16,-18 1 15,0-18 17,18 18-32,-17-18 15,17 17 16,-18-17-31,18 18 32,-17-18-32,-1 0 15,18 18 1,-18-18-16,1 0 16,17-18-1,-18 18 1,0 0-1,18-18-15,-17 1 32,-1-1-17</inkml:trace>
  <inkml:trace contextRef="#ctx0" brushRef="#br1" timeOffset="-57269.87">10883 3122 0,'0'18'63,"0"-1"-48,0 1 1,0 0 0,18-18-16,-18 17 0,0 1 15,0 0 1,0-1-16,17 1 15,-17-1-15,0 1 16,0 0-16,0-1 16,0 1-16,0 0 0,0-1 0,0 1 15,0 0-15,0-1 16,0 1-16,0-1 0,0 1 16,0 0-16,0-1 0,0 19 15,-17-19-15,17 1 0,0 0 0,0-1 16,-18 1-16,18 17 0,0-17 15,0-1-15,0 1 0,-17 0 16,17-1-16,0 1 0,0 0 16,0-1-16,0 1 0,-18 0 0,18-1 15,0 1-15,0-1 0,0 1 16,0 0-16,0-1 16,0 1-16,0 0 0,0-1 0,-18 1 15,18 0-15,0-1 0,0 19 16,0-19-16,0 18 15,-17-17-15,17 0 0,0-1 0,0 1 16,0 0-16,0 17 0,0-17 16,-18-1-16,18 1 0,0-1 15,0 1-15,0 0 0,0-1 16,0 1-16,0 17 0,0-17 0,0 0 16,0-1-16,0 1 0,0-1 15,0 1-15,0 0 0,0-1 16,0 19-16,0-19 0,-18 1 15,18 0-15,0-1 0,0 18 16,0-17-16,0 0 0,0 17 16,-17-17-16,17-1 0,0 19 15,0-19-15,0 19 0,0-19 0,-18 1 16,18 17-16,0-17 0,0-1 16,0 19-16,0-19 0,0 1 15,0 17-15,0-17 0,-18-1 16,18 19-16,0-19 0,0 1 0,0 17 15,0-17-15,0 17 0,-17-17 16,17 0-16,0 17 16,0-18-16,0 1 0,-18 35 15,18-35-15,0 17 0,0-17 16,-17 17-16,17-18 0,0 1 16,0 0-16,-18 17 0,18-17 15,0-1-15,0 1 0,0 0 0,0-1 16,-18 18-16,18-17 0,0 0 15,0-1-15,-17 1 0,17 0 16,0-1-16,0 1 0,0 0 16,-18-1-16,18 1 0,0-1 0,0 1 15,0 0-15,-18-1 0,18 1 16,0 0-16,0-1 16,-17 1-16,17 0 0,0-1 0,0 1 15,0 0-15,0-1 0,-18 1 16,18-1-16,0 1 0,0 0 15,0-1-15,-18 1 0,18 17 16,-17-35-16,17 18 0,0 0 16,0-1-16,-18 1 0,18-1 15,0 1-15,0 0 0,-17-1 16,17 1-16,0 0 0,0-1 16,0 1-16,-18 0 0,18-1 15,0 1-15,0 0 16,-18-1-16,18 1 0,0-1 0,0 1 15,-17 0-15,17-1 16,0 1-16,-18 0 0,18-1 0,0 1 16,-18 0-16,18-1 0,0 18 15,0-17 1,0 0-16,-17-1 0,17 1 16,0 0-1,0-1-15,0 1 16,0 0-1,0-36 79</inkml:trace>
  <inkml:trace contextRef="#ctx0" brushRef="#br1" timeOffset="-52669.33">12277 3845 0,'17'0'47,"-17"-17"-31,18 17 374,-36 0-249,1 0-110,-1 0-15,0 0 0,1 0-16,-1 17 15,0-17-15,1 0 0,-1 0 16,18 18-16,-17-18 15,17 18 1,0-1 0,17-17-16,1 0 15,-1 18 1,1-18-16,17 0 0,-17 17 16,17-17-16,-17 0 15,0 0-15,-1 18 0,1-18 16,-1 0-16,1 18 0,0-18 15,-1 0-15,1 17 0,-18 1 16,0 0 0,0-1-1,-18-17-15,18 18 16,-17-18-16,-1 18 16,0-18-16,1 0 0,-1 0 15,18 17-15,-17-17 0,-1 0 16,0 0-16,1 0 0,-1 0 0,0 0 15,1 0 1,-1 0 0,18-17-16,18 17 15,-18-18-15,35-17 16</inkml:trace>
  <inkml:trace contextRef="#ctx0" brushRef="#br1" timeOffset="-51673.8">12612 3951 0,'0'18'16,"17"-18"31,-17-18-32,18 18-15,0 0 16,-1 0-1,1 0 1,0 0-16,-1 0 16,1 0-16,17 0 0,-17 0 15,-1 0-15,19-18 0,-19 18 16,1 0-16,17 0 0,-17 0 0,17 0 16,1 0-16,-1 0 0,-18 0 15,19 0-15,-19 0 0,19 0 16,-19 0-16,19 0 0,-19 0 15,18 0-15,-17 0 0,0 0 16,-1 0-16,-34 0 63,-1 0-48,18-17-15,-18 17 16,1 0-16,17-18 15,-18 18-15,1 0 0,-1 0 16,0 0-16,18-17 16,-17 17-16,-1 0 15,0 0-15,18-18 16,-17 18-16,17-18 0,-18 18 16,0-17 15,36 17 0,-18 17-15,18-17-16,-1 0 15,1 18 1,0-18-16,-1 0 16,1 18-16,0-18 0,-1 0 15,1 0-15,-1 0 0,1 0 16,0 0-16,-1 17 0,-17 1 47,-17-18-32,17 17-15,-18-17 16,18 18-16,-18 0 16,1-18-16,-1 17 15,1-17-15,17 18 0,-18-18 0,0 18 16,1-18-16,-1 0 15,18 17 1,-18-17-16,36-17 47</inkml:trace>
  <inkml:trace contextRef="#ctx0" brushRef="#br1" timeOffset="-50860.75">13741 3916 0,'17'0'31,"-17"-18"-31,0 1 31,0-1-15,-17 18-16,17-18 0,0 1 15,-18 17 1,0-18-16,1 18 16,17-18-1,-18 18-15,0 0 0,1 18 16,-1-18-16,1 0 16,-1 18-16,0-18 15,1 17-15,-1 1 16,18 0-16,-18-18 0,18 17 15,-17 1-15,17-1 0,-18 1 16,18 0-16,-18-1 16,36-17-16,-18 18 0,0 0 15,18-18-15,-1 0 16,-17 17-16,18-34 0,0 17 16,-1 0-16,1 0 15,0 0-15,-1-18 0,1 18 0,-1-18 16,1 1-16,0 17 0,-18-18 15,17 0-15,1 18 0,0-17 16,-18-1-16,0 1 0,17 17 16,-17-18-16,0 0 0,18 18 0,-18-17 15,-18 34 32,18 1-31,0 0-16,-17-18 15,17 17-15,0 1 16,0-1-16,0 1 0,0 0 16,0-1-1,17-17-15,-17 18 0,18 0 16,0-18 0,-1 0-1,1 0-15,17-36 31</inkml:trace>
  <inkml:trace contextRef="#ctx0" brushRef="#br1" timeOffset="-50285.19">14217 3722 0,'-18'0'15,"18"-18"1,-17 18-1,-1 0-15,18 18 16,-18-18-16,1 0 16,-1 0-16,0 17 0,1 1 15,-1-18-15,1 18 16,17-1 0,17 1-1,1 0 1,-1-18-16,1 0 15,-18 17-15,18-17 0,-1 0 16,-17 18-16,18-18 0,-18 18 16,18-18-16,-1 0 0,-17 17 15,18-17-15,-18 18 0,18-18 0,-18 17 16,0 1-16,0 0 16,-18-1-1,0 1-15,1 0 16,-1-18-16,0 17 15,1-17-15,-1 18 16,0-18-16,1 0 0,-1 0 16,1 0-1,17-18-15,-18 18 16,53-53 0</inkml:trace>
  <inkml:trace contextRef="#ctx0" brushRef="#br1" timeOffset="-49445.86">14411 3739 0,'0'18'0,"0"0"31,0-1-31,0 1 16,0 0-16,0-1 16,0 1-16,0 0 15,0-1-15,0 1 16,0-1-16,-18 1 0,18 0 16,0-1-1,0-34 16,0-1-15,0 0 0,0 1-16,0-1 15,0 1-15,0-19 0,0 19 0,18-1 16,-18 0-16,0 1 0,18-1 16,-18-17-16,17 35 0,-17-18 15,18 1-15,0-1 0,-18 0 16,17 18-16,1-17 0,-1 17 0,1-18 15,0 18-15,-1 0 16,1 0 0,0 0-16,-1 0 0,1 18 15,0-1-15,-18 1 16,0 0 0,0-1-16,-18-17 0,18 18 0,-18-18 15,18 17-15,-17-17 0,17 18 16,-18-18-16,0 18 0,1-1 15,-1-17-15,0 0 16,1 18-16,-1-18 16,36-18 31,-1 18-47,1 0 15,0 0-15,-1 0 16,1 0-16,0 0 0,-1 0 15,1 0-15,0 0 0,-1 18 0,1-18 16,-1 18-16,1-18 16,-18 17-16,18-17 0,-18 18 15,0 0-15,0-1 16,-18-17-16,18 18 0,-18-18 0,1 17 16,-1-17-16,1 18 0,-1-18 15,0 18-15,1-18 0,-19 0 16,19 0-16,-1 17 0,0-17 15,-17 0-15,18 0 0,-1 0 16,0 0-16,1 0 0,-1-17 16,-17 17-1</inkml:trace>
  <inkml:trace contextRef="#ctx0" brushRef="#br1" timeOffset="-49024.97">14958 3492 0,'17'0'16,"-34"0"-16,17 18 0,17-18 16,-34 18-16,17-1 0,17-17 15,-17 18-15,0 0 0,0-1 16,0 1-16,0 17 0,0-17 16,0 17-16,0-17 0,0-1 15,0 19-15,0-19 0,0 19 16,0-19-16,0 1 0,0 17 15,0-17-15,0-1 0,0 1 0,0 0 16,0-1-16,0 1 0,0 0 16,0-1-16,0 1 0,0 0 15,18-18-15,-18 17 16,0-34 15</inkml:trace>
  <inkml:trace contextRef="#ctx0" brushRef="#br1" timeOffset="-46517.82">12153 4657 0,'0'-18'0,"0"36"62,0-1-30,18-17-32,-18 18 15,0 0-15,0-1 0,0 1 16,0-1-16,0 1 0,0 0 15,0 17-15,0-17 0,0-1 16,-18 1-16,18 0 0,0-1 16,0 19-16,-17-19 0,17 1 15,0-1-15,-18 1 16,0-18 0,18-18-1,0 1 1,0-1-16,0 1 0,18-1 15,-18-17-15,0 17 0,18 0 16,-18 1-16,17-19 0,1 19 16,-1-1-16,1 0 0,0 1 0,-1-1 15,1 1-15,0 17 0,-1-18 16,1 0-16,0 18 0,-1 0 16,1 0-16,-1 0 15,1 0-15,-18 18 16,0 0-1,-18-1-15,18 1 16,-17-1 0,-1 1-16,1 0 15,-1-18-15,18 17 16,-18-17-16,1 18 0,-1-18 16,36 0 15,-1 0-16,1 0-15,-18-18 0,18 18 16,-1 0-16,1 0 0,-1 18 0,1-18 16,0 0-16,-1 0 0,1 18 15,0-18-15,-18 17 16,17 1-16,-17 0 0,18-1 16,-36 1-1,18 0-15,0-1 0,-17-17 16,17 18-16,0-1 0,-18-17 0,0 0 15,1 18-15,-1-18 0,0 0 16,-17 18-16,18-18 0,-1 0 16,0 0-16,-17 0 0,17 0 15,1 0-15,-1-18 0,0 18 16,18-18 0,53-34-1</inkml:trace>
  <inkml:trace contextRef="#ctx0" brushRef="#br1" timeOffset="-45814.43">12806 4868 0,'17'18'16,"1"-18"0,0 0-1,-1 0 1,1 0-16,0 0 0,-1 18 16,1-18-16,0 0 0,-1 0 15,19 0-15,-19 0 0,18 0 16,1 0-16,-19 0 0,1 0 0,17 0 15,-17 0-15,17 0 0,-17 0 16,-1 0-16,1 0 0,0 0 16,-1 0-16,1 0 0,-18-18 15,-18 0 17,18 1-32,-17 17 15,-1 0-15,0-18 16,1 18-16,-1 0 15,1 0-15,17-18 0,-18 18 16,36 18 31,-1-18-47,1 0 16,-1 18-16,1-18 15,0 0-15,-1 0 16,1 0-16,0 17 0,-1-17 15,1 0-15,0 0 16,-1 0-16,1 0 0,-1 0 16,1 0-16,-18 18 31,-18-18-31,1 0 16,-1 18-16,1-18 0,-1 17 15,0-17-15,1 18 0,-1-18 16,18 18-16,-18-18 0,1 17 15,-1-17-15,18 18 0,-18-18 0,1 17 16,-1 1 0</inkml:trace>
  <inkml:trace contextRef="#ctx0" brushRef="#br1" timeOffset="-45117.67">13847 4533 0,'0'18'31,"0"-1"-15,17-17-16,-17 18 0,0 0 15,0-1-15,0 1 0,0 0 16,0-1-16,0 1 0,0 0 0,0-1 15,0 1-15,-17 17 16,17-17-16,0-1 0,0 1 0,-18 0 16,18 17-16,-18-35 0,18 18 15,0-1-15,-17-17 16,34 0 15,-17-17-15,0-1-16,18 18 0,0-18 15,-18 1-15,17-1 0,1 18 16,-1-18-16,1 1 0,0 17 16,-1 0-16,1 0 0,0-18 15,-1 18-15,1 0 0,0 18 16,-1-18-16,1 0 16,-18 17-16,17-17 0,-17 18 0,0 0 15,0-1-15,0 1 16,0 0-16,-17-1 15,-1 1-15,18 0 0,-17-18 16,-1 17-16,0-17 0,1 18 16,-1-18-16,0 0 0,1 0 15,-19 17-15,19-34 0,-1 17 16,1 0-16,-1 0 0,0-18 0,1 1 16,-1-1-1,36 0-15,-18 1 0,17 17 16,36-71-1</inkml:trace>
  <inkml:trace contextRef="#ctx0" brushRef="#br1" timeOffset="-44653.83">14340 4533 0,'0'18'47,"-17"-18"-47,17 17 0,0 19 16,0-19-16,0 1 15,0 0-15,0-1 16,0 19-16,0-1 0,0-18 0,0 19 16,0-1-16,0-17 0,0 17 15,0 0-15,0-17 0,0 17 16,0-17-16,0 17 0,0-17 15,0-1-15,0 1 0,0 0 0,0-1 16,0 1-16,0 0 0,0-1 16,0 1-16,0-53 62</inkml:trace>
  <inkml:trace contextRef="#ctx0" brushRef="#br1" timeOffset="-44065.75">14587 4498 0,'0'18'0,"0"-1"15,0 1 1,0-1-16,0 1 0,0 0 0,0-1 16,0 1-16,0 17 0,0-17 15,0 17-15,0-17 0,0 17 16,0-17-16,0 17 0,0-17 15,-17 17-15,17-17 0,0-1 0,-18 1 16,18 0-16,0-1 0,0 1 16,-18-18-1,18 17-15,0-34 16,18-1 0,0 1-1,-1-1-15,-17 0 0,18 1 0,17-1 16,-17 0-16,0 1 0,-1 17 15,18-18-15,-17 18 0,0 0 16,-1 0-16,1 0 0,0 0 16,-18 18-1,0-1 1,0 1-16,-18-18 0,18 35 16,-18-35-16,1 18 0,-1 0 15,0-18-15,1 17 0,-1 1 16,1-18-16,-1 0 15,0 0-15,1 0 16,-1 0-16,0 0 16,18-18-16,-17-35 15</inkml:trace>
  <inkml:trace contextRef="#ctx0" brushRef="#br1" timeOffset="-43249.94">14940 4621 0,'0'18'31,"0"0"-31,0-1 15,0 1 1,0 0-16,0-1 0,18 1 16,-18-1-16,0 1 0,-18 35 15,18-35-15,0-1 0,0 1 16,0 0-16,0-1 0,0 1 16,0 0-16,18-18 15,-36 0 1,18-18-1,0 0-15,0 1 16,0-1-16,0 0 0,0 1 16,0-19-16,18 19 0,-18-19 0,0 19 15,0-18-15,17-1 16,-17 19-16,18-19 0,0 19 16,-1-1-16,1-17 0,0 17 0,-1 18 15,1-17-15,0-1 0,17 0 16,-18 18-16,1 0 0,0 0 15,-18-17-15,17 17 16,-17 17-16,18-17 0,-36 18 0,18 0 16,0-1-16,-17-17 15,17 18-15,-18-1 0,18 1 16,-18 0-16,1-1 0,-1-17 16,1 18-16,17 0 0,-18-18 0,0 0 15,18 17-15,18-17 47,0 0-31,-1 0-16,1 0 15,-1 0-15,-17 18 0,18-18 16,0 18-16,-18-1 16,17-17-16,1 18 0,-18-1 15,18-17-15,-18 18 0,17 0 16,-17-1-16,0 1 0,0 0 15,-17-18-15,17 17 16,-18 1-16,0-18 16,1 0-16,17 18 0,-36-18 0,19 0 15,-1 0-15,1 0 16,-1 0-16,0 0 16,1 0-16,-1 0 0,0 0 0,1 0 15,-1-18 1</inkml:trace>
  <inkml:trace contextRef="#ctx0" brushRef="#br1" timeOffset="-35769.12">11800 3069 0,'-17'0'0,"17"-17"16,0 34 93,0 1-109,0-1 16,0 1-16,0 0 0,0-1 16,0 1-16,-18-18 0,18 18 15,0-1-15,0 1 16,0 0-16,0-1 16,0 1-16,0-1 15,-17-17-15,17 18 0,0 0 16,17-18-1,-17 17-15,18-17 16,-1 0 0,-17 18-16,18-18 0,0 0 15,-1 0 1,1 0-16,0 0 0,-18-18 16,17 18-16,19 0 15</inkml:trace>
  <inkml:trace contextRef="#ctx0" brushRef="#br1" timeOffset="-35512.52">12100 3298 0,'0'18'16,"-17"-18"-16,17 18 16,0-1-16,0 1 15,0 0-15,0-1 16,0 1-16,0 0 16,0-1-1</inkml:trace>
  <inkml:trace contextRef="#ctx0" brushRef="#br1" timeOffset="-35166.46">12312 3210 0,'0'0'0,"-18"0"63,18-17-63,-17 17 31,34 0-16,1 0 1,-18-18 0,18 36-1,-1-18 17</inkml:trace>
  <inkml:trace contextRef="#ctx0" brushRef="#br1" timeOffset="-34865.27">12365 3351 0,'0'0'0,"-18"0"16,1 0-1,34 0 48,-17-17-47,18 17 30</inkml:trace>
  <inkml:trace contextRef="#ctx0" brushRef="#br1" timeOffset="-23253.33">13811 4957 0,'-17'0'62,"34"0"63,1 0-62</inkml:trace>
  <inkml:trace contextRef="#ctx0" brushRef="#br1" timeOffset="-8613.8">25188 4674 0,'0'-17'47,"0"34"62,0 1-93,0 0-16,0-1 15,0 1-15,0-1 0,0 1 16,0 0-16,0-1 0,0 1 16,-17-18-16,17 18 0,0-1 15,0 1-15,-18-18 0,18 18 0,0-1 16,0 1-16,0 0 16,0-36 30,0 0-30,18 18-16,-18-17 0,17-1 0,1 18 16,17-18-16,-17 18 15,17-17-15,-17 17 0,-1 0 16,1-18-16,17 18 0,-35 18 16,18-18-16,0 0 0,-1 0 15,1 17-15,0-17 0,-18 18 16,17 0-1,-34-1-15,17 1 16,-18 0-16,0-18 16,1 17-16,-1-17 0,0 0 15,1 18-15,-1-18 0,0 0 16,1 0-16,-1 0 16,1 0-16,17-18 0,-18 18 15,0 0-15,1-17 0,-1-1 16,0-17-1</inkml:trace>
  <inkml:trace contextRef="#ctx0" brushRef="#br1" timeOffset="-6511.18">25788 4957 0,'-18'0'0,"1"0"47,-1 0-16,18-18-31,-17 18 31,34-18 0,1 18-15,-18-17 0,17 17-16,1 0 15,0 0 1,-18 17-16,17-17 15,-17 18 1,-17-18-16,17 18 0,-18-1 16,18 1-16,-18-1 15,1 1 1,-1-18-16,1 0 16,17 18-16,-18-18 15</inkml:trace>
  <inkml:trace contextRef="#ctx0" brushRef="#br1" timeOffset="-5805.51">26123 4886 0,'18'0'15,"-18"-18"-15,17 18 0,-17-17 16,18 17 0,-18-18-16,0 0 0,0 1 15,0-1 1,0 0-16,-18 18 15,18-17-15,-17 17 16,17-18-16,-18 18 16,1 0-16,17 18 15,-18-18-15,0 0 0,1 17 16,-1-17-16,18 18 16,-18-18-16,18 18 0,-17-1 0,-1 1 15,18 0-15,-18-1 16,18 1-16,0 0 15,18-1-15,-18 1 16,18 0-16,-1-1 16,-17-34-1,18 17-15,0 0 16,-1-18-16,1 18 16,-18-18-16,18 18 0,-1-17 0,1-1 15,-1 0-15,1 1 16,0-1-16,-18 0 15,0 1-15,17 17 0,-17-18 16,0 0 0,0 36 15,0 0-15,-17-18-16,17 17 0,0 1 15,0 0-15,0-1 16,0 1-16,17-18 0,-17 18 15,0-1 1,18-17-16,-18 18 0,18-18 0,-1 0 16,1 0-1,17-18 1</inkml:trace>
  <inkml:trace contextRef="#ctx0" brushRef="#br1" timeOffset="-4930.25">26458 4586 0,'-17'18'63,"17"-1"-47,0 1-1,0 0-15,-18-1 16,18 1-16,0 0 15,0-1-15,-18 1 0,18-1 16,0 1-16,0 0 0,0-1 16,0 1-16,-17-18 0,17 18 0,0-1 31,0 1-31,-18-18 0,18-18 47,18 1-47,-18-1 15,17 18-15,-17-18 16,0 1-16,18 17 0,-18-18 16,18 18-16,-1-18 0,1 18 15,0-17-15,-1 17 16,1 0-16,0 0 16,-1 0-16,1 17 15,-1-17-15,-17 18 16,18-18-16,-18 18 0,0-1 15,0 1 1,0 0-16,-18-18 0,18 17 16,0 1-16,-17-18 0,-1 18 15,1-1 1,-1-17-16,0 0 16,18 18-16,-17-36 0,-1 18 15,0 0-15,1 0 16,-1 0-16,18-17 15,-18 17-15,1 0 0,17-18 16,-18 18-16,18-18 16,0 1-16,18 17 15,-1-53 1</inkml:trace>
  <inkml:trace contextRef="#ctx0" brushRef="#br1" timeOffset="-4060.58">26829 4586 0,'0'18'109,"-18"-1"-93,18 1-16,-18 0 16,18 17-1,-17-17-15,17-1 0,-18 1 0,18-1 16,-17 1-16,17 0 0,-18-1 16,18 1-16,0 0 0,-18-18 15,18 17-15,0 1 0,0-36 47,0 1-31,18 17-16,-18-18 0,18 18 15,-18-18-15,0 1 16,17 17-16,1-18 0,-1 18 0,1-18 16,0 1-16,-1 17 0,1 0 15,0 0-15,-1 0 16,1 0-16,0 0 0,-18 17 15,0 1-15,17-18 16,-17 18-16,-17-1 16,17 1-16,0 0 0,-18-1 15,18 1-15,-18-18 16,18 18-16,-17-18 16,17 17-16,-18-17 0,0 0 15,1 18-15,-1-18 0,0 0 16,1 0-16,-1 0 0,1 0 15,-1 0-15,0 0 16,1-18-16,-1 18 16,18-17-16,18-19 15</inkml:trace>
  <inkml:trace contextRef="#ctx0" brushRef="#br1" timeOffset="4968.66">900 9066 0,'0'-17'16,"0"-1"-1,-18 0 16,18 1-15,0 34 109,18 1-109,-18 0-1,0-1-15,0 1 0,0 0 16,0-1-16,0 1 0,0 0 16,0-1-16,0 1 0,0 0 15,0-1-15,0 1 0,0-1 16,-18-17-16,18 18 0,0 0 15,-18-1-15,18 1 16,0 0-16,-17-18 0,17 17 16,0 1-16,0 0 15,17-18-15,1 0 32,0 0-32,-1-18 15,1 18-15,-1 0 16,1 0-16,0-18 0,-1 18 15,1 0-15,0 0 0,-1-17 16,1 17 0,0 0-16,-1-18 15,1 36 1</inkml:trace>
  <inkml:trace contextRef="#ctx0" brushRef="#br1" timeOffset="5265.5">1252 9296 0,'0'17'15,"0"1"17,18-18-32,-18 18 0,0-1 15,18-17 1,-18 18-16,0 0 16,0-1-16,0 1 0,-18-1 15,18 1 1,-18-18-1</inkml:trace>
  <inkml:trace contextRef="#ctx0" brushRef="#br1" timeOffset="6046.42">1164 8819 0,'0'0'0,"0"-17"15,18 17-15,-18-18 0,17 18 16,-17-17-16,18 17 15,-18-18-15,18 18 16,-1-18-16,1 18 16,0 0-16,-1-17 15,1 17-15,0 17 16,-1-17-16,1 0 16,-18 18-16,0 0 0,0-1 15,-18-17-15,18 18 16,0-1-16,-17-17 0,-1 18 15,0 0-15,1-18 16,-1 0-16,18 17 0,-18-17 0,18 18 16,0-36 31,18 18-47,0 0 15,-1 0-15,1 0 16,0 0-16,-1 0 15,1 0-15,-1 0 0,-17 18 16,18-18-16,-18 18 16,18-18-16,-18 17 15,0 1-15,-18-18 0,18 18 16,-18-1-16,18 1 0,-17-18 16,-1 17-16,1-17 15,-1 18-15,0 0 16,1-18-16,-1 0 15,0 0-15,18-36 32</inkml:trace>
  <inkml:trace contextRef="#ctx0" brushRef="#br1" timeOffset="6530.14">1676 9031 0,'0'18'32,"0"-1"-17,-18-17 1,0 0-1,1 0 17,17-17-17,-18 17-15,36-18 16,-1 18 31,-17-18-47,0 36 0,18-18 15,0 18 1</inkml:trace>
  <inkml:trace contextRef="#ctx0" brushRef="#br1" timeOffset="6846.31">1693 9225 0,'0'18'16,"0"-1"15,-17-17 1,17-17 14,17 17-46,1 0 47,-18 17 0</inkml:trace>
  <inkml:trace contextRef="#ctx0" brushRef="#br1" timeOffset="81961.42">28134 4657 0,'0'17'32,"0"1"-17,0 0 1,0-1-1,0 1-15,0-1 16,-18 1-16,18 0 0,0-1 0,0 1 16,0 0-16,0-1 0,0 1 15,0 0-15,0-1 0,0 1 16,0 0-16,0-1 16,0 1-1,0-1-15,0-34 63,18 17-48,-18-18-15,0 1 0,18-1 16,-1 0-16,1 18 16,0-17-16,-1 17 15,1 0-15,0 0 0,-1 0 16,-17 17-16,18-17 0,-1 18 15,1 0-15,-18-1 16,0 1-16,0-1 16,0 1-16,-18-18 15,18 18-15,-17-18 0,17 17 0,-18-17 16,1 18-16,-1-18 0,0 18 16,1-18-16,-1 0 15,0 0-15,1 0 16,17-18-16,-18 18 0,0-18 15,18 1 1,-17 17-16,17-18 0,17 18 16,-17-18-16,0 1 0,18 17 15,-18-18-15,0 1 0,18 17 16,-1-18 0</inkml:trace>
  <inkml:trace contextRef="#ctx0" brushRef="#br1" timeOffset="82622.66">28540 4798 0,'0'0'0,"-18"0"94,18 17-79,0 1-15,0 0 16,0-1-16,-18 1 15,18 0-15,0-1 0,0 1 16,0 0-16,0-1 0,-17 1 16,17-1-16,0 1 0,0 0 15,0-1-15,-18 1 0,18 0 16,0-36 31,18 18-32,-18-18-15,17 18 16,-17-17-16,18 17 0,0 0 0,-1-18 16,1 18-16,0 0 0,-1 0 15,1-18-15,0 18 0,-1 0 16,1 0-16,-1 18 0,1-18 16,0 18-1,-36-18-15,18 17 16,0 1-16,-18-18 0,1 18 15,-1-18-15,1 17 16,-1-17-16,0 0 0,1 18 16,-1-18-16,0 0 0,1 0 15,17-18-15,-18 18 0,0 0 16,1-17-16,-1 17 0,1-18 16,17 0-1,35-35 1</inkml:trace>
  <inkml:trace contextRef="#ctx0" brushRef="#br1" timeOffset="83168.2">28945 4780 0,'0'18'31,"0"-1"-15,0 1-16,0 0 15,0-1-15,0 1 0,0 0 16,0-1-16,-17 1 0,17 0 15,0-1-15,0 1 0,-18-1 0,18 1 16,0 0-16,-18-1 16,18 1-16,0-36 31,18 1-15,0-1-1,-1 0-15,1 1 16,0-1-16,-1 18 15,-17-17-15,36 17 0,-19-18 16,1 18-16,0 0 0,-1 18 16,1-18-16,-1 17 15,-17 1 1,0-1-16,0 1 16,-17 0-16,17-1 15,-18-17-15,18 18 0,-17-18 16,-1 0-16,0 0 15,-17 18-15,0-18 0,17 0 0,-17-18 16,-18 0 0</inkml:trace>
  <inkml:trace contextRef="#ctx0" brushRef="#br1" timeOffset="91650.74">30092 4833 0,'18'0'47,"-18"-18"-31,0 1 0,0-1-1,0 0 1,-18 18-16,18-17 0,-18 17 15,18-18 1,-17 18-16,-1 0 16,0 0-16,1 0 15,-1 0-15,18 18 16,-18-18-16,1 0 0,-1 17 0,1-17 16,-1 18-16,0 0 0,1-1 15,-1 1-15,18 0 16,0-1-16,0 1 15,18-18-15,-18 18 0,17-18 16,1 17-16,0-17 16,-1-17-16,1 17 15,-1 0-15,1-18 0,0 18 0,-1-18 16,1 1-16,0 17 0,-1-18 16,1 18-16,0-18 0,-1 1 0,-17-1 15,18 18-15,-1-18 0,-17 1 16,18 17-1,-36 17 17,18 1-32,0 0 15,0-1 1,0 1-16,0 0 16,18-1-16,-18 1 0,18-18 15,-18 18-15,17-18 16,1 0-16,0 0 0,35-18 31</inkml:trace>
  <inkml:trace contextRef="#ctx0" brushRef="#br1" timeOffset="92234.18">30427 4551 0,'0'-18'0,"0"36"46,0-1-30,0 1 0,0 0-16,-18-1 0,18 19 15,0-19-15,0 1 0,0 0 16,0-1-16,0 1 0,0-1 16,0 1-16,-17 0 0,17-1 0,0 1 15,0 0-15,-18-18 16,18 17-16,18-17 31,-18-17-31,17 17 0,1 0 16,0 0-16,-18-18 0,17 18 15,1-18-15,0 18 0,17-17 0,-17 17 16,-1 0-16,1 0 0,-1 0 16,1 0-16,-18 17 15,0 1 1,-18 0-16,18-1 15,-17-17-15,-1 18 0,1 0 16,-1-1-16,0-17 0,1 0 16,-1 18-16,0-18 0,1 0 15,-1-18 1,18 1 0,18-36-1</inkml:trace>
  <inkml:trace contextRef="#ctx0" brushRef="#br1" timeOffset="92773.67">30815 4533 0,'-17'0'16,"17"18"-1,0-1 1,0 1-16,0 0 0,0-1 0,0 1 16,0 0-16,0-1 0,0 1 15,0 0-15,-18-1 0,18 1 16,0-1-16,0 1 0,0 0 0,-18-1 16,18 1-16,0 0 0,0-1 15,0-34 32,18 17-47,0-18 0,-1 18 16,-17-18-16,18 1 0,-1-1 15,1 18-15,0-18 0,-1 1 16,1 17-16,0 0 0,-1-18 0,1 18 16,0 0-16,-1 18 15,1-18-15,-18 17 16,17-17-16,-17 18 0,18 0 0,-36-18 15,18 17-15,0 1 0,-17 0 16,-1-1-16,1 1 16,-19-18-1,36 18-15,-17-18 0,-1 0 0,0 0 16,1 0-16,-1 0 0,18-18 16,-18 18-16,1 0 0,17-18 15,-18 1-15,36-1 0,-18 0 16,17 1-16,-17-1 15,71-52 1</inkml:trace>
  <inkml:trace contextRef="#ctx0" brushRef="#br1" timeOffset="93269.45">31256 4498 0,'18'0'31,"-18"18"-15,0-1-1,0 1-15,0-1 0,-18 54 16,18-53 0,0-1-16,0 19 0,-18-19 0,18 1 15,0-1-15,-17 1 0,17 0 16,-18-1-16,18 1 15,-17-18 17,34-18-32,-17 1 15,18-1-15,-1 18 16,-17-18-16,18 18 0,0-17 16,-1 17-16,1-18 0,0 18 0,-1-17 15,1 17-15,17 0 0,-17 0 16,-1 17-16,1-17 0,0 0 15,-1 18-15,1-1 0,-18 1 16,0 0-16,0-1 16,0 1-16,-18-18 0,18 18 15,-17-18-15,-1 17 16,0-17-16,1 0 0,-1 18 16,1-18-16,-1 0 0,0 0 0,1-18 15,-1 18-15,0 0 0,1-17 16,-1 17-16,18-53 31</inkml:trace>
  <inkml:trace contextRef="#ctx0" brushRef="#br1" timeOffset="98726.69">30162 5256 0,'18'0'15,"-18"-17"-15,0-1 16,18 18-1,-36 0-15,18-18 16,0 1 0,-18 17-1,1 0 1,17-18-16,-18 18 0,1 0 16,-1 0-16,0 0 15,1 0 1,17 18-16,-18-18 0,0 17 15,18 1 1,-17 0-16,17-1 16,0 1-16,0 0 15,0-1-15,17 1 16,1-18 0,0 0-1,-1 0 1,-17-18-16,18 18 0,0 0 15,-1-17-15,1 17 16,-18-18-16,17 18 0,1-18 16,0 18-16,-18-17 0,17 17 15,-17 17 32,0 1-31,18-18-16,-18 18 0,0-1 15,18-17-15,-18 18 16,0 0 0,17-1-1,1-17 1,0 0-16,-1 0 16,19 0-1</inkml:trace>
  <inkml:trace contextRef="#ctx0" brushRef="#br1" timeOffset="99266.35">30515 5274 0,'0'-18'15,"0"1"1,0-1-1,-17 18 1,-1 0 0,18 18-1,-18-18-15,1 17 16,-1 1 0,0 0-16,1-1 0,17 1 15,-18-18-15,18 18 16,-17-18-16,17 17 0,17-17 0,-17 18 15,18-18 1,-1 0 0,1-18-16,0 18 15,-18-17 1,17 17-16,-17-18 0,18 18 0,-18-18 16,18 18-16,-18-17 0,17 17 15,-17-18-15,18 18 16,0 0 31,-18 18-47,0-1 15,17 1 1,-17 0-16,0-1 16,18-17-16,-1 18 15,1-18 1,0-18-1</inkml:trace>
  <inkml:trace contextRef="#ctx0" brushRef="#br1" timeOffset="100597.55">30850 5080 0,'-17'0'78,"17"18"-78,0-1 16,0 1-16,0 0 15,0-1-15,0 1 0,0-1 16,0 1-16,-18-18 0,18 18 16,0-1-16,0 1 0,-17 0 15,17-1-15,-18-17 32,36 0-1,-1 0-31,-17-17 15,18-1-15,-1 18 16,1-18-16,0 18 16,-1-17-16,1 17 0,0 0 15,-1 0-15,1 0 0,0 0 16,-1 17-16,1-17 16,-18 18-16,-18 0 15,18-1-15,-17-17 16,17 18-16,-18-18 15,18 18-15,-18-18 0,1 0 16,17 17-16,-18-17 0,0-17 16,1 17-1,17-18-15,-18 18 0,18-18 16,0 1-16,35-19 31</inkml:trace>
  <inkml:trace contextRef="#ctx0" brushRef="#br1" timeOffset="100881.43">31186 5080 0,'0'18'0,"0"-1"16,-18 1-16,18 0 0,0-1 15,0 1-15,-18-1 0,18 1 16,0 0-16,-17-1 16,17 1-16,-18-18 15,18 18-15,0-36 32,18 18-17,-18-18-15,53-17 31</inkml:trace>
  <inkml:trace contextRef="#ctx0" brushRef="#br1" timeOffset="101073.92">31344 5203 0,'0'18'0,"0"0"16,-17-1-16,17 1 15,-18 0-15,18-1 0,-18-17 16,1 18-16,-1-18 15,0 0-15,1 0 16,-1 0-16,1 0 16,17-18-16,-18 18 15,36-17-15,-1-36 16</inkml:trace>
  <inkml:trace contextRef="#ctx0" brushRef="#br1" timeOffset="101377.11">31538 5027 0,'0'18'0,"-17"-1"16,17 1-1,0 0 1,0-1-16,0 1 15,0 0-15,0-1 0,-18 1 0,18-1 16,0 1-16,-18 0 16,18-1-16,0 1 15,-17-18-15,17 18 0,17-36 47,1-17-16</inkml:trace>
  <inkml:trace contextRef="#ctx0" brushRef="#br1" timeOffset="101617.47">31856 5151 0,'0'17'0,"0"1"15,-18-18-15,18 17 0,-17 1 16,17 0-16,-18-18 16,18 17-16,-18 1 15,1-18-15,-1 0 0,0 18 16,1-18-16,-1-18 16,0 18-16,1 0 15,-1-53 1</inkml:trace>
  <inkml:trace contextRef="#ctx0" brushRef="#br1" timeOffset="129054.81">15981 9296 0,'-18'-18'15,"1"36"32,-1-18-16,36 0 110,-18 17-125,17-17-16,1 18 15,-1-18 1,1 0-16,0 18 16,-1-18-16,1 0 15,0 17-15,-1-17 16,1 0-16,0 0 0,-1 0 15,1 0-15,-1 0 16,-17 18-16,18-18 0,0 0 0,-1 0 16,1 0-1,0 0-15,-1 0 16,1 0-16,0 0 0,-1 0 16,1 0-16,0 18 0,-1-18 15,1 0-15,-1 0 16,1 0-16,0 17 0,-1-17 15,1 0-15,0 0 16,-1 0-16,1 0 0,0 0 16,-1 0-16,1 0 15,-1 0-15,1-17 0,0 17 16,-1 0-16,1 0 0,0 0 16,-1-18-1,1 18-15,0 0 16,-1 0-16,1 0 0,0 0 15,-1 0 1,1 0-16,-18-18 16,17 18-16,1 0 15,0 0 1,-1-17-16,1 17 16,0 0-16,-1 0 15,-17-18-15,18 18 0,0 0 16,-1 0-16,1-18 15,-1 18-15,1 0 0,0 0 16,-1 0 0,-17-17-16,18 17 15,0 0 1,-1-18-16,1 18 16,0-18-1,-1 18-15,1-17 16,-1 17-1,1-18 1,0 18 0,-18-17-16,17 17 0,1 0 15,-18-18 1,18 18 0,-18-18 30,17 18 64,-17-17-95,18-1 1,0 18 0,-36 0 93,0 0-78</inkml:trace>
  <inkml:trace contextRef="#ctx0" brushRef="#br1" timeOffset="130870.46">17604 9260 0,'0'18'156,"17"-18"-140,-17 18-1,18-18-15,0 0 16,-18 17 0,17-17-16,1 0 0,-1 0 15,1 18-15,0-18 0,-1 0 16,1 0-16,0 0 0,-1 18 15,1-18-15,0 0 0,-1 0 0,1 0 16,-1 17-16,1-17 16,0 0-16,-1 0 15,1 0-15,0 0 16,-1 0-16,1 0 16,0 0-16,-1 0 15,1 0-15,0 0 0,-1 0 16,1 0-16,-1 0 0,1 0 0,0 0 15,-1 0-15,1 0 16,0 0-16,-1 0 16,1 0-16,0 0 0,-1 0 15,1 0-15,-1 0 16,1 0 0,0 0-16,-1 0 15,1 0-15,0 0 16,-1 0-16,1 0 15,0-17-15,-1 17 16,1 0-16,-1-18 16,1 18-16,0 0 0,-1 0 15,1-18-15,0 18 16,-1 0 0,1 0-16,0-17 15,-1 17-15,1 0 0,-1 0 16,1 0-16,0 0 15,-1 0 1,1 0-16,0 0 0,-1-18 16,1 18-16,0 0 15,-1-18-15,1 18 16,0 0-16,-1 0 16,-17-17-16,18 17 15,-1-18 1,1 18-1,-18-17 1,18 17 0,-18-18-1,-18 18 157,-17 18-156</inkml:trace>
  <inkml:trace contextRef="#ctx0" brushRef="#br1" timeOffset="132822.93">19173 9296 0,'18'0'172,"-18"17"-172,18-17 15,-18 18-15,17-18 16,1 18-16,0-18 15,-1 17-15,1-17 16,0 0-16,-1 18 0,1-18 16,0 0-16,-1 0 0,1 0 15,17 0-15,-17 18 0,-1-18 16,1 0-16,0 0 0,17 0 0,-17 0 16,-1 0-16,1 0 0,-1 0 15,1 0-15,17 0 16,-17-18-16,17 18 0,-17 0 15,0 0-15,-1 0 0,1 0 16,-1 0-16,1 0 0,0 0 16,-1 0-16,1 0 0,0 0 15,-1 0-15,19 0 0,-19 0 0,1 0 16,-1 0-16,19-18 0,-19 18 16,1 0-16,0 0 0,-1 0 15,1 0-15,0-17 0,-1 17 16,1 0-16,0 0 0,-1-18 0,1 18 15,-1 0-15,1-18 16,0 18 0,-1 0-16,-17-17 0,18 17 15,-18-18 1,18 18-16,-18-18 16,17 18-16,1 0 15,-18-17-15,18 17 0,-1-18 16,1 18-16,-18-17 15,17 17-15,1 0 16,0 0-16,-18-18 0,17 18 0,1 0 16,-18-18-1,18 18-15,-1 0 16,1 0 0,-36 0 171,1 0 32,-1-17-141</inkml:trace>
  <inkml:trace contextRef="#ctx0" brushRef="#br1" timeOffset="139741.18">23019 9349 0,'0'-18'31,"0"36"375,17-18-328,-17 17 16,18-17-16,0 0-31,-18 18-31,17-18-1,1 0 32,0 0-31,-1 0 31,-17 18-32,18-18-15,0 0 31,-1 0-15,1 0 15,-18 17-31,17-17 16,1 0 0,0 0-1,-1 0 16,1 0-15,0 0-16,-1 0 16,1 0-16,0 0 15,-1 0 1,1 0 0,-1 0 15,1 0-31,0 0 15,-1 0 1,1 0 0,0 0-1,-1 0 1,-17 18 0,18-18-16,0 0 15,-1 0 16,1 0-15,-1 0 15,1 0-15,0 0 0,-1 0-1,1 0 1,0 0-1,-1 0 1,1 0 31,0 0 31,-1 0-31,1 0-16,-36 0 594,1 0-609</inkml:trace>
  <inkml:trace contextRef="#ctx0" brushRef="#br1" timeOffset="142294.68">21149 9349 0,'0'17'125,"18"-17"-109,-1 0-1,-17 18-15,18-18 16,0 0-16,-1 0 0,1 18 16,-1-18-16,1 0 15,17 17-15,-17-17 0,0 0 0,-1 0 16,1 0-16,0 18 0,-1-18 0,19 0 16,-19 0-16,1 0 0,-1 0 15,1 0-15,0 0 16,-1 0-16,1 0 0,0 0 0,-1 17 15,1-17-15,0 0 0,-1 0 16,1 0-16,-1 0 16,1 0-16,0 0 0,-1 0 0,1 0 15,0 0-15,-1 0 16,1 0-16,0 0 16,-1 0-16,1 0 0,0 0 15,-1 0-15,1 0 0,-1 0 0,1 0 16,0 0-16,-1 0 15,19-17-15,-19 17 0,1 0 16,0 0-16,-1 0 0,1 0 0,-1 0 16,1 0-16,0 0 0,-1 0 15,-17-18-15,18 18 0,0 0 16,-1 0-16,1 0 0,0 0 0,17 0 16,-18 0-16,1 0 0,0 0 15,-1-17-15,1 17 16,0 0-16,-1 0 0,1 0 15,0 0-15,-1 0 0,1 0 16,-1 0-16,1 0 0,0 0 16,-1 0-16,1 0 0,0 0 15,-1 0 1,1 0-16,0 0 16,-1 0-16,1 0 0,0 0 15,-1 0-15,1 0 0,-1 0 16,1 0-16,0 0 15,-1 0-15,1-18 0,0 18 16,-1 0-16,1 0 0,0 0 16,-1 0-16,1 0 0,-1 0 15,1 0-15,0 0 0,-1 0 16,1 0 0,0 0-16,-1 0 0,1 0 0,0 0 15,-1 0-15,1 0 16,0 0-16,-1 0 0,1 18 15,-1-18-15,1 0 16,0 0-16,-1 0 16,1 0-16,0 0 0,-1 0 15,1 0-15,0 0 16,-1 0-16,1 17 16,-1-17-16,1 0 15,0 0-15,-1 0 16,1 0-16,0 0 0,-1 0 15,1 0 1,0 0-16,-18 18 0,17-18 0,1 0 16,-1 0-16,1 0 0,0 0 15,-1 0-15,1 0 16,0 0-16,-1 0 0,1 0 16,0 0-16,-1 0 15,1 0-15,-1 0 0,1 0 16,0 0-16,-1 0 15,1 0-15,0 0 16,-1 0 0,1 0-16,0 0 15,-1 0-15,1 0 0,0 0 16,-1 0-16,1 0 16,-1 0-16,1-18 0,0 18 0,-1 0 15,1 0-15,0 0 0,-1 0 16,1 0-16,0 0 0,-1 0 15,1 0-15,-1 0 0,1 0 16,0 0-16,-1 0 0,1-17 16,0 17-1,-1 0 1,1 0 31,-18-18-47,18 18 15,-1 0 1,1-18-16,0 18 16,-1 0-1,-17-17-15,18 17 16,-18-18 0,17 18-16,1-18 46,-36 18 204,18 18-234,-70 17 0</inkml:trace>
  <inkml:trace contextRef="#ctx0" brushRef="#br1" timeOffset="146550.78">26388 9313 0,'-18'0'0,"36"18"203,-1-18-187,1 18 0,0-18-16,-1 17 15,1-17 1,0 0-16,-1 0 0,1 0 0,17 18 16,-17-18-1,-1 0-15,1 0 0,0 0 0,-1 0 16,-17 18-16,18-18 0,0 0 15,-1 0-15,1 17 0,0-17 16,-1 0-16,1 0 0,-1 0 0,1 0 16,0 0-16,-1 0 0,36 0 15,-35 0-15,0 0 16,-1 0-16,19 0 0,-19 0 16,1 0-16,-1 0 0,1 0 0,0 0 15,-1 0-15,19 0 0,-19 0 16,1 0-16,0 0 15,-1 0-15,1 0 0,-1 0 0,1 0 16,0 0-16,-1 0 0,1 0 16,0 0-16,-1 0 0,1 0 0,0 0 15,-1 0-15,1 0 0,-1-17 16,1 34-16,-18-34 0,18 17 0,-1 0 16,1 0-16,0 0 0,-1 0 15,1 0-15,17 0 16,-35-18-16,18 18 0,-1 0 0,19 0 15,-19 0-15,1 0 0,0 0 16,-1 0-16,1-18 0,0 18 0,-1 0 16,1 0-16,0 0 0,17 0 15,-18 0-15,1 0 0,0-17 16,-1 17-16,1 0 16,0 0-16,-1-18 0,1 18 15,0 0-15,-1 0 0,1-18 0,-1 18 16,1 0-16,0 0 0,-1 0 15,1-17-15,0 17 0,-1 0 16,1-18-16,0 18 16,-1 0-1,1 0-15,-18-18 0,18 18 16,-1 0 0,1 0-16,-1 0 15,1 0 1,-18-17-16,18 17 15,-18 17 126,-18-17-141,0 0 31</inkml:trace>
  <inkml:trace contextRef="#ctx0" brushRef="#br1" timeOffset="148062.37">28751 9437 0,'-17'0'15,"17"-18"1,-18 18 0,0 0 31,36 0 15,-18 18-62,18-18 31,-1 0-31,-17 17 0,18 1 16,0-18-16,-1 0 16,1 18-16,0-18 15,-1 0-15,18 0 0,-17 0 0,0 17 16,-1-17-16,1 0 15,0 0-15,17 0 0,-17 18 16,-1-18-16,1 0 0,0 0 16,-1 0-16,1 0 0,-1 0 0,1 0 15,0 0-15,-1 0 0,1 0 16,0 0-16,-1 0 16,1 0-16,0 0 0,-1 0 15,1 0-15,-1 0 0,19 0 16,-19 0-16,1 0 0,17 0 15,-17 0-15,0-18 0,-1 18 16,1 0-16,0 0 0,-1 0 16,1 0-16,-1 0 15,1 0-15,0 0 16,-1 0 0,1 0-16,0 0 15,-18-17-15,17 17 0,1 0 0,0 0 16,-1 0-16,1-18 15,-1 18-15,1 0 16,-18-18-16,18 18 16,-1-17-1,1 17 1,0 0 0,-1 0-1,1 0 1,-18-18-16,18 18 0,-1 0 15,1 0 1,-1 0-16,-17-17 16,18 17-16,0 0 15,-36 0 110</inkml:trace>
  <inkml:trace contextRef="#ctx0" brushRef="#br1" timeOffset="149313.87">30621 9384 0,'-18'0'15,"36"0"48,-18 18-63,18-18 15,-1 17 1,1-17 0,-18 18-16,18-18 0,-1 0 15,1 17 1,0-17-16,-1 0 0,1 18 0,0-18 16,-1 0-16,1 0 0,-1 18 15,1-18-15,0 0 0,17 0 0,-17 17 16,-1-17-16,1 0 0,35 0 15,-36 18-15,1-18 16,0 0-16,17 0 0,-17 0 0,17 0 16,-17 0-16,17 0 0,0 0 15,-17 0-15,17 0 0,0 0 16,-17 0-16,0 0 16,17 0-16,-18 0 0,1 0 15,0 0-15,-1 0 0,1 0 16,-18-18-16,18 18 0,-1 0 15,1 0-15,0 0 0,-1 0 16,1-17-16,0 17 16,-1 0-16,1 0 0,-1 0 0,1 0 15,-18-18-15,18 18 0,-1 0 16,1 0-16,0-18 0,-1 18 16,1 0-16,0 0 0,-1-17 15,1 17-15,-1 0 0,1-18 16,0 18-16,-1 0 0,1 0 15,0-17-15,-1 17 16,1 0-16,0 0 0,-1-18 16,1 18-16,0 0 0,-1 0 15,1-18-15,-1 18 0,1 0 16,0 0 0,-1 0-16,1 0 31,-71-17 156</inkml:trace>
  <inkml:trace contextRef="#ctx0" brushRef="#br1" timeOffset="158077.16">2346 9596 0,'18'0'16,"-36"0"124,18-18-140,-18 18 16,18 18-16,-17-18 15,-1 0-15,0 17 16,1-17 0,-1 0-16,0 18 15,1-18-15,17 17 16,-18-17-16,18 18 16,-17-18-16,17 18 0,0-1 15,0 1 1,17-18-16,1 18 15,-1-18 1,1 17 0,0-17-16,-1 0 15,1 18-15,0-18 0,-1 0 16,1 0-16,0 18 16,-1-18-16,1 0 0,-18 17 0,18-17 15,-1 18 1,-17-1-16,18-17 0,-18 18 0,17-18 15,-17 18-15,0-1 16,-17 1 0,17 0-16,-18-18 0,18 17 15,-17-17-15,-1 18 16,0-18-16,1 18 16,-1-18-16,0 0 0,1 0 15,-1 0-15,0 0 0,1 0 16,-1 0-16,0 0 0,1 0 0,-1 0 15,1 0-15,-1 0 16,0 0-16,1 0 16,52-18 15</inkml:trace>
  <inkml:trace contextRef="#ctx0" brushRef="#br1" timeOffset="159252.79">2646 9878 0,'17'0'63,"1"0"-47,0 0-1,-1-18-15,1 18 0,0 0 16,-1 0-16,1 0 0,0 0 15,17 0-15,-17 0 16,-1 0-16,18 0 0,-17 0 0,17-18 16,-17 18-16,17 0 0,1 0 15,-19 0-15,18 0 0,-17 0 0,17 0 16,-17 0-16,0 0 0,-1 0 16,1 0-16,0 0 0,-1 0 15,1 0-15,-1 0 0,1 0 0,-18-17 16,18 17-16,-1 0 15,-34 0 48,-1 0-47,0 0-16,1-18 15,-1 18 1,1 0-1,17-17-15,-18 17 16,18-18 0,-18 18-16,1 0 15,17-18 1,17 18 46,-17 18-62,18-18 16,0 18-16,-1-18 16,1 0-16,-1 0 15,1 0-15,0 0 16,-1 0-16,1 0 16,0 17-16,-1-17 15,1 0 1,-18 18 31,-18-18-32,18 17-15,-17-17 16,17 18-16,-18-18 0,18 18 0,-18-18 16,18 17-16,-17 1 0,-1-18 15,0 18-15,1-18 0,-1 17 16,1-17-16,17 18 15,-18-18-15,0 0 16,18 18-16,-17-18 78,17-18-62,-36 0-1</inkml:trace>
  <inkml:trace contextRef="#ctx0" brushRef="#br1" timeOffset="160500.84">3916 9613 0,'0'-17'78,"-18"17"-63,1 0 1,17-18-16,-18 18 16,0 0-1,1 0 1,17 18-16,-18-18 0,0 0 16,18 17-16,-17-17 15,17 18-15,0-1 16,-18-17-16,18 18 15,-18-18-15,18 18 0,0-1 16,18 1-16,-18 0 16,18-18-1,-18 17-15,17 1 16,1-18-16,0 18 16,-1-18-16,1 0 0,0 17 15,-1-17-15,1 0 16,-1 0-16,-17 18 0,18-18 15,0 0-15,-18 17 0,17-17 0,1 18 16,-18 0 0,0-1-16,0 1 15,0 0 1,0-1-16,-18-17 16,1 18-16,-1 0 31,0-18-31,1 0 0,17 17 15,-18-17-15,1 0 16,-1 18-16,0-18 0,1 0 16,-1 0-16,18-18 15,-18 18-15,18-17 32,0-1-17,18 18 16</inkml:trace>
  <inkml:trace contextRef="#ctx0" brushRef="#br1" timeOffset="161153.09">4128 10037 0,'-18'0'15,"36"0"32,-18 17-47,0 1 16,17-1 0,-17 1-1,0 0-15,0-1 16,0 1-16,0 0 15,0-1-15,0 1 16,0 0 0,0-1-16,0 1 15,0-36 48,0 1-48,0-1 1</inkml:trace>
  <inkml:trace contextRef="#ctx0" brushRef="#br1" timeOffset="162189.37">4427 9596 0,'18'-18'16,"0"18"0,-18-18 30,-18 18 1,0 0-31,1 0 0,-1 0-1,0 0 1,18 18-16,-17-18 0,-1 18 15,1-18-15,-1 17 16,0-17-16,18 18 16,0-1-16,0 1 15,18 0 1,0-1 0,-1 1-1,1 0 1,-1-18-16,1 0 15,-18 17-15,18-17 0,-1 18 0,1-18 16,0 18 0,-1-18-16,1 0 0,0 17 15,-1-17-15,-17 18 16,18-18-16,-18 17 16,17-17-16,-17 18 0,0 0 15,0-1 1,0 1-16,-17-18 15,17 18-15,0-1 16,-18-17-16,18 18 16,-17-18-16,17 18 0,-18-18 15,18 17 1,-18-17-16,1 0 0,17 18 16,-18-18-16,0 0 0,1 0 15,-1 0 1,0 0-16,18-18 0,-17 18 15,-1 0-15,18-17 16,-17 17 0,17-18-16,-18 18 0,18-18 31</inkml:trace>
  <inkml:trace contextRef="#ctx0" brushRef="#br1" timeOffset="162741.01">4674 9984 0,'0'17'47,"0"1"-32,0 0 1,0-1-16,0 1 16,0-1-1,0 1-15,18 0 16,-18-1-16,0 1 15,0 0-15,0-1 16,18-17-16,-18-17 94</inkml:trace>
  <inkml:trace contextRef="#ctx0" brushRef="#br1" timeOffset="163617.17">5080 9507 0,'0'-17'0,"0"-1"47,-18 18-32,1 0 17,-1 0-17,0 18 1,1-18-16,17 17 16,-18-17-16,1 18 15,17 0-15,-18-18 0,18 17 16,-18-17-16,18 18 15,-17-18-15,17 18 0,0-1 16,-18-17-16,18 18 16,18-18-16,-18 17 0,0 1 15,17-18-15,1 18 16,0-18 0,-18 17-16,17-17 0,1 18 15,-1 0-15,1-18 0,0 17 16,-1-17-16,-17 18 0,18-18 15,-18 18-15,18-18 16,-18 17-16,17-17 0,1 18 16,-18-1-16,0 1 15,18-18-15,-18 18 16,0-1-16,-18-17 16,18 18-16,-18 0 15,18-1 1,-17-17-16,-1 18 0,0-18 15,1 18 1,-1-18-16,0 0 16,1 0-16,-1 0 15,1-18-15,-1 18 16,18-18-16,-18 18 16,18-17-1,0-1 1</inkml:trace>
  <inkml:trace contextRef="#ctx0" brushRef="#br1" timeOffset="164239.51">5327 9948 0,'0'18'32,"-18"-18"-1,18 18-31,0-1 16,0 1-16,-17 0 15,17-1-15,17 1 16,-17-1-16,0 1 15,0 0-15,0-1 16,18-17-16,-18 18 0,0 0 16,0-1-1,0-34 157</inkml:trace>
  <inkml:trace contextRef="#ctx0" brushRef="#br1" timeOffset="166200.84">2381 10742 0,'0'-18'62,"0"1"1,-17 17-63,-1-18 31,0 18-15,1 0-1,-1 0 1,0 18-1,1-18 1,17 17-16,-18-17 0,0 18 16,1 0-1,17-1-15,-18-17 0,18 18 16,0 0 0,0-1-16,18 1 15,-1-18 1,-17 18-1,18-18-15,0 0 0,-1 17 16,1-17-16,0 0 0,-1 18 16,1-18-1,0 0-15,-18 17 0,17-17 0,1 0 16,-18 18-16,18-18 0,-18 18 16,17-18-16,-17 17 15,18-17-15,-18 18 0,0 0 16,0-1-1,0 1 1,-18-18-16,1 18 16,17-1-1,-18-17-15,0 0 0,18 18 16,-17-18-16,-1 0 0,0 0 16,1 17-16,-1-17 15,0 0-15,1 0 16,-1 0-16,0-17 15,1 17-15,-1-18 32,36 1-1</inkml:trace>
  <inkml:trace contextRef="#ctx0" brushRef="#br1" timeOffset="167016.78">2628 11183 0,'18'18'203,"-18"-1"-187,0 1-16,0 0 16,0-1-16,0 1 15,0 0 1,0-1-16,0 1 0,0-1 15,0 1-15,-18-18 16,18 18-16,0-1 0,0 1 16,0-36 46,0 1-46,-17 17-1,17-18 1</inkml:trace>
  <inkml:trace contextRef="#ctx0" brushRef="#br1" timeOffset="168433.09">2875 11112 0,'18'0'78,"-1"0"-47,1 0-31,0 0 16,-1 0-1,1 0-15,0 0 0,-1-17 16,1 17-16,17 0 0,-17 0 15,17 0-15,-17 0 0,-1-18 16,19 18-16,-1 0 0,0 0 0,-17 0 16,17 0-16,-17 0 0,17 0 15,-17 0-15,-1 0 0,1 0 0,17 18 16,-17-18-16,-1 0 0,1 0 16,0 0-16,-1 0 0,1 0 0,0 0 15,-1 0-15,1 0 16,0 0-16,-36-18 47,0 18-47,1 0 15,17-17-15,-18 17 16,0 0-16,1 0 16,17-18-16,-18 18 15,0 0 1,1 0-1,17-18-15,-18 18 16,1 0 15,34-17-15,1 17 0,-1 0-1,1 0-15,-18 17 16,18-17-16,-1 0 0,1 0 15,0 18-15,-1-18 16,-17 18 0,18-1-1,-18 1 1,-18-18-16,18 17 16,-17-17-16,17 18 15,-18-18-15,0 0 16,18 18-16,-17-18 0,-1 0 15,18 17-15,-18-17 0,1 18 32</inkml:trace>
  <inkml:trace contextRef="#ctx0" brushRef="#br1" timeOffset="169369.43">4004 11060 0,'0'-18'16,"0"0"-1,0 1 1,0-1-1,-18 18 1,18-18-16,-17 18 16,-1-17-1,0 17 1,1 0 0,-1 0-1,1 0-15,-1 17 16,0-17-1,18 18-15,-17-18 0,17 18 16,-18-18-16,18 17 0,0 1 16,-18-18-16,18 18 0,0-1 0,0 1 15,0-1-15,-17 1 16,17 0-16,0-1 0,17 1 16,-17 0-1,18-1 1,0-17-1,-18-17-15,17 17 16,1 0-16,0-18 0,-1 18 16,-17-18-16,18 18 0,-1-17 15,1-1-15,0 0 0,-1 1 16,1 17-16,-18-18 0,0 1 16,18-1-16,-18 0 15,17 18-15,-34 0 16,17-17-16,0 34 78,0 1-62,0 0-16,0-1 15,0 1 1,0-1-16,0 1 15,0 0-15,17-18 16,-17 17-16,18-17 16,-18 18-16,18-18 15,-18 18 1,17-18-16,-17 17 16,18-17-1,0-17 1</inkml:trace>
  <inkml:trace contextRef="#ctx0" brushRef="#br1" timeOffset="170104.72">4427 10760 0,'0'-18'16,"-17"0"15,-1 18-15,18 18-16,-18-18 16,1 0-16,-1 18 15,1-18-15,-1 17 16,0 1-16,18 0 15,-17-18-15,17 17 16,-18-17-16,36 0 0,-18 18 16,17-18-16,-17 18 15,18-18-15,-18 17 16,18-17-16,-1 0 0,1 18 0,-1-18 16,1 17-16,0-17 15,-18 18-15,17-18 0,1 18 16,-18-1-16,18-17 15,-1 18-15,1 0 16,-18-1-16,18-17 0,-18 18 16,17 0-1,-17-1-15,-17 1 16,17-1 0,-18-17-16,18 18 15,-18-18-15,1 18 16,-1-18-16,0 0 15,18 17-15,-17-17 16,-1 0-16,0 0 16,1 0-16,-1 0 15,18-17-15,-17 17 0,-1-18 16,36 0 0,-18 1-1</inkml:trace>
  <inkml:trace contextRef="#ctx0" brushRef="#br1" timeOffset="170544.79">4639 11095 0,'0'17'0,"0"1"16,0 0-1,0-1 1,0 1 0,0 0-16,0-1 15,0 1-15,0 0 16,0-1-16,0 1 16,0 0 15,0-36 0,0 0-15</inkml:trace>
  <inkml:trace contextRef="#ctx0" brushRef="#br1" timeOffset="171821.29">4798 10848 0,'0'18'15,"0"-1"1,0 1-16,17-1 16,-17 1-16,0 0 15,0-1-15,0 1 0,18 0 16,-18-1-16,0 1 0,0 0 16,0-1-16,0 1 15,0-1-15,0 1 16,-18-18-16,18 18 15,0-36 32,-17 18-47,17-18 16,0 1 0,0-1-16,0 1 0,0-1 15,0 0-15,17 1 0,-17-1 16,0 0-16,18 1 0,-18-1 0,0 0 15,18 1-15,-18-1 0,0 1 16,17-1-16,-17 0 0,18 1 16,0-1-16,-1 18 0,-17-18 15,18 1-15,0 17 16,-18-18-16,17 18 0,1 0 16,-1 0-1,1 0-15,0 0 16,-18 18-16,17-1 15,-17 1-15,0 0 16,-17-1-16,17 1 0,-18 0 16,0-1-16,18 1 15,-17-18-15,-1 17 0,1 1 16,-1-18-16,18 18 16,-18-18-16,1 0 15,34 0 16,-17-18-31,18 18 16,0 0-16,-18-18 16,17 18-16,1 0 15,-1 0-15,1 0 16,0 18-16,-1-18 16,-17 18-16,18-18 15,0 17-15,-1-17 16,-17 18-16,18-18 0,-18 18 15,18-1 1,-18 1-16,-18-18 16,18 18-16,0-1 0,-18-17 15,18 18-15,-17-18 16,17 17-16,-18-17 0,0 18 0,1 0 16,-1-18-16,18 17 15,-18-17-15,1 0 0,-1 18 0,1-18 16,-1 0-16,18 18 15,-18-18-15,1 0 16,-1 0 0,18-18-16,-18 18 15,18-18 32,-17 18 16,17-17-32</inkml:trace>
  <inkml:trace contextRef="#ctx0" brushRef="#br1" timeOffset="172760.73">5256 10724 0,'0'-17'0,"18"17"16,-36 0 0,18 17 62,18-17-78,-18 18 0,0 0 15,0-1-15,0 1 16,0 0-16,0 17 0,0-17 16,0-1-16,0 18 0,0-17 0,0 0 15,0 17-15,0-17 0,0-1 16,0 19-16,0-19 0,18 18 0,-18-17 15,0 17-15,0-17 0,0 17 16,0-17-16,0 0 0,0 17 16,-18-17-16,18-1 0,0 1 15,0-1-15,0 1 16,0 0-16,0-36 31,18 0-31,-18 1 16,0-1-16,53-52 15</inkml:trace>
  <inkml:trace contextRef="#ctx0" brushRef="#br1" timeOffset="173431.77">5556 10654 0,'0'18'31,"-17"-1"-31,17 1 16,0-1-16,0 1 0,0 0 15,0-1-15,0 1 0,0 0 0,0 17 16,0-17-16,0-1 15,0 1-15,-18 17 0,18-17 0,0-1 16,0 1-16,-18 17 0,18-17 16,-17 0-16,17-1 15,0 1-15,17-36 32,1 1-17,-18-1-15,18 18 16,-18-18-16,17 1 0,1-1 15,0 0-15,17 1 0,-18-1 16,1 18-16,-18-18 0,18 18 0,-1 0 16,-17-17-16,18 17 0,0 17 15,-1-17-15,1 0 16,-18 18-16,18 0 0,-18-1 16,0 1-16,0 0 15,-18-1-15,0 1 16,18 0-16,-17-1 0,-1 1 15,0-18-15,18 17 0,-17-17 16,-1 0-16,0 18 0,1 0 16,-1-18-16,1 0 0,-1 0 15,0 0-15,1 0 16,-1 0-16,0 0 16,18-18-1,-17 18-15,17-18 16,0 1 31</inkml:trace>
  <inkml:trace contextRef="#ctx0" brushRef="#br1" timeOffset="175017.14">2240 11889 0,'0'17'47,"0"1"-31,0 0-1,0-1-15,0 1 0,0-1 16,0 19-16,0-19 16,18 1-16,-36 17 0,18-17 15,0 17-15,0-17 0,-18-18 16,18 17-16,0 1 16,0 0-16,0-36 31,0 0-16,0 1-15,0-1 16,0 1-16,0-1 0,0-17 16,0 17-16,18-17 0,-18 17 15,0-17-15,18 17 0,-18 1 0,17-1 16,1 0-16,-18 1 0,18-1 16,-1 18-16,-17-18 0,18 18 0,0 0 15,-1-17-15,1 17 0,0 17 16,-1-17-1,-17 18-15,18-18 16,-18 18 0,0-1-16,0 1 0,-18-18 15,18 18-15,-17-18 0,17 17 0,0 1 16,-18-18-16,18 17 0,-18-17 16,1 0-16,-1 18 0,0 0 15,1-18 1,17-18 15,17 18-31,-17-18 16,18 18-16,0 0 15,-1 0-15,1 18 0,0-18 16,-1 18-16,1-18 0,-1 0 16,-17 17-16,18-17 15,0 18-15,-1 0 0,-17-1 16,18 1-16,-36 0 15,18-1-15,0 1 0,0-1 16,-17-17-16,-1 18 0,18 0 16,-18-18-16,1 17 0,-1-17 15,1 18-15,-19-18 0,19 0 0,-1 18 16,0-18-16,1 0 0,-1-18 16,0 18-16,1 0 15,17-18-15,0 1 16,0-1-16,35-17 31</inkml:trace>
  <inkml:trace contextRef="#ctx0" brushRef="#br1" timeOffset="175741.21">2769 12188 0,'18'0'31,"0"0"-15,-1 0-1,1 0-15,0 0 16,-1 0-16,1 0 0,-1 0 16,1 0-16,0 0 15,35 0-15,-36 0 0,19 0 16,-19 0-16,18 0 0,-17 0 16,0 0-16,-1 0 15,1 0-15,0 0 0,-1 0 0,1 0 16,0 0-16,-1 0 15,-34 0 17,-1 0-17,18-17-15,-18 17 0,1 0 16,-1-18 0,0 18-16,1-17 15,-1-1-15,0 18 16,18-18-1,18 18 17,0 0-17,-1 0-15,-17 18 16,18-18-16,0 0 0,-1 0 16,1 0-16,0 0 15,-18 18-15,17-18 0,1 17 16,-1-17-1,-17 18-15,-17-1 16,-1 1 0,18 0-16,-17-18 0,-1 17 15,0-17-15,18 18 16,-17-18-16,-1 18 0,0-18 16,18 17-16,-17-17 15,17 18 1</inkml:trace>
  <inkml:trace contextRef="#ctx0" brushRef="#br1" timeOffset="176673.66">3581 11748 0,'0'17'47,"0"1"-47,17-1 15,-17 1-15,0 17 16,0-17-16,18 0 0,-18-1 0,0 1 16,0 0-16,0 17 0,0-18 15,0 1-15,0 17 0,0-17 16,0 0-16,0-1 0,0 1 0,-18-18 15,18 18-15,0-1 16,18-34 31,-18-1-31,18 0-16,-1 1 15,-17-1-15,18 0 0,0 18 16,-1-17-16,1-1 15,-1 18-15,1-18 0,0 18 16,-1 0-16,1 0 16,0 18-16,-1-18 15,-17 18-15,18-18 0,0 0 16,-18 17-16,17 1 16,-17 0-1,18-18-15,-18 17 0,0 1 16,0 0-1,0-1-15,-18 1 16,18-1-16,-17-17 16,17 18-16,-18-18 0,0 18 15,1-18-15,-1 17 16,0-17-16,1 0 0,17 18 16,-18-18-16,0 0 15,1-18-15,-1 18 0,1 0 16,17-17-16,-18 17 0,0 0 15,18-18 1,-17 0-16,-1 18 16,18-17-16,0-1 15,-18 18 110</inkml:trace>
  <inkml:trace contextRef="#ctx0" brushRef="#br1" timeOffset="177721.63">4216 11800 0,'0'-17'16,"0"34"46,0 1-46,0 0-16,0-1 15,0 1-15,0 0 0,0-1 16,0 19-16,0-19 0,0 18 16,0 1-16,0-19 0,0 19 0,0-19 15,0 19-15,0-1 0,0-18 16,0 19-16,0-19 0,0 19 16,0-19-16,0 19 0,0-19 0,0 18 15,0-17-15,0 0 0,-18 17 16,18-17-16,0-1 0,0 1 15,0 0-15,0-1 16,0-34 15,0-1-15,0 0-16,18 1 16,-1-54-1</inkml:trace>
  <inkml:trace contextRef="#ctx0" brushRef="#br1" timeOffset="178349">4568 11853 0,'0'18'47,"0"0"-47,0-1 15,0 1-15,0 0 16,0-1-16,0 1 0,0-1 0,0 19 16,0-19-16,0 1 0,0 0 15,0 17-15,0-17 0,0-1 0,0 18 16,-17-17-16,17 0 15,0-1-15,0 1 0,0 0 0,-18-1 16,36-17 31,-18-17-47,17-1 16,-17 0-16,18 1 15,0 17-15,-18-18 16,17 0-16,1 18 0,-18-17 15,18 17-15,-1 0 0,1-18 0,0 18 16,-1 0 0,1 0-16,-1 0 0,1 0 15,0 0-15,-18 18 0,17-18 16,1 17-16,-36-17 16,18 18-16,0 0 0,-17-1 15,17 1 1,-18-18-16,18 18 0,-18-18 0,1 17 15,-1-17-15,1 0 0,-1 18 16,0-18-16,1 0 0,-1 0 0,0 0 16,1-18-16,-1 18 15,0 0-15,1 0 0,17-17 16,-18 17-16,18-18 0,-17 18 16,17-18-16,0-35 15</inkml:trace>
  <inkml:trace contextRef="#ctx0" brushRef="#br1" timeOffset="179180.31">5027 11889 0,'0'17'15,"0"1"1,0 0 0,0-1-16,0 1 0,0-1 15,0 1-15,0 0 16,0-1-16,-18 1 0,18 0 15,0-1-15,0 1 0,0 0 16,0-1-16,-17 1 0,17-1 16,0 1-16,0 0 0,-18-18 15,18 17-15,0-34 32,-17 17-32,17-18 15,0 0-15,0 1 16,0-1-16,17-17 0,-17 17 0,0 1 15,0-19-15,18 19 0,-18-19 16,17 19-16,1-18 0,-18 17 0,18 0 16,-1 1-16,-17-1 0,18 0 15,0 18-15,-1-17 0,1 17 16,0-18-16,-1 18 0,1 0 16,-1 0-16,1 18 15,0-18-15,-18 17 0,0 1 16,0 0-1,0-1-15,-18-17 0,18 18 0,0 0 16,-18-18-16,18 17 0,-17 1 16,-1-18-16,1 17 0,-1 1 15,0-18-15,18 18 0,-17-18 16,34 0 15,1 0-15,0-18-16,-1 18 15,1 0-15,-1 0 0,1 0 16,0 18-16,-1-18 0,1 17 16,0 1-16,-1 0 15,-17-1-15,18-17 16,-18 18-16,-18 0 0,18-1 16,0 1-16,-17-18 15,17 17-15,-18-17 0,18 18 16,-18 0-16,1-18 0,-1 0 0,0 17 15,1-17-15,-1 0 0,1 18 16,-1-18-16,0 0 0,1 0 16,-1 0-16,-35-18 15</inkml:trace>
  <inkml:trace contextRef="#ctx0" brushRef="#br2" timeOffset="191204.44">1923 10901 0,'-18'-18'62,"18"1"-31,-18 17-15,18-18 0,18 18-16,-18-18 0,0 1 15,0-1 1,0 0-16,18 1 0,-18-1 16,17 18-16,-17-18 0,0 1 15,18 17-15,-18-18 0,18 1 16,-1-1-1,1 0 1,-1 1 0,1 17-16,0-18 15,-1 18-15,1-18 0,-18 1 0,18 17 16,-1 0-16,1-18 0,0 18 16,-1-18-16,1 1 0,-1 17 15,1-18-15,0 18 0,-1 0 0,1-17 16,0-1-16,-1 18 0,1 0 15,0-18-15,-1 18 0,1-17 16,0 17-16,-1 0 0,1-18 0,-1 18 16,19-18-16,-19 18 0,1 0 15,0-17-15,-1 17 0,1-18 0,17 18 16,-17-18-16,-1 18 0,1 0 16,17 0-16,-17-17 15,0 17-15,-1 0 0,1-18 0,0 18 16,-1 0-16,1 0 0,17-18 15,-17 18-15,-1 0 0,1-17 0,0 17 16,-1 0-16,1 0 0,0 0 16,-1-18-16,1 18 0,0 0 15,-1 0-15,1 0 0,-1 0 16,1 0-16,0 0 0,-1 0 16,-17-17-16,18 17 0,0 0 15,-1 0-15,1 0 0,17 0 16,-17 0-1,-1 0-15,1 0 0,0 0 16,-1 0-16,1 0 16,0 0-16,-1 0 0,1 0 15,0 0-15,-1 0 0,1 0 16,-1 0-16,1 0 0,0 0 16,-1 0-16,1 0 0,0 0 0,-1 0 15,1 0-15,0 0 0,-1 0 16,1 0-16,0 0 0,-1 0 0,1 0 15,-1 0-15,1 0 0,0 0 16,-1-18-16,1 36 0,0-36 16,-1 36-16,1-18 0,0 0 0,-1 0 15,1 0-15,-1 0 16,1 0-16,0 0 0,-1 0 0,1 0 16,0 17-16,-1-17 15,1 0-15,0 0 0,-1 0 0,1 0 16,0 0-16,-1 0 0,1 0 15,-1 0-15,1 0 0,0 0 0,-1 0 16,1 0-16,0 0 0,-1 0 16,1 0-16,17 0 0,-17 0 15,-1 0-15,1 0 0,0 0 0,-1 0 16,1 0-16,0 0 0,-1 0 16,1 0-16,17 0 0,-17 0 0,-1 0 15,19 0-15,-19 0 16,1 0-16,0 0 0,17 0 0,-17 0 15,-1 0-15,18 0 0,-17 0 16,0 0-16,17 0 0,-17 0 16,-1 0-16,1 0 0,0 0 0,17 0 15,-17 0-15,-1 0 0,18 0 16,1 0-16,-19 0 0,1 0 0,17 0 16,1 0-16,-19 0 0,18 18 15,1-18-15,-19 0 0,1 0 16,17 0-16,-17 0 0,0 0 15,-1 0-15,1 0 0,0 17 16,-1-17-16,1 0 0,-1 0 0,1 18 16,0-18-16,-1 0 0,1 0 15,0 0-15,-1 0 0,-17 18 0,18-18 16,0 0-16,-1 0 0,1 0 16,-1 17-16,1-17 15,0 0-15,-1 18 0,1-18 16,-18 18-16,18-18 0,-1 0 15,-17 17-15,18-17 0,0 0 0,-18 18 16,17-18-16,1 18 16,-1-18-16,1 17 15,0-17-15,-1 18 16,1-18-16,-18 18 16,18-18-16,-1 0 0,-17 17 0,18-17 15,0 18-15,-1-1 16,-17 1-16,18-18 15,-18 18-15,0-1 16,17-17-16,-17 18 0,0 0 16,0-1-16,18 1 0,-18 0 15,0-1 1,0 1-16,18-1 0,-18 1 0,0 0 16,17-18-16,-17 17 0,0 1 15,0 0-15,18-1 16,-18 1-16,0 0 15,0-1-15,0 1 16,-18-1-16,18 1 16,0 0-16,0-1 0,18 1 15,-18 0-15,0-1 16,0 1-16,0 0 16,0-1-16,-18 1 0,18-1 15,0 1 1,0 0-16,-17-1 15,17 1-15,0 0 0,-18-1 16,18 1 0,0 0-16,-18-1 15,18 1-15,-17-18 16,17 18-16,-18-1 0,18 1 16,-17-1-16,17 1 0,-18-18 15,18 18-15,-18-1 0,18 1 16,-17-18-16,17 18 0,-18-1 0,18 1 15,-18 0-15,18-1 16,-17 1-16,-1-1 16,0 1-16,1 0 15,-1-18-15,18 17 0,-17 1 16,-1-18-16,0 18 0,18-1 16,-17-17-16,-1 18 0,18 0 15,-18-18-15,18 17 0,-17-17 0,17 18 16,-18 0-16,0-1 15,1-17-15,17 18 0,-18-1 16,1-17-16,17 18 16,-18-18-16,18 18 15,-18-18-15,18 17 0,-17-17 0,17 18 16,-18-18-16,18 18 16,-18-1-16,1 1 15,17 0 1,-18-18-16,18 17 0,-18 1 0,1-1 15,-1 1 1,18 0-16,-17-18 0,-1 17 16,0 1-16,1-18 0,17 18 15,-18-1-15,0-17 0,1 18 16,-1-18-16,18 18 0,0-1 0,-18-17 16,1 18-16,-1-1 15,0-17-15,18 18 0,-17-18 16,-1 18-16,18-1 0,-17-17 0,-1 0 15,0 18-15,18 0 16,-17-18-16,-1 17 0,0-17 16,1 18-16,-1 0 15,0-18-15,18 17 0,-17-17 16,-1 0-16,1 18 0,-1-18 16,0 0-16,18 17 0,-17-17 15,-1 0-15,0 18 0,1-18 16,-1 18-1,0-18-15,1 0 0,-1 0 0,0 17 16,1-17-16,-1 18 0,1-18 16,-1 0-16,-17 18 0,17-18 0,0 0 15,1 17-15,-1-17 16,-17 0-16,17 18 0,1-18 0,-19 18 16,19-18-16,-1 0 0,0 17 15,1-17-15,-19 0 0,19 18 16,-1-18-16,-17 18 0,17-18 0,1 0 15,-19 17-15,19-17 0,-1 0 16,0 18-16,-17-18 0,18 17 0,-19-17 16,19 0-16,-19 18 0,19-18 15,-1 0-15,-17 18 0,17-18 16,-17 0-16,17 17 0,1-17 0,-19 0 16,19 18-16,-1-18 0,0 0 15,1 0-15,-1 0 0,-17 18 16,17-18-16,1 0 0,-19 0 15,19 0-15,-19 0 0,19 0 0,-1 0 16,0 17-16,1-17 0,-1 0 16,0 0-16,-17 0 0,18 0 15,-1 0-15,0 0 0,1 0 0,-1 0 16,0 0-16,-17 0 0,17 0 16,1 0-16,-1 0 0,-17 0 0,17 0 15,1-17-15,-19 17 0,1 0 16,17 0-16,1 0 15,-1 0-15,1 0 0,-1 0 16,-17 0-16,17 0 0,0 0 16,1 0-16,-19-18 0,19 18 15,-1 0-15,1 0 0,-1 0 16,-17-18-16,17 18 0,0 0 0,-17-17 16,0 17-16,17 0 15,0 0-15,-17-18 0,18 18 16,-1 0-16,0-18 0,1 18 0,-19 0 15,36-17-15,-17 17 0,-1-18 16,0 18-16,-17-17 16,18 17-16,-1-18 0,0 18 15,18-18-15,-17 18 0,-1 0 0,0-17 16,1 17-16,-1-18 16,0 18-16,1-18 0,17 1 15,-18 17-15,0-18 0,1 18 0,-1-18 16,1 1-16,-1 17 15,0-18-15,18 0 0,-17 18 0,-1-17 16,18-1-16,-18 18 0,1-17 16,-1-1-16,0 0 15,1 1-15,-1-1 0,18 0 16,-17 18-16,17-17 0,-18-1 16,18 0-16,-18 1 15,1-1-15,17 1 0,-18-1 0,0 0 16,18 1-16,0-1 0,-17 0 15,-1 1-15,18-1 0,-18 0 0,1 1 16,17-1-16,-18 1 0,1-1 16,17 0-16,-18 1 0,0-1 15,18 0-15,0 1 0,-17-1 0,17 0 16,-18-17-16,18 18 0,0-1 16,0 0-16,-18 1 0,18-1 15,0-17-15,0 17 0,0 0 0,0-17 16,0 17-16,0 1 0,0-18 15,-17 17-15,17 0 0,0-17 16,0 17-16,0 1 0,0-19 16,-18 19-16,18-1 0,0-17 15,0 17-15,0 1 0,0-1 16,0 0-16,0 1 0,-18-19 0,18 19 16,18-19-16,-18 19 15,0-1-15,18-17 16,-18 17-16,17 1 15,1-1-15,0 0 0,-18 1 0,17-1 16,1 18-16,-18-18 0,18 18 16,-1 0-16,-17-17 15,18 17-15,-36 0 0,1 0 32</inkml:trace>
  <inkml:trace contextRef="#ctx0" brushRef="#br2" timeOffset="195433.02">13970 5433 0,'-18'0'31,"1"0"0,-1 0-15,0 0-16,1 0 0,-1 0 16,1 17-16,-1-17 0,0 0 15,1 0-15,-19 0 0,19 0 0,-1 18 16,0-18-16,-17 0 0,17 0 15,-17 18-15,18-18 16,-1 0-16,-17 0 0,17 0 0,0 17 16,-17-17-16,17 0 0,-17 0 15,0 0-15,17 18 0,-17-18 16,17 0-16,-17 18 0,17-18 16,-17 0-16,0 0 0,0 17 0,17-17 15,-17 0-15,17 18 0,0-18 16,-17 0-16,18 0 0,-19 0 15,19 18-15,-1-18 0,0 0 0,1 0 16,-1 17-16,0-17 0,1 0 16,-1 0-16,0 0 0,-17 0 15,18 0-15,-1 0 0,0 0 16,1 0-16,-1 0 0,0 0 16,1 0-16,-1 0 0,0 0 15,1 0-15,-18 0 0,17 0 0,0 0 16,1 0-16,-1-17 0,0 17 15,1 0-15,-1 0 0,0 0 16,-17-18-16,17 18 0,1 0 0,-1 0 16,1 0-16,-1-18 0,0 18 15,1-17-15,-1 17 16,0-18-16,1 0 16,-1 1-1,0 17-15,18-18 0,-17 0 16,-1 1-16,1-1 15,-1 1-15,0-1 16,1 0-16,-1 1 16,0-1-16,18 0 15,-17 18-15,17-17 16,0-1-16,-18 18 0,18-18 16,0 1-16,-18 17 0,18-18 15,-17 0-15,17 1 0,-18-1 16,18 1-16,0-1 15,-17 18-15,17-18 16,0 1-16,0-1 16,-18 0-16,18 1 0,0-1 15,-18 0-15,18 1 16,0-1-16,0 1 0,-17 17 16,17-18-16,0 0 0,0 1 0,0-1 15,0 0-15,0 1 16,0-1-16,0 0 0,0 1 15,-18 17-15,18-18 0,0 0 16,0 1-16,0-1 0,0 1 0,0-1 16,0 0-16,0 1 15,0-1-15,0 0 16,0 1-16,0-1 0,0 0 16,0 1-16,0-1 0,18 1 15,-18-1-15,0 0 0,17 1 16,-17-1-16,0 0 15,0 1-15,18-1 0,-18 0 0,18 1 16,-18-1-16,0 1 16,17-1-16,-17 0 15,18 1-15,-18-1 0,0 0 16,17 1-16,-17-1 0,18 0 16,-18 1-16,18-1 15,-1 1-15,-17-1 16,18 0-16,-18 1 15,18-1-15,-1 0 16,-17 1-16,18 17 0,0-18 16,-18 0-16,17 18 0,-17-17 0,18 17 15,-18-18-15,17 18 0,1-18 16,0 18-16,-18-17 16,17 17-16,1-18 0,0 18 15,-1-17-15,1 17 16,0-18-16,-1 18 15,1-18-15,-1 18 16,1-17-16,0 17 16,-1-18-16,1 18 15,0 0-15,-18-18 16,17 18-16,1 0 0,0-17 16,-1 17-16,1 0 15,0-18-15,-1 18 0,1 0 16,-1 0-16,1-18 0,0 18 15,-1 0-15,1-17 0,17 17 16,-17 0-16,17-18 0,-17 18 16,-1 0-16,19-17 0,-19 17 15,1-18-15,0 18 0,17-18 16,-17 18-16,-1 0 0,1-17 0,17 17 16,-17 0-16,-1-18 0,19 18 15,-19 0-15,1-18 0,17 18 16,-17 0-16,0 0 0,17-17 15,-18 17-15,19 0 0,-19 0 16,1-18-16,17 18 0,-17 0 0,17-18 16,-17 18-16,17 0 0,-17 0 15,17 0-15,-17-17 0,-1 17 16,1 0-16,17 0 0,-17 0 16,17-18-16,-17 18 0,17 0 15,-17-18-15,-1 18 0,19 0 16,-19 0-16,19 0 0,-19-17 15,18 17-15,-17 0 0,17 0 0,-17 0 16,0 0-16,-1-18 0,1 18 16,0 0-16,-1 0 0,1 0 15,-1 0-15,1 0 0,0 0 16,-1 0-16,1 0 0,0 0 16,-1-17-16,1 17 0,0 0 0,-1 0 15,1 0-15,0 0 0,17 0 16,-18 0-16,1 0 0,0-18 15,-1 18-15,19 0 16,-19 0-16,1 0 0,0 0 0,-1 0 16,18 0-16,-17 0 0,0 0 15,-1 0-15,1-18 0,17 18 16,-17 0-16,0 0 0,17 0 16,-18 0-16,1 0 0,17 0 0,-17 0 15,0-17-15,17 17 0,-17 0 16,-1 0-16,18 0 0,-17 0 15,0 0-15,17 0 0,-17 0 16,-1 0-16,19-18 16,-19 18-16,19 0 0,-19 0 0,18 0 15,1 0-15,-19 18 0,1-18 16,0 0-16,17 0 0,-17 0 16,-1 0-16,18 17 0,-17-17 15,0 0-15,17 0 0,-17 0 16,-1 18-16,1-18 0,17 0 15,-17 0-15,17 18 0,-17-18 0,17 17 16,-17-17-16,-1 0 0,1 18 16,17-18-16,-17 17 0,0-17 15,-1 18-15,18 0 0,-17-18 16,0 17-16,-1-17 0,1 18 0,0 0 16,-1-1-16,1-17 0,0 18 15,17-18-15,-18 18 16,-17-1-16,18 1 0,0-18 15,-1 18-15,1-1 0,-18 1 16,18-1-16,-18 1 0,17 0 16,-17-1-16,18 1 0,-18 0 15,18-1-15,-18 1 0,0 0 16,17-1-16,-17 1 0,0 17 16,0-17-16,0-1 0,18 1 15,-18 17-15,-18-17 0,18 17 16,0-17-16,0 17 0,-17-17 15,17 17-15,-18-17 0,18 17 16,-18-17-16,1 17 0,17-17 16,-18 17-16,18-18 0,-18 19 15,1-19-15,-1 19 0,0-19 16,1 1-16,-18 17 0,17-17 0,0 17 16,1-17-16,-1 17 0,0-17 15,1-1-15,-19 19 0,19-19 16,-18 18-16,17-17 0,0 0 15,-17 17-15,0-17 0,17-1 0,-17 1 16,0 17-16,-1-17 0,1 0 16,0-1-16,-1 1 15,1-1-15,-18 1 0,0 0 0,0-1 16,18 1-16,-18 0 0,0-1 16,0 1-16,18-18 0,0 18 15,-18-18-15,18 17 0,-1 1 16,1-1-16,0-17 0,-1 18 15,-16 0-15,16-1 0,1-17 0,0 18 16,-18 0-16,18-1 0,-1 1 16,1 0-16,0-1 0,-1-17 15,1 18-15,0 0 0,0-18 16,-1 17-16,1 1 0,17-18 0,-17 17 16,17-17-16,-17 18 0,18-18 15,-19 18-15,1-18 16,17 17-16,-35-17 0,18 0 0,0 18 15,-18-18-15,18 18 0,-1-18 16,-17 0-16,18 17 0,0-17 16,0 0-16,-36 0 15</inkml:trace>
  <inkml:trace contextRef="#ctx0" brushRef="#br2" timeOffset="197985.04">12418 5680 0,'-18'0'32,"0"0"-17,1 0 1,17 17-16,-18-17 0,1 0 16,17 18-16,-18-18 15,0 18-15,1-18 16,-1 17-16,0-17 0,1 18 15,-36 17 1,35-35-16,-17 18 0,17-1 16,1-17-16,-1 18 0,0-18 15,1 18-15,-1-1 0,0-17 16,1 18-16,-1 0 0,1-18 0,-1 17 16,18 1-16,-18-18 0,1 18 15,-1-1-15,0-17 0,1 18 16,-1-1-16,18 1 0,-18-18 0,1 18 15,-1-1-15,1 1 0,-1-18 16,0 18-16,1-1 0,-1 1 16,0 0-16,1-1 0,-1 1 15,0 0-15,1-1 0,-1 1 16,0-1-16,1 1 0,-1 0 16,1-1-16,-1 1 0,0 0 15,1-1-15,-1 1 0,0 0 0,18-1 16,-35 1-16,17-1 0,1 1 15,-1 0-15,-17-1 0,17 1 16,1 0-16,-19-1 0,19 19 16,-1-19-16,0 1 0,-17 17 0,0-17 15,17-1-15,-17 19 0,17-19 16,-17 1-16,17 17 0,1-17 16,-19 17-16,19-17 0,-18-1 15,-1 19-15,19-19 0,-19 1 16,19 17-16,-1-17 0,-17 0 15,0 17-15,17-18 0,-17 1 0,17 17 16,-17-17-16,17 17 0,-17-17 16,17 0-16,-17 17 0,17-18 15,-17 1-15,17 17 0,-17-17 0,17 17 16,1-17-16,-19 17 0,1-17 16,18 17-16,-19-17 0,19 17 15,-19-17-15,19 17 0,-1-17 0,-17 17 16,17-17-16,-17-1 15,17 18-15,-17-17 0,17 17 16,1-17-16,-19 17 0,19-17 0,-19 17 16,19-17-16,-18 17 0,17 0 15,-17-17-15,17 17 0,-17-17 16,-1 17-16,1 1 0,0-1 0,0-18 16,-1 19-16,1-1 0,0-17 15,-18 17-15,18 0 0,-1-17 16,1 17-16,-18-17 0,18 17 15,-18-17-15,18 17 0,-1-17 0,-17 17 16,18-18-16,0 19 0,-18-19 16,18 19-16,-18-19 0,18 1 15,-18 17-15,17-17 0,1 17 16,-18-17-16,18-1 0,0 1 16,-18 0-16,17 17 0,1-17 0,-18-1 15,18 1-15,0 0 0,-1-1 16,1 1-16,0-1 0,0 1 0,-1 0 15,1-1-15,0 1 0,-1-18 16,1 18-16,0-1 0,0 1 16,-1 0-16,19-1 0,-19 1 0,1 0 15,17-1-15,-17 1 0,18-18 16,-19 17-16,19 1 0,-19 0 0,19-1 16,-1-17-16,-17 18 0,17 0 15,-17-1-15,17 1 16,1 0-16,-19-1 0,19 1 0,-1-18 15,-17 35-15,17-17 0,-17-18 16,17 17-16,-17 19 0,17-36 0,-17 17 16,17 1-16,1 0 0,-19-1 15,1 1-15,18-1 0,-19 1 0,1 0 16,17-1-16,-17 1 0,0 0 16,17-18-16,-17 35 0,0-17 15,-1-18-15,19 17 0,-19 18 0,1-17 16,0-18-16,17 35 15,-17-35-15,0 18 0,17 17 0,0-17 16,-17-18-16,17 18 0,-17 17 16,18-35-16,-19 18 0,19-1 0,-1 1 15,0-1-15,1 1 0,-1 0 16,0-1-16,1-17 0,17 18 16,-18-18-16,1 18 0,-1-1 0,0-17 15,18 18-15,-17-18 0,-1 0 16,0 18-16,1-1 0,-1 1 15,0-18 1,1 17 0,-1-17-16,18 18 0,-18-18 15,1 0 1,17 18-16,-18-18 0,1 0 0,17 17 16,-18-17-16,0 0 15,18 18-15,-17-18 16,34 0 15,-17-18-31,0 1 0,18 17 16,-18-18-16,18 0 0,-18 1 15,17-1-15,-17 1 0,18-1 16,-1 0 0,-17 1-16,0-1 0,0 0 15,0 1 1,0-1 15,0 0 0,0 1-15,0-1 0,0 36 62,-17-1-63,17 1 1,-18 0-16,18-1 0,0 1 16,-17-18-16,17 18 0,0-1 15,-18 1-15,18 0 0,-18-1 0,18 1 16,-17-1-16,-1 1 15,18 0-15,0-1 16,0 1 0,0 0-1,18-18 63,-1 0-62,1 0-16,0 0 0,-1-18 16,1 18-16,-1 0 0,19-18 0,-19 18 15,19 0-15,-1 0 0,-17-17 16,17 17-16,0 0 0,-17 0 16,17-18-16,-17 18 0,-1 0 15,1 0-15,0 0 0,-1 0 16,1 0-16,-36 0 94,1 18-63</inkml:trace>
  <inkml:trace contextRef="#ctx0" brushRef="#br3" timeOffset="-153990.68">9260 4110 0,'36'0'250,"-19"0"-235,1 0 1,17 0 0,18 0-1,-18 18-15,18-18 0,-35 0 16,17 0-16,1 0 16,-1 0-16,-35 17 15,17-17-15,1 0 31,35 0 79,-35 0-110,52 0 15,-52 0-15,17 0 16,18 0-16,-35 0 16,-1 0-1,1 0-15,0 0 16,-1 0-16,19 0 31,-19 0-15,1 0-1,-1 0 1,1 0 31,35-17-31,-35 17-16,-1-18 15,1 18-15,0 0 16,-1 0-1,-17-18 142,18-17-142,-1 17-15,-17 1 16,18-1 0,-18 0-1,18 1 1,-18-19 15,17 19-15,1-1-1,0 1 1,-1-1 0,-17 0-16,36 1 15,-36-1 1,0 0-1,17 1-15,-17-1 16,18 0 0,-18 1-1,18-1 1,-18 1 0,0-1-1,0 0 1,17 1-16,-17-1 15,0-17 1,18 35-16,-18-18 16,17-17-1,-17-1 1,0 19 0,0-1-16,0 1 15,18-1 1,-18 0-16,0 1 15,0-1-15,0 0 16,0 1 0,0-1 15,0 0-15,0 1-1,0-18 16,-18 17 1,-17 0 15,18 1-32,-1 17-15,-35 0 16,35 0-16,-17-18 15,17 18-15,-35-18 16,18 1 0,18 17-16,-19-18 15,-17 18 1,36 0-16,-1 0 16,0 0-16,-17 0 15,18 0-15,-36 0 16,35 0-16,-17 0 15,17 0 1,-17 0 0,-18 0-16,35 0 15,-17 0-15,17 0 16,-35 0-16,0 0 16,36 0-1,-1 0 1,1 0-16,-1 0 15,0 0 1,1 0-16,-1 0 16,0 0 15,1 0-15,-1 0 30,-17 0-30,0 0 0,17 0-1,-17 0-15,17 18 16,0-18 93,-17 35-109,17-35 16,1 0-16,-1 18 16,1-18-1,-1 17-15,18 1 16,-18 0-1,1 17 32,17-18-47,-18 1 16,18 0 0,0-1-1,0 1-15,0 0 16,-18-1-1,18 1 1,0 0 0,0-1-16,0 1 15,0-1 17,0 1-17,0 0 1,0 17-1,-17-17 1,17 17 15,0-17-15,0-1-16,0 1 16,0 0-1,0-1-15,0 1 16,0-1-1,0 1 1,0 0 0,0-1-1,0 1 1,0 0 0,0-1-1,17 19-15,-17-19 31,18 1-15,-18-1 0,0 1-1,18 0 110,-18-1-125,0 1 0,17 0 16,1-1 0,-18 1 15,18 0 47,34 17-62,-16-17-1,-19-1 1</inkml:trace>
  <inkml:trace contextRef="#ctx0" brushRef="#br3" timeOffset="-137111.94">6509 5715 0,'0'-18'16,"0"1"62,-18 17-62,18-18 15,-18 18-31,1 0 16,17-18-16,-18 18 15,18-17-15,-17 17 0,-1 0 16,0-18-16,1 18 16,17 18-1,-18-18-15,0 0 16,18 17-16,0 1 15,-17-18-15,17 18 16,-18-1-16,18 1 16,0 0-16,0-1 0,0 1 15,0 0-15,0-1 16,18-17-16,-18 18 16,17-18-16,-17 17 0,18-17 15,0 0-15,-1 0 16,1 0-16,0-17 15,-1 17-15,-17-18 0,18 18 16,-1 0-16,-17-17 0,18 17 16,-18-18-16,18 0 0,-18 1 15,17-1-15,-17 0 16,-17 1-16,17-1 31,-18 36 0,18-1-15,0 1 0,18 0-16,-18-1 15,0 1-15,17 0 16,-17-1-16,18-17 0,-18 18 16,0-1-16,18-17 15,-1 0-15,1 0 16,17-35-1</inkml:trace>
  <inkml:trace contextRef="#ctx0" brushRef="#br3" timeOffset="-136555.8">6650 5398 0,'0'17'47,"0"1"-47,18-18 0,-18 17 16,0 1-16,0 0 0,0-1 15,17 1-15,-17 0 0,0-1 16,0 1-16,18 17 0,-18-17 0,0-1 15,0 1-15,0 0 0,17-18 16,-17 17-16,0 1 0,18-18 31,-18-18-31,18 18 16,-18-17-16,0-1 16,0 0-16,17 1 0,-17-1 15,18 18-15,-18-17 0,18-1 0,-18 0 16,17 18-16,1-17 0,0 17 15,-1 0-15,1 0 16,-18 17-16,17-17 0,1 18 16,-18 0-1,0-1-15,18 1 0,-18-1 0,0 1 16,0 0-16,-18-1 0,0 19 16,18-19-1,-17 1-15,-1 0 16,1-1-16,-1-17 0,0 0 15,18 18-15,-17-18 0,-1 0 16,0-18 0,1 1-16,34 17 15,-17-71 1</inkml:trace>
  <inkml:trace contextRef="#ctx0" brushRef="#br3" timeOffset="-136004.28">6897 5362 0,'0'0'0,"17"18"16,1-18-1,-18 18-15,18-18 16,-18 17-16,17-17 0,-17 18 15,0-1-15,18 1 0,-18 0 16,18-1-16,-18 1 0,17 0 16,-17-1-16,18 1 0,-18 0 15,0-1-15,18 1 0,-18-1 16,0 1-16,0 0 0,17-18 0,-34 17 16,34-17-16,-17 18 15,0-36 16,18 1-15,-18-1-16,17 0 0,-17 1 16,18 17-16,-18-18 0,18 1 15,-1 17-15,-17-18 0,18 18 0,-18-18 16,18 18-16,-1 0 0,1 0 16,0 0-1,-18 18-15,17-18 0,-17 18 16,0-1-16,0 1 0,0 17 15,0-17-15,-17-18 0,17 17 16,0 1-16,-18 0 0,18-1 16,-18-17-16,1 0 0,17 18 15,-18-18-15,0 0 16,1 0-16,-1 0 0,0 0 16,18-18-16,-17 18 0,-1 0 0,18-17 15,0-1-15,0-35 16</inkml:trace>
  <inkml:trace contextRef="#ctx0" brushRef="#br3" timeOffset="-132520.25">5450 6615 0,'0'-18'0,"-17"18"110,-1 0-95,1 18 1,-1-18-1,0 0 1,1 17 0,-1-17-16,0 18 15,1-18 1,17 18-16,-18-1 16,36-17-1,-18 18-15,17-18 16,1 17-16,0 1 15,-1-18-15,1 0 16,0 18-16,17-18 0,-18 0 0,1 0 16,0 17-16,-1-17 15,1 18-15,0-18 16,-18 18-16,17-18 0,1 17 16,-18 1-16,-18 0 15,18-1 1,-17 1-16,17-1 0,-18 1 15,0-18-15,18 18 0,-17-18 16,17 17-16,-18 1 16,0-18-16,1 18 15,-1-18-15,1 0 16,-1 0 0,18-36-1</inkml:trace>
  <inkml:trace contextRef="#ctx0" brushRef="#br3" timeOffset="-131736.81">5697 6844 0,'18'0'63,"0"0"-63,-1 0 15,1 0 1,0 0-16,-1 0 16,1 0-16,-1-18 0,1 18 0,0 0 15,-1 0-15,1 0 0,0 0 16,-1 0-16,1 0 0,0 0 0,-1-17 16,1 17-16,-1 0 15,1 0-15,0 0 16,-36 0 15,0 0-15,18-18-1,-17 18-15,-1-18 16,1 1 0,-1 17-1,0-18-15,36 18 63,0 0-48,-18 18-15,17-18 16,1 0-16,-1 0 16,1 0-16,0 0 0,-1 0 0,1 0 15,0 0-15,-1 0 16,1 0-16,-18 17 15,0 1 1,-18-18-16,18 18 0,-17-1 16,-1 1-1,18 0-15,-18-18 0,1 17 0,17 1 16,-18-1-16,0-17 16,18 18-16,-17 0 15</inkml:trace>
  <inkml:trace contextRef="#ctx0" brushRef="#br3" timeOffset="-130820.27">6562 6738 0,'0'-18'31,"17"18"-15,-17-17 0,-17 17-16,17-18 15,-18 18 1,18-17-16,-18-1 31,1 18-31,17-18 16,-18 18-1,18 18 1,-18-18-16,1 18 16,17-1-1,-18-17-15,1 18 16,17-1-1,0 1-15,-18-18 0,18 18 16,0-1-16,18 1 0,-18 0 16,17-1-1,1 1-15,-1 0 32,1-36-17,0 18-15,-18-18 16,17 18-16,1 0 15,-18-17-15,0-1 16,18 18-16,-18-18 0,0 1 16,17 17-16,-17-18 0,0 0 0,18 1 15,-18-1-15,0 1 16,0-1-16,0 0 16,0 1 15,0 34 0,0 1-15,0 0-1,0-1-15,0 1 16,0-1-16,0 1 16,0 0-16,0-1 15,18 1-15,-18 0 16,17-1-1,1-17 1,17-17 15</inkml:trace>
  <inkml:trace contextRef="#ctx0" brushRef="#br3" timeOffset="-130328.59">6950 6456 0,'-18'0'16,"0"0"-1,18 17-15,-17-17 16,-1 18-16,1-18 16,-1 18-16,0-1 15,18 1 1,0 0 0,0-1-16,18-17 15,-18 18 1,18-18-16,-1 18 15,1-18-15,-1 0 16,1 17-16,0-17 0,-1 0 16,1 18-16,0-18 15,-1 18-15,1-18 0,0 17 16,-1 1-16,-17-1 16,-17 1-1,-1 0-15,0-1 16,1 1-1,-1-18 1</inkml:trace>
  <inkml:trace contextRef="#ctx0" brushRef="#br3" timeOffset="-129504.22">7285 6473 0,'-18'18'31,"36"-18"-31,-18 18 16,0-1-1,17 1-15,-17 0 16,0-1-16,0 1 15,18 0-15,-18-1 0,0 1 16,0 0 0,0-1-16,0 1 15,-18-18 17,18-18-32,0 1 15,0-1 1,0 0-16,0 1 15,0-1-15,0 0 0,0 1 16,18-19-16,-18 19 0,18-1 16,-18 0-16,0 1 0,17-1 0,-17 1 15,0-1-15,18 0 0,0 18 16,-1 0 0,1 18-1,-18 0 1,0-1-16,0 1 15,0-1 1,-18 1-16,18 0 0,-17-1 16,17 1-1,0 0 1,-18-18-16,36 0 31,-1 0-15,1-18-1,0 18-15,-1 0 16,1 0-16,0 18 16,-1-18-16,1 0 0,-1 17 15,1 1 1,0 0-16,-18-1 16,0 1-1,-18-18-15,18 18 16,0-1-16,-18-17 0,18 18 0,-17-1 15,-1-17-15,18 18 0,-17-18 16,-1 18-16,0-18 16,1 17-16,-1-17 15,18-17 17,-18 17-17,1 0 1</inkml:trace>
  <inkml:trace contextRef="#ctx0" brushRef="#br3" timeOffset="-126408.71">6897 6791 0,'-18'0'31,"1"0"-15,34 18 156,1-18-157,-1-18 1,1 18-16,0 0 0,70-35 16</inkml:trace>
  <inkml:trace contextRef="#ctx0" brushRef="#br3" timeOffset="-125368.28">7708 6703 0,'-17'17'31,"34"-17"0,-17 18-15,18-18-16,-1 0 0,1 0 16,0 0-16,-1 0 15,1 0-15,0 0 0,17 0 0,0-18 16,-17 18-16,17 0 0,0 0 15,-17 0-15,17 0 0,-17 0 16,17-17-16,-17 17 0,0 0 0,17 0 16,-18 0-16,1 0 15,0 0-15,-36 0 47,18-18-47,-18 18 16,1 0-16,-1-17 15,1 17-15,17-18 0,-18 18 16,0 0-16,1-18 16,34 18 31,-17 18-32,18-18-15,0 18 16,-1-1-16,1-17 15,-1 18-15,1-1 16,0-17 0,-18 18-16,17-18 0,-17 18 15,-17-1 17,-1 1-17,0-18-15,1 0 0,-1 18 16,-17-1-1</inkml:trace>
  <inkml:trace contextRef="#ctx0" brushRef="#br3" timeOffset="-44279.95">13794 6068 0,'17'0'62,"-17"-18"-46,-17 18 47,-1-18-32,0 18-16,1 0 1,17 18-16,-18-18 16,0 0-16,1 0 15,-1 18-15,0-18 16,1 17-16,-1-17 16,18 18-16,-17-18 15,17 18 1,-18-1-16,18 1 31,18-18-31,-1 18 16,1-18-1,-1 17-15,1-17 16,0 18-16,-1-18 0,1 0 16,-18 18-16,18-18 0,-1 17 15,1-17-15,-18 18 16,18-18-16,-18 17 15,17-17-15,-17 18 16,0 0 0,-17-1-1,-1 1 1,0-18 0,18 18-16,-17-18 15,17 17-15,-18-17 16,0 0-16,1 0 15,17 18-15,-18-18 0,0 0 16,1 0-16,-1 0 0,1 0 16,-1 0-16,0 0 15,1 0-15,-1 0 16,0-18 0</inkml:trace>
  <inkml:trace contextRef="#ctx0" brushRef="#br3" timeOffset="-42924.92">14093 6315 0,'-17'0'0,"-1"0"15,36 0 95,-1 0-110,1 0 15,0 0-15,-1 0 16,1 0-16,0 0 0,-1 0 16,1 0-16,17 0 0,-17 0 15,0 0-15,-1 0 0,1 0 16,17 0-16,-17 0 0,-1 0 15,1 0-15,17 0 0,-17 0 16,0 0-16,17-18 0,-18 18 0,1 0 16,17 0-16,-17 0 15,0-18-15,-1 18 0,1 0 16,0 0 0,-36 0-1,0 0 16,1-17-31,-1 17 16,0 0 0,1 0-16,17-18 15,-18 18-15,0 0 0,18-17 16,-17 17-16,17-18 16,-18 18-16,18-18 31,0 36 0,18-18-15,-18 18-16,17-18 15,1 17-15,0-17 16,-1 18-16,1-18 16,0 0-16,-1 0 0,1 0 15,0 0-15,-1 0 16,1 17-16,-1-17 15,-34 0 32,-1 18-47,1-18 16,-1 0-16,18 18 16,-18-18-16,1 0 15,17 17-15,-18-17 0,0 18 16,1 0-1,17-1 1,-18-17-16,0 18 16,36-18 124,-18-18-124</inkml:trace>
  <inkml:trace contextRef="#ctx0" brushRef="#br3" timeOffset="-38764.75">15222 6244 0,'0'-17'16,"18"17"15,-18-18 16,0 0-16,-18 18-31,18-17 16,-17-1-1,-1 0 17,0 18-17,1 0 1,-1 0 0,1 0-1,-1 0-15,18 18 16,-18-18-16,1 18 15,17-1 1,-18-17-16,18 18 16,-18 0-16,18-1 15,0 1-15,0-1 16,0 1-16,0 0 16,0-1-1,18-17-15,-18 18 16,18-18-16,-1 18 15,1-18 1,0 0 0,-18-18-16,17 18 0,1 0 15,-1 0-15,1-18 0,0 1 16,-1-1 0,1 0-16,-18 1 15,18-1-15,-18 1 0,17-1 16,-17 0-16,0 1 15,0-1 17,0 36-1,-17-18-15,17 17-16,0 1 0,0 0 15,0-1 1,0 1-16,17-1 15,-17 1 1,18 0-16,-18-1 16,18-17-1,-1 0 1,1 0-16,-1 0 16,1-17-1</inkml:trace>
  <inkml:trace contextRef="#ctx0" brushRef="#br3" timeOffset="-37759.86">15716 6015 0,'0'0'0,"0"-18"31,0 1 32,-17 17-48,-1 0 17,0 0-17,1 0 1,-1 17-1,0-17-15,1 0 16,17 18-16,-18-18 0,18 17 16,-17-17-16,17 18 15,-18-18 1,18 18-16,18-18 0,-18 17 16,17-17-1,-17 18-15,18-18 0,-1 0 16,1 0-16,0 18 0,-1-18 15,1 17-15,0-17 16,-1 0 0,1 18-16,0-18 0,-18 18 15,17-18-15,-17 17 0,18-17 16,-18 18-16,0 0 16,17-18-16,-17 17 0,-17 1 15,17-1 1,-18-17-16,18 18 0,-17-18 15,17 18-15,-18-18 0,0 0 16,1 17 0,-1-17-16,0 0 0,1 0 15,-1-17 1,36-19 31</inkml:trace>
  <inkml:trace contextRef="#ctx0" brushRef="#br3" timeOffset="-36784.5">15910 6015 0,'0'17'16,"18"-17"0,-18 18-16,0 0 15,0-1 1,0 1-1,18 0-15,-18-1 0,0 1 16,0 0-16,0-1 16,0 1-16,0 0 0,0-1 15,0 1 1,0-1 0,0-34 15,0-1-16,0 1-15,0-1 16,0 0-16,0 1 0,0-1 0,0 0 16,0 1-16,0-19 15,0 1 1,0 17-16,0 1 0,17-1 16,-17 1-16,18-1 15,-1 0-15,1 1 16,0 17-1,-1-18-15,1 18 0,0 0 16,-1 18 0,1-18-16,-18 17 15,18 1-15,-18 0 16,-18-1-16,18 1 16,-18-1-16,18 1 15,-17-18-15,-1 18 0,18-1 16,-18-17-16,1 18 15,-1-18-15,0 0 16,18 18-16,-17-18 0,34 0 31,1-18-15,0 18 0,-1 0-16,1 0 0,-18-18 15,18 18-15,-1 0 0,1 18 16,0-18-16,-1 0 0,1 0 15,-1 0-15,1 18 0,0-1 16,-1-17-16,-17 18 16,18-18-16,-18 18 0,0-1 15,0 1-15,0 0 16,-18-1-16,18 1 0,-17-1 16,-1-17-16,0 18 0,1-18 15,-18 18-15,17-18 0,0 0 16,-17 17-16,17-17 15,1 0-15,-1 0 0,0 0 0,1 0 16,-1 0 0,18-17 15,0-19-15</inkml:trace>
  <inkml:trace contextRef="#ctx0" brushRef="#br3" timeOffset="-31665.97">16457 6315 0,'-18'0'62,"36"0"16,0-18-62,-1 18 0,1 0-1,0 0-15,-1 0 16,1 0-16,0 0 16,-1 0-16,1 0 15,-1 0-15,1 0 0,0-18 16,-1 18-16,1 0 0,17 0 15,-17 0-15,17 0 0,-17 0 16,17 0-16,-17-17 0,17 17 16,-17 0-16,-1 0 0,19 0 15,-19 0-15,1 0 0,0 0 0,-1 0 16,1 0-16,-1 0 31,-34 0 0,-1 0 1,1-18-17,-1 18 1,0-17 0,1 17-16,-1 0 15,0-18 1,1 18-16,17-18 31,-18 18-31,36 0 94,-1 18-79,1-18 1,0 0-16,-1 0 16,1 0-16,0 0 15,-1 0-15,1 0 16,-1 0-16,1 0 0,0 0 16,-1 0-16,-17 18 15,18-18 1,0 0-1,-36 0 1,0 17 15,1 1-15,-1-18 0,0 17-1,1-17-15,-1 18 0,1-18 16,17 18-16,-18-18 0,18 17 15,-18-17-15,1 18 16,-1-18 0,18 18-1,-18-18 1,18 17 0,-17-17 30,17 18-14</inkml:trace>
  <inkml:trace contextRef="#ctx0" brushRef="#br3" timeOffset="-29592.45">17639 6279 0,'18'0'15,"-18"-17"32,0-1-16,0 1-15,-18-1 0,18 0-1,-18 1 1,1 17-1,17-18 1,-18 18-16,0 0 31,1-18-15,17 36 0,-18-18-1,0 0 1,18 18-1,-17-18-15,17 17 16,-18-17 0,18 18-16,-18-18 0,18 18 15,0-1 1,0 1-16,0-1 16,0 1-1,0 0 1,18-18-1,-18 17-15,18-17 16,-18 18 0,17-18-1,1 0 1,0 0 0,-18-18-16,17 18 15,1-17-15,0 17 16,-18-18-16,17 0 15,-17 1-15,18 17 0,-18-18 16,0 1-16,18 17 0,-18-18 16,0 0-1,0 1-15,0 34 78,0 1-62,0 0 0,0-1-1,0 1-15,17-1 16,-17 1 0,18-18-16,-18 18 15,17-18-15,1 0 16,0 0-1,-1 0-15,1-36 16</inkml:trace>
  <inkml:trace contextRef="#ctx0" brushRef="#br3" timeOffset="-28715.81">17868 5891 0,'0'18'46,"0"0"-30,0-1 0,18 1-1,-18 0-15,17-1 0,-17 1 16,0-1-16,18 1 16,-18 17-16,0-17 0,18 0 15,-18-1-15,0 19 0,0-19 0,17 1 16,-17 0-16,0-1 0,0 1 15,0-1-15,0 1 16,0 0-16,0-36 47,18 0-31,-18 1-1,18-1 1,-18 1-16,17 17 0,-17-18 15,18 18-15,0-18 0,-1 18 16,1-17-16,0 17 16,-1 0-16,1 0 0,-1 0 15,1 0-15,0 17 16,-18 1 0,0 0-16,0-1 15,0 1-15,0-1 16,0 1-1,0 0-15,-18-18 0,18 17 16,-18 1-16,1-18 16,-1 18-16,1-18 15,-1 0-15,0 0 16,1 0-16,-1 0 16,0 0-16,18-18 0,-17 18 15,-1 0-15,18-18 0,0 1 16,-18 17-16,36 0 15,-18-18-15,0 0 0,18-17 16</inkml:trace>
  <inkml:trace contextRef="#ctx0" brushRef="#br3" timeOffset="-26984.45">18380 6050 0,'-18'0'31,"18"-18"16,0 36 125,0 0-79,0-1-61,18-17-32,-18 18 15,0 0-15,0-1 16,0 1-16,0 0 0,0-1 15,0 1-15,0 0 0,0-1 16,0 1-16,0-1 16,17 1-1,-17 0-15,0-1 32,0-34 46,0-1-63,0 0-15,0 1 16,-17-1-16,17 1 16,0-1-16,0 0 0,0 1 15,0-1-15,0 0 0,0 1 16,0-1-16,0 0 15,0 1-15,0-1 0,0 0 16,0 1-16,0-1 16,17 18-16,-17-17 0,0-1 15,18 18-15,-18-18 16,18 18-16,-18-17 0,17 17 16,1 0-16,0 0 15,-1 0 1,1 0-16,-1 0 0,-17 17 15,18-17-15,0 0 16,-18 18-16,17-18 0,-17 18 16,0-1-1,0 1-15,-17-1 16,17 1-16,-18-18 0,0 18 0,18-1 16,-17-17-16,17 18 0,-18-18 15,1 18-15,-1-1 16,0-17-1,36 0 32,0-17-31,-1 17 0,1 0-16,-1 0 15,1 0-15,0 17 16,-1-17-16,1 0 15,0 18-15,-1-18 16,-17 18-16,18-18 0,-18 17 16,0 1-16,18-18 0,-18 18 15,0-1-15,0 1 16,-18-1-16,0 1 16,18 0-1,-17-18-15,-1 17 16,0-17-16,1 18 0,-1-18 15,0 0-15,1 18 0,-1-18 0,1 0 16,-1 17-16,0-17 0,1 0 16,-1 0-16,0 0 15,1-17 1,17-1 31,0 0-32</inkml:trace>
  <inkml:trace contextRef="#ctx0" brushRef="#br3" timeOffset="-17740.89">18856 6315 0,'-18'0'47,"1"0"31,34 0 0,1 0-47,0 0-31,-1 0 16,1 0-16,0 0 16,-1 0-16,1 0 0,-1 0 0,1 0 15,0 0-15,-1 17 0,1-17 16,0 0-16,-1 0 0,1-17 16,0 17-16,-1 0 0,1 0 15,-1 0-15,1 0 0,0 0 16,-1 0-16,1 0 15,0 0 1,-1 0-16,-34 0 125,17-18-125,-18 18 0,0 0 31,18-18-31,-17 18 16,-1 0 0,18-17-16,-18 17 15,1 0 32,34 0 16,1 0-32,0 0-31,-18 17 15,17-17-15,1 0 16,0 0 0,-18 18-16,17-18 15,1 0-15,0 0 16,-1 0 0,1 0-16,-36 18 93,1-18-77,-1 17-16,0-17 16,1 18-16,-1-18 15,18 18-15,-18-1 0,1-17 16,-1 18-16,0-18 0,18 18 15,-17-18-15,17 17 16,17-52 93</inkml:trace>
  <inkml:trace contextRef="#ctx0" brushRef="#br3" timeOffset="-16264.5">19667 6015 0,'-17'0'16,"17"-18"31,-18 18-31,18-17-1,0-1 32,0 36 0,0-1-31,0 1-1,0-1-15,0 1 16,0 0-16,0-1 0,0 1 15,0 0-15,0-1 0,18-17 16,-18 18-16,0 0 0,0-1 16,0 1-16,0 0 0,0-1 15,0 1-15,0-1 16,0 1 0,0 0-1,0-36 32,17 18-47,-17-18 16,0 1-1,18 17-15,0-18 16,-18 1-16,17 17 0,1 0 16,-18-18-16,18 18 0,-1-18 15,1 18-15,-1-17 0,1 17 16,0 0-16,-1 0 15,1 0 1,0 17-16,-1 1 16,-17 0-1,0-1 1,0 1-16,0-1 16,-17-17-16,17 18 0,-18 0 15,18-1 1,-18-17-16,1 0 15,-1 18-15,0-18 0,1 0 16,-1 0-16,1 0 0,-1 0 16,0 0-16,1 0 15,-1 0-15,18-18 0,-18 18 16,18-17-16,0-1 16,18-35-1</inkml:trace>
  <inkml:trace contextRef="#ctx0" brushRef="#br3" timeOffset="-14700.05">20055 5927 0,'0'17'203,"0"1"-187,0 0-16,0-1 15,0 1 1,0-1-16,18-17 0,-18 18 16,0 0-16,0-1 15,0 1-15,0 0 0,0-1 16,0 1-16,0 0 15,0-1-15,0 1 0,0 0 16,0-1-16,-18 1 16,36-18-16,-36 0 0,18 17 15,18-17-15,-36 0 16,18-17 62,0-1-47,0 1-15,0-1 15,18 18 282</inkml:trace>
  <inkml:trace contextRef="#ctx0" brushRef="#br3" timeOffset="-13364.33">19526 6297 0,'18'0'15,"0"-18"16,-18 1 16,-18 17-31,18-18 0,-18 1-1,1 17-15,17-18 16,-18 18-16,0 0 31,1 0-15,-1 0-1,0 0 1,18 18-16,-17-18 16,-1 0-1,18 17-15,0 1 16,-17-18-16,17 17 15,0 1 1,0 0-16,17-1 16,-17 1-1,18-18-15,-18 18 16,17-18 0,1 0-16,0-18 31,-1 18-31,1 0 0,0-18 15,-1 18 1,-17-17-16,18 17 16,-18-18-16,18 0 15,-18 1 1,0 34 46,0 1-46,0 0 0,0-1-16,0 1 15,0 0 1,17-18-16,-17 17 0,18 1 16,-1-18-1,19-18 16</inkml:trace>
  <inkml:trace contextRef="#ctx0" brushRef="#br3" timeOffset="-1149.31">27905 4957 0,'0'-18'31</inkml:trace>
  <inkml:trace contextRef="#ctx0" brushRef="#br1" timeOffset="45275.28">15258 3651 0,'-18'-17'62,"0"17"-31,18 17 110,0 1-125,18-18-16,-18 18 15,0-1-15,18 1 16,-18-1-16,0 1 16,0 0-16,17-18 0,-17 17 0,0 1 15,0 0-15,18-1 16,-18 1-16,0 0 15,0-1 1,-18-17 78,36 0-94,-18-17 15,0-19 1</inkml:trace>
  <inkml:trace contextRef="#ctx0" brushRef="#br1" timeOffset="46075.16">15205 3651 0,'0'-17'15,"0"-1"1,17 18 0,-17-18-1,18 18-15,0 0 16,-1 0-16,1-17 15,0 17 1,-1 0-16,1 0 0,-1 0 16,1 0-16,0 0 0,-1 0 15,1 0-15,0 0 16,-18 17-16,17-17 0,1 0 16,-18 18-16,-18 0 15,18-1 1,-17-17-16,17 18 0,-18 0 15,18-1-15,-18-17 0,1 18 16,-1-18-16,0 17 0,1-17 16,-1 18-16,1-18 15,-1 0 1,18-18 15,18 18-15,-1 0-1,1 0-15,-1-17 16,1 17-16,0 0 0,-1 0 16,1 0-16,0 0 0,-1 0 15,1 17-15,0-17 0,-1 0 0,1 0 16,-18 18-16,18-18 0,-1 0 16,-17 18-16,18-1 15,-18 1 1,0 0-16,-18-18 0,18 17 0,-17 1 15,-1 0 1,0-18 0,1 17-16,-1-17 15,0 18-15,1-18 0,-1 17 16,0-17-16,1 0 16,-1 0-16,0 0 15,1-17 1,-1 17-16,1 0 31,-1 0 16</inkml:trace>
  <inkml:trace contextRef="#ctx0" brushRef="#br1" timeOffset="55007.08">13811 6826 0,'-17'0'156,"-1"0"-140,0 0-1,1 0-15,-1 18 16,0-18-16,1 0 16,-1 18-16,0-18 15,1 0-15,17 17 16,-18-17-16,18 18 16,-17-18-16,17 17 15,0 1-15,17-18 16,-17 18-16,18-18 15,-1 17-15,1 1 16,0-18-16,-1 0 0,-17 18 16,18-18-16,0 0 0,-1 17 15,1-17-15,-18 18 16,18-18-16,-1 18 16,-17-1-16,0 1 15,0-1 1,-17-17-16,17 18 0,-18 0 15,18-1-15,-18-17 0,1 0 16,17 18-16,-18-18 0,0 0 16,1 18-16,-1-18 0,0 0 15,1 0-15,-1 0 16,1 0-16,-1 0 0,0 0 16,18-18-16,-17 18 15,17-18 16</inkml:trace>
  <inkml:trace contextRef="#ctx0" brushRef="#br1" timeOffset="55794.88">14023 7091 0,'18'0'31,"-1"0"16,1 0-47,-1 0 16,1 0 0,0 0-16,-1 0 15,1 0-15,0 0 0,17 0 16,-17 0-16,17 17 0,-17-17 0,17 0 15,-18 0-15,1 0 0,0 0 16,17 0-16,-17 18 0,-1-18 16,1 0-16,0 0 0,-1 0 15,1 0-15,-18-18 16,-18 18 15,18-17-31,-17 17 0,-1-18 16,0 18-1,18-17-15,-17 17 16,-1 0-16,0 0 16,36 0 31,0 0-32,-1 0-15,1 0 16,0 0-16,-1 17 15,1-17-15,-1 0 0,1 18 16,0-18-16,-1 0 16,-17 17-1,18-17-15,-36 0 0,18 18 16,-17 0 0,-1-18-1,0 17-15,1-17 0,-1 18 16,1-18-16,-1 0 15,18 18-15,-18-18 16,18 17 0</inkml:trace>
  <inkml:trace contextRef="#ctx0" brushRef="#br1" timeOffset="56631.28">14817 6985 0,'17'0'0,"1"0"31,-18 18-15,-18-18-16,18 17 16,0 1-16,0 0 0,-17-1 15,17 1-15,0-1 16,0 1-16,0 0 0,-18-18 16,18 17-16,0 1 0,0-36 46,18 18-46,-18-17 16,0-1-16,0 0 16,17 1-16,-17-1 0,0 1 15,18-1-15,-18-17 0,0 17 16,18 0-16,-1 1 0,-17-1 16,18 0-16,-1 18 0,1-17 15,0-1-15,-1 18 16,1 0-16,0 0 0,-18 18 15,17-18-15,-17 17 16,18-17-16,-18 18 0,0 0 16,0-1-1,-18 1-15,1 0 16,-1-1-16,0-17 16,-17 18-16,17-18 0,1 0 15,-1 18-15,1-18 16,34 0 15,1-18-31,-1 18 16,19 0-16,-19 0 0,1 0 0,0 0 15,17 0-15,-17 0 0,-1 0 16,19 0-16,-19 0 0,1 0 16,-1 18-16,1-18 15,-18 17-15,18-17 0,-18 18 16,-18-18-16,18 17 15,-18-17-15,1 18 16,-1 0-16,-17-18 0,17 17 16,1-17-16,-19 18 0,19-18 15,-1 18-15,0-18 0,1 17 16,-1-17-16,0 0 16,1 0-16,-1-17 15,1-1 16</inkml:trace>
  <inkml:trace contextRef="#ctx0" brushRef="#br1" timeOffset="57795.18">15469 7108 0,'-17'0'0,"17"-17"16,-18 17-16,36 0 93,-1 0-93,1 17 16,0-17-16,-1-17 0,19 17 0,-19 0 16,18 0-16,1 0 0,-19 0 15,19 0-15,-1 0 0,0 0 16,0 0-16,1 0 0,-19 0 0,1 0 16,17 0-16,-17 0 0,0 0 15,-18-18-15,-18 1 31,0 17-15,1 0-16,-1-18 0,0 18 16,1-18-16,-1 18 15,0-17-15,1 17 16,17-18-16,17 36 31,1-18-15,0 0-1,-1 17-15,1-17 16,0 0-16,-1 18 0,1-18 16,0 18-1,-1-18 1,-34 17-16,17 1 0,-18-18 16,18 17-16,-18-17 0,1 0 15,-1 18-15,0-18 0,18 18 16,-17-18-16,17 17 0,-18-17 15,0 0-15,18 18 0,18-18 16,0 0 0</inkml:trace>
  <inkml:trace contextRef="#ctx0" brushRef="#br1" timeOffset="58535.42">16281 6773 0,'0'0'0,"17"18"62,-17 0-46,18-18-16,-18 17 16,0 1-16,0 0 0,0-1 15,0 18-15,0-17 0,0 0 16,-18 17 0,18-17-16,0 17 15,-17-35-15,17 18 0,-18-1 16,18 1-16,18-36 62,-18 1-62,17 17 0,1-18 0,0 18 16,-1-18-16,1 1 0,0 17 16,17-18-16,-18 18 15,1 0-15,0 0 0,-1 0 0,1 0 16,0 0-16,-1 18 15,1-1 1,-36 1-16,18 0 16,-17-18-16,17 17 0,-18 1 15,0-18-15,1 17 0,-1-17 16,0 18-16,1-18 0,-18 18 16,17-18-16,0 0 0,1 17 0,-1-17 15,0 0-15,18-17 16,-17 17-16,17-18 15,17-52 17</inkml:trace>
  <inkml:trace contextRef="#ctx0" brushRef="#br1" timeOffset="59355.1">16757 6879 0,'0'18'31,"0"-1"-31,18 1 16,-36-18-16,36 18 16,-18-1-16,-18 1 0,18 0 15,0-1-15,0 1 0,0 0 16,-18-1-16,18 1 15,0-1 1,0-34 15,0-1-31,0 1 16,18-1-16,-18 0 16,0 1-16,18-1 0,-1 0 15,-17-17-15,18 17 0,0 1 16,-1-1-16,1 1 0,-1-1 0,1 0 15,0 18-15,-18-17 16,17 17-16,1 0 16,-18 17-16,18-17 0,-1 18 15,-17 0 1,0-1-16,-17-17 16,17 18-16,-18-1 0,0-17 15,18 18-15,-17-18 0,-1 18 0,0-18 16,1 0-16,17 17 0,-18-17 15,1 18-15,34-18 16,1 0 0,-1 0-16,1 0 15,0 0-15,-1 0 0,1 0 0,0 18 16,-1-18-16,1 0 16,0 0-16,-1 0 0,-17 17 15,18 1-15,-36 0 16,18-1-1,-17-17-15,17 18 0,-18-18 16,0 0-16,-17 17 0,17-17 16,1 0-16,-1 18 0,0-18 15,1 0-15,-1 0 0,1 0 16,-1 0 0,18-18-1</inkml:trace>
  <inkml:trace contextRef="#ctx0" brushRef="#br1" timeOffset="59906.63">17268 7091 0,'0'17'32,"18"-17"-32,0 0 15,-1 0 1,1 0-16,0 0 0,-1 0 0,1 0 16,17-17-16,-17 17 0,17 0 15,-17 0-15,17 0 0,-17 0 16,-1 0-16,1 0 0,0-18 15,-1 18-15,-34-17 32,-1 17-17,0 0 1,1 0-16,17-18 0,-18 18 0,0 0 16,18-18 15,18 18-16,0 0-15,-1 0 16,1 0 0,0 18-16,-1-18 15,1 0-15,0 0 16,-18 18-16,0-1 31,-18-17-31,0 18 16,1-18-16,-1 17 15,0 1-15,-35 17 16</inkml:trace>
  <inkml:trace contextRef="#ctx0" brushRef="#br1" timeOffset="60734.96">18150 7126 0,'18'18'63,"0"-18"-47,17-18-1</inkml:trace>
  <inkml:trace contextRef="#ctx0" brushRef="#br1" timeOffset="60912.4">18415 7091 0,'0'0'0,"0"17"31,18-17-15,-1 0-1,36-17 17</inkml:trace>
  <inkml:trace contextRef="#ctx0" brushRef="#br1" timeOffset="61089.92">18644 7126 0,'0'18'16,"18"-18"15,0 0-15,-1-18 0</inkml:trace>
  <inkml:trace contextRef="#ctx0" brushRef="#br1" timeOffset="62143.21">18997 7126 0,'-18'0'15,"36"18"48,0-18-63,-1 0 15,1 0 1,17 0-16,-17 0 0,17 0 16,-17-18-16,17 18 0,0 0 15,-17 0-15,17 0 0,18-18 0,-17 18 16,-1 0-16,0 0 0,0 0 16,-17 0-16,17 0 0,-17 0 15,0 0-15,-1 0 16,-34 0-1,-1 0-15,0 0 16,1-17-16,-1 17 16,0 0-16,1 0 15,17-18-15,-18 18 0,18-17 16,0-1 0,18 18 15,-1 0-16,1 0-15,0 0 16,-1 0-16,1 0 0,-18 18 16,18-18-16,-1 17 15,-17 1-15,-17-18 16,17 17-16,-18 1 16,0-18-16,18 18 15,-17-18-15,-1 17 0,0-17 16,1 18-16,-1-18 0,18 18 15</inkml:trace>
  <inkml:trace contextRef="#ctx0" brushRef="#br1" timeOffset="62853.75">19914 6862 0,'0'0'0,"0"17"78,0 1-78,0-1 16,0 1-16,0 0 15,0-1-15,18 1 0,-18 0 16,0-1-16,0 1 0,0 0 16,0-1-16,0 1 15,0-1 1,18-34 31,-1 17-32,1 0-15,-18-18 0,17 18 16,1 0-16,0-17 0,-1 17 16,1 0-16,0 0 15,-18 17-15,17-17 0,1 18 16,0-18 0,-18 17-16,-18-17 15,18 18-15,0 0 16,-18-18-16,1 17 0,-1 1 15,0-18-15,1 0 0,-19 0 16,19 18-16,-18-18 0,17 0 16,0 0-16,1 0 0,-1 0 15,18-18-15,-18 18 0,18-18 16,18 1 0,35-36-1</inkml:trace>
  <inkml:trace contextRef="#ctx0" brushRef="#br1" timeOffset="63423.43">20214 6809 0,'18'17'15,"-18"1"17,0 0-32,17-18 0,-17 17 15,0 1-15,0-1 0,0 1 0,0 0 16,0-1-16,0 1 16,0 0-16,0-1 0,0 1 15,0 0-15,0-1 0,-17 1 16,17-1-16,0 1 0,0 0 15,0-36 32,17 18-47,-17-18 0,18 1 16,-18-1 0,18 18-16,-1-17 15,1-1-15,0 18 16,-1 0-16,1-18 0,0 18 15,-1 18-15,1-18 0,-1 0 16,1 0-16,-18 18 16,18-18-16,-1 17 0,-17 1 15,-17-18-15,17 17 16,-18-17-16,0 18 16,1-18-16,-1 18 0,1-18 15,-1 17-15,0-17 0,1 0 16,-1 0-16,0 0 0,1 0 15,17-17 1,-18 17-16,36-18 0,-1-35 16</inkml:trace>
  <inkml:trace contextRef="#ctx0" brushRef="#br1" timeOffset="63969.99">20567 6756 0,'18'17'16,"-18"1"0,17-18-16,-17 18 15,0-1-15,0 1 0,18 0 16,-18-1-16,0 18 0,0-17 15,0 0-15,0-1 0,0 1 0,0 0 16,0 17-16,-18-17 16,18-1-16,0 1 0,0-1 15,-17-17-15,17-17 63,17 17-63,-17-18 0,18 18 15,0-17-15,-1 17 0,1-18 16,-1 18-16,19 0 16,-19-18-16,1 18 0,17 0 15,-17 18-15,0-18 16,-1 0-16,1 18 16,-18-1-16,0 1 15,-18-18-15,18 17 0,-17-17 16,-1 18-1,0-18-15,1 18 0,-1-18 0,-17 17 16,-1 1-16,19-18 16,-1 0-16,1 0 0,-1 0 15,0 0-15,1 0 0,17-18 16,-18 18-16,18-53 16</inkml:trace>
  <inkml:trace contextRef="#ctx0" brushRef="#br1" timeOffset="65722.67">21996 6862 0,'0'0'0,"17"0"0,-17-18 16,18 18-16,-18-18 15,0 1 16,-18 17-15,18-18 0,-17 18-1,-1 0 1,0 18 0,1-18-16,-1 0 15,1 17-15,-1-17 0,18 18 16,0 0-16,-18-18 0,18 17 15,18-17-15,-18 18 16,0-1-16,18 1 0,-1 0 16,1-18-16,-1 17 0,1-17 15,-18 18-15,18 0 0,-1-18 16,1 17-16,0-17 0,-1 18 16,1 0-16,0-18 0,-18 17 0,17-17 15,-17 18-15,18-18 0,-18 17 16,-18 1-16,1 0 15,-1-1 1,0-17-16,-17 18 0,17-18 0,1 0 16,-1 18-16,0-18 0,1 0 15,-1 0 1,18-18-16,-17 18 0,69-35 31</inkml:trace>
  <inkml:trace contextRef="#ctx0" brushRef="#br1" timeOffset="66331.07">22366 7073 0,'18'0'0,"-1"0"16,1 0-16,0 0 16,-1 0-16,1 0 15,17 0-15,0 0 0,1 0 16,-1 0-16,0-17 0,18 17 0,-17 0 16,-1 0-16,18 0 0,-36 0 15,19 0-15,-1 0 0,0 0 16,0 0-16,-17 0 0,0 0 0,-1 0 15,1 0 17,-36-18-32,1 0 15,-1 1 1,0 17 0,1 0-16,17-18 0,-18 18 0,1 0 15,-1 0 1,36 0 15,-1 0-15,1 0-16,-1 0 15,1 0 1,0 0-16,-1 0 16,1 0-1,-18 18-15,18-18 0,-18 17 31,-18-17-31,18 18 0,-18-18 16,18 18-16,-17-1 0,-1 1 16,0-18-16,1 17 0,-1-17 15,1 0-15,-1 18 0,-53-18 32</inkml:trace>
  <inkml:trace contextRef="#ctx0" brushRef="#br1" timeOffset="66647.03">22825 6597 0,'0'18'31,"0"-1"-15,-18 1-16,18 17 15,-18-17-15,18-1 0,0 1 16,-17 0-16,17-1 0,-18 19 16,1-19-16,17 1 0,-18 0 15,18-1-15,0 1 0,-18-1 0,18 1 16,0-36 15</inkml:trace>
  <inkml:trace contextRef="#ctx0" brushRef="#br1" timeOffset="66865.56">22701 6632 0,'18'18'31,"0"0"-15,-1-1-16,1 1 16,-18-1-16,17-17 15,1 18-15,-18 0 0,18-1 16,-18 1-16,17 0 16,-17-1-16</inkml:trace>
  <inkml:trace contextRef="#ctx0" brushRef="#br1" timeOffset="67075">22666 6791 0,'18'0'0,"-1"0"15,1 0 1,0 0 0,-1-18-16,1 18 0,-1 0 0,1 0 15,0-17-15,52-1 16</inkml:trace>
  <inkml:trace contextRef="#ctx0" brushRef="#br1" timeOffset="67835.09">23283 6703 0,'0'-18'0,"0"1"16,0-1-16,-17 18 15,17-18-15,17 18 47,-17 18-31,0 0 0,0-1-16,0 1 0,0 17 0,0-17 15,0-1-15,0 19 0,0-19 16,0 19-16,0-19 0,0 18 15,0-17-15,0 0 0,0-1 16,0 1-16,0 0 16,18-36 31,0 0-32,-18 1-15,17 17 0,1-18 16,0 18-16,-1 0 15,1-18-15,-1 18 0,1 0 0,0 0 16,-1 18-16,1-18 0,0 0 16,-1 18-16,1-18 15,-18 17-15,0 1 16,0 0 0,-18-18-16,18 17 0,-17-17 15,17 18-15,-18-18 0,0 0 16,1 0-16,-1 0 0,0 18 15,1-18-15,-1 0 0,1-18 0,-19 18 16,19 0-16,-1 0 0,0 0 16,1 0-16,17-18 0,0-17 47</inkml:trace>
  <inkml:trace contextRef="#ctx0" brushRef="#br1" timeOffset="69842.98">23760 6756 0,'0'0'0,"-18"0"0,0-18 16,1 18 15,17-18-31,0 1 16,-18 17-16,18-18 15,0 1 1,-18 17-1,18 17 48,18-17-63,-18 18 16,0-1-16,0 1 0,0 0 15,18-1-15,-18 19 0,0-19 16,0 1-16,0 17 15,0-17-15,0-1 0,0 1 0,0 17 16,0-17-16,0 0 0,0-1 16,0 1-16,0 0 15,17-36 32,-17 0-47,18 1 0,0-1 16,-1 18-16,1-18 15,-1 18-15,1-17 16,0 17-16,-1 0 0,1 0 16,0 0-16,-18 17 15,17-17-15,-17 18 0,18-18 0,-18 18 16,0-1 0,0 1-16,-18 0 15,18-1-15,-17 1 0,-1-18 16,18 17-16,-18-17 15,1 0-15,-1 0 0,0 0 0,1 0 16,-1 0-16,1-17 0,-1 17 16,0 0-16,18-18 0,-17 18 15,17-17-15,-18 17 0,18-18 0,18 0 16,-18 1-16,35-36 16</inkml:trace>
  <inkml:trace contextRef="#ctx0" brushRef="#br1" timeOffset="70460.34">24059 6632 0,'18'18'47,"-18"0"-31,0-1-16,0 1 15,18 17-15,-18-17 0,0-1 0,0 1 16,0 17-16,0-17 0,0 17 15,0-17-15,0 17 0,0-17 16,0 17-16,0-17 0,0-1 0,0 1 16,-18 0-16,18-1 0,0 1 15,0-1-15,0-34 47,0-1-31,18 1-16,-18-1 15,0 0-15,17 1 0,1 17 0,0-18 16,-1 0-16,1 18 0,0-17 16,17 17-16,-18 0 0,1-18 0,0 18 15,-1 0-15,1 18 0,0-18 16,-1 17-16,1 1 16,-18 0-16,18-18 15,-18 17-15,0 1 16,-18-18-16,18 18 0,-18-1 15,1 1-15,-1-18 0,-17 17 16,17-17-16,-17 0 0,17 0 16,-17 0-16,0 0 0,17 0 15,0-17-15,1 17 0,-1 0 16,-17-53 0</inkml:trace>
  <inkml:trace contextRef="#ctx0" brushRef="#br1" timeOffset="90674.37">5574 10742 0,'-18'0'125,"18"-18"-47,0 1-31,18 17-32,-18-18-15,18 18 31,-18-17-15,17 17 0,1 0 15,-1 0-31,1 0 16,0 0-1,-1 0 16,1 0 32,-18 17-47,18-17-1,-18 18 1,17-18-1,-17 17-15,18-17 16,-18 18 0,18-18-1,-18 18 17,0-1-17,0 1 1,0 0-1,0-1 17,-18-17-1,18 18-15,-18 0-1,1-1 32,17 1-31,-18-18-1,18 17 1,-18-17-16,18 18 31,-17-18-15,-1 18-1,0-18 1,18 17 0,-17-17-1,17 18 17,-18-18 14</inkml:trace>
  <inkml:trace contextRef="#ctx0" brushRef="#br1" timeOffset="98027.65">10495 11042 0,'-17'0'219,"-1"0"-203,0 0 15,1 0-16,-1 0 1,0 0-16,1 18 16,-1-18-1,18 17 1,-18-17 0,1 18-16,17-1 31,0 1 0,17-18-15,-17 18-1,18-18-15,0 17 16,-1-17 0,1 18-1,0-18-15,-1 0 0,-17 18 0,18-18 16,0 0-16,-1 17 15,1-17-15,-1 0 16,-17 18-16,18-18 0,0 0 16,-18 18-16,0-1 15,17-17-15,-17 18 0,0 0 16,0-1 0,0 1-1,0-1-15,0 1 16,-17-18-1,17 18-15,0-1 16,-18-17-16,0 18 16,1-18-1,-1 0-15,1 18 0,-1-18 16,0 0-16,1 0 16,17-18-16,-18 18 15,0 0-15,18-18 16,-17 1 15</inkml:trace>
  <inkml:trace contextRef="#ctx0" brushRef="#br1" timeOffset="100913.66">10830 11359 0,'-17'0'94,"34"0"-16,1 0-62,0 0-1,-1 0-15,1 0 16,-1 0-16,1 0 0,0 0 16,-1 0-16,1 0 0,0 0 0,-1 0 15,1 0-15,0-17 0,17 17 16,-18 0-16,1 0 0,0 0 15,-1 0-15,19 17 0,-19-17 16,19 0-16,-19 0 16,1 0-16,0 0 0,-1-17 15,18 17-15,-17 0 0,0 0 0,-1 0 16,1 0 0,17 0-16,-17 0 0,0 0 0,-1 0 15,1 0-15,-1-18 0,1 18 0,0 0 16,-1 0-16,1 0 0,0 0 15,-1 0 1,1 0-16,-18-17 0,0 34 16,-18-17 31,1 0-32,-1 0 1,0 0-1,1 0-15,17-17 16,-18 17-16,0 0 0,1 0 16,-1-18-1,1 18 1,-1 0-16,0 0 16,18-18-1,-17 18 1,34 0 62,1 0-47,-18 18-15,18-18-16,-1 0 15,1 0-15,-1 0 16,1 0 0,0 0-16,-1 18 15,1-18-15,0 0 16,-18 17-16,17-17 16,1 0-16,0 0 15,-1 0 1,1 0-1,0 0 1,-36 0 47,0 0-48,18 18 1,0-36-16,-17 36 0,-1-18 15,0 0-15,1 0 16,17 17-16,-18-17 0,0 18 16,1-18-1,-1 18-15,18-1 16,-18-17-16,1 18 0,-1 0 0,1-18 16,17 17-16,-18-17 0,0 18 15,1-18-15,17 18 0,-18-18 16,18 17-16,-18-17 15,18 18-15,18-36 157</inkml:trace>
  <inkml:trace contextRef="#ctx0" brushRef="#br1" timeOffset="102339.12">12241 11060 0,'-17'-18'141,"-1"18"-110,0 0-15,1 0-16,-1 18 15,1-18 1,-1 0-16,0 17 16,1-17-1,-1 18 1,0-18-16,18 17 15,-17-17-15,17 18 16,-18 0 0,18-1-1,0 1 1,18-18-16,-18 18 16,17-18-16,1 0 31,0 0-31,-1 0 15,1 0-15,0 17 0,-1-17 16,1 0-16,-1 0 16,1 0-16,0 0 0,-1 0 15,1 0-15,0 18 16,-1-18-16,1 18 16,-18-1-16,18 1 15,-18 0 1,0-1-16,0 1 15,0-1 1,-18 1-16,18 0 16,-18-18-1,18 17-15,-17 1 16,-1-18-16,18 18 16,-18-18-16,1 0 15,-1 0-15,0 0 0,1 0 16,-1 17-16,1-17 15,-1 0-15,18-17 16,-18 17-16,1 0 0,34-18 63</inkml:trace>
  <inkml:trace contextRef="#ctx0" brushRef="#br1" timeOffset="103298.96">12629 11024 0,'18'0'15,"0"-17"16,-36 17-15,18-18 31,-18 18-31,1 0-1,-1 18 1,1-18-16,-1 0 15,0 17-15,1-17 16,-1 0-16,18 18 16,-18-18-16,1 18 15,17-1 1,0 1 0,17-18-1,-17 17-15,18-17 16,0 0-16,-18 18 15,17-18-15,1 0 16,-18 18-16,18-18 0,-1 0 0,-17 17 16,18-17-16,-1 18 0,1 0 15,0-18-15,-1 0 16,-17 17-16,18-17 16,-18 18-16,18-18 0,-1 18 0,-17-1 15,18-17-15,-18 18 16,0 0-16,-18-18 15,18 17-15,0 1 0,-17-18 16,-1 17-16,0-17 16,18 18-16,-17-18 15,-1 18-15,0-18 0,1 17 16,-1-17-16,1 0 16,-1 0-16,0 0 15,1 0-15,-1 0 0,0-17 16,18-1-1,0 0 1,18 1 0</inkml:trace>
  <inkml:trace contextRef="#ctx0" brushRef="#br1" timeOffset="103947.19">12929 11377 0,'-17'0'62,"17"18"-46,17-18 0,-17 17-1,0 1-15,0 0 16,0-1-1,0 1-15,0 0 16,18-18-16,-18 17 0,0 1 0,0-1 16,0 1-16,18 0 15,-18-1-15,0 1 16,0 0 0,-36-36 93</inkml:trace>
  <inkml:trace contextRef="#ctx0" brushRef="#br1" timeOffset="106523.32">13300 10901 0,'0'-18'16,"-18"1"31,36 34-1,-18 1-30,0-1 15,0 1-31,0 0 0,0-1 16,0 1-16,17 0 0,-17-1 16,0 1-16,0 0 0,0-1 0,0 1 15,0-1-15,0 19 0,0-19 16,0 1-16,0 17 0,18-17 15,-18 0-15,0-1 0,0 1 16,0 17-16,0-17 0,0 17 16,0-17-16,0-1 0,0 1 15,0 0-15,18-1 0,-18 1 16,0 0-16,0-1 0,0 1 16,17-1-16,-17 1 15,0 0-15,0-1 16,0 1-1,18-18 1,-18 18 0,0-1 31,0 1-16,18-18 0,-36 0-15,36 18-16,-36-18 172,18-18-157,-18 18 1,1-18 15</inkml:trace>
  <inkml:trace contextRef="#ctx0" brushRef="#br1" timeOffset="108247.24">13635 10989 0,'0'-18'32,"-18"18"15,36 0 15,-18-17-62,17-1 31,1 18-15,-18-18-16,18 18 16,-1 0-16,1 0 15,0 0 1,-18 18-1,17-18 1,-17 18-16,18-18 16,-18 17-16,18-17 0,-18 18 15,17 0-15,-17-1 16,18 1-16,-18 0 16,0-1-16,18-17 0,-18 18 0,17-1 15,-17 1-15,18 0 16,-18-1-1,17 1-15,-17 0 0,18-1 16,-18 1-16,18-18 16,-18 18-16,0-1 0,17-17 15,-17 18-15,0 0 0,0-1 16,18-17-16,-18 18 16,0-1-1,18-17 1,-36-17 93,0-18-93</inkml:trace>
  <inkml:trace contextRef="#ctx0" brushRef="#br1" timeOffset="109153.93">13829 11236 0,'0'-18'16,"-18"18"46,36 0 32,0-17-63,-18-1 94,17 0-78,-34 18-16,17 18 1,-18-18-17,18 18-15,-18-18 31,18 17-31,-17 1 16,17 0-16,-18-1 16,18 1-16,-18-18 15,1 18-15,17-1 0,0 1 16,-18-1-16,0 1 0,18 0 0,-17-18 16,17 17-16,-18-17 0,18 18 15,0 0-15,-18-18 0,18 17 16,-17-17-16,17 18 31,0-36 63</inkml:trace>
  <inkml:trace contextRef="#ctx0" brushRef="#br1" timeOffset="112178.14">10619 12118 0,'0'-18'16,"17"18"46,-17-17-31,-17 17-31,17-18 32,-18 18-32,0 0 15,18-18 1,-17 18-16,-1 0 15,18 18 1,-18-18-16,1 0 16,17 18-16,-18-18 0,1 17 15,-1 1-15,18 0 16,-18-18 0,18 17-16,0 1 15,18-18 1,-18 17-1,18-17-15,-18 18 16,17-18-16,1 18 0,-1-18 16,1 17-16,0-17 15,-1 18-15,1-18 0,0 18 16,-1-18-16,1 17 0,0 1 16,-1-18-16,1 18 0,-18-1 15,17 1-15,-17-1 16,-17-17-16,17 18 15,0 0-15,-18-18 16,1 17-16,-1-17 0,0 18 16,1-18-16,-1 0 15,0 0-15,1 18 0,-1-18 16,0 0-16,1 0 16,-1 0-16,1 0 15,17-18-15,-18 18 0,0 0 16,18-18-16,-17 18 15,17-17-15,-18 17 16,36 0-16,-18-36 31</inkml:trace>
  <inkml:trace contextRef="#ctx0" brushRef="#br1" timeOffset="112643.21">10918 12400 0,'0'18'31,"0"-1"0,0 1-15,18-18-16,-18 18 15,0-1-15,0 1 16,0 0-16,0-1 16,0 1-16,0 0 15,0-1-15,18 1 16,-18-1 0,-18-17-16,18-17 46</inkml:trace>
  <inkml:trace contextRef="#ctx0" brushRef="#br1" timeOffset="113114.95">11201 12400 0,'17'0'15,"1"0"1,0 0 0,-1 0-1,1 0-15,0 0 0,-1 0 16,1 0-16,17 0 0,-17 18 16,-1-18-16,19 0 15,-19 0-15,1 0 0,0 0 16,17 0-16,-18 0 0,1 0 0,0 0 15,-1 0-15,1 0 0,0 0 16,-1 0-16,1 0 16,0 0-16,-1 0 0,1 0 15,-18-18-15,0 0 32,-35 1-1</inkml:trace>
  <inkml:trace contextRef="#ctx0" brushRef="#br1" timeOffset="113557.87">11642 12312 0,'17'18'31,"1"-18"-16,0 0 1,-1 0 0,1 17-16,0-17 15,-1 0-15,1 0 16,-1 18-16,1-18 0,0 0 16,-1 0-16,1 0 15,0 0-15,-1 0 16,-34 0 15,-1 17-15,0-17-16,1 0 15,17 18-15,-18-18 16,18 18-16,-18-18 0,1 17 16,-1 1-16,1 0 15,-1-18-15,18 17 16,-18-17-1</inkml:trace>
  <inkml:trace contextRef="#ctx0" brushRef="#br1" timeOffset="115019.61">12471 12418 0,'0'-18'32,"17"18"-32,-17-18 15,0 1 16,-17 17-31,17-18 16,0 1 0,-18 17-1,18-18-15,-18 18 16,18-18-16,-17 18 16,-1 0-16,0 18 15,1-18-15,-1 0 16,1 18-1,-1-18-15,0 17 16,1-17-16,17 18 0,-18-18 16,18 17-16,0 1 15,0 0-15,-18-18 16,18 17-16,0 1 0,0 0 16,0-1-16,0 1 15,18 0-15,-18-1 16,18 1-1,-1-36 1,1 18 0,0 0-16,-18-17 15,17 17-15,-17-18 0,18 18 16,-1-18-16,1 1 16,0-1-16,-1 0 15,1 1-15,-18-1 0,18 0 0,-18 1 16,0-1-16,0 1 15,0 34 79,0 1-94,0-1 16,0 1-16,-18 0 15,18-1-15,0 1 0,0 0 16,0-1-16,0 1 16,18-18-16,-18 18 15,17-18 1,1 0 0,0 0-1,-1 0 1,1-18-16,0 0 31</inkml:trace>
  <inkml:trace contextRef="#ctx0" brushRef="#br1" timeOffset="115634.12">12841 12224 0,'0'-18'15,"-18"18"1,1-18-1,-1 18 1,1 0 0,-1 0-1,0 18-15,1-18 16,17 18-16,-18-18 0,0 0 16,18 17-16,-17 1 15,17 0 1,17-18-1,-17 17-15,18-17 16,0 0-16,-1 0 0,1 18 16,0-18-16,-1 0 15,1 0-15,-1 18 0,1-18 16,0 0-16,-1 17 0,1 1 16,-18-1-16,18-17 15,-18 18-15,0 0 16,-18-1-16,18 1 0,0 0 15,-18-18-15,18 17 0,-17-17 16,-1 18-16,0-18 16,18 18-16,-17-18 0,-1 0 0,1 0 15,17 17-15,-18-17 0,0-17 16,1 17 0,-1 0-16,18-18 0,0 0 15,0 1 1,18-1-1</inkml:trace>
  <inkml:trace contextRef="#ctx0" brushRef="#br1" timeOffset="116027.66">13035 12471 0,'0'17'0,"18"-17"31,-18 18-31,0 0 15,0-1 1,-18 1-16,18 0 16,0-1-16,0 1 15,0-1-15,-17 1 16,17 0-16,0-1 16,0-34 30,17-1-30</inkml:trace>
  <inkml:trace contextRef="#ctx0" brushRef="#br1" timeOffset="116430.88">13176 12241 0,'0'18'47,"0"0"-47,0-1 0,0 1 15,0 0-15,0-1 16,0 1-16,0-1 16,0 1-16,0 0 0,0-1 15,0 1-15,0 0 0,0-1 16,0 1-16,0-36 62,0 1-62,0-1 16,-17 0-16,17 1 16,17-54-1</inkml:trace>
  <inkml:trace contextRef="#ctx0" brushRef="#br1" timeOffset="116939.53">13282 12171 0,'18'0'0,"-1"0"0,1 0 16,-18 17-16,18-17 0,-1 0 16,-17 18-16,18-18 15,-18 18-15,0-1 16,-18-17-16,18 18 16,-17 0-16,-1-1 0,0-17 15,18 18-15,-17-18 0,-1 18 16,0-18-16,1 0 15,-1 0 17,36 0-32,-18-18 15,17 18-15,1-18 16,-18 36 0,18-18-16,-1 0 15,-17 18 1,18-18-16,0 0 0,-1 17 15,1-17-15,0 0 0,-1 18 16,1-18-16,-18 17 16,17 1-16,-17 0 15,-17-18-15,17 17 16,-18 1-16,1-18 16,-1 18-16,0-18 15,1 17-15,-1-17 0,0 0 16,18 18-16,-17-18 0,-1 0 15,0 0 1,1-18 0,-1-17-1</inkml:trace>
  <inkml:trace contextRef="#ctx0" brushRef="#br1" timeOffset="117510.87">13670 12083 0,'0'17'15,"0"1"1,18 0 0,-18-1-16,0 1 15,0-1-15,17-17 0,-17 36 16,0-19-16,0 19 16,18-19-16,-18 1 0,0 0 0,0-1 15,0 1-15,18 17 16,-18-17-16,0-1 0,0 1 15,0 0-15,17 17 0,-17-17 0,0-1 16,0 1-16,18 0 0,-18-1 16,0 1-16,0-1 15,0 1-15,0-36 47,-18 1-31,18-36-1</inkml:trace>
  <inkml:trace contextRef="#ctx0" brushRef="#br1" timeOffset="118425.93">13952 12188 0,'0'18'47,"0"0"-47,0-1 0,0 1 16,0 0-16,18-1 15,-18 1-15,0 0 16,0-1-16,18 1 0,-18-1 0,0 1 15,0 0-15,0-1 16,0 1-16,-18 0 16,18-36 31,0 0-32,0 1-15,0-1 16,0-17-16,0 17 15,-18 1-15,18-1 0,18 0 16,-18 1-16,0-1 0,0 0 16,0 1-16,0-1 0,18 0 15,-18 1-15,17-1 0,1 1 16,-18-1 0,18 18-16,-1 0 15,1-18-15,-1 18 16,1 18-16,0-18 15,-1 0 1,-17 18-16,18-18 0,-18 17 16,0 1-1,-18-18 1,18 17-16,-17-17 16,-1 18-16,0-18 0,18 18 15,-17-18-15,-1 17 0,36-17 63,-18 18-63,17-18 15,1 18 1,0-18-16,-1 0 16,1 0-16,0 17 15,-1-17-15,1 0 16,0 18-16,-1 0 15,-17-1-15,0 1 16,0-1-16,-17 1 16,-1 0-1,0-1-15,1-17 0,-1 18 16,0 0-16,1-18 0,-1 17 0,0-17 16,1 0-16,-1 18 0,1 0 15,-1-18-15,0 0 16,18-18-1,-17 18 1,17-18-16,-18 18 0,0-17 31</inkml:trace>
  <inkml:trace contextRef="#ctx0" brushRef="#br1" timeOffset="120714.15">10460 13212 0,'0'17'62,"18"1"-46,-18-1-1,0 1-15,17 0 16,-17-1-16,0 19 16,0-19-16,18 1 0,-18 0 0,0-1 15,0 1-15,0-1 0,0 1 16,17 0-16,-17-1 15,0 1-15,-17-18 32,17-18-17,0 1 1,-18 17-16,18-18 0,0 0 16,-17 1-16,17-1 0,0 1 15,0-19-15,0 19 0,0-1 16,17 0-16,-17 1 0,0-1 0,0 0 15,18 1-15,-18-1 0,17 18 16,-17-17-16,18-1 0,0 18 16,-18-18-16,17 18 15,1 0-15,0 0 0,-1 0 16,1 0 0,-18 18-16,18-18 0,-18 18 15,17-1-15,-17 1 16,0-1-16,-17-17 0,17 18 15,0 0-15,-18-1 16,0-17-16,18 18 0,-17-18 0,-1 18 16,0-18-16,1 17 15,-1-17 1,18-17 15,18 17-31,-1-18 16,1 18-1,0 0-15,-1 0 16,1 18-16,0-18 0,-1 0 16,1 17-16,-1-17 15,1 18-15,0-18 0,-18 18 0,17-1 16,-17 1-16,0-1 16,0 1-16,-17 0 15,-1-1-15,0 1 16,1-18-16,-1 18 15,1-18-15,-1 0 16,0 0-16,1 0 0,-1 0 16,0 0-16,1-18 15,17-17 17</inkml:trace>
  <inkml:trace contextRef="#ctx0" brushRef="#br1" timeOffset="121573.89">11077 13476 0,'18'0'47,"-1"0"-16,1 0-31,0 0 15,-1 0-15,1 0 0,0 0 16,-1 0-16,1 0 0,0 0 16,17 0-16,-17 0 0,17 0 15,-18 0-15,1 0 0,0 0 0,-1 0 16,1 0-16,17 0 0,-17 0 16,0 0-16,-1 0 0,1 0 15,-1 0-15,1 0 0,0 0 16,-18-18 31,-18 18-47,0 0 15,1 0 1,17-17 0,-18 17-16,1 0 0,17-18 15,-18 18-15,0-17 31,36 17 16,0 0-31,-1 0 0,1 0-16,-1 0 15,1 0 1,-18 17-16,18-17 0,-1 0 15,1 0-15,0 0 16,-18 18 15,-18-1-15,0 1 0,1-18-16,-1 18 15,18-1-15,-18-17 16,1 18-16,17 0 0,-18-18 0,18 17 15,-17 1-15,-1 0 32</inkml:trace>
  <inkml:trace contextRef="#ctx0" brushRef="#br1" timeOffset="122811.64">12083 13159 0,'0'-18'0,"0"36"63,17-18-63,-17 17 0,0 1 15,18-18-15,-18 18 16,0-1-16,0 1 0,18-1 0,-18 1 16,0 17-16,17-17 0,-17 0 15,0-1-15,0 19 0,18-19 16,-18 1-16,0-1 0,0 1 0,0 0 16,0-1-16,0 1 15,0 0 1,0-36 15,0 0-15,0 1-16,0-1 0,17 18 15,-17-18-15,18 1 16,-18-1-16,18 18 0,-1-17 16,1 17-16,-18-18 0,35 0 15,-17 18-15,0 0 0,-1 0 16,1 0-16,-1 0 15,1 0-15,0 18 16,-18 0-16,17-18 0,-17 17 0,0 1 16,0-1-16,0 1 0,-17-18 15,17 18-15,0-1 0,-18 1 16,0 0-16,1-1 16,-1 1-16,1-18 15,-1 0-15,0 18 16,-17-36-16,17 18 15,1 0-15,-1 0 0,0-18 16,1 1-16,-1-1 16,18-35-1</inkml:trace>
  <inkml:trace contextRef="#ctx0" brushRef="#br1" timeOffset="123415.02">12665 13159 0,'0'17'47,"17"-17"-47,-17 18 15,0 0-15,0-1 16,0 1-16,0-1 0,0 1 0,0 0 15,18 17-15,-18-17 0,0-1 16,0 19-16,0-19 0,0 18 16,18-17-16,-18 17 0,0 1 0,0-19 15,0 19-15,0-19 0,17 18 16,-17-17-16,0 0 0,0-1 16,0 1-16,0 0 0,0-1 0,0 1 15,0-36 16,0-35 1</inkml:trace>
  <inkml:trace contextRef="#ctx0" brushRef="#br1" timeOffset="124042.85">12947 13159 0,'0'0'0,"0"17"16,18-17-16,-18 18 15,17 0 1,-17-1-16,0 1 16,18-1-16,-18 1 0,0 0 15,0-1-15,0 1 0,0 0 16,0-1-16,0 1 0,0 0 16,0-1-16,0 1 0,0-1 0,-18 1 15,18 0-15,0-1 16,0-34 15,0-1-15,18 18-16,-18-18 0,0 1 15,18-1-15,-1 1 16,1 17-16,-18-18 0,17 18 16,1 0-16,0-18 0,-1 18 15,1 0-15,0 0 16,-1 0-16,-17 18 15,18-18-15,-18 18 16,0-1-16,0 1 0,-18-18 16,18 17-16,0 1 0,-17 0 15,-1-1 1,0 1-16,1-18 0,-1 18 16,0-18-16,1 0 0,-1 0 15,1 0-15,-1 0 0,18-18 16,-18 18-16,1 0 0,17-18 0,0 1 15,-18 17-15,18-18 16,0 0-16,18-34 16</inkml:trace>
  <inkml:trace contextRef="#ctx0" brushRef="#br1" timeOffset="124894.17">13300 13247 0,'0'17'16,"17"-17"-16,-17 18 15,0 0-15,0-1 16,18 1-16,-18 0 15,18-1-15,-18 1 0,0 0 16,0-1-16,0 1 16,0-1-16,0 1 0,0 0 15,0-1-15,-18-17 0,18 18 16,0 0 0,-18-36-1,18 0 1,0 1-1,0-1-15,0 0 16,0 1-16,0-1 0,0 1 0,0-19 16,0 19-16,0-19 0,0 19 15,0-19-15,18 19 0,-18-18 16,18 17-16,-18 0 0,17 1 0,1-1 16,-18 0-16,18 18 0,-1-17 15,1 17-15,-1 0 0,1 0 16,0 0-16,-1 0 0,1 0 15,0 0-15,-1 17 16,1-17-16,-18 18 16,18-18-16,-18 18 15,-18-1-15,18 1 16,-18-18-16,1 0 0,-1 18 16,18-1-16,-18-17 0,1 18 15,-1-18-15,18 17 0,-18-17 0,1 18 16,-1-18-16,36 0 31,-1 0-15,1 0-1,0 0-15,-1 0 0,1 0 16,0 0-16,-1 18 16,1-18-16,0 0 0,-1 0 15,18 17-15,-17-17 16,0 18-16,-1-18 0,1 18 0,0-1 15,-18 1 1,0 0-16,0-1 16,-18 1-16,0-1 15,1-17-15,-1 18 0,0-18 16,1 18-16,-1-18 0,-17 17 16,17 1-16,1-18 0,-1 0 0,0 0 15,-17 18-15,17-18 16,1-18-16,-18-17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62D5F-5CE6-4C25-A310-BE688F8A4E3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343C1-B746-4CF4-8352-01DF7C062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5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r" rtl="1">
              <a:defRPr sz="6600">
                <a:cs typeface="B Mitra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r" rtl="1">
              <a:buNone/>
              <a:defRPr sz="1800" b="0" cap="all" baseline="0">
                <a:solidFill>
                  <a:schemeClr val="tx1"/>
                </a:solidFill>
                <a:cs typeface="B Mitra" panose="00000400000000000000" pitchFamily="2" charset="-78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6435-474F-484D-BD3D-9769B202181A}" type="datetime1">
              <a:rPr lang="en-US" smtClean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0316" y="6548799"/>
            <a:ext cx="4973915" cy="3092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cs typeface="B Yekan" panose="00000400000000000000" pitchFamily="2" charset="-78"/>
              </a:defRPr>
            </a:lvl1pPr>
          </a:lstStyle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442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59E2-36C4-4453-8EEC-61C0B6A4A092}" type="datetime1">
              <a:rPr lang="en-US" smtClean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FC3C-8A99-4E86-8692-55AEFB61900F}" type="datetime1">
              <a:rPr lang="en-US" smtClean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365" y="137438"/>
            <a:ext cx="10748373" cy="836274"/>
          </a:xfrm>
        </p:spPr>
        <p:txBody>
          <a:bodyPr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1" y="1168088"/>
            <a:ext cx="11942547" cy="4877112"/>
          </a:xfrm>
        </p:spPr>
        <p:txBody>
          <a:bodyPr anchor="t"/>
          <a:lstStyle>
            <a:lvl1pPr algn="r" rtl="1">
              <a:defRPr>
                <a:cs typeface="B Mitra" panose="00000400000000000000" pitchFamily="2" charset="-78"/>
              </a:defRPr>
            </a:lvl1pPr>
            <a:lvl2pPr algn="r" rtl="1">
              <a:defRPr>
                <a:cs typeface="B Mitra" panose="00000400000000000000" pitchFamily="2" charset="-78"/>
              </a:defRPr>
            </a:lvl2pPr>
            <a:lvl3pPr algn="r" rtl="1">
              <a:defRPr>
                <a:cs typeface="B Mitra" panose="00000400000000000000" pitchFamily="2" charset="-78"/>
              </a:defRPr>
            </a:lvl3pPr>
            <a:lvl4pPr algn="r" rtl="1">
              <a:defRPr>
                <a:cs typeface="B Mitra" panose="00000400000000000000" pitchFamily="2" charset="-78"/>
              </a:defRPr>
            </a:lvl4pPr>
            <a:lvl5pPr algn="r" rtl="1">
              <a:defRPr>
                <a:cs typeface="B Mitra" panose="00000400000000000000" pitchFamily="2" charset="-78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61291" y="6421284"/>
            <a:ext cx="3500715" cy="309201"/>
          </a:xfrm>
        </p:spPr>
        <p:txBody>
          <a:bodyPr/>
          <a:lstStyle/>
          <a:p>
            <a:fld id="{153D029F-D6F2-445D-813A-0504B106DC43}" type="datetime1">
              <a:rPr lang="en-US" smtClean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8996" y="6487557"/>
            <a:ext cx="5938836" cy="3092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cs typeface="B Yekan" panose="00000400000000000000" pitchFamily="2" charset="-78"/>
              </a:defRPr>
            </a:lvl1pPr>
          </a:lstStyle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91" y="6436442"/>
            <a:ext cx="684939" cy="309202"/>
          </a:xfrm>
        </p:spPr>
        <p:txBody>
          <a:bodyPr/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10191" y="1050930"/>
            <a:ext cx="11942547" cy="536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D145-3BC1-48F9-821B-016596EB8962}" type="datetime1">
              <a:rPr lang="en-US" smtClean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4121-20DF-44BD-B44F-6921AD21439F}" type="datetime1">
              <a:rPr lang="en-US" smtClean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A45B-DD63-478E-B154-3812A4F78143}" type="datetime1">
              <a:rPr lang="en-US" smtClean="0"/>
              <a:t>10/16/2022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3C5-034E-432B-A3DB-1828E06E3368}" type="datetime1">
              <a:rPr lang="en-US" smtClean="0"/>
              <a:t>10/16/2022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681C-FC2B-4ED9-A5CF-B530C5FFCDBA}" type="datetime1">
              <a:rPr lang="en-US" smtClean="0"/>
              <a:t>10/16/2022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C7C7-F4E2-412C-8466-A60EFFAF4606}" type="datetime1">
              <a:rPr lang="en-US" smtClean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5066E3B-EC1F-432A-AA37-08A68F239271}" type="datetime1">
              <a:rPr lang="en-US" smtClean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CA686-DB39-4791-A5E2-C9D2227B7484}" type="datetime1">
              <a:rPr lang="en-US" smtClean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ghighatdoost@shahed.ac.i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ref.shahed.ac.ir/haghighatdoos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1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63.emf"/><Relationship Id="rId9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84.png"/><Relationship Id="rId5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63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10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040.png"/><Relationship Id="rId5" Type="http://schemas.openxmlformats.org/officeDocument/2006/relationships/image" Target="../media/image10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26" Type="http://schemas.openxmlformats.org/officeDocument/2006/relationships/image" Target="../media/image130.png"/><Relationship Id="rId21" Type="http://schemas.openxmlformats.org/officeDocument/2006/relationships/image" Target="../media/image125.png"/><Relationship Id="rId7" Type="http://schemas.openxmlformats.org/officeDocument/2006/relationships/image" Target="../media/image1080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5" Type="http://schemas.openxmlformats.org/officeDocument/2006/relationships/image" Target="../media/image1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tags" Target="../tags/tag24.xml"/><Relationship Id="rId6" Type="http://schemas.openxmlformats.org/officeDocument/2006/relationships/image" Target="../media/image107.emf"/><Relationship Id="rId11" Type="http://schemas.openxmlformats.org/officeDocument/2006/relationships/image" Target="../media/image115.png"/><Relationship Id="rId24" Type="http://schemas.openxmlformats.org/officeDocument/2006/relationships/image" Target="../media/image128.png"/><Relationship Id="rId5" Type="http://schemas.openxmlformats.org/officeDocument/2006/relationships/image" Target="../media/image113.pn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28" Type="http://schemas.openxmlformats.org/officeDocument/2006/relationships/image" Target="../media/image132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9" Type="http://schemas.openxmlformats.org/officeDocument/2006/relationships/image" Target="../media/image1120.png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Relationship Id="rId27" Type="http://schemas.openxmlformats.org/officeDocument/2006/relationships/image" Target="../media/image1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0.png"/><Relationship Id="rId4" Type="http://schemas.openxmlformats.org/officeDocument/2006/relationships/image" Target="../media/image12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tags" Target="../tags/tag8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929"/>
            <a:ext cx="4071661" cy="2486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نظريه زبانها و ماشين 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9705" y="4124548"/>
            <a:ext cx="8637072" cy="1870178"/>
          </a:xfrm>
        </p:spPr>
        <p:txBody>
          <a:bodyPr>
            <a:normAutofit/>
          </a:bodyPr>
          <a:lstStyle/>
          <a:p>
            <a:r>
              <a:rPr lang="fa-IR" cap="none">
                <a:cs typeface="B Yekan" panose="00000400000000000000" pitchFamily="2" charset="-78"/>
              </a:rPr>
              <a:t>وحید حقیقت دوست</a:t>
            </a:r>
            <a:endParaRPr lang="en-US" cap="none">
              <a:cs typeface="B Yekan" panose="00000400000000000000" pitchFamily="2" charset="-78"/>
            </a:endParaRPr>
          </a:p>
          <a:p>
            <a:r>
              <a:rPr lang="en-US" cap="none">
                <a:cs typeface="B Yekan" panose="00000400000000000000" pitchFamily="2" charset="-78"/>
                <a:hlinkClick r:id="rId3"/>
              </a:rPr>
              <a:t>haghighatdoost@shahed.ac.ir</a:t>
            </a:r>
            <a:r>
              <a:rPr lang="en-US" cap="none">
                <a:cs typeface="B Yekan" panose="00000400000000000000" pitchFamily="2" charset="-78"/>
              </a:rPr>
              <a:t> </a:t>
            </a:r>
          </a:p>
          <a:p>
            <a:r>
              <a:rPr lang="en-US" cap="none">
                <a:cs typeface="B Yekan" panose="00000400000000000000" pitchFamily="2" charset="-78"/>
                <a:hlinkClick r:id="rId4"/>
              </a:rPr>
              <a:t>http://ref.shahed.ac.ir/haghighatdoost</a:t>
            </a:r>
            <a:r>
              <a:rPr lang="en-US" cap="none">
                <a:cs typeface="B Yekan" panose="00000400000000000000" pitchFamily="2" charset="-78"/>
              </a:rPr>
              <a:t> </a:t>
            </a:r>
          </a:p>
          <a:p>
            <a:r>
              <a:rPr lang="fa-IR" cap="none">
                <a:cs typeface="B Yekan" panose="00000400000000000000" pitchFamily="2" charset="-78"/>
              </a:rPr>
              <a:t>دانشکده فنی و مهندسی</a:t>
            </a:r>
            <a:endParaRPr lang="en-US" cap="none" dirty="0">
              <a:cs typeface="B Yek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623" y="206734"/>
            <a:ext cx="882480" cy="1087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40" y="21480"/>
            <a:ext cx="3571508" cy="173813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646566" y="3531204"/>
            <a:ext cx="8637072" cy="977621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B Mitra" panose="00000400000000000000" pitchFamily="2" charset="-78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sz="2400" dirty="0">
                <a:solidFill>
                  <a:schemeClr val="accent3">
                    <a:lumMod val="50000"/>
                  </a:schemeClr>
                </a:solidFill>
              </a:rPr>
              <a:t>فصل اول: مقدمه اي بر تئوري محاسبات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CC6DA7A-B805-A11C-6B90-FA04C3D6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BF40ABE-AEA7-9331-42FF-F87DC526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3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درخت ها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8839" y="1168088"/>
                <a:ext cx="11593900" cy="487711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dirty="0">
                    <a:cs typeface="B Yekan" panose="00000400000000000000" pitchFamily="2" charset="-78"/>
                  </a:rPr>
                  <a:t>مسير در يک گراف، دنباله اي از يالها هستند که از يک راس آغاز و نهايتاً در يک راس متوقف ميشود.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dirty="0">
                    <a:cs typeface="B Yekan" panose="00000400000000000000" pitchFamily="2" charset="-78"/>
                  </a:rPr>
                  <a:t> در يک چرخه با پايه راس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 در يک گراف اگر بجز راس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  هيچ راس ديگري تکرار نشود، آنرا يک چرخه در گراف ميگويند.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درخت: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dirty="0">
                    <a:cs typeface="B Yekan" panose="00000400000000000000" pitchFamily="2" charset="-78"/>
                  </a:rPr>
                  <a:t>گراف جهتداري که چرخه ندارد. 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dirty="0">
                    <a:cs typeface="B Yekan" panose="00000400000000000000" pitchFamily="2" charset="-78"/>
                  </a:rPr>
                  <a:t>برگهاي درخت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dirty="0">
                    <a:cs typeface="B Yekan" panose="00000400000000000000" pitchFamily="2" charset="-78"/>
                  </a:rPr>
                  <a:t>درخت هاي باينري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dirty="0">
                    <a:cs typeface="B Yekan" panose="00000400000000000000" pitchFamily="2" charset="-78"/>
                  </a:rPr>
                  <a:t>عمق يک درخت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839" y="1168088"/>
                <a:ext cx="11593900" cy="4877112"/>
              </a:xfrm>
              <a:blipFill>
                <a:blip r:embed="rId3"/>
                <a:stretch>
                  <a:fillRect r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458838" y="3001083"/>
            <a:ext cx="3470609" cy="1960052"/>
            <a:chOff x="125205" y="2519170"/>
            <a:chExt cx="3470609" cy="1960052"/>
          </a:xfrm>
        </p:grpSpPr>
        <p:sp>
          <p:nvSpPr>
            <p:cNvPr id="4" name="Oval 3"/>
            <p:cNvSpPr/>
            <p:nvPr/>
          </p:nvSpPr>
          <p:spPr>
            <a:xfrm>
              <a:off x="2533134" y="2545628"/>
              <a:ext cx="345989" cy="3707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816443" y="3198871"/>
              <a:ext cx="345989" cy="3707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533134" y="3198870"/>
              <a:ext cx="345989" cy="3707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51005" y="4044778"/>
              <a:ext cx="345989" cy="3707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249825" y="3198869"/>
              <a:ext cx="345989" cy="3707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360139" y="4108519"/>
              <a:ext cx="345989" cy="3707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cxnSp>
          <p:nvCxnSpPr>
            <p:cNvPr id="11" name="Straight Connector 10"/>
            <p:cNvCxnSpPr>
              <a:stCxn id="4" idx="3"/>
              <a:endCxn id="5" idx="7"/>
            </p:cNvCxnSpPr>
            <p:nvPr/>
          </p:nvCxnSpPr>
          <p:spPr>
            <a:xfrm flipH="1">
              <a:off x="2111763" y="2862043"/>
              <a:ext cx="472040" cy="3911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4"/>
              <a:endCxn id="6" idx="0"/>
            </p:cNvCxnSpPr>
            <p:nvPr/>
          </p:nvCxnSpPr>
          <p:spPr>
            <a:xfrm>
              <a:off x="2706129" y="2916331"/>
              <a:ext cx="0" cy="2825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" idx="5"/>
              <a:endCxn id="8" idx="1"/>
            </p:cNvCxnSpPr>
            <p:nvPr/>
          </p:nvCxnSpPr>
          <p:spPr>
            <a:xfrm>
              <a:off x="2828454" y="2862043"/>
              <a:ext cx="472040" cy="391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5" idx="3"/>
              <a:endCxn id="7" idx="7"/>
            </p:cNvCxnSpPr>
            <p:nvPr/>
          </p:nvCxnSpPr>
          <p:spPr>
            <a:xfrm flipH="1">
              <a:off x="1646325" y="3515286"/>
              <a:ext cx="220787" cy="5837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4"/>
              <a:endCxn id="9" idx="0"/>
            </p:cNvCxnSpPr>
            <p:nvPr/>
          </p:nvCxnSpPr>
          <p:spPr>
            <a:xfrm flipH="1">
              <a:off x="2533134" y="3569573"/>
              <a:ext cx="172995" cy="5389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24973" y="2519170"/>
              <a:ext cx="1801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dirty="0">
                  <a:cs typeface="B Nazanin" panose="00000400000000000000" pitchFamily="2" charset="-78"/>
                </a:rPr>
                <a:t>ريشه-سطح صفر</a:t>
              </a:r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5205" y="3190251"/>
              <a:ext cx="1801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dirty="0">
                  <a:cs typeface="B Nazanin" panose="00000400000000000000" pitchFamily="2" charset="-78"/>
                </a:rPr>
                <a:t>سطح 1</a:t>
              </a:r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5205" y="4026016"/>
              <a:ext cx="1801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dirty="0">
                  <a:cs typeface="B Nazanin" panose="00000400000000000000" pitchFamily="2" charset="-78"/>
                </a:rPr>
                <a:t>سطح 2</a:t>
              </a:r>
              <a:endParaRPr 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ACE3F21-83A7-792D-CDEF-C6B29E1C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75B1961-D836-DC46-355A-564FA8F7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61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هاي اثبات (اثبات مستقيم، استقرا و برهان خلف)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استقرا:</a:t>
                </a:r>
              </a:p>
              <a:p>
                <a:pPr lvl="1">
                  <a:lnSpc>
                    <a:spcPct val="17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نشان ميدهيم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درست است، </a:t>
                </a:r>
                <a:endParaRPr lang="en-US" sz="2400" dirty="0">
                  <a:cs typeface="B Yekan" panose="00000400000000000000" pitchFamily="2" charset="-78"/>
                </a:endParaRPr>
              </a:p>
              <a:p>
                <a:pPr lvl="1">
                  <a:lnSpc>
                    <a:spcPct val="17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فرض ميکنيم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درست باشد، </a:t>
                </a:r>
                <a:endParaRPr lang="en-US" sz="2400" dirty="0">
                  <a:cs typeface="B Yekan" panose="00000400000000000000" pitchFamily="2" charset="-78"/>
                </a:endParaRPr>
              </a:p>
              <a:p>
                <a:pPr lvl="1">
                  <a:lnSpc>
                    <a:spcPct val="17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اثبات ميکنيم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درست است.</a:t>
                </a:r>
              </a:p>
              <a:p>
                <a:pPr lvl="1">
                  <a:lnSpc>
                    <a:spcPct val="170000"/>
                  </a:lnSpc>
                </a:pPr>
                <a:endParaRPr lang="fa-IR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مثال: </a:t>
                </a:r>
                <a:r>
                  <a:rPr lang="fa-IR" sz="2800" dirty="0">
                    <a:cs typeface="B Yekan" panose="00000400000000000000" pitchFamily="2" charset="-78"/>
                  </a:rPr>
                  <a:t>ثابت كنيد در درختهاي باينري با ارتفاع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 حداکثر داراي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برگ خواهند بود.</a:t>
                </a:r>
              </a:p>
              <a:p>
                <a:pPr>
                  <a:lnSpc>
                    <a:spcPct val="170000"/>
                  </a:lnSpc>
                </a:pPr>
                <a:r>
                  <a:rPr lang="fa-IR" sz="2800" dirty="0">
                    <a:cs typeface="B Yekan" panose="00000400000000000000" pitchFamily="2" charset="-78"/>
                  </a:rPr>
                  <a:t>درخت با ارتفاع </a:t>
                </a:r>
                <a:r>
                  <a:rPr lang="en-US" sz="2800" dirty="0">
                    <a:cs typeface="B Yekan" panose="00000400000000000000" pitchFamily="2" charset="-78"/>
                  </a:rPr>
                  <a:t>0</a:t>
                </a:r>
                <a:r>
                  <a:rPr lang="fa-IR" sz="2800" dirty="0">
                    <a:cs typeface="B Yekan" panose="00000400000000000000" pitchFamily="2" charset="-78"/>
                  </a:rPr>
                  <a:t> داراي يک گره ريشه است و گره ريشه تنها برگ درخت است و لذا تعداد برگها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fa-IR" sz="2800" b="1" dirty="0">
                    <a:solidFill>
                      <a:schemeClr val="accent3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فرض</a:t>
                </a:r>
                <a:r>
                  <a:rPr lang="en-US" sz="2800" b="1" dirty="0">
                    <a:solidFill>
                      <a:schemeClr val="accent3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 </a:t>
                </a:r>
                <a:r>
                  <a:rPr lang="fa-IR" sz="2800" b="1" dirty="0">
                    <a:solidFill>
                      <a:schemeClr val="accent3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استقراء</a:t>
                </a:r>
                <a:r>
                  <a:rPr lang="fa-IR" sz="2800" dirty="0">
                    <a:cs typeface="B Yekan" panose="00000400000000000000" pitchFamily="2" charset="-78"/>
                  </a:rPr>
                  <a:t>:</a:t>
                </a:r>
                <a:r>
                  <a:rPr lang="en-US" sz="2800" dirty="0">
                    <a:cs typeface="B Yekan" panose="00000400000000000000" pitchFamily="2" charset="-78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: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𝐿𝑒𝑎𝑣𝑒𝑠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a-IR" sz="28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fa-IR" sz="2800" b="1" dirty="0">
                    <a:solidFill>
                      <a:schemeClr val="accent3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حکم استقراء</a:t>
                </a:r>
                <a:r>
                  <a:rPr lang="fa-IR" sz="2800" dirty="0">
                    <a:cs typeface="B Yekan" panose="00000400000000000000" pitchFamily="2" charset="-78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𝐿𝑒𝑎𝑣𝑒𝑠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a-IR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a-I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EC8AF-52A5-4274-49DC-A9B3F112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73D15-85EE-BFA9-6493-856CC7BB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23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fa-IR" sz="24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اثبات: </a:t>
                </a:r>
              </a:p>
              <a:p>
                <a:pPr>
                  <a:lnSpc>
                    <a:spcPct val="20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براي ساخت درخت باينري با عمق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از درختي با عمق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، حداکثر به هر برگ، ميتوانيم دو برگ جديد وصل کنيم. </a:t>
                </a:r>
                <a:endParaRPr lang="en-US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بنابر اين حداکثر تعداد برگها </a:t>
                </a:r>
                <a14:m>
                  <m:oMath xmlns:m="http://schemas.openxmlformats.org/officeDocument/2006/math">
                    <m:r>
                      <a:rPr lang="fa-IR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a-IR" sz="2400" b="0" i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𝐿𝑒𝑎𝑣𝑒𝑠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خواهد بود که معادل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يا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a-I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ميباشد. (</a:t>
                </a:r>
                <a:r>
                  <a:rPr lang="fa-IR" sz="24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حکم استقرا</a:t>
                </a:r>
                <a:r>
                  <a:rPr lang="fa-IR" sz="2400" dirty="0">
                    <a:cs typeface="B Yekan" panose="00000400000000000000" pitchFamily="2" charset="-78"/>
                  </a:rPr>
                  <a:t>)</a:t>
                </a:r>
                <a:endParaRPr lang="en-US" sz="24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519B3-ED8C-FE25-5557-22B9BA8B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6DA01-E832-4FED-3D25-0A76CFA1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43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هاي اثبات (اثبات مستقيم، استقرا و برهان خلف)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fa-IR" sz="2800" b="1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برهان خلف</a:t>
                </a:r>
              </a:p>
              <a:p>
                <a:pPr>
                  <a:lnSpc>
                    <a:spcPct val="160000"/>
                  </a:lnSpc>
                </a:pPr>
                <a:r>
                  <a:rPr lang="fa-IR" sz="2800" dirty="0">
                    <a:cs typeface="B Yekan" panose="00000400000000000000" pitchFamily="2" charset="-78"/>
                  </a:rPr>
                  <a:t>روش قدرتمندي براي اثبات است و در اين روش نشان ميدهيم هر گزينه ديگري غير از حکم مساله با شکست روبرو ميشود.</a:t>
                </a:r>
              </a:p>
              <a:p>
                <a:pPr>
                  <a:lnSpc>
                    <a:spcPct val="160000"/>
                  </a:lnSpc>
                </a:pPr>
                <a:r>
                  <a:rPr lang="fa-IR" sz="2800" dirty="0">
                    <a:cs typeface="B Yekan" panose="00000400000000000000" pitchFamily="2" charset="-78"/>
                  </a:rPr>
                  <a:t>فرض ميکنيم که حکم در نظر گرفته شده اشتباه باشد و نشان ميدهيم که با تناقض با فرضيات روبرو خواهيم شد.</a:t>
                </a:r>
              </a:p>
              <a:p>
                <a:pPr>
                  <a:lnSpc>
                    <a:spcPct val="160000"/>
                  </a:lnSpc>
                </a:pPr>
                <a:endParaRPr lang="fa-IR" sz="28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مثال: </a:t>
                </a:r>
                <a:r>
                  <a:rPr lang="fa-IR" sz="2800" dirty="0">
                    <a:cs typeface="B Yekan" panose="00000400000000000000" pitchFamily="2" charset="-78"/>
                  </a:rPr>
                  <a:t>ثابت كنيد كه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a-I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گويا نيست.</a:t>
                </a:r>
              </a:p>
              <a:p>
                <a:pPr>
                  <a:lnSpc>
                    <a:spcPct val="160000"/>
                  </a:lnSpc>
                </a:pPr>
                <a:r>
                  <a:rPr lang="fa-IR" sz="2800" dirty="0">
                    <a:cs typeface="B Yekan" panose="00000400000000000000" pitchFamily="2" charset="-78"/>
                  </a:rPr>
                  <a:t>عدد گويا عددي است كه ميتواند بصورت يك عدد كسري نوشته شود بطوريكه صورت و مخرج آن عامل مشترك نداشته باشد.</a:t>
                </a:r>
                <a:endParaRPr lang="en-US" sz="28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3B1A2-2C1A-5F0E-20B4-789DED85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D0264-C535-168D-03C3-E13A8401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28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535" y="1168088"/>
            <a:ext cx="4033203" cy="4877112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2545" y="1257880"/>
                <a:ext cx="3573607" cy="586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a-IR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fa-IR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>
                    <a:cs typeface="B Mitra" panose="00000400000000000000" pitchFamily="2" charset="-78"/>
                  </a:rPr>
                  <a:t>فرض ميکنيم که گويا باشد </a:t>
                </a:r>
                <a:endParaRPr lang="en-US" sz="2400" dirty="0">
                  <a:cs typeface="B Mitra" panose="00000400000000000000" pitchFamily="2" charset="-78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45" y="1257880"/>
                <a:ext cx="3573607" cy="586571"/>
              </a:xfrm>
              <a:prstGeom prst="rect">
                <a:avLst/>
              </a:prstGeom>
              <a:blipFill>
                <a:blip r:embed="rId3"/>
                <a:stretch>
                  <a:fillRect r="-1536" b="-16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4724" y="2008815"/>
                <a:ext cx="5063790" cy="724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4" y="2008815"/>
                <a:ext cx="5063790" cy="724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803920" y="2085814"/>
            <a:ext cx="5255377" cy="529513"/>
            <a:chOff x="5803920" y="2085814"/>
            <a:chExt cx="5255377" cy="5295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034974" y="2092107"/>
                  <a:ext cx="2339458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fa-IR" sz="2800" dirty="0">
                      <a:cs typeface="B Mitra" panose="00000400000000000000" pitchFamily="2" charset="-78"/>
                    </a:rPr>
                    <a:t> زوج است</a:t>
                  </a:r>
                  <a:endParaRPr lang="en-US" sz="2800" dirty="0"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4974" y="2092107"/>
                  <a:ext cx="2339458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8140" b="-348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803920" y="2085814"/>
                  <a:ext cx="7779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3920" y="2085814"/>
                  <a:ext cx="77798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719839" y="2092107"/>
                  <a:ext cx="2339458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fa-IR" sz="2800" dirty="0">
                      <a:cs typeface="B Mitra" panose="00000400000000000000" pitchFamily="2" charset="-78"/>
                    </a:rPr>
                    <a:t> زوج است</a:t>
                  </a:r>
                  <a:endParaRPr lang="en-US" sz="2800" dirty="0"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9839" y="2092107"/>
                  <a:ext cx="2339458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9302" b="-337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8488785" y="2085814"/>
                  <a:ext cx="7779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8785" y="2085814"/>
                  <a:ext cx="77798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5825" y="2961076"/>
                <a:ext cx="33370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25" y="2961076"/>
                <a:ext cx="333701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4724" y="3768796"/>
                <a:ext cx="22084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4" y="3768796"/>
                <a:ext cx="220844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372114" y="3762503"/>
            <a:ext cx="5255377" cy="960400"/>
            <a:chOff x="2372114" y="3762503"/>
            <a:chExt cx="5255377" cy="960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603168" y="3768796"/>
                  <a:ext cx="2339458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fa-IR" sz="2800" dirty="0">
                      <a:cs typeface="B Mitra" panose="00000400000000000000" pitchFamily="2" charset="-78"/>
                    </a:rPr>
                    <a:t> زوج است</a:t>
                  </a:r>
                  <a:endParaRPr lang="en-US" sz="2800" dirty="0"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3168" y="3768796"/>
                  <a:ext cx="2339458" cy="954107"/>
                </a:xfrm>
                <a:prstGeom prst="rect">
                  <a:avLst/>
                </a:prstGeom>
                <a:blipFill>
                  <a:blip r:embed="rId11"/>
                  <a:stretch>
                    <a:fillRect t="-44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2372114" y="3762503"/>
                  <a:ext cx="7779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114" y="3762503"/>
                  <a:ext cx="77798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288033" y="3768796"/>
                  <a:ext cx="2339458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fa-IR" sz="2800" dirty="0">
                      <a:cs typeface="B Mitra" panose="00000400000000000000" pitchFamily="2" charset="-78"/>
                    </a:rPr>
                    <a:t> زوج است</a:t>
                  </a:r>
                  <a:endParaRPr lang="en-US" sz="2800" dirty="0">
                    <a:cs typeface="B Mitra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033" y="3768796"/>
                  <a:ext cx="2339458" cy="523220"/>
                </a:xfrm>
                <a:prstGeom prst="rect">
                  <a:avLst/>
                </a:prstGeom>
                <a:blipFill>
                  <a:blip r:embed="rId13"/>
                  <a:stretch>
                    <a:fillRect t="-9302" b="-337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056979" y="3762503"/>
                  <a:ext cx="7779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6979" y="3762503"/>
                  <a:ext cx="777986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6013844" y="2008815"/>
            <a:ext cx="5201003" cy="2346959"/>
            <a:chOff x="6013844" y="2008815"/>
            <a:chExt cx="5201003" cy="2346959"/>
          </a:xfrm>
        </p:grpSpPr>
        <p:sp>
          <p:nvSpPr>
            <p:cNvPr id="19" name="Oval 18"/>
            <p:cNvSpPr/>
            <p:nvPr/>
          </p:nvSpPr>
          <p:spPr>
            <a:xfrm>
              <a:off x="9601200" y="2008815"/>
              <a:ext cx="1613647" cy="72487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013844" y="3630896"/>
              <a:ext cx="1613647" cy="72487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F1FE46A-2682-4D7E-FE77-77B368C2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2A63973-213D-ADA5-CD0F-C8A25FA1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30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6413" y="802298"/>
            <a:ext cx="9508440" cy="2541431"/>
          </a:xfrm>
        </p:spPr>
        <p:txBody>
          <a:bodyPr>
            <a:normAutofit/>
          </a:bodyPr>
          <a:lstStyle/>
          <a:p>
            <a:r>
              <a:rPr lang="fa-IR" sz="4800" dirty="0">
                <a:cs typeface="B Yekan" panose="00000400000000000000" pitchFamily="2" charset="-78"/>
              </a:rPr>
              <a:t>بخش دوم- مفاهيم زبان، گرامر و ماشين	</a:t>
            </a:r>
            <a:endParaRPr lang="en-US" sz="4800" dirty="0">
              <a:cs typeface="B Yeka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5119" y="3531204"/>
            <a:ext cx="10449734" cy="203587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sz="1600" dirty="0">
                <a:cs typeface="B Yekan" panose="00000400000000000000" pitchFamily="2" charset="-78"/>
              </a:rPr>
              <a:t>بدون تمرکز بر سخت افزارها و ويژگي هاي ماشين ها، مفاهيم زبان را بصورت صوري معرفي ميکنيم.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sz="1600" dirty="0">
                <a:cs typeface="B Yekan" panose="00000400000000000000" pitchFamily="2" charset="-78"/>
              </a:rPr>
              <a:t>تمامي تجهيزات کامپيوتري و زبانهاي برنامه نويسي داراي زبان ارتباطي خاص خود هستند که از قوانين معرفي شده در اين فصل تبعيت ميکنند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0F8089-3BA4-68E4-AB4E-963B4E8A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61EA18-2BF7-2452-2DB5-90B25BD6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89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بخش دوم- مفاهيم زبان، گرامر و ماشين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fa-IR" sz="2800" dirty="0">
                    <a:cs typeface="B Yekan" panose="00000400000000000000" pitchFamily="2" charset="-78"/>
                  </a:rPr>
                  <a:t>اولين مولفه اي که در هر زبان وجود دارد، الفباي زبان است که در زبانهاي محاوره اي هم اين در اولين گام به الفباي زبان پرداخته ميشود.</a:t>
                </a:r>
              </a:p>
              <a:p>
                <a:pPr>
                  <a:lnSpc>
                    <a:spcPct val="160000"/>
                  </a:lnSpc>
                </a:pPr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نشانه هاي الفبا</a:t>
                </a:r>
                <a:r>
                  <a:rPr lang="fa-IR" sz="2800" dirty="0">
                    <a:cs typeface="B Yekan" panose="00000400000000000000" pitchFamily="2" charset="-78"/>
                  </a:rPr>
                  <a:t>: </a:t>
                </a:r>
                <a:r>
                  <a:rPr lang="fa-IR" sz="2800" u="sng" dirty="0">
                    <a:solidFill>
                      <a:schemeClr val="accent4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مجموعه متناهي غيرتهي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از نمادها</a:t>
                </a:r>
                <a:r>
                  <a:rPr lang="en-US" sz="2800" dirty="0">
                    <a:cs typeface="B Yekan" panose="00000400000000000000" pitchFamily="2" charset="-78"/>
                  </a:rPr>
                  <a:t>  </a:t>
                </a:r>
                <a:r>
                  <a:rPr lang="fa-IR" sz="2800" dirty="0">
                    <a:cs typeface="B Yeka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fa-I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fa-I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fa-IR" sz="28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رشته ها</a:t>
                </a:r>
                <a:r>
                  <a:rPr lang="fa-IR" sz="2800" dirty="0">
                    <a:cs typeface="B Yekan" panose="00000400000000000000" pitchFamily="2" charset="-78"/>
                  </a:rPr>
                  <a:t>: </a:t>
                </a:r>
                <a:r>
                  <a:rPr lang="fa-IR" sz="2800" dirty="0">
                    <a:solidFill>
                      <a:schemeClr val="accent4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دنباله متناهي </a:t>
                </a:r>
                <a:r>
                  <a:rPr lang="fa-IR" sz="2800" dirty="0">
                    <a:cs typeface="B Yekan" panose="00000400000000000000" pitchFamily="2" charset="-78"/>
                  </a:rPr>
                  <a:t>از نمادها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,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𝑎𝑎𝑏𝑏</m:t>
                    </m:r>
                  </m:oMath>
                </a14:m>
                <a:endParaRPr lang="fa-IR" sz="28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اتصال (الحاق) رشته ها</a:t>
                </a:r>
                <a:r>
                  <a:rPr lang="fa-IR" sz="2800" dirty="0">
                    <a:cs typeface="B Yekan" panose="00000400000000000000" pitchFamily="2" charset="-78"/>
                  </a:rPr>
                  <a:t>: با اتصال دو رشته به يکديگر رشته جديدي ايجاد ميشود.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sz="2800" i="1" dirty="0">
                    <a:cs typeface="B Yekan" panose="00000400000000000000" pitchFamily="2" charset="-78"/>
                  </a:rPr>
                  <a:t> </a:t>
                </a:r>
                <a:r>
                  <a:rPr lang="fa-IR" sz="2800" dirty="0">
                    <a:cs typeface="B Yekan" panose="00000400000000000000" pitchFamily="2" charset="-78"/>
                  </a:rPr>
                  <a:t>اتصال دو رشته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ميباشد.</a:t>
                </a:r>
              </a:p>
              <a:p>
                <a:pPr>
                  <a:lnSpc>
                    <a:spcPct val="160000"/>
                  </a:lnSpc>
                </a:pPr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معکوس يک رشته</a:t>
                </a:r>
                <a:r>
                  <a:rPr lang="fa-IR" sz="2800" dirty="0">
                    <a:cs typeface="B Yekan" panose="00000400000000000000" pitchFamily="2" charset="-78"/>
                  </a:rPr>
                  <a:t>: بانوشتن نمادهاي يک رشته به ترتيب معکوس يک رشته جديد ايجاد ميشود.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𝑏𝑏𝑎𝑎</m:t>
                    </m:r>
                  </m:oMath>
                </a14:m>
                <a:endParaRPr lang="fa-IR" sz="28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طول يک رشته</a:t>
                </a:r>
                <a:r>
                  <a:rPr lang="fa-IR" sz="2800" dirty="0">
                    <a:cs typeface="B Yekan" panose="00000400000000000000" pitchFamily="2" charset="-78"/>
                  </a:rPr>
                  <a:t>: تعداد نمادهاي استفاده شده در يک رشته ميباشد و آنرا بصورت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نشان ميدهند.</a:t>
                </a:r>
              </a:p>
              <a:p>
                <a:pPr>
                  <a:lnSpc>
                    <a:spcPct val="160000"/>
                  </a:lnSpc>
                </a:pPr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رشته تهي</a:t>
                </a:r>
                <a:r>
                  <a:rPr lang="fa-IR" sz="2800" dirty="0">
                    <a:cs typeface="B Yekan" panose="00000400000000000000" pitchFamily="2" charset="-78"/>
                  </a:rPr>
                  <a:t>: رشته اي که هيچ نمادي در آن نيست وطول آن صفر است را با نماد </a:t>
                </a:r>
                <a14:m>
                  <m:oMath xmlns:m="http://schemas.openxmlformats.org/officeDocument/2006/math">
                    <m:r>
                      <a:rPr lang="fa-I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(لامبدا) نشان ميدهند. </a:t>
                </a:r>
                <a:r>
                  <a:rPr lang="en-US" sz="2800" dirty="0">
                    <a:cs typeface="B Yeka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304365" y="2306633"/>
            <a:ext cx="2900119" cy="369332"/>
            <a:chOff x="1304365" y="2306633"/>
            <a:chExt cx="2900119" cy="369332"/>
          </a:xfrm>
        </p:grpSpPr>
        <p:sp>
          <p:nvSpPr>
            <p:cNvPr id="4" name="Rectangle 3"/>
            <p:cNvSpPr/>
            <p:nvPr/>
          </p:nvSpPr>
          <p:spPr>
            <a:xfrm>
              <a:off x="3385029" y="2306633"/>
              <a:ext cx="81945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a-IR" b="1" dirty="0">
                  <a:solidFill>
                    <a:schemeClr val="accent4">
                      <a:lumMod val="50000"/>
                    </a:schemeClr>
                  </a:solidFill>
                  <a:cs typeface="B Mitra" panose="00000400000000000000" pitchFamily="2" charset="-78"/>
                </a:rPr>
                <a:t>مجموعه</a:t>
              </a:r>
              <a:endParaRPr lang="en-US" b="1" dirty="0">
                <a:cs typeface="B Mitra" panose="00000400000000000000" pitchFamily="2" charset="-7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88888" y="2306633"/>
              <a:ext cx="708848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a-IR" b="1" dirty="0">
                  <a:solidFill>
                    <a:schemeClr val="accent4">
                      <a:lumMod val="50000"/>
                    </a:schemeClr>
                  </a:solidFill>
                  <a:cs typeface="B Mitra" panose="00000400000000000000" pitchFamily="2" charset="-78"/>
                </a:rPr>
                <a:t>متناهي</a:t>
              </a:r>
              <a:endParaRPr lang="en-US" b="1" dirty="0">
                <a:cs typeface="B Mitra" panose="00000400000000000000" pitchFamily="2" charset="-7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04365" y="2306633"/>
              <a:ext cx="841897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a-IR" b="1" dirty="0">
                  <a:solidFill>
                    <a:schemeClr val="accent4">
                      <a:lumMod val="50000"/>
                    </a:schemeClr>
                  </a:solidFill>
                  <a:cs typeface="B Mitra" panose="00000400000000000000" pitchFamily="2" charset="-78"/>
                </a:rPr>
                <a:t>غيرتهي </a:t>
              </a:r>
              <a:endParaRPr lang="en-US" b="1" dirty="0">
                <a:cs typeface="B Mitra" panose="00000400000000000000" pitchFamily="2" charset="-78"/>
              </a:endParaRPr>
            </a:p>
          </p:txBody>
        </p: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4BAF4-3513-086E-B080-5E9B5697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458BF-45F4-506D-67FF-5A486444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2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2" y="1168088"/>
                <a:ext cx="5289712" cy="4877112"/>
              </a:xfrm>
            </p:spPr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8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endParaRPr lang="en-US" sz="2800" dirty="0"/>
              </a:p>
              <a:p>
                <a:pPr algn="l" rtl="0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fa-IR" sz="2800" dirty="0"/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800" dirty="0"/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fa-IR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800" dirty="0"/>
              </a:p>
              <a:p>
                <a:pPr algn="l" rtl="0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2" y="1168088"/>
                <a:ext cx="5289712" cy="4877112"/>
              </a:xfrm>
              <a:blipFill>
                <a:blip r:embed="rId5"/>
                <a:stretch>
                  <a:fillRect l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61768" y="1893991"/>
                <a:ext cx="275555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2400" dirty="0">
                    <a:cs typeface="B Mitr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fa-IR" sz="2400" dirty="0">
                    <a:cs typeface="B Mitra" panose="00000400000000000000" pitchFamily="2" charset="-78"/>
                  </a:rPr>
                  <a:t> پيشوند و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sz="2400" dirty="0">
                    <a:cs typeface="B Mitra" panose="00000400000000000000" pitchFamily="2" charset="-78"/>
                  </a:rPr>
                  <a:t> پسوند</a:t>
                </a:r>
                <a:endParaRPr lang="en-US" sz="2400" dirty="0">
                  <a:cs typeface="B Mitra" panose="00000400000000000000" pitchFamily="2" charset="-78"/>
                </a:endParaRPr>
              </a:p>
              <a:p>
                <a:pPr algn="r" rtl="1"/>
                <a:endParaRPr lang="en-US" sz="2400" dirty="0">
                  <a:cs typeface="B Mitra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68" y="1893991"/>
                <a:ext cx="2755557" cy="830997"/>
              </a:xfrm>
              <a:prstGeom prst="rect">
                <a:avLst/>
              </a:prstGeom>
              <a:blipFill>
                <a:blip r:embed="rId6"/>
                <a:stretch>
                  <a:fillRect t="-4412" r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37641" y="3144979"/>
                <a:ext cx="31282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2400" dirty="0">
                    <a:latin typeface="Arial" panose="020B0604020202020204" pitchFamily="34" charset="0"/>
                    <a:cs typeface="B Mitra" panose="00000400000000000000" pitchFamily="2" charset="-78"/>
                  </a:rPr>
                  <a:t>تكرار رشته </a:t>
                </a:r>
                <a:r>
                  <a:rPr lang="en-US" sz="2400" dirty="0">
                    <a:latin typeface="Arial" panose="020B0604020202020204" pitchFamily="34" charset="0"/>
                    <a:cs typeface="B Mitra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400" dirty="0">
                    <a:cs typeface="B Mitra" panose="00000400000000000000" pitchFamily="2" charset="-78"/>
                  </a:rPr>
                  <a:t> به تعداد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B Mitra" panose="00000400000000000000" pitchFamily="2" charset="-78"/>
                      </a:rPr>
                      <m:t>𝑛</m:t>
                    </m:r>
                  </m:oMath>
                </a14:m>
                <a:r>
                  <a:rPr lang="fa-IR" sz="2400" dirty="0">
                    <a:cs typeface="B Mitra" panose="00000400000000000000" pitchFamily="2" charset="-78"/>
                  </a:rPr>
                  <a:t> بار</a:t>
                </a:r>
                <a:endParaRPr lang="en-US" sz="2400" dirty="0">
                  <a:cs typeface="B Mitra" panose="00000400000000000000" pitchFamily="2" charset="-78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641" y="3144979"/>
                <a:ext cx="3128277" cy="461665"/>
              </a:xfrm>
              <a:prstGeom prst="rect">
                <a:avLst/>
              </a:prstGeom>
              <a:blipFill>
                <a:blip r:embed="rId7"/>
                <a:stretch>
                  <a:fillRect t="-7895" r="-2924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6168900" y="1168088"/>
                <a:ext cx="5883837" cy="487711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62500" lnSpcReduction="20000"/>
              </a:bodyPr>
              <a:lstStyle>
                <a:lvl1pPr marL="228600" indent="-228600" algn="r" defTabSz="914400" rtl="1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fa-IR" sz="2800" b="0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اگر</a:t>
                </a:r>
                <a:r>
                  <a:rPr lang="fa-IR" sz="2800" b="0" i="1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sz="2800" b="0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 الفبا باشد</a:t>
                </a:r>
                <a:endParaRPr lang="en-US" sz="2800" b="0" dirty="0">
                  <a:latin typeface="Cambria Math" panose="02040503050406030204" pitchFamily="18" charset="0"/>
                  <a:cs typeface="B Yekan" panose="00000400000000000000" pitchFamily="2" charset="-78"/>
                </a:endParaRP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a-IR" sz="2800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  برای  هر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a-IR" sz="2800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 </a:t>
                </a:r>
                <a:r>
                  <a:rPr lang="fa-IR" sz="28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 Yekan" panose="00000400000000000000" pitchFamily="2" charset="-78"/>
                  </a:rPr>
                  <a:t>توان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a-IR" sz="28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 Yekan" panose="00000400000000000000" pitchFamily="2" charset="-78"/>
                  </a:rPr>
                  <a:t> الفبا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sz="2800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 میباشد. </a:t>
                </a:r>
              </a:p>
              <a:p>
                <a:pPr lvl="1">
                  <a:lnSpc>
                    <a:spcPct val="17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l-GR" sz="2400" i="1" dirty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|"/>
                        <m:ctrlPr>
                          <a:rPr lang="el-GR" sz="24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fa-IR" sz="2600" dirty="0">
                  <a:latin typeface="Cambria Math" panose="02040503050406030204" pitchFamily="18" charset="0"/>
                  <a:cs typeface="B Yekan" panose="00000400000000000000" pitchFamily="2" charset="-78"/>
                </a:endParaRP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800" b="0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  </a:t>
                </a:r>
                <a:r>
                  <a:rPr lang="fa-IR" sz="2800" b="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B Yekan" panose="00000400000000000000" pitchFamily="2" charset="-78"/>
                  </a:rPr>
                  <a:t>مجموعه تمام رشته هاي الفبا </a:t>
                </a:r>
                <a:r>
                  <a:rPr lang="fa-IR" sz="2800" b="0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است كه از اتصال صفر يا بيشتر از نمادهاي الفباي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800" b="0" dirty="0">
                    <a:latin typeface="Cambria Math" panose="02040503050406030204" pitchFamily="18" charset="0"/>
                    <a:cs typeface="B Yekan" panose="00000400000000000000" pitchFamily="2" charset="-78"/>
                  </a:rPr>
                  <a:t> بدست مي آيد.</a:t>
                </a:r>
              </a:p>
              <a:p>
                <a:pPr algn="l" rtl="0">
                  <a:lnSpc>
                    <a:spcPct val="17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a-IR" sz="2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nary>
                      <m:naryPr>
                        <m:chr m:val="⋃"/>
                        <m:subHide m:val="on"/>
                        <m:supHide m:val="on"/>
                        <m:ctrlPr>
                          <a:rPr lang="fa-I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</m:nary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m:rPr>
                            <m:brk m:alnAt="7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sup>
                        </m:sSup>
                      </m:e>
                    </m:nary>
                  </m:oMath>
                </a14:m>
                <a:endParaRPr lang="fa-IR" sz="2800" dirty="0">
                  <a:latin typeface="Cambria Math" panose="02040503050406030204" pitchFamily="18" charset="0"/>
                  <a:ea typeface="Cambria Math" panose="02040503050406030204" pitchFamily="18" charset="0"/>
                  <a:cs typeface="B Yekan" panose="00000400000000000000" pitchFamily="2" charset="-78"/>
                </a:endParaRPr>
              </a:p>
              <a:p>
                <a:pPr algn="l" rtl="0">
                  <a:lnSpc>
                    <a:spcPct val="17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,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fa-IR" sz="2800" dirty="0">
                  <a:cs typeface="B Yekan" panose="00000400000000000000" pitchFamily="2" charset="-78"/>
                </a:endParaRPr>
              </a:p>
              <a:p>
                <a:pPr algn="l" rtl="0">
                  <a:lnSpc>
                    <a:spcPct val="17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a-I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a-I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fa-IR" sz="28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fa-IR" sz="2800" dirty="0">
                    <a:cs typeface="B Yekan" panose="00000400000000000000" pitchFamily="2" charset="-78"/>
                  </a:rPr>
                  <a:t>اگرچه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متناهي است ولي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800" dirty="0">
                    <a:cs typeface="B Yekan" panose="00000400000000000000" pitchFamily="2" charset="-78"/>
                  </a:rPr>
                  <a:t> نامتناهي هستند.</a:t>
                </a: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900" y="1168088"/>
                <a:ext cx="5883837" cy="4877112"/>
              </a:xfrm>
              <a:prstGeom prst="rect">
                <a:avLst/>
              </a:prstGeom>
              <a:blipFill>
                <a:blip r:embed="rId8"/>
                <a:stretch>
                  <a:fillRect l="-725" r="-725" b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701553" y="1168088"/>
            <a:ext cx="26894" cy="4573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3598560" y="4286160"/>
              <a:ext cx="1518480" cy="455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89200" y="4276800"/>
                <a:ext cx="1537200" cy="4744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5A1E6-2642-44F7-0154-2CF69ECC5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E74DF-1909-2E1E-BB39-7C2A4626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26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2" grpId="0"/>
      <p:bldP spid="1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زبان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168087"/>
                <a:ext cx="11942547" cy="496377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b="1" dirty="0">
                    <a:solidFill>
                      <a:srgbClr val="C00000"/>
                    </a:solidFill>
                    <a:cs typeface="B Yekan" panose="00000400000000000000" pitchFamily="2" charset="-78"/>
                  </a:rPr>
                  <a:t>تعریف زبان: </a:t>
                </a:r>
                <a:r>
                  <a:rPr lang="fa-IR" dirty="0">
                    <a:cs typeface="B Yekan" panose="00000400000000000000" pitchFamily="2" charset="-78"/>
                  </a:rPr>
                  <a:t>به هر زيرمجموعه از مجموعه رشته هاي يك الفبا</a:t>
                </a:r>
                <a:r>
                  <a:rPr lang="en-US" dirty="0">
                    <a:cs typeface="B Yeka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، يك زبان ميگويند.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dirty="0">
                    <a:solidFill>
                      <a:srgbClr val="C00000"/>
                    </a:solidFill>
                    <a:cs typeface="B Yekan" panose="00000400000000000000" pitchFamily="2" charset="-78"/>
                  </a:rPr>
                  <a:t>بياني ديگر: </a:t>
                </a:r>
                <a:r>
                  <a:rPr lang="fa-IR" dirty="0">
                    <a:cs typeface="B Yekan" panose="00000400000000000000" pitchFamily="2" charset="-78"/>
                  </a:rPr>
                  <a:t>يك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 زير مجموعه اي از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  است. </a:t>
                </a:r>
                <a:endParaRPr lang="en-US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dirty="0">
                    <a:cs typeface="B Yekan" panose="00000400000000000000" pitchFamily="2" charset="-78"/>
                  </a:rPr>
                  <a:t>به يك رشته در زبان </a:t>
                </a:r>
                <a:r>
                  <a:rPr lang="en-US" dirty="0">
                    <a:cs typeface="B Yeka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، يك جمله (</a:t>
                </a:r>
                <a:r>
                  <a:rPr lang="en-US" dirty="0">
                    <a:cs typeface="B Yekan" panose="00000400000000000000" pitchFamily="2" charset="-78"/>
                  </a:rPr>
                  <a:t>Sentence</a:t>
                </a:r>
                <a:r>
                  <a:rPr lang="fa-IR" dirty="0">
                    <a:cs typeface="B Yekan" panose="00000400000000000000" pitchFamily="2" charset="-78"/>
                  </a:rPr>
                  <a:t>) نيز اطلاق ميشود.</a:t>
                </a:r>
                <a:endParaRPr lang="en-US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dirty="0">
                    <a:solidFill>
                      <a:schemeClr val="accent2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مجموعه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err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𝑎𝑎</m:t>
                    </m:r>
                    <m:r>
                      <a:rPr lang="en-US" i="1" dirty="0" err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𝑎𝑎𝑏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>
                    <a:solidFill>
                      <a:schemeClr val="accent2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يك زبان متناهي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fa-IR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err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dirty="0" err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fa-IR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err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dirty="0" err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 </a:t>
                </a:r>
                <a:r>
                  <a:rPr lang="fa-IR" dirty="0">
                    <a:solidFill>
                      <a:schemeClr val="accent2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 يك زبان نامتناهي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l-GR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l-GR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0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000" dirty="0">
                    <a:solidFill>
                      <a:schemeClr val="accent2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  و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𝑎𝑎𝑏𝑏𝑏</m:t>
                    </m:r>
                    <m:r>
                      <a:rPr lang="en-US" sz="20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0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000" dirty="0">
                    <a:solidFill>
                      <a:schemeClr val="accent2">
                        <a:lumMod val="50000"/>
                      </a:schemeClr>
                    </a:solidFill>
                    <a:cs typeface="B Yekan" panose="00000400000000000000" pitchFamily="2" charset="-78"/>
                  </a:rPr>
                  <a:t> </a:t>
                </a:r>
                <a:endParaRPr lang="en-US" sz="2000" dirty="0">
                  <a:solidFill>
                    <a:schemeClr val="accent2">
                      <a:lumMod val="50000"/>
                    </a:schemeClr>
                  </a:solidFill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dirty="0">
                    <a:cs typeface="B Yekan" panose="00000400000000000000" pitchFamily="2" charset="-78"/>
                  </a:rPr>
                  <a:t>اكثر زبانهاي مورد بحث، نامتناهي هستند و چون زبانها مجموعه هستند ، لذا عمليات</a:t>
                </a:r>
                <a:r>
                  <a:rPr lang="en-US" dirty="0">
                    <a:cs typeface="B Yekan" panose="00000400000000000000" pitchFamily="2" charset="-78"/>
                  </a:rPr>
                  <a:t> </a:t>
                </a:r>
                <a:r>
                  <a:rPr lang="fa-IR" dirty="0">
                    <a:cs typeface="B Yekan" panose="00000400000000000000" pitchFamily="2" charset="-78"/>
                  </a:rPr>
                  <a:t>اجتماع ، اشتراك و تفاضل دو زبان قابل توصيف است</a:t>
                </a:r>
                <a:r>
                  <a:rPr lang="en-US" dirty="0">
                    <a:cs typeface="B Yekan" panose="00000400000000000000" pitchFamily="2" charset="-78"/>
                  </a:rPr>
                  <a:t>.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168087"/>
                <a:ext cx="11942547" cy="4963772"/>
              </a:xfrm>
              <a:blipFill>
                <a:blip r:embed="rId5"/>
                <a:stretch>
                  <a:fillRect r="-510" b="-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333964" y="2937885"/>
            <a:ext cx="6827011" cy="523220"/>
            <a:chOff x="621270" y="3260615"/>
            <a:chExt cx="6827011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621270" y="3291393"/>
                  <a:ext cx="167629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= {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270" y="3291393"/>
                  <a:ext cx="167629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>
              <a:off x="2420471" y="3541497"/>
              <a:ext cx="49754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3040921" y="3260615"/>
                  <a:ext cx="440736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fa-I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l-GR" sz="2800" i="1" dirty="0">
                            <a:latin typeface="Cambria Math" panose="02040503050406030204" pitchFamily="18" charset="0"/>
                          </a:rPr>
                          <m:t>= {</m:t>
                        </m:r>
                        <m:r>
                          <a:rPr lang="el-GR" sz="2800" i="1" dirty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l-GR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𝑎𝑎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𝑏𝑎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,…}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921" y="3260615"/>
                  <a:ext cx="440736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650B9-185F-AFFE-9484-39FBDE28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07A89-C21D-FCC1-D357-4524A4C0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61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عمليات روي زبانها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مكمل يك زبان</a:t>
                </a:r>
                <a:r>
                  <a:rPr lang="fa-IR" sz="2800" dirty="0">
                    <a:cs typeface="B Yekan" panose="00000400000000000000" pitchFamily="2" charset="-78"/>
                  </a:rPr>
                  <a:t>: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fa-I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معكوس يك زبان</a:t>
                </a:r>
                <a:r>
                  <a:rPr lang="fa-IR" sz="2800" dirty="0">
                    <a:cs typeface="B Yekan" panose="00000400000000000000" pitchFamily="2" charset="-78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pl-PL" sz="28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800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8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pl-PL" sz="28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pl-PL" sz="28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pl-PL" sz="28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l-PL" sz="2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l-PL" sz="28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اتصال دو زبان</a:t>
                </a:r>
                <a:r>
                  <a:rPr lang="fa-IR" sz="2800" dirty="0">
                    <a:cs typeface="B Yekan" panose="00000400000000000000" pitchFamily="2" charset="-7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2800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s-ES" sz="28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2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s-E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fa-IR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800" i="1" dirty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s-E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l-PL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fa-IR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28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l-PL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endParaRPr lang="en-US" sz="2600" dirty="0">
                  <a:cs typeface="B Yekan" panose="00000400000000000000" pitchFamily="2" charset="-78"/>
                </a:endParaRPr>
              </a:p>
              <a:p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اتصال </a:t>
                </a:r>
                <a:r>
                  <a:rPr lang="en-US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n</a:t>
                </a:r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 بار زبان</a:t>
                </a:r>
                <a:r>
                  <a:rPr lang="fa-IR" sz="2800" dirty="0">
                    <a:cs typeface="B Yekan" panose="00000400000000000000" pitchFamily="2" charset="-78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𝑡𝑖𝑚𝑒𝑠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60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l-GR" sz="2600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600" dirty="0">
                  <a:cs typeface="B Yekan" panose="00000400000000000000" pitchFamily="2" charset="-78"/>
                </a:endParaRPr>
              </a:p>
              <a:p>
                <a:r>
                  <a:rPr lang="fa-IR" sz="2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بستار ستاره اي</a:t>
                </a:r>
                <a:r>
                  <a:rPr lang="fa-IR" sz="2800" dirty="0">
                    <a:cs typeface="B Yekan" panose="00000400000000000000" pitchFamily="2" charset="-78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∪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∪…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r>
                  <a:rPr lang="fa-IR" sz="26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بستار مثبت</a:t>
                </a:r>
                <a:r>
                  <a:rPr lang="fa-IR" sz="2600" dirty="0">
                    <a:cs typeface="B Yekan" panose="00000400000000000000" pitchFamily="2" charset="-78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∪…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pPr lvl="1"/>
                <a:endParaRPr lang="en-US" sz="26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375" r="-970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AA0F9-B6E2-5F29-30E5-CC5878813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1DDBDF-2681-8ED2-C4AD-A742510B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42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474"/>
            <a:ext cx="4383667" cy="267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136609"/>
            <a:ext cx="11863346" cy="1049235"/>
          </a:xfrm>
        </p:spPr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فهرست مطالب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/>
              <a:t>مقدمات رياضي و علامت گذاري</a:t>
            </a:r>
          </a:p>
          <a:p>
            <a:pPr lvl="1"/>
            <a:r>
              <a:rPr lang="fa-IR" sz="2400" dirty="0"/>
              <a:t>مجموعه ها</a:t>
            </a:r>
          </a:p>
          <a:p>
            <a:pPr lvl="1"/>
            <a:r>
              <a:rPr lang="fa-IR" sz="2400" dirty="0"/>
              <a:t>توابع و روابط</a:t>
            </a:r>
          </a:p>
          <a:p>
            <a:pPr lvl="1"/>
            <a:r>
              <a:rPr lang="fa-IR" sz="2400" dirty="0"/>
              <a:t>گراف ها و درخت ها</a:t>
            </a:r>
          </a:p>
          <a:p>
            <a:pPr lvl="1"/>
            <a:r>
              <a:rPr lang="fa-IR" sz="2400" dirty="0"/>
              <a:t>روشهاي اثبات</a:t>
            </a:r>
          </a:p>
          <a:p>
            <a:r>
              <a:rPr lang="fa-IR" sz="2800" dirty="0"/>
              <a:t>مفاهيم اساسي نظريه زبانها</a:t>
            </a:r>
          </a:p>
          <a:p>
            <a:pPr lvl="1"/>
            <a:r>
              <a:rPr lang="fa-IR" sz="2400" dirty="0"/>
              <a:t>تعريف زبان</a:t>
            </a:r>
          </a:p>
          <a:p>
            <a:pPr lvl="1"/>
            <a:r>
              <a:rPr lang="fa-IR" sz="2400" dirty="0"/>
              <a:t>گرامر</a:t>
            </a:r>
          </a:p>
          <a:p>
            <a:pPr lvl="1"/>
            <a:r>
              <a:rPr lang="fa-IR" sz="2400" dirty="0"/>
              <a:t>ماشين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5EF20-EB49-9227-C8A3-DC9AE14A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E1CA-71AF-E1CB-3C95-77B9895C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518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165" y="137438"/>
            <a:ext cx="10062573" cy="836274"/>
          </a:xfrm>
        </p:spPr>
        <p:txBody>
          <a:bodyPr/>
          <a:lstStyle/>
          <a:p>
            <a:r>
              <a:rPr lang="fa-IR" dirty="0"/>
              <a:t>گرامرها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fa-IR" sz="2800" dirty="0">
                <a:cs typeface="B Yekan" panose="00000400000000000000" pitchFamily="2" charset="-78"/>
              </a:rPr>
              <a:t>براي مطالعه زبانها، از نظر رياضي ما نيازمند سازوکاری براي توصيف آنها هستيم.</a:t>
            </a:r>
          </a:p>
          <a:p>
            <a:pPr>
              <a:lnSpc>
                <a:spcPct val="160000"/>
              </a:lnSpc>
            </a:pPr>
            <a:r>
              <a:rPr lang="fa-IR" sz="2800" dirty="0">
                <a:cs typeface="B Yekan" panose="00000400000000000000" pitchFamily="2" charset="-78"/>
              </a:rPr>
              <a:t>استفاده از زبان محاوره اي برای توصیف یک زبان، غير دقيق و مبهم است.</a:t>
            </a:r>
          </a:p>
          <a:p>
            <a:pPr>
              <a:lnSpc>
                <a:spcPct val="160000"/>
              </a:lnSpc>
            </a:pPr>
            <a:r>
              <a:rPr lang="fa-IR" sz="2800" dirty="0">
                <a:cs typeface="B Yekan" panose="00000400000000000000" pitchFamily="2" charset="-78"/>
              </a:rPr>
              <a:t>نمادهاي مجموعه كه قبلاً معرفي شدند مناسب است ولي ناكافي هستند.</a:t>
            </a:r>
          </a:p>
          <a:p>
            <a:pPr>
              <a:lnSpc>
                <a:spcPct val="160000"/>
              </a:lnSpc>
            </a:pPr>
            <a:r>
              <a:rPr lang="fa-IR" sz="2800" dirty="0">
                <a:cs typeface="B Yekan" panose="00000400000000000000" pitchFamily="2" charset="-78"/>
              </a:rPr>
              <a:t>در اينجا يك سازوکار رايج و قوي به نام </a:t>
            </a:r>
            <a:r>
              <a:rPr lang="fa-IR" sz="3400" b="1" dirty="0">
                <a:solidFill>
                  <a:schemeClr val="accent1">
                    <a:lumMod val="75000"/>
                  </a:schemeClr>
                </a:solidFill>
                <a:cs typeface="B Yekan" panose="00000400000000000000" pitchFamily="2" charset="-78"/>
              </a:rPr>
              <a:t>گرامر</a:t>
            </a:r>
            <a:r>
              <a:rPr lang="fa-IR" sz="2800" dirty="0">
                <a:cs typeface="B Yekan" panose="00000400000000000000" pitchFamily="2" charset="-78"/>
              </a:rPr>
              <a:t> را معرفي ميكنيم.</a:t>
            </a:r>
          </a:p>
          <a:p>
            <a:pPr>
              <a:lnSpc>
                <a:spcPct val="160000"/>
              </a:lnSpc>
            </a:pPr>
            <a:r>
              <a:rPr lang="fa-IR" sz="2800" dirty="0">
                <a:cs typeface="B Yekan" panose="00000400000000000000" pitchFamily="2" charset="-78"/>
              </a:rPr>
              <a:t>يك گرامر براي يك زبان به ما ميگويد كه </a:t>
            </a:r>
            <a:r>
              <a:rPr lang="fa-IR" sz="2800" dirty="0">
                <a:solidFill>
                  <a:srgbClr val="FF0000"/>
                </a:solidFill>
                <a:cs typeface="B Yekan" panose="00000400000000000000" pitchFamily="2" charset="-78"/>
              </a:rPr>
              <a:t>آيا يك جمله خوش ساخت است يا خير ؟</a:t>
            </a:r>
          </a:p>
          <a:p>
            <a:pPr lvl="1">
              <a:lnSpc>
                <a:spcPct val="160000"/>
              </a:lnSpc>
            </a:pPr>
            <a:r>
              <a:rPr lang="fa-IR" sz="2600" dirty="0">
                <a:solidFill>
                  <a:srgbClr val="FF0000"/>
                </a:solidFill>
                <a:cs typeface="B Yekan" panose="00000400000000000000" pitchFamily="2" charset="-78"/>
              </a:rPr>
              <a:t>آیا این جمله میتواند با قوانین تعریف شده در این زبان ساخته شود یا خیر؟</a:t>
            </a:r>
            <a:endParaRPr lang="fa-IR" sz="2600" dirty="0">
              <a:cs typeface="B Yekan" panose="00000400000000000000" pitchFamily="2" charset="-78"/>
            </a:endParaRPr>
          </a:p>
          <a:p>
            <a:pPr>
              <a:lnSpc>
                <a:spcPct val="160000"/>
              </a:lnSpc>
            </a:pPr>
            <a:r>
              <a:rPr lang="fa-IR" sz="2800" dirty="0">
                <a:cs typeface="B Yekan" panose="00000400000000000000" pitchFamily="2" charset="-78"/>
              </a:rPr>
              <a:t>قوانين گرامري براي زبان محاوره اي هم وجود دارند:</a:t>
            </a:r>
          </a:p>
          <a:p>
            <a:pPr lvl="1">
              <a:lnSpc>
                <a:spcPct val="160000"/>
              </a:lnSpc>
            </a:pPr>
            <a:r>
              <a:rPr lang="fa-IR" sz="2600" dirty="0">
                <a:cs typeface="B Yekan" panose="00000400000000000000" pitchFamily="2" charset="-78"/>
              </a:rPr>
              <a:t>يكي از روشهاي ساخت جمله </a:t>
            </a:r>
            <a:r>
              <a:rPr lang="fa-IR" sz="2600" dirty="0">
                <a:solidFill>
                  <a:srgbClr val="FF0000"/>
                </a:solidFill>
                <a:cs typeface="B Yekan" panose="00000400000000000000" pitchFamily="2" charset="-78"/>
              </a:rPr>
              <a:t>فاعل + فعل </a:t>
            </a:r>
            <a:r>
              <a:rPr lang="fa-IR" sz="2600" dirty="0">
                <a:cs typeface="B Yekan" panose="00000400000000000000" pitchFamily="2" charset="-78"/>
              </a:rPr>
              <a:t>است: </a:t>
            </a:r>
            <a:r>
              <a:rPr lang="fa-IR" sz="2600" dirty="0">
                <a:solidFill>
                  <a:srgbClr val="FF0000"/>
                </a:solidFill>
                <a:cs typeface="B Yekan" panose="00000400000000000000" pitchFamily="2" charset="-78"/>
              </a:rPr>
              <a:t>علي رفت</a:t>
            </a:r>
            <a:r>
              <a:rPr lang="fa-IR" sz="2600" dirty="0">
                <a:cs typeface="B Yekan" panose="00000400000000000000" pitchFamily="2" charset="-78"/>
              </a:rPr>
              <a:t>. </a:t>
            </a:r>
          </a:p>
          <a:p>
            <a:pPr lvl="1">
              <a:lnSpc>
                <a:spcPct val="160000"/>
              </a:lnSpc>
            </a:pPr>
            <a:r>
              <a:rPr lang="fa-IR" sz="2600" dirty="0">
                <a:cs typeface="B Yekan" panose="00000400000000000000" pitchFamily="2" charset="-78"/>
              </a:rPr>
              <a:t>در گرامر بالا جمله </a:t>
            </a:r>
            <a:r>
              <a:rPr lang="fa-IR" sz="2600" dirty="0">
                <a:solidFill>
                  <a:srgbClr val="FF0000"/>
                </a:solidFill>
                <a:cs typeface="B Yekan" panose="00000400000000000000" pitchFamily="2" charset="-78"/>
              </a:rPr>
              <a:t>رفت علي </a:t>
            </a:r>
            <a:r>
              <a:rPr lang="fa-IR" sz="2600" dirty="0">
                <a:cs typeface="B Yekan" panose="00000400000000000000" pitchFamily="2" charset="-78"/>
              </a:rPr>
              <a:t>صدق نميكند.</a:t>
            </a:r>
            <a:endParaRPr lang="en-US" sz="2600" dirty="0">
              <a:cs typeface="B Yekan" panose="00000400000000000000" pitchFamily="2" charset="-78"/>
            </a:endParaRPr>
          </a:p>
          <a:p>
            <a:pPr lvl="1">
              <a:lnSpc>
                <a:spcPct val="160000"/>
              </a:lnSpc>
            </a:pPr>
            <a:r>
              <a:rPr lang="fa-IR" sz="2600" dirty="0">
                <a:cs typeface="B Yekan" panose="00000400000000000000" pitchFamily="2" charset="-78"/>
              </a:rPr>
              <a:t>البته اين گرامر بسيار ساده است و زبان محاوره اي قوانين زيادي را شامل ميشود.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B8EB6-87D9-F602-D71E-EBC246C9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72A28-4B97-3C00-2A78-C35B9FD7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704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تعريف صوري يا رسمي گرامر (</a:t>
            </a:r>
            <a:r>
              <a:rPr lang="en-US" dirty="0"/>
              <a:t>Formal Definition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1" y="1707776"/>
            <a:ext cx="11942547" cy="43374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a-IR" sz="3200" dirty="0">
                <a:cs typeface="B Yekan" panose="00000400000000000000" pitchFamily="2" charset="-78"/>
              </a:rPr>
              <a:t>گرامر </a:t>
            </a:r>
            <a:r>
              <a:rPr lang="en-US" sz="3200" dirty="0">
                <a:cs typeface="B Yekan" panose="00000400000000000000" pitchFamily="2" charset="-78"/>
              </a:rPr>
              <a:t>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B Yekan" panose="00000400000000000000" pitchFamily="2" charset="-78"/>
              </a:rPr>
              <a:t>V</a:t>
            </a:r>
            <a:r>
              <a:rPr lang="fa-IR" sz="3200" dirty="0">
                <a:cs typeface="B Yekan" panose="00000400000000000000" pitchFamily="2" charset="-78"/>
              </a:rPr>
              <a:t>: مجموعه متناهي از متغيرها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B Yekan" panose="00000400000000000000" pitchFamily="2" charset="-78"/>
              </a:rPr>
              <a:t>T</a:t>
            </a:r>
            <a:r>
              <a:rPr lang="fa-IR" sz="3200" dirty="0">
                <a:cs typeface="B Yekan" panose="00000400000000000000" pitchFamily="2" charset="-78"/>
              </a:rPr>
              <a:t>: مجموعه متناهي از نشانه ها (ترمينال)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B Yekan" panose="00000400000000000000" pitchFamily="2" charset="-78"/>
              </a:rPr>
              <a:t>S</a:t>
            </a:r>
            <a:r>
              <a:rPr lang="fa-IR" sz="3200" dirty="0">
                <a:cs typeface="B Yekan" panose="00000400000000000000" pitchFamily="2" charset="-78"/>
              </a:rPr>
              <a:t>: يك متغير خاص به نام نشانه شروع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B Yekan" panose="00000400000000000000" pitchFamily="2" charset="-78"/>
              </a:rPr>
              <a:t>P</a:t>
            </a:r>
            <a:r>
              <a:rPr lang="fa-IR" sz="3200" dirty="0">
                <a:cs typeface="B Yekan" panose="00000400000000000000" pitchFamily="2" charset="-78"/>
              </a:rPr>
              <a:t>: مجموعه متناهي از قوانين</a:t>
            </a:r>
          </a:p>
          <a:p>
            <a:pPr>
              <a:lnSpc>
                <a:spcPct val="150000"/>
              </a:lnSpc>
            </a:pPr>
            <a:r>
              <a:rPr lang="fa-IR" sz="3200" dirty="0">
                <a:cs typeface="B Yekan" panose="00000400000000000000" pitchFamily="2" charset="-78"/>
              </a:rPr>
              <a:t>فرض ميشود كه مجموعه هاي </a:t>
            </a:r>
            <a:r>
              <a:rPr lang="en-US" sz="3200" dirty="0">
                <a:cs typeface="B Yekan" panose="00000400000000000000" pitchFamily="2" charset="-78"/>
              </a:rPr>
              <a:t>V</a:t>
            </a:r>
            <a:r>
              <a:rPr lang="fa-IR" sz="3200" dirty="0">
                <a:cs typeface="B Yekan" panose="00000400000000000000" pitchFamily="2" charset="-78"/>
              </a:rPr>
              <a:t> و </a:t>
            </a:r>
            <a:r>
              <a:rPr lang="en-US" sz="3200" dirty="0">
                <a:cs typeface="B Yekan" panose="00000400000000000000" pitchFamily="2" charset="-78"/>
              </a:rPr>
              <a:t>T</a:t>
            </a:r>
            <a:r>
              <a:rPr lang="fa-IR" sz="3200" dirty="0">
                <a:cs typeface="B Yekan" panose="00000400000000000000" pitchFamily="2" charset="-78"/>
              </a:rPr>
              <a:t> غير تهي و مجزا (جدا از هم) مي باشند.</a:t>
            </a:r>
            <a:endParaRPr lang="en-US" sz="3200" dirty="0">
              <a:cs typeface="B Yek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55891" y="1353833"/>
                <a:ext cx="382995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4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en-US" sz="4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891" y="1353833"/>
                <a:ext cx="382995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13262-9714-6A7C-7AAA-298728C9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07C8D-3853-E734-FEC9-05A67A6F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0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قوانين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قوانين كار انتقال از يك رشته به رشته ديگر را انجام ميدهند و </a:t>
                </a:r>
                <a:r>
                  <a:rPr lang="fa-IR" sz="2400" dirty="0">
                    <a:solidFill>
                      <a:srgbClr val="C00000"/>
                    </a:solidFill>
                    <a:cs typeface="B Yekan" panose="00000400000000000000" pitchFamily="2" charset="-78"/>
                  </a:rPr>
                  <a:t>قلب يك گرامر </a:t>
                </a:r>
                <a:r>
                  <a:rPr lang="fa-IR" sz="2400" dirty="0">
                    <a:cs typeface="B Yekan" panose="00000400000000000000" pitchFamily="2" charset="-78"/>
                  </a:rPr>
                  <a:t>هستند.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قوانين زبانهاي وابسته به گرامر را تعريف ميكنند. همه قوانين به شكل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  <a:cs typeface="B Yekan" panose="00000400000000000000" pitchFamily="2" charset="-78"/>
                  </a:rPr>
                  <a:t> </a:t>
                </a:r>
                <a:r>
                  <a:rPr lang="fa-IR" sz="2400" dirty="0">
                    <a:cs typeface="B Yekan" panose="00000400000000000000" pitchFamily="2" charset="-78"/>
                  </a:rPr>
                  <a:t>هستند: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z-Cyrl-AZ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cs typeface="B Yekan" panose="00000400000000000000" pitchFamily="2" charset="-78"/>
                  </a:rPr>
                  <a:t>  ,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z-Cyrl-AZ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cs typeface="B Yekan" panose="00000400000000000000" pitchFamily="2" charset="-78"/>
                  </a:rPr>
                  <a:t>       </a:t>
                </a:r>
                <a:r>
                  <a:rPr lang="en-US" sz="2400" dirty="0">
                    <a:cs typeface="B Yekan" panose="00000400000000000000" pitchFamily="2" charset="-78"/>
                    <a:sym typeface="Symbol" panose="05050102010706020507" pitchFamily="18" charset="2"/>
                  </a:rPr>
                  <a:t>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رشته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𝑥𝑣</m:t>
                    </m:r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را با قانون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  <a:cs typeface="B Yekan" panose="00000400000000000000" pitchFamily="2" charset="-78"/>
                  </a:rPr>
                  <a:t> </a:t>
                </a:r>
                <a:r>
                  <a:rPr lang="fa-IR" sz="2400" dirty="0">
                    <a:cs typeface="B Yekan" panose="00000400000000000000" pitchFamily="2" charset="-78"/>
                  </a:rPr>
                  <a:t>در نظر بگيريد. بدين ترتيب رشته جديد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  <a:cs typeface="B Yekan" panose="00000400000000000000" pitchFamily="2" charset="-78"/>
                  </a:rPr>
                  <a:t> </a:t>
                </a:r>
                <a:r>
                  <a:rPr lang="fa-IR" sz="2400" dirty="0">
                    <a:cs typeface="B Yekan" panose="00000400000000000000" pitchFamily="2" charset="-78"/>
                  </a:rPr>
                  <a:t>از روي رشته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ساخته ميشود. 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ميگوييم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از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</a:t>
                </a:r>
                <a:r>
                  <a:rPr lang="fa-IR" sz="2400" b="1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مشتق</a:t>
                </a:r>
                <a:r>
                  <a:rPr lang="fa-IR" sz="2400" dirty="0">
                    <a:cs typeface="B Yekan" panose="00000400000000000000" pitchFamily="2" charset="-78"/>
                  </a:rPr>
                  <a:t> شده است و مينويسيم: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قوانين را ميتوان به تعداد دلخواه استفاده كرد تا رشته مورد نظر بدست آيد.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a-IR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a-I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fa-IR" sz="2400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a-I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 ميگوييم رشته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مشتق شده و مينويسيم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⇒"/>
                        <m:vertJc m:val="bot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یا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</a:t>
                </a:r>
                <a:endParaRPr lang="en-US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cs typeface="B Yekan" panose="00000400000000000000" pitchFamily="2" charset="-78"/>
                  </a:rPr>
                  <a:t>*</a:t>
                </a:r>
                <a:r>
                  <a:rPr lang="fa-IR" sz="2400" dirty="0">
                    <a:cs typeface="B Yekan" panose="00000400000000000000" pitchFamily="2" charset="-78"/>
                  </a:rPr>
                  <a:t> نشان ميدهد كه تعداد نامشخصي از قوانين براي اشتقاق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a-I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 مورد استفاده قرار گرفته است.</a:t>
                </a:r>
                <a:endParaRPr lang="en-US" sz="24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5B1B7-6D0A-06B5-239F-177FB1FB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A8952-CF3D-8D81-986A-C8C262A5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147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زبان توليد شده توسط يك گرامر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فرض كنيد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يك گرامر باشد، آنگاه مجموعه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fa-IR" sz="2400" dirty="0">
                  <a:solidFill>
                    <a:srgbClr val="C00000"/>
                  </a:solidFill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solidFill>
                      <a:srgbClr val="C00000"/>
                    </a:solidFill>
                    <a:cs typeface="B Yekan" panose="00000400000000000000" pitchFamily="2" charset="-78"/>
                  </a:rPr>
                  <a:t>دقت شود که رشته های یک زبان حاوی تنها ترمینالها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400" dirty="0">
                    <a:solidFill>
                      <a:srgbClr val="C00000"/>
                    </a:solidFill>
                    <a:cs typeface="B Yekan" panose="00000400000000000000" pitchFamily="2" charset="-78"/>
                  </a:rPr>
                  <a:t> هستند.</a:t>
                </a:r>
                <a:endParaRPr lang="en-US" sz="2400" dirty="0">
                  <a:solidFill>
                    <a:srgbClr val="C00000"/>
                  </a:solidFill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رشته هاي میانی / گزاره اي </a:t>
                </a:r>
                <a:r>
                  <a:rPr lang="en-US" sz="3200" dirty="0">
                    <a:cs typeface="B Yekan" panose="00000400000000000000" pitchFamily="2" charset="-78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3200" i="1" dirty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a-IR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a-IR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a-IR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fa-IR" sz="3200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a-IR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fa-IR" sz="32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مثال: گرامر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(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,{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},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با قوانين  </a:t>
                </a:r>
                <a14:m>
                  <m:oMath xmlns:m="http://schemas.openxmlformats.org/officeDocument/2006/math">
                    <m:r>
                      <a:rPr lang="fa-IR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𝑎𝑆𝑏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fa-IR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𝑎𝑆𝑏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𝑎𝑎𝑆𝑏𝑏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𝑎𝑎𝑎𝑆𝑏𝑏𝑏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→…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a-IR" sz="2400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400" dirty="0">
                    <a:cs typeface="B Yekan" panose="00000400000000000000" pitchFamily="2" charset="-78"/>
                  </a:rPr>
                  <a:t>بنابر اين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2400" i="1" dirty="0">
                    <a:solidFill>
                      <a:srgbClr val="0070C0"/>
                    </a:solidFill>
                    <a:cs typeface="B Yekan" panose="00000400000000000000" pitchFamily="2" charset="-78"/>
                  </a:rPr>
                  <a:t>ميتوان به كمك استقرا ثابت كرد زبان بالا،‌ مربوط به گرامر ذكر شده است.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r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1ED5D-6418-FC5C-5888-C9BF8DEE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EBAB0-5141-A634-FCAD-F3D60183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65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800" dirty="0">
                    <a:cs typeface="B Yekan" panose="00000400000000000000" pitchFamily="2" charset="-78"/>
                  </a:rPr>
                  <a:t>مثال: گرامري پيدا كنيد كه زبان زير را توليد كند.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endParaRPr lang="en-US" sz="2800" dirty="0">
                  <a:cs typeface="B Yekan" panose="00000400000000000000" pitchFamily="2" charset="-78"/>
                </a:endParaRPr>
              </a:p>
              <a:p>
                <a:endParaRPr lang="fa-IR" sz="28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75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787624" y="2278712"/>
            <a:ext cx="3401509" cy="1971175"/>
            <a:chOff x="787624" y="2278712"/>
            <a:chExt cx="3401509" cy="1971175"/>
          </a:xfrm>
        </p:grpSpPr>
        <p:grpSp>
          <p:nvGrpSpPr>
            <p:cNvPr id="9" name="Group 8"/>
            <p:cNvGrpSpPr/>
            <p:nvPr/>
          </p:nvGrpSpPr>
          <p:grpSpPr>
            <a:xfrm>
              <a:off x="1556711" y="3116177"/>
              <a:ext cx="2065513" cy="1133710"/>
              <a:chOff x="5477248" y="2552699"/>
              <a:chExt cx="2065513" cy="11337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5477248" y="2872706"/>
                    <a:ext cx="330988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7248" y="2872706"/>
                    <a:ext cx="330988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6081464" y="2552699"/>
                    <a:ext cx="1227516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𝐴𝑏</m:t>
                          </m:r>
                        </m:oMath>
                      </m:oMathPara>
                    </a14:m>
                    <a:endParaRPr lang="en-US" sz="2800" b="0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64" y="2552699"/>
                    <a:ext cx="1227516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6081464" y="2885574"/>
                    <a:ext cx="1461297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𝑎𝐴𝑏</m:t>
                          </m:r>
                        </m:oMath>
                      </m:oMathPara>
                    </a14:m>
                    <a:endParaRPr lang="en-US" sz="2800" b="0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64" y="2885574"/>
                    <a:ext cx="1461297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116094" y="3255522"/>
                    <a:ext cx="102355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n-US" sz="2800" b="0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6094" y="3255522"/>
                    <a:ext cx="1023550" cy="4308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Left Brace 7"/>
              <p:cNvSpPr/>
              <p:nvPr/>
            </p:nvSpPr>
            <p:spPr>
              <a:xfrm>
                <a:off x="5880365" y="2552699"/>
                <a:ext cx="201099" cy="1133710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87624" y="2278712"/>
                  <a:ext cx="34015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r>
                        <a:rPr lang="en-US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fa-IR" sz="2400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 </a:t>
                  </a:r>
                  <a:endParaRPr lang="en-US" sz="24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624" y="2278712"/>
                  <a:ext cx="3401509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58" t="-10526" r="-179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552365" y="2280427"/>
            <a:ext cx="3886445" cy="1574004"/>
            <a:chOff x="5552365" y="2280427"/>
            <a:chExt cx="3886445" cy="1574004"/>
          </a:xfrm>
        </p:grpSpPr>
        <p:grpSp>
          <p:nvGrpSpPr>
            <p:cNvPr id="16" name="Group 15"/>
            <p:cNvGrpSpPr/>
            <p:nvPr/>
          </p:nvGrpSpPr>
          <p:grpSpPr>
            <a:xfrm>
              <a:off x="7411421" y="3090669"/>
              <a:ext cx="2027389" cy="763762"/>
              <a:chOff x="5605443" y="1985679"/>
              <a:chExt cx="2027389" cy="7637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605443" y="2132247"/>
                    <a:ext cx="421126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443" y="2132247"/>
                    <a:ext cx="421126" cy="4308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204941" y="1985679"/>
                    <a:ext cx="142789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4941" y="1985679"/>
                    <a:ext cx="1427891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204941" y="2318554"/>
                    <a:ext cx="999889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b="0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4941" y="2318554"/>
                    <a:ext cx="999889" cy="43088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Left Brace 14"/>
              <p:cNvSpPr/>
              <p:nvPr/>
            </p:nvSpPr>
            <p:spPr>
              <a:xfrm>
                <a:off x="6003842" y="1985679"/>
                <a:ext cx="201099" cy="731960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552365" y="2280427"/>
                  <a:ext cx="308911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r>
                        <a:rPr lang="en-US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fa-IR" sz="2400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 </a:t>
                  </a:r>
                  <a:endParaRPr lang="en-US" sz="24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2365" y="2280427"/>
                  <a:ext cx="3089115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592" t="-10526" r="-177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2682310" y="4908671"/>
            <a:ext cx="6734747" cy="1011362"/>
            <a:chOff x="207099" y="3340497"/>
            <a:chExt cx="6734747" cy="8580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07099" y="3367544"/>
                  <a:ext cx="6734747" cy="830997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en-US" sz="2400" b="1" dirty="0">
                      <a:solidFill>
                        <a:srgbClr val="FF0000"/>
                      </a:solidFill>
                      <a:cs typeface="B Mitra" panose="00000400000000000000" pitchFamily="2" charset="-78"/>
                    </a:rPr>
                    <a:t>     </a:t>
                  </a:r>
                  <a:r>
                    <a:rPr lang="fa-IR" sz="2400" b="1" dirty="0">
                      <a:solidFill>
                        <a:srgbClr val="FF0000"/>
                      </a:solidFill>
                      <a:cs typeface="B Mitra" panose="00000400000000000000" pitchFamily="2" charset="-78"/>
                    </a:rPr>
                    <a:t>نکته :</a:t>
                  </a:r>
                  <a:endParaRPr lang="en-US" sz="2400" b="1" dirty="0">
                    <a:solidFill>
                      <a:srgbClr val="FF0000"/>
                    </a:solidFill>
                    <a:cs typeface="B Mitra" panose="00000400000000000000" pitchFamily="2" charset="-78"/>
                  </a:endParaRPr>
                </a:p>
                <a:p>
                  <a:pPr algn="r" rtl="1"/>
                  <a:r>
                    <a:rPr lang="fa-IR" sz="2400" dirty="0">
                      <a:cs typeface="B Yekan" panose="00000400000000000000" pitchFamily="2" charset="-78"/>
                    </a:rPr>
                    <a:t>اغلب از نماد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fa-IR" sz="2400" dirty="0">
                      <a:cs typeface="B Yekan" panose="00000400000000000000" pitchFamily="2" charset="-78"/>
                    </a:rPr>
                    <a:t> بعنوان نشانه شروع استفاده میشود.</a:t>
                  </a:r>
                  <a:endParaRPr lang="en-US" sz="2400" dirty="0">
                    <a:cs typeface="B Yekan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099" y="3367544"/>
                  <a:ext cx="6734747" cy="830997"/>
                </a:xfrm>
                <a:prstGeom prst="rect">
                  <a:avLst/>
                </a:prstGeom>
                <a:blipFill>
                  <a:blip r:embed="rId12"/>
                  <a:stretch>
                    <a:fillRect t="-3727" r="-1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6432" y="3340497"/>
              <a:ext cx="432000" cy="432000"/>
            </a:xfrm>
            <a:prstGeom prst="rect">
              <a:avLst/>
            </a:prstGeom>
          </p:spPr>
        </p:pic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F7F3FD1-C2CC-6465-15DC-28A118318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3F3EBAD2-2CAB-DB1E-C61C-E3DC5D22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1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sz="2400" dirty="0">
                    <a:cs typeface="B Yekan" panose="00000400000000000000" pitchFamily="2" charset="-78"/>
                  </a:rPr>
                  <a:t>فرض كنيد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2400" i="1" dirty="0">
                    <a:cs typeface="B Yekan" panose="00000400000000000000" pitchFamily="2" charset="-78"/>
                  </a:rPr>
                  <a:t> </a:t>
                </a:r>
                <a:r>
                  <a:rPr lang="fa-IR" sz="2400" dirty="0">
                    <a:cs typeface="B Yekan" panose="00000400000000000000" pitchFamily="2" charset="-78"/>
                  </a:rPr>
                  <a:t>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به ترتيب نشان دهنده تعداد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در رشته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400" dirty="0">
                    <a:cs typeface="B Yekan" panose="00000400000000000000" pitchFamily="2" charset="-78"/>
                  </a:rPr>
                  <a:t> باشد. گرامري بنويسيد كه زبان زير را توليد كند: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= {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)} </m:t>
                    </m:r>
                  </m:oMath>
                </a14:m>
                <a:endParaRPr lang="en-US" sz="2400" dirty="0">
                  <a:cs typeface="B Yekan" panose="00000400000000000000" pitchFamily="2" charset="-78"/>
                </a:endParaRPr>
              </a:p>
              <a:p>
                <a:endParaRPr lang="en-US" sz="2400" dirty="0">
                  <a:cs typeface="B Yekan" panose="00000400000000000000" pitchFamily="2" charset="-78"/>
                </a:endParaRPr>
              </a:p>
              <a:p>
                <a:endParaRPr lang="en-US" sz="2400" dirty="0">
                  <a:cs typeface="B Yekan" panose="00000400000000000000" pitchFamily="2" charset="-78"/>
                </a:endParaRPr>
              </a:p>
              <a:p>
                <a:endParaRPr lang="en-US" sz="2400" dirty="0">
                  <a:cs typeface="B Yekan" panose="00000400000000000000" pitchFamily="2" charset="-78"/>
                </a:endParaRPr>
              </a:p>
              <a:p>
                <a:endParaRPr lang="en-US" sz="2400" dirty="0">
                  <a:cs typeface="B Yekan" panose="00000400000000000000" pitchFamily="2" charset="-78"/>
                </a:endParaRPr>
              </a:p>
              <a:p>
                <a:endParaRPr lang="en-US" sz="24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5" t="-125" r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881830" y="2826077"/>
            <a:ext cx="6288970" cy="1561133"/>
            <a:chOff x="868383" y="2509813"/>
            <a:chExt cx="6288970" cy="1561133"/>
          </a:xfrm>
        </p:grpSpPr>
        <p:grpSp>
          <p:nvGrpSpPr>
            <p:cNvPr id="8" name="Group 7"/>
            <p:cNvGrpSpPr/>
            <p:nvPr/>
          </p:nvGrpSpPr>
          <p:grpSpPr>
            <a:xfrm>
              <a:off x="5005574" y="2509813"/>
              <a:ext cx="2151779" cy="1561133"/>
              <a:chOff x="1304365" y="3954994"/>
              <a:chExt cx="2151779" cy="15611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1901396" y="3954994"/>
                    <a:ext cx="1554748" cy="156113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𝑆𝑆</m:t>
                          </m:r>
                        </m:oMath>
                      </m:oMathPara>
                    </a14:m>
                    <a:endParaRPr lang="en-US" sz="2400" i="1" dirty="0">
                      <a:latin typeface="Arial" panose="020B0604020202020204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0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l-GR" sz="2000" dirty="0">
                      <a:latin typeface="Calibri" panose="020F0502020204030204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𝑎𝑆𝑏</m:t>
                          </m:r>
                        </m:oMath>
                      </m:oMathPara>
                    </a14:m>
                    <a:endParaRPr lang="en-US" sz="2400" dirty="0">
                      <a:latin typeface="Calibri" panose="020F0502020204030204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𝑏𝑆𝑎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1396" y="3954994"/>
                    <a:ext cx="1554748" cy="156113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304365" y="4520116"/>
                    <a:ext cx="330988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4365" y="4520116"/>
                    <a:ext cx="330988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Left Brace 5"/>
              <p:cNvSpPr/>
              <p:nvPr/>
            </p:nvSpPr>
            <p:spPr>
              <a:xfrm>
                <a:off x="1700297" y="3984667"/>
                <a:ext cx="201099" cy="1531460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68383" y="3044157"/>
                  <a:ext cx="308911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r>
                        <a:rPr lang="en-US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fa-IR" sz="2400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 </a:t>
                  </a:r>
                  <a:endParaRPr lang="en-US" sz="24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383" y="3044157"/>
                  <a:ext cx="308911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593" t="-10526" r="-197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0548A5B-EE20-FE43-CE03-E7CEB530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CC9C6A-D818-7F79-5310-B24FEA6C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35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800" dirty="0">
                    <a:cs typeface="B Yekan" panose="00000400000000000000" pitchFamily="2" charset="-78"/>
                  </a:rPr>
                  <a:t>تمرین کلاسی: گرامري پيدا كنيد كه زبان زير را توليد كند.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endParaRPr lang="en-US" sz="2800" dirty="0">
                  <a:cs typeface="B Yekan" panose="00000400000000000000" pitchFamily="2" charset="-78"/>
                </a:endParaRPr>
              </a:p>
              <a:p>
                <a:endParaRPr lang="en-US" sz="2800" dirty="0">
                  <a:cs typeface="B Yekan" panose="00000400000000000000" pitchFamily="2" charset="-78"/>
                </a:endParaRPr>
              </a:p>
              <a:p>
                <a:r>
                  <a:rPr lang="fa-IR" sz="2800" dirty="0">
                    <a:cs typeface="B Yekan" panose="00000400000000000000" pitchFamily="2" charset="-78"/>
                  </a:rPr>
                  <a:t>تمرین کلاسی: گرامري پيدا كنيد كه زبان زير را توليد كند.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endParaRPr lang="fa-IR" sz="28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75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33520" y="1816200"/>
              <a:ext cx="6756480" cy="3492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160" y="1806840"/>
                <a:ext cx="6775200" cy="35114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A07A2-4DEF-404E-8016-3700E8B98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66618-4561-FB5A-1F84-EFF8464A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66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365" y="112499"/>
            <a:ext cx="10748373" cy="836274"/>
          </a:xfrm>
        </p:spPr>
        <p:txBody>
          <a:bodyPr/>
          <a:lstStyle/>
          <a:p>
            <a:r>
              <a:rPr lang="fa-IR" dirty="0"/>
              <a:t>تمرین کلاسی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>
                    <a:cs typeface="B Yekan" panose="00000400000000000000" pitchFamily="2" charset="-78"/>
                  </a:rPr>
                  <a:t>گرامرهايي روي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 پيدا كنيد بطوريكه: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: تمام رشته هايي كه فقط يك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 دارند.</a:t>
                </a:r>
              </a:p>
              <a:p>
                <a:endParaRPr lang="fa-IR" dirty="0">
                  <a:cs typeface="B Yekan" panose="00000400000000000000" pitchFamily="2" charset="-7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: تمام رشته هايي كه حداقل يك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 دارند.</a:t>
                </a:r>
                <a:endParaRPr lang="en-US" dirty="0">
                  <a:cs typeface="B Yekan" panose="00000400000000000000" pitchFamily="2" charset="-78"/>
                </a:endParaRPr>
              </a:p>
              <a:p>
                <a:endParaRPr lang="fa-IR" dirty="0">
                  <a:cs typeface="B Yekan" panose="00000400000000000000" pitchFamily="2" charset="-7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: تمام رشته هايي كه حداکثر سه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 دارند.</a:t>
                </a:r>
                <a:endParaRPr lang="en-US" dirty="0">
                  <a:cs typeface="B Yekan" panose="00000400000000000000" pitchFamily="2" charset="-78"/>
                </a:endParaRPr>
              </a:p>
              <a:p>
                <a:endParaRPr lang="en-US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B306C-5C1E-C25A-B3C1-DE784A88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3A256-9794-98D0-8A91-DAE065E8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751919-6A3F-C0DB-3F2B-130C2278A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888"/>
          <a:stretch/>
        </p:blipFill>
        <p:spPr>
          <a:xfrm>
            <a:off x="139262" y="1168088"/>
            <a:ext cx="11120068" cy="1070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7E8A31-AB15-10FB-496E-76BE545F8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088"/>
          <a:stretch/>
        </p:blipFill>
        <p:spPr>
          <a:xfrm>
            <a:off x="335379" y="4333164"/>
            <a:ext cx="11120068" cy="16582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A05F07-A065-D388-D069-994CD2745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37" b="38356"/>
          <a:stretch/>
        </p:blipFill>
        <p:spPr>
          <a:xfrm>
            <a:off x="270692" y="2404438"/>
            <a:ext cx="11120068" cy="138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26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fa-IR" dirty="0">
                    <a:cs typeface="B Yekan" panose="00000400000000000000" pitchFamily="2" charset="-78"/>
                  </a:rPr>
                  <a:t>براي هر يك از زبانهاي زير ، گرامري پيدا كنيد: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 ≥ 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≥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24DD6-BCAA-7F22-9DFE-8CFB1669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3FEAE-E4B6-F50E-4908-A454F86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E2F461-0423-56E7-5816-656714CA6981}"/>
                  </a:ext>
                </a:extLst>
              </p14:cNvPr>
              <p14:cNvContentPartPr/>
              <p14:nvPr/>
            </p14:nvContentPartPr>
            <p14:xfrm>
              <a:off x="0" y="1022040"/>
              <a:ext cx="7589880" cy="4704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E2F461-0423-56E7-5816-656714CA69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1012680"/>
                <a:ext cx="7608600" cy="47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484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fa-IR" dirty="0">
                    <a:cs typeface="B Yekan" panose="00000400000000000000" pitchFamily="2" charset="-78"/>
                  </a:rPr>
                  <a:t>براي هر يك از زبانهاي زير ، گرامري پيدا كنيد: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 ≥ 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≥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54160" y="127080"/>
              <a:ext cx="11334960" cy="483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800" y="117720"/>
                <a:ext cx="11353680" cy="48513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24DD6-BCAA-7F22-9DFE-8CFB1669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3FEAE-E4B6-F50E-4908-A454F86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1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مقدمات رياضي و علامت گذاري مجموعه ها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a-IR" sz="2400" dirty="0"/>
                  <a:t>يک </a:t>
                </a:r>
                <a:r>
                  <a:rPr lang="fa-IR" sz="2400" dirty="0">
                    <a:solidFill>
                      <a:srgbClr val="FF0000"/>
                    </a:solidFill>
                  </a:rPr>
                  <a:t>مجموعه</a:t>
                </a:r>
                <a:r>
                  <a:rPr lang="fa-IR" sz="2400" dirty="0"/>
                  <a:t>، دسته اي از اعضا است که بجز عضويت داراي هيچ ساختاري نميباشند.</a:t>
                </a:r>
              </a:p>
              <a:p>
                <a:r>
                  <a:rPr lang="fa-IR" sz="2400" dirty="0">
                    <a:solidFill>
                      <a:srgbClr val="FF0000"/>
                    </a:solidFill>
                  </a:rPr>
                  <a:t>عضويت: </a:t>
                </a:r>
                <a:r>
                  <a:rPr lang="fa-IR" sz="2400" dirty="0"/>
                  <a:t>براي نشان دادن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sz="2400" dirty="0"/>
                  <a:t> عضو مجموعه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a-IR" sz="2400" dirty="0"/>
                  <a:t> است، بصورت مقابل عمل ميکنيم: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  <a:p>
                <a:r>
                  <a:rPr lang="fa-IR" sz="2400" dirty="0">
                    <a:solidFill>
                      <a:srgbClr val="FF0000"/>
                    </a:solidFill>
                  </a:rPr>
                  <a:t>نمايش مجموعه</a:t>
                </a:r>
                <a:r>
                  <a:rPr lang="fa-IR" sz="2400" dirty="0"/>
                  <a:t>: </a:t>
                </a:r>
              </a:p>
              <a:p>
                <a:pPr lvl="1"/>
                <a:r>
                  <a:rPr lang="fa-IR" sz="2000" dirty="0"/>
                  <a:t>اعضاي يک مجموعه را داخل آکولاد نشان ميدهند: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fa-IR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2000" i="1" dirty="0"/>
                  <a:t> </a:t>
                </a:r>
                <a:r>
                  <a:rPr lang="fa-IR" sz="2000" dirty="0"/>
                  <a:t>،</a:t>
                </a:r>
                <a:r>
                  <a:rPr lang="fa-IR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2000" i="1" dirty="0"/>
                  <a:t> </a:t>
                </a:r>
                <a:r>
                  <a:rPr lang="fa-IR" sz="2000" dirty="0"/>
                  <a:t>،</a:t>
                </a:r>
                <a:r>
                  <a:rPr lang="fa-IR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fa-IR" sz="2000" dirty="0"/>
                  <a:t> ،</a:t>
                </a:r>
                <a:r>
                  <a:rPr lang="fa-IR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,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a-I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sz="2000" b="0" i="1" smtClean="0">
                        <a:latin typeface="Cambria Math" panose="02040503050406030204" pitchFamily="18" charset="0"/>
                      </a:rPr>
                      <m:t>زوج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2000" i="1" dirty="0"/>
                  <a:t> ، </a:t>
                </a:r>
                <a:r>
                  <a:rPr lang="fa-IR" sz="2000" dirty="0"/>
                  <a:t>مجموعه تهي (</a:t>
                </a:r>
                <a14:m>
                  <m:oMath xmlns:m="http://schemas.openxmlformats.org/officeDocument/2006/math">
                    <m:r>
                      <a:rPr lang="fa-I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fa-IR" sz="2000" dirty="0"/>
                  <a:t>)</a:t>
                </a:r>
              </a:p>
              <a:p>
                <a:pPr lvl="1"/>
                <a:r>
                  <a:rPr lang="fa-IR" sz="2000" dirty="0"/>
                  <a:t>استفاده از </a:t>
                </a:r>
                <a:r>
                  <a:rPr lang="en-US" sz="2000" dirty="0"/>
                  <a:t>…</a:t>
                </a:r>
                <a:r>
                  <a:rPr lang="fa-IR" sz="2000" dirty="0"/>
                  <a:t> در مجموعه ها زماني مجاز است که ابهام ايجاد نکند</a:t>
                </a:r>
              </a:p>
              <a:p>
                <a:r>
                  <a:rPr lang="fa-IR" sz="2400" dirty="0"/>
                  <a:t>عملگرهاي مجموعه:</a:t>
                </a:r>
              </a:p>
              <a:p>
                <a:pPr lvl="1"/>
                <a:r>
                  <a:rPr lang="fa-IR" sz="2000" dirty="0"/>
                  <a:t>اجتماع (</a:t>
                </a:r>
                <a14:m>
                  <m:oMath xmlns:m="http://schemas.openxmlformats.org/officeDocument/2006/math">
                    <m:r>
                      <a:rPr lang="fa-I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fa-IR" sz="2000" dirty="0"/>
                  <a:t>)، اشتراک (</a:t>
                </a:r>
                <a14:m>
                  <m:oMath xmlns:m="http://schemas.openxmlformats.org/officeDocument/2006/math">
                    <m:r>
                      <a:rPr lang="fa-I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fa-IR" sz="2000" dirty="0"/>
                  <a:t>)، تفاضل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a-IR" sz="2000" dirty="0"/>
                  <a:t>)، متمم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fa-IR" sz="2000" dirty="0"/>
                  <a:t> يا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a-IR" sz="2000" dirty="0"/>
                  <a:t>).</a:t>
                </a:r>
              </a:p>
              <a:p>
                <a:pPr lvl="1"/>
                <a:r>
                  <a:rPr lang="fa-IR" sz="2000" dirty="0"/>
                  <a:t>زير مجموعه (</a:t>
                </a:r>
                <a14:m>
                  <m:oMath xmlns:m="http://schemas.openxmlformats.org/officeDocument/2006/math">
                    <m:r>
                      <a:rPr lang="fa-I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⊆</m:t>
                    </m:r>
                  </m:oMath>
                </a14:m>
                <a:r>
                  <a:rPr lang="fa-IR" sz="2000" dirty="0"/>
                  <a:t>) ضرب دکارتي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a-IR" sz="2000" dirty="0"/>
                  <a:t>)، مجموعه تواني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fa-IR" sz="2000" dirty="0"/>
                  <a:t>). </a:t>
                </a:r>
                <a:endParaRPr lang="en-US" sz="2000" dirty="0"/>
              </a:p>
              <a:p>
                <a:pPr lvl="1"/>
                <a:r>
                  <a:rPr lang="fa-IR" sz="2000" dirty="0"/>
                  <a:t>کارديناليتي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fa-IR" sz="20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750" r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80300-B91A-FF15-AA02-1489DD1D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1E196-9B89-BF7F-B9E5-3BD70C0D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638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fa-IR" dirty="0">
                    <a:cs typeface="B Yekan" panose="00000400000000000000" pitchFamily="2" charset="-78"/>
                  </a:rPr>
                  <a:t>گرامر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 را روی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 پیدا کنید که </a:t>
                </a:r>
                <a14:m>
                  <m:oMath xmlns:m="http://schemas.openxmlformats.org/officeDocument/2006/math">
                    <m:r>
                      <a:rPr lang="da-DK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 : |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 ≥ |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dirty="0">
                    <a:cs typeface="B Yekan" panose="00000400000000000000" pitchFamily="2" charset="-78"/>
                  </a:rPr>
                  <a:t>راهنمایی: طول رشته ها بايستي به برابر </a:t>
                </a:r>
                <a:r>
                  <a:rPr lang="en-US" dirty="0">
                    <a:cs typeface="B Yekan" panose="00000400000000000000" pitchFamily="2" charset="-78"/>
                  </a:rPr>
                  <a:t>6K</a:t>
                </a:r>
                <a:r>
                  <a:rPr lang="fa-IR" dirty="0">
                    <a:cs typeface="B Yekan" panose="00000400000000000000" pitchFamily="2" charset="-78"/>
                  </a:rPr>
                  <a:t>، </a:t>
                </a:r>
                <a:r>
                  <a:rPr lang="en-US" dirty="0">
                    <a:cs typeface="B Yekan" panose="00000400000000000000" pitchFamily="2" charset="-78"/>
                  </a:rPr>
                  <a:t>3k+1</a:t>
                </a:r>
                <a:r>
                  <a:rPr lang="fa-IR" dirty="0">
                    <a:cs typeface="B Yekan" panose="00000400000000000000" pitchFamily="2" charset="-78"/>
                  </a:rPr>
                  <a:t> و </a:t>
                </a:r>
                <a:r>
                  <a:rPr lang="en-US" dirty="0">
                    <a:cs typeface="B Yekan" panose="00000400000000000000" pitchFamily="2" charset="-78"/>
                  </a:rPr>
                  <a:t>3k+2</a:t>
                </a:r>
                <a:r>
                  <a:rPr lang="fa-IR" dirty="0">
                    <a:cs typeface="B Yekan" panose="00000400000000000000" pitchFamily="2" charset="-78"/>
                  </a:rPr>
                  <a:t> باشد. </a:t>
                </a:r>
                <a:endParaRPr lang="en-US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80225-4DC7-39AE-05C9-DC19AC36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309C-7AEB-232F-9C1A-7EC7E7A5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8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fa-IR" dirty="0">
                    <a:cs typeface="B Yekan" panose="00000400000000000000" pitchFamily="2" charset="-78"/>
                  </a:rPr>
                  <a:t>گرامر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 را روی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fa-IR" dirty="0">
                    <a:cs typeface="B Yekan" panose="00000400000000000000" pitchFamily="2" charset="-78"/>
                  </a:rPr>
                  <a:t> پیدا کنید که </a:t>
                </a:r>
                <a14:m>
                  <m:oMath xmlns:m="http://schemas.openxmlformats.org/officeDocument/2006/math">
                    <m:r>
                      <a:rPr lang="da-DK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 : |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 ≥ |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cs typeface="B Yeka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dirty="0">
                    <a:cs typeface="B Yekan" panose="00000400000000000000" pitchFamily="2" charset="-78"/>
                  </a:rPr>
                  <a:t>راهنمایی: طول رشته ها بايستي به برابر </a:t>
                </a:r>
                <a:r>
                  <a:rPr lang="en-US" dirty="0">
                    <a:cs typeface="B Yekan" panose="00000400000000000000" pitchFamily="2" charset="-78"/>
                  </a:rPr>
                  <a:t>6K</a:t>
                </a:r>
                <a:r>
                  <a:rPr lang="fa-IR" dirty="0">
                    <a:cs typeface="B Yekan" panose="00000400000000000000" pitchFamily="2" charset="-78"/>
                  </a:rPr>
                  <a:t>، </a:t>
                </a:r>
                <a:r>
                  <a:rPr lang="en-US" dirty="0">
                    <a:cs typeface="B Yekan" panose="00000400000000000000" pitchFamily="2" charset="-78"/>
                  </a:rPr>
                  <a:t>3k+1</a:t>
                </a:r>
                <a:r>
                  <a:rPr lang="fa-IR" dirty="0">
                    <a:cs typeface="B Yekan" panose="00000400000000000000" pitchFamily="2" charset="-78"/>
                  </a:rPr>
                  <a:t> و </a:t>
                </a:r>
                <a:r>
                  <a:rPr lang="en-US" dirty="0">
                    <a:cs typeface="B Yekan" panose="00000400000000000000" pitchFamily="2" charset="-78"/>
                  </a:rPr>
                  <a:t>3k+2</a:t>
                </a:r>
                <a:r>
                  <a:rPr lang="fa-IR" dirty="0">
                    <a:cs typeface="B Yekan" panose="00000400000000000000" pitchFamily="2" charset="-78"/>
                  </a:rPr>
                  <a:t> باشد. </a:t>
                </a:r>
                <a:endParaRPr lang="en-US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80225-4DC7-39AE-05C9-DC19AC36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309C-7AEB-232F-9C1A-7EC7E7A5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6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800" dirty="0">
                    <a:cs typeface="B Yekan" panose="00000400000000000000" pitchFamily="2" charset="-78"/>
                  </a:rPr>
                  <a:t>گرامری برای اعلان متغیرها در زبان </a:t>
                </a:r>
                <a:r>
                  <a:rPr lang="en-US" sz="2800" dirty="0">
                    <a:cs typeface="B Yekan" panose="00000400000000000000" pitchFamily="2" charset="-78"/>
                  </a:rPr>
                  <a:t>C</a:t>
                </a:r>
                <a:r>
                  <a:rPr lang="fa-IR" sz="2800" dirty="0">
                    <a:cs typeface="B Yekan" panose="00000400000000000000" pitchFamily="2" charset="-78"/>
                  </a:rPr>
                  <a:t> بنویسید.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cs typeface="B Yekan" panose="00000400000000000000" pitchFamily="2" charset="-78"/>
                  </a:rPr>
                  <a:t>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875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6FECC-DA37-783A-60A9-4A82EDBB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67D6D-DE2D-06B6-D4E2-56C376AB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800" dirty="0">
                    <a:cs typeface="B Yekan" panose="00000400000000000000" pitchFamily="2" charset="-78"/>
                  </a:rPr>
                  <a:t>گرامری برای اعلان متغیرها در زبان </a:t>
                </a:r>
                <a:r>
                  <a:rPr lang="en-US" sz="2800" dirty="0">
                    <a:cs typeface="B Yekan" panose="00000400000000000000" pitchFamily="2" charset="-78"/>
                  </a:rPr>
                  <a:t>C</a:t>
                </a:r>
                <a:r>
                  <a:rPr lang="fa-IR" sz="2800" dirty="0">
                    <a:cs typeface="B Yekan" panose="00000400000000000000" pitchFamily="2" charset="-78"/>
                  </a:rPr>
                  <a:t> بنویسید.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cs typeface="B Yekan" panose="00000400000000000000" pitchFamily="2" charset="-78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cs typeface="B Yekan" panose="00000400000000000000" pitchFamily="2" charset="-78"/>
                  </a:rPr>
                  <a:t>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75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6FECC-DA37-783A-60A9-4A82EDBB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67D6D-DE2D-06B6-D4E2-56C376AB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23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ماشین</a:t>
            </a:r>
            <a:r>
              <a:rPr lang="en-US" dirty="0"/>
              <a:t> </a:t>
            </a:r>
            <a:r>
              <a:rPr lang="fa-IR" dirty="0"/>
              <a:t>(آتاماتا)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035" y="973712"/>
            <a:ext cx="7870703" cy="50714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ماشین یک مدل انتزاعی از یک کامپیوتر دیجیتالی است.</a:t>
            </a:r>
          </a:p>
          <a:p>
            <a:pPr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هر ماشین دارای مکانیزمی برای خواندن ورودی است.</a:t>
            </a:r>
          </a:p>
          <a:p>
            <a:pPr>
              <a:lnSpc>
                <a:spcPct val="160000"/>
              </a:lnSpc>
            </a:pPr>
            <a:r>
              <a:rPr lang="fa-IR" dirty="0">
                <a:solidFill>
                  <a:srgbClr val="FF0000"/>
                </a:solidFill>
                <a:cs typeface="B Yekan" panose="00000400000000000000" pitchFamily="2" charset="-78"/>
              </a:rPr>
              <a:t>ورودی</a:t>
            </a:r>
            <a:r>
              <a:rPr lang="fa-IR" dirty="0">
                <a:cs typeface="B Yekan" panose="00000400000000000000" pitchFamily="2" charset="-78"/>
              </a:rPr>
              <a:t>، رشته ای روی الفبای داده شده است و روی یک فایل نوشته شده است که ماشین قادر به خواندن آن است ولی نمیتواند آنرا تغییر دهد.</a:t>
            </a:r>
          </a:p>
          <a:p>
            <a:pPr lvl="1"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مکانیزم ورودی میتواند فایل ورودی را از چپ به راست و در هر لحظه یک نماد را بخواند. </a:t>
            </a:r>
          </a:p>
          <a:p>
            <a:pPr lvl="1"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مکانیزم ورودی میتواند انتهای رشته ورودی را کشف نماید.</a:t>
            </a:r>
          </a:p>
          <a:p>
            <a:pPr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ماشین میتواند یک دستگاه </a:t>
            </a:r>
            <a:r>
              <a:rPr lang="fa-IR" dirty="0">
                <a:solidFill>
                  <a:srgbClr val="FF0000"/>
                </a:solidFill>
                <a:cs typeface="B Yekan" panose="00000400000000000000" pitchFamily="2" charset="-78"/>
              </a:rPr>
              <a:t>ذخیره ساز موقت (حافظه) </a:t>
            </a:r>
            <a:r>
              <a:rPr lang="fa-IR" dirty="0">
                <a:cs typeface="B Yekan" panose="00000400000000000000" pitchFamily="2" charset="-78"/>
              </a:rPr>
              <a:t>داشته باشد.</a:t>
            </a:r>
          </a:p>
          <a:p>
            <a:pPr lvl="1"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تعداد نامتناهي سلول و در داخل هر سلول يك نشانه (قابل خواندن و نوشتن).</a:t>
            </a:r>
          </a:p>
          <a:p>
            <a:pPr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ماشین میتواند خروجی را به چندین شکل تولید نماید.</a:t>
            </a:r>
          </a:p>
          <a:p>
            <a:pPr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ماشین دارای یک </a:t>
            </a:r>
            <a:r>
              <a:rPr lang="fa-IR" dirty="0">
                <a:solidFill>
                  <a:srgbClr val="FF0000"/>
                </a:solidFill>
                <a:cs typeface="B Yekan" panose="00000400000000000000" pitchFamily="2" charset="-78"/>
              </a:rPr>
              <a:t>واحد کنترل</a:t>
            </a:r>
            <a:r>
              <a:rPr lang="fa-IR" dirty="0">
                <a:cs typeface="B Yekan" panose="00000400000000000000" pitchFamily="2" charset="-78"/>
              </a:rPr>
              <a:t> است که میتواند در هر یک از </a:t>
            </a:r>
            <a:r>
              <a:rPr lang="fa-IR" dirty="0">
                <a:solidFill>
                  <a:srgbClr val="FF0000"/>
                </a:solidFill>
                <a:cs typeface="B Yekan" panose="00000400000000000000" pitchFamily="2" charset="-78"/>
              </a:rPr>
              <a:t>حالات محدود داخلی </a:t>
            </a:r>
            <a:r>
              <a:rPr lang="fa-IR" dirty="0">
                <a:cs typeface="B Yekan" panose="00000400000000000000" pitchFamily="2" charset="-78"/>
              </a:rPr>
              <a:t>(</a:t>
            </a:r>
            <a:r>
              <a:rPr lang="en-US" dirty="0">
                <a:cs typeface="B Yekan" panose="00000400000000000000" pitchFamily="2" charset="-78"/>
              </a:rPr>
              <a:t>Internal State</a:t>
            </a:r>
            <a:r>
              <a:rPr lang="fa-IR" dirty="0">
                <a:cs typeface="B Yekan" panose="00000400000000000000" pitchFamily="2" charset="-78"/>
              </a:rPr>
              <a:t>) باشد.  </a:t>
            </a:r>
            <a:endParaRPr lang="en-US" dirty="0">
              <a:cs typeface="B Yekan" panose="00000400000000000000" pitchFamily="2" charset="-78"/>
            </a:endParaRPr>
          </a:p>
          <a:p>
            <a:pPr lvl="1">
              <a:lnSpc>
                <a:spcPct val="160000"/>
              </a:lnSpc>
            </a:pPr>
            <a:r>
              <a:rPr lang="fa-IR" dirty="0">
                <a:cs typeface="B Yekan" panose="00000400000000000000" pitchFamily="2" charset="-78"/>
              </a:rPr>
              <a:t>وضعيت بعدي توسط تابع تغيير وضعيت تعیین مي گردد و باعث خروجي يا تغيير در حافظه موقت مي شود.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0" y="1369793"/>
            <a:ext cx="3973885" cy="318688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6B563-C392-B600-73A7-3847C47A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06A70-B825-B2F9-9060-085225FF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579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9" y="137438"/>
            <a:ext cx="11770350" cy="836274"/>
          </a:xfrm>
        </p:spPr>
        <p:txBody>
          <a:bodyPr>
            <a:normAutofit fontScale="90000"/>
          </a:bodyPr>
          <a:lstStyle/>
          <a:p>
            <a:r>
              <a:rPr lang="fa-IR" dirty="0"/>
              <a:t>آتاماتاي متناهي معين و نامعين</a:t>
            </a:r>
            <a:br>
              <a:rPr lang="fa-IR" dirty="0"/>
            </a:br>
            <a:r>
              <a:rPr lang="it-IT" sz="3100" dirty="0"/>
              <a:t>(</a:t>
            </a:r>
            <a:r>
              <a:rPr lang="it-IT" sz="3100" i="1" dirty="0"/>
              <a:t>Deterministic </a:t>
            </a:r>
            <a:r>
              <a:rPr lang="it-IT" sz="3100" dirty="0"/>
              <a:t>&amp; </a:t>
            </a:r>
            <a:r>
              <a:rPr lang="it-IT" sz="3100" i="1" dirty="0"/>
              <a:t>Nondeterministic Finite Automata </a:t>
            </a:r>
            <a:r>
              <a:rPr lang="it-IT" sz="3100" dirty="0"/>
              <a:t>– DFA &amp; NFA)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73926667"/>
              </p:ext>
            </p:extLst>
          </p:nvPr>
        </p:nvGraphicFramePr>
        <p:xfrm>
          <a:off x="282390" y="3778624"/>
          <a:ext cx="11770350" cy="223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44816733"/>
              </p:ext>
            </p:extLst>
          </p:nvPr>
        </p:nvGraphicFramePr>
        <p:xfrm>
          <a:off x="282389" y="1237129"/>
          <a:ext cx="11770350" cy="2197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2E2B2-0FE9-CB5A-2EC6-1926C1AD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E95DF-E8A2-E63C-762F-8378DD57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246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مثال: کاربرد پذیرنده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1800" dirty="0">
                <a:cs typeface="B Yekan" panose="00000400000000000000" pitchFamily="2" charset="-78"/>
              </a:rPr>
              <a:t>براي زبان هاي برنامه نويسي ، </a:t>
            </a:r>
            <a:r>
              <a:rPr lang="fa-IR" sz="1800" dirty="0">
                <a:solidFill>
                  <a:srgbClr val="C00000"/>
                </a:solidFill>
                <a:cs typeface="B Yekan" panose="00000400000000000000" pitchFamily="2" charset="-78"/>
              </a:rPr>
              <a:t>كامپايلر </a:t>
            </a:r>
            <a:r>
              <a:rPr lang="fa-IR" sz="1800" dirty="0">
                <a:cs typeface="B Yekan" panose="00000400000000000000" pitchFamily="2" charset="-78"/>
              </a:rPr>
              <a:t>نوشته مي شود. كامپايلر نياز به تعريف دقيق و رسمي آن زبان برنامه نويسي دارد. </a:t>
            </a:r>
            <a:endParaRPr lang="en-US" sz="1800" dirty="0">
              <a:cs typeface="B Yeka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1800" dirty="0">
                <a:cs typeface="B Yekan" panose="00000400000000000000" pitchFamily="2" charset="-78"/>
              </a:rPr>
              <a:t>لذا مي توان در زبان هاي برنامه نويسي ، </a:t>
            </a:r>
            <a:r>
              <a:rPr lang="fa-IR" sz="1800" i="1" dirty="0">
                <a:solidFill>
                  <a:srgbClr val="0070C0"/>
                </a:solidFill>
                <a:cs typeface="B Yekan" panose="00000400000000000000" pitchFamily="2" charset="-78"/>
              </a:rPr>
              <a:t>از گرامر يا آتاماتا براي پذيرش يا عدم پذيرش يك قطعه كد توسط آن زبان برنامه نويسي استفاده نمود</a:t>
            </a:r>
            <a:r>
              <a:rPr lang="fa-IR" sz="1800" dirty="0">
                <a:cs typeface="B Yekan" panose="00000400000000000000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cs typeface="B Yekan" panose="00000400000000000000" pitchFamily="2" charset="-78"/>
              </a:rPr>
              <a:t>مثال: گرامر و آتاماتاي مربوط به پذیرش نام متغير هاي زبان پاسكال را بررسي نماييد</a:t>
            </a:r>
          </a:p>
          <a:p>
            <a:pPr algn="l" rtl="0">
              <a:lnSpc>
                <a:spcPct val="150000"/>
              </a:lnSpc>
            </a:pPr>
            <a:r>
              <a:rPr lang="en-US" sz="1800" dirty="0">
                <a:cs typeface="B Yekan" panose="00000400000000000000" pitchFamily="2" charset="-78"/>
              </a:rPr>
              <a:t>&lt;id&gt; → &lt;Letter&gt;&lt;A&gt;|&lt;Underline&gt;&lt;A&gt;</a:t>
            </a:r>
            <a:endParaRPr lang="fa-IR" sz="1800" dirty="0">
              <a:cs typeface="B Yekan" panose="00000400000000000000" pitchFamily="2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1800" dirty="0">
                <a:cs typeface="B Yekan" panose="00000400000000000000" pitchFamily="2" charset="-78"/>
              </a:rPr>
              <a:t>&lt;A&gt; → &lt;Letter&gt;&lt;A&gt;|&lt;Digit&gt;&lt;A&gt;|&lt;Underline&gt;&lt;A&gt;|</a:t>
            </a:r>
            <a:r>
              <a:rPr lang="el-GR" sz="1800" dirty="0">
                <a:cs typeface="B Yekan" panose="00000400000000000000" pitchFamily="2" charset="-78"/>
              </a:rPr>
              <a:t>λ</a:t>
            </a:r>
            <a:endParaRPr lang="fa-IR" sz="1800" dirty="0">
              <a:cs typeface="B Yekan" panose="00000400000000000000" pitchFamily="2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1800" dirty="0">
                <a:cs typeface="B Yekan" panose="00000400000000000000" pitchFamily="2" charset="-78"/>
              </a:rPr>
              <a:t>&lt;Letter&gt; → A|B|…|</a:t>
            </a:r>
            <a:r>
              <a:rPr lang="en-US" sz="1800" dirty="0" err="1">
                <a:cs typeface="B Yekan" panose="00000400000000000000" pitchFamily="2" charset="-78"/>
              </a:rPr>
              <a:t>Z|a|b</a:t>
            </a:r>
            <a:r>
              <a:rPr lang="en-US" sz="1800" dirty="0">
                <a:cs typeface="B Yekan" panose="00000400000000000000" pitchFamily="2" charset="-78"/>
              </a:rPr>
              <a:t>|…|z</a:t>
            </a:r>
            <a:endParaRPr lang="fa-IR" sz="1800" dirty="0">
              <a:cs typeface="B Yekan" panose="00000400000000000000" pitchFamily="2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1800" dirty="0">
                <a:cs typeface="B Yekan" panose="00000400000000000000" pitchFamily="2" charset="-78"/>
              </a:rPr>
              <a:t>&lt;Digit&gt; → 0|1|…|9</a:t>
            </a:r>
            <a:endParaRPr lang="fa-IR" sz="1800" dirty="0">
              <a:cs typeface="B Yekan" panose="00000400000000000000" pitchFamily="2" charset="-78"/>
            </a:endParaRPr>
          </a:p>
          <a:p>
            <a:pPr algn="l" rtl="0">
              <a:lnSpc>
                <a:spcPct val="150000"/>
              </a:lnSpc>
            </a:pPr>
            <a:r>
              <a:rPr lang="en-US" sz="1800" dirty="0">
                <a:cs typeface="B Yekan" panose="00000400000000000000" pitchFamily="2" charset="-78"/>
              </a:rPr>
              <a:t>&lt;Underline&gt; → _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07568" y="3231327"/>
            <a:ext cx="7393472" cy="2889287"/>
            <a:chOff x="3996484" y="3024715"/>
            <a:chExt cx="7393472" cy="28892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7530353" y="3294529"/>
                  <a:ext cx="753035" cy="753036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0353" y="3294529"/>
                  <a:ext cx="753035" cy="75303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791545" y="3294529"/>
                  <a:ext cx="753035" cy="753036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76200" cmpd="db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1545" y="3294529"/>
                  <a:ext cx="753035" cy="75303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7620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7530353" y="5127811"/>
                  <a:ext cx="753035" cy="753036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0353" y="5127811"/>
                  <a:ext cx="753035" cy="75303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6992471" y="3606644"/>
              <a:ext cx="53788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8283388" y="3671047"/>
              <a:ext cx="1508157" cy="731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" idx="4"/>
              <a:endCxn id="6" idx="0"/>
            </p:cNvCxnSpPr>
            <p:nvPr/>
          </p:nvCxnSpPr>
          <p:spPr>
            <a:xfrm>
              <a:off x="7906871" y="4047565"/>
              <a:ext cx="0" cy="108024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6" idx="1"/>
              <a:endCxn id="6" idx="3"/>
            </p:cNvCxnSpPr>
            <p:nvPr/>
          </p:nvCxnSpPr>
          <p:spPr>
            <a:xfrm rot="16200000" flipH="1">
              <a:off x="7374394" y="5504329"/>
              <a:ext cx="532476" cy="12700"/>
            </a:xfrm>
            <a:prstGeom prst="curvedConnector5">
              <a:avLst>
                <a:gd name="adj1" fmla="val -42932"/>
                <a:gd name="adj2" fmla="val -5272843"/>
                <a:gd name="adj3" fmla="val 142932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996484" y="5544670"/>
              <a:ext cx="28523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Letter or digit or underline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93424" y="4402957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digit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886715" y="4255388"/>
              <a:ext cx="150324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Letter or digit or underline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Curved Connector 23"/>
            <p:cNvCxnSpPr>
              <a:stCxn id="5" idx="6"/>
              <a:endCxn id="5" idx="4"/>
            </p:cNvCxnSpPr>
            <p:nvPr/>
          </p:nvCxnSpPr>
          <p:spPr>
            <a:xfrm flipH="1">
              <a:off x="10168063" y="3671047"/>
              <a:ext cx="376517" cy="376518"/>
            </a:xfrm>
            <a:prstGeom prst="curvedConnector4">
              <a:avLst>
                <a:gd name="adj1" fmla="val -60714"/>
                <a:gd name="adj2" fmla="val 160714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8309734" y="3024715"/>
              <a:ext cx="1576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Underline or Letter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10499" y="3163214"/>
              <a:ext cx="7184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a-IR" b="1" dirty="0">
                  <a:latin typeface="Arial" panose="020B0604020202020204" pitchFamily="34" charset="0"/>
                  <a:cs typeface="B Mitra" panose="00000400000000000000" pitchFamily="2" charset="-78"/>
                </a:rPr>
                <a:t>بله</a:t>
              </a:r>
              <a:endParaRPr lang="en-US" dirty="0">
                <a:cs typeface="B Mitra" panose="00000400000000000000" pitchFamily="2" charset="-78"/>
              </a:endParaRPr>
            </a:p>
          </p:txBody>
        </p:sp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8222ABA-2511-06C8-DCB8-7BB4F621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D0B676B-F09F-0743-B685-A660D80A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05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مثال: کاربرد تراگذر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168088"/>
                <a:ext cx="11942547" cy="2422277"/>
              </a:xfrm>
            </p:spPr>
            <p:txBody>
              <a:bodyPr>
                <a:normAutofit/>
              </a:bodyPr>
              <a:lstStyle/>
              <a:p>
                <a:r>
                  <a:rPr lang="fa-IR" sz="1800" dirty="0">
                    <a:cs typeface="B Yekan" panose="00000400000000000000" pitchFamily="2" charset="-78"/>
                  </a:rPr>
                  <a:t>طراحي رقمي ؛ آتاماتا در طراحي رقمي ، توصيف علمي بسيار سطح بالايي از يك مدار منطقي و پياده سازي منطقي آن با ترانزيستور ، گيت و فليپ فلاپ است.</a:t>
                </a:r>
              </a:p>
              <a:p>
                <a:r>
                  <a:rPr lang="fa-IR" sz="1800" dirty="0">
                    <a:cs typeface="B Yekan" panose="00000400000000000000" pitchFamily="2" charset="-78"/>
                  </a:rPr>
                  <a:t>فرض میکنیم که یک عدد در مبنای دو بصورت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1800" dirty="0">
                    <a:cs typeface="B Yekan" panose="00000400000000000000" pitchFamily="2" charset="-78"/>
                  </a:rPr>
                  <a:t> باشد که معادل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18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fa-IR" sz="1800" dirty="0">
                    <a:cs typeface="B Yekan" panose="00000400000000000000" pitchFamily="2" charset="-78"/>
                  </a:rPr>
                  <a:t> میباشد. </a:t>
                </a:r>
                <a:r>
                  <a:rPr lang="fa-IR" sz="1800" dirty="0">
                    <a:solidFill>
                      <a:srgbClr val="FF0000"/>
                    </a:solidFill>
                    <a:cs typeface="B Yekan" panose="00000400000000000000" pitchFamily="2" charset="-78"/>
                  </a:rPr>
                  <a:t>(کم ارزش ترین بیت سمت چپ قرار دارد)</a:t>
                </a:r>
              </a:p>
              <a:p>
                <a:r>
                  <a:rPr lang="fa-IR" sz="1800" dirty="0">
                    <a:cs typeface="B Yekan" panose="00000400000000000000" pitchFamily="2" charset="-78"/>
                  </a:rPr>
                  <a:t>یک جمع کننده دو دویی بصورت زیر عمل میکند</a:t>
                </a:r>
                <a:endParaRPr lang="en-US" sz="1800" dirty="0"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168088"/>
                <a:ext cx="11942547" cy="2422277"/>
              </a:xfrm>
              <a:blipFill>
                <a:blip r:embed="rId5"/>
                <a:stretch>
                  <a:fillRect l="-715" r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4811855" y="3260202"/>
            <a:ext cx="6987313" cy="2704618"/>
            <a:chOff x="4811855" y="3260202"/>
            <a:chExt cx="6987313" cy="270461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1062" y="3260202"/>
              <a:ext cx="4968106" cy="20988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811855" y="5264876"/>
                  <a:ext cx="201920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dirty="0">
                            <a:latin typeface="Cambria Math" panose="02040503050406030204" pitchFamily="18" charset="0"/>
                          </a:rPr>
                          <m:t>)/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err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b="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855" y="5264876"/>
                  <a:ext cx="2019207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>
            <a:xfrm>
              <a:off x="4870955" y="5958500"/>
              <a:ext cx="1906319" cy="63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68485" y="2520631"/>
            <a:ext cx="4238674" cy="4102257"/>
            <a:chOff x="268485" y="2520631"/>
            <a:chExt cx="4238674" cy="4102257"/>
          </a:xfrm>
        </p:grpSpPr>
        <p:sp>
          <p:nvSpPr>
            <p:cNvPr id="23" name="Rectangle 22"/>
            <p:cNvSpPr/>
            <p:nvPr/>
          </p:nvSpPr>
          <p:spPr>
            <a:xfrm>
              <a:off x="578224" y="4302866"/>
              <a:ext cx="2111188" cy="23200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8485" y="2520631"/>
              <a:ext cx="4097781" cy="17822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830514" y="4247505"/>
                  <a:ext cx="8468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14" y="4247505"/>
                  <a:ext cx="84689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754626" y="4247505"/>
                  <a:ext cx="8243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4626" y="4247505"/>
                  <a:ext cx="824393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30514" y="4586354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14" y="4586354"/>
                  <a:ext cx="63350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812108" y="4586354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108" y="4586354"/>
                  <a:ext cx="50526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830514" y="4801503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14" y="4801503"/>
                  <a:ext cx="63350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812108" y="4801503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108" y="4801503"/>
                  <a:ext cx="50526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830514" y="4989745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14" y="4989745"/>
                  <a:ext cx="63350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1812108" y="4989745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108" y="4989745"/>
                  <a:ext cx="505267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830514" y="5187932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14" y="5187932"/>
                  <a:ext cx="633507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812108" y="5187932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108" y="5187932"/>
                  <a:ext cx="505267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830514" y="5393136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14" y="5393136"/>
                  <a:ext cx="633507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812108" y="5393136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108" y="5393136"/>
                  <a:ext cx="505267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828806" y="5591323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806" y="5591323"/>
                  <a:ext cx="633507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1810400" y="5591323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400" y="5591323"/>
                  <a:ext cx="505267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828806" y="5789005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806" y="5789005"/>
                  <a:ext cx="633507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810400" y="5789005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400" y="5789005"/>
                  <a:ext cx="505267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28806" y="5987192"/>
                  <a:ext cx="63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806" y="5987192"/>
                  <a:ext cx="633507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810400" y="5987192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400" y="5987192"/>
                  <a:ext cx="505267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721988" y="4845358"/>
              <a:ext cx="16193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b="1" dirty="0">
                  <a:latin typeface="Arial" panose="020B0604020202020204" pitchFamily="34" charset="0"/>
                  <a:cs typeface="B Mitra" panose="00000400000000000000" pitchFamily="2" charset="-78"/>
                </a:rPr>
                <a:t>عملکرد جمع کننده</a:t>
              </a:r>
              <a:endParaRPr lang="en-US" dirty="0">
                <a:cs typeface="B Mitra" panose="00000400000000000000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78224" y="3403949"/>
                  <a:ext cx="4235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24" y="3403949"/>
                  <a:ext cx="423577" cy="369332"/>
                </a:xfrm>
                <a:prstGeom prst="rect">
                  <a:avLst/>
                </a:prstGeom>
                <a:blipFill>
                  <a:blip r:embed="rId2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857686" y="3415409"/>
                  <a:ext cx="6494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b="1" i="0" dirty="0">
                                <a:latin typeface="Cambria Math" panose="02040503050406030204" pitchFamily="18" charset="0"/>
                              </a:rPr>
                              <m:t>𝐢</m:t>
                            </m:r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7686" y="3415409"/>
                  <a:ext cx="649473" cy="369332"/>
                </a:xfrm>
                <a:prstGeom prst="rect">
                  <a:avLst/>
                </a:prstGeom>
                <a:blipFill>
                  <a:blip r:embed="rId28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4771528E-3488-F06C-25F8-4EBE9E06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FA0E38D8-0FDD-21B6-5A6C-282B924E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032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Yekan" panose="00000400000000000000" pitchFamily="2" charset="-78"/>
              </a:rPr>
              <a:t>یک رمز گشا (تراگزار) برای رشته های ورودی </a:t>
            </a:r>
            <a:r>
              <a:rPr lang="en-US" dirty="0">
                <a:cs typeface="B Yekan" panose="00000400000000000000" pitchFamily="2" charset="-78"/>
              </a:rPr>
              <a:t>{0,1}</a:t>
            </a:r>
            <a:r>
              <a:rPr lang="fa-IR" dirty="0">
                <a:cs typeface="B Yekan" panose="00000400000000000000" pitchFamily="2" charset="-78"/>
              </a:rPr>
              <a:t> که پیام اصلی را بسازد طراحی کنید.</a:t>
            </a:r>
          </a:p>
          <a:p>
            <a:r>
              <a:rPr lang="fa-IR" dirty="0">
                <a:cs typeface="B Yekan" panose="00000400000000000000" pitchFamily="2" charset="-78"/>
              </a:rPr>
              <a:t>رشته ورودی: </a:t>
            </a:r>
            <a:r>
              <a:rPr lang="en-US" dirty="0">
                <a:cs typeface="B Yekan" panose="00000400000000000000" pitchFamily="2" charset="-78"/>
              </a:rPr>
              <a:t>0010110100</a:t>
            </a:r>
            <a:endParaRPr lang="fa-IR" dirty="0">
              <a:cs typeface="B Yekan" panose="00000400000000000000" pitchFamily="2" charset="-78"/>
            </a:endParaRPr>
          </a:p>
          <a:p>
            <a:r>
              <a:rPr lang="fa-IR" dirty="0">
                <a:cs typeface="B Yekan" panose="00000400000000000000" pitchFamily="2" charset="-78"/>
              </a:rPr>
              <a:t>خروجی مورد نظر: </a:t>
            </a:r>
            <a:r>
              <a:rPr lang="en-US" dirty="0">
                <a:cs typeface="B Yekan" panose="00000400000000000000" pitchFamily="2" charset="-78"/>
              </a:rPr>
              <a:t>ACDBA</a:t>
            </a:r>
            <a:endParaRPr lang="fa-IR" dirty="0">
              <a:cs typeface="B Yekan" panose="00000400000000000000" pitchFamily="2" charset="-78"/>
            </a:endParaRPr>
          </a:p>
          <a:p>
            <a:endParaRPr lang="fa-IR" dirty="0">
              <a:cs typeface="B Yek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2374" y="1507453"/>
                <a:ext cx="12634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dirty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 = {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74" y="1507453"/>
                <a:ext cx="1263487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2373" y="1886495"/>
                <a:ext cx="47849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73" y="1886495"/>
                <a:ext cx="47849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A28626-5024-7811-4DF0-56B5C73D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E1F390-8811-0AC8-D2B5-955E4856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01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Yekan" panose="00000400000000000000" pitchFamily="2" charset="-78"/>
              </a:rPr>
              <a:t>یک رمز گشا (تراگزار) برای رشته های ورودی </a:t>
            </a:r>
            <a:r>
              <a:rPr lang="en-US" dirty="0">
                <a:cs typeface="B Yekan" panose="00000400000000000000" pitchFamily="2" charset="-78"/>
              </a:rPr>
              <a:t>{0,1}</a:t>
            </a:r>
            <a:r>
              <a:rPr lang="fa-IR" dirty="0">
                <a:cs typeface="B Yekan" panose="00000400000000000000" pitchFamily="2" charset="-78"/>
              </a:rPr>
              <a:t> که پیام اصلی را بسازد طراحی کنید.</a:t>
            </a:r>
          </a:p>
          <a:p>
            <a:r>
              <a:rPr lang="fa-IR" dirty="0">
                <a:cs typeface="B Yekan" panose="00000400000000000000" pitchFamily="2" charset="-78"/>
              </a:rPr>
              <a:t>رشته ورودی: </a:t>
            </a:r>
            <a:r>
              <a:rPr lang="en-US" dirty="0">
                <a:cs typeface="B Yekan" panose="00000400000000000000" pitchFamily="2" charset="-78"/>
              </a:rPr>
              <a:t>0010110100</a:t>
            </a:r>
            <a:endParaRPr lang="fa-IR" dirty="0">
              <a:cs typeface="B Yekan" panose="00000400000000000000" pitchFamily="2" charset="-78"/>
            </a:endParaRPr>
          </a:p>
          <a:p>
            <a:r>
              <a:rPr lang="fa-IR" dirty="0">
                <a:cs typeface="B Yekan" panose="00000400000000000000" pitchFamily="2" charset="-78"/>
              </a:rPr>
              <a:t>خروجی مورد نظر: </a:t>
            </a:r>
            <a:r>
              <a:rPr lang="en-US" dirty="0">
                <a:cs typeface="B Yekan" panose="00000400000000000000" pitchFamily="2" charset="-78"/>
              </a:rPr>
              <a:t>ACDBA</a:t>
            </a:r>
            <a:endParaRPr lang="fa-IR" dirty="0">
              <a:cs typeface="B Yekan" panose="00000400000000000000" pitchFamily="2" charset="-78"/>
            </a:endParaRPr>
          </a:p>
          <a:p>
            <a:endParaRPr lang="fa-IR" dirty="0">
              <a:cs typeface="B Yek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2374" y="1507453"/>
                <a:ext cx="12634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dirty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 = {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74" y="1507453"/>
                <a:ext cx="1263487" cy="369332"/>
              </a:xfrm>
              <a:prstGeom prst="rect">
                <a:avLst/>
              </a:prstGeom>
              <a:blipFill>
                <a:blip r:embed="rId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2373" y="1886495"/>
                <a:ext cx="47849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73" y="1886495"/>
                <a:ext cx="478496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A28626-5024-7811-4DF0-56B5C73D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E1F390-8811-0AC8-D2B5-955E4856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30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مجموعه ها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168088"/>
                <a:ext cx="11942547" cy="4451662"/>
              </a:xfrm>
            </p:spPr>
            <p:txBody>
              <a:bodyPr>
                <a:noAutofit/>
              </a:bodyPr>
              <a:lstStyle/>
              <a:p>
                <a:r>
                  <a:rPr lang="fa-IR" dirty="0"/>
                  <a:t>مجموعه</a:t>
                </a:r>
                <a:r>
                  <a:rPr lang="fa-IR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را در نظر بگيريد </a:t>
                </a:r>
              </a:p>
              <a:p>
                <a:r>
                  <a:rPr lang="fa-IR" dirty="0">
                    <a:solidFill>
                      <a:srgbClr val="FF0000"/>
                    </a:solidFill>
                  </a:rPr>
                  <a:t>اجتماع، اشتراک، تفاضل، مکمل</a:t>
                </a:r>
              </a:p>
              <a:p>
                <a:endParaRPr lang="fa-IR" dirty="0">
                  <a:solidFill>
                    <a:srgbClr val="FF0000"/>
                  </a:solidFill>
                </a:endParaRPr>
              </a:p>
              <a:p>
                <a:endParaRPr lang="fa-IR" dirty="0">
                  <a:solidFill>
                    <a:srgbClr val="FF0000"/>
                  </a:solidFill>
                </a:endParaRPr>
              </a:p>
              <a:p>
                <a:endParaRPr lang="fa-IR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168088"/>
                <a:ext cx="11942547" cy="4451662"/>
              </a:xfrm>
              <a:blipFill>
                <a:blip r:embed="rId3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22628" y="2950600"/>
                <a:ext cx="35309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𝐴𝑁𝐷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628" y="2950600"/>
                <a:ext cx="3530903" cy="307777"/>
              </a:xfrm>
              <a:prstGeom prst="rect">
                <a:avLst/>
              </a:prstGeom>
              <a:blipFill>
                <a:blip r:embed="rId4"/>
                <a:stretch>
                  <a:fillRect l="-103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22628" y="1929300"/>
                <a:ext cx="32840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628" y="1929300"/>
                <a:ext cx="3284041" cy="307777"/>
              </a:xfrm>
              <a:prstGeom prst="rect">
                <a:avLst/>
              </a:prstGeom>
              <a:blipFill>
                <a:blip r:embed="rId5"/>
                <a:stretch>
                  <a:fillRect l="-130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22628" y="4064111"/>
                <a:ext cx="3071097" cy="308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𝐴𝑁𝐷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628" y="4064111"/>
                <a:ext cx="3071097" cy="308482"/>
              </a:xfrm>
              <a:prstGeom prst="rect">
                <a:avLst/>
              </a:prstGeom>
              <a:blipFill>
                <a:blip r:embed="rId6"/>
                <a:stretch>
                  <a:fillRect l="-159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75049" y="5178328"/>
                <a:ext cx="35309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fa-I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𝐴𝑁𝐷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049" y="5178328"/>
                <a:ext cx="3530903" cy="307777"/>
              </a:xfrm>
              <a:prstGeom prst="rect">
                <a:avLst/>
              </a:prstGeom>
              <a:blipFill>
                <a:blip r:embed="rId7"/>
                <a:stretch>
                  <a:fillRect l="-138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91" y="0"/>
            <a:ext cx="2137709" cy="985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534" y="1671376"/>
            <a:ext cx="2016000" cy="9298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534" y="2715123"/>
            <a:ext cx="2016000" cy="9426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534" y="3797677"/>
            <a:ext cx="2016000" cy="9426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3168" y="4903976"/>
            <a:ext cx="2016000" cy="93413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5BC84-02D2-B7EE-64D4-FBDE588A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C7B8D-C745-3326-9948-31052A45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543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مجموعه ها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168088"/>
                <a:ext cx="11942547" cy="3416612"/>
              </a:xfrm>
            </p:spPr>
            <p:txBody>
              <a:bodyPr>
                <a:noAutofit/>
              </a:bodyPr>
              <a:lstStyle/>
              <a:p>
                <a:r>
                  <a:rPr lang="fa-IR" dirty="0"/>
                  <a:t>مجموعه</a:t>
                </a:r>
                <a:r>
                  <a:rPr lang="fa-IR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 و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را در نظر بگيريد </a:t>
                </a:r>
              </a:p>
              <a:p>
                <a:r>
                  <a:rPr lang="fa-IR" dirty="0">
                    <a:solidFill>
                      <a:srgbClr val="FF0000"/>
                    </a:solidFill>
                  </a:rPr>
                  <a:t>مجموعه تواني: </a:t>
                </a:r>
                <a:r>
                  <a:rPr lang="fa-IR" dirty="0"/>
                  <a:t>مجموعه تمامي زير مجموعه هاي يک مجموعه</a:t>
                </a:r>
                <a:endParaRPr lang="en-US" dirty="0"/>
              </a:p>
              <a:p>
                <a:endParaRPr lang="en-US" dirty="0"/>
              </a:p>
              <a:p>
                <a:r>
                  <a:rPr lang="fa-IR" dirty="0">
                    <a:solidFill>
                      <a:srgbClr val="FF0000"/>
                    </a:solidFill>
                  </a:rPr>
                  <a:t>کارديناليتي: </a:t>
                </a:r>
                <a:r>
                  <a:rPr lang="fa-IR" dirty="0"/>
                  <a:t>تعداد اعضاي يک مجموعه</a:t>
                </a:r>
                <a:endParaRPr lang="en-US" dirty="0"/>
              </a:p>
              <a:p>
                <a:endParaRPr lang="en-US" dirty="0"/>
              </a:p>
              <a:p>
                <a:r>
                  <a:rPr lang="fa-IR" dirty="0">
                    <a:solidFill>
                      <a:srgbClr val="FF0000"/>
                    </a:solidFill>
                  </a:rPr>
                  <a:t>حاصل ضرب دکارتي</a:t>
                </a:r>
                <a:r>
                  <a:rPr lang="fa-IR" dirty="0"/>
                  <a:t>: حاصل ضرب دو مجموعه </a:t>
                </a:r>
                <a:r>
                  <a:rPr lang="en-US" dirty="0"/>
                  <a:t>A</a:t>
                </a:r>
                <a:r>
                  <a:rPr lang="fa-IR" dirty="0"/>
                  <a:t> و </a:t>
                </a:r>
                <a:r>
                  <a:rPr lang="en-US" dirty="0"/>
                  <a:t>B</a:t>
                </a:r>
                <a:r>
                  <a:rPr lang="fa-IR" dirty="0"/>
                  <a:t> يک مجموعه خواهد بود</a:t>
                </a:r>
              </a:p>
              <a:p>
                <a:endParaRPr lang="fa-IR" dirty="0"/>
              </a:p>
              <a:p>
                <a:r>
                  <a:rPr lang="fa-IR" dirty="0">
                    <a:solidFill>
                      <a:srgbClr val="FF0000"/>
                    </a:solidFill>
                  </a:rPr>
                  <a:t>قوانين دمورگان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168088"/>
                <a:ext cx="11942547" cy="3416612"/>
              </a:xfrm>
              <a:blipFill>
                <a:blip r:embed="rId3"/>
                <a:stretch>
                  <a:fillRect r="-510" b="-17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90937" y="2126506"/>
                <a:ext cx="5266763" cy="345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937" y="2126506"/>
                <a:ext cx="5266763" cy="345929"/>
              </a:xfrm>
              <a:prstGeom prst="rect">
                <a:avLst/>
              </a:prstGeom>
              <a:blipFill>
                <a:blip r:embed="rId4"/>
                <a:stretch>
                  <a:fillRect l="-579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24633" y="3033954"/>
                <a:ext cx="3387787" cy="327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  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  ,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633" y="3033954"/>
                <a:ext cx="3387787" cy="327013"/>
              </a:xfrm>
              <a:prstGeom prst="rect">
                <a:avLst/>
              </a:prstGeom>
              <a:blipFill>
                <a:blip r:embed="rId5"/>
                <a:stretch>
                  <a:fillRect l="-180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98035" y="3640676"/>
                <a:ext cx="34363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035" y="3640676"/>
                <a:ext cx="3436390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50364" y="4615464"/>
                <a:ext cx="1661993" cy="308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364" y="4615464"/>
                <a:ext cx="1661993" cy="308482"/>
              </a:xfrm>
              <a:prstGeom prst="rect">
                <a:avLst/>
              </a:prstGeom>
              <a:blipFill>
                <a:blip r:embed="rId7"/>
                <a:stretch>
                  <a:fillRect l="-2941" r="-1764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50364" y="5544229"/>
                <a:ext cx="1661993" cy="308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364" y="5544229"/>
                <a:ext cx="1661993" cy="308482"/>
              </a:xfrm>
              <a:prstGeom prst="rect">
                <a:avLst/>
              </a:prstGeom>
              <a:blipFill>
                <a:blip r:embed="rId8"/>
                <a:stretch>
                  <a:fillRect l="-2941" r="-1764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0191" y="4366000"/>
            <a:ext cx="5824234" cy="805081"/>
            <a:chOff x="110191" y="4366000"/>
            <a:chExt cx="5824234" cy="8050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0191" y="4368329"/>
              <a:ext cx="1728000" cy="8027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19338" y="4366000"/>
              <a:ext cx="1728000" cy="8004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06425" y="4366000"/>
              <a:ext cx="1728000" cy="7885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3923942" y="4554614"/>
                  <a:ext cx="405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3942" y="4554614"/>
                  <a:ext cx="40588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838191" y="4560087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8191" y="4560087"/>
                  <a:ext cx="42191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110191" y="5321487"/>
            <a:ext cx="5824234" cy="807757"/>
            <a:chOff x="110191" y="5321487"/>
            <a:chExt cx="5824234" cy="80775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0191" y="5343789"/>
              <a:ext cx="1728000" cy="78545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19338" y="5321487"/>
              <a:ext cx="1728000" cy="8004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06425" y="5321487"/>
              <a:ext cx="1728000" cy="7885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838191" y="5515574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8191" y="5515574"/>
                  <a:ext cx="42191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3923942" y="5515574"/>
                  <a:ext cx="405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3942" y="5515574"/>
                  <a:ext cx="40588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3384CFD-CE70-DFB5-5377-E24411ED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6462AA9-EE02-B0E6-5F61-1A2AC778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210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زير مجموعه ها، تابع، رابطه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116106"/>
                <a:ext cx="11942547" cy="4808444"/>
              </a:xfrm>
            </p:spPr>
            <p:txBody>
              <a:bodyPr>
                <a:noAutofit/>
              </a:bodyPr>
              <a:lstStyle/>
              <a:p>
                <a:r>
                  <a:rPr lang="fa-IR" dirty="0"/>
                  <a:t>زير مجموعه</a:t>
                </a:r>
                <a:endParaRPr lang="en-US" dirty="0"/>
              </a:p>
              <a:p>
                <a:pPr lvl="1"/>
                <a:r>
                  <a:rPr lang="fa-IR" dirty="0"/>
                  <a:t>اگر تمام عناصر مجموعه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در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a-IR" dirty="0"/>
                  <a:t> باشند.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fa-IR" dirty="0"/>
                  <a:t>اگر تمام عناصر مجموعه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در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a-IR" dirty="0"/>
                  <a:t> باشند و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a-IR" dirty="0"/>
                  <a:t> عنصري اضافه تر نداشته باشد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fa-IR" dirty="0">
                  <a:ea typeface="Cambria Math" panose="02040503050406030204" pitchFamily="18" charset="0"/>
                </a:endParaRPr>
              </a:p>
              <a:p>
                <a:r>
                  <a:rPr lang="fa-IR" dirty="0"/>
                  <a:t>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هيچ عضو مشترکي نداشته باشند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a-IR" dirty="0"/>
                  <a:t> </a:t>
                </a:r>
                <a:r>
                  <a:rPr lang="fa-IR" dirty="0">
                    <a:solidFill>
                      <a:srgbClr val="FF0000"/>
                    </a:solidFill>
                  </a:rPr>
                  <a:t>دو مجموعه مجزا </a:t>
                </a:r>
                <a:r>
                  <a:rPr lang="fa-IR" dirty="0"/>
                  <a:t>ميگويند.</a:t>
                </a:r>
              </a:p>
              <a:p>
                <a:r>
                  <a:rPr lang="fa-IR" dirty="0"/>
                  <a:t>تابع:</a:t>
                </a:r>
              </a:p>
              <a:p>
                <a:r>
                  <a:rPr lang="fa-IR" dirty="0"/>
                  <a:t>يک تابع، قانون يا ضابطه اي است که عناصر يک مجموعه (مثلاً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) را به عناصر مجموعه اي ديگر (مثلاً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) مربوط مي سازد.</a:t>
                </a:r>
              </a:p>
              <a:p>
                <a:pPr lvl="1"/>
                <a:r>
                  <a:rPr lang="fa-IR" dirty="0"/>
                  <a:t>اگر </a:t>
                </a:r>
                <a:r>
                  <a:rPr lang="en-US" dirty="0"/>
                  <a:t>f</a:t>
                </a:r>
                <a:r>
                  <a:rPr lang="fa-IR" dirty="0"/>
                  <a:t> نشان دهنده تابع باشد، مجموعه اول را دامنه و مجموعه دوم را برد تابع ميگويند و بصورت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fa-IR" dirty="0"/>
                  <a:t>در تابع هر عضو از دامنه تنها به يک از عضو از مجموعه برد ميتواند مربوط باشد.</a:t>
                </a:r>
              </a:p>
              <a:p>
                <a:pPr lvl="1"/>
                <a:r>
                  <a:rPr lang="fa-IR" dirty="0"/>
                  <a:t>تابع را ميتوان بصورت زوج هاي مرتب نوشت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a-IR" dirty="0"/>
                  <a:t>  معادل است با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fa-IR" dirty="0"/>
                  <a:t>رابطه:</a:t>
                </a:r>
              </a:p>
              <a:p>
                <a:pPr lvl="1"/>
                <a:r>
                  <a:rPr lang="fa-IR" dirty="0"/>
                  <a:t>مفهمو رابطه کلي تر از مفهوم تابع است و در رابطه الزامي وجود ندارد که هر عضو دامنه به يک عضو مجموعه برد مرتبط باشد بلکه يک عضو دامنه ميتواند به بيش از يک عنصر از مجموعه برد مرتبط شود.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116106"/>
                <a:ext cx="11942547" cy="4808444"/>
              </a:xfrm>
              <a:blipFill>
                <a:blip r:embed="rId3"/>
                <a:stretch>
                  <a:fillRect l="-51" r="-510" b="-8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36E4A-C76A-B678-5425-D24748A5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9D48D-B372-655C-137E-B349A06F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7681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رابطه هم ارزي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اگر رابطه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a-IR" dirty="0"/>
                  <a:t> روي مجموعه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تعريف شده باشد و عناصر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در رابطه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باشند آنرا بصورت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dirty="0"/>
                  <a:t> و يا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a-IR" dirty="0"/>
                  <a:t> نشان ميدهند.</a:t>
                </a:r>
              </a:p>
              <a:p>
                <a:r>
                  <a:rPr lang="fa-IR" dirty="0"/>
                  <a:t>رابطه اي را </a:t>
                </a:r>
                <a:r>
                  <a:rPr lang="fa-IR" b="1" dirty="0">
                    <a:solidFill>
                      <a:srgbClr val="FF0000"/>
                    </a:solidFill>
                  </a:rPr>
                  <a:t>هم ارزي </a:t>
                </a:r>
                <a:r>
                  <a:rPr lang="fa-IR" dirty="0"/>
                  <a:t>ميگويند که داراي سه خاصيت انعکاسي، تقارني و تعدي باشد.</a:t>
                </a:r>
                <a:r>
                  <a:rPr lang="en-US" dirty="0"/>
                  <a:t> </a:t>
                </a:r>
                <a:r>
                  <a:rPr lang="fa-IR" dirty="0"/>
                  <a:t> رابطه هم ارزي را با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نشان ميدهند. </a:t>
                </a:r>
                <a:endParaRPr lang="en-US" dirty="0"/>
              </a:p>
              <a:p>
                <a:r>
                  <a:rPr lang="fa-IR" b="1" dirty="0">
                    <a:solidFill>
                      <a:srgbClr val="FF0000"/>
                    </a:solidFill>
                  </a:rPr>
                  <a:t>انعکاسي</a:t>
                </a:r>
                <a:r>
                  <a:rPr lang="fa-IR" dirty="0"/>
                  <a:t> يا بازتابي: تمامي عناصر با خودشان رابطه داشته باشند: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a-IR" dirty="0"/>
                  <a:t> </a:t>
                </a:r>
              </a:p>
              <a:p>
                <a:r>
                  <a:rPr lang="fa-IR" b="1" dirty="0">
                    <a:solidFill>
                      <a:srgbClr val="FF0000"/>
                    </a:solidFill>
                  </a:rPr>
                  <a:t>تقارني</a:t>
                </a:r>
                <a:r>
                  <a:rPr lang="fa-IR" dirty="0"/>
                  <a:t>: اگر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a-IR" dirty="0"/>
                  <a:t> آنگاه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a-IR" dirty="0"/>
                  <a:t> </a:t>
                </a:r>
                <a:endParaRPr lang="en-US" dirty="0"/>
              </a:p>
              <a:p>
                <a:r>
                  <a:rPr lang="fa-IR" b="1" dirty="0">
                    <a:solidFill>
                      <a:srgbClr val="FF0000"/>
                    </a:solidFill>
                  </a:rPr>
                  <a:t>تعدي</a:t>
                </a:r>
                <a:r>
                  <a:rPr lang="fa-IR" dirty="0"/>
                  <a:t> : اگر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آنگاه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a-IR" dirty="0"/>
                  <a:t> </a:t>
                </a:r>
                <a:endParaRPr lang="en-US" dirty="0"/>
              </a:p>
              <a:p>
                <a:endParaRPr lang="en-US" dirty="0"/>
              </a:p>
              <a:p>
                <a:r>
                  <a:rPr lang="fa-IR" dirty="0"/>
                  <a:t>مثال : رابطه روي مجموعه اعداد غيرمنفي که بصورت زير تعريف ميشود.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dirty="0">
                    <a:ea typeface="Cambria Math" panose="02040503050406030204" pitchFamily="18" charset="0"/>
                  </a:rPr>
                  <a:t> اگر و تنها اگر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fa-IR" dirty="0"/>
                  <a:t>اين رابطه يک رابطه هم ارزي است و آنرا بصورت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dirty="0">
                    <a:ea typeface="Cambria Math" panose="02040503050406030204" pitchFamily="18" charset="0"/>
                  </a:rPr>
                  <a:t> نشان ميدهيم.</a:t>
                </a:r>
              </a:p>
              <a:p>
                <a:pPr lvl="1"/>
                <a:r>
                  <a:rPr lang="fa-IR" dirty="0">
                    <a:ea typeface="Cambria Math" panose="02040503050406030204" pitchFamily="18" charset="0"/>
                  </a:rPr>
                  <a:t>مشاهده ميشود که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a-IR" dirty="0">
                    <a:ea typeface="Cambria Math" panose="02040503050406030204" pitchFamily="18" charset="0"/>
                  </a:rPr>
                  <a:t> ،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fa-IR" dirty="0">
                    <a:ea typeface="Cambria Math" panose="02040503050406030204" pitchFamily="18" charset="0"/>
                  </a:rPr>
                  <a:t> ،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fa-IR" dirty="0"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34257" y="2232150"/>
                <a:ext cx="7822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257" y="2232150"/>
                <a:ext cx="782265" cy="369332"/>
              </a:xfrm>
              <a:prstGeom prst="rect">
                <a:avLst/>
              </a:prstGeom>
              <a:blipFill>
                <a:blip r:embed="rId4"/>
                <a:stretch>
                  <a:fillRect l="-3906" r="-390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07363" y="2677456"/>
                <a:ext cx="20016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363" y="2677456"/>
                <a:ext cx="2001638" cy="369332"/>
              </a:xfrm>
              <a:prstGeom prst="rect">
                <a:avLst/>
              </a:prstGeom>
              <a:blipFill>
                <a:blip r:embed="rId5"/>
                <a:stretch>
                  <a:fillRect l="-1524" r="-91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7961" y="3139268"/>
                <a:ext cx="27563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961" y="3139268"/>
                <a:ext cx="2756331" cy="369332"/>
              </a:xfrm>
              <a:prstGeom prst="rect">
                <a:avLst/>
              </a:prstGeom>
              <a:blipFill>
                <a:blip r:embed="rId6"/>
                <a:stretch>
                  <a:fillRect l="-885" r="-442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5CE34A-2D34-AC44-B283-4F8EF2E5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16CCAE-4BD7-A614-4A56-EAA8E29F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343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افراز مجموعه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1800" dirty="0">
                <a:cs typeface="B Yekan" panose="00000400000000000000" pitchFamily="2" charset="-78"/>
              </a:rPr>
              <a:t>در نظر بگيريد مجموعه مرجع </a:t>
            </a:r>
            <a:r>
              <a:rPr lang="en-US" sz="1800" dirty="0">
                <a:cs typeface="B Yekan" panose="00000400000000000000" pitchFamily="2" charset="-78"/>
              </a:rPr>
              <a:t>U</a:t>
            </a:r>
            <a:r>
              <a:rPr lang="fa-IR" sz="1800" dirty="0">
                <a:cs typeface="B Yekan" panose="00000400000000000000" pitchFamily="2" charset="-78"/>
              </a:rPr>
              <a:t> را داشته باشيم و </a:t>
            </a:r>
            <a:r>
              <a:rPr lang="fa-IR" sz="1800" dirty="0">
                <a:solidFill>
                  <a:srgbClr val="FF0000"/>
                </a:solidFill>
                <a:cs typeface="B Yekan" panose="00000400000000000000" pitchFamily="2" charset="-78"/>
              </a:rPr>
              <a:t>زير مجموعه هايي از اين مجموعه که با هم اشتراک نداشته باشند </a:t>
            </a:r>
            <a:r>
              <a:rPr lang="fa-IR" sz="1800" dirty="0">
                <a:cs typeface="B Yekan" panose="00000400000000000000" pitchFamily="2" charset="-78"/>
              </a:rPr>
              <a:t>و در عين حال اجتماع تمامي اين مجموعه هاي کوچکتر، ميتواند مجموعه </a:t>
            </a:r>
            <a:r>
              <a:rPr lang="en-US" sz="1800" dirty="0">
                <a:cs typeface="B Yekan" panose="00000400000000000000" pitchFamily="2" charset="-78"/>
              </a:rPr>
              <a:t> U</a:t>
            </a:r>
            <a:r>
              <a:rPr lang="fa-IR" sz="1800" dirty="0">
                <a:cs typeface="B Yekan" panose="00000400000000000000" pitchFamily="2" charset="-78"/>
              </a:rPr>
              <a:t> را تشکيل دهد. در اين صورت به اين مجموعه هاي کوچکتر يک </a:t>
            </a:r>
            <a:r>
              <a:rPr lang="fa-IR" sz="1800" b="1" dirty="0">
                <a:solidFill>
                  <a:srgbClr val="FF0000"/>
                </a:solidFill>
                <a:cs typeface="B Yekan" panose="00000400000000000000" pitchFamily="2" charset="-78"/>
              </a:rPr>
              <a:t>افراز</a:t>
            </a:r>
            <a:r>
              <a:rPr lang="fa-IR" sz="1800" dirty="0">
                <a:cs typeface="B Yekan" panose="00000400000000000000" pitchFamily="2" charset="-78"/>
              </a:rPr>
              <a:t> از مجموعه </a:t>
            </a:r>
            <a:r>
              <a:rPr lang="en-US" sz="1800" dirty="0">
                <a:cs typeface="B Yekan" panose="00000400000000000000" pitchFamily="2" charset="-78"/>
              </a:rPr>
              <a:t>U</a:t>
            </a:r>
            <a:r>
              <a:rPr lang="fa-IR" sz="1800" dirty="0">
                <a:cs typeface="B Yekan" panose="00000400000000000000" pitchFamily="2" charset="-78"/>
              </a:rPr>
              <a:t> ميگويند.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cs typeface="B Yekan" panose="00000400000000000000" pitchFamily="2" charset="-78"/>
              </a:rPr>
              <a:t>در شکلهاي مقابل دو افراز از مجموعه </a:t>
            </a:r>
            <a:r>
              <a:rPr lang="en-US" sz="1800" dirty="0">
                <a:cs typeface="B Yekan" panose="00000400000000000000" pitchFamily="2" charset="-78"/>
              </a:rPr>
              <a:t>U</a:t>
            </a:r>
            <a:r>
              <a:rPr lang="fa-IR" sz="1800" dirty="0">
                <a:cs typeface="B Yekan" panose="00000400000000000000" pitchFamily="2" charset="-78"/>
              </a:rPr>
              <a:t> را مشاهده ميکنيد.</a:t>
            </a:r>
          </a:p>
          <a:p>
            <a:pPr>
              <a:lnSpc>
                <a:spcPct val="150000"/>
              </a:lnSpc>
            </a:pPr>
            <a:endParaRPr lang="fa-IR" sz="1800" dirty="0">
              <a:cs typeface="B Yeka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1800" dirty="0">
                <a:cs typeface="B Yekan" panose="00000400000000000000" pitchFamily="2" charset="-78"/>
              </a:rPr>
              <a:t>روابط هم ارزي اين قابليت را دارند که مجموعه دامنه را افراز نمايند.</a:t>
            </a:r>
          </a:p>
          <a:p>
            <a:pPr>
              <a:lnSpc>
                <a:spcPct val="150000"/>
              </a:lnSpc>
            </a:pPr>
            <a:r>
              <a:rPr lang="fa-IR" sz="1800" dirty="0">
                <a:cs typeface="B Yekan" panose="00000400000000000000" pitchFamily="2" charset="-78"/>
              </a:rPr>
              <a:t>براي مثال همنهشتي با پيمانه 3 مجموعه اعداد صحيح غير منفي را به سه زير مجموعه افراز ميکند:</a:t>
            </a:r>
          </a:p>
          <a:p>
            <a:pPr lvl="1">
              <a:lnSpc>
                <a:spcPct val="150000"/>
              </a:lnSpc>
            </a:pPr>
            <a:r>
              <a:rPr lang="fa-IR" sz="1600" dirty="0">
                <a:cs typeface="B Yekan" panose="00000400000000000000" pitchFamily="2" charset="-78"/>
              </a:rPr>
              <a:t>عناصري هم ارز </a:t>
            </a:r>
            <a:r>
              <a:rPr lang="en-US" sz="1600" dirty="0">
                <a:cs typeface="B Yekan" panose="00000400000000000000" pitchFamily="2" charset="-78"/>
              </a:rPr>
              <a:t>0</a:t>
            </a:r>
            <a:r>
              <a:rPr lang="fa-IR" sz="1600" dirty="0">
                <a:cs typeface="B Yekan" panose="00000400000000000000" pitchFamily="2" charset="-78"/>
              </a:rPr>
              <a:t> هستند؛</a:t>
            </a:r>
          </a:p>
          <a:p>
            <a:pPr lvl="1">
              <a:lnSpc>
                <a:spcPct val="150000"/>
              </a:lnSpc>
            </a:pPr>
            <a:r>
              <a:rPr lang="fa-IR" sz="1600" dirty="0">
                <a:cs typeface="B Yekan" panose="00000400000000000000" pitchFamily="2" charset="-78"/>
              </a:rPr>
              <a:t>عناصري که هم ارز </a:t>
            </a:r>
            <a:r>
              <a:rPr lang="en-US" sz="1600" dirty="0">
                <a:cs typeface="B Yekan" panose="00000400000000000000" pitchFamily="2" charset="-78"/>
              </a:rPr>
              <a:t>1</a:t>
            </a:r>
            <a:r>
              <a:rPr lang="fa-IR" sz="1600" dirty="0">
                <a:cs typeface="B Yekan" panose="00000400000000000000" pitchFamily="2" charset="-78"/>
              </a:rPr>
              <a:t> هستند؛</a:t>
            </a:r>
          </a:p>
          <a:p>
            <a:pPr lvl="1">
              <a:lnSpc>
                <a:spcPct val="150000"/>
              </a:lnSpc>
            </a:pPr>
            <a:r>
              <a:rPr lang="fa-IR" sz="1600" dirty="0">
                <a:cs typeface="B Yekan" panose="00000400000000000000" pitchFamily="2" charset="-78"/>
              </a:rPr>
              <a:t>عناصري که هم ارز </a:t>
            </a:r>
            <a:r>
              <a:rPr lang="en-US" sz="1600" dirty="0">
                <a:cs typeface="B Yekan" panose="00000400000000000000" pitchFamily="2" charset="-78"/>
              </a:rPr>
              <a:t>2</a:t>
            </a:r>
            <a:r>
              <a:rPr lang="fa-IR" sz="1600" dirty="0">
                <a:cs typeface="B Yekan" panose="00000400000000000000" pitchFamily="2" charset="-78"/>
              </a:rPr>
              <a:t> هستند.</a:t>
            </a:r>
          </a:p>
          <a:p>
            <a:pPr>
              <a:lnSpc>
                <a:spcPct val="150000"/>
              </a:lnSpc>
            </a:pPr>
            <a:endParaRPr lang="en-US" sz="1800" dirty="0">
              <a:cs typeface="B Yekan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3603" y="2321700"/>
            <a:ext cx="2646456" cy="2102382"/>
            <a:chOff x="513603" y="2321700"/>
            <a:chExt cx="2039885" cy="19099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603" y="2321700"/>
              <a:ext cx="2039885" cy="9537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603" y="3275472"/>
              <a:ext cx="2039885" cy="956196"/>
            </a:xfrm>
            <a:prstGeom prst="rect">
              <a:avLst/>
            </a:prstGeom>
          </p:spPr>
        </p:pic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1C830-A822-42E4-16CE-5630A76A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3A8251-7A36-CAA5-3C55-CABB48B0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16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گراف ها و درخت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53" y="1105223"/>
            <a:ext cx="11942547" cy="23783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fa-IR" sz="2400" dirty="0">
                <a:cs typeface="B Yekan" panose="00000400000000000000" pitchFamily="2" charset="-78"/>
              </a:rPr>
              <a:t>يک گراف را بصورت زوج مرتبي شامل مجموعه راس ها و مجموعه اي از يالها به شکل  </a:t>
            </a:r>
            <a:r>
              <a:rPr lang="en-US" sz="2400" dirty="0">
                <a:cs typeface="B Yekan" panose="00000400000000000000" pitchFamily="2" charset="-78"/>
              </a:rPr>
              <a:t>G(V,E)</a:t>
            </a:r>
            <a:r>
              <a:rPr lang="fa-IR" sz="2400" dirty="0">
                <a:cs typeface="B Yekan" panose="00000400000000000000" pitchFamily="2" charset="-78"/>
              </a:rPr>
              <a:t> نشان ميدهيم.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cs typeface="B Yekan" panose="00000400000000000000" pitchFamily="2" charset="-78"/>
              </a:rPr>
              <a:t>V</a:t>
            </a:r>
            <a:r>
              <a:rPr lang="fa-IR" sz="2400" dirty="0">
                <a:cs typeface="B Yekan" panose="00000400000000000000" pitchFamily="2" charset="-78"/>
              </a:rPr>
              <a:t> مجموعه راس ها و </a:t>
            </a:r>
            <a:r>
              <a:rPr lang="en-US" sz="2400" dirty="0">
                <a:cs typeface="B Yekan" panose="00000400000000000000" pitchFamily="2" charset="-78"/>
              </a:rPr>
              <a:t>E</a:t>
            </a:r>
            <a:r>
              <a:rPr lang="fa-IR" sz="2400" dirty="0">
                <a:cs typeface="B Yekan" panose="00000400000000000000" pitchFamily="2" charset="-78"/>
              </a:rPr>
              <a:t> مجموعه يالها ميباشد</a:t>
            </a:r>
          </a:p>
          <a:p>
            <a:pPr>
              <a:lnSpc>
                <a:spcPct val="160000"/>
              </a:lnSpc>
            </a:pPr>
            <a:r>
              <a:rPr lang="fa-IR" sz="2400" dirty="0">
                <a:cs typeface="B Yekan" panose="00000400000000000000" pitchFamily="2" charset="-78"/>
              </a:rPr>
              <a:t>گراف ها ميتوانند جهت دار باشند و يا بدون جهت. در گرافهاي جهت دار، وجود ارتباط بين دو راس و تعيين راس مبدا اهميت دارد. </a:t>
            </a:r>
          </a:p>
          <a:p>
            <a:pPr>
              <a:lnSpc>
                <a:spcPct val="160000"/>
              </a:lnSpc>
            </a:pPr>
            <a:r>
              <a:rPr lang="fa-IR" sz="2400" dirty="0">
                <a:cs typeface="B Yekan" panose="00000400000000000000" pitchFamily="2" charset="-78"/>
              </a:rPr>
              <a:t>گراف ها ميتوانند وزن دار باشند، در گرافهاي وزن دار، هر يال داراي وزن ميباشد.</a:t>
            </a:r>
            <a:endParaRPr lang="en-US" sz="2400" dirty="0">
              <a:cs typeface="B Yekan" panose="00000400000000000000" pitchFamily="2" charset="-7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23222" y="3558746"/>
            <a:ext cx="2653230" cy="2468374"/>
            <a:chOff x="123222" y="3558746"/>
            <a:chExt cx="2653230" cy="2468374"/>
          </a:xfrm>
        </p:grpSpPr>
        <p:sp>
          <p:nvSpPr>
            <p:cNvPr id="4" name="Oval 3"/>
            <p:cNvSpPr/>
            <p:nvPr/>
          </p:nvSpPr>
          <p:spPr>
            <a:xfrm>
              <a:off x="642551" y="4534930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036805" y="4534930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22174" y="3558746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42551" y="4615933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551" y="4615933"/>
                  <a:ext cx="61783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030626" y="4603576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0626" y="4603576"/>
                  <a:ext cx="61783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334531" y="3639749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4531" y="3639749"/>
                  <a:ext cx="61783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>
              <a:stCxn id="4" idx="0"/>
              <a:endCxn id="6" idx="3"/>
            </p:cNvCxnSpPr>
            <p:nvPr/>
          </p:nvCxnSpPr>
          <p:spPr>
            <a:xfrm flipV="1">
              <a:off x="951470" y="4075556"/>
              <a:ext cx="461184" cy="4593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" idx="6"/>
              <a:endCxn id="5" idx="2"/>
            </p:cNvCxnSpPr>
            <p:nvPr/>
          </p:nvCxnSpPr>
          <p:spPr>
            <a:xfrm>
              <a:off x="1260389" y="4837671"/>
              <a:ext cx="7764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23222" y="3595355"/>
              <a:ext cx="114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cs typeface="B Mitra" panose="00000400000000000000" pitchFamily="2" charset="-78"/>
                </a:rPr>
                <a:t>گراف ساده</a:t>
              </a:r>
              <a:endParaRPr lang="en-US" dirty="0">
                <a:cs typeface="B Mitra" panose="00000400000000000000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192468" y="5258486"/>
                  <a:ext cx="225941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/>
                    <a:t>}</a:t>
                  </a: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68" y="5258486"/>
                  <a:ext cx="2259411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92468" y="5657788"/>
                  <a:ext cx="258398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,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}</a:t>
                  </a: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68" y="5657788"/>
                  <a:ext cx="258398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3045307" y="3546389"/>
            <a:ext cx="3398630" cy="2510701"/>
            <a:chOff x="3045307" y="3546389"/>
            <a:chExt cx="3398630" cy="2510701"/>
          </a:xfrm>
        </p:grpSpPr>
        <p:sp>
          <p:nvSpPr>
            <p:cNvPr id="10" name="Oval 9"/>
            <p:cNvSpPr/>
            <p:nvPr/>
          </p:nvSpPr>
          <p:spPr>
            <a:xfrm>
              <a:off x="3637005" y="4522573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031259" y="4522573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16628" y="3546389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637005" y="4603576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005" y="4603576"/>
                  <a:ext cx="61783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031259" y="4603576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1259" y="4603576"/>
                  <a:ext cx="61783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328985" y="3627392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8985" y="3627392"/>
                  <a:ext cx="61783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>
              <a:stCxn id="13" idx="0"/>
              <a:endCxn id="12" idx="3"/>
            </p:cNvCxnSpPr>
            <p:nvPr/>
          </p:nvCxnSpPr>
          <p:spPr>
            <a:xfrm flipV="1">
              <a:off x="3945924" y="4063199"/>
              <a:ext cx="461184" cy="5403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4" idx="1"/>
              <a:endCxn id="13" idx="3"/>
            </p:cNvCxnSpPr>
            <p:nvPr/>
          </p:nvCxnSpPr>
          <p:spPr>
            <a:xfrm flipH="1">
              <a:off x="4254843" y="4788242"/>
              <a:ext cx="7764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>
              <a:stCxn id="15" idx="1"/>
              <a:endCxn id="12" idx="0"/>
            </p:cNvCxnSpPr>
            <p:nvPr/>
          </p:nvCxnSpPr>
          <p:spPr>
            <a:xfrm rot="10800000" flipH="1">
              <a:off x="4328985" y="3546390"/>
              <a:ext cx="296562" cy="265669"/>
            </a:xfrm>
            <a:prstGeom prst="curvedConnector4">
              <a:avLst>
                <a:gd name="adj1" fmla="val -81250"/>
                <a:gd name="adj2" fmla="val 18604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048465" y="3665834"/>
              <a:ext cx="114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cs typeface="B Mitra" panose="00000400000000000000" pitchFamily="2" charset="-78"/>
                </a:rPr>
                <a:t>گراف جهت دار</a:t>
              </a:r>
              <a:endParaRPr lang="en-US" dirty="0">
                <a:cs typeface="B Mitra" panose="00000400000000000000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045308" y="5288456"/>
                  <a:ext cx="225941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/>
                    <a:t>}</a:t>
                  </a: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308" y="5288456"/>
                  <a:ext cx="2259411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045307" y="5687758"/>
                  <a:ext cx="339863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,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,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}</a:t>
                  </a: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307" y="5687758"/>
                  <a:ext cx="3398630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6521227" y="3546389"/>
            <a:ext cx="3135619" cy="2510701"/>
            <a:chOff x="6521227" y="3546389"/>
            <a:chExt cx="3135619" cy="2510701"/>
          </a:xfrm>
        </p:grpSpPr>
        <p:sp>
          <p:nvSpPr>
            <p:cNvPr id="16" name="Oval 15"/>
            <p:cNvSpPr/>
            <p:nvPr/>
          </p:nvSpPr>
          <p:spPr>
            <a:xfrm>
              <a:off x="7128811" y="4522573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523065" y="4522573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808434" y="3546389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128811" y="4603576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8811" y="4603576"/>
                  <a:ext cx="617838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523065" y="4603576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065" y="4603576"/>
                  <a:ext cx="617838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820791" y="3627392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0791" y="3627392"/>
                  <a:ext cx="61783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/>
            <p:cNvCxnSpPr/>
            <p:nvPr/>
          </p:nvCxnSpPr>
          <p:spPr>
            <a:xfrm flipV="1">
              <a:off x="7421577" y="4075556"/>
              <a:ext cx="461184" cy="4593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730496" y="4837671"/>
              <a:ext cx="7764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375897" y="4035166"/>
              <a:ext cx="308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01901" y="4787212"/>
              <a:ext cx="308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80996" y="3600508"/>
              <a:ext cx="114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cs typeface="B Mitra" panose="00000400000000000000" pitchFamily="2" charset="-78"/>
                </a:rPr>
                <a:t>گراف وزن دار</a:t>
              </a:r>
              <a:endParaRPr lang="en-US" dirty="0">
                <a:cs typeface="B Mitra" panose="00000400000000000000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6521228" y="5288456"/>
                  <a:ext cx="225941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/>
                    <a:t>}</a:t>
                  </a: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1228" y="5288456"/>
                  <a:ext cx="2259411" cy="369332"/>
                </a:xfrm>
                <a:prstGeom prst="rect">
                  <a:avLst/>
                </a:prstGeom>
                <a:blipFill>
                  <a:blip r:embed="rId1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521227" y="5687758"/>
                  <a:ext cx="313561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,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}</a:t>
                  </a: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1227" y="5687758"/>
                  <a:ext cx="3135619" cy="369332"/>
                </a:xfrm>
                <a:prstGeom prst="rect">
                  <a:avLst/>
                </a:prstGeom>
                <a:blipFill>
                  <a:blip r:embed="rId1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8962063" y="3546389"/>
            <a:ext cx="3090675" cy="2853201"/>
            <a:chOff x="8962063" y="3546389"/>
            <a:chExt cx="3090675" cy="2853201"/>
          </a:xfrm>
        </p:grpSpPr>
        <p:sp>
          <p:nvSpPr>
            <p:cNvPr id="22" name="Oval 21"/>
            <p:cNvSpPr/>
            <p:nvPr/>
          </p:nvSpPr>
          <p:spPr>
            <a:xfrm>
              <a:off x="9960327" y="4522573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1354581" y="4522573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0639950" y="3546389"/>
              <a:ext cx="617838" cy="6054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9960327" y="4603576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0327" y="4603576"/>
                  <a:ext cx="61783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1354581" y="4603576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4581" y="4603576"/>
                  <a:ext cx="617838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0652307" y="3627392"/>
                  <a:ext cx="6178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2307" y="3627392"/>
                  <a:ext cx="617838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>
            <a:xfrm flipV="1">
              <a:off x="10233188" y="3995238"/>
              <a:ext cx="461184" cy="5403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10542107" y="4720281"/>
              <a:ext cx="7764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0244940" y="3980764"/>
              <a:ext cx="308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70944" y="4732810"/>
              <a:ext cx="308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962063" y="3554715"/>
              <a:ext cx="1665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cs typeface="B Mitra" panose="00000400000000000000" pitchFamily="2" charset="-78"/>
                </a:rPr>
                <a:t>گراف جهتدار وزن دار</a:t>
              </a:r>
              <a:endParaRPr lang="en-US" dirty="0">
                <a:cs typeface="B Mitra" panose="00000400000000000000" pitchFamily="2" charset="-7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9713008" y="5353957"/>
                  <a:ext cx="225941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/>
                    <a:t>}</a:t>
                  </a: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3008" y="5353957"/>
                  <a:ext cx="2259411" cy="369332"/>
                </a:xfrm>
                <a:prstGeom prst="rect">
                  <a:avLst/>
                </a:prstGeom>
                <a:blipFill>
                  <a:blip r:embed="rId21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9713007" y="5753259"/>
                  <a:ext cx="2339731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={={(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a-I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a-I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,</a:t>
                  </a:r>
                  <a:br>
                    <a:rPr lang="fa-IR" dirty="0"/>
                  </a:b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}}</a:t>
                  </a: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3007" y="5753259"/>
                  <a:ext cx="2339731" cy="646331"/>
                </a:xfrm>
                <a:prstGeom prst="rect">
                  <a:avLst/>
                </a:prstGeom>
                <a:blipFill>
                  <a:blip r:embed="rId22"/>
                  <a:stretch>
                    <a:fillRect l="-781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7A30712C-1458-86F8-8E08-154CAF5D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شاهد، مقطع کارشناسی</a:t>
            </a:r>
            <a:endParaRPr lang="en-US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EAB434CE-53CA-487B-87A0-0453731E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412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60.1|19.7|24.1|1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3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7|14.5|14.5|29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2|17|30.6|7.4|4.5|27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9.4|25|39.3|30.5|25.4|15.4|16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.6|10.9|21.7|14.9|2.4|1|3.8|37.4|10.7|10.8|7.8|58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3|0.2|0.2|0.2|0.3|0.5|1|1.4|11.9|3.5|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4.8|17.1|38.2|29.8|14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6.3|13.6|20.1|12.9|65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5|0.2|0.1|0.1|0.1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3|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1|3.9|4.5|32.8|6.6|29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01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4.8|69.8|2.7|3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3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1|0.2|0.2|0.2|0.2|0.2|0.2|0.5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2|0.2|0.5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7|0.7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|0.2|0.2|0.2|0.3|0.3|0.2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2645</TotalTime>
  <Words>3991</Words>
  <Application>Microsoft Office PowerPoint</Application>
  <PresentationFormat>Widescreen</PresentationFormat>
  <Paragraphs>469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B Yekan</vt:lpstr>
      <vt:lpstr>Calibri</vt:lpstr>
      <vt:lpstr>Gill Sans MT</vt:lpstr>
      <vt:lpstr>Wingdings</vt:lpstr>
      <vt:lpstr>Arial</vt:lpstr>
      <vt:lpstr>Times New Roman</vt:lpstr>
      <vt:lpstr>Cambria Math</vt:lpstr>
      <vt:lpstr>Gallery</vt:lpstr>
      <vt:lpstr>نظريه زبانها و ماشين ها</vt:lpstr>
      <vt:lpstr>فهرست مطالب</vt:lpstr>
      <vt:lpstr>مقدمات رياضي و علامت گذاري مجموعه ها</vt:lpstr>
      <vt:lpstr>مجموعه ها</vt:lpstr>
      <vt:lpstr>مجموعه ها</vt:lpstr>
      <vt:lpstr>زير مجموعه ها، تابع، رابطه</vt:lpstr>
      <vt:lpstr>رابطه هم ارزي</vt:lpstr>
      <vt:lpstr>افراز مجموعه ها</vt:lpstr>
      <vt:lpstr>گراف ها و درخت ها</vt:lpstr>
      <vt:lpstr>درخت ها</vt:lpstr>
      <vt:lpstr>روش هاي اثبات (اثبات مستقيم، استقرا و برهان خلف)</vt:lpstr>
      <vt:lpstr>PowerPoint Presentation</vt:lpstr>
      <vt:lpstr>روش هاي اثبات (اثبات مستقيم، استقرا و برهان خلف)</vt:lpstr>
      <vt:lpstr>PowerPoint Presentation</vt:lpstr>
      <vt:lpstr>بخش دوم- مفاهيم زبان، گرامر و ماشين </vt:lpstr>
      <vt:lpstr>بخش دوم- مفاهيم زبان، گرامر و ماشين </vt:lpstr>
      <vt:lpstr>PowerPoint Presentation</vt:lpstr>
      <vt:lpstr>زبان</vt:lpstr>
      <vt:lpstr>عمليات روي زبانها</vt:lpstr>
      <vt:lpstr>گرامرها</vt:lpstr>
      <vt:lpstr>تعريف صوري يا رسمي گرامر (Formal Definition)</vt:lpstr>
      <vt:lpstr>قوانين</vt:lpstr>
      <vt:lpstr>زبان توليد شده توسط يك گرامر</vt:lpstr>
      <vt:lpstr>PowerPoint Presentation</vt:lpstr>
      <vt:lpstr>PowerPoint Presentation</vt:lpstr>
      <vt:lpstr>PowerPoint Presentation</vt:lpstr>
      <vt:lpstr>تمرین کلاسی</vt:lpstr>
      <vt:lpstr>تمرین کلاسی</vt:lpstr>
      <vt:lpstr>تمرین کلاسی</vt:lpstr>
      <vt:lpstr>تمرین کلاسی</vt:lpstr>
      <vt:lpstr>تمرین کلاسی</vt:lpstr>
      <vt:lpstr>تمرین کلاسی</vt:lpstr>
      <vt:lpstr>تمرین کلاسی</vt:lpstr>
      <vt:lpstr>ماشین (آتاماتا)</vt:lpstr>
      <vt:lpstr>آتاماتاي متناهي معين و نامعين (Deterministic &amp; Nondeterministic Finite Automata – DFA &amp; NFA)</vt:lpstr>
      <vt:lpstr>مثال: کاربرد پذیرنده ها</vt:lpstr>
      <vt:lpstr>مثال: کاربرد تراگذر</vt:lpstr>
      <vt:lpstr>تمرین کلاسی</vt:lpstr>
      <vt:lpstr>تمرین کلاسی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نظریه زبانها و ماشین ها</dc:title>
  <dc:creator>HaghighatDoost,Vahid</dc:creator>
  <cp:lastModifiedBy>ICT-SURFACE</cp:lastModifiedBy>
  <cp:revision>142</cp:revision>
  <dcterms:created xsi:type="dcterms:W3CDTF">2020-09-08T12:40:57Z</dcterms:created>
  <dcterms:modified xsi:type="dcterms:W3CDTF">2022-10-16T07:19:45Z</dcterms:modified>
</cp:coreProperties>
</file>