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6" r:id="rId3"/>
    <p:sldId id="259" r:id="rId4"/>
    <p:sldId id="260" r:id="rId5"/>
    <p:sldId id="356" r:id="rId6"/>
    <p:sldId id="357" r:id="rId7"/>
    <p:sldId id="358" r:id="rId8"/>
    <p:sldId id="359" r:id="rId9"/>
    <p:sldId id="360" r:id="rId10"/>
    <p:sldId id="362" r:id="rId11"/>
    <p:sldId id="363" r:id="rId12"/>
    <p:sldId id="361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2" r:id="rId21"/>
    <p:sldId id="374" r:id="rId22"/>
    <p:sldId id="373" r:id="rId23"/>
    <p:sldId id="376" r:id="rId24"/>
    <p:sldId id="377" r:id="rId25"/>
    <p:sldId id="378" r:id="rId26"/>
    <p:sldId id="379" r:id="rId27"/>
    <p:sldId id="380" r:id="rId28"/>
    <p:sldId id="322" r:id="rId29"/>
    <p:sldId id="321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1" autoAdjust="0"/>
    <p:restoredTop sz="76641" autoAdjust="0"/>
  </p:normalViewPr>
  <p:slideViewPr>
    <p:cSldViewPr snapToGrid="0">
      <p:cViewPr varScale="1">
        <p:scale>
          <a:sx n="62" d="100"/>
          <a:sy n="62" d="100"/>
        </p:scale>
        <p:origin x="1224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image" Target="../media/image170.png"/><Relationship Id="rId4" Type="http://schemas.openxmlformats.org/officeDocument/2006/relationships/image" Target="../media/image2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883BD-EFA2-4D73-83B1-D514819F1EAE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7A1B7A-F7D2-498C-B8E0-6E36C9670B43}">
      <dgm:prSet phldrT="[Text]"/>
      <dgm:spPr/>
      <dgm:t>
        <a:bodyPr/>
        <a:lstStyle/>
        <a:p>
          <a:r>
            <a:rPr lang="en-US" dirty="0"/>
            <a:t>Step 1:</a:t>
          </a:r>
        </a:p>
      </dgm:t>
    </dgm:pt>
    <dgm:pt modelId="{CA1D52D9-4F2C-429C-ACE3-439EDE5F8C0E}" type="parTrans" cxnId="{F9819672-D39F-4FD4-9CB2-9C1EB8D72812}">
      <dgm:prSet/>
      <dgm:spPr/>
      <dgm:t>
        <a:bodyPr/>
        <a:lstStyle/>
        <a:p>
          <a:endParaRPr lang="en-US"/>
        </a:p>
      </dgm:t>
    </dgm:pt>
    <dgm:pt modelId="{F8B2CA96-9CB5-4DEA-AE6C-2FF7AD3B6CCE}" type="sibTrans" cxnId="{F9819672-D39F-4FD4-9CB2-9C1EB8D72812}">
      <dgm:prSet/>
      <dgm:spPr/>
      <dgm:t>
        <a:bodyPr/>
        <a:lstStyle/>
        <a:p>
          <a:endParaRPr lang="en-US"/>
        </a:p>
      </dgm:t>
    </dgm:pt>
    <dgm:pt modelId="{26FDE6A1-79E4-42FC-91AE-AF93B5B1A4A3}">
      <dgm:prSet/>
      <dgm:spPr/>
      <dgm:t>
        <a:bodyPr/>
        <a:lstStyle/>
        <a:p>
          <a:r>
            <a:rPr lang="en-US" dirty="0"/>
            <a:t>Step 2:</a:t>
          </a:r>
        </a:p>
      </dgm:t>
    </dgm:pt>
    <dgm:pt modelId="{208A7FDF-B6AC-47A1-B740-E5E77C4719A1}" type="parTrans" cxnId="{3742FAF4-A8F9-48FF-98F6-C27CAE6FF9EB}">
      <dgm:prSet/>
      <dgm:spPr/>
      <dgm:t>
        <a:bodyPr/>
        <a:lstStyle/>
        <a:p>
          <a:endParaRPr lang="en-US"/>
        </a:p>
      </dgm:t>
    </dgm:pt>
    <dgm:pt modelId="{F08F90D5-62C7-464D-BE4F-212BB77B489E}" type="sibTrans" cxnId="{3742FAF4-A8F9-48FF-98F6-C27CAE6FF9EB}">
      <dgm:prSet/>
      <dgm:spPr/>
      <dgm:t>
        <a:bodyPr/>
        <a:lstStyle/>
        <a:p>
          <a:endParaRPr lang="en-US"/>
        </a:p>
      </dgm:t>
    </dgm:pt>
    <dgm:pt modelId="{B461DDE1-A492-4AA0-8179-02FF04D408F5}">
      <dgm:prSet/>
      <dgm:spPr/>
      <dgm:t>
        <a:bodyPr/>
        <a:lstStyle/>
        <a:p>
          <a:r>
            <a:rPr lang="en-US" dirty="0"/>
            <a:t>Step 3:</a:t>
          </a:r>
        </a:p>
      </dgm:t>
    </dgm:pt>
    <dgm:pt modelId="{EFB665A2-CB0F-416D-9053-57ECE7014131}" type="parTrans" cxnId="{F2BF2F59-F7D6-4049-9F4F-5160ADC4F18A}">
      <dgm:prSet/>
      <dgm:spPr/>
      <dgm:t>
        <a:bodyPr/>
        <a:lstStyle/>
        <a:p>
          <a:endParaRPr lang="en-US"/>
        </a:p>
      </dgm:t>
    </dgm:pt>
    <dgm:pt modelId="{F63E420C-AC39-43E6-B3C1-5070F466A35A}" type="sibTrans" cxnId="{F2BF2F59-F7D6-4049-9F4F-5160ADC4F18A}">
      <dgm:prSet/>
      <dgm:spPr/>
      <dgm:t>
        <a:bodyPr/>
        <a:lstStyle/>
        <a:p>
          <a:endParaRPr lang="en-US"/>
        </a:p>
      </dgm:t>
    </dgm:pt>
    <dgm:pt modelId="{D9A37CBB-5FDC-48AC-91FE-95AE1CA56D61}">
      <dgm:prSet/>
      <dgm:spPr/>
      <dgm:t>
        <a:bodyPr/>
        <a:lstStyle/>
        <a:p>
          <a:r>
            <a:rPr lang="en-US" dirty="0"/>
            <a:t>Step 4:</a:t>
          </a:r>
        </a:p>
      </dgm:t>
    </dgm:pt>
    <dgm:pt modelId="{4ECA1FAD-CEDC-41AC-8B35-90A2811EEB7C}" type="parTrans" cxnId="{05048C34-8980-4B50-BAA2-35737D2FBBF7}">
      <dgm:prSet/>
      <dgm:spPr/>
      <dgm:t>
        <a:bodyPr/>
        <a:lstStyle/>
        <a:p>
          <a:endParaRPr lang="en-US"/>
        </a:p>
      </dgm:t>
    </dgm:pt>
    <dgm:pt modelId="{99830928-0103-41FA-BD9C-BFE32E2C88AC}" type="sibTrans" cxnId="{05048C34-8980-4B50-BAA2-35737D2FBBF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BC760B1-B168-4498-8893-141E2B4E3DC4}">
          <dgm:prSet phldrT="[Text]" custT="1"/>
          <dgm:spPr/>
          <dgm:t>
            <a:bodyPr/>
            <a:lstStyle/>
            <a:p>
              <a:r>
                <a:rPr lang="en-US" sz="2800" dirty="0"/>
                <a:t>Define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US" sz="2800" b="0" i="1" dirty="0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sub>
                    <m:sup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sup>
                  </m:sSubSup>
                  <m:r>
                    <a:rPr lang="en-US" sz="2800" i="1" dirty="0" smtClean="0">
                      <a:latin typeface="Cambria Math" panose="02040503050406030204" pitchFamily="18" charset="0"/>
                    </a:rPr>
                    <m:t> = </m:t>
                  </m:r>
                  <m:sSub>
                    <m:sSubPr>
                      <m:ctrlPr>
                        <a:rPr lang="en-US" sz="2800" b="0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 lang="en-US" sz="2800" i="1" dirty="0" smtClean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US" sz="2800" dirty="0"/>
                <a:t>for each </a:t>
              </a:r>
              <a14:m>
                <m:oMath xmlns:m="http://schemas.openxmlformats.org/officeDocument/2006/math">
                  <m:r>
                    <a:rPr lang="en-US" sz="2800" i="1" dirty="0" smtClean="0">
                      <a:latin typeface="Cambria Math" panose="02040503050406030204" pitchFamily="18" charset="0"/>
                    </a:rPr>
                    <m:t>𝑖</m:t>
                  </m:r>
                </m:oMath>
              </a14:m>
              <a:r>
                <a:rPr lang="en-US" sz="2800" dirty="0"/>
                <a:t>, the original strategy set of player </a:t>
              </a:r>
              <a14:m>
                <m:oMath xmlns:m="http://schemas.openxmlformats.org/officeDocument/2006/math">
                  <m:r>
                    <a:rPr lang="en-US" sz="2800" i="1" dirty="0" smtClean="0">
                      <a:latin typeface="Cambria Math" panose="02040503050406030204" pitchFamily="18" charset="0"/>
                    </a:rPr>
                    <m:t>𝑖</m:t>
                  </m:r>
                </m:oMath>
              </a14:m>
              <a:r>
                <a:rPr lang="en-US" sz="2800" dirty="0"/>
                <a:t> in the game, and set </a:t>
              </a:r>
              <a14:m>
                <m:oMath xmlns:m="http://schemas.openxmlformats.org/officeDocument/2006/math">
                  <m:r>
                    <a:rPr lang="en-US" sz="2800" i="1" dirty="0" smtClean="0">
                      <a:latin typeface="Cambria Math" panose="02040503050406030204" pitchFamily="18" charset="0"/>
                    </a:rPr>
                    <m:t>𝑘</m:t>
                  </m:r>
                  <m:r>
                    <a:rPr lang="en-US" sz="2800" i="1" dirty="0" smtClean="0">
                      <a:latin typeface="Cambria Math" panose="02040503050406030204" pitchFamily="18" charset="0"/>
                    </a:rPr>
                    <m:t>=</m:t>
                  </m:r>
                  <m:r>
                    <a:rPr lang="en-US" sz="2800" i="1" dirty="0" smtClean="0">
                      <a:latin typeface="Cambria Math" panose="02040503050406030204" pitchFamily="18" charset="0"/>
                    </a:rPr>
                    <m:t>0</m:t>
                  </m:r>
                </m:oMath>
              </a14:m>
              <a:r>
                <a:rPr lang="en-US" sz="2800" dirty="0"/>
                <a:t>.</a:t>
              </a:r>
            </a:p>
          </dgm:t>
        </dgm:pt>
      </mc:Choice>
      <mc:Fallback xmlns="">
        <dgm:pt modelId="{FBC760B1-B168-4498-8893-141E2B4E3DC4}">
          <dgm:prSet phldrT="[Text]" custT="1"/>
          <dgm:spPr/>
          <dgm:t>
            <a:bodyPr/>
            <a:lstStyle/>
            <a:p>
              <a:r>
                <a:rPr lang="en-US" sz="2800" dirty="0"/>
                <a:t>Define </a:t>
              </a:r>
              <a:r>
                <a:rPr lang="en-US" sz="2800" i="0" dirty="0">
                  <a:latin typeface="Cambria Math" panose="02040503050406030204" pitchFamily="18" charset="0"/>
                </a:rPr>
                <a:t>𝑆</a:t>
              </a:r>
              <a:r>
                <a:rPr lang="en-US" sz="2800" b="0" i="0" dirty="0">
                  <a:latin typeface="Cambria Math" panose="02040503050406030204" pitchFamily="18" charset="0"/>
                </a:rPr>
                <a:t>_</a:t>
              </a:r>
              <a:r>
                <a:rPr lang="en-US" sz="2800" i="0" dirty="0">
                  <a:latin typeface="Cambria Math" panose="02040503050406030204" pitchFamily="18" charset="0"/>
                </a:rPr>
                <a:t>𝑖^</a:t>
              </a:r>
              <a:r>
                <a:rPr lang="en-US" sz="2800" b="0" i="0" dirty="0">
                  <a:latin typeface="Cambria Math" panose="02040503050406030204" pitchFamily="18" charset="0"/>
                </a:rPr>
                <a:t>0 </a:t>
              </a:r>
              <a:r>
                <a:rPr lang="en-US" sz="2800" i="0" dirty="0">
                  <a:latin typeface="Cambria Math" panose="02040503050406030204" pitchFamily="18" charset="0"/>
                </a:rPr>
                <a:t> = 𝑆</a:t>
              </a:r>
              <a:r>
                <a:rPr lang="en-US" sz="2800" b="0" i="0" dirty="0">
                  <a:latin typeface="Cambria Math" panose="02040503050406030204" pitchFamily="18" charset="0"/>
                </a:rPr>
                <a:t>_</a:t>
              </a:r>
              <a:r>
                <a:rPr lang="en-US" sz="2800" i="0" dirty="0">
                  <a:latin typeface="Cambria Math" panose="02040503050406030204" pitchFamily="18" charset="0"/>
                </a:rPr>
                <a:t>𝑖  </a:t>
              </a:r>
              <a:r>
                <a:rPr lang="en-US" sz="2800" dirty="0"/>
                <a:t>for each </a:t>
              </a:r>
              <a:r>
                <a:rPr lang="en-US" sz="2800" i="0" dirty="0">
                  <a:latin typeface="Cambria Math" panose="02040503050406030204" pitchFamily="18" charset="0"/>
                </a:rPr>
                <a:t>𝑖</a:t>
              </a:r>
              <a:r>
                <a:rPr lang="en-US" sz="2800" dirty="0"/>
                <a:t>, the original strategy set of player </a:t>
              </a:r>
              <a:r>
                <a:rPr lang="en-US" sz="2800" i="0" dirty="0">
                  <a:latin typeface="Cambria Math" panose="02040503050406030204" pitchFamily="18" charset="0"/>
                </a:rPr>
                <a:t>𝑖</a:t>
              </a:r>
              <a:r>
                <a:rPr lang="en-US" sz="2800" dirty="0"/>
                <a:t> in the game, and set </a:t>
              </a:r>
              <a:r>
                <a:rPr lang="en-US" sz="2800" i="0" dirty="0">
                  <a:latin typeface="Cambria Math" panose="02040503050406030204" pitchFamily="18" charset="0"/>
                </a:rPr>
                <a:t>𝑘=0</a:t>
              </a:r>
              <a:r>
                <a:rPr lang="en-US" sz="2800" dirty="0"/>
                <a:t>.</a:t>
              </a:r>
            </a:p>
          </dgm:t>
        </dgm:pt>
      </mc:Fallback>
    </mc:AlternateContent>
    <dgm:pt modelId="{C7374A24-A1C8-4970-A787-7FC572599677}" type="parTrans" cxnId="{400B3FC9-DB71-42D0-984B-B699E20E5734}">
      <dgm:prSet/>
      <dgm:spPr/>
      <dgm:t>
        <a:bodyPr/>
        <a:lstStyle/>
        <a:p>
          <a:endParaRPr lang="en-US"/>
        </a:p>
      </dgm:t>
    </dgm:pt>
    <dgm:pt modelId="{FE6F8ED1-41D3-4839-8E33-D0C2E3DE06F2}" type="sibTrans" cxnId="{400B3FC9-DB71-42D0-984B-B699E20E5734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72983D67-FA24-4FAF-BBA2-FB4F396D61B1}">
          <dgm:prSet custT="1"/>
          <dgm:spPr/>
          <dgm:t>
            <a:bodyPr/>
            <a:lstStyle/>
            <a:p>
              <a:r>
                <a:rPr lang="en-US" sz="2800" dirty="0"/>
                <a:t>Are there players for whom there are strategies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800" b="0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e>
                    <m: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 lang="en-US" sz="2800" i="1" dirty="0" smtClean="0">
                      <a:latin typeface="Cambria Math" panose="02040503050406030204" pitchFamily="18" charset="0"/>
                    </a:rPr>
                    <m:t>∈</m:t>
                  </m:r>
                  <m:sSubSup>
                    <m:sSubSupPr>
                      <m:ctrlPr>
                        <a:rPr lang="en-US" sz="2800" b="0" i="1" dirty="0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sz="2800" i="1" dirty="0" err="1" smtClean="0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8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</m:sub>
                    <m:sup>
                      <m:r>
                        <a:rPr lang="en-US" sz="2800" i="1" dirty="0" err="1" smtClean="0">
                          <a:latin typeface="Cambria Math" panose="02040503050406030204" pitchFamily="18" charset="0"/>
                        </a:rPr>
                        <m:t>𝑘</m:t>
                      </m:r>
                    </m:sup>
                  </m:sSubSup>
                  <m:r>
                    <a:rPr lang="en-US" sz="2800" i="1" dirty="0" smtClean="0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n-US" sz="2800" dirty="0"/>
                <a:t>that are strictly dominated? If yes, go to step 3. If not, go to step 4.</a:t>
              </a:r>
            </a:p>
          </dgm:t>
        </dgm:pt>
      </mc:Choice>
      <mc:Fallback xmlns="">
        <dgm:pt modelId="{72983D67-FA24-4FAF-BBA2-FB4F396D61B1}">
          <dgm:prSet custT="1"/>
          <dgm:spPr/>
          <dgm:t>
            <a:bodyPr/>
            <a:lstStyle/>
            <a:p>
              <a:r>
                <a:rPr lang="en-US" sz="2800" dirty="0"/>
                <a:t>Are there players for whom there are strategies </a:t>
              </a:r>
              <a:r>
                <a:rPr lang="en-US" sz="2800" i="0" dirty="0">
                  <a:latin typeface="Cambria Math" panose="02040503050406030204" pitchFamily="18" charset="0"/>
                </a:rPr>
                <a:t>𝑠</a:t>
              </a:r>
              <a:r>
                <a:rPr lang="en-US" sz="2800" b="0" i="0" dirty="0">
                  <a:latin typeface="Cambria Math" panose="02040503050406030204" pitchFamily="18" charset="0"/>
                </a:rPr>
                <a:t>_</a:t>
              </a:r>
              <a:r>
                <a:rPr lang="en-US" sz="2800" i="0" dirty="0">
                  <a:latin typeface="Cambria Math" panose="02040503050406030204" pitchFamily="18" charset="0"/>
                </a:rPr>
                <a:t>𝑖∈</a:t>
              </a:r>
              <a:r>
                <a:rPr lang="en-US" sz="2800" i="0" dirty="0" err="1">
                  <a:latin typeface="Cambria Math" panose="02040503050406030204" pitchFamily="18" charset="0"/>
                </a:rPr>
                <a:t>𝑆</a:t>
              </a:r>
              <a:r>
                <a:rPr lang="en-US" sz="2800" b="0" i="0" dirty="0">
                  <a:latin typeface="Cambria Math" panose="02040503050406030204" pitchFamily="18" charset="0"/>
                </a:rPr>
                <a:t>_</a:t>
              </a:r>
              <a:r>
                <a:rPr lang="en-US" sz="2800" i="0" dirty="0" err="1">
                  <a:latin typeface="Cambria Math" panose="02040503050406030204" pitchFamily="18" charset="0"/>
                </a:rPr>
                <a:t>𝑖^𝑘</a:t>
              </a:r>
              <a:r>
                <a:rPr lang="en-US" sz="2800" i="0" dirty="0">
                  <a:latin typeface="Cambria Math" panose="02040503050406030204" pitchFamily="18" charset="0"/>
                </a:rPr>
                <a:t>  </a:t>
              </a:r>
              <a:r>
                <a:rPr lang="en-US" sz="2800" dirty="0"/>
                <a:t>that are strictly dominated? If yes, go to step 3. If not, go to step 4.</a:t>
              </a:r>
            </a:p>
          </dgm:t>
        </dgm:pt>
      </mc:Fallback>
    </mc:AlternateContent>
    <dgm:pt modelId="{1968B744-3365-4801-A0E4-CBCCF6381725}" type="parTrans" cxnId="{F46734E8-35EE-4ED8-B522-25951A267D80}">
      <dgm:prSet/>
      <dgm:spPr/>
      <dgm:t>
        <a:bodyPr/>
        <a:lstStyle/>
        <a:p>
          <a:endParaRPr lang="en-US"/>
        </a:p>
      </dgm:t>
    </dgm:pt>
    <dgm:pt modelId="{32DB73DC-8C46-43B3-8CA9-C2CA4A0D92B4}" type="sibTrans" cxnId="{F46734E8-35EE-4ED8-B522-25951A267D8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4B3F7C9B-87A6-4155-8890-01EC68961942}">
          <dgm:prSet custT="1"/>
          <dgm:spPr/>
          <dgm:t>
            <a:bodyPr/>
            <a:lstStyle/>
            <a:p>
              <a:r>
                <a:rPr lang="en-US" sz="2200" dirty="0"/>
                <a:t>For all the players </a:t>
              </a:r>
              <a14:m>
                <m:oMath xmlns:m="http://schemas.openxmlformats.org/officeDocument/2006/math">
                  <m:r>
                    <a:rPr lang="en-US" sz="2200" i="1" dirty="0" smtClean="0">
                      <a:latin typeface="Cambria Math" panose="02040503050406030204" pitchFamily="18" charset="0"/>
                    </a:rPr>
                    <m:t>𝑖</m:t>
                  </m:r>
                  <m:r>
                    <a:rPr lang="en-US" sz="2200" i="1" dirty="0" smtClean="0">
                      <a:latin typeface="Cambria Math" panose="02040503050406030204" pitchFamily="18" charset="0"/>
                    </a:rPr>
                    <m:t>∈</m:t>
                  </m:r>
                  <m:r>
                    <a:rPr lang="en-US" sz="2200" i="1" dirty="0" smtClean="0">
                      <a:latin typeface="Cambria Math" panose="02040503050406030204" pitchFamily="18" charset="0"/>
                    </a:rPr>
                    <m:t>𝑁</m:t>
                  </m:r>
                </m:oMath>
              </a14:m>
              <a:r>
                <a:rPr lang="en-US" sz="2200" dirty="0"/>
                <a:t>, remove any strategies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200" b="0" i="1" dirty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𝑠</m:t>
                      </m:r>
                    </m:e>
                    <m:sub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 lang="en-US" sz="2200" i="1" dirty="0" smtClean="0">
                      <a:latin typeface="Cambria Math" panose="02040503050406030204" pitchFamily="18" charset="0"/>
                    </a:rPr>
                    <m:t>∈</m:t>
                  </m:r>
                  <m:sSubSup>
                    <m:sSubSupPr>
                      <m:ctrlPr>
                        <a:rPr lang="en-US" sz="2200" b="0" i="1" dirty="0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sz="2200" i="1" dirty="0" err="1" smtClean="0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2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</m:sub>
                    <m:sup>
                      <m:r>
                        <a:rPr lang="en-US" sz="2200" i="1" dirty="0" err="1" smtClean="0">
                          <a:latin typeface="Cambria Math" panose="02040503050406030204" pitchFamily="18" charset="0"/>
                        </a:rPr>
                        <m:t>𝑘</m:t>
                      </m:r>
                    </m:sup>
                  </m:sSubSup>
                </m:oMath>
              </a14:m>
              <a:r>
                <a:rPr lang="en-US" sz="2200" dirty="0"/>
                <a:t> that are strictly dominated. Set </a:t>
              </a:r>
              <a14:m>
                <m:oMath xmlns:m="http://schemas.openxmlformats.org/officeDocument/2006/math">
                  <m:r>
                    <a:rPr lang="en-US" sz="2200" i="1" dirty="0" smtClean="0">
                      <a:latin typeface="Cambria Math" panose="02040503050406030204" pitchFamily="18" charset="0"/>
                    </a:rPr>
                    <m:t>𝑘</m:t>
                  </m:r>
                  <m:r>
                    <a:rPr lang="en-US" sz="2200" i="1" dirty="0" smtClean="0">
                      <a:latin typeface="Cambria Math" panose="02040503050406030204" pitchFamily="18" charset="0"/>
                    </a:rPr>
                    <m:t>=</m:t>
                  </m:r>
                  <m:r>
                    <a:rPr lang="en-US" sz="2200" i="1" dirty="0" smtClean="0">
                      <a:latin typeface="Cambria Math" panose="02040503050406030204" pitchFamily="18" charset="0"/>
                    </a:rPr>
                    <m:t>𝑘</m:t>
                  </m:r>
                  <m:r>
                    <a:rPr lang="en-US" sz="2200" i="1" dirty="0" smtClean="0">
                      <a:latin typeface="Cambria Math" panose="02040503050406030204" pitchFamily="18" charset="0"/>
                    </a:rPr>
                    <m:t>+</m:t>
                  </m:r>
                  <m:r>
                    <a:rPr lang="en-US" sz="2200" i="1" dirty="0" smtClean="0">
                      <a:latin typeface="Cambria Math" panose="02040503050406030204" pitchFamily="18" charset="0"/>
                    </a:rPr>
                    <m:t>1</m:t>
                  </m:r>
                </m:oMath>
              </a14:m>
              <a:r>
                <a:rPr lang="en-US" sz="2200" dirty="0"/>
                <a:t>, and define a new game with strategy sets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US" sz="2200" b="0" i="1" dirty="0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sz="2200" i="1" dirty="0" err="1" smtClean="0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2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</m:sub>
                    <m:sup>
                      <m:r>
                        <a:rPr lang="en-US" sz="2200" i="1" dirty="0" err="1" smtClean="0">
                          <a:latin typeface="Cambria Math" panose="02040503050406030204" pitchFamily="18" charset="0"/>
                        </a:rPr>
                        <m:t>𝑘</m:t>
                      </m:r>
                    </m:sup>
                  </m:sSubSup>
                </m:oMath>
              </a14:m>
              <a:r>
                <a:rPr lang="en-US" sz="2200" dirty="0"/>
                <a:t>  that </a:t>
              </a:r>
              <a:r>
                <a:rPr lang="en-US" sz="2200" i="1" dirty="0"/>
                <a:t>do not include </a:t>
              </a:r>
              <a:r>
                <a:rPr lang="en-US" sz="2200" dirty="0"/>
                <a:t>the strictly dominated strategies that have been removed. Go back to step 2.</a:t>
              </a:r>
            </a:p>
          </dgm:t>
        </dgm:pt>
      </mc:Choice>
      <mc:Fallback xmlns="">
        <dgm:pt modelId="{4B3F7C9B-87A6-4155-8890-01EC68961942}">
          <dgm:prSet custT="1"/>
          <dgm:spPr/>
          <dgm:t>
            <a:bodyPr/>
            <a:lstStyle/>
            <a:p>
              <a:r>
                <a:rPr lang="en-US" sz="2200" dirty="0"/>
                <a:t>For all the players </a:t>
              </a:r>
              <a:r>
                <a:rPr lang="en-US" sz="2200" i="0" dirty="0">
                  <a:latin typeface="Cambria Math" panose="02040503050406030204" pitchFamily="18" charset="0"/>
                </a:rPr>
                <a:t>𝑖∈𝑁</a:t>
              </a:r>
              <a:r>
                <a:rPr lang="en-US" sz="2200" dirty="0"/>
                <a:t>, remove any strategies </a:t>
              </a:r>
              <a:r>
                <a:rPr lang="en-US" sz="2200" i="0" dirty="0">
                  <a:latin typeface="Cambria Math" panose="02040503050406030204" pitchFamily="18" charset="0"/>
                </a:rPr>
                <a:t>𝑠</a:t>
              </a:r>
              <a:r>
                <a:rPr lang="en-US" sz="2200" b="0" i="0" dirty="0">
                  <a:latin typeface="Cambria Math" panose="02040503050406030204" pitchFamily="18" charset="0"/>
                </a:rPr>
                <a:t>_</a:t>
              </a:r>
              <a:r>
                <a:rPr lang="en-US" sz="2200" i="0" dirty="0">
                  <a:latin typeface="Cambria Math" panose="02040503050406030204" pitchFamily="18" charset="0"/>
                </a:rPr>
                <a:t>𝑖∈</a:t>
              </a:r>
              <a:r>
                <a:rPr lang="en-US" sz="2200" i="0" dirty="0" err="1">
                  <a:latin typeface="Cambria Math" panose="02040503050406030204" pitchFamily="18" charset="0"/>
                </a:rPr>
                <a:t>𝑆</a:t>
              </a:r>
              <a:r>
                <a:rPr lang="en-US" sz="2200" b="0" i="0" dirty="0">
                  <a:latin typeface="Cambria Math" panose="02040503050406030204" pitchFamily="18" charset="0"/>
                </a:rPr>
                <a:t>_</a:t>
              </a:r>
              <a:r>
                <a:rPr lang="en-US" sz="2200" i="0" dirty="0" err="1">
                  <a:latin typeface="Cambria Math" panose="02040503050406030204" pitchFamily="18" charset="0"/>
                </a:rPr>
                <a:t>𝑖^𝑘</a:t>
              </a:r>
              <a:r>
                <a:rPr lang="en-US" sz="2200" dirty="0"/>
                <a:t> that are strictly dominated. Set </a:t>
              </a:r>
              <a:r>
                <a:rPr lang="en-US" sz="2200" i="0" dirty="0">
                  <a:latin typeface="Cambria Math" panose="02040503050406030204" pitchFamily="18" charset="0"/>
                </a:rPr>
                <a:t>𝑘=𝑘+1</a:t>
              </a:r>
              <a:r>
                <a:rPr lang="en-US" sz="2200" dirty="0"/>
                <a:t>, and define a new game with strategy sets </a:t>
              </a:r>
              <a:r>
                <a:rPr lang="en-US" sz="2200" i="0" dirty="0" err="1">
                  <a:latin typeface="Cambria Math" panose="02040503050406030204" pitchFamily="18" charset="0"/>
                </a:rPr>
                <a:t>𝑆</a:t>
              </a:r>
              <a:r>
                <a:rPr lang="en-US" sz="2200" b="0" i="0" dirty="0">
                  <a:latin typeface="Cambria Math" panose="02040503050406030204" pitchFamily="18" charset="0"/>
                </a:rPr>
                <a:t>_</a:t>
              </a:r>
              <a:r>
                <a:rPr lang="en-US" sz="2200" i="0" dirty="0" err="1">
                  <a:latin typeface="Cambria Math" panose="02040503050406030204" pitchFamily="18" charset="0"/>
                </a:rPr>
                <a:t>𝑖^𝑘</a:t>
              </a:r>
              <a:r>
                <a:rPr lang="en-US" sz="2200" dirty="0"/>
                <a:t>  that </a:t>
              </a:r>
              <a:r>
                <a:rPr lang="en-US" sz="2200" i="1" dirty="0"/>
                <a:t>do not include </a:t>
              </a:r>
              <a:r>
                <a:rPr lang="en-US" sz="2200" dirty="0"/>
                <a:t>the strictly dominated strategies that have been removed. Go back to step 2.</a:t>
              </a:r>
            </a:p>
          </dgm:t>
        </dgm:pt>
      </mc:Fallback>
    </mc:AlternateContent>
    <dgm:pt modelId="{35E87A42-1B21-4A1E-9771-8E46E906D911}" type="parTrans" cxnId="{CA3A23F5-0D46-4FAC-81F3-682A01BEA4A2}">
      <dgm:prSet/>
      <dgm:spPr/>
      <dgm:t>
        <a:bodyPr/>
        <a:lstStyle/>
        <a:p>
          <a:endParaRPr lang="en-US"/>
        </a:p>
      </dgm:t>
    </dgm:pt>
    <dgm:pt modelId="{B8840605-9701-405F-B282-12F990ED0B5C}" type="sibTrans" cxnId="{CA3A23F5-0D46-4FAC-81F3-682A01BEA4A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A8FC564-081E-475B-9A02-E7881BA9EAB7}">
          <dgm:prSet custT="1"/>
          <dgm:spPr/>
          <dgm:t>
            <a:bodyPr/>
            <a:lstStyle/>
            <a:p>
              <a:r>
                <a:rPr lang="en-US" sz="2800" dirty="0"/>
                <a:t>The remaining strategies in 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US" sz="2800" b="0" i="1" dirty="0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sz="2800" i="1" dirty="0" err="1" smtClean="0">
                          <a:latin typeface="Cambria Math" panose="02040503050406030204" pitchFamily="18" charset="0"/>
                        </a:rPr>
                        <m:t>𝑆</m:t>
                      </m:r>
                    </m:e>
                    <m:sub>
                      <m:r>
                        <a:rPr lang="en-US" sz="2800" i="1" dirty="0" err="1" smtClean="0">
                          <a:latin typeface="Cambria Math" panose="02040503050406030204" pitchFamily="18" charset="0"/>
                        </a:rPr>
                        <m:t>𝑖</m:t>
                      </m:r>
                    </m:sub>
                    <m:sup>
                      <m:r>
                        <a:rPr lang="en-US" sz="2800" i="1" dirty="0" err="1" smtClean="0">
                          <a:latin typeface="Cambria Math" panose="02040503050406030204" pitchFamily="18" charset="0"/>
                        </a:rPr>
                        <m:t>𝑘</m:t>
                      </m:r>
                    </m:sup>
                  </m:sSubSup>
                </m:oMath>
              </a14:m>
              <a:r>
                <a:rPr lang="en-US" sz="2800" dirty="0"/>
                <a:t>  are reasonable predictions for behavior.</a:t>
              </a:r>
            </a:p>
          </dgm:t>
        </dgm:pt>
      </mc:Choice>
      <mc:Fallback xmlns="">
        <dgm:pt modelId="{CA8FC564-081E-475B-9A02-E7881BA9EAB7}">
          <dgm:prSet custT="1"/>
          <dgm:spPr/>
          <dgm:t>
            <a:bodyPr/>
            <a:lstStyle/>
            <a:p>
              <a:r>
                <a:rPr lang="en-US" sz="2800" dirty="0"/>
                <a:t>The remaining strategies in </a:t>
              </a:r>
              <a:r>
                <a:rPr lang="en-US" sz="2800" i="0" dirty="0" err="1">
                  <a:latin typeface="Cambria Math" panose="02040503050406030204" pitchFamily="18" charset="0"/>
                </a:rPr>
                <a:t>𝑆</a:t>
              </a:r>
              <a:r>
                <a:rPr lang="en-US" sz="2800" b="0" i="0" dirty="0">
                  <a:latin typeface="Cambria Math" panose="02040503050406030204" pitchFamily="18" charset="0"/>
                </a:rPr>
                <a:t>_</a:t>
              </a:r>
              <a:r>
                <a:rPr lang="en-US" sz="2800" i="0" dirty="0" err="1">
                  <a:latin typeface="Cambria Math" panose="02040503050406030204" pitchFamily="18" charset="0"/>
                </a:rPr>
                <a:t>𝑖^𝑘</a:t>
              </a:r>
              <a:r>
                <a:rPr lang="en-US" sz="2800" dirty="0"/>
                <a:t>  are reasonable predictions for behavior.</a:t>
              </a:r>
            </a:p>
          </dgm:t>
        </dgm:pt>
      </mc:Fallback>
    </mc:AlternateContent>
    <dgm:pt modelId="{19D2CE71-20CD-43FF-91CA-B8357365BB2F}" type="parTrans" cxnId="{6E953FCF-B79D-44B8-ACD8-17D2D8440A70}">
      <dgm:prSet/>
      <dgm:spPr/>
      <dgm:t>
        <a:bodyPr/>
        <a:lstStyle/>
        <a:p>
          <a:endParaRPr lang="en-US"/>
        </a:p>
      </dgm:t>
    </dgm:pt>
    <dgm:pt modelId="{A4B424ED-17C8-45E2-BDD4-78F21868EAB9}" type="sibTrans" cxnId="{6E953FCF-B79D-44B8-ACD8-17D2D8440A70}">
      <dgm:prSet/>
      <dgm:spPr/>
      <dgm:t>
        <a:bodyPr/>
        <a:lstStyle/>
        <a:p>
          <a:endParaRPr lang="en-US"/>
        </a:p>
      </dgm:t>
    </dgm:pt>
    <dgm:pt modelId="{A5DF1725-A2C2-4E24-9051-266AAB8F861A}" type="pres">
      <dgm:prSet presAssocID="{21A883BD-EFA2-4D73-83B1-D514819F1EA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9AC00369-9057-4289-9555-75E96517D3FD}" type="pres">
      <dgm:prSet presAssocID="{E97A1B7A-F7D2-498C-B8E0-6E36C9670B43}" presName="composite" presStyleCnt="0"/>
      <dgm:spPr/>
    </dgm:pt>
    <dgm:pt modelId="{4F9C5678-C661-4916-929F-E4C5BA900D99}" type="pres">
      <dgm:prSet presAssocID="{E97A1B7A-F7D2-498C-B8E0-6E36C9670B43}" presName="FirstChild" presStyleLbl="revTx" presStyleIdx="0" presStyleCnt="4" custScaleX="108548" custLinFactNeighborX="-1373" custLinFactNeighborY="-618">
        <dgm:presLayoutVars>
          <dgm:chMax val="0"/>
          <dgm:chPref val="0"/>
          <dgm:bulletEnabled val="1"/>
        </dgm:presLayoutVars>
      </dgm:prSet>
      <dgm:spPr/>
    </dgm:pt>
    <dgm:pt modelId="{C6A49B21-79F5-43BD-B369-8F1EEE1029F4}" type="pres">
      <dgm:prSet presAssocID="{E97A1B7A-F7D2-498C-B8E0-6E36C9670B43}" presName="Parent" presStyleLbl="alignNode1" presStyleIdx="0" presStyleCnt="4" custScaleX="69541" custLinFactNeighborX="-15170" custLinFactNeighborY="1235">
        <dgm:presLayoutVars>
          <dgm:chMax val="3"/>
          <dgm:chPref val="3"/>
          <dgm:bulletEnabled val="1"/>
        </dgm:presLayoutVars>
      </dgm:prSet>
      <dgm:spPr/>
    </dgm:pt>
    <dgm:pt modelId="{345B81F9-1EB2-4CCD-AECF-E0B67BCE179B}" type="pres">
      <dgm:prSet presAssocID="{E97A1B7A-F7D2-498C-B8E0-6E36C9670B43}" presName="Accent" presStyleLbl="parChTrans1D1" presStyleIdx="0" presStyleCnt="4"/>
      <dgm:spPr/>
    </dgm:pt>
    <dgm:pt modelId="{7086A451-8585-4A77-B6BF-971661BE839F}" type="pres">
      <dgm:prSet presAssocID="{F8B2CA96-9CB5-4DEA-AE6C-2FF7AD3B6CCE}" presName="sibTrans" presStyleCnt="0"/>
      <dgm:spPr/>
    </dgm:pt>
    <dgm:pt modelId="{97A3A8FF-19B7-43A6-8CD2-539157C6D1D3}" type="pres">
      <dgm:prSet presAssocID="{26FDE6A1-79E4-42FC-91AE-AF93B5B1A4A3}" presName="composite" presStyleCnt="0"/>
      <dgm:spPr/>
    </dgm:pt>
    <dgm:pt modelId="{FD733F13-3132-4954-8BA8-EC4303DA018C}" type="pres">
      <dgm:prSet presAssocID="{26FDE6A1-79E4-42FC-91AE-AF93B5B1A4A3}" presName="FirstChild" presStyleLbl="revTx" presStyleIdx="1" presStyleCnt="4" custScaleX="108548" custLinFactNeighborX="-1373" custLinFactNeighborY="-618">
        <dgm:presLayoutVars>
          <dgm:chMax val="0"/>
          <dgm:chPref val="0"/>
          <dgm:bulletEnabled val="1"/>
        </dgm:presLayoutVars>
      </dgm:prSet>
      <dgm:spPr/>
    </dgm:pt>
    <dgm:pt modelId="{BA4079D0-0CDD-4958-B61C-25F536C783F0}" type="pres">
      <dgm:prSet presAssocID="{26FDE6A1-79E4-42FC-91AE-AF93B5B1A4A3}" presName="Parent" presStyleLbl="alignNode1" presStyleIdx="1" presStyleCnt="4" custScaleX="69541" custLinFactNeighborX="-15170" custLinFactNeighborY="1235">
        <dgm:presLayoutVars>
          <dgm:chMax val="3"/>
          <dgm:chPref val="3"/>
          <dgm:bulletEnabled val="1"/>
        </dgm:presLayoutVars>
      </dgm:prSet>
      <dgm:spPr/>
    </dgm:pt>
    <dgm:pt modelId="{4C53CA03-E0A0-411B-B837-F5EF701CD7FA}" type="pres">
      <dgm:prSet presAssocID="{26FDE6A1-79E4-42FC-91AE-AF93B5B1A4A3}" presName="Accent" presStyleLbl="parChTrans1D1" presStyleIdx="1" presStyleCnt="4"/>
      <dgm:spPr/>
    </dgm:pt>
    <dgm:pt modelId="{F1FFF416-6D3B-41EB-95CA-67F6CB1A4C19}" type="pres">
      <dgm:prSet presAssocID="{F08F90D5-62C7-464D-BE4F-212BB77B489E}" presName="sibTrans" presStyleCnt="0"/>
      <dgm:spPr/>
    </dgm:pt>
    <dgm:pt modelId="{94CEA6C3-7D3A-410D-9AF1-4A88C48AF886}" type="pres">
      <dgm:prSet presAssocID="{B461DDE1-A492-4AA0-8179-02FF04D408F5}" presName="composite" presStyleCnt="0"/>
      <dgm:spPr/>
    </dgm:pt>
    <dgm:pt modelId="{091B5909-3977-464C-969A-DF904C07D1BA}" type="pres">
      <dgm:prSet presAssocID="{B461DDE1-A492-4AA0-8179-02FF04D408F5}" presName="FirstChild" presStyleLbl="revTx" presStyleIdx="2" presStyleCnt="4" custScaleX="108548" custLinFactNeighborX="-1373" custLinFactNeighborY="-618">
        <dgm:presLayoutVars>
          <dgm:chMax val="0"/>
          <dgm:chPref val="0"/>
          <dgm:bulletEnabled val="1"/>
        </dgm:presLayoutVars>
      </dgm:prSet>
      <dgm:spPr/>
    </dgm:pt>
    <dgm:pt modelId="{CA7BF445-F1D8-4961-B29E-88D93B9B6ACE}" type="pres">
      <dgm:prSet presAssocID="{B461DDE1-A492-4AA0-8179-02FF04D408F5}" presName="Parent" presStyleLbl="alignNode1" presStyleIdx="2" presStyleCnt="4" custScaleX="69541" custLinFactNeighborX="-15170" custLinFactNeighborY="1235">
        <dgm:presLayoutVars>
          <dgm:chMax val="3"/>
          <dgm:chPref val="3"/>
          <dgm:bulletEnabled val="1"/>
        </dgm:presLayoutVars>
      </dgm:prSet>
      <dgm:spPr/>
    </dgm:pt>
    <dgm:pt modelId="{CC2FA7AB-1DE2-48E5-8A1C-CB8B32174C32}" type="pres">
      <dgm:prSet presAssocID="{B461DDE1-A492-4AA0-8179-02FF04D408F5}" presName="Accent" presStyleLbl="parChTrans1D1" presStyleIdx="2" presStyleCnt="4"/>
      <dgm:spPr/>
    </dgm:pt>
    <dgm:pt modelId="{5A5382FB-7773-4E15-A31B-D4A359CCA59D}" type="pres">
      <dgm:prSet presAssocID="{F63E420C-AC39-43E6-B3C1-5070F466A35A}" presName="sibTrans" presStyleCnt="0"/>
      <dgm:spPr/>
    </dgm:pt>
    <dgm:pt modelId="{61028D04-FC8F-407C-A1DD-E103262ADB5A}" type="pres">
      <dgm:prSet presAssocID="{D9A37CBB-5FDC-48AC-91FE-95AE1CA56D61}" presName="composite" presStyleCnt="0"/>
      <dgm:spPr/>
    </dgm:pt>
    <dgm:pt modelId="{CC189E49-A9C2-4730-B5A5-842C604A51EC}" type="pres">
      <dgm:prSet presAssocID="{D9A37CBB-5FDC-48AC-91FE-95AE1CA56D61}" presName="FirstChild" presStyleLbl="revTx" presStyleIdx="3" presStyleCnt="4" custScaleX="108548" custLinFactNeighborX="-1373" custLinFactNeighborY="-618">
        <dgm:presLayoutVars>
          <dgm:chMax val="0"/>
          <dgm:chPref val="0"/>
          <dgm:bulletEnabled val="1"/>
        </dgm:presLayoutVars>
      </dgm:prSet>
      <dgm:spPr/>
    </dgm:pt>
    <dgm:pt modelId="{86033E7E-FF72-4C00-AAC6-8D1209C8CD86}" type="pres">
      <dgm:prSet presAssocID="{D9A37CBB-5FDC-48AC-91FE-95AE1CA56D61}" presName="Parent" presStyleLbl="alignNode1" presStyleIdx="3" presStyleCnt="4" custScaleX="69541" custLinFactNeighborX="-15170" custLinFactNeighborY="1235">
        <dgm:presLayoutVars>
          <dgm:chMax val="3"/>
          <dgm:chPref val="3"/>
          <dgm:bulletEnabled val="1"/>
        </dgm:presLayoutVars>
      </dgm:prSet>
      <dgm:spPr/>
    </dgm:pt>
    <dgm:pt modelId="{C51A6335-F663-4421-8E9A-874E61B3CF62}" type="pres">
      <dgm:prSet presAssocID="{D9A37CBB-5FDC-48AC-91FE-95AE1CA56D61}" presName="Accent" presStyleLbl="parChTrans1D1" presStyleIdx="3" presStyleCnt="4"/>
      <dgm:spPr/>
    </dgm:pt>
  </dgm:ptLst>
  <dgm:cxnLst>
    <dgm:cxn modelId="{94B8FD16-4976-4B48-BFA2-9BF3B47F0B15}" type="presOf" srcId="{26FDE6A1-79E4-42FC-91AE-AF93B5B1A4A3}" destId="{BA4079D0-0CDD-4958-B61C-25F536C783F0}" srcOrd="0" destOrd="0" presId="urn:microsoft.com/office/officeart/2011/layout/TabList"/>
    <dgm:cxn modelId="{05048C34-8980-4B50-BAA2-35737D2FBBF7}" srcId="{21A883BD-EFA2-4D73-83B1-D514819F1EAE}" destId="{D9A37CBB-5FDC-48AC-91FE-95AE1CA56D61}" srcOrd="3" destOrd="0" parTransId="{4ECA1FAD-CEDC-41AC-8B35-90A2811EEB7C}" sibTransId="{99830928-0103-41FA-BD9C-BFE32E2C88AC}"/>
    <dgm:cxn modelId="{B5F20D5E-E81D-4A4E-A3FF-98B03ACEC9BB}" type="presOf" srcId="{21A883BD-EFA2-4D73-83B1-D514819F1EAE}" destId="{A5DF1725-A2C2-4E24-9051-266AAB8F861A}" srcOrd="0" destOrd="0" presId="urn:microsoft.com/office/officeart/2011/layout/TabList"/>
    <dgm:cxn modelId="{FE520A61-8219-4BC2-8AE6-F5FA3B6AD2F1}" type="presOf" srcId="{4B3F7C9B-87A6-4155-8890-01EC68961942}" destId="{091B5909-3977-464C-969A-DF904C07D1BA}" srcOrd="0" destOrd="0" presId="urn:microsoft.com/office/officeart/2011/layout/TabList"/>
    <dgm:cxn modelId="{F9819672-D39F-4FD4-9CB2-9C1EB8D72812}" srcId="{21A883BD-EFA2-4D73-83B1-D514819F1EAE}" destId="{E97A1B7A-F7D2-498C-B8E0-6E36C9670B43}" srcOrd="0" destOrd="0" parTransId="{CA1D52D9-4F2C-429C-ACE3-439EDE5F8C0E}" sibTransId="{F8B2CA96-9CB5-4DEA-AE6C-2FF7AD3B6CCE}"/>
    <dgm:cxn modelId="{5EF92976-B449-4E0E-847D-108EC799D66D}" type="presOf" srcId="{CA8FC564-081E-475B-9A02-E7881BA9EAB7}" destId="{CC189E49-A9C2-4730-B5A5-842C604A51EC}" srcOrd="0" destOrd="0" presId="urn:microsoft.com/office/officeart/2011/layout/TabList"/>
    <dgm:cxn modelId="{1E5D1458-D9BE-4CB2-9D7A-3A849185A916}" type="presOf" srcId="{D9A37CBB-5FDC-48AC-91FE-95AE1CA56D61}" destId="{86033E7E-FF72-4C00-AAC6-8D1209C8CD86}" srcOrd="0" destOrd="0" presId="urn:microsoft.com/office/officeart/2011/layout/TabList"/>
    <dgm:cxn modelId="{F2BF2F59-F7D6-4049-9F4F-5160ADC4F18A}" srcId="{21A883BD-EFA2-4D73-83B1-D514819F1EAE}" destId="{B461DDE1-A492-4AA0-8179-02FF04D408F5}" srcOrd="2" destOrd="0" parTransId="{EFB665A2-CB0F-416D-9053-57ECE7014131}" sibTransId="{F63E420C-AC39-43E6-B3C1-5070F466A35A}"/>
    <dgm:cxn modelId="{1B6F645A-DC0C-4776-B110-A3D218DDF805}" type="presOf" srcId="{B461DDE1-A492-4AA0-8179-02FF04D408F5}" destId="{CA7BF445-F1D8-4961-B29E-88D93B9B6ACE}" srcOrd="0" destOrd="0" presId="urn:microsoft.com/office/officeart/2011/layout/TabList"/>
    <dgm:cxn modelId="{AFE0748A-D625-48B3-B09F-AB256FAD0753}" type="presOf" srcId="{FBC760B1-B168-4498-8893-141E2B4E3DC4}" destId="{4F9C5678-C661-4916-929F-E4C5BA900D99}" srcOrd="0" destOrd="0" presId="urn:microsoft.com/office/officeart/2011/layout/TabList"/>
    <dgm:cxn modelId="{400B3FC9-DB71-42D0-984B-B699E20E5734}" srcId="{E97A1B7A-F7D2-498C-B8E0-6E36C9670B43}" destId="{FBC760B1-B168-4498-8893-141E2B4E3DC4}" srcOrd="0" destOrd="0" parTransId="{C7374A24-A1C8-4970-A787-7FC572599677}" sibTransId="{FE6F8ED1-41D3-4839-8E33-D0C2E3DE06F2}"/>
    <dgm:cxn modelId="{7FA5B0CD-3825-4DD9-9C58-6AA980AB1384}" type="presOf" srcId="{E97A1B7A-F7D2-498C-B8E0-6E36C9670B43}" destId="{C6A49B21-79F5-43BD-B369-8F1EEE1029F4}" srcOrd="0" destOrd="0" presId="urn:microsoft.com/office/officeart/2011/layout/TabList"/>
    <dgm:cxn modelId="{6E953FCF-B79D-44B8-ACD8-17D2D8440A70}" srcId="{D9A37CBB-5FDC-48AC-91FE-95AE1CA56D61}" destId="{CA8FC564-081E-475B-9A02-E7881BA9EAB7}" srcOrd="0" destOrd="0" parTransId="{19D2CE71-20CD-43FF-91CA-B8357365BB2F}" sibTransId="{A4B424ED-17C8-45E2-BDD4-78F21868EAB9}"/>
    <dgm:cxn modelId="{76CDA2D4-63AF-462C-9642-3037EC1C21FD}" type="presOf" srcId="{72983D67-FA24-4FAF-BBA2-FB4F396D61B1}" destId="{FD733F13-3132-4954-8BA8-EC4303DA018C}" srcOrd="0" destOrd="0" presId="urn:microsoft.com/office/officeart/2011/layout/TabList"/>
    <dgm:cxn modelId="{F46734E8-35EE-4ED8-B522-25951A267D80}" srcId="{26FDE6A1-79E4-42FC-91AE-AF93B5B1A4A3}" destId="{72983D67-FA24-4FAF-BBA2-FB4F396D61B1}" srcOrd="0" destOrd="0" parTransId="{1968B744-3365-4801-A0E4-CBCCF6381725}" sibTransId="{32DB73DC-8C46-43B3-8CA9-C2CA4A0D92B4}"/>
    <dgm:cxn modelId="{3742FAF4-A8F9-48FF-98F6-C27CAE6FF9EB}" srcId="{21A883BD-EFA2-4D73-83B1-D514819F1EAE}" destId="{26FDE6A1-79E4-42FC-91AE-AF93B5B1A4A3}" srcOrd="1" destOrd="0" parTransId="{208A7FDF-B6AC-47A1-B740-E5E77C4719A1}" sibTransId="{F08F90D5-62C7-464D-BE4F-212BB77B489E}"/>
    <dgm:cxn modelId="{CA3A23F5-0D46-4FAC-81F3-682A01BEA4A2}" srcId="{B461DDE1-A492-4AA0-8179-02FF04D408F5}" destId="{4B3F7C9B-87A6-4155-8890-01EC68961942}" srcOrd="0" destOrd="0" parTransId="{35E87A42-1B21-4A1E-9771-8E46E906D911}" sibTransId="{B8840605-9701-405F-B282-12F990ED0B5C}"/>
    <dgm:cxn modelId="{8CF2F264-A385-4CD7-8640-4902E8335E5C}" type="presParOf" srcId="{A5DF1725-A2C2-4E24-9051-266AAB8F861A}" destId="{9AC00369-9057-4289-9555-75E96517D3FD}" srcOrd="0" destOrd="0" presId="urn:microsoft.com/office/officeart/2011/layout/TabList"/>
    <dgm:cxn modelId="{2F3CC81C-80D4-451B-A337-D7742433F062}" type="presParOf" srcId="{9AC00369-9057-4289-9555-75E96517D3FD}" destId="{4F9C5678-C661-4916-929F-E4C5BA900D99}" srcOrd="0" destOrd="0" presId="urn:microsoft.com/office/officeart/2011/layout/TabList"/>
    <dgm:cxn modelId="{4C431382-2832-4BF8-BEA6-7C411F4810C4}" type="presParOf" srcId="{9AC00369-9057-4289-9555-75E96517D3FD}" destId="{C6A49B21-79F5-43BD-B369-8F1EEE1029F4}" srcOrd="1" destOrd="0" presId="urn:microsoft.com/office/officeart/2011/layout/TabList"/>
    <dgm:cxn modelId="{AC41862A-5B88-4D61-A682-28509EC990E9}" type="presParOf" srcId="{9AC00369-9057-4289-9555-75E96517D3FD}" destId="{345B81F9-1EB2-4CCD-AECF-E0B67BCE179B}" srcOrd="2" destOrd="0" presId="urn:microsoft.com/office/officeart/2011/layout/TabList"/>
    <dgm:cxn modelId="{DB2DBE0E-DF08-43FA-BC7C-A39090CF433F}" type="presParOf" srcId="{A5DF1725-A2C2-4E24-9051-266AAB8F861A}" destId="{7086A451-8585-4A77-B6BF-971661BE839F}" srcOrd="1" destOrd="0" presId="urn:microsoft.com/office/officeart/2011/layout/TabList"/>
    <dgm:cxn modelId="{35142B2C-9E0B-4DBA-A590-9302248289DB}" type="presParOf" srcId="{A5DF1725-A2C2-4E24-9051-266AAB8F861A}" destId="{97A3A8FF-19B7-43A6-8CD2-539157C6D1D3}" srcOrd="2" destOrd="0" presId="urn:microsoft.com/office/officeart/2011/layout/TabList"/>
    <dgm:cxn modelId="{498457FD-3E7D-4321-A06B-22B37C789CA7}" type="presParOf" srcId="{97A3A8FF-19B7-43A6-8CD2-539157C6D1D3}" destId="{FD733F13-3132-4954-8BA8-EC4303DA018C}" srcOrd="0" destOrd="0" presId="urn:microsoft.com/office/officeart/2011/layout/TabList"/>
    <dgm:cxn modelId="{B5A9A080-4EDF-4BA5-B1E3-26EE70A317E4}" type="presParOf" srcId="{97A3A8FF-19B7-43A6-8CD2-539157C6D1D3}" destId="{BA4079D0-0CDD-4958-B61C-25F536C783F0}" srcOrd="1" destOrd="0" presId="urn:microsoft.com/office/officeart/2011/layout/TabList"/>
    <dgm:cxn modelId="{19FF6945-0735-4403-81CD-CCC76C466CAE}" type="presParOf" srcId="{97A3A8FF-19B7-43A6-8CD2-539157C6D1D3}" destId="{4C53CA03-E0A0-411B-B837-F5EF701CD7FA}" srcOrd="2" destOrd="0" presId="urn:microsoft.com/office/officeart/2011/layout/TabList"/>
    <dgm:cxn modelId="{9C5D2BF0-0419-46B3-AA0C-C4C694619270}" type="presParOf" srcId="{A5DF1725-A2C2-4E24-9051-266AAB8F861A}" destId="{F1FFF416-6D3B-41EB-95CA-67F6CB1A4C19}" srcOrd="3" destOrd="0" presId="urn:microsoft.com/office/officeart/2011/layout/TabList"/>
    <dgm:cxn modelId="{3E47FFFF-E657-4E98-966E-8526FE25A70F}" type="presParOf" srcId="{A5DF1725-A2C2-4E24-9051-266AAB8F861A}" destId="{94CEA6C3-7D3A-410D-9AF1-4A88C48AF886}" srcOrd="4" destOrd="0" presId="urn:microsoft.com/office/officeart/2011/layout/TabList"/>
    <dgm:cxn modelId="{29814D9B-2213-4EA7-B19C-C60C82C2FF65}" type="presParOf" srcId="{94CEA6C3-7D3A-410D-9AF1-4A88C48AF886}" destId="{091B5909-3977-464C-969A-DF904C07D1BA}" srcOrd="0" destOrd="0" presId="urn:microsoft.com/office/officeart/2011/layout/TabList"/>
    <dgm:cxn modelId="{BEBFCABB-DD4B-4AC1-8FF0-4BF4DEF94682}" type="presParOf" srcId="{94CEA6C3-7D3A-410D-9AF1-4A88C48AF886}" destId="{CA7BF445-F1D8-4961-B29E-88D93B9B6ACE}" srcOrd="1" destOrd="0" presId="urn:microsoft.com/office/officeart/2011/layout/TabList"/>
    <dgm:cxn modelId="{F70C2EA1-DE46-499B-B602-A5C19389A849}" type="presParOf" srcId="{94CEA6C3-7D3A-410D-9AF1-4A88C48AF886}" destId="{CC2FA7AB-1DE2-48E5-8A1C-CB8B32174C32}" srcOrd="2" destOrd="0" presId="urn:microsoft.com/office/officeart/2011/layout/TabList"/>
    <dgm:cxn modelId="{87130619-7551-482E-BFCB-CAB78682856F}" type="presParOf" srcId="{A5DF1725-A2C2-4E24-9051-266AAB8F861A}" destId="{5A5382FB-7773-4E15-A31B-D4A359CCA59D}" srcOrd="5" destOrd="0" presId="urn:microsoft.com/office/officeart/2011/layout/TabList"/>
    <dgm:cxn modelId="{89B1A160-29F4-4DE9-A125-52D7F12452D2}" type="presParOf" srcId="{A5DF1725-A2C2-4E24-9051-266AAB8F861A}" destId="{61028D04-FC8F-407C-A1DD-E103262ADB5A}" srcOrd="6" destOrd="0" presId="urn:microsoft.com/office/officeart/2011/layout/TabList"/>
    <dgm:cxn modelId="{8FED923F-AA41-4C00-8476-C964BD99F7CB}" type="presParOf" srcId="{61028D04-FC8F-407C-A1DD-E103262ADB5A}" destId="{CC189E49-A9C2-4730-B5A5-842C604A51EC}" srcOrd="0" destOrd="0" presId="urn:microsoft.com/office/officeart/2011/layout/TabList"/>
    <dgm:cxn modelId="{4C565AF9-315C-4E6A-81F6-5630433560F2}" type="presParOf" srcId="{61028D04-FC8F-407C-A1DD-E103262ADB5A}" destId="{86033E7E-FF72-4C00-AAC6-8D1209C8CD86}" srcOrd="1" destOrd="0" presId="urn:microsoft.com/office/officeart/2011/layout/TabList"/>
    <dgm:cxn modelId="{51FECB83-75AB-4CC4-BF87-C190CD932082}" type="presParOf" srcId="{61028D04-FC8F-407C-A1DD-E103262ADB5A}" destId="{C51A6335-F663-4421-8E9A-874E61B3CF62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A883BD-EFA2-4D73-83B1-D514819F1EAE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7A1B7A-F7D2-498C-B8E0-6E36C9670B43}">
      <dgm:prSet phldrT="[Text]"/>
      <dgm:spPr/>
      <dgm:t>
        <a:bodyPr/>
        <a:lstStyle/>
        <a:p>
          <a:r>
            <a:rPr lang="en-US" dirty="0"/>
            <a:t>Step 1:</a:t>
          </a:r>
        </a:p>
      </dgm:t>
    </dgm:pt>
    <dgm:pt modelId="{CA1D52D9-4F2C-429C-ACE3-439EDE5F8C0E}" type="parTrans" cxnId="{F9819672-D39F-4FD4-9CB2-9C1EB8D72812}">
      <dgm:prSet/>
      <dgm:spPr/>
      <dgm:t>
        <a:bodyPr/>
        <a:lstStyle/>
        <a:p>
          <a:endParaRPr lang="en-US"/>
        </a:p>
      </dgm:t>
    </dgm:pt>
    <dgm:pt modelId="{F8B2CA96-9CB5-4DEA-AE6C-2FF7AD3B6CCE}" type="sibTrans" cxnId="{F9819672-D39F-4FD4-9CB2-9C1EB8D72812}">
      <dgm:prSet/>
      <dgm:spPr/>
      <dgm:t>
        <a:bodyPr/>
        <a:lstStyle/>
        <a:p>
          <a:endParaRPr lang="en-US"/>
        </a:p>
      </dgm:t>
    </dgm:pt>
    <dgm:pt modelId="{26FDE6A1-79E4-42FC-91AE-AF93B5B1A4A3}">
      <dgm:prSet/>
      <dgm:spPr/>
      <dgm:t>
        <a:bodyPr/>
        <a:lstStyle/>
        <a:p>
          <a:r>
            <a:rPr lang="en-US" dirty="0"/>
            <a:t>Step 2:</a:t>
          </a:r>
        </a:p>
      </dgm:t>
    </dgm:pt>
    <dgm:pt modelId="{208A7FDF-B6AC-47A1-B740-E5E77C4719A1}" type="parTrans" cxnId="{3742FAF4-A8F9-48FF-98F6-C27CAE6FF9EB}">
      <dgm:prSet/>
      <dgm:spPr/>
      <dgm:t>
        <a:bodyPr/>
        <a:lstStyle/>
        <a:p>
          <a:endParaRPr lang="en-US"/>
        </a:p>
      </dgm:t>
    </dgm:pt>
    <dgm:pt modelId="{F08F90D5-62C7-464D-BE4F-212BB77B489E}" type="sibTrans" cxnId="{3742FAF4-A8F9-48FF-98F6-C27CAE6FF9EB}">
      <dgm:prSet/>
      <dgm:spPr/>
      <dgm:t>
        <a:bodyPr/>
        <a:lstStyle/>
        <a:p>
          <a:endParaRPr lang="en-US"/>
        </a:p>
      </dgm:t>
    </dgm:pt>
    <dgm:pt modelId="{B461DDE1-A492-4AA0-8179-02FF04D408F5}">
      <dgm:prSet/>
      <dgm:spPr/>
      <dgm:t>
        <a:bodyPr/>
        <a:lstStyle/>
        <a:p>
          <a:r>
            <a:rPr lang="en-US" dirty="0"/>
            <a:t>Step 3:</a:t>
          </a:r>
        </a:p>
      </dgm:t>
    </dgm:pt>
    <dgm:pt modelId="{EFB665A2-CB0F-416D-9053-57ECE7014131}" type="parTrans" cxnId="{F2BF2F59-F7D6-4049-9F4F-5160ADC4F18A}">
      <dgm:prSet/>
      <dgm:spPr/>
      <dgm:t>
        <a:bodyPr/>
        <a:lstStyle/>
        <a:p>
          <a:endParaRPr lang="en-US"/>
        </a:p>
      </dgm:t>
    </dgm:pt>
    <dgm:pt modelId="{F63E420C-AC39-43E6-B3C1-5070F466A35A}" type="sibTrans" cxnId="{F2BF2F59-F7D6-4049-9F4F-5160ADC4F18A}">
      <dgm:prSet/>
      <dgm:spPr/>
      <dgm:t>
        <a:bodyPr/>
        <a:lstStyle/>
        <a:p>
          <a:endParaRPr lang="en-US"/>
        </a:p>
      </dgm:t>
    </dgm:pt>
    <dgm:pt modelId="{D9A37CBB-5FDC-48AC-91FE-95AE1CA56D61}">
      <dgm:prSet/>
      <dgm:spPr/>
      <dgm:t>
        <a:bodyPr/>
        <a:lstStyle/>
        <a:p>
          <a:r>
            <a:rPr lang="en-US" dirty="0"/>
            <a:t>Step 4:</a:t>
          </a:r>
        </a:p>
      </dgm:t>
    </dgm:pt>
    <dgm:pt modelId="{4ECA1FAD-CEDC-41AC-8B35-90A2811EEB7C}" type="parTrans" cxnId="{05048C34-8980-4B50-BAA2-35737D2FBBF7}">
      <dgm:prSet/>
      <dgm:spPr/>
      <dgm:t>
        <a:bodyPr/>
        <a:lstStyle/>
        <a:p>
          <a:endParaRPr lang="en-US"/>
        </a:p>
      </dgm:t>
    </dgm:pt>
    <dgm:pt modelId="{99830928-0103-41FA-BD9C-BFE32E2C88AC}" type="sibTrans" cxnId="{05048C34-8980-4B50-BAA2-35737D2FBBF7}">
      <dgm:prSet/>
      <dgm:spPr/>
      <dgm:t>
        <a:bodyPr/>
        <a:lstStyle/>
        <a:p>
          <a:endParaRPr lang="en-US"/>
        </a:p>
      </dgm:t>
    </dgm:pt>
    <dgm:pt modelId="{FBC760B1-B168-4498-8893-141E2B4E3DC4}">
      <dgm:prSet phldrT="[Text]" custT="1"/>
      <dgm:spPr>
        <a:blipFill>
          <a:blip xmlns:r="http://schemas.openxmlformats.org/officeDocument/2006/relationships" r:embed="rId1"/>
          <a:stretch>
            <a:fillRect l="-1837" b="-13270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C7374A24-A1C8-4970-A787-7FC572599677}" type="parTrans" cxnId="{400B3FC9-DB71-42D0-984B-B699E20E5734}">
      <dgm:prSet/>
      <dgm:spPr/>
      <dgm:t>
        <a:bodyPr/>
        <a:lstStyle/>
        <a:p>
          <a:endParaRPr lang="en-US"/>
        </a:p>
      </dgm:t>
    </dgm:pt>
    <dgm:pt modelId="{FE6F8ED1-41D3-4839-8E33-D0C2E3DE06F2}" type="sibTrans" cxnId="{400B3FC9-DB71-42D0-984B-B699E20E5734}">
      <dgm:prSet/>
      <dgm:spPr/>
      <dgm:t>
        <a:bodyPr/>
        <a:lstStyle/>
        <a:p>
          <a:endParaRPr lang="en-US"/>
        </a:p>
      </dgm:t>
    </dgm:pt>
    <dgm:pt modelId="{72983D67-FA24-4FAF-BBA2-FB4F396D61B1}">
      <dgm:prSet custT="1"/>
      <dgm:spPr>
        <a:blipFill>
          <a:blip xmlns:r="http://schemas.openxmlformats.org/officeDocument/2006/relationships" r:embed="rId2"/>
          <a:stretch>
            <a:fillRect l="-1837" b="-12796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968B744-3365-4801-A0E4-CBCCF6381725}" type="parTrans" cxnId="{F46734E8-35EE-4ED8-B522-25951A267D80}">
      <dgm:prSet/>
      <dgm:spPr/>
      <dgm:t>
        <a:bodyPr/>
        <a:lstStyle/>
        <a:p>
          <a:endParaRPr lang="en-US"/>
        </a:p>
      </dgm:t>
    </dgm:pt>
    <dgm:pt modelId="{32DB73DC-8C46-43B3-8CA9-C2CA4A0D92B4}" type="sibTrans" cxnId="{F46734E8-35EE-4ED8-B522-25951A267D80}">
      <dgm:prSet/>
      <dgm:spPr/>
      <dgm:t>
        <a:bodyPr/>
        <a:lstStyle/>
        <a:p>
          <a:endParaRPr lang="en-US"/>
        </a:p>
      </dgm:t>
    </dgm:pt>
    <dgm:pt modelId="{4B3F7C9B-87A6-4155-8890-01EC68961942}">
      <dgm:prSet custT="1"/>
      <dgm:spPr>
        <a:blipFill>
          <a:blip xmlns:r="http://schemas.openxmlformats.org/officeDocument/2006/relationships" r:embed="rId3"/>
          <a:stretch>
            <a:fillRect l="-1444" t="-10476" r="-1640" b="-10476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35E87A42-1B21-4A1E-9771-8E46E906D911}" type="parTrans" cxnId="{CA3A23F5-0D46-4FAC-81F3-682A01BEA4A2}">
      <dgm:prSet/>
      <dgm:spPr/>
      <dgm:t>
        <a:bodyPr/>
        <a:lstStyle/>
        <a:p>
          <a:endParaRPr lang="en-US"/>
        </a:p>
      </dgm:t>
    </dgm:pt>
    <dgm:pt modelId="{B8840605-9701-405F-B282-12F990ED0B5C}" type="sibTrans" cxnId="{CA3A23F5-0D46-4FAC-81F3-682A01BEA4A2}">
      <dgm:prSet/>
      <dgm:spPr/>
      <dgm:t>
        <a:bodyPr/>
        <a:lstStyle/>
        <a:p>
          <a:endParaRPr lang="en-US"/>
        </a:p>
      </dgm:t>
    </dgm:pt>
    <dgm:pt modelId="{CA8FC564-081E-475B-9A02-E7881BA9EAB7}">
      <dgm:prSet custT="1"/>
      <dgm:spPr>
        <a:blipFill>
          <a:blip xmlns:r="http://schemas.openxmlformats.org/officeDocument/2006/relationships" r:embed="rId4"/>
          <a:stretch>
            <a:fillRect l="-1837" b="-1333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9D2CE71-20CD-43FF-91CA-B8357365BB2F}" type="parTrans" cxnId="{6E953FCF-B79D-44B8-ACD8-17D2D8440A70}">
      <dgm:prSet/>
      <dgm:spPr/>
      <dgm:t>
        <a:bodyPr/>
        <a:lstStyle/>
        <a:p>
          <a:endParaRPr lang="en-US"/>
        </a:p>
      </dgm:t>
    </dgm:pt>
    <dgm:pt modelId="{A4B424ED-17C8-45E2-BDD4-78F21868EAB9}" type="sibTrans" cxnId="{6E953FCF-B79D-44B8-ACD8-17D2D8440A70}">
      <dgm:prSet/>
      <dgm:spPr/>
      <dgm:t>
        <a:bodyPr/>
        <a:lstStyle/>
        <a:p>
          <a:endParaRPr lang="en-US"/>
        </a:p>
      </dgm:t>
    </dgm:pt>
    <dgm:pt modelId="{A5DF1725-A2C2-4E24-9051-266AAB8F861A}" type="pres">
      <dgm:prSet presAssocID="{21A883BD-EFA2-4D73-83B1-D514819F1EA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9AC00369-9057-4289-9555-75E96517D3FD}" type="pres">
      <dgm:prSet presAssocID="{E97A1B7A-F7D2-498C-B8E0-6E36C9670B43}" presName="composite" presStyleCnt="0"/>
      <dgm:spPr/>
    </dgm:pt>
    <dgm:pt modelId="{4F9C5678-C661-4916-929F-E4C5BA900D99}" type="pres">
      <dgm:prSet presAssocID="{E97A1B7A-F7D2-498C-B8E0-6E36C9670B43}" presName="FirstChild" presStyleLbl="revTx" presStyleIdx="0" presStyleCnt="4" custScaleX="108548" custLinFactNeighborX="-1373" custLinFactNeighborY="-618">
        <dgm:presLayoutVars>
          <dgm:chMax val="0"/>
          <dgm:chPref val="0"/>
          <dgm:bulletEnabled val="1"/>
        </dgm:presLayoutVars>
      </dgm:prSet>
      <dgm:spPr/>
    </dgm:pt>
    <dgm:pt modelId="{C6A49B21-79F5-43BD-B369-8F1EEE1029F4}" type="pres">
      <dgm:prSet presAssocID="{E97A1B7A-F7D2-498C-B8E0-6E36C9670B43}" presName="Parent" presStyleLbl="alignNode1" presStyleIdx="0" presStyleCnt="4" custScaleX="69541" custLinFactNeighborX="-15170" custLinFactNeighborY="1235">
        <dgm:presLayoutVars>
          <dgm:chMax val="3"/>
          <dgm:chPref val="3"/>
          <dgm:bulletEnabled val="1"/>
        </dgm:presLayoutVars>
      </dgm:prSet>
      <dgm:spPr/>
    </dgm:pt>
    <dgm:pt modelId="{345B81F9-1EB2-4CCD-AECF-E0B67BCE179B}" type="pres">
      <dgm:prSet presAssocID="{E97A1B7A-F7D2-498C-B8E0-6E36C9670B43}" presName="Accent" presStyleLbl="parChTrans1D1" presStyleIdx="0" presStyleCnt="4"/>
      <dgm:spPr/>
    </dgm:pt>
    <dgm:pt modelId="{7086A451-8585-4A77-B6BF-971661BE839F}" type="pres">
      <dgm:prSet presAssocID="{F8B2CA96-9CB5-4DEA-AE6C-2FF7AD3B6CCE}" presName="sibTrans" presStyleCnt="0"/>
      <dgm:spPr/>
    </dgm:pt>
    <dgm:pt modelId="{97A3A8FF-19B7-43A6-8CD2-539157C6D1D3}" type="pres">
      <dgm:prSet presAssocID="{26FDE6A1-79E4-42FC-91AE-AF93B5B1A4A3}" presName="composite" presStyleCnt="0"/>
      <dgm:spPr/>
    </dgm:pt>
    <dgm:pt modelId="{FD733F13-3132-4954-8BA8-EC4303DA018C}" type="pres">
      <dgm:prSet presAssocID="{26FDE6A1-79E4-42FC-91AE-AF93B5B1A4A3}" presName="FirstChild" presStyleLbl="revTx" presStyleIdx="1" presStyleCnt="4" custScaleX="108548" custLinFactNeighborX="-1373" custLinFactNeighborY="-618">
        <dgm:presLayoutVars>
          <dgm:chMax val="0"/>
          <dgm:chPref val="0"/>
          <dgm:bulletEnabled val="1"/>
        </dgm:presLayoutVars>
      </dgm:prSet>
      <dgm:spPr/>
    </dgm:pt>
    <dgm:pt modelId="{BA4079D0-0CDD-4958-B61C-25F536C783F0}" type="pres">
      <dgm:prSet presAssocID="{26FDE6A1-79E4-42FC-91AE-AF93B5B1A4A3}" presName="Parent" presStyleLbl="alignNode1" presStyleIdx="1" presStyleCnt="4" custScaleX="69541" custLinFactNeighborX="-15170" custLinFactNeighborY="1235">
        <dgm:presLayoutVars>
          <dgm:chMax val="3"/>
          <dgm:chPref val="3"/>
          <dgm:bulletEnabled val="1"/>
        </dgm:presLayoutVars>
      </dgm:prSet>
      <dgm:spPr/>
    </dgm:pt>
    <dgm:pt modelId="{4C53CA03-E0A0-411B-B837-F5EF701CD7FA}" type="pres">
      <dgm:prSet presAssocID="{26FDE6A1-79E4-42FC-91AE-AF93B5B1A4A3}" presName="Accent" presStyleLbl="parChTrans1D1" presStyleIdx="1" presStyleCnt="4"/>
      <dgm:spPr/>
    </dgm:pt>
    <dgm:pt modelId="{F1FFF416-6D3B-41EB-95CA-67F6CB1A4C19}" type="pres">
      <dgm:prSet presAssocID="{F08F90D5-62C7-464D-BE4F-212BB77B489E}" presName="sibTrans" presStyleCnt="0"/>
      <dgm:spPr/>
    </dgm:pt>
    <dgm:pt modelId="{94CEA6C3-7D3A-410D-9AF1-4A88C48AF886}" type="pres">
      <dgm:prSet presAssocID="{B461DDE1-A492-4AA0-8179-02FF04D408F5}" presName="composite" presStyleCnt="0"/>
      <dgm:spPr/>
    </dgm:pt>
    <dgm:pt modelId="{091B5909-3977-464C-969A-DF904C07D1BA}" type="pres">
      <dgm:prSet presAssocID="{B461DDE1-A492-4AA0-8179-02FF04D408F5}" presName="FirstChild" presStyleLbl="revTx" presStyleIdx="2" presStyleCnt="4" custScaleX="108548" custLinFactNeighborX="-1373" custLinFactNeighborY="-618">
        <dgm:presLayoutVars>
          <dgm:chMax val="0"/>
          <dgm:chPref val="0"/>
          <dgm:bulletEnabled val="1"/>
        </dgm:presLayoutVars>
      </dgm:prSet>
      <dgm:spPr/>
    </dgm:pt>
    <dgm:pt modelId="{CA7BF445-F1D8-4961-B29E-88D93B9B6ACE}" type="pres">
      <dgm:prSet presAssocID="{B461DDE1-A492-4AA0-8179-02FF04D408F5}" presName="Parent" presStyleLbl="alignNode1" presStyleIdx="2" presStyleCnt="4" custScaleX="69541" custLinFactNeighborX="-15170" custLinFactNeighborY="1235">
        <dgm:presLayoutVars>
          <dgm:chMax val="3"/>
          <dgm:chPref val="3"/>
          <dgm:bulletEnabled val="1"/>
        </dgm:presLayoutVars>
      </dgm:prSet>
      <dgm:spPr/>
    </dgm:pt>
    <dgm:pt modelId="{CC2FA7AB-1DE2-48E5-8A1C-CB8B32174C32}" type="pres">
      <dgm:prSet presAssocID="{B461DDE1-A492-4AA0-8179-02FF04D408F5}" presName="Accent" presStyleLbl="parChTrans1D1" presStyleIdx="2" presStyleCnt="4"/>
      <dgm:spPr/>
    </dgm:pt>
    <dgm:pt modelId="{5A5382FB-7773-4E15-A31B-D4A359CCA59D}" type="pres">
      <dgm:prSet presAssocID="{F63E420C-AC39-43E6-B3C1-5070F466A35A}" presName="sibTrans" presStyleCnt="0"/>
      <dgm:spPr/>
    </dgm:pt>
    <dgm:pt modelId="{61028D04-FC8F-407C-A1DD-E103262ADB5A}" type="pres">
      <dgm:prSet presAssocID="{D9A37CBB-5FDC-48AC-91FE-95AE1CA56D61}" presName="composite" presStyleCnt="0"/>
      <dgm:spPr/>
    </dgm:pt>
    <dgm:pt modelId="{CC189E49-A9C2-4730-B5A5-842C604A51EC}" type="pres">
      <dgm:prSet presAssocID="{D9A37CBB-5FDC-48AC-91FE-95AE1CA56D61}" presName="FirstChild" presStyleLbl="revTx" presStyleIdx="3" presStyleCnt="4" custScaleX="108548" custLinFactNeighborX="-1373" custLinFactNeighborY="-618">
        <dgm:presLayoutVars>
          <dgm:chMax val="0"/>
          <dgm:chPref val="0"/>
          <dgm:bulletEnabled val="1"/>
        </dgm:presLayoutVars>
      </dgm:prSet>
      <dgm:spPr/>
    </dgm:pt>
    <dgm:pt modelId="{86033E7E-FF72-4C00-AAC6-8D1209C8CD86}" type="pres">
      <dgm:prSet presAssocID="{D9A37CBB-5FDC-48AC-91FE-95AE1CA56D61}" presName="Parent" presStyleLbl="alignNode1" presStyleIdx="3" presStyleCnt="4" custScaleX="69541" custLinFactNeighborX="-15170" custLinFactNeighborY="1235">
        <dgm:presLayoutVars>
          <dgm:chMax val="3"/>
          <dgm:chPref val="3"/>
          <dgm:bulletEnabled val="1"/>
        </dgm:presLayoutVars>
      </dgm:prSet>
      <dgm:spPr/>
    </dgm:pt>
    <dgm:pt modelId="{C51A6335-F663-4421-8E9A-874E61B3CF62}" type="pres">
      <dgm:prSet presAssocID="{D9A37CBB-5FDC-48AC-91FE-95AE1CA56D61}" presName="Accent" presStyleLbl="parChTrans1D1" presStyleIdx="3" presStyleCnt="4"/>
      <dgm:spPr/>
    </dgm:pt>
  </dgm:ptLst>
  <dgm:cxnLst>
    <dgm:cxn modelId="{94B8FD16-4976-4B48-BFA2-9BF3B47F0B15}" type="presOf" srcId="{26FDE6A1-79E4-42FC-91AE-AF93B5B1A4A3}" destId="{BA4079D0-0CDD-4958-B61C-25F536C783F0}" srcOrd="0" destOrd="0" presId="urn:microsoft.com/office/officeart/2011/layout/TabList"/>
    <dgm:cxn modelId="{05048C34-8980-4B50-BAA2-35737D2FBBF7}" srcId="{21A883BD-EFA2-4D73-83B1-D514819F1EAE}" destId="{D9A37CBB-5FDC-48AC-91FE-95AE1CA56D61}" srcOrd="3" destOrd="0" parTransId="{4ECA1FAD-CEDC-41AC-8B35-90A2811EEB7C}" sibTransId="{99830928-0103-41FA-BD9C-BFE32E2C88AC}"/>
    <dgm:cxn modelId="{B5F20D5E-E81D-4A4E-A3FF-98B03ACEC9BB}" type="presOf" srcId="{21A883BD-EFA2-4D73-83B1-D514819F1EAE}" destId="{A5DF1725-A2C2-4E24-9051-266AAB8F861A}" srcOrd="0" destOrd="0" presId="urn:microsoft.com/office/officeart/2011/layout/TabList"/>
    <dgm:cxn modelId="{FE520A61-8219-4BC2-8AE6-F5FA3B6AD2F1}" type="presOf" srcId="{4B3F7C9B-87A6-4155-8890-01EC68961942}" destId="{091B5909-3977-464C-969A-DF904C07D1BA}" srcOrd="0" destOrd="0" presId="urn:microsoft.com/office/officeart/2011/layout/TabList"/>
    <dgm:cxn modelId="{F9819672-D39F-4FD4-9CB2-9C1EB8D72812}" srcId="{21A883BD-EFA2-4D73-83B1-D514819F1EAE}" destId="{E97A1B7A-F7D2-498C-B8E0-6E36C9670B43}" srcOrd="0" destOrd="0" parTransId="{CA1D52D9-4F2C-429C-ACE3-439EDE5F8C0E}" sibTransId="{F8B2CA96-9CB5-4DEA-AE6C-2FF7AD3B6CCE}"/>
    <dgm:cxn modelId="{5EF92976-B449-4E0E-847D-108EC799D66D}" type="presOf" srcId="{CA8FC564-081E-475B-9A02-E7881BA9EAB7}" destId="{CC189E49-A9C2-4730-B5A5-842C604A51EC}" srcOrd="0" destOrd="0" presId="urn:microsoft.com/office/officeart/2011/layout/TabList"/>
    <dgm:cxn modelId="{1E5D1458-D9BE-4CB2-9D7A-3A849185A916}" type="presOf" srcId="{D9A37CBB-5FDC-48AC-91FE-95AE1CA56D61}" destId="{86033E7E-FF72-4C00-AAC6-8D1209C8CD86}" srcOrd="0" destOrd="0" presId="urn:microsoft.com/office/officeart/2011/layout/TabList"/>
    <dgm:cxn modelId="{F2BF2F59-F7D6-4049-9F4F-5160ADC4F18A}" srcId="{21A883BD-EFA2-4D73-83B1-D514819F1EAE}" destId="{B461DDE1-A492-4AA0-8179-02FF04D408F5}" srcOrd="2" destOrd="0" parTransId="{EFB665A2-CB0F-416D-9053-57ECE7014131}" sibTransId="{F63E420C-AC39-43E6-B3C1-5070F466A35A}"/>
    <dgm:cxn modelId="{1B6F645A-DC0C-4776-B110-A3D218DDF805}" type="presOf" srcId="{B461DDE1-A492-4AA0-8179-02FF04D408F5}" destId="{CA7BF445-F1D8-4961-B29E-88D93B9B6ACE}" srcOrd="0" destOrd="0" presId="urn:microsoft.com/office/officeart/2011/layout/TabList"/>
    <dgm:cxn modelId="{AFE0748A-D625-48B3-B09F-AB256FAD0753}" type="presOf" srcId="{FBC760B1-B168-4498-8893-141E2B4E3DC4}" destId="{4F9C5678-C661-4916-929F-E4C5BA900D99}" srcOrd="0" destOrd="0" presId="urn:microsoft.com/office/officeart/2011/layout/TabList"/>
    <dgm:cxn modelId="{400B3FC9-DB71-42D0-984B-B699E20E5734}" srcId="{E97A1B7A-F7D2-498C-B8E0-6E36C9670B43}" destId="{FBC760B1-B168-4498-8893-141E2B4E3DC4}" srcOrd="0" destOrd="0" parTransId="{C7374A24-A1C8-4970-A787-7FC572599677}" sibTransId="{FE6F8ED1-41D3-4839-8E33-D0C2E3DE06F2}"/>
    <dgm:cxn modelId="{7FA5B0CD-3825-4DD9-9C58-6AA980AB1384}" type="presOf" srcId="{E97A1B7A-F7D2-498C-B8E0-6E36C9670B43}" destId="{C6A49B21-79F5-43BD-B369-8F1EEE1029F4}" srcOrd="0" destOrd="0" presId="urn:microsoft.com/office/officeart/2011/layout/TabList"/>
    <dgm:cxn modelId="{6E953FCF-B79D-44B8-ACD8-17D2D8440A70}" srcId="{D9A37CBB-5FDC-48AC-91FE-95AE1CA56D61}" destId="{CA8FC564-081E-475B-9A02-E7881BA9EAB7}" srcOrd="0" destOrd="0" parTransId="{19D2CE71-20CD-43FF-91CA-B8357365BB2F}" sibTransId="{A4B424ED-17C8-45E2-BDD4-78F21868EAB9}"/>
    <dgm:cxn modelId="{76CDA2D4-63AF-462C-9642-3037EC1C21FD}" type="presOf" srcId="{72983D67-FA24-4FAF-BBA2-FB4F396D61B1}" destId="{FD733F13-3132-4954-8BA8-EC4303DA018C}" srcOrd="0" destOrd="0" presId="urn:microsoft.com/office/officeart/2011/layout/TabList"/>
    <dgm:cxn modelId="{F46734E8-35EE-4ED8-B522-25951A267D80}" srcId="{26FDE6A1-79E4-42FC-91AE-AF93B5B1A4A3}" destId="{72983D67-FA24-4FAF-BBA2-FB4F396D61B1}" srcOrd="0" destOrd="0" parTransId="{1968B744-3365-4801-A0E4-CBCCF6381725}" sibTransId="{32DB73DC-8C46-43B3-8CA9-C2CA4A0D92B4}"/>
    <dgm:cxn modelId="{3742FAF4-A8F9-48FF-98F6-C27CAE6FF9EB}" srcId="{21A883BD-EFA2-4D73-83B1-D514819F1EAE}" destId="{26FDE6A1-79E4-42FC-91AE-AF93B5B1A4A3}" srcOrd="1" destOrd="0" parTransId="{208A7FDF-B6AC-47A1-B740-E5E77C4719A1}" sibTransId="{F08F90D5-62C7-464D-BE4F-212BB77B489E}"/>
    <dgm:cxn modelId="{CA3A23F5-0D46-4FAC-81F3-682A01BEA4A2}" srcId="{B461DDE1-A492-4AA0-8179-02FF04D408F5}" destId="{4B3F7C9B-87A6-4155-8890-01EC68961942}" srcOrd="0" destOrd="0" parTransId="{35E87A42-1B21-4A1E-9771-8E46E906D911}" sibTransId="{B8840605-9701-405F-B282-12F990ED0B5C}"/>
    <dgm:cxn modelId="{8CF2F264-A385-4CD7-8640-4902E8335E5C}" type="presParOf" srcId="{A5DF1725-A2C2-4E24-9051-266AAB8F861A}" destId="{9AC00369-9057-4289-9555-75E96517D3FD}" srcOrd="0" destOrd="0" presId="urn:microsoft.com/office/officeart/2011/layout/TabList"/>
    <dgm:cxn modelId="{2F3CC81C-80D4-451B-A337-D7742433F062}" type="presParOf" srcId="{9AC00369-9057-4289-9555-75E96517D3FD}" destId="{4F9C5678-C661-4916-929F-E4C5BA900D99}" srcOrd="0" destOrd="0" presId="urn:microsoft.com/office/officeart/2011/layout/TabList"/>
    <dgm:cxn modelId="{4C431382-2832-4BF8-BEA6-7C411F4810C4}" type="presParOf" srcId="{9AC00369-9057-4289-9555-75E96517D3FD}" destId="{C6A49B21-79F5-43BD-B369-8F1EEE1029F4}" srcOrd="1" destOrd="0" presId="urn:microsoft.com/office/officeart/2011/layout/TabList"/>
    <dgm:cxn modelId="{AC41862A-5B88-4D61-A682-28509EC990E9}" type="presParOf" srcId="{9AC00369-9057-4289-9555-75E96517D3FD}" destId="{345B81F9-1EB2-4CCD-AECF-E0B67BCE179B}" srcOrd="2" destOrd="0" presId="urn:microsoft.com/office/officeart/2011/layout/TabList"/>
    <dgm:cxn modelId="{DB2DBE0E-DF08-43FA-BC7C-A39090CF433F}" type="presParOf" srcId="{A5DF1725-A2C2-4E24-9051-266AAB8F861A}" destId="{7086A451-8585-4A77-B6BF-971661BE839F}" srcOrd="1" destOrd="0" presId="urn:microsoft.com/office/officeart/2011/layout/TabList"/>
    <dgm:cxn modelId="{35142B2C-9E0B-4DBA-A590-9302248289DB}" type="presParOf" srcId="{A5DF1725-A2C2-4E24-9051-266AAB8F861A}" destId="{97A3A8FF-19B7-43A6-8CD2-539157C6D1D3}" srcOrd="2" destOrd="0" presId="urn:microsoft.com/office/officeart/2011/layout/TabList"/>
    <dgm:cxn modelId="{498457FD-3E7D-4321-A06B-22B37C789CA7}" type="presParOf" srcId="{97A3A8FF-19B7-43A6-8CD2-539157C6D1D3}" destId="{FD733F13-3132-4954-8BA8-EC4303DA018C}" srcOrd="0" destOrd="0" presId="urn:microsoft.com/office/officeart/2011/layout/TabList"/>
    <dgm:cxn modelId="{B5A9A080-4EDF-4BA5-B1E3-26EE70A317E4}" type="presParOf" srcId="{97A3A8FF-19B7-43A6-8CD2-539157C6D1D3}" destId="{BA4079D0-0CDD-4958-B61C-25F536C783F0}" srcOrd="1" destOrd="0" presId="urn:microsoft.com/office/officeart/2011/layout/TabList"/>
    <dgm:cxn modelId="{19FF6945-0735-4403-81CD-CCC76C466CAE}" type="presParOf" srcId="{97A3A8FF-19B7-43A6-8CD2-539157C6D1D3}" destId="{4C53CA03-E0A0-411B-B837-F5EF701CD7FA}" srcOrd="2" destOrd="0" presId="urn:microsoft.com/office/officeart/2011/layout/TabList"/>
    <dgm:cxn modelId="{9C5D2BF0-0419-46B3-AA0C-C4C694619270}" type="presParOf" srcId="{A5DF1725-A2C2-4E24-9051-266AAB8F861A}" destId="{F1FFF416-6D3B-41EB-95CA-67F6CB1A4C19}" srcOrd="3" destOrd="0" presId="urn:microsoft.com/office/officeart/2011/layout/TabList"/>
    <dgm:cxn modelId="{3E47FFFF-E657-4E98-966E-8526FE25A70F}" type="presParOf" srcId="{A5DF1725-A2C2-4E24-9051-266AAB8F861A}" destId="{94CEA6C3-7D3A-410D-9AF1-4A88C48AF886}" srcOrd="4" destOrd="0" presId="urn:microsoft.com/office/officeart/2011/layout/TabList"/>
    <dgm:cxn modelId="{29814D9B-2213-4EA7-B19C-C60C82C2FF65}" type="presParOf" srcId="{94CEA6C3-7D3A-410D-9AF1-4A88C48AF886}" destId="{091B5909-3977-464C-969A-DF904C07D1BA}" srcOrd="0" destOrd="0" presId="urn:microsoft.com/office/officeart/2011/layout/TabList"/>
    <dgm:cxn modelId="{BEBFCABB-DD4B-4AC1-8FF0-4BF4DEF94682}" type="presParOf" srcId="{94CEA6C3-7D3A-410D-9AF1-4A88C48AF886}" destId="{CA7BF445-F1D8-4961-B29E-88D93B9B6ACE}" srcOrd="1" destOrd="0" presId="urn:microsoft.com/office/officeart/2011/layout/TabList"/>
    <dgm:cxn modelId="{F70C2EA1-DE46-499B-B602-A5C19389A849}" type="presParOf" srcId="{94CEA6C3-7D3A-410D-9AF1-4A88C48AF886}" destId="{CC2FA7AB-1DE2-48E5-8A1C-CB8B32174C32}" srcOrd="2" destOrd="0" presId="urn:microsoft.com/office/officeart/2011/layout/TabList"/>
    <dgm:cxn modelId="{87130619-7551-482E-BFCB-CAB78682856F}" type="presParOf" srcId="{A5DF1725-A2C2-4E24-9051-266AAB8F861A}" destId="{5A5382FB-7773-4E15-A31B-D4A359CCA59D}" srcOrd="5" destOrd="0" presId="urn:microsoft.com/office/officeart/2011/layout/TabList"/>
    <dgm:cxn modelId="{89B1A160-29F4-4DE9-A125-52D7F12452D2}" type="presParOf" srcId="{A5DF1725-A2C2-4E24-9051-266AAB8F861A}" destId="{61028D04-FC8F-407C-A1DD-E103262ADB5A}" srcOrd="6" destOrd="0" presId="urn:microsoft.com/office/officeart/2011/layout/TabList"/>
    <dgm:cxn modelId="{8FED923F-AA41-4C00-8476-C964BD99F7CB}" type="presParOf" srcId="{61028D04-FC8F-407C-A1DD-E103262ADB5A}" destId="{CC189E49-A9C2-4730-B5A5-842C604A51EC}" srcOrd="0" destOrd="0" presId="urn:microsoft.com/office/officeart/2011/layout/TabList"/>
    <dgm:cxn modelId="{4C565AF9-315C-4E6A-81F6-5630433560F2}" type="presParOf" srcId="{61028D04-FC8F-407C-A1DD-E103262ADB5A}" destId="{86033E7E-FF72-4C00-AAC6-8D1209C8CD86}" srcOrd="1" destOrd="0" presId="urn:microsoft.com/office/officeart/2011/layout/TabList"/>
    <dgm:cxn modelId="{51FECB83-75AB-4CC4-BF87-C190CD932082}" type="presParOf" srcId="{61028D04-FC8F-407C-A1DD-E103262ADB5A}" destId="{C51A6335-F663-4421-8E9A-874E61B3CF62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A6335-F663-4421-8E9A-874E61B3CF62}">
      <dsp:nvSpPr>
        <dsp:cNvPr id="0" name=""/>
        <dsp:cNvSpPr/>
      </dsp:nvSpPr>
      <dsp:spPr>
        <a:xfrm>
          <a:off x="-182986" y="5328664"/>
          <a:ext cx="11571288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FA7AB-1DE2-48E5-8A1C-CB8B32174C32}">
      <dsp:nvSpPr>
        <dsp:cNvPr id="0" name=""/>
        <dsp:cNvSpPr/>
      </dsp:nvSpPr>
      <dsp:spPr>
        <a:xfrm>
          <a:off x="-182986" y="3980734"/>
          <a:ext cx="11571288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3CA03-E0A0-411B-B837-F5EF701CD7FA}">
      <dsp:nvSpPr>
        <dsp:cNvPr id="0" name=""/>
        <dsp:cNvSpPr/>
      </dsp:nvSpPr>
      <dsp:spPr>
        <a:xfrm>
          <a:off x="-182986" y="2632805"/>
          <a:ext cx="11571288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B81F9-1EB2-4CCD-AECF-E0B67BCE179B}">
      <dsp:nvSpPr>
        <dsp:cNvPr id="0" name=""/>
        <dsp:cNvSpPr/>
      </dsp:nvSpPr>
      <dsp:spPr>
        <a:xfrm>
          <a:off x="-182986" y="1284876"/>
          <a:ext cx="11571288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C5678-C661-4916-929F-E4C5BA900D99}">
      <dsp:nvSpPr>
        <dsp:cNvPr id="0" name=""/>
        <dsp:cNvSpPr/>
      </dsp:nvSpPr>
      <dsp:spPr>
        <a:xfrm>
          <a:off x="2342010" y="0"/>
          <a:ext cx="9294697" cy="1283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Define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US" sz="2800" b="0" i="1" kern="1200" dirty="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2800" i="1" kern="1200" dirty="0" smtClean="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800" i="1" kern="1200" dirty="0" smtClean="0">
                      <a:latin typeface="Cambria Math" panose="02040503050406030204" pitchFamily="18" charset="0"/>
                    </a:rPr>
                    <m:t>𝑖</m:t>
                  </m:r>
                </m:sub>
                <m:sup>
                  <m:r>
                    <a:rPr lang="en-US" sz="2800" b="0" i="1" kern="1200" dirty="0" smtClean="0">
                      <a:latin typeface="Cambria Math" panose="02040503050406030204" pitchFamily="18" charset="0"/>
                    </a:rPr>
                    <m:t>0</m:t>
                  </m:r>
                </m:sup>
              </m:sSubSup>
              <m:r>
                <a:rPr lang="en-US" sz="2800" i="1" kern="1200" dirty="0" smtClean="0">
                  <a:latin typeface="Cambria Math" panose="02040503050406030204" pitchFamily="18" charset="0"/>
                </a:rPr>
                <m:t> = </m:t>
              </m:r>
              <m:sSub>
                <m:sSubPr>
                  <m:ctrlPr>
                    <a:rPr lang="en-US" sz="2800" b="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800" i="1" kern="1200" dirty="0" smtClean="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800" i="1" kern="1200" dirty="0" smtClean="0">
                      <a:latin typeface="Cambria Math" panose="02040503050406030204" pitchFamily="18" charset="0"/>
                    </a:rPr>
                    <m:t>𝑖</m:t>
                  </m:r>
                </m:sub>
              </m:sSub>
              <m:r>
                <a:rPr lang="en-US" sz="2800" i="1" kern="1200" dirty="0" smtClean="0">
                  <a:latin typeface="Cambria Math" panose="02040503050406030204" pitchFamily="18" charset="0"/>
                </a:rPr>
                <m:t> </m:t>
              </m:r>
            </m:oMath>
          </a14:m>
          <a:r>
            <a:rPr lang="en-US" sz="2800" kern="1200" dirty="0"/>
            <a:t>for each </a:t>
          </a:r>
          <a14:m xmlns:a14="http://schemas.microsoft.com/office/drawing/2010/main">
            <m:oMath xmlns:m="http://schemas.openxmlformats.org/officeDocument/2006/math">
              <m:r>
                <a:rPr lang="en-US" sz="2800" i="1" kern="1200" dirty="0" smtClean="0">
                  <a:latin typeface="Cambria Math" panose="02040503050406030204" pitchFamily="18" charset="0"/>
                </a:rPr>
                <m:t>𝑖</m:t>
              </m:r>
            </m:oMath>
          </a14:m>
          <a:r>
            <a:rPr lang="en-US" sz="2800" kern="1200" dirty="0"/>
            <a:t>, the original strategy set of player </a:t>
          </a:r>
          <a14:m xmlns:a14="http://schemas.microsoft.com/office/drawing/2010/main">
            <m:oMath xmlns:m="http://schemas.openxmlformats.org/officeDocument/2006/math">
              <m:r>
                <a:rPr lang="en-US" sz="2800" i="1" kern="1200" dirty="0" smtClean="0">
                  <a:latin typeface="Cambria Math" panose="02040503050406030204" pitchFamily="18" charset="0"/>
                </a:rPr>
                <m:t>𝑖</m:t>
              </m:r>
            </m:oMath>
          </a14:m>
          <a:r>
            <a:rPr lang="en-US" sz="2800" kern="1200" dirty="0"/>
            <a:t> in the game, and set </a:t>
          </a:r>
          <a14:m xmlns:a14="http://schemas.microsoft.com/office/drawing/2010/main">
            <m:oMath xmlns:m="http://schemas.openxmlformats.org/officeDocument/2006/math">
              <m:r>
                <a:rPr lang="en-US" sz="2800" i="1" kern="1200" dirty="0" smtClean="0">
                  <a:latin typeface="Cambria Math" panose="02040503050406030204" pitchFamily="18" charset="0"/>
                </a:rPr>
                <m:t>𝑘</m:t>
              </m:r>
              <m:r>
                <a:rPr lang="en-US" sz="2800" i="1" kern="1200" dirty="0" smtClean="0">
                  <a:latin typeface="Cambria Math" panose="02040503050406030204" pitchFamily="18" charset="0"/>
                </a:rPr>
                <m:t>=</m:t>
              </m:r>
              <m:r>
                <a:rPr lang="en-US" sz="2800" i="1" kern="1200" dirty="0" smtClean="0">
                  <a:latin typeface="Cambria Math" panose="02040503050406030204" pitchFamily="18" charset="0"/>
                </a:rPr>
                <m:t>0</m:t>
              </m:r>
            </m:oMath>
          </a14:m>
          <a:r>
            <a:rPr lang="en-US" sz="2800" kern="1200" dirty="0"/>
            <a:t>.</a:t>
          </a:r>
        </a:p>
      </dsp:txBody>
      <dsp:txXfrm>
        <a:off x="2342010" y="0"/>
        <a:ext cx="9294697" cy="1283742"/>
      </dsp:txXfrm>
    </dsp:sp>
    <dsp:sp modelId="{C6A49B21-79F5-43BD-B369-8F1EEE1029F4}">
      <dsp:nvSpPr>
        <dsp:cNvPr id="0" name=""/>
        <dsp:cNvSpPr/>
      </dsp:nvSpPr>
      <dsp:spPr>
        <a:xfrm>
          <a:off x="0" y="16988"/>
          <a:ext cx="2092165" cy="12837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93345" rIns="93345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Step 1:</a:t>
          </a:r>
        </a:p>
      </dsp:txBody>
      <dsp:txXfrm>
        <a:off x="62678" y="79666"/>
        <a:ext cx="1966809" cy="1221064"/>
      </dsp:txXfrm>
    </dsp:sp>
    <dsp:sp modelId="{FD733F13-3132-4954-8BA8-EC4303DA018C}">
      <dsp:nvSpPr>
        <dsp:cNvPr id="0" name=""/>
        <dsp:cNvSpPr/>
      </dsp:nvSpPr>
      <dsp:spPr>
        <a:xfrm>
          <a:off x="2342010" y="1341129"/>
          <a:ext cx="9294697" cy="1283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Are there players for whom there are strategies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800" b="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800" i="1" kern="1200" dirty="0" smtClean="0">
                      <a:latin typeface="Cambria Math" panose="02040503050406030204" pitchFamily="18" charset="0"/>
                    </a:rPr>
                    <m:t>𝑠</m:t>
                  </m:r>
                </m:e>
                <m:sub>
                  <m:r>
                    <a:rPr lang="en-US" sz="2800" i="1" kern="1200" dirty="0" smtClean="0">
                      <a:latin typeface="Cambria Math" panose="02040503050406030204" pitchFamily="18" charset="0"/>
                    </a:rPr>
                    <m:t>𝑖</m:t>
                  </m:r>
                </m:sub>
              </m:sSub>
              <m:r>
                <a:rPr lang="en-US" sz="2800" i="1" kern="1200" dirty="0" smtClean="0">
                  <a:latin typeface="Cambria Math" panose="02040503050406030204" pitchFamily="18" charset="0"/>
                </a:rPr>
                <m:t>∈</m:t>
              </m:r>
              <m:sSubSup>
                <m:sSubSupPr>
                  <m:ctrlPr>
                    <a:rPr lang="en-US" sz="2800" b="0" i="1" kern="1200" dirty="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2800" i="1" kern="1200" dirty="0" err="1" smtClean="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800" i="1" kern="1200" dirty="0" err="1" smtClean="0">
                      <a:latin typeface="Cambria Math" panose="02040503050406030204" pitchFamily="18" charset="0"/>
                    </a:rPr>
                    <m:t>𝑖</m:t>
                  </m:r>
                </m:sub>
                <m:sup>
                  <m:r>
                    <a:rPr lang="en-US" sz="2800" i="1" kern="1200" dirty="0" err="1" smtClean="0">
                      <a:latin typeface="Cambria Math" panose="02040503050406030204" pitchFamily="18" charset="0"/>
                    </a:rPr>
                    <m:t>𝑘</m:t>
                  </m:r>
                </m:sup>
              </m:sSubSup>
              <m:r>
                <a:rPr lang="en-US" sz="2800" i="1" kern="1200" dirty="0" smtClean="0">
                  <a:latin typeface="Cambria Math" panose="02040503050406030204" pitchFamily="18" charset="0"/>
                </a:rPr>
                <m:t> </m:t>
              </m:r>
            </m:oMath>
          </a14:m>
          <a:r>
            <a:rPr lang="en-US" sz="2800" kern="1200" dirty="0"/>
            <a:t>that are strictly dominated? If yes, go to step 3. If not, go to step 4.</a:t>
          </a:r>
        </a:p>
      </dsp:txBody>
      <dsp:txXfrm>
        <a:off x="2342010" y="1341129"/>
        <a:ext cx="9294697" cy="1283742"/>
      </dsp:txXfrm>
    </dsp:sp>
    <dsp:sp modelId="{BA4079D0-0CDD-4958-B61C-25F536C783F0}">
      <dsp:nvSpPr>
        <dsp:cNvPr id="0" name=""/>
        <dsp:cNvSpPr/>
      </dsp:nvSpPr>
      <dsp:spPr>
        <a:xfrm>
          <a:off x="0" y="1364917"/>
          <a:ext cx="2092165" cy="12837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93345" rIns="93345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Step 2:</a:t>
          </a:r>
        </a:p>
      </dsp:txBody>
      <dsp:txXfrm>
        <a:off x="62678" y="1427595"/>
        <a:ext cx="1966809" cy="1221064"/>
      </dsp:txXfrm>
    </dsp:sp>
    <dsp:sp modelId="{091B5909-3977-464C-969A-DF904C07D1BA}">
      <dsp:nvSpPr>
        <dsp:cNvPr id="0" name=""/>
        <dsp:cNvSpPr/>
      </dsp:nvSpPr>
      <dsp:spPr>
        <a:xfrm>
          <a:off x="2342010" y="2689059"/>
          <a:ext cx="9294697" cy="1283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For all the players </a:t>
          </a:r>
          <a14:m xmlns:a14="http://schemas.microsoft.com/office/drawing/2010/main">
            <m:oMath xmlns:m="http://schemas.openxmlformats.org/officeDocument/2006/math">
              <m:r>
                <a:rPr lang="en-US" sz="2200" i="1" kern="1200" dirty="0" smtClean="0">
                  <a:latin typeface="Cambria Math" panose="02040503050406030204" pitchFamily="18" charset="0"/>
                </a:rPr>
                <m:t>𝑖</m:t>
              </m:r>
              <m:r>
                <a:rPr lang="en-US" sz="2200" i="1" kern="1200" dirty="0" smtClean="0">
                  <a:latin typeface="Cambria Math" panose="02040503050406030204" pitchFamily="18" charset="0"/>
                </a:rPr>
                <m:t>∈</m:t>
              </m:r>
              <m:r>
                <a:rPr lang="en-US" sz="2200" i="1" kern="1200" dirty="0" smtClean="0">
                  <a:latin typeface="Cambria Math" panose="02040503050406030204" pitchFamily="18" charset="0"/>
                </a:rPr>
                <m:t>𝑁</m:t>
              </m:r>
            </m:oMath>
          </a14:m>
          <a:r>
            <a:rPr lang="en-US" sz="2200" kern="1200" dirty="0"/>
            <a:t>, remove any strategies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200" b="0" i="1" kern="1200" dirty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sz="2200" i="1" kern="1200" dirty="0" smtClean="0">
                      <a:latin typeface="Cambria Math" panose="02040503050406030204" pitchFamily="18" charset="0"/>
                    </a:rPr>
                    <m:t>𝑠</m:t>
                  </m:r>
                </m:e>
                <m:sub>
                  <m:r>
                    <a:rPr lang="en-US" sz="2200" i="1" kern="1200" dirty="0" smtClean="0">
                      <a:latin typeface="Cambria Math" panose="02040503050406030204" pitchFamily="18" charset="0"/>
                    </a:rPr>
                    <m:t>𝑖</m:t>
                  </m:r>
                </m:sub>
              </m:sSub>
              <m:r>
                <a:rPr lang="en-US" sz="2200" i="1" kern="1200" dirty="0" smtClean="0">
                  <a:latin typeface="Cambria Math" panose="02040503050406030204" pitchFamily="18" charset="0"/>
                </a:rPr>
                <m:t>∈</m:t>
              </m:r>
              <m:sSubSup>
                <m:sSubSupPr>
                  <m:ctrlPr>
                    <a:rPr lang="en-US" sz="2200" b="0" i="1" kern="1200" dirty="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2200" i="1" kern="1200" dirty="0" err="1" smtClean="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200" i="1" kern="1200" dirty="0" err="1" smtClean="0">
                      <a:latin typeface="Cambria Math" panose="02040503050406030204" pitchFamily="18" charset="0"/>
                    </a:rPr>
                    <m:t>𝑖</m:t>
                  </m:r>
                </m:sub>
                <m:sup>
                  <m:r>
                    <a:rPr lang="en-US" sz="2200" i="1" kern="1200" dirty="0" err="1" smtClean="0">
                      <a:latin typeface="Cambria Math" panose="02040503050406030204" pitchFamily="18" charset="0"/>
                    </a:rPr>
                    <m:t>𝑘</m:t>
                  </m:r>
                </m:sup>
              </m:sSubSup>
            </m:oMath>
          </a14:m>
          <a:r>
            <a:rPr lang="en-US" sz="2200" kern="1200" dirty="0"/>
            <a:t> that are strictly dominated. Set </a:t>
          </a:r>
          <a14:m xmlns:a14="http://schemas.microsoft.com/office/drawing/2010/main">
            <m:oMath xmlns:m="http://schemas.openxmlformats.org/officeDocument/2006/math">
              <m:r>
                <a:rPr lang="en-US" sz="2200" i="1" kern="1200" dirty="0" smtClean="0">
                  <a:latin typeface="Cambria Math" panose="02040503050406030204" pitchFamily="18" charset="0"/>
                </a:rPr>
                <m:t>𝑘</m:t>
              </m:r>
              <m:r>
                <a:rPr lang="en-US" sz="2200" i="1" kern="1200" dirty="0" smtClean="0">
                  <a:latin typeface="Cambria Math" panose="02040503050406030204" pitchFamily="18" charset="0"/>
                </a:rPr>
                <m:t>=</m:t>
              </m:r>
              <m:r>
                <a:rPr lang="en-US" sz="2200" i="1" kern="1200" dirty="0" smtClean="0">
                  <a:latin typeface="Cambria Math" panose="02040503050406030204" pitchFamily="18" charset="0"/>
                </a:rPr>
                <m:t>𝑘</m:t>
              </m:r>
              <m:r>
                <a:rPr lang="en-US" sz="2200" i="1" kern="1200" dirty="0" smtClean="0">
                  <a:latin typeface="Cambria Math" panose="02040503050406030204" pitchFamily="18" charset="0"/>
                </a:rPr>
                <m:t>+</m:t>
              </m:r>
              <m:r>
                <a:rPr lang="en-US" sz="2200" i="1" kern="1200" dirty="0" smtClean="0">
                  <a:latin typeface="Cambria Math" panose="02040503050406030204" pitchFamily="18" charset="0"/>
                </a:rPr>
                <m:t>1</m:t>
              </m:r>
            </m:oMath>
          </a14:m>
          <a:r>
            <a:rPr lang="en-US" sz="2200" kern="1200" dirty="0"/>
            <a:t>, and define a new game with strategy sets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US" sz="2200" b="0" i="1" kern="1200" dirty="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2200" i="1" kern="1200" dirty="0" err="1" smtClean="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200" i="1" kern="1200" dirty="0" err="1" smtClean="0">
                      <a:latin typeface="Cambria Math" panose="02040503050406030204" pitchFamily="18" charset="0"/>
                    </a:rPr>
                    <m:t>𝑖</m:t>
                  </m:r>
                </m:sub>
                <m:sup>
                  <m:r>
                    <a:rPr lang="en-US" sz="2200" i="1" kern="1200" dirty="0" err="1" smtClean="0">
                      <a:latin typeface="Cambria Math" panose="02040503050406030204" pitchFamily="18" charset="0"/>
                    </a:rPr>
                    <m:t>𝑘</m:t>
                  </m:r>
                </m:sup>
              </m:sSubSup>
            </m:oMath>
          </a14:m>
          <a:r>
            <a:rPr lang="en-US" sz="2200" kern="1200" dirty="0"/>
            <a:t>  that </a:t>
          </a:r>
          <a:r>
            <a:rPr lang="en-US" sz="2200" i="1" kern="1200" dirty="0"/>
            <a:t>do not include </a:t>
          </a:r>
          <a:r>
            <a:rPr lang="en-US" sz="2200" kern="1200" dirty="0"/>
            <a:t>the strictly dominated strategies that have been removed. Go back to step 2.</a:t>
          </a:r>
        </a:p>
      </dsp:txBody>
      <dsp:txXfrm>
        <a:off x="2342010" y="2689059"/>
        <a:ext cx="9294697" cy="1283742"/>
      </dsp:txXfrm>
    </dsp:sp>
    <dsp:sp modelId="{CA7BF445-F1D8-4961-B29E-88D93B9B6ACE}">
      <dsp:nvSpPr>
        <dsp:cNvPr id="0" name=""/>
        <dsp:cNvSpPr/>
      </dsp:nvSpPr>
      <dsp:spPr>
        <a:xfrm>
          <a:off x="0" y="2712846"/>
          <a:ext cx="2092165" cy="12837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93345" rIns="93345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Step 3:</a:t>
          </a:r>
        </a:p>
      </dsp:txBody>
      <dsp:txXfrm>
        <a:off x="62678" y="2775524"/>
        <a:ext cx="1966809" cy="1221064"/>
      </dsp:txXfrm>
    </dsp:sp>
    <dsp:sp modelId="{CC189E49-A9C2-4730-B5A5-842C604A51EC}">
      <dsp:nvSpPr>
        <dsp:cNvPr id="0" name=""/>
        <dsp:cNvSpPr/>
      </dsp:nvSpPr>
      <dsp:spPr>
        <a:xfrm>
          <a:off x="2342010" y="4036988"/>
          <a:ext cx="9294697" cy="1283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remaining strategies in 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US" sz="2800" b="0" i="1" kern="1200" dirty="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sz="2800" i="1" kern="1200" dirty="0" err="1" smtClean="0">
                      <a:latin typeface="Cambria Math" panose="02040503050406030204" pitchFamily="18" charset="0"/>
                    </a:rPr>
                    <m:t>𝑆</m:t>
                  </m:r>
                </m:e>
                <m:sub>
                  <m:r>
                    <a:rPr lang="en-US" sz="2800" i="1" kern="1200" dirty="0" err="1" smtClean="0">
                      <a:latin typeface="Cambria Math" panose="02040503050406030204" pitchFamily="18" charset="0"/>
                    </a:rPr>
                    <m:t>𝑖</m:t>
                  </m:r>
                </m:sub>
                <m:sup>
                  <m:r>
                    <a:rPr lang="en-US" sz="2800" i="1" kern="1200" dirty="0" err="1" smtClean="0">
                      <a:latin typeface="Cambria Math" panose="02040503050406030204" pitchFamily="18" charset="0"/>
                    </a:rPr>
                    <m:t>𝑘</m:t>
                  </m:r>
                </m:sup>
              </m:sSubSup>
            </m:oMath>
          </a14:m>
          <a:r>
            <a:rPr lang="en-US" sz="2800" kern="1200" dirty="0"/>
            <a:t>  are reasonable predictions for behavior.</a:t>
          </a:r>
        </a:p>
      </dsp:txBody>
      <dsp:txXfrm>
        <a:off x="2342010" y="4036988"/>
        <a:ext cx="9294697" cy="1283742"/>
      </dsp:txXfrm>
    </dsp:sp>
    <dsp:sp modelId="{86033E7E-FF72-4C00-AAC6-8D1209C8CD86}">
      <dsp:nvSpPr>
        <dsp:cNvPr id="0" name=""/>
        <dsp:cNvSpPr/>
      </dsp:nvSpPr>
      <dsp:spPr>
        <a:xfrm>
          <a:off x="0" y="4046055"/>
          <a:ext cx="2092165" cy="1283742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93345" rIns="93345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Step 4:</a:t>
          </a:r>
        </a:p>
      </dsp:txBody>
      <dsp:txXfrm>
        <a:off x="62678" y="4108733"/>
        <a:ext cx="1966809" cy="1221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37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62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9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39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59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13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97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34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09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34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4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1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4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78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32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4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19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40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3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4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Yekan" panose="00000400000000000000" pitchFamily="2" charset="-78"/>
              </a:defRPr>
            </a:lvl1pPr>
          </a:lstStyle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Yekan" panose="00000400000000000000" pitchFamily="2" charset="-78"/>
              </a:defRPr>
            </a:lvl1pPr>
          </a:lstStyle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69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6717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571530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2940" y="6492874"/>
            <a:ext cx="4114800" cy="365125"/>
          </a:xfrm>
        </p:spPr>
        <p:txBody>
          <a:bodyPr/>
          <a:lstStyle>
            <a:lvl1pPr>
              <a:defRPr sz="1050">
                <a:cs typeface="B Yekan" panose="00000400000000000000" pitchFamily="2" charset="-78"/>
              </a:defRPr>
            </a:lvl1pPr>
          </a:lstStyle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5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93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73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95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9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6717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571530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2940" y="6492874"/>
            <a:ext cx="4114800" cy="365125"/>
          </a:xfrm>
        </p:spPr>
        <p:txBody>
          <a:bodyPr/>
          <a:lstStyle>
            <a:lvl1pPr>
              <a:defRPr sz="1050">
                <a:cs typeface="B Yekan" panose="00000400000000000000" pitchFamily="2" charset="-78"/>
              </a:defRPr>
            </a:lvl1pPr>
          </a:lstStyle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00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98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34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52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7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6717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571530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2940" y="6492874"/>
            <a:ext cx="4114800" cy="365125"/>
          </a:xfrm>
        </p:spPr>
        <p:txBody>
          <a:bodyPr/>
          <a:lstStyle>
            <a:lvl1pPr>
              <a:defRPr sz="1050">
                <a:cs typeface="B Yekan" panose="00000400000000000000" pitchFamily="2" charset="-78"/>
              </a:defRPr>
            </a:lvl1pPr>
          </a:lstStyle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1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-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99785"/>
            <a:ext cx="11756262" cy="6206433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22940" y="6492874"/>
            <a:ext cx="4114800" cy="365125"/>
          </a:xfrm>
        </p:spPr>
        <p:txBody>
          <a:bodyPr/>
          <a:lstStyle>
            <a:lvl1pPr>
              <a:defRPr sz="1050">
                <a:cs typeface="B Yekan" panose="00000400000000000000" pitchFamily="2" charset="-78"/>
              </a:defRPr>
            </a:lvl1pPr>
          </a:lstStyle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2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8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f.shahed.ac.ir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200661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B Titr" panose="00000700000000000000" pitchFamily="2" charset="-78"/>
              </a:rPr>
              <a:t>Game Theory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520061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cs typeface="B Yekan" panose="00000400000000000000" pitchFamily="2" charset="-78"/>
              </a:rPr>
              <a:t>Dr. Vahid </a:t>
            </a:r>
            <a:r>
              <a:rPr lang="en-US" dirty="0" err="1">
                <a:cs typeface="B Yekan" panose="00000400000000000000" pitchFamily="2" charset="-78"/>
              </a:rPr>
              <a:t>Haghighatdoost</a:t>
            </a:r>
            <a:endParaRPr lang="en-US" dirty="0">
              <a:cs typeface="B Yekan" panose="00000400000000000000" pitchFamily="2" charset="-78"/>
            </a:endParaRPr>
          </a:p>
          <a:p>
            <a:pPr algn="l" rtl="0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l" rtl="0"/>
            <a:r>
              <a:rPr lang="en-US" dirty="0">
                <a:cs typeface="B Yekan" panose="00000400000000000000" pitchFamily="2" charset="-78"/>
                <a:hlinkClick r:id="rId3"/>
              </a:rPr>
              <a:t>http://ref.shahed.ac.ir/haghighatdoost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l" rtl="0"/>
            <a:r>
              <a:rPr lang="en-US" dirty="0">
                <a:cs typeface="B Yekan" panose="00000400000000000000" pitchFamily="2" charset="-78"/>
              </a:rPr>
              <a:t>Engineering Department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85209" y="3015311"/>
            <a:ext cx="8459438" cy="561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Part II) Static Games Of Complete Information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/>
              <a:t>دانشکده فنی و مهندسی دانشگاه شاهد 1401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85208" y="3751477"/>
            <a:ext cx="6590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Times New Roman" pitchFamily="18" charset="0"/>
                <a:cs typeface="B Titr" panose="00000700000000000000" pitchFamily="2" charset="-78"/>
              </a:rPr>
              <a:t>4-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B Titr" panose="00000700000000000000" pitchFamily="2" charset="-78"/>
              </a:rPr>
              <a:t>Rationality and Common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B Titr" panose="00000700000000000000" pitchFamily="2" charset="-78"/>
              </a:rPr>
              <a:t>Knowledg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weak dominance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571530" cy="525279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3200" dirty="0"/>
                  <a:t>We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is weakly dominated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if, for any possible combination of the other players’ strategies, player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’s payoff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is weakly less than that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. That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32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 This means that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this weak inequality may hold strictly, while for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it will hold with equality. </a:t>
                </a:r>
              </a:p>
              <a:p>
                <a:r>
                  <a:rPr lang="en-US" sz="3200" dirty="0"/>
                  <a:t>An important difference between weak and strict dominance is that if a weakly dominant equilibrium exists, it need not be unique. To show this is left as exercise 4.2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571530" cy="5252797"/>
              </a:xfrm>
              <a:blipFill>
                <a:blip r:embed="rId3"/>
                <a:stretch>
                  <a:fillRect l="-369" r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133B-4C81-CDDF-AEC8-B8447D820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8F59E-71F5-1574-D800-CA8A248EE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1. A rational player will never play a dominated strategy.</a:t>
            </a:r>
          </a:p>
          <a:p>
            <a:endParaRPr lang="en-US" sz="3600" dirty="0"/>
          </a:p>
          <a:p>
            <a:r>
              <a:rPr lang="en-US" sz="3600" dirty="0"/>
              <a:t>2. If a rational player has a strictly dominant strategy then he will play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B6128-8BCA-0FA0-0A9B-E16DF076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EEBE5-489D-128D-47E5-6F775CE5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0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Iterated Elimination and Common Knowledge of Rationality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8260027" cy="525279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To see this idea more concretely, consider the following two-player finite game:</a:t>
            </a:r>
          </a:p>
          <a:p>
            <a:r>
              <a:rPr lang="en-US" sz="3200" dirty="0"/>
              <a:t>There is no strictly dominated strategy for player 1. There is, however, a strictly dominated strategy for player 2: the strategy C is strictly dominated by R because 2 &gt; 1 (row U), 6 &gt; 4 (row M), and 8 &gt; 6 (row D).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204D2-F5C3-B177-9909-723491033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775" y="1240077"/>
            <a:ext cx="2608754" cy="1523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34894-EA6E-449D-3895-C1A3594DC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775" y="4019474"/>
            <a:ext cx="2425433" cy="168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5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Iterated Elimination and Common Knowledge of Rationality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8598125" cy="5252797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In this reduced game, both M and D are strictly dominated by U for player 1, allowing us to perform a second round of eliminating strategies, this time for player 1.</a:t>
            </a:r>
          </a:p>
          <a:p>
            <a:r>
              <a:rPr lang="en-US" sz="3200" dirty="0"/>
              <a:t>Eliminating these two strategies yields the following trivial game:</a:t>
            </a:r>
          </a:p>
          <a:p>
            <a:r>
              <a:rPr lang="en-US" sz="3200" dirty="0"/>
              <a:t>in which player 2 has a strictly dominated strategy, playing R. </a:t>
            </a:r>
          </a:p>
          <a:p>
            <a:r>
              <a:rPr lang="en-US" sz="3200" dirty="0">
                <a:solidFill>
                  <a:srgbClr val="7030A0"/>
                </a:solidFill>
              </a:rPr>
              <a:t>Thus for this example the iterated process of eliminating dominated strategies yields a unique prediction: the strategy profile we expect these players to play is (U, L), giving the players the payoffs of (4,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534894-EA6E-449D-3895-C1A3594DC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006" y="1161012"/>
            <a:ext cx="2850356" cy="1981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CD5975-8AED-B770-FA21-423F7C1A5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950" y="3219610"/>
            <a:ext cx="3054167" cy="12692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34A953-0072-F30F-62F0-944D4F68E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3587" y="4983320"/>
            <a:ext cx="2425012" cy="12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7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C8AC7-BEE7-7731-E549-679894D0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terated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limination Of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trictly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ominated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trategies (IESDS)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0EE119BA-DC38-DF9A-7866-5FF2DA09D0F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13841005"/>
                  </p:ext>
                </p:extLst>
              </p:nvPr>
            </p:nvGraphicFramePr>
            <p:xfrm>
              <a:off x="215900" y="1075766"/>
              <a:ext cx="11571288" cy="532979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0EE119BA-DC38-DF9A-7866-5FF2DA09D0F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13841005"/>
                  </p:ext>
                </p:extLst>
              </p:nvPr>
            </p:nvGraphicFramePr>
            <p:xfrm>
              <a:off x="215900" y="1075766"/>
              <a:ext cx="11571288" cy="532979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D89A8-58C8-CFDB-820B-964EDB42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C794A-F1D7-F810-D282-701B789C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77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4.4: iterated-elimination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571530" cy="3854437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We call any strategy profile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𝐸𝑆</m:t>
                        </m:r>
                      </m:sup>
                    </m:sSup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𝐸𝑆</m:t>
                            </m:r>
                          </m:sup>
                        </m:sSub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. . . ,</m:t>
                        </m:r>
                        <m:sSubSup>
                          <m:sSubSup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𝐸𝑆</m:t>
                            </m:r>
                          </m:sup>
                        </m:sSubSup>
                      </m:e>
                    </m:d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that survives the process of IESDS an </a:t>
                </a:r>
                <a:r>
                  <a:rPr lang="en-US" sz="3200" dirty="0">
                    <a:solidFill>
                      <a:srgbClr val="0070C0"/>
                    </a:solidFill>
                  </a:rPr>
                  <a:t>iterated-elimination equilibrium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571530" cy="3854437"/>
              </a:xfrm>
              <a:blipFill>
                <a:blip r:embed="rId3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C6DDC4-C617-F3A5-0C31-DDDE5A4B4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2" y="4928226"/>
            <a:ext cx="5462233" cy="1793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Cournot Duopoly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571530" cy="367002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fa-IR" sz="3200" dirty="0"/>
                  <a:t>مثال دوقطبی </a:t>
                </a:r>
                <a:r>
                  <a:rPr lang="en-US" sz="3200" dirty="0"/>
                  <a:t>Cournot </a:t>
                </a:r>
                <a:r>
                  <a:rPr lang="fa-IR" sz="3200" dirty="0"/>
                  <a:t>را در نظر بگیرید. فرض کنید که در آن </a:t>
                </a:r>
                <a:r>
                  <a:rPr lang="fa-IR" sz="3200" dirty="0" err="1"/>
                  <a:t>شرکت‌ها</a:t>
                </a:r>
                <a:r>
                  <a:rPr lang="fa-IR" sz="3200" dirty="0"/>
                  <a:t> </a:t>
                </a:r>
                <a:r>
                  <a:rPr lang="fa-IR" sz="3200" dirty="0" err="1"/>
                  <a:t>هزینه‌های</a:t>
                </a:r>
                <a:r>
                  <a:rPr lang="fa-IR" sz="3200" dirty="0"/>
                  <a:t> خطی به جای درجه دوم دارند: هزینه هر شرکت برای تولید مقدار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fa-IR" sz="3200" dirty="0"/>
                  <a:t> توسط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10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fa-IR" sz="3200" dirty="0"/>
                  <a:t>برای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∈{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fa-IR" sz="3200" dirty="0"/>
                  <a:t>داده می‌شود. </a:t>
                </a:r>
                <a:endParaRPr lang="en-US" sz="3200" dirty="0"/>
              </a:p>
              <a:p>
                <a:r>
                  <a:rPr lang="fa-IR" sz="3200" dirty="0"/>
                  <a:t>فرض کنید تقاضا با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3200" dirty="0"/>
                  <a:t>، </a:t>
                </a:r>
                <a:r>
                  <a:rPr lang="fa-IR" sz="3200" dirty="0"/>
                  <a:t>که در آن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3200" dirty="0"/>
                  <a:t> داده شود.</a:t>
                </a:r>
              </a:p>
              <a:p>
                <a:r>
                  <a:rPr lang="fa-IR" sz="3200" dirty="0"/>
                  <a:t>قیمت نهایی برابر با هزینه تولید است (براساس قوانین حاکم بر اقتصاد)</a:t>
                </a:r>
              </a:p>
              <a:p>
                <a:r>
                  <a:rPr lang="fa-IR" sz="3200" dirty="0"/>
                  <a:t>منفعت شرکت اول </a:t>
                </a:r>
                <a:r>
                  <a:rPr lang="fa-IR" sz="3200" dirty="0" err="1"/>
                  <a:t>بصورت</a:t>
                </a:r>
                <a:r>
                  <a:rPr lang="fa-IR" sz="3200" dirty="0"/>
                  <a:t> زیر قابل محاسبه است: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571530" cy="3670020"/>
              </a:xfrm>
              <a:blipFill>
                <a:blip r:embed="rId4"/>
                <a:stretch>
                  <a:fillRect l="-1632" r="-369" b="-4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C6DDC4-C617-F3A5-0C31-DDDE5A4B4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78198"/>
            <a:ext cx="4402642" cy="14454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Cournot Duopoly(2)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571530" cy="367002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fa-IR" sz="3200" dirty="0"/>
                  <a:t>شرکت 1 چه کاری باید انجام دهد؟ </a:t>
                </a:r>
                <a:endParaRPr lang="en-US" sz="3200" dirty="0"/>
              </a:p>
              <a:p>
                <a:r>
                  <a:rPr lang="fa-IR" sz="3200" dirty="0"/>
                  <a:t>اگر می دانست که شرکت 2 چه مقداری را برای تولید انتخاب می کند، مثلاً مقداری از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3200" dirty="0"/>
                  <a:t> را انتخاب می کند، در آن صورت سود شرکت 1 زمانی به حداکثر می رسد که شرط مرتبه اول برآورده شود، یعنی زمانی که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a-IR" sz="3200" dirty="0"/>
                  <a:t> باشد. </a:t>
                </a:r>
              </a:p>
              <a:p>
                <a:r>
                  <a:rPr lang="fa-IR" sz="3200" dirty="0"/>
                  <a:t>برای هر مقدار مشخصی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، </a:t>
                </a:r>
                <a:r>
                  <a:rPr lang="fa-IR" sz="3200" dirty="0"/>
                  <a:t>شرکت 1 زمانی که مقدار خود را مطابق تابع تعیین می کند، سود خود را به حداکثر می رساند.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571530" cy="3670020"/>
              </a:xfrm>
              <a:blipFill>
                <a:blip r:embed="rId4"/>
                <a:stretch>
                  <a:fillRect l="-579" r="-369" b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762067-4B66-8DA0-57F0-35C08820D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1" y="4419519"/>
            <a:ext cx="1992409" cy="98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9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Cournot Duopoly(2)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571530" cy="3670020"/>
              </a:xfrm>
            </p:spPr>
            <p:txBody>
              <a:bodyPr>
                <a:normAutofit fontScale="92500"/>
              </a:bodyPr>
              <a:lstStyle/>
              <a:p>
                <a:r>
                  <a:rPr lang="fa-IR" sz="3200" dirty="0"/>
                  <a:t>معادله فوق نشان می دهد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r>
                  <a:rPr lang="fa-IR" sz="3200" dirty="0"/>
                  <a:t>در واقع، بدین معنی است که هر کمیت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fa-IR" sz="3200" dirty="0"/>
                  <a:t>  توسط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45</m:t>
                    </m:r>
                    <m:r>
                      <a:rPr lang="fa-IR" sz="3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3200" dirty="0"/>
                  <a:t> دامینیت شده است (</a:t>
                </a:r>
                <a:r>
                  <a:rPr lang="en-US" sz="3200" dirty="0"/>
                  <a:t>strictly dominated</a:t>
                </a:r>
                <a:r>
                  <a:rPr lang="fa-IR" sz="3200" dirty="0"/>
                  <a:t>).</a:t>
                </a:r>
              </a:p>
              <a:p>
                <a:r>
                  <a:rPr lang="fa-IR" sz="3200" dirty="0"/>
                  <a:t> بنابر این برای هر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، </a:t>
                </a:r>
                <a:r>
                  <a:rPr lang="fa-IR" sz="3200" dirty="0"/>
                  <a:t>سود حاصل از تولید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fa-IR" sz="3200" dirty="0"/>
                  <a:t> بصورت زیر محاسبه میشود: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571530" cy="3670020"/>
              </a:xfrm>
              <a:blipFill>
                <a:blip r:embed="rId3"/>
                <a:stretch>
                  <a:fillRect l="-737" r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F1F14-C2C9-FAD7-5AA1-8BC77E737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08" y="652469"/>
            <a:ext cx="2235102" cy="1100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FF09A5-4E27-B0AA-9132-5A65F0769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1" y="4847942"/>
            <a:ext cx="10227140" cy="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Cournot Duopoly(3)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907FE54-0A97-579C-92E3-206A2D105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905" y="1618215"/>
            <a:ext cx="9007025" cy="516572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C8585C-6F8E-9E72-8555-4C158B47FE8C}"/>
                  </a:ext>
                </a:extLst>
              </p:cNvPr>
              <p:cNvSpPr txBox="1"/>
              <p:nvPr/>
            </p:nvSpPr>
            <p:spPr>
              <a:xfrm>
                <a:off x="5724605" y="2364451"/>
                <a:ext cx="1936377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C8585C-6F8E-9E72-8555-4C158B47F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05" y="2364451"/>
                <a:ext cx="1936377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2829D9-6B61-DDE2-49AF-ACC2736503FC}"/>
                  </a:ext>
                </a:extLst>
              </p:cNvPr>
              <p:cNvSpPr txBox="1"/>
              <p:nvPr/>
            </p:nvSpPr>
            <p:spPr>
              <a:xfrm>
                <a:off x="1599558" y="1015489"/>
                <a:ext cx="9494905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</a:rPr>
                  <a:t>This process converges to a single quantity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800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and each firm earns a profit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900</m:t>
                    </m:r>
                  </m:oMath>
                </a14:m>
                <a:br>
                  <a:rPr lang="en-US" sz="2800" dirty="0">
                    <a:solidFill>
                      <a:srgbClr val="7030A0"/>
                    </a:solidFill>
                  </a:rPr>
                </a:b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2829D9-6B61-DDE2-49AF-ACC273650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58" y="1015489"/>
                <a:ext cx="9494905" cy="1384995"/>
              </a:xfrm>
              <a:prstGeom prst="rect">
                <a:avLst/>
              </a:prstGeom>
              <a:blipFill>
                <a:blip r:embed="rId5"/>
                <a:stretch>
                  <a:fillRect l="-1284"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53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منابع درسی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282076" y="1240077"/>
            <a:ext cx="8504915" cy="5166142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/>
              <a:t> </a:t>
            </a:r>
            <a:r>
              <a:rPr lang="en-US" sz="3200" dirty="0" err="1"/>
              <a:t>Tadelis</a:t>
            </a:r>
            <a:r>
              <a:rPr lang="en-US" sz="3200" dirty="0"/>
              <a:t>, Steven. </a:t>
            </a:r>
            <a:r>
              <a:rPr lang="en-US" sz="3200" i="1" dirty="0">
                <a:solidFill>
                  <a:srgbClr val="C00000"/>
                </a:solidFill>
              </a:rPr>
              <a:t>Game theory: an introduction</a:t>
            </a:r>
            <a:r>
              <a:rPr lang="en-US" sz="3200" dirty="0"/>
              <a:t>. Princeton university press, 2013.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4" y="1153421"/>
            <a:ext cx="2950274" cy="41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76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C8AC7-BEE7-7731-E549-679894D0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terated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limination Of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trictly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ominated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trategies (IESDS)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01C84E-4320-BE70-5BCD-CAB7AD920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علیرغم کارایی خوب روش </a:t>
            </a:r>
            <a:r>
              <a:rPr lang="en-US" dirty="0"/>
              <a:t>IESDS</a:t>
            </a:r>
            <a:r>
              <a:rPr lang="fa-IR" dirty="0"/>
              <a:t> متاسفانه این روش برای بسیاری از بازی ها جواب نمیدهد.</a:t>
            </a:r>
          </a:p>
          <a:p>
            <a:r>
              <a:rPr lang="fa-IR" dirty="0"/>
              <a:t>البته استفاده از این روش ممکن است حالات ممکن بازی را کاهش دهد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D89A8-58C8-CFDB-820B-964EDB42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C794A-F1D7-F810-D282-701B789C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37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Proposition 4.2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6"/>
                <a:ext cx="11571530" cy="525279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3200" dirty="0"/>
                  <a:t>If the game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32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is a strict dominant strategy equilibrium,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uniquely survives IESDS.</a:t>
                </a:r>
              </a:p>
              <a:p>
                <a:endParaRPr lang="en-US" sz="3200" dirty="0"/>
              </a:p>
              <a:p>
                <a:r>
                  <a:rPr lang="en-US" b="1" i="1" u="sng" dirty="0">
                    <a:solidFill>
                      <a:srgbClr val="C00000"/>
                    </a:solidFill>
                  </a:rPr>
                  <a:t>Proof</a:t>
                </a:r>
                <a:r>
                  <a:rPr lang="en-US" b="1" i="1" dirty="0"/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. . . ,</m:t>
                        </m:r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a strict dominant strategy equilibrium then, by definition, for every player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all other strategies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strictly dominated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. This implies that after one stage of elimination we will be left with a single profile of strategies, which is exactly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, and this concludes the proof </a:t>
                </a:r>
                <a:r>
                  <a:rPr lang="en-US" dirty="0">
                    <a:sym typeface="Wingdings" panose="05000000000000000000" pitchFamily="2" charset="2"/>
                  </a:rPr>
                  <a:t></a:t>
                </a:r>
                <a:r>
                  <a:rPr lang="en-US" dirty="0"/>
                  <a:t>.</a:t>
                </a:r>
                <a:r>
                  <a:rPr lang="en-US" sz="3200" dirty="0"/>
                  <a:t> </a:t>
                </a:r>
                <a:br>
                  <a:rPr lang="en-US" sz="3200" dirty="0"/>
                </a:b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6"/>
                <a:ext cx="11571530" cy="5252797"/>
              </a:xfrm>
              <a:blipFill>
                <a:blip r:embed="rId3"/>
                <a:stretch>
                  <a:fillRect l="-527" r="-1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2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Definition 4.5: Best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6"/>
                <a:ext cx="11571530" cy="5252797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The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is player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’s best response to his opponents’ strategies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it-IT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it-IT" sz="3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it-IT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it-IT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it-IT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it-IT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it-IT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𝑆𝑖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200" dirty="0">
                    <a:solidFill>
                      <a:srgbClr val="C00000"/>
                    </a:solidFill>
                  </a:rPr>
                  <a:t>Claim 4.2:</a:t>
                </a:r>
                <a:r>
                  <a:rPr lang="en-US" sz="3200" dirty="0"/>
                  <a:t> A rational player who believes that his opponents are playing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will always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 best response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6"/>
                <a:ext cx="11571530" cy="5252797"/>
              </a:xfrm>
              <a:blipFill>
                <a:blip r:embed="rId3"/>
                <a:stretch>
                  <a:fillRect l="-579" r="-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Proposition 4.3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6"/>
                <a:ext cx="11571530" cy="525279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is a strictly dominated strategy for player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, then it cannot be a best response to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b="1" i="1" u="sng" dirty="0">
                    <a:solidFill>
                      <a:srgbClr val="C00000"/>
                    </a:solidFill>
                  </a:rPr>
                  <a:t>Proof</a:t>
                </a:r>
                <a:r>
                  <a:rPr lang="en-US" sz="32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is strictly dominated, then there exists some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. But this in turn implies that there is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, and thus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cannot be a best response to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  </a:t>
                </a:r>
                <a:r>
                  <a:rPr lang="en-US" dirty="0"/>
                  <a:t>.</a:t>
                </a:r>
                <a:r>
                  <a:rPr lang="en-US" sz="3200" dirty="0"/>
                  <a:t> </a:t>
                </a:r>
                <a:br>
                  <a:rPr lang="en-US" sz="3200" dirty="0"/>
                </a:b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6"/>
                <a:ext cx="11571530" cy="5252797"/>
              </a:xfrm>
              <a:blipFill>
                <a:blip r:embed="rId3"/>
                <a:stretch>
                  <a:fillRect l="-527" r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Proposition 4.4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6"/>
                <a:ext cx="11571530" cy="525279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200" dirty="0"/>
                  <a:t>If in a finite normal-form game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is a strict dominant strategy equilibrium, or if it uniquely survives IESDS,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is a best response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32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b="1" i="1" u="sng" dirty="0">
                    <a:solidFill>
                      <a:srgbClr val="C00000"/>
                    </a:solidFill>
                  </a:rPr>
                  <a:t>Proof</a:t>
                </a:r>
                <a:r>
                  <a:rPr lang="en-US" sz="3200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is a dominant strategy equilibrium then it uniquely survives IESDS, so it is enough to prove the proposition for strategies that uniquely survive IESDS.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uniquely survives IESDS, and choose some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Suppose </a:t>
                </a:r>
                <a:r>
                  <a:rPr lang="en-US" sz="3200" u="sng" dirty="0"/>
                  <a:t>in negation </a:t>
                </a:r>
                <a:r>
                  <a:rPr lang="en-US" sz="3200" dirty="0"/>
                  <a:t>to the proposition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is not a best response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 . This implies that there exists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(this is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without the strategy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3200" dirty="0"/>
                  <a:t>)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</a:t>
                </a:r>
                <a:r>
                  <a:rPr lang="en-US" dirty="0"/>
                  <a:t>.</a:t>
                </a:r>
                <a:r>
                  <a:rPr lang="en-US" sz="3200" dirty="0"/>
                  <a:t> </a:t>
                </a:r>
                <a:br>
                  <a:rPr lang="en-US" sz="3200" dirty="0"/>
                </a:b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6"/>
                <a:ext cx="11571530" cy="5252797"/>
              </a:xfrm>
              <a:blipFill>
                <a:blip r:embed="rId3"/>
                <a:stretch>
                  <a:fillRect l="-369" r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Definition 4.6: Belief of Player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6"/>
                <a:ext cx="11571530" cy="525279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200" dirty="0"/>
                  <a:t>A belief of player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is a possible profile of his opponents’ </a:t>
                </a:r>
                <a:r>
                  <a:rPr lang="en-US" sz="3200" dirty="0" err="1"/>
                  <a:t>strategies,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The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is player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’s best response to his opponents’ strategies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it-IT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it-IT" sz="3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it-IT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it-IT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it-IT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it-IT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it-IT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𝑆𝑖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is a best response for player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to his opponents playing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32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, and assume for the moment that it is not a best response for any other profile of actions that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’s opponents can choose. When would a rational player </a:t>
                </a:r>
                <a:r>
                  <a:rPr lang="en-US" sz="3200" dirty="0" err="1">
                    <a:solidFill>
                      <a:srgbClr val="C00000"/>
                    </a:solidFill>
                  </a:rPr>
                  <a:t>i</a:t>
                </a:r>
                <a:r>
                  <a:rPr lang="en-US" sz="3200" dirty="0"/>
                  <a:t> choose to play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? </a:t>
                </a:r>
              </a:p>
              <a:p>
                <a:r>
                  <a:rPr lang="en-US" sz="3200" dirty="0"/>
                  <a:t>The answer follows directly from rationality: </a:t>
                </a:r>
                <a:r>
                  <a:rPr lang="en-US" sz="3200" i="1" dirty="0"/>
                  <a:t>he will play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i="1" dirty="0"/>
                  <a:t> only when he believes that his opponents will play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i="1" dirty="0"/>
                  <a:t> </a:t>
                </a:r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6"/>
                <a:ext cx="11571530" cy="5252797"/>
              </a:xfrm>
              <a:blipFill>
                <a:blip r:embed="rId3"/>
                <a:stretch>
                  <a:fillRect l="-369" r="-948" b="-2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Definition 4.7: best-response correspondence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6"/>
                <a:ext cx="11571530" cy="525279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The </a:t>
                </a:r>
                <a:r>
                  <a:rPr lang="en-US" sz="3200" b="1" dirty="0"/>
                  <a:t>best-response correspondence </a:t>
                </a:r>
                <a:r>
                  <a:rPr lang="en-US" sz="3200" dirty="0"/>
                  <a:t>of player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selects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a subset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where each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is a best response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  <a:p>
                <a:r>
                  <a:rPr lang="en-US" sz="3200" dirty="0"/>
                  <a:t>That is, given a belief player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has about his opponents,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, the set of all his possible strategies that are a best response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is denoted by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 If he has a unique best response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then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will contain only one strategy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6"/>
                <a:ext cx="11571530" cy="5252797"/>
              </a:xfrm>
              <a:blipFill>
                <a:blip r:embed="rId3"/>
                <a:stretch>
                  <a:fillRect l="-579" r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DD67-3A8A-3134-27A1-98A7BD6F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67B78-9020-F942-57F2-909CAFD65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از 10 تمرین (10 بازی) آورده شده در پایان فصل چهارم کتاب (صفحه 76)، 5 مورد را به انتخاب خود، حل و در سامانه </a:t>
            </a:r>
            <a:r>
              <a:rPr lang="fa-IR" dirty="0" err="1"/>
              <a:t>بارگزاری</a:t>
            </a:r>
            <a:r>
              <a:rPr lang="fa-IR" dirty="0"/>
              <a:t> نمایید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956C9-864E-48C0-056A-C6D8D034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3E9F3-82BC-C6A7-075D-6D368046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16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47B37F-61C9-DA54-B5FC-AE4C580B2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E9782-88E2-383C-FA0E-B647EA101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Rational players will </a:t>
            </a:r>
            <a:r>
              <a:rPr lang="en-US" dirty="0">
                <a:solidFill>
                  <a:srgbClr val="C00000"/>
                </a:solidFill>
              </a:rPr>
              <a:t>never play a dominated strategy </a:t>
            </a:r>
            <a:r>
              <a:rPr lang="en-US" dirty="0"/>
              <a:t>and will always </a:t>
            </a:r>
            <a:r>
              <a:rPr lang="en-US" dirty="0">
                <a:solidFill>
                  <a:srgbClr val="0070C0"/>
                </a:solidFill>
              </a:rPr>
              <a:t>play a dominant strategy when it exists</a:t>
            </a:r>
            <a:r>
              <a:rPr lang="en-US" dirty="0"/>
              <a:t>.</a:t>
            </a:r>
          </a:p>
          <a:p>
            <a:r>
              <a:rPr lang="en-US" dirty="0"/>
              <a:t>When players share </a:t>
            </a:r>
            <a:r>
              <a:rPr lang="en-US" dirty="0">
                <a:solidFill>
                  <a:srgbClr val="C00000"/>
                </a:solidFill>
              </a:rPr>
              <a:t>common knowledge of rationality</a:t>
            </a:r>
            <a:r>
              <a:rPr lang="en-US" dirty="0"/>
              <a:t>, the only strategies that are sensible are those that survive </a:t>
            </a:r>
            <a:r>
              <a:rPr lang="en-US" dirty="0">
                <a:solidFill>
                  <a:srgbClr val="C00000"/>
                </a:solidFill>
              </a:rPr>
              <a:t>IESDS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terated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limination Of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trictly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ominated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trategies).</a:t>
            </a:r>
          </a:p>
          <a:p>
            <a:r>
              <a:rPr lang="en-US" dirty="0"/>
              <a:t>Rational players will always play a </a:t>
            </a:r>
            <a:r>
              <a:rPr lang="en-US" dirty="0">
                <a:solidFill>
                  <a:srgbClr val="C00000"/>
                </a:solidFill>
              </a:rPr>
              <a:t>best response to their beliefs</a:t>
            </a:r>
            <a:r>
              <a:rPr lang="en-US" dirty="0"/>
              <a:t>. Hence any strategy for which there are no beliefs that justify its choice will never be chosen.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CC551-E031-6CEF-3990-8ECE1D27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280A8-45C2-9D2E-AF54-96F4DAEAE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8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6244C5-2350-2C6F-383E-7E8156727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25393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cs typeface="B Titr" panose="00000700000000000000" pitchFamily="2" charset="-78"/>
              </a:rPr>
              <a:t>End of Chapter 4</a:t>
            </a:r>
            <a:br>
              <a:rPr lang="en-US" b="1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b="1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1EF3F1C-86D5-B2DC-58D9-E867005280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6E410-288F-7276-CFFF-3B7DF42B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C4E55-64A5-9C80-5ABC-5C853E90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6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Common shorthand 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571530" cy="525279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We denoted the payoff of a player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from a profile of strategies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actions chosen by the players who </a:t>
                </a:r>
                <a:r>
                  <a:rPr lang="en-US" u="sng" dirty="0"/>
                  <a:t>are not player </a:t>
                </a:r>
                <a14:m>
                  <m:oMath xmlns:m="http://schemas.openxmlformats.org/officeDocument/2006/math">
                    <m:r>
                      <a:rPr lang="en-US" i="1" u="sng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u="sng" dirty="0"/>
                  <a:t> </a:t>
                </a:r>
                <a:r>
                  <a:rPr lang="en-US" dirty="0"/>
                  <a:t>are denoted by the profile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. . . , 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. . . , 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 . . . ×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 . . . ×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 . . . ×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 . . . ×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the set of all the strategy sets of </a:t>
                </a:r>
                <a:r>
                  <a:rPr lang="en-US" i="1" dirty="0">
                    <a:solidFill>
                      <a:srgbClr val="0070C0"/>
                    </a:solidFill>
                  </a:rPr>
                  <a:t>all players who are not </a:t>
                </a:r>
                <a:r>
                  <a:rPr lang="en-US" dirty="0">
                    <a:solidFill>
                      <a:srgbClr val="0070C0"/>
                    </a:solidFill>
                  </a:rPr>
                  <a:t>player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 a </a:t>
                </a:r>
                <a:r>
                  <a:rPr lang="en-US" dirty="0">
                    <a:solidFill>
                      <a:srgbClr val="0070C0"/>
                    </a:solidFill>
                  </a:rPr>
                  <a:t>particular possible profile of strategies </a:t>
                </a:r>
                <a:r>
                  <a:rPr lang="en-US" dirty="0"/>
                  <a:t>for all players who are not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Hence we can rewrite the payoff of player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strategy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dirty="0"/>
                </a:br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571530" cy="5252798"/>
              </a:xfrm>
              <a:blipFill>
                <a:blip r:embed="rId3"/>
                <a:stretch>
                  <a:fillRect l="-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1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Definition 4.1: Strictly Dominated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571530" cy="525279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possible strategies for player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strictly dominated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if for any possible combination of the other players’ strategies,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player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’s payoff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strictly less than that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. 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will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≻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denote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strictly dominated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571530" cy="5252798"/>
              </a:xfrm>
              <a:blipFill>
                <a:blip r:embed="rId3"/>
                <a:stretch>
                  <a:fillRect l="-421" r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B617D6-E1E5-3168-57E5-748F71AAD8C1}"/>
              </a:ext>
            </a:extLst>
          </p:cNvPr>
          <p:cNvGrpSpPr/>
          <p:nvPr/>
        </p:nvGrpSpPr>
        <p:grpSpPr>
          <a:xfrm>
            <a:off x="353620" y="5056917"/>
            <a:ext cx="11484760" cy="1435955"/>
            <a:chOff x="491778" y="5373452"/>
            <a:chExt cx="11484760" cy="1435955"/>
          </a:xfrm>
        </p:grpSpPr>
        <p:sp>
          <p:nvSpPr>
            <p:cNvPr id="7" name="Rounded Rectangle 16">
              <a:extLst>
                <a:ext uri="{FF2B5EF4-FFF2-40B4-BE49-F238E27FC236}">
                  <a16:creationId xmlns:a16="http://schemas.microsoft.com/office/drawing/2014/main" id="{B9233883-B4A5-969D-53D3-7A9E79CDD4BB}"/>
                </a:ext>
              </a:extLst>
            </p:cNvPr>
            <p:cNvSpPr/>
            <p:nvPr/>
          </p:nvSpPr>
          <p:spPr>
            <a:xfrm>
              <a:off x="491778" y="5373452"/>
              <a:ext cx="11484760" cy="143595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E0699-64CC-2C46-9F1F-C927DCB8B040}"/>
                </a:ext>
              </a:extLst>
            </p:cNvPr>
            <p:cNvSpPr txBox="1"/>
            <p:nvPr/>
          </p:nvSpPr>
          <p:spPr>
            <a:xfrm>
              <a:off x="543167" y="5491264"/>
              <a:ext cx="1143337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1" i="0" dirty="0">
                  <a:solidFill>
                    <a:srgbClr val="C00000"/>
                  </a:solidFill>
                  <a:effectLst/>
                  <a:latin typeface="Myriad-Bold"/>
                </a:rPr>
                <a:t>Claim 4.1 </a:t>
              </a:r>
              <a:r>
                <a:rPr lang="en-US" sz="3600" b="0" i="1" dirty="0">
                  <a:solidFill>
                    <a:srgbClr val="000000"/>
                  </a:solidFill>
                  <a:effectLst/>
                  <a:latin typeface="Times-Italic"/>
                </a:rPr>
                <a:t>A rational player will never play a strictly dominated strategy</a:t>
              </a:r>
              <a:endParaRPr lang="en-US" sz="4400" dirty="0">
                <a:cs typeface="B Yeka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5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B2CC03-F546-2D45-84A1-874A7709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87" y="3429000"/>
            <a:ext cx="5463651" cy="31386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39A34A-62F1-E6DE-F1EC-C665DEA1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020EA-1973-C2E3-6E86-E08DE0C9B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62" y="1240077"/>
            <a:ext cx="11571530" cy="4207903"/>
          </a:xfrm>
        </p:spPr>
        <p:txBody>
          <a:bodyPr>
            <a:normAutofit/>
          </a:bodyPr>
          <a:lstStyle/>
          <a:p>
            <a:r>
              <a:rPr lang="en-US" dirty="0"/>
              <a:t>Consider the following advertising game. Two competing brands can choose one of three marketing campaigns—low (L), medium (M), and high (H)—with payoffs given by the following matrix:</a:t>
            </a:r>
          </a:p>
          <a:p>
            <a:r>
              <a:rPr lang="en-US" dirty="0">
                <a:solidFill>
                  <a:srgbClr val="7030A0"/>
                </a:solidFill>
              </a:rPr>
              <a:t>Each player has one dominated strategy, which is 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0D30A-0147-91C5-784F-D3773776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3BD33-03CB-145F-3F69-96DB9942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Definition 4.2: strictly dominant strategy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571530" cy="525279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a </a:t>
                </a:r>
                <a:r>
                  <a:rPr lang="en-US" sz="3200" dirty="0">
                    <a:solidFill>
                      <a:srgbClr val="0070C0"/>
                    </a:solidFill>
                  </a:rPr>
                  <a:t>strictly dominant strategy </a:t>
                </a: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if every other strategy of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is strictly dominated by it, 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32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, and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.</a:t>
                </a:r>
                <a:endParaRPr lang="fa-IR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571530" cy="5252798"/>
              </a:xfrm>
              <a:blipFill>
                <a:blip r:embed="rId3"/>
                <a:stretch>
                  <a:fillRect l="-1316" r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3895AB-D62D-92FF-B6F3-4D9E6D045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491" y="4671892"/>
            <a:ext cx="4875507" cy="2126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Definition 4.3: strict dominant strategy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571530" cy="385443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3200" dirty="0"/>
                  <a:t>The strategy profile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a </a:t>
                </a:r>
                <a:r>
                  <a:rPr lang="en-US" sz="3200" dirty="0">
                    <a:solidFill>
                      <a:srgbClr val="0070C0"/>
                    </a:solidFill>
                  </a:rPr>
                  <a:t>strict dominant strategy equilibrium</a:t>
                </a:r>
                <a:r>
                  <a:rPr lang="en-US" sz="3200" dirty="0"/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a strict dominant strategy for all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This gives a formal definition for the outcome </a:t>
                </a:r>
                <a:r>
                  <a:rPr lang="en-US" sz="3200" dirty="0">
                    <a:solidFill>
                      <a:srgbClr val="0070C0"/>
                    </a:solidFill>
                  </a:rPr>
                  <a:t>“both players fink,”</a:t>
                </a:r>
                <a:r>
                  <a:rPr lang="en-US" sz="3200" dirty="0"/>
                  <a:t> or (F, F ), in the Prisoner’s Dilemma: it is a dominant strategy equilibrium. In this equilibrium the payoffs are (−4, −4) for players 1 and 2, respectively.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571530" cy="3854437"/>
              </a:xfrm>
              <a:blipFill>
                <a:blip r:embed="rId4"/>
                <a:stretch>
                  <a:fillRect l="-369" r="-1369" b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0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Proposition4.1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5462" y="1240077"/>
                <a:ext cx="11571530" cy="3854437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If the game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32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sz="32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has a strictly dominant strategy equilibrium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sz="320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sz="3200" dirty="0"/>
                  <a:t> is the unique dominant strategy equilibrium.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462" y="1240077"/>
                <a:ext cx="11571530" cy="3854437"/>
              </a:xfrm>
              <a:blipFill>
                <a:blip r:embed="rId3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9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F3EBB5-18D3-9710-89A0-CFFF97974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1" y="1973397"/>
            <a:ext cx="3499089" cy="2129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fa-IR" dirty="0"/>
              <a:t>آیا همه مسائل را میتوان از این روش حل کرد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sz="3200" dirty="0"/>
              <a:t>یک مشاهده به راحتی نشان میدهد که استفاده از شیوه </a:t>
            </a:r>
            <a:r>
              <a:rPr lang="en-US" sz="3200" dirty="0"/>
              <a:t>dominant strategy equilibrium</a:t>
            </a:r>
            <a:r>
              <a:rPr lang="fa-IR" sz="3200" dirty="0"/>
              <a:t>   همیشه قابل انجام نیست.</a:t>
            </a:r>
          </a:p>
          <a:p>
            <a:r>
              <a:rPr lang="fa-IR" sz="3200" dirty="0"/>
              <a:t>بازی </a:t>
            </a:r>
            <a:r>
              <a:rPr lang="en-US" sz="3200" dirty="0"/>
              <a:t>Battle of the Sexes </a:t>
            </a:r>
            <a:r>
              <a:rPr lang="fa-IR" sz="3200" dirty="0"/>
              <a:t>را در نظر بگیرید:</a:t>
            </a:r>
          </a:p>
          <a:p>
            <a:r>
              <a:rPr lang="fa-IR" sz="3200" dirty="0"/>
              <a:t>هیچ یک از بازیکنان یک استراتژی غالب ندارند. </a:t>
            </a:r>
          </a:p>
          <a:p>
            <a:r>
              <a:rPr lang="fa-IR" sz="3200" dirty="0"/>
              <a:t>بهترین استراتژی برای </a:t>
            </a:r>
            <a:r>
              <a:rPr lang="fa-IR" sz="3200" dirty="0" err="1"/>
              <a:t>کریس</a:t>
            </a:r>
            <a:r>
              <a:rPr lang="fa-IR" sz="3200" dirty="0"/>
              <a:t> بستگی به انتخاب </a:t>
            </a:r>
            <a:r>
              <a:rPr lang="fa-IR" sz="3200" dirty="0" err="1"/>
              <a:t>الکس</a:t>
            </a:r>
            <a:r>
              <a:rPr lang="fa-IR" sz="3200" dirty="0"/>
              <a:t> دارد و بالعکس. </a:t>
            </a:r>
          </a:p>
          <a:p>
            <a:r>
              <a:rPr lang="fa-IR" sz="3200" dirty="0"/>
              <a:t>بنابراین، اگر به مفهوم </a:t>
            </a:r>
            <a:r>
              <a:rPr lang="fa-IR" sz="3200" dirty="0" err="1"/>
              <a:t>راه‌حل</a:t>
            </a:r>
            <a:r>
              <a:rPr lang="fa-IR" sz="3200" dirty="0"/>
              <a:t> </a:t>
            </a:r>
            <a:r>
              <a:rPr lang="en-US" sz="3200" dirty="0"/>
              <a:t>strict-dominance solution</a:t>
            </a:r>
            <a:r>
              <a:rPr lang="fa-IR" sz="3200" dirty="0"/>
              <a:t> پایبند باشیم، با </a:t>
            </a:r>
            <a:r>
              <a:rPr lang="fa-IR" sz="3200" dirty="0" err="1"/>
              <a:t>بازی‌هایی</a:t>
            </a:r>
            <a:r>
              <a:rPr lang="fa-IR" sz="3200" dirty="0"/>
              <a:t> مواجه </a:t>
            </a:r>
            <a:r>
              <a:rPr lang="fa-IR" sz="3200" dirty="0" err="1"/>
              <a:t>می‌شویم</a:t>
            </a:r>
            <a:r>
              <a:rPr lang="fa-IR" sz="3200" dirty="0"/>
              <a:t> که هیچ تعادلی برای آنها وجود نخواهد داشت.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دانشکده فنی و مهندسی دانشگاه شاهد 1401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10792</TotalTime>
  <Words>2375</Words>
  <Application>Microsoft Office PowerPoint</Application>
  <PresentationFormat>Widescreen</PresentationFormat>
  <Paragraphs>174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Myriad-Bold</vt:lpstr>
      <vt:lpstr>Times New Roman</vt:lpstr>
      <vt:lpstr>Times-Italic</vt:lpstr>
      <vt:lpstr>Wingdings</vt:lpstr>
      <vt:lpstr>Office Theme</vt:lpstr>
      <vt:lpstr>1_Office Theme</vt:lpstr>
      <vt:lpstr>Game Theory</vt:lpstr>
      <vt:lpstr>منابع درسی</vt:lpstr>
      <vt:lpstr>Common shorthand notations</vt:lpstr>
      <vt:lpstr>Definition 4.1: Strictly Dominated Strategy</vt:lpstr>
      <vt:lpstr>Example</vt:lpstr>
      <vt:lpstr>Definition 4.2: strictly dominant strategy </vt:lpstr>
      <vt:lpstr>Definition 4.3: strict dominant strategy equilibrium</vt:lpstr>
      <vt:lpstr>Proposition4.1</vt:lpstr>
      <vt:lpstr>آیا همه مسائل را میتوان از این روش حل کرد</vt:lpstr>
      <vt:lpstr>weak dominance</vt:lpstr>
      <vt:lpstr>important conclusions</vt:lpstr>
      <vt:lpstr>Iterated Elimination and Common Knowledge of Rationality</vt:lpstr>
      <vt:lpstr>Iterated Elimination and Common Knowledge of Rationality</vt:lpstr>
      <vt:lpstr>Iterated Elimination Of Strictly Dominated Strategies (IESDS)</vt:lpstr>
      <vt:lpstr>Definition 4.4: iterated-elimination equilibrium</vt:lpstr>
      <vt:lpstr>Example: Cournot Duopoly</vt:lpstr>
      <vt:lpstr>Example: Cournot Duopoly(2)</vt:lpstr>
      <vt:lpstr>Example: Cournot Duopoly(2)</vt:lpstr>
      <vt:lpstr>Example: Cournot Duopoly(3)</vt:lpstr>
      <vt:lpstr>Iterated Elimination Of Strictly Dominated Strategies (IESDS)</vt:lpstr>
      <vt:lpstr>Proposition 4.2</vt:lpstr>
      <vt:lpstr>Definition 4.5: Best Response</vt:lpstr>
      <vt:lpstr>Proposition 4.3</vt:lpstr>
      <vt:lpstr>Proposition 4.4</vt:lpstr>
      <vt:lpstr>Definition 4.6: Belief of Player</vt:lpstr>
      <vt:lpstr>Definition 4.7: best-response correspondence</vt:lpstr>
      <vt:lpstr>تمرینات</vt:lpstr>
      <vt:lpstr>Summary</vt:lpstr>
      <vt:lpstr>End of Chapter 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Vahid</cp:lastModifiedBy>
  <cp:revision>178</cp:revision>
  <dcterms:created xsi:type="dcterms:W3CDTF">2021-08-11T10:34:58Z</dcterms:created>
  <dcterms:modified xsi:type="dcterms:W3CDTF">2023-04-28T08:37:09Z</dcterms:modified>
</cp:coreProperties>
</file>