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4.xml" ContentType="application/vnd.openxmlformats-officedocument.presentationml.notesSlide+xml"/>
  <Override PartName="/ppt/tags/tag5.xml" ContentType="application/vnd.openxmlformats-officedocument.presentationml.tags+xml"/>
  <Override PartName="/ppt/notesSlides/notesSlide5.xml" ContentType="application/vnd.openxmlformats-officedocument.presentationml.notesSlide+xml"/>
  <Override PartName="/ppt/tags/tag6.xml" ContentType="application/vnd.openxmlformats-officedocument.presentationml.tags+xml"/>
  <Override PartName="/ppt/notesSlides/notesSlide6.xml" ContentType="application/vnd.openxmlformats-officedocument.presentationml.notesSlide+xml"/>
  <Override PartName="/ppt/ink/ink1.xml" ContentType="application/inkml+xml"/>
  <Override PartName="/ppt/tags/tag7.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8" r:id="rId3"/>
    <p:sldId id="259" r:id="rId4"/>
    <p:sldId id="260" r:id="rId5"/>
    <p:sldId id="261" r:id="rId6"/>
    <p:sldId id="262" r:id="rId7"/>
    <p:sldId id="263" r:id="rId8"/>
    <p:sldId id="264" r:id="rId9"/>
    <p:sldId id="265" r:id="rId10"/>
    <p:sldId id="267"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78F0"/>
    <a:srgbClr val="5B9BD5"/>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7057" autoAdjust="0"/>
  </p:normalViewPr>
  <p:slideViewPr>
    <p:cSldViewPr snapToGrid="0">
      <p:cViewPr varScale="1">
        <p:scale>
          <a:sx n="66" d="100"/>
          <a:sy n="66" d="100"/>
        </p:scale>
        <p:origin x="870" y="6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12/27/2022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65729" units="1/cm"/>
          <inkml:channelProperty channel="Y" name="resolution" value="493.1507" units="1/cm"/>
          <inkml:channelProperty channel="F" name="resolution" value="0" units="1/dev"/>
          <inkml:channelProperty channel="T" name="resolution" value="1" units="1/dev"/>
        </inkml:channelProperties>
      </inkml:inkSource>
      <inkml:timestamp xml:id="ts0" timeString="2021-11-22T15:07:09.085"/>
    </inkml:context>
    <inkml:brush xml:id="br0">
      <inkml:brushProperty name="width" value="0.05292" units="cm"/>
      <inkml:brushProperty name="height" value="0.05292" units="cm"/>
      <inkml:brushProperty name="color" value="#002060"/>
    </inkml:brush>
  </inkml:definitions>
  <inkml:trace contextRef="#ctx0" brushRef="#br0">16962 12001 56 0,'0'0'24'0,"0"4"-18"0,0-4 9 0,0 0 5 0,0 0-9 16,0 0-1-16,0 0-4 16,0 3-1-16,0-1 3 15,-3 1 3-15,3-3 7 16,0 0 6-16,0 0 0 15,0 0 1-15,0 0-3 16,0 0-2-16,0 0-10 16,0-3 2-16,3 1 4 0,1-5-6 15,-1 2-3-15,7-5-2 16,-7 2 1-16,4-1-3 16,-1 1-2-16,1-5 2 15,-1-2 0-15,2 1-4 0,-2-1 1 16,8-3 0-1,-8 3 2-15,4-2-1 0,0-3-1 16,-1-3 1-16,2 5-1 16,-1 3 0-16,-1 1 0 15,5-4 0-15,-8 3 2 16,1-2-1-16,3 7-1 16,1 0-2-16,-9 0 1 15,5 3 1-15,0-4 0 16,-1 7 2-16,-2 1 1 15,3 1-1-15,-7 2 1 16,0 0-4-16,2 2 0 16,2 3 1-16,-1 5 0 0,-3-3-3 15,4 4 0-15,-1-4-1 16,4 8 0-16,-7 2-6 16,0 3-2-16,0 0-4 15,0-2-1-15,0-3 3 16,0 2 3-16,0 1 2 15,3-1 3-15,1-2 4 16,-2-8 3-16,2 1-5 16,3-4 1-16,-1-4 1 15,4-1 3-15,0-4 4 16,1-3 2-16,-2-7-1 16,1-5 1-16,4 0-4 15,-8 0 0-15,4-3-1 16,0-1 1-16,-4-3 0 15,5-1 1-15,-5 9 0 16,1-2 0-16,0 7 4 0,-5 1 5 16,2 5-3-16,-1 0 2 15,-3 8-9-15,0 11-4 16,0 4-3-16,0 5 0 16,-3 2-4-16,-1 1 0 15,2 9-3-15,2-5 2 16,-4-1 3-16,4 1 3 15,-3 0 2-15,3-2 1 16,0-6-5-16,0 4-1 16,0-3-13-16,0 2-5 15,0-7-7-15,3 1-1 16,1-4 6-16,-2-2 1 16,5-5 14-16,1-2 7 15,-6-3 3-15</inkml:trace>
  <inkml:trace contextRef="#ctx0" brushRef="#br0" timeOffset="1096.79">17669 11684 220 0,'0'-3'82'0,"0"3"-64"0,4 0 2 0,-4 0-4 16,0 0-11-16,0 0-1 15,0 0-4-15,0 0-1 16,0 6 1-16,-4 6-3 0,1 1 2 16,3 4 1-16,-6 0 0 15,2 3 0-15,1 3 0 0,-3-5 0 16,-1 6 0-16,1-1-3 16,-1-3 2-16,0-4-4 15,1 7-1-15,2-5-11 16,-6-1-1-16,3-4-7 15,0-5 1-15,1-2 4 16,3 0 4-16,3-4 5 16,-7-4 5-16,7-4 5 15,0 0 3-15,0-2 0 16,7-5 1-16,-7-7 0 16,7 3 1-16,-1-4 2 15,1 2 1-15,-1-6 3 16,5 0 1-16,-5-3 1 15,8 6 0-15,-8-5 2 16,7 5 2-16,0-4-5 0,-2 7 1 16,2-7-5-16,0 12-2 15,7 7 0-15,-10 1-1 16,4 6 0-16,-1 3 2 16,0 4-5-16,-4 6-1 15,2-1-2-15,-1 3 0 16,-1-2 2-16,-5-1 2 15,3-2-1-15,-1 3-1 16,1-6 1-16,-4 3 1 16,1-3 1-16,-4 8 1 15,0-2-2-15,-4-1 1 16,1-5-4-16,3 4-2 16,-7-4-3-16,1 3 1 0,-1-5 1 15,3 3 2-15,-9-3 1 16,7 2 3-16,-5-2-1 15,8-5 2-15,-7 0 0 16,4 0 3-16,-1-5 1 16,0 5 3-16,1-5-3 15,3 3-2-15,-1-1-2 16,4 3-3-16,-3 0 1 16,3 0-1-16,0 0-3 15,0 0 2-15,0 0-1 16,7 3 0-16,0 4 2 15,2 1 0-15,-5-4 0 16,2 4 0-16,1-3 0 16,-1 2 0-16,1 1 2 0,0 2 1 15,-4-2-1-15,4 1-2 16,2-1-2-16,-5 4 1 16,3 3 1-16,-1-2 2 15,1-5-1-15,-7 1-1 16,3-1 1-16,1 2-1 15,-2-5 0-15,2 2 0 16,-4-7 2-16,0 0 1 16,0 0-21-16,0 0-10 15,0 0-72 1,0 0-32-16,4-3 68 16</inkml:trace>
  <inkml:trace contextRef="#ctx0" brushRef="#br0" timeOffset="1682.87">18019 11993 140 0,'0'-3'55'0,"0"3"-43"0,0-4 19 0,0 4 5 0,0 0-12 15,0 0-1-15,-4 4-11 16,4-1-5-16,-7 2-4 15,4 2-3-15,0-2 3 0,0 3-4 16,-1 5-2-16,1-4-1 16,0 2 3-16,0-2 0 15,-1 4 3-15,4-1-3 16,0-2 0-16,0 3 1 16,0 2 0-16,0-8-3 15,0 6 2-15,0-4-1 16,0-1-2-16,0-1-13 15,0-2-4-15,0-5-35 16,4 0-14-16,-1-2 38 16</inkml:trace>
  <inkml:trace contextRef="#ctx0" brushRef="#br0" timeOffset="2103.95">18275 11926 164 0,'0'0'63'0,"3"0"-49"0,0 0 16 16,-3 0 3-16,0 0-14 16,0 0-3-16,0 0-10 15,0 0-4-15,0 0-1 16,7 0-1-16,-4 2 2 0,3-2-1 16,-2 3-1-16,3-1 1 15,2 3-1-15,5-5 0 16,-7 0 2-16,9 0 1 15,-6-5 3-15,3 3-1 16,4-1 0-16,-1-4-6 16,-2 2 1-16,-1 2-13 0,1-4-5 15,-1 2-63 1,-4 0-29-16,-2-5 57 16</inkml:trace>
  <inkml:trace contextRef="#ctx0" brushRef="#br0" timeOffset="2481.07">18301 11824 188 0,'0'2'71'0,"-4"3"-55"0,8-10 15 16,-4 5 5-16,0 0-16 16,3-2-3-16,4-1-13 15,-4 1-5-15,4-1 0 16,3-2-2-16,-3 5-1 15,2 5 3-15,2-2-2 16,2 2-1-16,3 2 3 16,1-2 0-16,0 0 1 15,-1 5 0-15,1-7-31 16,2-1-12-16,-2-4 22 0,-1-6 10 16</inkml:trace>
  <inkml:trace contextRef="#ctx0" brushRef="#br0" timeOffset="3829.29">19101 11552 176 0,'0'0'68'0,"0"0"-52"0,-3 2 10 15,3-2 4-15,0 3-14 16,-3 2-3-16,-1-2-8 16,1-1-4-16,-3 0 0 15,-1 1-1-15,1 2 0 0,-5 2-3 16,2-2 2-16,-5 3-1 0,0-3-2 16,1 0 0-16,0 0 3 15,0-1 0-15,-4 4 1 16,4-2 0-16,0-2 0 15,3-1 0-15,-7 2 0 16,11-5 0-16,-8 0 0 16,8-5-3-16,-1 2 2 15,1 1 1-15,6-3 0 16,-8 2 0-16,8-2 2 16,0 2-1-16,0 2-1 15,0-2-2-15,0 3 1 16,0 0 1-16,0 0 0 15,0 4-3-15,0 4 2 16,0 0 1-16,0 2 0 0,-3-1 0 16,0 4 0-16,-4 3-3 15,4-4 0-15,-3-5 2 16,-1 3 0-16,0 3 1 16,4-8 0-16,0-1-3 15,-1 4 2-15,1-8 1 16,3 0 0-16,0-3 2 15,3-2 1-15,4 1 1 16,-1-9 0-16,5 6 0 16,-2-1 0-16,1 5-2 15,4-1-2-15,2-1 1 16,0 2 1-16,-2 3 3 16,3 0 4-16,-4 3-2 0,0 2 1 15,0-1-5-15,-2-1 0 16,-1 7-1-16,-1 3 1 15,2-6-4-15,-11 3 0 16,0 2 1-16,0 1 0 16,0 1-3-16,-11 0 2 15,5 3-4-15,-4-2-1 16,-4 0-2-16,1 4 0 16,0-3 2-16,0-4 4 15,3 0-1-15,-4 1 1 16,5-5 0-16,-2 1 0 15,5-4-3-15,-1 0-1 0,4-5-13 16,0 0-5 0,0-5-49-16,3 3-24 15,0-3 49-15</inkml:trace>
  <inkml:trace contextRef="#ctx0" brushRef="#br0" timeOffset="4579.31">19397 11831 168 0,'3'0'66'0,"-3"0"-52"0,4 0 8 0,-4 0-1 16,0 0-9-16,4 0 1 0,-2-5-6 16,2 0-2-16,-1-5-2 15,1 3-3-15,-1-5 1 0,0 6-1 16,0-9 0-16,1-5 0 16,-4 0 0-16,0 3 0 15,0-1 0-15,0 2 2 16,-4-2 3-16,1 3 7 15,0 2 2-15,-4 9-5 16,0-2-3-16,-3 6-6 16,1 0-2-16,-8 6 1 15,1-2 0-15,-5 9-2 16,1-1 0-16,0 6-1 16,1 1 0-16,-8-1-2 15,7 10 1-15,0-4-2 0,4 2 2 16,3 1 1-16,2-5-1 15,5 3-1-15,-1-7 1 16,3-1 1-16,8 1 2 16,3-4-1-16,-4 1 1 15,7-8 2-15,0 1 0 16,3-8 6-16,0-2 6 16,4-5 0-16,-1-1 3 15,1-7-6-15,3 0-3 16,-3-5-1-16,-1 0-1 15,1 2-5-15,-8-1 1 16,2 4-5-16,-1 2 1 16,-3 6-14-16,-1-4-5 0,1 7 12 15,-7 1 5-15</inkml:trace>
  <inkml:trace contextRef="#ctx0" brushRef="#br0" timeOffset="5045.39">20041 11442 224 0,'4'-4'85'0,"-4"4"-66"0,0 0 19 0,0 0 3 16,-4 2-21-16,-2 0-6 15,-1 6-14-15,0-1-2 16,-9 8 0-16,0 3-12 0,-1 10-4 16,-3-7-3-16,0 9-3 0,-4 5 5 15,2-2 3-15,-5 7 8 16,-3-8 2-16,0 5 6 16,0 3 2-16,0-10-3 15,1 0-1-15,-1 0-6 16,3-5 0-16,0-5-27 15,4-1-9-15,3-4 22 16,4-4 11-16</inkml:trace>
  <inkml:trace contextRef="#ctx0" brushRef="#br0" timeOffset="5510.69">19815 11518 232 0,'0'0'88'0,"0"1"-69"0,4-1 2 0,-4 0-3 15,0 0-12-15,0 0-1 16,0 0-3-16,0 6-2 16,0 1 1-16,-4-2-4 0,1 3 2 0,-3-3-1 15,-1-1 0-15,-3 4 0 16,3-3 0-16,-2 0 2 16,2 0 0-16,-3-2 0 15,3-3 2-15,-3-3 5 16,3-2 6-16,5 0-3 15,-2 0 2-15,1-3-3 16,3 1 2-16,0-3-6 16,3 5-3-16,1-2-4 15,2 1 1-15,4 6-8 16,0 0-2-16,0 0-10 16,0 6-1-16,0 4-9 15,-1 2-3-15,2-2 19 16,-2 5 10-16</inkml:trace>
  <inkml:trace contextRef="#ctx0" brushRef="#br0" timeOffset="6008.26">19935 11993 172 0,'-3'3'66'16,"3"-3"-52"-16,0 0 10 0,0 0 0 0,0 0-12 15,0 0-4-15,-4 0-3 16,1 2 1-16,0 1-3 15,0 1-2-15,-1-1 2 0,1-1-2 16,-1 4 2-16,-5 1-2 16,2-2-1-16,1-2 1 15,2-3-1-15,-2 0-3 16,2 0 2-16,1-3 5 16,-1-7 2-16,1 5 2 15,3 0 2-15,0-2-3 16,3-1-2-16,4 1-2 15,-1-1-3-15,2 0 1 0,-2 7-1 16,4-2 2-16,0 0 1 16,-3 1 3-16,-1 2 3 15,1 0-6-15,0 2-4 16,-7-2-5-16,2 3-1 16,2 0-54-16,-4 3-21 15,-4 0 41-15,2-1 23 16</inkml:trace>
  <inkml:trace contextRef="#ctx0" brushRef="#br0" timeOffset="10044.12">16966 13082 104 0,'0'-2'38'0,"0"-1"-29"0,0 0-1 15,0 3 0-15,0-2-7 16,0-3-1-16,0 3-5 16,0-4 1-16,-4 4 4 15,1-1 2-15,0-1 17 16,3 1 10-16,-4 3 5 16,1 0 1-16,-1 0-10 15,4 0-2-15,0 3-14 0,-6 1-3 0,6-4 0 16,0 0 1-16,0 0 1 15,0 0 0-15,0 0 0 16,0 0 0-16,6-4 0 16,-6 1 0-16,4 1 2 15,-1-8-3-15,4 2-2 16,0-4-2-16,6 0-3 16,-6-6 1-16,9 3-1 15,-6-1 2-15,7-6 1 16,3-5-4-16,0 2 1 15,3-2 0-15,-7-1 2 16,4-4 1-16,1 9 1 16,-5-4 2-16,1 5 1 0,-11 1-1 15,4 9 1-15,0 3-2 16,-4-2 0-16,-2 7-3 16,-1 4 1-16,-3 1-2 15,0 10 2-15,-3 1-4 16,-1 6 0-16,-2 2-1 15,3 12-2-15,-11-5-2 16,7-2 1-16,5 6-2 16,-5-7 2-16,3-1-4 15,4 4-1-15,0-7-4 16,0-2-1-16,4-6 5 16,3-3 4-16,2-3 1 0,5-9 4 15,-5-4-2-15,8-3 1 16,-1-8 2-16,1-4 0 15,0-8-3-15,-1 5 2 16,5 1 1-16,-8-7 0 16,0 9 0-16,1-1 2 15,3 1-1-15,-11 5 2 16,4 4-4-16,0 6 0 16,-3-1 1-16,-1 8 2 15,1 2 1-15,-4 6 3 16,-3-1-1-16,0 6 0 15,0 7-3-15,-3-3 1 16,-1 6 0-16,1-1 1 16,-3 9-2-16,-1-7 1 0,0 1-4 15,1 5 0-15,-1-3 1 16,1-4 0-16,6 2-14 16,-8-3-5-16,5-2 1 15,3-3 2-15,0-6-8 16,3-2-2-16,5-3-39 15,-6-6-18 1,5-3 44-16</inkml:trace>
  <inkml:trace contextRef="#ctx0" brushRef="#br0" timeOffset="10885.97">17749 12765 200 0,'0'11'74'0,"-2"-7"-58"0,4 9 9 0,-2-3 0 16,-2-1-13-16,-2 6-4 16,1 0-5-16,-1 0-3 15,-2 1 1-15,-1 1-1 0,0 3 0 16,1 0-3-16,-1 0 2 15,-3-3-1-15,0 3 0 16,0 5 0-16,-3-5 0 16,0-5-3-16,0 3-1 0,-1-3-17 15,4-1-5-15,-3-4-6 16,2-7-1-16,5-3 3 16,3-8 3-1,3-2 16-15,0-7 9 16,7-5 8-16,2 2 10 15,1-6 3-15,7-1 3 16,3 0 2-16,6-8-6 16,-6-5 1-16,4 7-10 15,-1-3-4-15,0 3-2 16,0-10 5-16,1 13 6 0,-4 6 0 16,0-2 1-16,-1 5-1 15,-2 6 2-15,-1 2 2 0,1 8-1 16,-4 5 4-16,-2 7 0 15,-5 5-4-15,1 6-1 16,-4 5-8-16,-3 1-4 16,-3-4-4-16,-4 6-1 15,1 4-1-15,-5-10 0 16,2 4-2-16,-1-1-1 16,-4-5-3-16,1-4-1 15,3-4-1-15,-3-2 2 16,2 2 6-16,2-8 4 15,-1-2 1-15,3-2-1 16,0-6 1-16,7 3-1 16,0 0 0-16,0-3 0 15,0 1 0-15,4-1 0 0,-1 7 0 16,4 1 0-16,3 0 2 16,-7 1 1-16,7 7 3 15,1 2 1-15,-2 0 1 16,1 3 0-16,3 1-4 15,-6 4-3-15,2-3 2 16,2 2 0-16,-1-2-1 16,0 3 1-16,-4 2-2 15,1-3-1-15,-1-2-6 16,-2-2-1-16,-1-8-13 16,4 2-2-16,3-5-37 15,-6-4-16-15,2-5 39 16,1 2 18-16</inkml:trace>
  <inkml:trace contextRef="#ctx0" brushRef="#br0" timeOffset="11696.28">18271 13179 176 0,'-7'7'68'0,"4"-7"-52"0,-4 0 10 15,7 0 1-15,0 0-13 16,-3 0-3-16,-1-2-9 16,2-3-4-16,-2 3 1 15,-6-6-7-15,4 1 1 0,-1-1 3 16,3-4 4-16,4 2 5 16,0-6 2-16,0 4-1 15,7-3 1-15,3-7-4 16,4 9 0-16,-1 1-1 0,4-3 1 15,-4 3-2-15,3 1-1 16,-3 2 1-16,1 1-1 16,-1 6 2-16,1 2 1 15,-5 0 1-15,1 7 0 16,0 4-2-16,-3 1 1 16,-4 3-4-16,-3 0 0 15,-3 5-6-15,-4 4-3 16,0-1 3-16,-2-1 2 15,-2-2-4-15,-2 3 1 16,0-6-9-16,0 1-4 16,-4-2 0-16,1-2 0 15,3 0 9-15,-1-1 7 0,4-8 8 16,0 2 3-16,3-7 6 16,4 0 5-16,3-3-5 15,10-1-2-15,-6-1-1 16,5-1-1-16,1-1-2 15,1 2 1-15,2 2 0 16,0 3 1-16,0 3-2 16,4 9-1-16,-10-6-1 15,2 3 2-15,2-1-1 16,-2 4 2-16,1 1-2 16,0-8 2-16,4 7-4 15,-5-4-2-15,-5-1 0 16,3-2 1-16,-1 1-1 15,-3-2 2-15,-3-4-9 0,7 0-3 16,-1-10-57 0,-6 5-26-16,4-5 47 15</inkml:trace>
  <inkml:trace contextRef="#ctx0" brushRef="#br0" timeOffset="12146.16">18650 12953 156 0,'0'0'60'0,"0"0"-47"0,3 0 15 15,-3 0 4-15,0 0-12 16,0 0-3-16,0 0-6 16,3 1-2-16,4-1-5 15,-1 6 2-15,5-4 3 0,-1 3-1 16,3 2 1-16,-6-1 1 15,9-1 1-15,-3-3-8 0,8 3-1 16,-8-2-2-16,3-3 0 16,-3 0 0-16,1 0 0 15,-1 0-3-15,1 0 2 16,-5-3-4-16,1-2-1 16,1 3-24-16,-5-1-10 15,-3-2-19 1,1-2-8-16,-4 2 36 15</inkml:trace>
  <inkml:trace contextRef="#ctx0" brushRef="#br0" timeOffset="12463.32">18669 12890 208 0,'0'5'79'0,"0"-5"-61"0,0 2 4 16,0-2-4-16,4 3-9 15,3-3-1-15,3 0-2 16,3 0-1-16,3-3-3 16,1 1-2-16,7-3 1 0,-8 3-1 15,3-3 2-15,2-3 1 16,-1 6 3-16,-4-1 1 15,5 1 3-15,-12 2-7 16,4 0-2-16,-2 0-1 16,-5 0 2-16,-6 0-87 15,0 0-39-15,-4 5 62 16</inkml:trace>
  <inkml:trace contextRef="#ctx0" brushRef="#br0" timeOffset="15974.39">19132 12888 136 0,'0'0'52'15,"0"0"-41"-15,0 0 4 0,0 0-1 0,0 0-7 16,0 0-2-16,0 0-2 15,0 0-3-15,0 0 1 16,-7 0 1-16,3-3 1 0,1 3 1 16,3-2 0-16,0-1 0 15,0-2 2-15,0 0 8 16,7 0 3-16,0-3 3 16,-1-4 2-16,4 2-6 15,7-7 1-15,-7 2-8 16,6 0-1-16,1 3-4 0,3-3-3 15,-1 2 0-15,5 0-1 16,-4 8 0-16,-3 5 0 16,-1 5 0-16,1 8 0 15,0 0 0-15,-1 2 0 16,1 0 0-16,-11 2 0 16,5 5 0-16,-5 1 0 15,-3-6 2-15,-3 8 1 16,-3 0-1-16,-3-3 1 15,-2 3-11-15,-1 3-4 16,-5 1-10-16,-3-3-3 0,-2 1-1 16,-5 5 2-16,2-9 8 15,-2-1 7-15,-2 1 8 16,2-8 3-16,4-3 4 16,7-4 1-16,-4-1 5 15,11-10 14 1,-5-4-6-16,8-1-5 15,3-4-4-15,3 0-7 16,8-3-1-16,-8 4 1 16,7 2 0-16,0 3-2 15,3 4 1-15,0 2-2 16,4 5-1-16,-1 5-2 16,1 0 1-16,3 2-1 15,-7 3 0-15,1 0 2 16,-1 0 0-16,0-7 0 0,1 4 0 15,-1 0 0-15,-3 3 0 16,0-9-3-16,-1-1 0 16,2 2-9-16,-1-7-5 15,0 0-38-15,0-3-14 16,3-4 34 0</inkml:trace>
  <inkml:trace contextRef="#ctx0" brushRef="#br0" timeOffset="16589.32">19795 13134 160 0,'11'-5'63'0,"-8"3"-49"0,7-9 11 15,-7 10 2-15,4-5-4 16,-4 1 0-16,4-5-3 16,-3-4-1-16,-2 1-10 15,5 0-1-15,-7 1 2 0,4-6-4 16,-1-3 2-16,0-2-3 16,0 3 2-16,-3-1 0 15,0 0 1-15,-3-2-2 0,0 3-1 16,0 5-1-16,-1 0 2 15,-9 5-1-15,0 0 0 16,-4 8-3-16,3 2-2 16,-8 4 1-16,1 4-1 15,-1-1 0-15,2 6 0 16,-4 0-3-16,1 4 0 16,3 1-3-16,0 9-1 15,0-4-5-15,3 4-3 16,0 5 6-16,8 1 5 15,-1-6-6-15,7 5-3 16,-1-7 2-16,8-5 4 16,2-3-1-16,4-4 3 15,3-6 3-15,4-7 1 0,3-7 1 16,3-6 2-16,1-4 1 16,-2 0 3-16,2-3-1 15,0 0 2-15,-5-5 2 16,1 8 2-16,-7 2-8 15,0-1-3-15,-2 1-1 16,-5 6 0-16,-6-1-8 16,0 5-2-16,0 5-80 15,-6 2-34 1,-5 8 63-16</inkml:trace>
  <inkml:trace contextRef="#ctx0" brushRef="#br0" timeOffset="17069.88">20490 12621 296 0,'-3'0'110'0,"6"0"-86"0,-3 5 13 16,0-2 0-16,-3 1-22 15,0 9-6-15,-11-3-17 16,4 5-8-16,-3 2 9 16,-4 3-17-16,0 13-4 0,-5 2-5 15,-5-3-2-15,-3 10 14 16,0-7 8-16,-3 12 10 16,-1-2 4-16,1 5 1 15,3-5 1-15,-3-1-4 16,7-6 0-16,6-3-4 15,0-12-1-15,6-7-15 16,7-2-6-16,-2-5-30 16,5-4-16-16,4-10 38 15</inkml:trace>
  <inkml:trace contextRef="#ctx0" brushRef="#br0" timeOffset="17206.29">20334 12785 160 0,'0'-8'63'0,"0"8"-49"0,3 0 9 0,-3 0 1 16,0 0-6-16,-3 3 2 0</inkml:trace>
  <inkml:trace contextRef="#ctx0" brushRef="#br0" timeOffset="17505.5">20324 12788 335 0,'-10'5'8'0,"4"2"-2"0,-5-1-2 16,5-2 0-16,-5 4-5 15,2-3 1-15,-1-3 0 16,3 0 0-16,-2-2 0 16,1-2 0-16,-1 0 0 15,5-3 0-15,-6-3 4 16,4 4 2-16,-1-7 4 16,1 4 4-16,2-5-8 15,4 1-1-15,0 2-1 16,4-6 0-16,2 0-7 15,1 4-2-15,2 7-1 16,2 1 4-16,-2 3-4 0,1 0 2 16,1 3 2-16,-2 1 1 15,-2 4-2-15,-1-3 2 16,-2 2-12-16,-1 1-5 16,1-1-21-16,-4 1-10 15,0-5 26-15,3-1 11 16</inkml:trace>
  <inkml:trace contextRef="#ctx0" brushRef="#br0" timeOffset="17985.75">20387 13289 172 0,'6'7'66'0,"-6"-7"-52"0,0 2 19 16,0-2 4-16,0 6-15 15,0-6-2-15,-2 7-14 16,-2-5-7-16,-3 4 1 15,1 0-17-15,-4 2-5 0,0 0-3 16,-1-6 1-16,-2-2 10 16,0 0 6-16,0-7 17 15,3-1-3-15,3-1 2 16,0 1 0-16,7-7 2 16,0-3-3-16,4-4 1 15,3 2-3-15,2 5 2 16,2 0-2-16,2 3 0 15,-3 4-1-15,3 8 4 16,-3 6 0 0,4 3-1-16,-11 6-2 15,0-3-10-15,-3 6-2 16,-3 5-18-16,0-3-7 16,-11-3 17-16,0-2 7 0</inkml:trace>
  <inkml:trace contextRef="#ctx0" brushRef="#br0" timeOffset="62305.97">20539 11931 56 0,'0'0'24'0,"0"0"-18"0,0-3-4 15,0 3-2-15,0 0-7 16,0-2-3-16,0-3 6 15,0 3 1-15,0 2 18 0,0 0 10 16,0-3 2-16,0 3 4 16,0-3-4-16,4 1 1 15,-4 2-3-15,4 0 0 16,2 0-6-16,1-5-1 16,2 5-10-16,5 0-1 0,-1 0 3 15,1 0-6-15,6 0 0 16,-7 0-2-16,3 0 1 15,5 5-2-15,1-5-1 16,-1 0 1-16,5 0 1 16,1-5 1-16,-4 0 3 15,0 0 3-15,0-5 2 16,1 2 1-16,-1 1 0 0,0-3-6 16,-3 3-4-16,0-6-1 15,0 8-1-15,0 3 2 16,-4-1 1-16,5-2-12 15,-5 5-4-15,-3 5-3 16,0-2 0-16,-2-1 0 16,-1 1 0-16,-4-1 6 15,1-2 6-15,0 0-4 16,-7 0-2-16,3 0-3 16,0-2-2-16,-3-1 3 15,0 1 3-15,0-1-4 16,-3-4 1-16,0 4-10 15,-1-2-31-15,1-2 2 16,-1 2 25-16,-2 0 15 16</inkml:trace>
  <inkml:trace contextRef="#ctx0" brushRef="#br0" timeOffset="62816.28">21068 11714 36 0,'0'-15'16'0,"0"15"-12"0,0-5 20 0,0 3 12 15,0-3-2-15,0 5 1 16,0 0-16-16,-3 0-6 15,-1 5-8-15,1-3-4 16,-3 3 0-16,-1 0-1 0,3 0 2 16,1 0 10-16,0 3 4 15,0-6 6-15,-1 1 3 0,1-1-7 16,3-2 0-16,0 0-9 16,0 0-3-16,3 2-3 15,1 3 0-15,2 1-2 16,4-2-1-16,3 4 1 15,0-1-1-15,4-2 0 16,0 3 0-16,3-4 0 16,0 4 2-16,-1-5 3 15,-2-3 2-15,3 0-1 16,-3 0-1-16,-1 0-3 16,-3 0 1-16,1 0-2 15,-4-3 2-15,0-2-2 16,-3 2 2-16,-4 2-4 15,0-2 0-15,-3 3-4 0,-10 3-3 16,1 1 1 0,-5 4 2-16,-3-4 0 15,-2 10 4-15,-5 0 0 16,1 1-2-16,-4 5 2 16,1 0 1-16,-1-6 0 15,4 9 2-15,3-5 3 16,3-1-2-16,4-4 0 15,0-5-6-15,9-7-2 16,4 4-73 0,0-5-33-16,7-6 57 15</inkml:trace>
  <inkml:trace contextRef="#ctx0" brushRef="#br0" timeOffset="63641.7">21663 11630 192 0,'6'0'74'0,"-3"2"-58"0,1-2 16 0,-4 0 4 16,0 0-11-16,0 0-3 15,0 0-12-15,0 0-6 16,0 0-3-16,0 5-4 0,-4 5 0 15,1 2-1-15,-3 6 0 16,-5 1 0-16,2 7 3 16,-1-2-2-16,0 8 1 15,3-3 2-15,0 0 0 16,0 4-3-16,1-12 2 16,-1 8 1-16,1 0 0 0,-1-8 0 15,0 3 2-15,1-4-6 16,3 0-1-16,-1-5-18 15,1-5-5-15,0-5-8 16,-1-2-1-16,4-6-6 16,4-2-13-1,-1-5 19-15,4-5 19 16,2-5 14-16,2 0 6 16,2-3 2-16,3 7 2 15,1-10 1-15,0 2-1 16,-1 4-1-16,1 2-3 15,0-7 1-15,-4 8 4 16,0 2 6-16,-3 5 8 16,0 0 5-16,-3-1-6 0,-1 7 1 15,1 1-1-15,-3-2 0 16,-4 5-11-16,2 0-1 0,2 8 4 16,-1-1-5-1,4 1-3-15,-7-5 0 16,0 6-3-16,3-3 2 15,4-2-2-15,-4 4 2 16,-3-8-4-16,7 2 0 16,0 1-1-16,-1-3-2 15,1-3 0-15,2 1 0 16,2-6-8-16,2 4-3 0,0-4-5 16,0-2-1-16,4-2-17 15,3-4-8 1,-3-3 25-16</inkml:trace>
  <inkml:trace contextRef="#ctx0" brushRef="#br0" timeOffset="63941.44">22052 11525 176 0,'-4'-3'68'0,"4"3"-52"0,-3 3 10 16,3 2 4-16,-4-3-14 15,1 3-3-15,0 3-11 16,-4-3-1-16,0 2-1 15,4 3-3-15,-4 0 2 0,4 2 1 16,-3 3 2-16,2-3-3 16,1 6-2-16,-1-1 2 15,-2 9 0-15,3-7 1 0,-1 7 2 16,-2-4 1-16,2 8 1 16,-3-5 0-16,4 0 2 15,0 5-3-15,-4-8 0 16,4-2-1-16,-1 0-2 15,2-3-6-15,-2 1-1 16,1-6-21-16,-1-6-7 16,1 0 18-16,3-6 9 15</inkml:trace>
  <inkml:trace contextRef="#ctx0" brushRef="#br0" timeOffset="64827.47">22287 11637 188 0,'4'8'71'0,"-8"-6"-55"0,4 2 11 16,0 4 3-16,0-3-14 16,-3 8-1-16,-1-6-9 0,2 5-4 15,-2-1-1-15,-3 9-1 0,1-3 0 16,-5 5 0-16,2 1 0 16,-2 4 0-16,2-4 0 15,-1 4 0-15,-1-7 0 16,2 5 0-16,-1-3 0 15,0 0-3-15,0-7 2 16,3 1-6-16,1-4-3 16,-1-5-5-16,3-4-4 15,1-6-3-15,3-4 1 16,3-5 3-16,4-4 1 16,-1 0 7-16,5-10 4 15,-1-4 4-15,3 1 3 0,1-9 6 16,2-1 6-16,4 1 4 15,0-2 2-15,0 10-2 16,3-3 0-16,0 9-3 16,0 1-1-16,-3 3-5 15,0 1 0-15,1 6-3 16,-1 6 0-16,-1-1-3 16,1 6 1-16,-3 2 0 15,-1 2 1-15,-3 8-2 16,-2 0 1-16,-5 10-4 15,-6 2 0-15,-3 3-4 16,-3 0 1-16,-5 6 0 16,1-7-1-16,-3 1 4 15,0 0 0-15,-4-2-2 0,1-7 2 16,-1 2-4-16,-3-3-1 16,0-5-2-16,3 0 0 15,8-2 7-15,-8-8 5 16,4 0 4-16,2-3 3 15,5-2-3-15,-1 0-3 16,1 3-2-16,3-1 0 16,3 1-2-16,0 2-1 15,0 0 3-15,6 2 0 16,4 1 1-16,0 9 2 16,0-7-3-16,4 5 0 15,-1-2-1-15,0-1 1 16,0 2-4-16,0 5 0 0,1-2-10 15,-1 0-3-15,0 0-13 16,-3 3-5-16,0-1-52 16,0-5-22-1,0-1 55-15</inkml:trace>
  <inkml:trace contextRef="#ctx0" brushRef="#br0" timeOffset="65174.62">22785 11955 232 0,'10'6'88'0,"0"-4"-69"0,-4 1 6 0,2 0 0 15,-1-3-14-15,-1 0-1 16,4 0-8-16,0 0-4 16,-1 0 1-16,2 0 0 0,-1 0 3 15,0 0-12-15,0 0-3 16,-1 0 1-16,2 0 3 16,-2 0 5-16,5-3 2 15,-1 0 2-15,-3 3 0 16,0-2-3-16,0-4 0 0,-3 6-49 15,0-1-20-15,-4-2 36 16,-3 0 18-16</inkml:trace>
  <inkml:trace contextRef="#ctx0" brushRef="#br0" timeOffset="65472.78">22719 11819 152 0,'3'0'57'0,"4"-8"-44"0,3 6 25 0,-3 0 10 16,3-1-15-16,3 0-4 15,3-5-15-15,1 4-4 16,3 1-6-16,0-2-1 0,-1 2 1 16,2 2-7-16,-1-5 0 15,2-1-65 1,2 0-29-16,0-6 49 16</inkml:trace>
  <inkml:trace contextRef="#ctx0" brushRef="#br0" timeOffset="67109.98">23682 11537 208 0,'-10'8'79'0,"7"-6"-61"0,-3 3 6 0,2-3-2 16,-6 6-10-16,3-5 1 15,0-1-8-15,-2 0-1 16,-1-2-2-16,-4 3-2 0,1 2 1 16,0-2-4-16,-4 4 2 15,1 1-1-15,-1-4 0 16,-3 4 2-16,1 0 2 16,2 1-1-16,0-1-1 15,1 2 1-15,-1-5-1 16,0-3 0-16,4 0 2 15,-1-2 3-15,8-2 2 16,-1-2-1-16,4-7 1 16,0 1-4-16,3 1-2 15,0 1 0-15,3 0-1 0,-3-2-3 16,3 5 2-16,1 1-1 16,-1 1-2-16,-3 3 3 15,4 3 2-15,-4 4 0 16,0 3-1-16,0 0 3 15,-4 2 0-15,-3 3-1 16,1 2 1-16,-5 9-2 16,-2-7-1-16,-3-3-6 15,-1 3-1-15,0-4-4 16,4 3 0-16,0-5-1 16,3-4 0-16,4-6 2 15,2 0 4-15,4-3 3 16,7-3 2-16,6 3 7 15,4-8 4-15,3 1-1 0,3-1 2 16,-3 3-4-16,3-2 1 16,0 4-3-16,-3-2 2 15,1 5-2-15,-2 0 2 16,-3 5-4-16,1 1 0 16,-4 1-1-16,-2 3 1 15,-5 2-7-15,-6-5 1 16,-3 9-1-16,-4 1 2 15,-2 3-6-15,-5 3-2 16,-6-6 1-16,0 3 3 16,-4 2-8-16,-2-2-1 0,3-2-10 15,0-6-2-15,-1 0-7 16,8-1-4-16,2-2 18 16,5-3 11-16</inkml:trace>
  <inkml:trace contextRef="#ctx0" brushRef="#br0" timeOffset="67740.3">23924 11876 264 0,'11'-5'101'0,"-5"0"-78"0,5-5 6 0,-5 5 0 15,1-7-16-15,0-1-4 16,-1-4-9-16,1-3 0 0,-4-3 0 16,0-4-3-16,0-3 0 0,1 2-1 15,3-2 3-15,-7 9 0 16,0 1 3-16,-7 5 3 16,0-3 4-16,-3 6 0 15,1 1 0-15,-5 9-10 16,-3 4-1-16,-2 6-2 15,-5 2-1-15,-2 13 1 16,-1-3 0-16,0 7 0 16,1-3 3-16,2 9 0 15,2-3 1-15,2 2-3 16,-1-4 0-16,5-1-7 16,3-2-2-16,3 3 2 15,7-11 1-15,-1 3-5 16,8-5-4-16,5 2 1 0,1-7 2 15,4-4 15-15,3-6 10 16,2-3 4-16,1-2 1 16,4-10-7-16,-2 0-5 15,2-3-7-15,-1-2-2 16,0-2-52-16,1-3-24 16,-5 1 39-16,5 6 22 15</inkml:trace>
  <inkml:trace contextRef="#ctx0" brushRef="#br0" timeOffset="67952.03">24746 11430 268 0,'6'0'101'0,"-6"5"-78"0,3-5 11 16,-3 0 1-16</inkml:trace>
  <inkml:trace contextRef="#ctx0" brushRef="#br0" timeOffset="68115.98">24748 11445 477 0,'-9'9'4'0,"-8"5"-4"16,-3 1-16-16,-3 5-5 0,-4-1-5 0,-3 11 1 15,-3 5 7-15,-3 2 6 16,-8 3 5-16,-2 5 4 16,-1 7 2-16,-6-6 3 15,1 3-1-15,-2-4-1 16,4 2-21-16,4-5-9 16,5-4 15-16,6-8 7 15</inkml:trace>
  <inkml:trace contextRef="#ctx0" brushRef="#br0" timeOffset="68565.95">24456 11539 240 0,'0'8'90'0,"0"-3"-70"0,0-3 10 16,0-2 2-16,0 3-18 16,0-3-2-16,-3 5-10 15,0-2-2-15,-4-3 0 16,1 0-7-16,-1 0-3 0,-3 0-1 15,-3 0 1-15,-1 0 4 0,-3 0 1 16,0 0 9-16,1 0 5 16,3 0 0-16,0-3 0 15,3-2 3-15,-1 2 5 16,5-1-7-16,3-1-3 16,3-3-9-16,3 3-1 15,1-2-6-15,2 4 1 16,5 0-5-16,-2 3-2 15,4 0-13-15,-3 6-5 16,0 1-62 0,0 0-28-16,1 8 64 15</inkml:trace>
  <inkml:trace contextRef="#ctx0" brushRef="#br0" timeOffset="69047.48">24493 12090 32 0,'-10'3'13'0,"10"-1"-10"0,-11-2 4 0,9 3 0 16,-2-3 25-16,-3 0 14 15,1 0 4-15,3 0 3 16,-1-3-14-16,1 1-4 15,0-1-11-15,0 1-5 16,3-5-11-16,0 1-1 0,3 1 3 16,3 1 0-16,1 1 2 15,-1 0 2-15,5 1 2 16,-5 2-5-16,1 0-1 16,-1 0-4-16,1 0-1 0,-3 5-6 15,-4 2-1-15,-4 1-17 16,-3 2-7-16,1-3-91 15,-5 3-40 1,-2-5 81-16</inkml:trace>
  <inkml:trace contextRef="#ctx0" brushRef="#br0" timeOffset="70698.42">22639 12046 20 0,'0'0'8'0,"0"2"-6"0,0-2 1 0,0 0 3 16,0 0 1-16,0 0 3 16,0 7 12-16,0-4 8 15,0-1 5-15,0 4 3 16,0 1-4-16,0-5 0 0,0 1-11 15,0 4-3-15,0-2-12 16,0-2-1-16,0 2 0 0,0 5-1 16,0 2-1-16,0-2-3 15,-3 5-2-15,0-2 1 16,-1 1 1-16,-3 4 1 16,1 2 3-16,-4-2-5 15,4 1-1-15,-5 1 0 16,5 0 2-16,-1 2-1 15,0-9-1-15,1-3-4 16,2 2 0-16,1-4-16 16,0 2-6-16,0-5 6 15,-1-5 6-15</inkml:trace>
  <inkml:trace contextRef="#ctx0" brushRef="#br0" timeOffset="71688.97">20799 13224 120 0,'-10'0'46'0,"10"0"-35"0,-3 0 9 16,3 0 5-16,0 0-8 15,0 0-2-15,0-3-4 16,0 1-2-16,3-5-5 16,-3 1 4-16,4 1 2 0,2-2-1 15,1-1 0-15,-1-7-5 16,4 3-1-16,3-3-1 0,4 3-2 16,3-5-2-16,3-1 1 15,4-5 1-15,3 6 2 16,3 5-1-16,0-3-1 15,7 4 1-15,-10 7-1 16,3 1 0-16,0 3 0 16,0 5 0-16,1 5 0 15,-5-2 0-15,1 2 2 16,-3-5-1-16,0 4-1 16,-4-1 1-16,4 2-1 15,-4-5 0-15,0 5 0 16,1-8-7-16,-5-2-3 15,1-2-14-15,0-1-5 0,-3-6-18 16,-1 3-6 0,-2-3 31-16</inkml:trace>
  <inkml:trace contextRef="#ctx0" brushRef="#br0" timeOffset="72139.95">21530 12922 132 0,'-17'-4'49'0,"10"1"-38"0,-6-2 6 16,7 5 1-16,-1 0-15 16,-3 0-3-16,0 0-6 15,0 5-1-15,0-2 4 16,0-1-1-16,0 0 2 0,7 1 2 16,-1 2 2-16,4-3 1 15,0 4 3-15,4-2 3 0,3 4 5 16,2-4-2-16,8 2 1 15,3-1-3-15,-1 0-1 16,5 2 1-16,2-4 4 16,2-1 1-16,-2 3 0 15,0 0-5-15,-2 3-4 16,-1-5-1-16,-3-2-1 16,-4 4-2-16,-3-2-2 15,-2-3 1-15,-2 3 1 16,-1-3-1-16,-8 0 2 15,0 2-7-15,-8 5 1 16,-5 1-6-16,-3 2 1 16,-4 2-5-16,-3 6 1 0,-1 4-5 15,-2 0 0-15,-1 1-3 16,4 0-3-16,-1 4 4 16,5-4 1-16,3-7 2 15,1-2 0-15,6 0 9 16,2-1 6-16</inkml:trace>
  <inkml:trace contextRef="#ctx0" brushRef="#br0" timeOffset="72530.25">22065 12895 192 0,'0'10'74'0,"-4"0"-58"0,1-3 16 0,3 1 2 16,-4 0-17-16,2 4-5 15,-5-2-7-15,0 4-2 16,-3 4-1-16,0 5-2 0,0 4 1 0,-3-2-1 16,3 12 0-16,-3-7 0 15,-1 5 0-15,1 2-3 16,3-4 2-16,-3 6-8 16,2-6-4-16,2-8-18 15,-4 2-5-15,6-9-30 16,1-3-12-1,2-7 41-15</inkml:trace>
  <inkml:trace contextRef="#ctx0" brushRef="#br0" timeOffset="73040">22011 13092 116 0,'17'-25'44'0,"-10"23"-35"0,3-1 14 0,-3 3 5 16,-1 0-7-16,1 3 0 15,-1 4-10-15,1 1-2 16,0 4-5-16,2 0-5 0,-5-1-2 16,2 1-7-16,1-3-4 15,0-1 12-15,-1-1 5 16,4-1 0-16,0-4 0 16,0-2 1-16,1-5 2 15,2-5-3-15,0 0 0 16,0-2-12-16,4-6-7 15,3-6-7-15,0 3-1 16,-1 4 13-16,-2-6 6 16,-1 4 12-16,-2-1 8 15,0 2 6-15,-1 6 2 0,-10-3 1 16,3 5 2-16,-6 5 12 16,-3 3-25-1,0 4-8-15,0 3-10 16,-10 5 0-16,2 2 1 15,-2 1 2-15,0 1-1 16,0 4 1-16,0 5 2 16,-2-1 0-16,6 0 0 15,-1 8 2-15,0-4-3 16,0 1 0-16,0 0 1 16,0 0 0-16,4-2 0 15,-1-4 0-15,0 3-3 16,1-6 2-16,-1-4-23 0,3-6-12 15,2-1 21-15,-2-1 11 16</inkml:trace>
  <inkml:trace contextRef="#ctx0" brushRef="#br0" timeOffset="73820.64">22559 13009 188 0,'7'15'71'0,"-7"-7"-55"0,3 5 22 0,-3-8 5 0,0 7-19 16,0 3-8-16,-3 5-8 15,-4-2-3-15,1 1-3 16,-4 1-4-16,0 3-1 0,0-4 2 15,-4 4 0-15,1-6-2 16,0 13 0-16,0-12-3 16,-1-1-1-16,4-5-3 15,1 0-1-15,-2-4 1 16,5 0 1-16,-1-8-1 16,1 0 1-16,3-8 3 15,3 0 3-15,0-4 0 16,6-5 1-16,1-5 2 0,2-6 2 15,5 1 3-15,2-6 4 16,4-4 0-16,0 3 2 16,4-1-2-16,2 5 0 15,0 7-1-15,2 0 0 16,-2 4 2-16,-2 8 4 16,-2 2-4-16,2 4 2 15,-5 5-5-15,-2 2 1 16,-1 3-5-16,-5 5-2 15,-1 0 0-15,0 6-1 16,-7-4-5-16,-3 3 1 16,-3 0-3-16,-7-3 0 15,0 3-5-15,-3 2-3 16,-1-2-5-16,-3-3-2 0,-2 1-4 16,-1-3 1-16,0 2 5 15,0-4 4-15,3-1 14 16,0-2 6-16,4 1 12 15,4-6 7-15,1 0-1 16,2 0-1-16,3 0 0 16,3-6 1-16,0 6-12 15,3 0-3-15,3 0-12 16,2 6-2-16,1 1 8 16,2 1 6-16,-2 4-5 15,1 3-1-15,0-3-1 16,0 8 0-16,3 7-5 0,-2-4 1 15,-2-3-7-15,1 2-3 16,-3 1-17-16,0-6-5 16,-1-2 19-16,1-5 9 15</inkml:trace>
  <inkml:trace contextRef="#ctx0" brushRef="#br0" timeOffset="74270.42">22868 13336 88 0,'4'5'35'0,"-4"-5"-27"15,4 0 27-15,-4 0 9 0,0 0-8 16,-4 0-3-16,4-5-13 16,-4 2-2-16,4 1-11 15,0-1 0-15,0 0 0 0,4-3 1 16,2 3 2-16,1 0-3 16,0-4-2-16,3 2-2 15,3 0-3-15,0-2 1 16,0 4 1-16,1 1-1 15,-1 2-1-15,0 2-2 16,1 3-1-16,-1 5-3 0,-3 2 1 16,0 6-2-16,-7 5 0 15,-3-2-5-15,-3 2-3 16,-4 0-7-16,1 1-1 16,-4 1-4-16,0-5 0 15,-4-5-21 1,1 0-6-16,0 0 28 15</inkml:trace>
  <inkml:trace contextRef="#ctx0" brushRef="#br0" timeOffset="74452.95">22931 13520 152 0,'21'-12'57'0,"-8"7"-44"0,7-5 10 0,-10 10 2 0,6-3-5 15,1-1 0-15,3-4-7 16,0 3 0-16,3-2-8 15,-3 4-1-15,0 0 0 0,-3 1-5 16,-1-1 1-16,-2-1-38 16,-1 1-16-16,-6 0 27 15,-1 1 13-15</inkml:trace>
  <inkml:trace contextRef="#ctx0" brushRef="#br0" timeOffset="74783.28">23343 13269 196 0,'11'5'74'0,"-8"-1"-58"0,7 2 16 0,-7-4 13 16,7-2-17 0,3 0-5-16,-3 0-2 15,4 0-13-15,-1 0 0 0,0-2 2 16,0-1-6-16,1 3 0 0,-1 0 0 16,0 0 0-16,-3 0-5 15,0 0 1-15,-4-3-9 16,1 3-2-16,-3-4-18 15,-4 1-7-15,0 1-63 16</inkml:trace>
  <inkml:trace contextRef="#ctx0" brushRef="#br0" timeOffset="75127.25">23320 13134 144 0,'-3'-2'55'0,"3"-1"-43"0,7 1 21 0,-4 2 8 16,3 0-2-16,1-3 1 15,3 3-11-15,0 0-5 16,6 0-8-16,1 0 0 15,-1 0-7-15,5 0-1 16,-1 0-4-16,0-2-1 16,-1-4-1-16,1 5-2 15,0-2 1-15,1-2-1 16,-2-3-9-16,-3 3-2 16,1 0-43-16,-3-2-16 0,-4 2 35 15,-7 2 18-15</inkml:trace>
  <inkml:trace contextRef="#ctx0" brushRef="#br0" timeOffset="79090.18">24120 12995 116 0,'0'-3'44'0,"0"3"-35"0,0 0 14 0,0 0 2 16,0 0-7-16,0 0 0 15,0 0-7-15,0 0-1 16,0 0-6-16,0 0-1 0,0 0 3 15,0 0 1-15,0-5 3 16,0 3-1-16,0-1 2 16,0-2-4-16,0-2-2 15,0 2 0-15,0 0-1 16,0-2 0-16,0-4 2 0,0 4-1 16,-2-3 2-16,-2 3-2 15,-3-6 2-15,1 5-2 16,-1 1 0-16,-2 2-1 15,-2 0 0-15,1 0-2 16,0 5-2-16,-3 0-4 16,0 5 0-16,0-2 0 15,-4 2-1-15,7 2 1 16,0-2 3-16,0 5 0 16,3 0 1-16,1 0 2 15,3-2 1-15,3 1 3 16,3-2 1-16,3-1 1 0,1 1 2 15,3 3-3-15,3-2 1 16,7 2-5-16,-3 4 0 16,-1 1-1-16,1 6-2 15,0-1-2-15,-1 9 1 16,-3-1-1-16,-2-6 0 16,-5 3 2-16,-3 0 0 15,-3-3 0-15,-3-4 2 16,-3 11-3-16,-5-8 0 15,-2-4-6-15,-3-5 0 16,-1 3 1-16,-3 0 1 16,0 0 3-16,-3-5 1 0,6-3 3 15,1-1 3-15,-1-6 9 16,4-3 5-16,2-7 4 16,5 0 3-16,3-7-10 15,3-3-2-15,3 3-6 16,3-6-3-16,5-7-5 15,-2 7 0-15,5 4-7 16,0 2 0-16,2 4-17 16,7 3-7-16,1 3-76 15,2 4-34 1,0 3 72-16</inkml:trace>
  <inkml:trace contextRef="#ctx0" brushRef="#br0" timeOffset="79690.75">24516 13286 200 0,'6'-2'77'0,"-2"-1"-60"0,3 0 15 0,-1 3 2 15,1-4-15-15,0-4-5 0,-1-10-3 16,1 4 3-16,-1-1-8 16,1-10-1-16,-1-3 1 0,1 1-3 15,0 3 0-15,-4-2-1 16,-3-4 1-16,0 6-2 15,-3 1-1-15,-4-4 3 16,0 7 0-16,-2 8 5 16,-1-3 3-16,-3-1-4 15,-1 9 1-15,-3-3-5 16,4 8-2-16,0 4-3 16,-4 8 1-16,1 0 1 15,-1 4 0-15,1 1-3 16,-1 11 0-16,0 3-1 15,1-1 3-15,2 0-5 0,1 6 0 16,3-4 0-16,4-2 2 16,-1-1-5-16,4-7 1 15,3-3-1-15,6-4 3 16,1-1 2-16,6-7 2 16,4 0 1-16,0-5 3 15,-1-5-1-15,1 2 2 16,0-3-2-16,-1-2 2 15,1-2-7-15,-1 5-1 16,1-8-42-16,-4-1-17 16,0-1 33-16,4-3 18 15</inkml:trace>
  <inkml:trace contextRef="#ctx0" brushRef="#br0" timeOffset="80126.69">25214 12860 212 0,'10'0'82'0,"-4"0"-64"0,-3 0 15 16,-3 0 4-16,0 0-15 0,0 0-4 16,0 0-7-16,0 0-2 15,-3 2-5-15,-3 4-3 0,-4 1 0 16,-4 6-4-16,-3 2 2 16,-2 4-1-16,-5 6 0 15,-2 2 0-15,-4 11-2 16,0 0 3-16,-3 9 2 15,0-5 0-15,0 5-1 16,0-9 1-16,3 7-1 16,3-13-3-16,6-8 2 15,5-1-6-15,3-3 0 16,3-7-21-16,3-8-9 16,4-1-58-16,6-8-26 15,1-7 63-15</inkml:trace>
  <inkml:trace contextRef="#ctx0" brushRef="#br0" timeOffset="80533.28">25005 12888 204 0,'-4'7'77'0,"4"-5"-60"0,0-2 10 16,0 0 4-16,0 0-19 0,-3 3-4 16,-1-3-21-16,1 0-6 15,0 0 9-15,-4 0-11 0,0 0 0 16,1 0 11-16,-1 3 7 16,1-3 12-16,-1 0 6 15,0-3 8-15,1 0 6 16,2-4-10-16,1 2-1 15,3-7-8-15,3 4-4 16,1 0-3-16,2 4-3 16,1-4 1-16,0 5-1 15,-5 2-3-15,5 2 0 16,1 2 2-16,-2 5 0 16,1-4-2-16,-1 4-6 15,1 0-5-15,-4-1-52 16,3-2-21-1,-2 5 44-15</inkml:trace>
  <inkml:trace contextRef="#ctx0" brushRef="#br0" timeOffset="80983.63">25247 13520 236 0,'-7'15'90'0,"4"-10"-70"0,-7 6-1 0,7-7-3 15,-4 1-23-15,-3 2-7 16,-3-2-15-16,0-2-5 16,-1 0 18-16,-3-3 4 0,4 0 4 15,0-3 13-15,3 0 9 16,0-2 4-16,4-4 2 16,2-4-9-16,8 3-2 0,2-5-5 15,4 3-1-15,0-1-1 16,0 8 1-16,4-4 0 15,-5 3 3-15,1 4 1 16,0-1 3-16,-4 3-3 16,1 3 1-16,0 2-7 15,-4 4-1-15,-3-1-11 16,0 5-3-16,-6 2 7 16,-5-1 6-16</inkml:trace>
  <inkml:trace contextRef="#ctx0" brushRef="#br0" timeOffset="105033.64">16225 13732 160 0,'0'2'63'0,"-7"4"-49"0,7-6 5 0,0 0-2 15,0 2-17-15,-4-2-4 16,2 2-23-16,2-2-8 15,-4 0 11-15,1 0 6 0,-1 0 27 16,4 0 13-16,0 0 12 16,-6 0 4-16,3 3-1 15,-1-3 2-15,1 0-21 16,0 2 1-16,0 1 1 0,-1 2-5 16,0-2 2-16,1-1-10 15,3 5-2-15,-6-4-3 16,2 0-2-16,1-1 1 15,-1 0-1-15,2 1 0 16,-2 5 0-16,-3-1 0 16,4 3 0-16,-3 2-3 15,-1 1 2-15,-3 7 1 16,-1-5 0-16,2 7 0 16,-1 0 0-16,-3 4 0 15,-1-2 2-15,1 3-1 0,3 1 2 16,-6-8-2-16,5 8 2 15,5-9-2-15,-7-2-1 16,6-2 1-16,3-4-1 16,-2-2-5-16,3-1-1 15,3 2-15-15,0-5-4 16,0-5-7-16,0 0 0 16,0 0 6-16,0-2 5 15,9-1-3-15,-5-2-1 16,3-2-23-1,-1 1-6-15,1-3 28 0</inkml:trace>
  <inkml:trace contextRef="#ctx0" brushRef="#br0" timeOffset="105753.01">16358 14026 172 0,'3'-5'66'0,"0"10"-52"0,4-10 8 0,-7 5-1 16,0-2-11-16,4-1-3 16,2-7-7-16,1 0 0 15,-1-2 0-15,4-1-3 0,-4-4 2 16,5 1-1-16,-1 0 0 0,-1-2 0 15,2 1 0-15,-2-3 2 16,-2 5 2-16,-1 0 3 16,5 0 4-16,-11 2-2 15,0 3 1-15,0 1-3 16,-7-2 0-16,1 7-6 16,-1-2 1-16,-3-1-2 15,0 7 0-15,-3 0 0 16,0 7-2-16,-1-1 0 15,1-2 3-15,-1 7 0 16,1 6 3-16,0 2-3 16,0 1 0-16,0 3-1 15,2 2 0-15,-5 0 2 16,9-3 0-16,-3 1 0 16,0 1 0-16,7-1-3 0,-1-3 2 15,4-5-1-15,4 3-2 16,3-3-8-16,-1-9-3 15,4 2 1-15,-3-5 3 16,9-6 7-16,-5-5 2 16,2-1 2-16,3-6 2 15,1-5-1-15,3 0-1 16,-3-2-4-16,2-4 0 16,-2 2-55-1,-1 1-26-15,-5 3 44 16</inkml:trace>
  <inkml:trace contextRef="#ctx0" brushRef="#br0" timeOffset="106264.58">16636 14031 172 0,'11'-10'66'0,"-5"5"-52"0,5-9 3 16,-9 8-2-16,5-6-10 15,6-6-1-15,-6 4-2 16,-1-4 1-16,5-7-2 16,-1 3-1-16,-3-6 1 0,-1 9-1 0,4-7 0 15,-6 6 0-15,-2 1 2 16,-2 4 3-16,-2 2 2 15,2 0-1-15,-4 6 1 16,-9 0-9-16,3 4-3 16,-4 3-4-16,1 8 0 15,0-1 3-15,-1 5 3 16,1 1 2-16,0 2 3 16,-4 3 1-16,8 1 1 15,2 1-2-15,-3 3-2 16,-3-3 1-16,6 7-1 15,3-7-3-15,-2-1 2 16,6-1 1-16,0 7 0 0,6-7-5 16,-2-1 1-16,3-2-11 15,6 0-6-15,-3-5-4 16,0-2 0-16,9-8 7 16,-2-3 4-16,3-7 1 15,0 2 1 1,0-1 7-16</inkml:trace>
  <inkml:trace contextRef="#ctx0" brushRef="#br0" timeOffset="106669.4">16932 13961 184 0,'0'0'71'0,"4"-5"-55"0,-1 5 9 0,3 0 1 15,-6-2-9-15,7-3 1 16,0-6-13-16,0-4-3 16,-1-2-2-16,1-2-3 0,0-1 2 15,-4 5 1-15,0 0 2 16,-3 0 1-16,0 2 3 16,-3 1 3-16,0 2 2 15,-4 0 3-15,0 5 2 16,-3-5-7-16,0 10-1 15,-3 0-9-15,-3 7-1 0,-1-1-7 16,0 6 1 0,1 0-9-16,-1 8-2 0,1-7 3 15,2 7 2-15,0-5 6 16,5 5 5-16,-1-5 0 16,7 0-1-1,6-1 0-15,3-4-11 16,1 1-2-16,3-2-47 15,0-4-18 1,0 2 42-16</inkml:trace>
  <inkml:trace contextRef="#ctx0" brushRef="#br0" timeOffset="107465.1">17417 13747 88 0,'0'-3'33'0,"0"3"-26"0,-3 0 20 15,3 0 8-15,0 0 0 16,-4 0 2-16,2 0-7 16,2 0-2-16,-7 0-15 15,3 0-1-15,1 0 1 0,0 0-3 16,0 0 2-16,-1 0-7 16,4 0-3-16,0 0-6 15,0 0-2-15,4 5-6 16,2-2-3-16,1 5 2 0,2-6 2 15,2-2 5-15,-2 0 3 16,1 0 2-16,1-2 3 16,2-1-1-16,-6-2 2 15,-1 2-2-15,1 1 2 16,-1-1-2-16,-6 1 2 16,0 0-4-16,-3-4 0 15,-4 4-1-15,0 2 0 16,1 2 2-16,3 6 0 15,-10-3 0-15,2 0 0 16,1 5 0-16,4 0 0 16,-1 0-3-16,0 5 2 15,5 2 1-15,-9-2 0 0,5-3 0 16,-1 1 0-16,0 0 0 16,5-4 0-16,2 6 0 15,-8-2 2-15,5 0-1 16,3-4-1-16,-4 3 1 15,4-1-1-15,0 1-3 16,0 0 2-16,-2-1-4 16,-2 1 1-16,1-2-14 15,3 3-5-15,-10-1 12 16,3-2 5-16</inkml:trace>
  <inkml:trace contextRef="#ctx0" brushRef="#br0" timeOffset="107707.14">17247 14126 148 0,'21'-3'57'0,"-11"1"-44"0,7 2 1 0,-11-6-4 15,4 2-6-15,4-1-1 16,-1-5-3-16,3-1-3 16,5 5 2-16,-12 0-9 0,4-1-3 15,0 2 7-15,-2 0 2 0</inkml:trace>
  <inkml:trace contextRef="#ctx0" brushRef="#br0" timeOffset="108381.88">17590 13922 228 0,'0'-3'85'0,"3"3"-66"0,-3 3 1 16,0-3-4-16,0 0-14 15,0 0 0-15,0 0-2 0,0 0 2 16,0 0-1-16,0 0-1 0,0 1 1 16,0 2 3-16,0 5 5 15,-3-4 1-15,-1 2 2 16,2 2-2-16,-2 1-1 16,1 1-3-16,-7 3 1 15,3-1-9-15,0 3-3 16,-3-5-6-16,4 0-1 15,-1 0-1-15,0-5 1 16,5 0-4-16,2 0-3 16,-11-5-3-16,11-5 1 15,11-3 10-15,-5-4 3 16,7 0 6-16,0-5 1 0,4 1 1 16,-1 1 0-16,8-2 0 15,-7 7 0-15,3 0 0 16,-1-1 2-16,-2 7 3 15,3-4 2-15,-7 6-1 16,1-1 1-16,-1 3 0 16,0 3 1-16,-13-3 4 15,4 8 3-15,-4-2-6 16,-4 5-1-16,-9-1-6 16,3 0-4-16,0 7-2 15,-7-2 3-15,4 1 0 16,0-2 1-16,2 1 0 15,2-3 2-15,2 6-1 0,1-6-1 16,2-2-2-16,4 0 1 16,0-3-4-16,4 4 1 15,2-7-3-15,1 2 2 16,-1-4-2-16,5 1 2 16,-2-1-17-16,2 1-8 15,-2-3 13-15,1 0 9 16</inkml:trace>
  <inkml:trace contextRef="#ctx0" brushRef="#br0" timeOffset="108922.23">18008 13884 216 0,'7'-8'82'0,"-3"6"-64"0,2 4 7 15,-6-2-3-15,0 0-10 16,0 0-2-16,0 0-3 16,0 0 0-16,0 0-4 15,-4 8-4-15,2-5 0 0,-2-3 3 16,-3 0 3-16,1 2-2 15,-1 0 0-15,-2-2-3 16,-2 8-1-16,1-3-1 16,1 0-2-16,-2 5 3 0,2-3 2 15,-2 4-2-15,5-4-2 16,-1-2 2-16,3 2 0 16,2 1-4-16,2-1 1 15,0 1-5-15,2-3 1 16,6-3 2-16,1 0 1 15,-2 4 3-15,3-4 1 16,0 1 1-16,-4 1 2 16,1 4-1-16,0-3-1 15,-4 0 5-15,4 5 1 16,-7-5 4-16,-7 8 1 16,4 2-5-16,-4-3-2 15,0-3-11-15,1 5-5 0,-4-2-23 16,0-2-10-16,3-8-27 15,-6 3-12 1,7-2 45-16</inkml:trace>
  <inkml:trace contextRef="#ctx0" brushRef="#br0" timeOffset="109297.01">18311 13744 184 0,'13'-4'71'0,"-13"4"-55"0,7 0 26 0,-7 0 8 16,0 0-12-16,0 0-2 15,0 2-15-15,0 3-5 16,-7 0-14-1,0 5-1-15,-2 10-4 0,-2 5 1 16,-5 0 0-16,2 0 0 16,-2 5 0-16,-1 2-2 15,1-2-2-15,-1 7 1 16,0-2 1-16,1-5-1 16,3 4-7-16,-1-4-3 15,5-4-8-15,-2-4-2 16,5-7-40-16,3-2-35 15,3-4 32-15,0-9 35 16,3-4 24-16</inkml:trace>
  <inkml:trace contextRef="#ctx0" brushRef="#br0" timeOffset="109629.28">18171 13891 236 0,'7'-2'90'0,"-1"2"-70"0,1-2 15 0,-3 2 0 15,2 0-18-15,1-3-5 16,3 3-7-16,-3 0-2 16,2 0-1-16,2 0-2 0,-2-8 1 15,1 6-4-15,4 0 0 16,-4 2-9-16,3 0-25 16,0 2-2-16,4-2 19 15,-7 10 12-15</inkml:trace>
  <inkml:trace contextRef="#ctx0" brushRef="#br0" timeOffset="110092.9">18480 13904 188 0,'4'-2'71'0,"-1"-1"-55"0,0 6 17 15,-3-3 5-15,0 0-16 16,0 0-4-16,0 0-9 16,0 0-1-16,0 4-5 15,0 1-4-15,0 6 0 0,-3-2 3 0,0 1 1 16,-1 1 1-16,1 3 0 16,-1 1-2-16,2 0-2 15,-5 0-4-15,0 0 0 16,1-5 0-16,-2 5-1 15,2 0-3-15,3-2 0 16,-4-1-7-16,4-4-3 16,0-1-6-16,-1-2-2 15,1-2-13-15,3-3-5 16,3-3 6 0,4-8-4-16,-1-4 17 15,7 3 10-15,-5-12 7 16,5 6 7-16,0-2 3 0,3-3 6 15,1 1 5-15,0 2 2 16,-1 5 3-16,4-5-10 16,-3 8-2-16,-4 0-11 15,0 1-2-15,-2 4 4 16,-5 5 1-16</inkml:trace>
  <inkml:trace contextRef="#ctx0" brushRef="#br0" timeOffset="110798.62">18786 13867 140 0,'0'-10'52'0,"3"10"-41"0,-6 7 24 0,3-7 10 16,0 3-10-16,-4-3-2 15,1 5-17-15,0-3-5 16,-4 13-9-16,-2 0-2 0,-2 0 0 15,1 3 0-15,3-1 2 16,-2 10 3-16,-1-2 0 16,3 0 2-16,4 5-6 15,-7-8-1-15,7 1-9 16,-1-8-2-16,4-1-16 16,0-1-8-16,4-3 3 15,-1-5 4-15,7-3 9 16,-3-4 7-16,6-3 7 15,0-5 5-15,0-7 1 16,4 1 2-16,-1-3-2 16,-3-1 2-16,2-5 2 15,1 5 2-15,-3 0 8 16,0 3 2-16,-3 2 0 0,1-3 2 16,-8 6-4-16,3 4-1 15,-2 1-2-15,-4-1 2 16,0 5-5-16,-4 3-3 15,1 3-6-15,0 5 0 16,0-1 0-16,3 4 0 16,-11 3 0-16,5 6 2 15,-1 0-1-15,3 3-1 16,2-6 1-16,-2 5-1 16,1 1 0-16,3-6 0 15,0-2-5-15,0 0-1 16,3 0-15-16,1-5-4 15,2 0-9-15,1-5-4 0,-1 2 21 16,5-4 9-16</inkml:trace>
  <inkml:trace contextRef="#ctx0" brushRef="#br0" timeOffset="110950.09">19138 13971 160 0,'3'-5'60'0,"-3"3"-47"0,0-1-3 15,0-2 10-15,0 1-15 16</inkml:trace>
  <inkml:trace contextRef="#ctx0" brushRef="#br0" timeOffset="111203.78">19138 13938 271 0,'-4'-7'10'0,"2"-1"2"15,2 2 10-15,-7 0 6 16,0 4-6-16,1 2-3 15,-5 2-9-15,1 6-2 16,1-1-6-16,2 5-2 16,-10 2 2-16,4 5 1 15,0 4-6-15,2-1-2 16,2-2 2-16,-1 10 1 16,0-5-1-16,3-2 0 15,0-6-1-15,4 5 3 16,3-10-9-16,0 3-1 15,7-2-7-15,0-3-2 0,3-2-5 16,3-8-1-16,0 0-33 16,3 0-11-1,1-6 36-15</inkml:trace>
  <inkml:trace contextRef="#ctx0" brushRef="#br0" timeOffset="111505.5">19430 13794 244 0,'0'-4'93'0,"0"4"-72"0,0 9 11 16,0-9 1-16,0 8-20 0,-3-1-5 15,0 5-10-15,-4 3-3 16,0 1 2-16,1 1-1 0,-5 11 0 15,2-4 3-15,-1 6 0 16,0 10 1-16,0-5 0 16,-1 7-5-16,2-4 1 15,-1-11-20-15,0 11-9 16,4-11-3-16,-1-7 1 16,3 0-22-1,4-8-8-15,4-6 36 16</inkml:trace>
  <inkml:trace contextRef="#ctx0" brushRef="#br0" timeOffset="111790.24">19311 13981 196 0,'16'-8'74'0,"-6"6"-58"0,4-5 14 16,-7 4 1-16,2-2-14 15,4 3-4-15,0 0-13 16,2-4-5-16,-2 4-94 0,0 2-41 15,0 2 70-15,-6 4 35 16</inkml:trace>
  <inkml:trace contextRef="#ctx0" brushRef="#br0" timeOffset="112089.72">19540 13979 156 0,'10'-6'60'0,"-4"6"-47"0,1 0 17 0,-7 0 3 0,6 6-5 15,-2-6-2-15,-4 0-1 16,0 0 1-16,3 5-14 16,1-1 11-16,-4 7 4 0,-4 1-8 15,1 3-3-15,-1 2-9 16,2 8-5-16,-5 3-4 15,0-1 1-15,4 6-6 16,0-9-3-16,-1 4-12 16,1-3-6-16,3 3-12 15,0-4-5-15,0-9 25 16,3-3 10-16</inkml:trace>
  <inkml:trace contextRef="#ctx0" brushRef="#br0" timeOffset="112285.31">19706 13841 332 0,'-10'11'123'0,"3"-11"-95"0,4 7-4 0,3-2-6 15,-4 0-52-15,2-5-16 16,-2 3-59-16,1-1-25 15,-1-2 67-15,1 0 36 16</inkml:trace>
  <inkml:trace contextRef="#ctx0" brushRef="#br0" timeOffset="112750.05">19859 14230 104 0,'13'3'38'0,"-7"-3"-29"0,2-3 1 15,-2-1-1-15,1-2 3 16,2-3 3-16,-5 1-6 16,3-7-3-16,-1-3-6 0,1-9 0 15,0 5-5-15,-5-3-1 16,2 2 9-16,-4-4 7 15,0 7 18-15,0-3 9 16,-4 6-2-16,2 2 0 16,-5 0-20-16,0 8-5 0,1 4-2 15,-5 3-9-15,-2 6-4 16,0 3 0-16,0 9 1 16,-4-1-1-16,1 6 4 15,2 1-2-15,1 9 1 16,3-9 2-16,0 2 2 15,3 4-3-15,4-8 0 16,0 0-4-16,3-7-1 16,3 0-22-16,7-2-8 15,0-6 0-15,3-7 2 0,4-7 16 16,-1-6 9-16,1-2-19 16,3-4-8-1,0-7 19-15</inkml:trace>
  <inkml:trace contextRef="#ctx0" brushRef="#br0" timeOffset="113275.24">20148 13926 268 0,'0'5'101'0,"0"1"-78"0,0-5 6 16,0 5-2-16,0 2-20 15,-7 1-3-15,4 9-3 16,-3-3-1-16,-1 2 0 0,0 3-3 0,0-2 2 15,-3 6-1-15,4-4 0 16,-1 1 0-16,1-7 0 16,-1 1-3-16,1 0 1 15,2-8-14-15,0 4-3 16,4-7-5-16,0-4-1 16,0 0 12-16,8-2 7 15,-2-3 7-15,4-5 3 16,0-5 2-16,-1-5 0 15,2 6-2-15,2-7-2 16,0 1 1-16,4-4-1 16,-4 6 2-16,0 6 1 15,1-4-1-15,-1 9-2 0,0-5 1 16,-7 7-1-16,5-1 0 16,-1 12 0-16,-3-4 4 15,2 3 2-15,-2 5 2 16,-1 0 0-16,-2 3-2 15,-1-1-1-15,-3 3-6 16,0 5 1-16,0-3-2 16,0 6-2-16,0-6-4 15,0 1 0-15,0 2-1 16,0-5 1-16,0 0 0 16,4-3 2-16,-1-4-14 15,3-4-4-15,2-1-56 16,-2-3-23-16,4-7 53 15</inkml:trace>
  <inkml:trace contextRef="#ctx0" brushRef="#br0" timeOffset="113771.4">20530 13923 168 0,'9'0'63'0,"-9"-1"-49"0,0 1 11 0,0 0 5 16,0 0-14-16,-6 0-1 16,3 0-14-16,-4 1-3 0,-3 7 1 15,1-2 0-15,-5-2 1 16,0 4-3-16,1 4 0 0,0 6-1 16,0-3 0-16,3 2-4 15,0 1-2-15,3-6-6 16,4 3-1-16,0-3 3 15,3 1 3-15,3-1 7 16,0-5 4-16,4 4 5 16,3-7 2-16,-3 4 3 15,2-3 4-15,2 5 3 16,-2 0 2-16,-2 0 1 16,-1-3 0-16,2 4-5 15,-8-2 1-15,0-1-5 16,0 2-1-16,0-2-9 15,-8-1 0-15,2 1-6 16,-1 4 1-16,-2-3-7 0,-2-3-3 16,2-1 1-16,2 2 0 15,-7-2 3-15,5 1 4 16,2 3 1-16,1-6 3 16,2-1-4-16,1-2 2 15,3 3-9-15,0-3-2 16,0 0 8-16</inkml:trace>
  <inkml:trace contextRef="#ctx0" brushRef="#br0" timeOffset="132689.07">17029 14943 64 0,'-4'8'24'0,"1"-6"-18"0,0 0 11 0,3-2 6 16,0 8 3-16,0-6 2 16,0 1-2-16,0-1 1 15,0 0-9-15,0-2 0 16,0 3-11-16,0 2-4 0,0-2 0 0,0 1-2 15,3 4-1-15,0-3 1 16,1 0 1-16,3 3-1 16,-5-6 2-16,5-2 0 15,6 0 1-15,-2-8 0 16,5 1 0-16,0-6-2 16,1-2-2-16,0-4 1 15,6-6-1-15,1-2-5 16,-1-6 1-16,0-4 0 15,0-3 2-15,-3-3 1 16,4 11 1-16,-11-1 2 16,4 4 1-16,-4 2 3 15,0 6 3-15,-6 7 0 16,-1 1 0-16,5 3-1 16,-11 3 0-16,2 4 0 0,-2 3 0 15,0 8-4-15,0-1-1 16,-2 11-1-16,2-1 1 15,-8 6-2-15,5-1-1 16,-1 5 1-16,2 5-1 16,-2 3 0-16,1 6 2 15,3-2-3-15,-7 1 0 16,4-5 1-16,0-5 2 16,-1 0-1-16,1-7-1 15,3-4-2-15,0-6 1 16,0 2-6-16,0-6-3 0,3-3-3 15,1-4 0-15,-1-2-11 16,7-2-4-16,-7-4 15 16,1-1 8-16</inkml:trace>
  <inkml:trace contextRef="#ctx0" brushRef="#br0" timeOffset="132989.56">17281 14880 176 0,'-3'10'66'0,"0"-12"-52"0,6 2 3 0,-3 0 0 16,0 0-18-16,0 0-3 15,3 0-1-15,-3 0 0 16,7 0 3-16,-7 0 1 0,7 0 3 16,-1 2-1-16,1 3 2 15,3 3-4-15,-3-5 0 16,2 1-39 0,8 2-15-16,-10-4 27 15</inkml:trace>
  <inkml:trace contextRef="#ctx0" brushRef="#br0" timeOffset="133319">17610 14871 228 0,'-7'9'88'0,"7"-1"-69"0,0-8-3 15,0 0-6-15,0 0-22 16,0 0-4-16,7 2-10 16,-7-2-4-16,4 3 17 15,-1 5 4-15,-3-3 4 0,0 5 8 16,0-1 5-16,-3 9 2 16,-1 4 2-16,-3 3-2 0,1 3-1 15,-5 4-3-15,2 1-1 16,-1-6-6-16,0 3 1 15,0-8-16-15,0-4-6 16,0-3-29 0,4-6-10-16,-11-1 32 15</inkml:trace>
  <inkml:trace contextRef="#ctx0" brushRef="#br0" timeOffset="133648.13">17603 14875 60 0,'31'-44'24'0,"-18"26"-18"0,6-12 20 0,-8 23 10 0,5-8-8 16,1 2-1-16,3-2-7 16,-3 3-3-16,2 3-5 15,-3-2 0-15,1 6-7 16,-4-2 6-16,-2 7 2 0,-5 5 0 16,1-1 2-16,-7 7-4 15,0-1-1-15,0 4-6 16,0 1-3-16,-10 5-3 15,3 3 1-15,0-4 1 16,-9-1 0-16,2-5-3 16,1 4 2-16,0-4-8 15,0-6-4-15,3 1-13 16,0-8-6-16,3-6-3 0,4 0 1 16,3-5 14-1,0-1-10-15,3 0-1 16,4 1 15-16,-4 4 8 15</inkml:trace>
  <inkml:trace contextRef="#ctx0" brushRef="#br0" timeOffset="134309.19">17952 14781 212 0,'0'8'79'0,"0"-6"-61"15,0 3 4-15,0-5-2 0,0 0-12 16,4 5-4-16,-2 3-6 16,2-1 1-16,-4 2 1 15,0 5 0-15,0-2 0 0,0 8 2 16,-4-1 1-16,2 7-1 15,-5-4 1-15,0 10 0 16,-3 1 3-16,3-1-3 16,-6 0 0-16,3-1-1 15,0-7-2-15,0-4-6 16,4-2-4-16,-1-6-12 16,-2-4-4-16,2-6-2 0,3-2 0 15,4-7 11-15,0-6 7 16,4-4 7-16,3-6 4 15,2-4 2-15,4-5 1 16,0-3-2-16,8 2 1 16,-1-4-2-16,2 0-1 15,2 2 3-15,2-6 0 16,-2 17 3-16,-1-6 1 16,0 7 10-16,-2 6 6 15,-2 12-6-15,-3 3 1 16,1 4-7-16,-10 0-1 15,-3 11-2-15,-4 7 2 16,-4 5-3-16,-3-6-2 0,-6-1-2 16,3 7-3-16,-10-5-2 15,7 0 1-15,-7-3-1 16,3-4-2-16,4 4 3 16,0-4 0-16,2-9-8 15,5-1-4-15,-4-6-9 16,7-1-3-16,3-6-3 15,3 0 0-15,7-8-35 16,-4 4-16 0,5-9 41-16</inkml:trace>
  <inkml:trace contextRef="#ctx0" brushRef="#br0" timeOffset="134865.06">18304 14701 140 0,'13'-3'55'0,"-13"1"-43"0,4-5 19 0,-1 7 7 16,4-3-17-16,-4 0-4 15,4 1-10-15,-1 0-5 16,1-6-1-16,-1 6 1 0,1-3 3 0,0-3 2 16,-1 0 3-16,1-4-1 15,3-3 0-15,-3-2-5 16,-1-5-1-16,1 2-1 16,0 0-2-16,-1 2 1 15,1 3-1-15,-1 0 0 16,-6 6 2-16,4 1 5 15,-4 3 6-15,0 0-1 16,0 5 3-16,-4 10-6 16,4-1-1-16,-9 12-2 15,2 7-1-15,1-1-3 16,-1 10-2-16,-3 0 1 16,0-2-1-16,3 10 0 15,-3-5 2-15,4 2-3 0,-1-1 0 16,1-6 1-16,2-3 0 15,-6-8-3-15,4 1 0 16,2-5-3-16,1-5 1 16,3-2-4-16,0-3-1 15,3-8-9-15,-3-2 0 16,4-2-67 0,2-8-28-16,4 2 58 15</inkml:trace>
  <inkml:trace contextRef="#ctx0" brushRef="#br0" timeOffset="135514.87">18806 14813 156 0,'-7'12'57'0,"3"-9"-44"0,2 8 14 0,2-11 3 15,0 4-6-15,0-4-2 16,-4 2-10-16,4-2-3 16,-3 6-5-16,-1-12-12 0,1 6-2 15,0 0-13-15,0 0-5 0,-1-4 8 16,1 2 6-16,0-6 18 16,3 1 9-16,0-4 5 15,3 4 4-15,4-3-10 16,-1-3-2-16,1 6-8 15,0-3-2-15,-1 3-2 16,1 4 0-16,3 3 4 16,-10 0 1-16,3 5 1 15,1 8 0-15,-4-6-2 16,0 8 1-16,0-1-2 16,-4 1 2-16,1-1-20 15,-3-2-8-15,2-3 13 16,0 2 5-16</inkml:trace>
  <inkml:trace contextRef="#ctx0" brushRef="#br0" timeOffset="135885.71">18826 15003 208 0,'-3'4'79'0,"3"-4"-61"0,0 0-1 0,0 0-5 16,0 0-15-16,-4 0-5 15,4 0-7-15,-3 0-2 0,3 6 10 16,-6-4-8-16,-2 1-1 0,-1-3 5 16,-2 7 6-16,2-4 10 15,2 2 5-15,1-3 1 16,-1-2 3-16,0-2 2 15,4-6-1-15,3 1-3 16,6-4-2-16,5 2-6 16,-2-3-3-16,1-2-3 15,0 7 1-15,0-3 1 16,1 6 0-16,-2 1-5 16,1 3 1-16,-3 5-40 15,-4 5-18-15,-3 2 32 16,0 3 14-16</inkml:trace>
  <inkml:trace contextRef="#ctx0" brushRef="#br0" timeOffset="140974.57">19506 14656 108 0,'0'0'41'0,"4"0"-32"0,-4 3 13 15,0-3 6-15,0 0-14 16,0 0-2-16,0 0-2 0,0 0 4 15,0 0-8-15,0 0 6 0,0 0 3 16,0 0-1-16,0 0 0 16,0 0-2-16,-4-3 0 15,4 3-2-15,0-2-1 16,-2-1-5-16,2 0-1 16,0 2-1-16,0-7 1 15,0 5 0-15,-7-1 1 16,3-1 2-16,1 2 3 15,0 0 0-15,0 1 0 16,-1-1-3-16,-3 1-1 16,1 2-1-16,-5 2 0 0,2 1-5 15,-1 2 1-15,-3 5-2 16,-1 3 0 0,1-1 2-16,-4 8 0 15,1-1 0-15,-5 9 0 0,2-6-3 16,3 11 2-16,-1-4 1 15,4 0 2-15,-4-8 1 16,7 5 1-16,4-4-5 16,6 3 1-16,0 5-2 15,6-6 0-15,1 4 2 16,6-1 0-16,-4-4-3 16,2-5 2-16,-1-3 1 15,3-6 0-15,0-3 0 16,1-6 2-16,-1-6-3 0,0-2 0 15,0-1-4-15,0-6-1 16,2 0-8-16,-2-3-4 16,-4 1-8-16,1 7-1 15,0-2-37 1,-4 4-13-16,1-1 42 16</inkml:trace>
  <inkml:trace contextRef="#ctx0" brushRef="#br0" timeOffset="141665.77">19573 14980 120 0,'7'3'46'0,"-4"0"-35"0,0-2 1 15,-3-1 0-15,7 0-8 16,0 0 0-16,3 0 0 15,-3-1 0-15,2-5-2 16,-2-2 9-16,3 1 8 0,0-3 1 16,0-2 3-16,0-3-9 15,-3 3-3-15,-1-9-6 16,1 4-4-16,-4 2 0 16,0-5 1-16,-3 13 1 15,-3-5 1-15,0 1 0 16,-1-1 2-16,-3 2-3 0,1 2 0 15,-1 6-3-15,-2-1-3 16,-1 3-1-16,-4 3 0 16,1 7 0-16,0 5 3 15,0 0 0-15,-1 3 3 16,0-1-1-16,1 2-1 16,0 1 3-16,0 6 0 15,3-4-4-15,0 3 1 16,4-3 0-16,-1 1 0 15,3-8-3-15,1 2 0 16,3-7-7-16,7-2-2 16,0-6 7-16,2-4 2 15,5-9 3-15,2-4 0 0,4-4 0 16,0 4 2-16,-3-5-1 16,2 2-1-16,-2 4 5 15,-3-7 1-15,-4 12 6 16,-4-2 3-16,1 4 3 15,-4 5 1-15,-3 2-6 16,-3 2-3-16,-4 3-12 16,1 5-4-16,-1 0 3 15,4 5 1-15,-8 0-1 16,8 2 2-16,0 3-1 16,3-8 0-16,0 1-7 15,3 2-2-15,0-2-7 16,8-6-4-16,-1 1-4 15,3-6-1-15,0-4 15 16,0-6 8-16</inkml:trace>
  <inkml:trace contextRef="#ctx0" brushRef="#br0" timeOffset="142086.31">19952 14486 236 0,'0'-1'88'0,"4"1"-69"0,-4 1 13 15,0-1 0-15,0 3-15 16,0 2-2-16,0 10-9 16,-4 0-4-16,1 5-1 15,-5 5-4-15,2 10 2 0,-1 2-4 16,-2 5 1-16,-2 3-3 16,2 1 2-16,-1-4 3 15,3-2 1-15,1-6-2 16,2-3 0-16,1-9-5 15,3 0-2-15,0-7-6 0,0-5-3 16,3 0-5-16,1-5-2 16,2-3-41-1,-2-2-19-15,2-2 47 16</inkml:trace>
  <inkml:trace contextRef="#ctx0" brushRef="#br0" timeOffset="142537.31">20138 14863 88 0,'20'-22'35'0,"-11"5"-27"16,-2 2 5-16,0 4-1 0,0 2 15 15,-4-2 7-15,-3 1 9 16,0 3 3-16,0 2-13 16,-3-3-8-16,-1 8-14 15,1-2-7-15,-4 2-3 0,0 2-8 16,-2-2 0-16,-8 8-4 16,4 2 2-16,-4 2 5 15,1 6 4-15,-1-1-1 16,4 1 0-16,2 2 1 0,-5 3 0 15,6-4 0 1,3-2 2-16,1 1-1 0,3 2-1 16,3-5-4-16,3-3 0 15,3 0-7-15,1 1-3 16,3-6 1-16,0 4 2 16,0-4 5-16,3 1 3 15,1-6-5-15,-1-2-2 16,0-2-49-1,1-6-26-15,2 1 43 16</inkml:trace>
  <inkml:trace contextRef="#ctx0" brushRef="#br0" timeOffset="143422.7">20391 14766 136 0,'0'10'52'0,"-4"-8"-41"0,4 1 15 0,0-3 6 16,0 0-14-16,0 0-2 16,0 0-8-16,0 0 0 15,0 0-5-15,0 2 5 0,0-2 4 16,0 6-2-16,0-4 2 16,-3 3-5-16,-1 0 1 0,1 3-5 15,0-1-2-15,0 2 0 16,3 5 1-16,-11-2-1 15,5 8 2-15,-1-3-2 16,1 3-1-16,-5 2 1 16,5 3-1-16,-1 0 0 15,4-5 0-15,0-2-3 16,3-3 2-16,0-3-1 16,3-2-2-16,0-2-2 15,4-6-1-15,-1-2 1 16,1-2 2-16,3-9 2 15,0 1 3-15,4-7 0 16,-5-3-1-16,4-2-2 16,1-6 1-16,-1-2-1 0,4 0 0 15,-4 3 0-15,0-2-2 16,0 6 3-16,-2 3 2 16,-5 2 9-16,1 6 5 15,-3 2 2-15,-4 2 1 16,-4 8-5-16,1 3-3 15,-1 7-5-15,1 3-4 16,0 2-3-16,0 2 1 16,3-2 1-16,-8 0 0 15,5-6 0-15,3 9 0 16,0-3-3-16,0 0 2 16,3 0 1-16,5-1 0 0,-8 0-7 15,6 3 0-15,1-5-17 16,0-2-7-16,-1 1-45 15,1-7-23 1,-1-4 51-16</inkml:trace>
  <inkml:trace contextRef="#ctx0" brushRef="#br0" timeOffset="143841.63">20786 14542 144 0,'13'-3'55'0,"-13"3"-43"0,0-3 27 0,0 3 10 15,0 0-13-15,0 0-4 16,0 0-3-16,0 0-1 15,0 0-15-15,0 8 3 0,0 2 4 16,-6 5-9-16,-1 5-3 16,0 7-5-16,0 4 0 15,0 5-4-15,1 2 0 16,-1 2-1-16,1 8-2 16,3-12 0-16,-4 7 0 15,3-6-4-15,4-4 0 16,0-4-5-16,0-3-2 0,4-11-5 15,3-1-2-15,-7-8 1 16,6-6 0-16,1-6-10 16,2-8-3-16,-2 1-35 15,3-4-15 1,-3-6 44-16</inkml:trace>
  <inkml:trace contextRef="#ctx0" brushRef="#br0" timeOffset="144069.99">20709 14759 108 0,'-13'7'44'0,"6"1"-35"0,-2-4 1 15,5-1-4-15,1 5-7 0,-1-6-1 16,1 3 9-16,3-5 8 16,0 0 14-16,0 0 7 15,0 0-4-15,0 0 1 16,7 0-19-16,0 0 1 0,2-5-1 15,1 3-7-15,4-4-4 16,-1 4-9-16,4-1-4 16,-1 1 6-16,1 2 1 15</inkml:trace>
  <inkml:trace contextRef="#ctx0" brushRef="#br0" timeOffset="144713.44">21041 14948 140 0,'17'0'55'0,"-10"-5"-43"0,6-2 12 16,-6 1 5-16,3-3-17 15,3-6-4-15,0-5-3 16,0-6-1-16,-2 5-2 15,-2-5 5-15,-2 4 5 0,-3 5 7 16,-4-6 3-16,-4 8-3 16,-3 0 1-16,-2 3-9 15,-2-1-4-15,-2 3-9 16,0 5-1-16,-4 3-4 0,0 4 0 16,1 6 1-16,-1 4 4 15,4 6 1-15,-4 4 1 16,8-2-3-16,-4 10 2 15,2 0 1-15,5-8 2 16,-1 6 1-16,4-6 1 16,-1 1-2-16,4-6 1 15,0 3-4-15,4-5-2 16,-1-3-9-16,4-5-5 16,-1-4 6-16,5-6 6 15,2-4 6-15,-4-5 4 16,12-5-2-16,-5-9 0 15,4 4-1-15,0-6-2 16,0 4 1-16,-4 1 1 0,-3 4-1 16,-2 1 2-16,-5 5 4 15,-2 9 4-15,-4 4 0 16,0 4 1-16,-4 9-6 16,-2 5-2-16,-1 1-4 15,0-2-1-15,1 12 1 16,2-2 0-16,1-6-3 15,3 5 0-15,3-4-7 16,4-2-4-16,3-3-17 16,0-6-7-16,4-4-33 15,2-7-13-15,7-7 45 16</inkml:trace>
  <inkml:trace contextRef="#ctx0" brushRef="#br0" timeOffset="144997.7">21470 14457 252 0,'0'-7'93'0,"0"11"-72"0,-3-1 22 0,3-1 6 15,-4 6-26-15,-3 2-10 16,1 2-15-16,-4 11-7 16,0 1 5-16,0 7-5 0,3-4 1 15,1 6 2-15,-1 2 3 0,0 4 2 16,5 1 3-1,-5-5 1-15,3-1 1 0,0-5-2 16,4-5 1-16,0-1-7 16,0-8 1-16,4-6-21 15,-4 2-7-15,4-10-17 16,-1-2-5-16,3-10-12 16,-2 2-2-1,-1-14 37-15</inkml:trace>
  <inkml:trace contextRef="#ctx0" brushRef="#br0" timeOffset="145224.84">21261 14741 220 0,'0'5'85'0,"0"-3"-66"0,3-2 3 0,4 0-3 16,2 0-10-16,5-2-3 15,-1-3-1-15,1-3-1 16,-1 3-2-16,3-2-4 0,-3 5 1 16,0 2-4-16,4-3-1 15,0 3-90 1,-3 0-40-16,2 5 71 16</inkml:trace>
  <inkml:trace contextRef="#ctx0" brushRef="#br0" timeOffset="145449.81">21699 14616 236 0,'-3'5'88'0,"6"6"-69"0,-6-4 4 16,0 2-4-16,-1 2-15 16,1 1-1-16,-1 6-5 15,2 2 0-15,-6-1 2 16,5 1 0-16,0 0 0 0,0 3 0 15,-1-1 2-15,4-4-1 16,0-4-1-16,0 4-15 16,0-6-7-16,4-1 11 15,-1-7 7-15</inkml:trace>
  <inkml:trace contextRef="#ctx0" brushRef="#br0" timeOffset="145630.43">21765 14462 292 0,'-6'10'110'0,"-1"-8"-86"0,4 4 2 0,3-1-3 16,0-1-55-16,0 1-22 15,0 5 24-15,0-5 15 16</inkml:trace>
  <inkml:trace contextRef="#ctx0" brushRef="#br0" timeOffset="146078.91">21862 14719 176 0,'3'0'66'0,"1"2"-52"0,-1-2 14 16,1 0 5-16,2 0-19 16,1 0-5-16,-4-2-6 15,0 2 0-15,-3 0-2 16,0 0 10-16,7 7 8 0,-7 3 5 16,0 2 3-16,-7 6-8 15,7 5-4-15,-3-2-11 0,0 5-2 16,-1-6-7-16,4-1 1 15,0-1 0-15,0-1-1 16,4-2 1-16,-1-4 3 16,0 4-7-16,7-11 1 15,-4-1 1-15,5-3 1 16,2-5 0-16,0-5 4 16,0-3-2-16,4-1 1 15,0-9-3-15,-4 4 1 16,0-10-5-16,1 9 1 15,-4-4-5-15,-3 1-2 16,-1 1-16-16,1 7-7 16,-4 0-13-16,0 2-6 15,0 4 31-15</inkml:trace>
  <inkml:trace contextRef="#ctx0" brushRef="#br0" timeOffset="146589.71">22104 14733 180 0,'7'15'68'0,"-7"-7"-52"0,4 2 23 15,-4-2 8-15,3-1-20 16,-3 8-5-16,3-2-13 16,0-1-6-16,1-2-2 15,-1 0-4-15,3 5 2 0,1-8 3 16,3 4 1-16,1-5-6 16,2 2-2-16,3-6 6 15,1-2 4-15,0-2 2 0,-1-6 3 16,1-1-1-16,2-4 2 15,-2-4-6-15,-1 4-1 16,-2-2-2-16,-4 0 1 16,-4 0-2-16,5 6 2 15,-11-6-4-15,0 4 0 16,-7 7-4-16,3-7-1 16,-2 6 0-16,-1 3 2 15,-3-3 2-15,1 5 3 16,-2 5 0-16,2 0-1 15,-2 5-2-15,-2 0-1 16,0 15-1-16,0 0 0 16,2-1 3-16,2-4 0 15,2 10-2-15,0-4 2 0,4-5 1 16,3 0 2-16,3 1-3 16,1-4 0-16,2-3-6 15,1-6 0-15,3 2 3 16,3-9 2-16,1 3 6 15,3-5 2-15,-1-5 4 16,3 0 4-16,-2-7-8 16,7-1-3-16,-11-2-38 15,3 3-16-15,-2-13 26 16,-4 8 12-16</inkml:trace>
  <inkml:trace contextRef="#ctx0" brushRef="#br0" timeOffset="149923.15">25616 14878 148 0,'0'2'57'0,"0"-2"-44"0,0-2 5 15,0 2-1-15,0 0-6 16,-4 0-1-16,1 0 5 16,-1 2 4-16,4-2-9 15,-3 6 5-15,0-4 3 0,0 0 3 16,-1 1 2-16,4-1-12 15,0 6-4-15,-3-5-3 16,3-3 2-16,0 0-1 16,0 2 0-16,0-2-1 15,0 0 0-15,0 0-2 16,0 0 1-16,3 0 0 0,4 0 1 16,-1-5-2-16,5-5 1 15,-1-3-2-15,3-4 2 16,3-5-4-16,4 2 0 15,-3-5 1-15,3-10 0 16,-3 7 0-16,0 4 2 16,-1-2 5-16,-6 2 6 15,-1 4-3-15,-2 2 2 16,0 1-5-16,-4 2-2 16,0 0-2-16,1 8-3 15,0-3-2-15,-4 4-1 16,2 2-1-16,-2 1 3 0,4 10 0 15,-1 1 1 1,1 4 0-16,-4 9 2 16,3 1 1-16,-3 0-4 15,0 4 1-15,0 6 0 16,0-7 0-16,0 2-3 16,0-7 2-16,0-3 1 15,0 1 0-15,3-6-3 16,0-4 0-16,4-4-1 15,-1-4 3-15,1-4-5 16,3-8 2-16,4-6-3 16,-1-5 2-16,0 1-4 0,4-8 1 15,0-3-5 1,-1-2 1-16,4 1-1 0,-3 2 3 16,0 7 6-16,-4 4 4 15,-4 6 7-15,1 6 4 16,-3 6-2-16,-3 9 0 15,-4 8-3-15,0 8-1 16,-4 1-3-16,0 9-2 16,1 1 1-16,0-3-1 15,0 5 0-15,3-6 2 16,0-6-1-16,0 2 2 16,3 0-4-16,0-7-2 15,0-3-7-15,5-3-2 16,1-3-42-16,2-1-19 0,2-8-31 15,0-10-10 1,4-7 63-16</inkml:trace>
  <inkml:trace contextRef="#ctx0" brushRef="#br0" timeOffset="150387.79">26216 14761 272 0,'-9'28'104'0,"5"-11"-81"0,1-7-6 15,3-2-7-15,0-4-20 16,3 4-3-16,4-5 4 16,-1-1 4-16,5-2 4 15,2 2 7-15,0-2 6 0,0-2-2 16,0 0 2-16,8-1-5 0,-5-8-2 16,1-1-2-16,0 0 0 15,-4-6-2-15,0 3-1 16,1-2 1-16,-8 7-1 15,-3-5-7-15,1-2 0 16,-4 2-4-16,-4 0 0 16,-3 0-3-16,1 7 1 15,-4 3 2 1,0 5 9-16,1 3 6 16,-2 5-2-16,1 1 1 15,1 9-1-15,2 2 1 16,-3 2 4-16,3-2 4 15,0 7-6-15,5 1-1 0,-5-9 0 16,7-1 2-16,0 2-5 16,0-3-3-16,7-2-8 15,-1-4-2-15,1-7-6 16,2 2-4-16,8-12 1 16,0-1 2-16,3-6-5 15,0-6-1-15,-1-9 13 16,1 6 6-16</inkml:trace>
  <inkml:trace contextRef="#ctx0" brushRef="#br0" timeOffset="151063.14">26572 14619 220 0,'7'0'82'0,"-7"5"-64"0,4 5 26 0,-4-5 9 16,0 4-23-16,0 2-6 16,-4-1-17-16,0 7-5 15,1 1-2-15,0-1-3 0,0 8 2 16,-1-3 1-16,-3 6 0 15,5-3-3-15,-2-7 2 16,1 1-6-16,-1-3-3 16,1-4-8-16,0-5-1 15,3 3 5-15,0-5 4 16,0-5 6-16,0-2 4 16,3-3 1-16,4-6 2 15,0-4-7-15,2-2 1 16,4-5-1-16,1-4-1 0,2-1 4 15,1 5 0 1,-4 7 1-16,1 0 2 0,-1 3 5 16,0 5 4-16,-3-1-2 15,0 5 0-15,-3 6-3 16,0 6-1-16,-4 4-3 16,0 5 1-16,-3-3-2 15,0 9 2-15,-3 3-2 16,0-1-1-16,-1-6-2 15,1-2 1-15,-1-4-6 16,1-1 0-16,0-6-4 16,-1 1 0-16,1-6 3 15,3-4 3-15,0-6 5 16,3 1 2-16,4-8-3 16,3-3 1-16,3-9 0 0,0 7 2 15,4-5-1-15,-3-3-1 16,-1 8 7-16,0 0 3 15,0 5-1-15,0 3 0 16,-2 7 3-16,-1 3 3 16,-1 2-8-16,-2 4-2 15,0 7-3-15,-1 1-2 16,-2 3-2-16,-1 0 1 16,-3 12 1-16,0-4 0 15,0 0-5-15,0-6-1 16,0 2-11-16,-3-1-3 0,-1-3-8 15,4-2-2-15,4-1-31 16,3-8-10-16,3-1 37 16,-1-6 18-16</inkml:trace>
  <inkml:trace contextRef="#ctx0" brushRef="#br0" timeOffset="151513.07">27064 14836 156 0,'13'3'57'0,"-9"-3"-44"0,2 0 16 16,1 0 4-16,0 0-16 16,-1-3-5-16,1-5-5 15,-1 1 0-15,1-5-4 16,0-1-2-16,3-5 2 0,-1-1-4 16,2-4-2-16,-2-1-9 15,1-5-3-15,-3 5 3 0,-3 4 5 16,-1 2 17-16,-3 3 8 15,-3 8 9-15,-4 0 6 16,-3 7-12-16,-7 7-2 16,1 3-11-16,-1 5-3 15,-3 8-5-15,0-6-1 16,1 8-1-16,2-1-2 16,0 4 3-16,4-3 0 15,-1 0-2-15,4 0 2 16,1-2-4-16,2-6 1 15,3-2-3-15,4-6 2 16,7 1 3-16,-1-5 1 0,5-5 5 16,2-2 2-16,0-1-2 15,0-7-3-15,4 1-5 16,0-4 0-16,-1-6-16 16,1 4-4-16,0-8-78 15,-4 0-35 1,0-4 70-16</inkml:trace>
  <inkml:trace contextRef="#ctx0" brushRef="#br0" timeOffset="151813.71">27303 14614 228 0,'13'7'85'0,"-9"4"-66"0,-1-7 14 16,1 1 4-16,-2 1-15 15,2-2-4-15,-4 4-5 0,0-1-1 16,-4 8-6-16,2 2 0 0,-5 1 1 15,-3 7-3-15,0-5-1 16,0 8-3-16,-1-7-3 16,2-3-5-16,-1-5-2 15,3 2 0-15,1-8 4 16,3 1 1-16,3-8 0 16,3-11 1-1,3-4-2-15,4 1 1 16,0-7-6-16,7-8-3 15,0-4-6-15,3 4 0 16,2-1-11-16,2 0-3 16,-5 7 18-16,-2 3 8 0</inkml:trace>
  <inkml:trace contextRef="#ctx0" brushRef="#br0" timeOffset="152354.41">27449 14639 236 0,'-7'23'88'0,"7"-14"-69"0,-2 9 22 15,2-9 6-15,-4 2-21 16,-3-4-6-16,4 8-12 16,-3 0-6-16,-2-2-1 15,2 2-4-15,3 2 2 0,-4 1 1 16,7-3 0-16,0 0-3 16,3-9 2-16,4 7-1 15,-1-8 0-15,-2-5 2 0,6 0 0 16,0-5 0-16,3-8 0 15,0 7-5-15,0-12 1 16,1-5 0-16,0-1-1 16,-1-2 4-16,0 4 0 15,0 0 3-15,-2 7 3 16,-2 5 2-16,-2-3 3 16,-1 9 1-16,1 4 1 15,-4 4-4-15,-3 11 0 16,0 0-5-16,-3 2-2 15,0 11-3-15,-4-3 1 16,1 7 1-16,-1-2 0 0,-3 5 0 16,0 3 0-16,-4-6-5 15,1 5-1-15,-3-4-2 16,-1-3 2-16,0-3-1 16,1-7 0-16,3-2-1 15,0-9 2-15,2-1-1 16,5-1 0-16,2-14 4 15,1 2 1-15,6-6 4 16,7-4 1-16,1-2-1 16,2-2 1-16,0-4-9 15,3 1-1-15,1 2-71 16,0-5-33-16,3 3 54 16,0 4 29-16</inkml:trace>
  <inkml:trace contextRef="#ctx0" brushRef="#br0" timeOffset="152819.47">27712 14895 216 0,'10'8'82'0,"-3"-8"-64"0,2 0 11 0,-2 0 2 16,3-2-24-16,-3-6-5 15,2 1-11-15,5-4-5 16,-4-1 8-16,3-6 7 0,0 9 4 15,4-14 12-15,3-1 4 16,-1-6-16-16,2-1-4 16,-5-1-2-16,1-5 0 0,-1-1 3 15,-2 6 1-15,-1 0 12 16,1 4 5-16,-5 3 3 16,-2 6 3-16,-1 6-8 15,2 0-3-15,-5 1-8 16,0 7-3-16,0 2-7 15,1 3-2-15,-4 0-3 16,3 8 2-16,0 4 2 16,0 3-1-16,4 0 1 15,-3 11 3-15,-2 1 0 16,2 0 1-16,-1 3 0 16,1-2 0-16,-1-1 0 15,0 0 0-15,0 1-7 16,1-6 0-16,0-2-10 0,-1 5-4 15,0-10-7-15,0 3 0 16,1-11-9-16,-1 1-2 16,-3-8 21-16,0-3 10 15</inkml:trace>
  <inkml:trace contextRef="#ctx0" brushRef="#br0" timeOffset="153046.6">27842 14768 188 0,'6'-2'71'0,"1"-5"-55"0,6 7 24 0,-4 0 9 0,2-3-16 16,2-2-4-16,0 2-15 15,0 3-6-15,0 0-5 16,1 0-7-16,0 0 0 0,-5 0-36 15,2 0-13-15,-2-2 27 16,4 0 13-16</inkml:trace>
  <inkml:trace contextRef="#ctx0" brushRef="#br0" timeOffset="153465.11">28429 14536 196 0,'7'-7'74'0,"-7"2"-58"0,0 2 18 0,0 1 6 15,-4 2-12-15,-3-4-4 16,1 4-9-16,-4 4-5 15,-3 1-5-15,0 0-4 0,-4 5 2 16,0 2-4-16,-3 4-2 16,1 1-3-16,-1 8 1 15,0 2 1-15,7-1 2 16,-1 1-1-16,4-3-1 0,7-1 0 16,3 0 0-16,6-4 0 15,5 1 3-15,5-5 2 16,4 0 2-16,0-4-6 15,6-7 0-15,4-4-1 16,1-4 2-16,-2-4-4 16,1-7 0-16,0-5-66 15,-4-10-28 1,1 0 50-16</inkml:trace>
  <inkml:trace contextRef="#ctx0" brushRef="#br0" timeOffset="154215.81">28682 14512 244 0,'0'7'93'0,"-3"-2"-72"0,-5 7 16 0,5-4 4 16,-3 5-22-16,-5-1-5 16,2 1-9-16,-1 4-4 15,-4-2 0-15,4-2-1 0,1 7 0 16,-2-5 2-16,2 4 3 16,-1 1 2-16,0-2 1 15,0 4-2-15,-1-7-1 16,5 7-3-16,-1 1 1 15,4-3-2-15,0-5-1 16,3-8 1-16,0 6 1 16,3-6-6-16,4 1 1 15,2-8-6-15,5-3 1 16,6-5-1-16,0-1 3 0,4-3-3 16,2-6 1-16,3-5 2 15,5 1 1-15,-8-6 3 16,1 8 3-16,-4 1 4 15,1-1 4-15,-8 10 9 16,-3-5 3-16,-3 10 1 16,-3 2 1-16,-3 6-9 15,-4 4-1-15,-4 6-7 16,4-6-4-16,0 3-6 16,0-2-2-16,4 1 5 15,5-3 2-15,2-4-4 16,5-2-2-16,3-5 4 15,5-2 5-15,-4-6 0 16,0-4 3-16,0-6-6 16,0 1-1-16,-4-3-7 0,-2 5 0 15,-5 0 7-15,-2 2 5 16,-3 2-16-16,-4 0-6 16,-4 4-6-16,-3 2 2 15,-2 7 2-15,-5 3 4 16,-6 10 2-16,0-2 3 15,1 4 6-15,-1 3 2 16,0 5 2-16,-1 0 0 16,5 5 2-16,3-2 1 15,3 1 3-15,3-4 3 16,4 5 5-16,3-8 3 16,0 1-3-16,7-1 0 0,2-4-6 15,5 2-3-15,-1-2-2 16,4-4-3-16,2 2-4 15,-2-7 0-15,-3-1-5 16,-1 2-1-16,4-10-9 16,-1-1 0-16,1-3-58 15,2-3-27-15,1-9 54 16,4-1 25-16</inkml:trace>
  <inkml:trace contextRef="#ctx0" brushRef="#br0" timeOffset="154636.37">29386 14477 292 0,'0'3'110'0,"0"-3"-86"0,0 6 0 15,-4 0-4-15,-2-1-36 0,-4 7-11 16,-7-2-18-16,1 0-5 16,-5 5 27-16,2 0 8 0,3 0 6 15,-1 5 10-15,4 0 4 16,2-7-2-16,5-1-2 15,3 0 0-15,6-4-1 16,3-1 13-16,5-2 6 16,-2 5 13-16,4-8 4 15,1 1-7-15,-1 0-3 16,1 2-13-16,-5-3-3 16,1 0-6-16,-3 9-3 15,-3-4 0-15,-4 5-4 16,-4 4 2-16,-3-1 1 15,-6 4 0-15,0-1-14 16,-4-1-5-16,0-2-12 16,4-4-6-16,0-5-5 15,3 7 1-15,4-8 12 16,2-5 7-16,4 0 6 16,4-3 5-16,2-1-24 15,4-9-9 1,3 6 22-16</inkml:trace>
  <inkml:trace contextRef="#ctx0" brushRef="#br0" timeOffset="155086.84">29525 14619 192 0,'24'-15'74'0,"-18"10"-58"0,8-10 16 0,-8 13 4 15,1-6-5-15,-1 5-1 16,-2 1-1-16,-4 0-1 15,-4-3-15-15,-2 5-8 0,-4 0-3 16,0 7-9-16,-3-5-3 16,-4 6-5-16,4 2-4 15,2 0 4-15,2-3 4 16,-2 6 8-16,5 0 7 16,3-4 2-16,3 1 4 15,3 1-1-15,1-2 0 0,2 3-1 16,1-1 0-16,2-4-2 15,2 4 1-15,-5-2-2 16,1 1 0-16,-1 3-3 16,1-6 1-16,-7 8 2 15,0 0 4-15,0 2 0 16,-7-2 0-16,1 3-10 16,-4-6-1-16,0 3-7 15,0-2 1-15,0-4 2 16,0 1 1-16,3-5 3 15,4 3 1-15,0-5 3 16,0-1 3-16,-1 0-2 16,1-2-2-16,3 0-16 15,-3 6-5-15,-8-4 10 0,-9 1 5 16</inkml:trace>
  <inkml:trace contextRef="#ctx0" brushRef="#br0" timeOffset="160295.75">20713 15423 132 0,'0'3'52'0,"0"-3"-41"0,-4 5 4 0,4-5 1 16,-3 3-6-16,3 0 0 15,-4 3-4-15,-2 0 1 16,-1 1-4-16,4-2 3 0,-7 0 3 16,0 5-1-16,0-5 1 15,0 5-5-15,0-5-3 16,4 2 0-16,-7-2 1 16,2 1-1-16,1 0-1 15,0 0 1-15,0-1 1 16,1-1-1-16,-2-4 2 0,-2 0-2 15,3-4-1-15,0 1-2 16,0-2-1-16,3-4 8 16,1-2 4-16,3-4 0 15,3 3 0-15,3-3-1 16,3 0 0-16,1 0-4 16,3 0-1-16,0 0 3 15,0 8 1-15,0-6 1 16,4 8 2-16,-1 5-1 15,0 0 0-15,0 0-3 16,4 5 1-16,-4 3-2 16,1 2 0-16,-1-5-3 15,-3 5-2-15,3-1 3 0,-6 2 0 16,2 4 1-16,-2 2 2 16,-7 5-1-16,0 4 0 15,-7 6-3-15,1 5 1 16,-4 3-4-16,-10 2 0 15,0-4 1-15,4 2 2 16,-8-6-1-16,4-2-1 16,1 1-2-16,-1-5 1 15,3-8-6-15,0-3-3 16,4-2 1-16,3-5 0 16,4-5 6-16,-2-3 1 15,5-2-1-15,3 0 0 0,3-2-3 16,5-3-1-16,-2-3-51 15,4 1-22-15,0-3 39 16,0-3 20-16</inkml:trace>
  <inkml:trace contextRef="#ctx0" brushRef="#br0" timeOffset="160852.26">20952 15723 184 0,'0'-3'71'0,"3"3"-55"0,4-5-5 0,-4 1-5 15,4-4-6-15,-1 1 0 16,5-4 17-16,-5-1 11 15,1 2-14-15,-1-3 10 0,4-2 6 16,0 0-12-16,-3-2-2 16,-1-8-10-16,1 3-4 15,-3 4-1-15,2-4-1 16,-6 5 0-16,-6 2 0 16,2-3 0-16,-3 10 2 15,-2-1-6-15,-5 3 1 0,1 0-4 16,-1 6 0-16,-2 4-1 15,-1 6 2-15,4 5 4 16,-7 12 1-16,3 6 1 16,1 4 2-16,0 5-6 15,2 6 1-15,4-4 3 16,3-6 4-16,5-3-8 16,2-5-2-16,2-3-4 15,5-10-1-15,3-6 1 16,4-9 1-16,2-4 6 15,0-9 1-15,1-3 4 16,3-7 1-16,-3 2 1 16,-1-6 0-16,-3-5-7 15,1 10-2-15,-4-5-20 16,0 8-7-16,-3 2 17 0,-4 3 7 16</inkml:trace>
  <inkml:trace contextRef="#ctx0" brushRef="#br0" timeOffset="161467.94">21280 15825 184 0,'11'-13'71'0,"-2"1"-55"0,12-6-2 0,-12 11-6 0,2-6-6 15,-2-2-2-15,1 0 12 16,0 0 4-16,-4 1-8 16,2-1 7-16,-5 0 4 0,1-3-8 15,-4 1-3-15,0-3-10 16,-4-2-3-16,1 2-3 15,-1 0 2-15,-2 2 6 16,-1 3 2-16,-3 3 8 16,0 4 4-16,-3 1-5 15,0 7-3-15,-1 7-10 16,1 6-3-16,-3 12 2 0,-1 7 0 16,0 3 0-16,1 3 4 15,2 1-2-15,4-1 1 16,0-1-5-16,3-4 0 15,4-3-10-15,3-11-4 16,7-4 4-16,6-7 3 16,7-3 14-16,6-13 10 15,2-7 4-15,-6-2 4 16,2-5-4-16,-5-1 0 16,-2 3 3-16,-3 0 3 15,-4 5-6-15,-1 0-1 16,-5 3-1-16,-1 5 0 0,-3-1-17 15,-3 5-9-15,-1 3-18 16,4-3-7-16,0 3-34 16,0 0-29-1,7 3 40-15,-3 0 33 16,2-1 19-16</inkml:trace>
  <inkml:trace contextRef="#ctx0" brushRef="#br0" timeOffset="163990.69">26436 15214 156 0,'-3'0'57'0,"3"0"-44"0,0-2 7 0,3 0 1 0,-3-4-18 16,0 1-3-16,0 1-3 15,0-1 1-15,0 2 1 16,0-2 14-16,0 5 6 0,0 8 10 16,0-1 5-16,0 6-5 15,4 2-1-15,-4 2-4 16,0 2-1-16,0 4-1 16,-4 2-2-16,1 0-8 15,-1-2-3-15,-2 1-5 16,3 6-1-16,-4-4 1 15,1-2 0-15,-2-1-2 16,1-1-2-16,5-5-4 0,-2 1 0 16,-3-3-5-16,4-3-1 15,0-4-13-15,3 1-3 16,3-6-30-16,4-3-12 16,0-3 36-16,2-6 16 15</inkml:trace>
  <inkml:trace contextRef="#ctx0" brushRef="#br0" timeOffset="164515.91">26745 15573 168 0,'17'-20'66'0,"-7"8"-52"0,-3-3 6 15,-1 9-1-15,-3-3-2 16,4 1 1-16,-4-2 4 16,-3-2 3-16,0-3-13 15,-3 5-7-15,0-12-3 0,-1-4-13 16,1-3-3-16,3 4-2 0,0 0 0 15,0-2 6-15,0 9 6 16,-4 3 14-16,2 6 8 16,-5 6 0-16,-3 7-1 15,-4 10-9-15,1-2-3 16,-4 15-5-16,1-4-1 16,-4 4 1-16,0-2 0 15,0 5 0-15,3 0 0 16,4-1-3-16,3-1 0 15,4-6-9-15,2-4-3 16,4-1-8-16,7-4 0 16,3-6-1-16,3-7 2 15,3-5 16-15,1-3 8 0,0-6 3 16,-1 1 2 0,1-2-6-16,0 1-1 0,-1-4-44 15,-3 3-18 1,-2 0 33-16</inkml:trace>
  <inkml:trace contextRef="#ctx0" brushRef="#br0" timeOffset="165100.91">27164 15441 164 0,'19'-30'63'0,"-12"18"-49"0,0 0 29 0,-4 4 10 15,0 5-16-15,-3-9-4 16,-3 2-19-16,0-3-9 16,-4 3-3-16,0-2-13 0,-3-3-3 15,-6 0-4-15,-1 10 1 16,1-2 4-16,-1 5 6 16,0 8 8-16,1 2 5 0,-1 17 1 15,0-5 1-15,1 3-2 16,-1 1 1-16,4 9-2 15,0-4 0-15,3 1-6 16,3-4 1-16,4-2 4 16,-1-6 2-16,4-3-7 15,4-3-1-15,3-7-2 16,2-5-1-16,4-5-1 16,4-7 1-16,0 2 1 15,-1-5-1-15,1-2 4 16,0 2 2-16,-1 0 2 15,1-3 3-15,-4 10-8 16,-2-4 0-16,-5 3-11 0,1 3-2 16,-4 4-1-16,-3 2 0 15,0 0 0-15,-3 5 0 16,-1 2 9-16,1 1 3 16</inkml:trace>
  <inkml:trace contextRef="#ctx0" brushRef="#br0" timeOffset="187801.63">17049 16777 28 0,'-4'4'11'0,"4"-8"-9"0,0 6 0 16,0-2 1-16,0 0 13 15,0 0 7-15,0 0 13 16,0 2 5-16,-3 4-7 0,-1 0-1 16,2 0-3-16,2 2-1 15,-7-1-5-15,0-2-3 16,4 5-11-16,-4 0-2 0,3 0-1 16,1 2-1-16,0-1-1 15,3-2-1-15,-7 1 2 16,4-2 3-16,0 1 2 15,3-4-3-15,0 1-3 16,0-6-9-16,0 0-3 16,6 0 4-16,1-6 1 15,3 4 8-15,0-5 6 16,4-6-6-16,8-6-1 0,-1-7-5 16,1-9-1-16,5-2 1 15,3-6 0-15,-4-1 0 16,4-4 0-16,-3 1 0 15,-4 7 0-15,1 1-3 16,-4 3 2-16,-3 4 1 16,-1 5 0-16,-3 7 2 15,-3 2 1-15,1 6-1 16,-9 1-2-16,5 7 1 16,0 2-1-16,-4 2 0 15,4 2 0-15,0 8 2 16,-5 0 1-16,2 3 1 15,-1 1 2-15,1 7 1 16,-4 8 3-16,0 6-1 0,-4 7 2 16,1 3-6-16,-1 2-3 15,2 1-1-15,2-3 1 16,-7-8-3-16,3-5 0 16,4-4-4-16,0-8-1 15,4-3-11-15,3-5-1 16,-5-4-4-16,5-2-2 15,0-6-6-15,3-8-2 16,-4 2 18-16,1-3 7 16</inkml:trace>
  <inkml:trace contextRef="#ctx0" brushRef="#br0" timeOffset="188116.71">17162 16774 200 0,'-7'10'77'0,"3"-7"-60"0,4-3 6 15,0 0 1-15,0 0-11 16,0 0-2-16,4 6-6 0,-1 0-2 16,4 2-1-1,-1-4-2-15,5-1 1 0,2-1-6 0,4 1-1 16,2 2-46-16,1-13-18 16,-3 6 36-16,10-13 17 15</inkml:trace>
  <inkml:trace contextRef="#ctx0" brushRef="#br0" timeOffset="188461.65">17803 16731 212 0,'0'6'82'0,"-4"-6"-64"0,8 0 0 16,-4 0-6-16,0 0-11 16,0 0 0-16,0 7-1 15,-4 1 0-15,1 1 11 16,-4 14-6-16,0 4 2 16,4 8 3-16,-10 0-4 15,3 7 2-15,-6 5-3 16,2 3 0-16,-2 0-6 15,3-3 1-15,-4-1-7 16,3-9 0-16,1-7-15 0,3-8-3 16,1-12-55-1,2-12-25-15,3-14 56 16</inkml:trace>
  <inkml:trace contextRef="#ctx0" brushRef="#br0" timeOffset="188762.06">17806 16684 180 0,'30'-62'68'0,"-23"44"-52"0,6-2 23 0,-7 13 8 16,1 2-13-16,0 2-2 16,-1 3-17-16,4 3-4 15,-3 5-7-15,2 7-3 0,2 7 2 16,-1 0-7-16,0 6 1 16,-4-3-4-16,1-1 0 0,-3 4-3 15,-4-3 1-15,0-1 5 16,-4-3 2-16,1-1 2 15,-4 3 2-15,1-14-8 16,-1 3-3-16,-3-4-11 16,3-3-5-16,1-7-8 15,-1-9 17 1,3-1 11-16,1 0 4 16,3-8 1-16,3 2-32 15,4 1-14-15,-1-3 23 16,5-5 11-16</inkml:trace>
  <inkml:trace contextRef="#ctx0" brushRef="#br0" timeOffset="189363.02">18258 16627 300 0,'0'12'112'0,"-7"-4"-87"0,7-3 0 0,-4 0-7 16,2 2-27-16,-2 1-7 16,4 4-13-16,-10 6-5 15,4 7 19-15,-5 2 5 0,1 6 5 16,1 4 10-16,-2 5 4 16,-5 5 0-16,-1 9 0 0,0-5-5 15,1-3-1-15,-1-3 1 16,1-8 0-16,2-7-18 15,1-5-7-15,4-7-12 16,2-13-3-16,3-10 0 16,4-13 0-16,4-12 17 15,6-10 9-15,3 1 18 16,4-4 7-16,2 3 10 16,1-4 5-16,0-2-3 15,7 9 1-15,-4 0-7 16,0 4-1-16,4 10-5 15,-10 9-1-15,0 4-6 16,-1 5-3-16,1 5-2 16,-4 2 0-16,0 6-9 0,0-3-1 15,-2 3-1 1,-2 4 2-16,-2-2 2 0,-1-3-1 16,1 3 4-16,0-5 0 15,-4 3 5-15,-3 2 2 16,0-2 2-16,-3-4 2 15,-4 1-1-15,0 2 2 16,1-2-6-16,-4-2-3 16,0 5-6-16,3-8-2 15,1 2-6-15,-1-2-3 16,4-2-40-16,-4-6-16 16,4 0 36-16,6-8 18 15</inkml:trace>
  <inkml:trace contextRef="#ctx0" brushRef="#br0" timeOffset="189933.34">18732 16445 232 0,'4'20'88'0,"-8"-10"-69"0,4 0 2 16,0-3-3-16,0-1-21 16,-2 1-7-16,-2-5-22 15,1-2-7-15,-1 0 20 16,4-2 14-16,0-3 9 0,0 3 17 0,4-1 9 16,3-2-7-16,-1-2-4 15,4-1-2-15,4-2-1 16,-1 5-13-16,3-2-4 15,-3 2 4-15,4 2 3 16,0 3-3-16,-4 3-2 16,0 6-5-16,-2 2 0 15,-2 6 4-15,-2 5 2 16,-7 1-3-16,0 4-1 16,-3 0 5-16,-4-1 3 15,1-2-1-15,-8-1 2 16,0 1-4-16,1-3 0 15,0-1-3-15,4 2-1 0,-6-5-1 16,6 1-2-16,-1-4 0 16,3 2 0-16,1-1 0 15,3-5 0-15,3 5 0 16,3-6 3-16,3-1-2 16,4-1 1-16,0-4 2 15,3-1 2-15,4 1-1 16,0-3-1-16,3-3-2 15,3 1-1-15,4-2-38 16,-4-4-15-16,4 1 26 16,-1-9 15-16</inkml:trace>
  <inkml:trace contextRef="#ctx0" brushRef="#br0" timeOffset="190191">19424 16492 308 0,'-7'13'115'0,"4"-8"-89"0,-1 7-3 0,4-4-6 16,0 2-18-16,-2-2-1 15,-2 4-15-15,0 0-6 0,1 0-92 16,-1 3-41-16,4-2 80 16,0 0 38-16</inkml:trace>
  <inkml:trace contextRef="#ctx0" brushRef="#br0" timeOffset="190308.04">19447 16766 276 0,'-10'21'104'0,"7"-15"-81"0,-1 10-10 16,4-14-12-16,-3 6-9 16,0-1 2-16</inkml:trace>
  <inkml:trace contextRef="#ctx0" brushRef="#br0" timeOffset="190804.13">20032 16712 20 0,'-4'2'8'0,"4"-4"-6"0,-7 6-3 0,7-4 0 16</inkml:trace>
  <inkml:trace contextRef="#ctx0" brushRef="#br0" timeOffset="192470.14">20835 16410 156 0,'0'-7'60'0,"0"10"-47"0,4-3 26 16,0 4 7-16,-4-4-12 0,0 0-2 15,0 0-15-15,0 3-3 16,0-3-8-16,-4 2-2 0,0 1 0 16,1 0-2-16,-1 1-2 15,-2-1-2-15,-1 2 1 16,-2 0 1-16,2 2 0 16,-10-2 2-16,4 2 1 15,-4-1-1-15,1-1 1 16,-1-1 0-16,4-1 3 15,0-1-3-15,6-2 0 16,-6 0-3-16,6 0-1 16,4-2-1-16,-1 2 0 15,1 0 0-15,3 0-2 0,0 0 3 16,0 0 0-16,3 5 1 16,4 5 0-16,-4 0 2 15,1 5 1-15,-1 0-1 16,-3 3-2-16,-3 6 3 15,-1-1 0-15,-2 1 3 16,-5-1 1-16,2-5-1 16,-1 2-1-16,0-8-3 15,0 0-2-15,0-2-2 16,3-2 1-16,0-1-4 16,4-5-1-16,0 1 0 15,3-3 2-15,3-3 2 16,4 1 1-16,3 0 1 0,4-6 0 15,2 3 0-15,1-2 0 16,2 2 0-16,1-1 0 16,0 2 0-16,3 4 2 15,-3 0-1-15,-3 4 2 16,-4-1 0-16,-2 10 3 16,-5-3-1-1,-6 5-5-15,0 0-2 16,-6-3-4-16,-1 1-1 15,-3-3-1-15,3 2 0 16,-3-2-4-16,3-3 0 16,-2 3-18-16,2-5-6 15,1 3-60-15,2-1-28 16,-3-4 65-16</inkml:trace>
  <inkml:trace contextRef="#ctx0" brushRef="#br0" timeOffset="193040.71">21204 16657 180 0,'13'-15'68'0,"-9"10"-52"0,-1-10 10 0,3 10 1 16,-2-5-11-16,-1 2-2 15,-3-4-4-15,0 0 1 16,0-3-6-16,-3 3 1 0,-1 1 1 15,-2-1-1-15,-1 0 1 16,1 4 0-16,-1 1 1 16,-10 4-7-16,4 6-2 15,-3 4 0-15,-1 3 0 0,0 12 1 16,-3 3 2-16,4 8-3 16,-4 6 0-16,4 7-1 15,-1-4 0-15,0 0 0 16,7-7 0-16,4-5-5 15,6-1-3-15,0-9-16 16,6-5-7-16,4-4 5 16,7-11 3-16,0-8 17 15,2-7 9-15,5-5 5 16,-1-7 4-16,0 2 1 16,-3-5 1-16,0 3-4 15,-7 4-3-15,1 1-2 16,-5 7-3-16,-2 4-17 0,-3 2-6 15,-2 4 6-15,-2 2 7 16</inkml:trace>
  <inkml:trace contextRef="#ctx0" brushRef="#br0" timeOffset="193536.02">21526 16876 112 0,'11'2'44'0,"-9"-4"-35"0,9-1 20 0,-8 2 9 0,4-7-19 16,0-2-5 0,-5-13-11-16,5 3-3 0,-7-7 0 15,4 2 0-15,-4-5 0 0,0-3 0 16,0 1 2-16,-4 0 3 15,4 2 2-15,-7 5 10 16,1 2 6-16,-1 6 3 16,-3 2 4-16,1 3-1 15,-2 2 0-15,-2 8-14 16,0 4-4-16,-7 8-9 16,3 5-4-16,1 5-2 15,-1 10 0-15,0 2 0 16,4 3 0-16,4 4 0 15,2-1 3-15,3-3-7 0,4-2-2 16,7-6-3-16,-1-7 0 16,5 0-6-16,2-13-3 15,0-4 3-15,4-3 1 16,-1-6 13-16,4-3 5 16,1-9 3-16,-5 3 1 15,1-2-7-15,-1-3-2 16,0 0-23-16,-2-2-6 15,-4 1 15-15,-1 1 9 16</inkml:trace>
  <inkml:trace contextRef="#ctx0" brushRef="#br0" timeOffset="195143.73">26666 16179 196 0,'0'4'74'0,"0"2"-58"0,0-4 1 16,0-2-6-16,0 0-7 16,0 0-1-16,0 0 10 0,0 0 6 15,0 3-10-15,0-1 4 0,-4 5 1 16,1-4-3-16,-4 2 1 16,-3 2-14-16,0 1-3 15,-4 4-11-15,-2 1-3 16,-1 4 5-16,1-2 6 15,-4 3 3-15,0-1 3 16,0 1 1-16,0-6 3 16,7-4-6-16,0 1 1 15,-1-6-1-15,5-3-1 16,2 0 4-16,3-11 2 16,4 5 2-1,0 0-1-15,0-1 1 0,4 5 0 16,-1 2 1-16,1 9 4 15,-4 3-4 1,0 4 0-16,-4 4-2 16,1 0-2-16,-4 2-2 15,-3 0-1-15,1-2 4 16,-2 1 1-16,-2-4 6 16,3-2 3-16,0-3-2 15,0-2 2-15,3-2-8 16,1-3-2-16,2-1-6 15,1-4 1-15,6-4 2 16,4 1 1-16,3 1 3 16,3-4 1-16,4 0 1 15,3 0 0-15,0 1-2 0,3-2 1 16,1 2-4-16,-2 2 0 16,-2 0 7-16,-3 3 4 15,0 0-3-15,-4 3 1 16,-3 2-7-16,-4 5-1 15,-2-2-2-15,-4 1 0 16,-4 2-3-16,-2 1-1 16,-1 1 0-16,-2-1 2 15,-2-2 2-15,2 3 1 16,-2-4 3-16,1-1 1 16,1 2-19-16,2-5-7 15,0 2-17-15,1-7-5 16,2 0 24-16,1-4 11 0</inkml:trace>
  <inkml:trace contextRef="#ctx0" brushRef="#br0" timeOffset="195699.07">26861 16639 164 0,'14'-7'63'0,"-8"-3"-49"0,7-2 9 0,-6 6 1 15,0-3-8-15,-1-2 1 16,-2-4 1-16,-1-2 3 15,0-2-11-15,-3-1 3 0,0-1 1 16,-3 4 1-16,0-5 1 16,-1 4-6-16,-2 1-4 15,-1 2-3-15,0 0-3 16,1 5-2-16,-5 0 1 16,2 7-1-16,-4 1-2 15,0 4-2-15,-1 4-1 16,-3 6-1-16,1 3 0 0,2 8 2 15,-2 4 2-15,2 5-3 16,5 3 2-16,-2 2-2 16,5-5 2-16,3-4 3 15,-1-1 1-15,4-6-2 16,4-1 0-16,-1-8-9 16,3-2-3-16,1-8-1 15,0-2 2-15,3-5 6 16,0-5 4-16,4 1-6 15,-1-11-3-15,3-1-18 16,1 1-5-16,2-4-19 16,-2 4-7-1,-1-1 35-15</inkml:trace>
  <inkml:trace contextRef="#ctx0" brushRef="#br0" timeOffset="196283.6">27216 16627 148 0,'11'-5'57'0,"-8"2"-44"0,3-9 12 0,-2 7 1 0,3-5-14 16,-4-5-5-16,0-2-2 16,1-1 1-16,-1 1-3 15,-3-1 9-15,0-4 5 0,0 5-3 16,-7-6 4 0,1 3-6-16,-1-2-6 15,0 5-4-15,-3 2-6 16,1 1 0-16,-5 8-9 15,-3 3-2-15,-2 6-1 16,2 3 0-16,-3 8 11 16,3 3 5-16,4 8 7 15,0 0 4-15,-1 9 2 16,5-1 5-16,1-5-6 16,2 1-2-16,3-1-5 15,3-8-4-15,3-3-3 0,3-2-1 16,5-3 2-16,-1-6 0 15,3-6-2-15,1-3 0 16,2-2 2-16,1-8 2 16,-1-1 0-16,4-1 2 15,-7-3-2-15,1 1 2 16,-1-1 0-16,0 3 3 16,-3 0 1-16,-3 3 1 15,0 2-11-15,-1 0-5 16,-2 5-36-16,-1-2-14 15,0 4 28-15,-3 0 15 0</inkml:trace>
  <inkml:trace contextRef="#ctx0" brushRef="#br0" timeOffset="201014.04">26359 16824 96 0,'0'5'38'0,"0"-15"-29"0,4 15-1 0,-4-5 0 0,0 0-5 16,0 0-2-16,0 0-7 16,-4-5-4-16,4 5 6 15,-2 0 3-15,2 0 11 16,0 0 5-16,0 0 8 15,0 0 3-15,0 0-2 16,0 0-1-16,0 0-8 16,0 0-2-16,0 0-7 15,2 7 0-15,-2-7 1 0,0 0-1 16,0 0-1-16,4 3-1 0,-1-3 2 16,1-3-1-16,-1 1 0 15,0-3-3-15,4 2-2 16,2 3 1-16,-2-5 1 15,1 3 1-15,-2-6 3 16,1 3-1-16,-1 1 0 16,1-1-1-16,0-1 0 15,-5 2-5-15,5-4 1 16,0 3 2-16,0 0 3 16,0 0 0-16,-1 0 2 15,-3 2-4-15,4 1 0 16,-4-3-1-16,0 3-2 15,1-1-2-15,-1-2-1 0,-3 3-1 16,4-6 0-16,-4 5-2 16,2-1 1-16,-2-4-2 15,4 3 0-15,-1-2-10 16,1 2-1-16,2-1-9 16,1-3 0-16,0 1-4 15,-1-2 2-15,1 3 16 16,-1-6 7-16</inkml:trace>
  <inkml:trace contextRef="#ctx0" brushRef="#br0" timeOffset="207935.37">15166 13649 204 0,'0'3'77'0,"0"-3"-60"0,0 0 10 0,0 0 1 0,0 0-12 16,0 0-4-16,0 0-7 16,0 0-4-16,0 0 0 15,0 0-1-15,0 0 0 0,0 5 6 16,0 2 6-16,0-1-8 16,0 2-2-16,0 4 0 15,0 0 1-15,-8 6 5 16,8 4 5-16,-3 5-3 15,3 8 0-15,-4 1-6 16,4-2-1-16,-2 14-1 16,-2-4-2-16,1 9 1 15,3-4-1-15,-7 4 0 16,7-9 0-16,0 2 0 16,-3 1 2-16,3-5-1 0,0 5-1 15,0-4 3-15,0 6 0 16,0-2-1-16,0 6-2 15,0-13 3-15,-7 17 0 16,4 1-4-16,-1-4 1 16,-2 4 0-16,3-6 0 15,-4 0 0-15,4 3 0 16,-1-2 2-16,-3-4 1 16,4-3-1-16,-3 1-2 15,2-3 1-15,-5 1-1 16,5-7 2-16,-3 4 1 0,5-7 1 15,2 0 2-15,-7 0 1 16,3 4 3-16,4-1-3 16,-6 2-2-16,2-3 11 15,1-2 6-15,-1 0-16 16,1-3-4-16,0 1-5 16,3-3 1-16,-7-1-1 15,7-2 1-15,0 6-3 16,-3-5 1-16,-1-1 2 15,2 3 1-15,2 2-2 16,-4 6 2-16,1 0 5 16,3-2 5-16,0 5-12 15,-7-6-2-15,4-3 2 16,3 7 1-16,0-4 2 16,0 0 0-16,-7-2 0 0,3 3 0 15,4 2 0-15,-3-3 0 16,0 3 0-16,0 1 0 15,-1-1 0-15,4 7 2 16,-6-3-1-16,3-5-1 16,-1 1 3-16,1 1 2 15,-1-1-2-15,2-6-2 16,2 6-5-16,-7-11-2 16,3 3 3-16,4 0 1 15,0-2 2-15,0 1 2 16,0-4-3-16,0 5 0 15,0-2 1-15,0-1 2 16,0-4-3-16,-6 4-2 0,6-7 13 16,0-3 5-16,0 0-7 15,0-1-4-15,0-1-3 16,0 0 1-16,0-3-1 16,0-5 2-16,0 1-4 15,-4 0-2-15,4-1-3 16,0-7-1-16,0 0-7 15,0 0-2-15,0 0-84 16,-7-25-35 0,-6-6 68-16</inkml:trace>
  <inkml:trace contextRef="#ctx0" brushRef="#br0" timeOffset="213188.36">2479 14026 176 0,'0'-5'68'0,"0"5"-52"0,-6 0-3 16,6 0-3-16,0 0-9 16,-4 0-3-16,4 5-4 15,-3-2 1-15,-7-1 3 16,3-2 1-16,4 3 3 0,-7 4-3 15,7-2 0-15,-7 5 1 16,-1 0 0-16,-2 0 2 16,4-1 1-16,-2 5 1 15,-2-2 0-15,0-2-5 16,-4 0 1-16,4 2 0 16,0 1 0-16,-7-6 2 15,7 3 1-15,-7-5-4 0,6 2 1 16,4-1 4-16,-3-4 5 15,3-2 1-15,0 0 4 16,7 0-3-16,-7 0-1 16,6-2-4-16,-2-1 1 15,6 0-4-15,-4-2 0 16,-3 3-1-16,5 2 1 16,2 0-4-16,0 0 0 15,0 0-1-15,0 0 0 16,-7 2 0-16,7 6 0 15,-4-3 2-15,4 2 0 0,0 1 0 16,0 2 0-16,-3 2 0 16,-3 1 2-16,2 2-1 15,-2 3 2-15,3 6-2 16,-8-9-1-16,8 5 1 16,-7-2-1-16,4-4-3 15,2 1 2-15,-6-5-1 16,7-2 0-16,-4-1 2 15,4 1 0-15,3-6-3 16,0-2 0-16,0-2-1 16,10-6 3-16,-7-2 0 15,7 3 1-15,0-3 0 0,3 0 0 16,1 2 0 0,5 1 0-16,-6 2 0 0,4 2 0 15,-3 3-3-15,-1 0 2 16,-3 3 1-16,-7 2 2 15,7 2-1-15,-10 1 2 16,0 2-2-16,0 0 2 16,0 5-2-16,-10 4-1 15,7 4-4-15,-7 4 0 16,-3 3-5-16,3 1 1 16,0 1 2-16,-3-5 3 15,-1 0 2-15,4 0 1 16,1-9 0-16,-2-1 0 15,8-2-5-15,-7-4-1 16,10-8-63-16,0-6-29 16,0-5 50-16</inkml:trace>
  <inkml:trace contextRef="#ctx0" brushRef="#br0" timeOffset="213939.47">2682 14420 164 0,'10'-5'63'0,"-7"-3"-49"0,-3 6 11 0,6-3 2 16,-2 2-13-16,-4-2-3 15,9 1-5-15,-5-4-1 16,7-5-3-16,-11 6-2 0,9-13 1 0,-5-2-1 16,5 1 2-16,-9-8-1 15,7 2-1-15,-3-3 1 16,-4 7-1-16,0-4 0 16,0 1 2-16,-4 12 3 15,-3-1 2-15,4 2 1 16,-7 3 2-16,1 8-5 15,-6 4-3-15,6 8-1 16,-4 3-1-16,-4 2 0 16,4 5 0-16,0 4-3 15,2 4 2-15,-9 2 1 16,7 8 0-16,0 1-3 16,3-1 2-16,0 1 1 0,7-7 0 15,-7 6 0-15,10-5 0 16,-4-4 0-16,4-2 0 15,0-4 0-15,0-3 0 16,4 0-3-16,-1-5 0 16,4-5-3-16,6-2-1 15,-3-8 4-15,0-11 3 16,4-4 3-16,-1-7 1 16,7 0 0-16,-7-4 2 15,7-3-1-15,-7-1 0 16,0 0-3-16,4 3-2 15,-11 2-6-15,5 7-4 16,-2 1-85-16,-9 4-36 16,-3 6 66-16</inkml:trace>
  <inkml:trace contextRef="#ctx0" brushRef="#br0" timeOffset="-211758.83">585 14288 36 0,'-9'2'16'0,"9"1"-12"0,-4 4 25 0,-2-4 13 15,6 4-5-15,-4-2 1 16,-3 7-8-16,5-4-4 16,2 4-6-16,-7 1-2 15,3-3-10-15,4 2-1 0,-3-2 3 16,-3 3-6-16,6 2 0 16,0 0-2-16,0-3 1 0,0 0-2 15,6-4-1-15,-6 2 1 16,3-7 1-16,-3 3 1 15,4-3 1-15,3-3-2 16,-5-3-2-16,9-3 1 16,-5 0 1-16,1-6 1 15,3-6 1-15,0-6-2 16,3-6-2-16,8-7 1 16,-8-11-1-16,7-2-3 15,2-2 2-15,2-3 1 16,-1 6 2-16,1-1-3 15,-2 15 0-15,-2 2 1 16,1 4 0-16,-5 11 0 0,1 6 0 16,-11 1 2-1,1 11 1-15,3 8 1 16,-10 4 0-16,0 3 0 0,-6 12 0 16,2 11-2-16,-6 0 1 15,0 12-2-15,0-6-1 16,-3 9 1-16,-1-6-1 15,4 0-3-15,-3-2 2 16,6-3-4-16,5-4 1 16,-9-6-9-16,11-5-4 15,-3-9-11-15,-3-1-3 16,6-11-32 0,0-9-11-16,0-5 40 15</inkml:trace>
  <inkml:trace contextRef="#ctx0" brushRef="#br0" timeOffset="-211531.37">725 14327 140 0,'-3'3'52'0,"3"-3"-41"0,-4 0 13 15,4 0 5-15,0 0-15 16,0 0-5-16,0 0-8 15,4 2-1-15,-1 1 0 16,3-3 0-16,8 0 0 0,-4-3-3 16,3 1 2-16,7-8-48 15,3 5-21-15,1-7 37 16</inkml:trace>
  <inkml:trace contextRef="#ctx0" brushRef="#br0" timeOffset="-210979.32">1118 14290 208 0,'-24'40'77'0,"24"-20"-60"0,-10 3-3 0,10-11-3 16,-3 0-8-16,-4 11-2 15,3-1-5-15,-2-2 0 0,3 3 2 16,-1 1-6-16,-6 2 1 0,3-4 3 16,4-5 2-16,-7 3 2 15,7 0 0-15,-7-7-3 16,1-1 0-16,-2-3-9 16,8-6-3-16,-4-6-8 15,4-6-2-15,3-6 10 16,3-5 7-16,4-5 2 15,3-3 5-15,-4-4 0 16,14-7 1-16,-10-2 0 16,10-6 2-16,-3 2 1 15,3-5 1-15,4-4-2 16,-2 7-2-16,8 4 5 16,-6 4 4-16,-2 4-1 0,2 5 1 15,-4 10-1-15,-7 5 0 16,0 3-2-16,1 6 1 15,-7 9-2-15,-4 4 2 16,-3 13-4-16,-3 0 0 16,-4 13-1-16,1-1 1 15,-11 0-4-15,3 5 0 16,1-2 1-16,-6 3 0 16,4-3-3-16,2-8 2 15,-3-2-21-15,6-3-10 16,3-7 16-16,-3-4 8 15</inkml:trace>
  <inkml:trace contextRef="#ctx0" brushRef="#br0" timeOffset="-210661.61">1453 14115 204 0,'-11'16'77'0,"2"1"-60"0,9 11-5 15,0-13-4-15,-4 5-9 16,-5 2 0-16,2 10-4 0,3 0 1 16,-6 1 2-16,1-1-1 0,-2-2 1 15,5 8 2-15,-4-1 2 16,-3 5-3-16,3-4 0 15,-1-3-1-15,2-3 0 16,-4-10-14-16,2-4-4 16,9-6-17-1,-6-7-4-15,-1-5 22 16</inkml:trace>
  <inkml:trace contextRef="#ctx0" brushRef="#br0" timeOffset="-210422.02">1390 14290 48 0,'30'-64'19'0,"-14"41"-15"0,14-15 4 0,-17 26 2 0,4-10-4 16,-4 12 2-16,0-5 4 15,-2 0 2-15,2 5-3 16,-4 5 1-16,-5 5 2 16,3 5 3-16,-7 10-5 15,0 4 1-15,-7 7-6 16,1 6-2-16,-11 0 0 15,3 1-1-15,-5 2-2 16,5-3-2-16,-5 1 3 0,5-6-48 16,0-4-22-1,5-6 34-15</inkml:trace>
  <inkml:trace contextRef="#ctx0" brushRef="#br0" timeOffset="-209956.92">1589 14083 224 0,'-7'8'85'0,"7"-8"-66"0,0 0-8 0,0 0-6 16,0 0-16-16,7-6-5 15,6 0 1-15,-3-9 1 16,0-8 9-16,3 1-2 0,7-3 2 0,-7-8 3 16,11 3 1-16,-4-2 1 15,-3-3 0-15,2 8 0 16,-9-1 0-16,4 6 2 16,-5 4 1-16,2 6 7 15,-8 4 4-15,-3 8-3 16,0 8-1-16,-3 4-6 15,3 6-1-15,-11 6-3 16,9 5-1-16,-9-5 1 16,1 14 0-16,0-2 0 15,-3 10 0-15,3 1 0 16,0 1 0-16,-4-1-5 16,5 3 1-16,-1-6-7 15,0 4-1-15,4-6 0 0,-5-2 0 16,1-5-7-16,3-5 0 15,4-3 10-15,-7-10 7 16</inkml:trace>
  <inkml:trace contextRef="#ctx0" brushRef="#br0" timeOffset="-209685.57">1848 14250 228 0,'0'0'88'0,"0"0"-69"0,0 0-7 16,0 0-7-16,0 0-16 15,0 0-5-15,3 3-41 16,4-1-17-16,-4 1 38 16,-3-3 18-16</inkml:trace>
  <inkml:trace contextRef="#ctx0" brushRef="#br0" timeOffset="-209550.94">1871 14492 184 0,'-3'15'68'0,"-4"-13"-52"0,4 1 3 0,3-3-1 16,0 0-14-16,0 0-1 15</inkml:trace>
  <inkml:trace contextRef="#ctx0" brushRef="#br0" timeOffset="-208200.07">3186 14405 184 0,'-6'0'68'0,"6"0"-52"0,0 0 1 16,0 0-2-16,0 0-13 15,0 0 0-15,0 0-4 16,0 0-2-16,0 0 3 15,0 0-2-15,0 0 1 0,10 2 0 0,-7 6 0 16,7-3 2-16,1 2 0 16,2-2 0-16,3-2 0 15,-3 1 0-15,10-1 2 16,1-1-1-16,0 1-1 16,5 0 1-16,-6 4-1 15,4-5 0-15,3 1 2 16,7 0-1-16,-7-1 2 15,-4-2-4-15,-3 0-2 16,0-2 2-16,-3-1 2 16,3 0 0-16,-9 1-1 15,5-1 1-15,-5-4 1 16,-1 4-3-16,4 1 0 0,-7-1 1 16,-7-1 2-16,7 1-8 15,-10 1-1-15,0 2-14 16,0 0-6-16,-10 0-8 15,7-3-4 1,-7 0 24-16</inkml:trace>
  <inkml:trace contextRef="#ctx0" brushRef="#br0" timeOffset="-207705.12">3566 14253 104 0,'0'-3'41'0,"-4"6"-32"0,4-6-2 15,0 3-2-15,0 3-6 16,10 2 0-16,-7 2 1 0,4-2 2 16,6 1-1-16,-3 3-1 15,3-1 5-15,-2 2 4 16,9-1 1-16,-7-1 4 16,3 4-3-16,4-4 1 15,0 2-5-15,4-5-2 16,-4 2-2-16,2-2 4 0,-5-2 3 15,3 0 1-15,0-3 1 16,-3 0-2-16,0 0-1 16,-11 0-3-16,4 0 1 15,-4 0-4-15,5 0-2 16,-11 0 4-16,0 0 4 0,-7 4-5 16,3 1-2-16,-5 1-6 15,-4 3 0-15,-8 3-3 16,8 6 2-16,-7-1 3 15,-4 4 1-15,2 0 1 16,2 8 2-16,-1-2-1 16,5 0 2-16,-7-2-4 15,13 0 0-15,-4-5-6 16,-2-3-3-16,10-4 1 16,-5 1 0-16,2-3 3 15,2-7 2-15,3 2-9 16,4-1-2-16,0-5-54 15,0-5-26 1,0-3 48-16</inkml:trace>
  <inkml:trace contextRef="#ctx0" brushRef="#br0" timeOffset="-205466.42">8236 12573 196 0,'-21'30'74'0,"12"-2"-58"0,-4 20-8 16,9-29-7-16,-16 13-5 15,-3 14 2-15</inkml:trace>
  <inkml:trace contextRef="#ctx0" brushRef="#br0" timeOffset="-203727.15">4023 14574 128 0,'-9'10'49'0,"5"-10"-38"0,4 8 15 16,-6-6 3-16,3 3-12 15,3-3-2-15,-7 1-5 16,3-1 1-16,2 1-6 16,-5 2-1-16,3-3 0 0,4-2-5 15,0 0 1-15,0 0 2 16,4-2 1-16,5-3 5 16,5-3 3-16,3-4 0 0,-4-8 3 15,0 2 2 1,0-6-1-16,4-11-5 0,-4 2-4 15,7-9-6-15,-7-2 0 16,4-2-5-16,-1-8 1 16,1 1 0-16,3 9-1 15,0-4 6-15,-6 13 1 16,-1 3 0-16,-4 5 1 16,2 9 0-16,-2 4 1 15,-5 0-5-15,6 7 1 16,-10 5 0-16,0 2 0 15,3 5 4-15,-3 7 5 16,0 6-5-16,0-1 0 16,-3 13-2-16,3 0 1 15,-10 0-2-15,6 5-1 0,-5-6-2 16,9-3 1-16,-7 1-1 16,3-4-2-16,4 1-2 15,0-9-1-15,0-5-3 16,0-2 1-16,4-6 0 15,3-2 3-15,2-5 4 16,1-10 1-16,4-5-2 16,-1-5 2-16,7-10 1 15,-6 6 0-15,6-6 0 16,2 0 0-16,-9-1 0 16,8 12 0-16,-8-3 0 15,0 12 0-15,1-1 0 16,-4 9 0-16,-3-1 0 0,2 8 2 15,-5 8-1-15,5 2 2 16,-9 10-2-16,4 3 2 16,-4 11-2-16,-4 4-1 15,-2 4 1-15,3 6-1 16,-10 2 0-16,2 4 0 16,1 1-7-16,0 2 0 15,7-12-43-15,-7 2-19 16,6-12 32-16,-2-15 20 15</inkml:trace>
  <inkml:trace contextRef="#ctx0" brushRef="#br0" timeOffset="-203455.55">4675 14288 264 0,'-17'30'101'0,"14"-10"-78"0,-1 7-2 16,4-15-8-16,0 1-12 15,-6 4-2-15,3 3-11 16,3-3-3-16,-8 1 8 16,8 0-3-16,0-4-1 0,0 4-2 15,0-1 0-15,-2-2-6 0,2-2-3 16,0-3-48-1,0-10-21-15,0-5 47 16</inkml:trace>
  <inkml:trace contextRef="#ctx0" brushRef="#br0" timeOffset="-203275.98">4781 13938 316 0,'-10'8'118'0,"10"-5"-92"0,-3 9-11 0,3-2-11 0,0 3-101 15,0-1-41-15,0-2 69 16,0 0 34-16</inkml:trace>
  <inkml:trace contextRef="#ctx0" brushRef="#br0" timeOffset="-202735.96">5093 14180 200 0,'0'-4'77'0,"0"-2"-60"0,4-3 2 15,-4 6-4-15,6 1-10 0,-6-6-1 16,0 3-2-16,0 3 1 16,-6-1-2-16,2 3-3 0,-5 3 1 15,-5 4-1-15,4 3-2 16,-10-3 3-16,7 8 0 16,-10 5 1-16,3-5 0 15,3 8 0-15,-3-3 0 16,0 2-9-16,7-2-2 15,9-5-1-15,-2 5 0 16,6-5 0-16,10 0 0 16,0-3 4-16,4-4 5 15,5-1 2-15,4 1 3 16,1-1 3-16,-1 1 2 0,-3-6 3 16,3 5 4-16,-9-1-2 15,-1-1 1-15,-4 4-1 16,2 1 0-16,-11 1-4 15,0 4 0-15,-4-3-14 16,-6 5-3-16,-9 1-20 16,-1-3-9-16,-4 0 6 15,1-3 7-15,-1 1 9 16,11-3 8-16,-7-3-2 16,7-5 2-16,6-2-5 15,5-2-2 1,2-5 9-16</inkml:trace>
  <inkml:trace contextRef="#ctx0" brushRef="#br0" timeOffset="-202150.88">5386 14156 236 0,'3'5'88'0,"3"-5"-69"0,-6 2 19 0,0-2 4 16,0 0-22-16,0 0-8 0,0 0-11 16,-6 0-1-16,3 0 0 15,3 0-3-15,-7 0 0 0,4 0 2 16,-7 0 0-16,6 0-2 15,-6 2 0-15,1 6-7 16,-5-1-2-16,4 6 2 16,-3 2 1-16,3 0 3 15,0 9 2-15,-3-1-1 16,6 0 4-16,4-6-5 16,3 3 2-16,3-5-3 15,4-5 2-15,6 0 1 16,-3-2 2-16,4-1 3 15,5-5 2-15,-5 4 1 16,5-4 2-16,-2 0-3 0,-1 1 0 16,-3-1-1-16,-2 6 1 15,2-4 0-15,-9 7 3 16,-4 1-3-16,-4 3 0 16,1 0-1-16,-7 3-2 15,-7-4 3-15,4 7 0 16,0-1-1-16,-7-8-2 15,7 0 1-15,-1-2-1 16,1-8-3-16,3 1 2 16,0-3-6-16,0-3-3 15,10 1-36-15,0-8-15 16,0 2 31-16,3-1 15 0</inkml:trace>
  <inkml:trace contextRef="#ctx0" brushRef="#br0" timeOffset="-195255.87">6021 14524 96 0,'0'0'38'0,"6"0"-29"0,-12 0-19 0,6 0-9 16,0 0 8-16,0-3 5 15</inkml:trace>
  <inkml:trace contextRef="#ctx0" brushRef="#br0" timeOffset="-194599.13">5984 14474 168 0,'0'-2'66'0,"3"4"-52"16,-3-2 3-16,0 0 0 0,0 0-9 15,0 0-2-15,0 0 1 16,0 0 2-16,0 0-4 15,0 0 1-15,0 0 4 0,0 0-2 16,0 0 1-16,-3 3-3 16,3-3-1-16,0 3-3 15,0 3-2-15,-7 0 1 16,3-1-1-16,2 5 0 16,2-8 0-16,-7 1 0 0,3 0 0 15,4 1 0-15,-6-2 2 16,2-2-1-16,1 0 2 15,-7 0-2-15,3-2 2 16,4-2 0-16,-7 1 3 16,7 0 1-16,-7-2 1 15,10-5 2-15,-7 5 1 16,4 1-5-16,3-1-4 16,0-1-1-16,0-1-1 15,3 2-3-15,4-3 2 16,3-2 1-16,3 1 0 0,-3 1 0 15,3-2 0-15,-3 2-3 16,3 4 2-16,1-1 1 16,-4 2 0-16,-1 3 0 15,2 3 2-15,-1 4-1 16,-10 3 2-16,0 0-2 16,0 2 2-16,0 6-2 15,-10 2 2-15,3 7-2 16,1 4 2-16,-11 3-2 15,1 1 2-15,-1 2-4 16,0 3 0-16,-3-5-4 16,7-3 1-16,-7-4 0 15,7-3 2-15,2-2 1 16,-2-8 3-16,7-9-3 16,3 7 0-16,-1-8-15 0,4-5-4 15,4-3-63 1,-1-1-27-16,7-13 56 15</inkml:trace>
  <inkml:trace contextRef="#ctx0" brushRef="#br0" timeOffset="-191446.51">6528 14114 192 0,'-3'1'71'0,"3"5"-55"0,0-4 2 0,0-2-3 15,0 3-10-15,0-1-1 16,0 5-2-16,0-1-2 0,0 1 1 16,10 3-4-16,0-3 0 0,-3 1-1 15,10-3 0-15,-4-5 7 16,7-2 3-16,-7-4 10 16,10-6 5-16,-3-8-7 15,4 3-1-15,-8-11-5 16,3 1 0-16,2-3-3 15,-5 8 0-15,1-4-3 16,-4 4-2-16,-2 0-4 16,-2 1-2-16,-5 4-2 15,-1 0 0-15,-3 0 5 16,-3 4 1-16,-1 6 2 16,-3 1 0-16,5 4 4 15,-9-1 5-15,7 3-5 16,-5 5-2-16,2 3-4 15,4 7 1-15,-11 5-1 0,8 0 0 16,-4 8 0-16,3 6 0 16,-3 9 2-16,-6 4 0 15,2 6 0-15,1 3 0 16,0-3 0-16,-7 9 0 16,-3-7-3-16,3 0 2 15,3 0-6-15,-3-11 0 16,7-2-8-16,3-9-1 15,0-8-37-15,0-3-16 16,7-6 36-16</inkml:trace>
  <inkml:trace contextRef="#ctx0" brushRef="#br0" timeOffset="-191188.62">6545 14397 196 0,'0'0'74'0,"0"3"-58"0,7 2-4 16,-1-1-6-16,5 4-9 16,2-1 0-16,-4-4-3 15,4 0-1-15,8-3 4 16,-8-3 1-16,7-4 4 0,4-4-3 15,-8-1-2-15,3 0-69 16,2-6-31-16,-5-4 52 16</inkml:trace>
  <inkml:trace contextRef="#ctx0" brushRef="#br0" timeOffset="-190785.27">6921 14305 276 0,'3'7'104'0,"-3"-7"-81"0,6 3-6 0,-6-3-7 16,0 0-11-16,4 0 0 0,2 3-4 16,-6 6 1-16,3-4 2 15,4 1-8-15,-7 6-1 0,-7 3-1 16,4 0 0-16,3-3 4 15,-10 5 3-15,4 1 3 16,-1-1 1-16,-3-2-2 16,0 0 0-16,6-4-9 15,-5-4-5-15,9-2-11 16,-7 2-3-16,7-14 1 16,7 2 4-16,-4-2 16 15,7-4 8-15,3-4 9 16,7-2 4-16,-7-8-4 15,7 0 1-15,4 3-5 0,-1-1 0 16,-3 3-1-16,-3-2-2 16,-1 10-15-16,-3-1-5 15,-3 3 10-15,-6 8 5 16</inkml:trace>
  <inkml:trace contextRef="#ctx0" brushRef="#br0" timeOffset="-190319.8">7236 14557 196 0,'10'-3'74'0,"-10"-4"-58"0,10-1 3 0,-7 4-2 0,3-7-18 15,2-1-3-15,-2-6-12 16,4 4-5-16,-6-4 11 16,5-2-4-16,-5-5 0 0,2 0 5 15,-3 6 5-15,4-1 5 16,-7 2 4-16,0-2 9 16,0 8 5-16,-7 2 0 15,4 5-2-15,-7 2-12 16,1 6-5-16,-5 6 0 15,0 6-1-15,5 8-2 16,-8 4 2-16,4 1 1 0,0 6 2 16,2-1-3-16,2-4 0 15,-2 4-1-15,5-5-2 16,6-4-15-16,0-1-5 16,0-3-6-16,0-10-1 15,6-2 21-15,1-8 10 16,3-8 6-16,4-2 4 15,-4-5-18 1,3-10-9-16,0 5 8 16</inkml:trace>
  <inkml:trace contextRef="#ctx0" brushRef="#br0" timeOffset="-189645.26">7441 14320 216 0,'0'12'82'0,"0"-9"-64"0,0 2 2 16,0 2-2-16,0-1-14 15,0 1-2-15,0 0-7 16,0 3 1-16,0-2 2 16,0 2-1-16,0 2 1 0,-2 5 2 15,-2 1 0-15,4-1 0 16,-10 4 0-16,4 8-3 15,2-3 2-15,-5-4-10 16,5-5-5-16,-3 3-8 16,4-5-2-16,3-5-8 0,0-10-2 15,0-5 11 1,10-8 5-16,0-6 14 16,3-4 4-16,1-1 1 15,5-4 10-15,5 1 6 16,-1 1 8-16,-3-1 3 15,3 5 0-15,-10 5-1 16,8 2-1-16,-8 7 2 16,-4 5-14-16,-5 6-2 0,3 5-3 15,-7 4-3-15,-7 3-3 16,-3 9-9-16,7-1-5 16,-10 2-9-16,2-5-1 15,1 3 5-15,3-9 6 0,1-1 5 16,6-4 2-16,0-9-2 15,0-4 2-15,13-4 5 16,-3-7 4-16,4-2 5 16,5-5 2-16,-5 2 1 15,6-3 2-15,-7 1 4 16,7-1 1-16,-7 8-4 16,-2 3-1-16,2 4-2 15,-4 1 2-15,-5 7-7 16,6 10-2-16,-10 2-5 15,0 1-3-15,0 4-3 16,0 6 1-16,0 1 1 0,-3 2 2 16,-4-2-8-1,3-1-1-15,4-3-69 16,0 0-29-16,0-8 55 16</inkml:trace>
  <inkml:trace contextRef="#ctx0" brushRef="#br0" timeOffset="-189238.9">8230 14310 232 0,'0'0'88'0,"0"0"-69"0,6-5 0 16,-6 5-7-16,0 0-11 15,3 0-2-15,4 0-5 16,-7 0 1-16,0 0 3 15,3 5-1-15,-3 3 1 0,0 6 4 16,0 1 1-16,0 5-1 16,-3 5 1-16,-4 7-2 15,4 3-1-15,-3 3 1 0,2 7-1 16,-3-5-7-16,3-1-3 16,2-4-52-1,-5-2-23-15,3-6 43 16</inkml:trace>
  <inkml:trace contextRef="#ctx0" brushRef="#br0" timeOffset="-188773.19">8528 14624 200 0,'7'10'77'0,"-7"-8"-60"0,10 1 6 0,-3-1-1 0,2-2-17 16,-2-2-2-16,3-5-9 16,0-6-1-16,0-5 3 15,0-4 2-15,0 0 2 0,-7 0 2 16,7-4 1-16,-10-3 5 16,0 8 5-16,0-3-1 15,0-2 1-15,-7 5-3 16,1 3-1-16,-4 1-1 15,4 4 2-15,-5 5-5 16,-2 3-1-16,0 5-7 16,0 5-2-16,-4 8-5 15,3 2 1-15,1 2-2 0,0 1 2 16,3 7 0-16,-3-1 1 16,2 4 5-16,5-8 1 15,3 7 2-15,3-4 0 16,3-3-3-16,3-8 2 15,5 3-4-15,2-5-1 16,-3-8 0-16,3-2 4 16,7-7 1-16,-7-3 3 15,7-3-12-15,-3 1-3 16,3-3 6-16,-7-2 3 16</inkml:trace>
  <inkml:trace contextRef="#ctx0" brushRef="#br0" timeOffset="-188308.14">8764 14539 156 0,'0'20'60'0,"3"-10"-47"0,1 3-1 16,3-6-4-16,2 3-9 16,-2-3 1-16,3 1-2 15,-1-3 0-15,5-3 2 16,2-2 15-16,-2-2 10 0,-4-3 7 15,-1-5 5-15,6-2-14 16,-6-6-5-16,-2 3-9 16,-1-2-1-16,-2-1-5 15,3 1-2-15,-7-4 2 16,0 7 2-16,-7-1 0 0,3 0 0 16,4 0-3-16,-6-3-2 15,3 4-2-15,-1 1 1 16,4-2-1-16,-7 8 0 15,5-3-3-15,2 5 1 16,0-2-3-16,-7 7 0 16,3 2-1-16,0 8 2 15,-5 2 2-15,2-1 2 16,4 4 1-16,-7-3 1 16,6 8-3-16,-5-1 2 15,2 1 1-15,4 1 0 16,-1-4-3-16,4 5 2 0,0-5-10 15,0-2-3-15,7 1-13 16,0-9-3-16,2 8 16 16,5-3 7-16</inkml:trace>
  <inkml:trace contextRef="#ctx0" brushRef="#br0" timeOffset="-184569.09">546 16079 160 0,'-7'30'63'0,"-3"-21"-49"0,10 5 5 0,0-7-2 15,0-2-10-15,0-2-2 16,0-2-5-16,0 2-3 16,0-3 2-16,0 0-2 0,0 0-1 15,0 5 3-15,10-2 0 16,-7 2 1-16,8-3 2 16,-2 3-3-16,5-5 0 15,-1-7 5-15,7-9 5 0,4-6-3 16,5-13-1-16,-3-7-2 15,11-5 0-15,3-11-2 16,-4-1-1-16,7-14 1 16,5 6-1-16,-16 2 0 15,1 5 0-15,1 3 0 16,-11 10 0-16,0 7 2 16,-9 10 1-16,-1 7 3 15,-3 8 1-15,0 8-1 16,-4 10 1-16,-2 9-4 15,-4 13-2-15,-4 7 0 16,-2 6-1-16,3 7 0 0,-8 10 0 16,2 2-3-16,-1-2 2 15,-1 2 1-15,5 0 0 16,-4-4 0-16,0-1 0 16,1-2-3-16,5-6 2 15,-6-9-4-15,10-5 1 16,-7-5-14-16,7-10-5 15,7-8-37 1,-7-7-14-16,0-4 39 16</inkml:trace>
  <inkml:trace contextRef="#ctx0" brushRef="#br0" timeOffset="-184312.95">779 15894 188 0,'22'-7'71'0,"-12"-1"-55"0,17 2 2 15,-10-2-3-15,0 2-10 16,5-3-1-16,8-1-7 15,-6-5 0-15,5-5-83 16,-5 0-36-16,-1 2 61 16,-7 1 30-16</inkml:trace>
  <inkml:trace contextRef="#ctx0" brushRef="#br0" timeOffset="-183654">1499 15670 280 0,'-20'10'104'0,"17"-5"-81"0,3 0-6 0,-6 2-9 15,6 1-11-15,-4 2 2 0,4 5-1 16,-4 0-2-16,-2 2 3 15,-4 3 0-15,0 6 3 0,-3 3-3 16,-1-1 0-16,1 4 1 16,-7 8 0-16,-3 5 0 15,-1 2 2-15,2 3-3 16,1-3 0-16,-5 3-4 16,3-5 1-16,2-7-7 15,2-6-1-15,5-8-4 16,1-3-3-16,3-12-5 15,3-9-2-15,4-9 9 16,6-12 5-16,4-8 8 16,7-12 2-16,9-1-1 0,-4-10 2 15,9 2 1-15,5 3 2 16,0 5-1-16,0 0 2 16,3 4 2-16,-2 3 2 15,-5 8-1-15,5 1 1 16,-11 7-4-16,0 2 0 15,-3 4-1-15,-7 3 1 16,1 7 0-16,-1 3 1 16,-6 3 2-16,3 5 1 15,-7-1-1-15,-3 8 1 16,-3 7-2-16,-4-4 0 16,4 0-3-16,-7-1-2 0,6 0 3 15,-5-2 0-15,-2-2 1 16,-2-4 2-16,-4 3-3 15,4-1 0-15,0-7-1 16,3 2-2-16,-3-1-10 16,3-2-4-16,0-3-53 15,-4 0-22 1,8 0 45-16</inkml:trace>
  <inkml:trace contextRef="#ctx0" brushRef="#br0" timeOffset="-183008.45">1871 15827 228 0,'-10'17'88'0,"10"-4"-69"0,10 3-9 0,-10-12-8 15,4 6-9-15,2-5 2 16,-6 5 3-16,0-3 1 16,-6 4 1-16,2 4 2 0,1 2 1 15,-7 5 1-15,-6 8 2 0,-1 5-1 16,-3 5 0-16,0-1-3 15,3 2 1-15,-3-6-2 16,-3-5-1-16,3-3-2 16,7-7 1-16,3-5-10 15,7-8-3-15,-8-2-2 16,11-12 0-16,0-6 6 16,4-4 4-16,6-8 4 15,3-13 1-15,14-1 1 16,-4-4 0-16,0-2 0 15,10 6 0-15,4-7 2 16,-4 2 1-16,4 4 1 16,3 0 0-16,-14 5 2 15,4 5 3-15,-7 8-2 16,1 7 1-16,-5 5-3 0,-5 7 2 16,-1 6 2-16,-3 7 2 15,-7 7-3-15,-3 6-3 16,-3 9-2-16,-7 6 0 15,-3-3-2-15,3-1-1 16,-11-2 1-16,8-1 1 16,-6-4-1-16,5-9-1 15,1-3-2-15,3-8-1 16,7-7-23-16,-4-7-7 16,7-8 16-16,7-8 9 15</inkml:trace>
  <inkml:trace contextRef="#ctx0" brushRef="#br0" timeOffset="-182348.09">2386 15665 248 0,'-7'3'93'0,"7"-3"-72"0,0 2-4 16,0-2-5-16,0 3-9 0,-3 2-2 16,-3-5-5-16,2 0 0 15,4-5 2-15,0 0-1 0,0-5 1 16,4 2 0-16,5-4-2 15,2 0 0-15,-2 4 3 16,4-2-2-16,1 5 1 16,6 2 2-16,3-1 0 15,0 4 0-15,-3 7 0 16,-3 1 0-16,0 4 2 16,-4 3-1-16,-3 2 2 15,0 6-2-15,-7-1 2 16,-3 1-2-16,-3 7 2 15,-7-1-2-15,-10 1 2 0,0 2-7 16,-4-2 1-16,-2-2-4 16,3-6 0-16,0-4 4 15,2-4 3-15,1 0 3 16,7-7 1-16,4 1-5 16,-1-7 1-16,6-1-2 15,1 0-2-15,3 0 0 16,0 0 3-16,3 0 0 15,7 0 3-15,3 6-3 16,-2 1 0-16,2-2 1 16,7 3 2-16,-7-1-1 15,7 3 2-15,-3-3-2 16,2 4-1-16,1-4 1 16,-7 3-1-16,8-3 0 0,-8 5 0 15,-3 2-38-15,3-2-14 16,-10-3 24-16,14 5 14 15</inkml:trace>
  <inkml:trace contextRef="#ctx0" brushRef="#br0" timeOffset="-181372.91">2861 15730 236 0,'0'5'88'0,"0"-5"-69"0,0 8-11 0,0-8-12 16,0 0-22-16,0 0-7 16,0 0 0-16,0 0 0 15,0 0 25-15,0 0 14 16,-6 2 4-16,2 0 3 16,-3 4-7-16,4-1-2 15,-7-3-2-15,6 0 7 0,-5-2 4 16,5-2 9-16,-5 2 4 15,9-2-12-15,-7-3-5 16,7-1-6-16,7 2-3 0,-4-7-2 16,7 2-1-16,3 3-3 15,7 1-1-15,-7-2-3 16,7 5-1-16,-7 2-43 16,8 8-16-1,-12-2 37-15</inkml:trace>
  <inkml:trace contextRef="#ctx0" brushRef="#br0" timeOffset="-180996.17">2951 16017 252 0,'-7'2'93'0,"3"0"-72"0,4 1-8 0,0-3-8 15,4 5-16-15,-4-5-3 16,0 3 2-16,-4 0 5 16,4-2 4-16,-9 2 4 0,5-3 2 15,-5 0-4-15,2 0 1 16,4-3 6-16,-8 2 4 16,11-5-1-16,-3-2 2 15,-3 4-8-15,6-1-2 16,6-3-1-16,-3 6 0 15,8 2-3-15,-8 0 2 16,7 2 1-16,0 6 0 16,-1-1 0-16,-5 3 0 0,3 0 2 15,-4 2 1-15,-3 4-4 16,0-1-1-16,-3 0-61 16,-4 0-27-1,3-3 45-15</inkml:trace>
  <inkml:trace contextRef="#ctx0" brushRef="#br0" timeOffset="-172272.15">20589 16958 108 0,'0'-3'41'0,"4"6"-32"0,-4-3 15 0,0 0 5 16,0 0-10-16,0 0-3 15,0 0-7-15,0 0-4 0,0 0-2 16,0 0-5-16,0 0-1 0,0 0-1 15,0 0 3-15,0 0-2 16,0 0-1-16,3 0 3 16,1 0 2-16,-1-3 2 15,0 2 1-15,1 1-7 16,-1 0 0-16,1 0 12 16,-2 0 6-16,2-3-7 15,3-2-4-15,-1 5-3 16,1-3 1-16,0 3-1 15,-1-2 2-15,1 2 0 16,-1-3 1-16,5-1-2 16,-2 4 1-16,-2-6-2 15,3 1-1-15,-3 1 1 16,3-4-1-16,-3 1 2 0,6-4 1 16,-7 4 3-16,8-1 1 15,-5 3-3-15,1-4-3 16,1 6 0-16,-2-1-1 15,-2-4 0-15,-1 5 0 16,-2-4 0-16,-1 2 0 16,1 2-11-16,-2 3-3 15,-2-5-66 1,4-5-27-16,-1-5 55 16</inkml:trace>
  <inkml:trace contextRef="#ctx0" brushRef="#br0" timeOffset="-168370.06">3505 15633 132 0,'0'-2'52'0,"0"2"-41"0,0 0 15 15,0 0 4-15,0 0-6 16,0 0-2-16,0 0-6 0,0 2 0 16,0-2-9-16,-2 2 2 0,-6 3 2 15,5 1-2-15,3 3 0 16,-6 4-5-16,2 1-1 16,-3 4-1-16,5 2-2 15,-12 7 1-15,4 1 1 16,-3 5-1-16,-4 3-1 15,1 5 1-15,3 1-1 16,-8 5 0-16,8 0 2 16,-7-1-3-16,7-9 0 15,2 0-1-15,2-7 0 0,-4-7-9 16,6-6-5 0,3-4-45-16,4-9-20 15,0-6 44-15</inkml:trace>
  <inkml:trace contextRef="#ctx0" brushRef="#br0" timeOffset="-167740.19">3791 16039 164 0,'20'-15'63'0,"-10"10"-49"0,0 0 14 0,-7 3 4 15,4-4-14-15,3 2-4 16,-7-1-9-16,1-6-2 16,2 2-1-16,-6-1-2 0,0-5 1 15,0-2-4-15,0-1 2 0,-6-5-4 16,2 2 1-16,1-2 0 16,-7 3 2-16,3-5 3 15,-2 2 2-15,2 6 5 16,-3 2 5-16,-1 0 4 15,2 10 4-15,-4 3-5 16,0 2-1-16,-4 4-12 16,3 9-1-16,1 7-2 15,-7 8 2-15,7 9-8 16,-1 6-1-16,-2 4-3 16,3 3 1-16,0-3 3 15,6-2 1-15,3-8 0 16,1-4 4-16,3-6-7 15,3-7 1-15,1-5-4 16,6-11 2-16,7-6 3 16,-4-11 1-16,10-6 0 0,0-6 1 15,0-10-6-15,1 0-2 16,-1 1-6-16,0 1-4 16,1-2-28-1,2 3-12-15,-13-1 32 16</inkml:trace>
  <inkml:trace contextRef="#ctx0" brushRef="#br0" timeOffset="-167215.03">4114 16147 260 0,'0'0'99'0,"0"1"-77"0,0-2-7 0,3 1-7 0,3-6-11 16,5-3 2-16,-9-9 3 15,9-5 1-15,-2-4-1 16,5-2-4-16,-4-2 1 0,-7 1 3 16,7 0 1-16,-6 6-1 15,2-4 1-15,-6 6-4 16,0-1-2-16,-6 6 4 15,2-1 3-15,-9 11-1 16,3-3-2-16,-4 5-5 16,-2 0-2-16,-1 5 0 0,-3 8 2 15,-3-1-5-15,3 16 1 16,-3-4-1-16,7 4 3 16,-4 6 2-16,9 12 2 15,-2 1-1-15,3 5 1 16,7 5 2-16,-4-4 0 15,7-1 0-15,7-7 0 16,-4-7-3-16,1-6 2 16,6-7-1-16,-1-8-2 15,5-6 3-15,5-12 0 16,-5-9-2-16,6-12 2 16,-7-6-8-16,7-4-2 0,-7-7-5 15,7 1-1-15,-3 6-61 16,-1 5-25-1,-6 3 52-15</inkml:trace>
  <inkml:trace contextRef="#ctx0" brushRef="#br0" timeOffset="-165893.54">4519 16206 184 0,'0'5'71'0,"-7"-3"-55"0,7 6 9 16,0-5-1-16,0-3-14 16,-4 2-3-16,4-2-5 15,0 2-2-15,0-2 1 16,0 0-1-16,4 0 0 0,3-2 0 16,-4-6 0-16,7-4 2 15,0-5 3-15,0-6 2 16,3 1 1-16,1-8-2 15,2-2-1-15,-3-1-1 16,-3 1 0-16,4 1 0 16,-4 1 0-16,3 6-2 15,-3-1-2-15,-7 8 1 16,4 1 1-16,-4 1-1 0,3 6-1 16,-2 3 3-16,-4 4 0 15,0 2-1-15,0 5-2 16,0 5 1-16,3 6-1 15,-3 1 0-15,0 0 2 16,0 3-3-16,0 5 0 16,0-6 1-16,7 2 0 15,-7-1 0-15,3-11 0 16,4 2-3-16,-3-8 0 16,5-9-1-16,1-6 3 15,4-6 0-15,-1-4 1 16,0-3-3-16,4-5 2 0,-1 0 1 15,5 0 2-15,-2 5-1 16,-5 0 2-16,-5 8-2 16,1 2-1-16,-3 5 3 15,0 5 0-15,-7 5 1 16,3 10 0-16,-3 5 0 16,-3 4 0-16,3 9-2 15,-10 0-2-15,6 9 1 16,-6 0 1-16,3 6-1 15,5-1-1-15,-9 1-2 16,8-6 1-16,-3 0-8 16,6-7-4-16,0-7-11 15,6-4-3-15,-3-4-49 16,8-5-20-16,-9-7 49 16</inkml:trace>
  <inkml:trace contextRef="#ctx0" brushRef="#br0" timeOffset="-165603.32">5193 16114 260 0,'-10'19'99'0,"10"-5"-77"0,-6 0-4 0,6-4-8 0,0 0-8 15,0 3-2-15,-4 2-2 16,4 2 1-16,-4 1 1 16,-2-1 0-16,3 5 0 0,3-2-3 15,-7 0 2-15,4 5 1 16,3-8 2-16,0 1-10 16,0-3-2-16,3-3-96 15,4-7-46 1,-7-7 76-16</inkml:trace>
  <inkml:trace contextRef="#ctx0" brushRef="#br0" timeOffset="-165426.65">5273 15762 332 0,'-20'18'123'0,"16"-8"-95"0,-2-3-13 0,6 4-10 16,0-4-122-16,0 5-50 16,0-2 84-16,0-5 41 15</inkml:trace>
  <inkml:trace contextRef="#ctx0" brushRef="#br0" timeOffset="-164842.38">5602 16164 120 0,'0'-17'46'0,"0"17"-35"0,3-21 5 16,4 11 0-16,-7-2-7 16,0 2-3-16,0-2 5 15,0 1 3-15,-7 4-7 16,4-3 11-16,-11 7 5 0,4 3-3 0,-3 3-1 16,-3 5-14-16,-1-1-5 15,0 7-5-15,1 2 0 16,6 1 3-16,-4 0 1 15,-3 1-2-15,11 2 0 16,-4-2 2-16,4-4 0 16,2 1-2-16,4-2 2 15,4 0 1-15,2-4 0 16,4-1 2-16,3 2 1 16,-3-5 3-16,7 5 1 15,-1-3 1-15,-3 1 0 16,-2-3 0-16,2-1 0 15,-3 7 0-15,-7-2 2 16,4 6-3-16,-7-4 1 0,-7 4-5 16,-2 2 0-16,2 1-1 15,-10 1 1-15,0-2-2 16,1 1-1-16,-1-3-2 16,-2-5 1-16,5 0-6 15,1-5 0-15,3 0-21 16,-1-10-7-16,2-3 18 15,5-1 9-15</inkml:trace>
  <inkml:trace contextRef="#ctx0" brushRef="#br0" timeOffset="-163416.82">6323 15894 180 0,'3'8'68'0,"-3"-5"-52"0,6 1-1 0,5 4-4 0,-9-3-7 16,9 0-1-16,-2 5-1 15,5-5-2-15,6 3 1 16,-7-6-1-16,7 0 2 0,-7-2 3 15,7 0 2-15,-7-4 5 16,4-4 5-16,0 1-3 16,-4-6 2-16,-3 0-5 15,0-2-1-15,-3 0-6 16,-1-2-3-16,-6 2 6 16,0 0 3-16,-10-2-3 15,7 2-2-15,-7 5-2 16,0 0 0-16,0 0-2 15,0 5 2-15,0 0-4 0,4 3 0 16,-5 2 1-16,2 0 0 16,-2 2-3-16,9 3 0 15,-9 5-1-15,5 5 3 16,3 3-2-16,-8 6 1 16,8 3-5-16,-7 6-3 15,0 7 10-15,0 2 6 16,-3 8-4-16,-1 5-1 15,5-2-3-15,-4-2 0 16,-7 4-9-16,6-5-3 16,-6 0-22-16,7-8-7 0,3-9 21 15,0-8 11-15</inkml:trace>
  <inkml:trace contextRef="#ctx0" brushRef="#br0" timeOffset="-163115.12">6199 16276 224 0,'-2'10'85'0,"2"-5"-66"0,2-3-8 16,5-2-8-16,-3 0-9 0,5 5-1 15,2-5-1-15,-5-5 2 16,11 3 4-16,-4-1 5 0,7 1 3 16,3-6 9-16,4 4 4 15,2-4-3-15,-2-2 1 16,3-2-8-16,4-1-3 16,-1 3-65-16,-10-5-30 15,0 0 45-15,-6 3 23 16</inkml:trace>
  <inkml:trace contextRef="#ctx0" brushRef="#br0" timeOffset="-162711.47">6717 16171 208 0,'0'3'77'0,"0"-3"-60"0,7 0 6 16,-7 0-1-16,0 0-14 15,0 0-4-15,0 0-6 16,0 5 1-16,0-1 1 16,0 7-3-16,0-2 2 0,0 1-1 15,0 5 0-15,0 2 2 16,-7 9 0-16,4 1-3 16,3-4 2-16,-10 4 1 15,4-7 0-15,3-2 0 16,-1-4 0-16,-3-1-3 15,5-8 2-15,2-5-8 0,0-8-4 16,0-14 2-16,0-3 2 16,9-13 5-16,-2 6 2 15,3-2 2-15,6 1 2 16,-2 1 1-16,2 2 1 16,1 5 0-16,-1 2 0 15,1 6-2-15,-4 1 1 16,-3 9-9-16,4 2-1 15,-4 10 4-15,-7 2 3 16</inkml:trace>
  <inkml:trace contextRef="#ctx0" brushRef="#br0" timeOffset="-162290.83">7040 16356 200 0,'3'0'77'0,"-3"-5"-60"0,10 2 6 16,0 3-1-16,-6-3-12 15,5-4-1-15,-9-6-5 16,4 3-3-16,2-2 0 16,-6-3-6-16,0-2-1 0,-6-1 0 15,2-4 4-15,-3 2-1 16,1 3 1-16,-1-1 6 15,-2 1 5-15,2 2 1 0,-3 3 2 16,-7 4-4-16,4 0-3 16,0 6-5-16,-7 2-2 15,7 4-4-15,-1 7-1 16,-2 7 1-16,2 1 4 16,4 6-1-16,7 5 1 15,-7 0-3-15,7-3-1 16,3 1-6-16,0-4 0 15,0-3-3-15,0-7 2 16,9-6 0-16,-5-1 1 16,6-9-2-16,4-11-1 15,-1-7 8-15,3-7 3 16</inkml:trace>
  <inkml:trace contextRef="#ctx0" brushRef="#br0" timeOffset="-161555.32">7189 16067 236 0,'0'15'90'0,"0"-6"-70"0,0 4-5 16,0-3-6-16,0 0-10 15,0-1 0-15,0 6-4 16,0 1 1-16,0-1 2 15,0 2 1-15,0 0 1 0,0 6 0 16,0-6 0-16,0 4 0 16,0-2 0-16,-7 3 0 0,7-7 0 15,0 0-5-15,0-7-1 16,0-4-15-16,0-4-6 16,0-1 5-16,7-7 5 15,-7-4 14-15,10-9 7 16,1-1-6-16,-5 0 0 15,10-4 2-15,-2 5 2 16,-1-5 2-16,1 7 2 16,2 1 1-16,-3 4 3 15,-3 0-1-15,4 10 2 16,-4 4 3-16,-1 4 1 0,2 10-6 16,-8 0-3-1,-3 6-6-15,0 2 0 0,-3 1 0 16,-8 2 0-16,5-2-3 15,3-4 2-15,-7-2-6 16,6-2 0-16,4 1-17 16,0-12-15-1,0-11 11-15,0-6 17 16,7-2 9-16,3-2 9 16,7-2 6-16,-4-4 4 15,-4-2 2-15,8 2 1 16,3-1 2-16,-7 4-8 15,0 2-3-15,4 3-4 16,-6 3 0-16,-5 7-2 16,1 5 2-16,2 5 0 0,-9 7 1 15,0 3-4-15,0 5-1 16,0 0-1-16,0 2 1 16,-6-1-4-16,6-4 0 15,0 3 1-15,0-5 0 16,6 0-3-16,-2-5 0 15,6-2-12-15,0-8-95 32,0-3-35-32,-3-5 72 15</inkml:trace>
  <inkml:trace contextRef="#ctx0" brushRef="#br0" timeOffset="-152036.55">8259 15874 148 0,'-7'-1'55'0,"7"2"-43"0,0 2 10 0,0-3 3 0,0 0-10 15,0 0-1-15,0 0-6 16,0 0-3-16,0 0-2 16,0 2-3-16,-3-2 3 0,3 6 2 15,-3-1 4-15,-4-1-4 16,4-1-1-16,-3 5-4 15,2-4-1-15,-7 4-1 16,2-3-2-16,-1 0-2 16,3 3 1-16,-2-6 3 15,-2 0 1-15,-2 1 1 16,-4-3 0-16,4 0 0 16,4 0 0-16,-2 0 0 15,5 0 2-15,-5 0-1 16,5 0-1-16,3 0 1 0,-8 0-1 15,9 0-3 1,2 0 2-16,-7 0-1 0,7 0 0 16,7 2 2-16,-7 6 2 15,6-4-1-15,1 4-1 16,-4-2 3-16,3 1 2 16,-6 5 0-16,0 3 2 15,-6 2-4-15,3 1 0 16,-4 5-1-16,1-2-2 15,-5 5-4-15,-2-6 0 16,3-2 2-16,0-1 1 16,-3-2 1-16,7-3 0 15,2-5-3-15,-3 1 2 16,4-5-6-16,6-6 0 0,4 0 1 16,3-4 1-16,3 0 3 15,1-6 3-15,5 1 0 16,-6 4-1-16,7-1 3 15,-7 3 0-15,8 4 1 16,-8-4 0-16,-3 6 0 16,3 8 2-16,-3-1-1 15,1 6 2-15,-2 2-4 16,-5 3-2-16,-4 1 0 16,0 9-1-16,-4-1-5 15,-5 3 1-15,-2-3 0 16,1 4-1-16,-3-7 1 15,3-4 3-15,-9-2-9 0,4-6-1 16,2-4-12-16,4-4-5 16,2-4-7-1,3-7-4-15,4 0 22 16</inkml:trace>
  <inkml:trace contextRef="#ctx0" brushRef="#br0" timeOffset="-151510.69">8395 16357 168 0,'11'6'66'0,"-11"-6"-52"0,9 0 8 15,-5 0-1-15,-1 0-9 16,3-6 1-16,-6 2-4 15,4-1 2-15,3-7-6 16,-7-3-3-16,0 0 1 0,0-3-2 16,0 1 2-16,0-3 0 15,0-3 3-15,-7 4 1 16,3-1 3-16,4 2 4 16,-6-2 1-16,-1 8-4 15,7-1-1-15,-9 3-2 16,-2 8 0-16,1 2-11 0,-3 4-5 15,0 10-7 1,3-2-4-16,-7 3 6 0,4 0 3 16,0 2 6-16,2-2 4 15,9 3-1-15,-9-4-2 16,11 4-3-16,0 2-1 16,0-3-3-16,11-1 1 15,-2 0-2-15,-2 0 2 16,10-4 0-16,-4 0 1 15,0-4-4-15,7-1 0 16,-7-4-5-16,8-6 0 16,-8-4 8-16,7-3 4 15,-7-5 2-15,7-8 1 16,-7 7-14-16,7-2-6 0,-7-2 11 16,-3 5 5-16</inkml:trace>
  <inkml:trace contextRef="#ctx0" brushRef="#br0" timeOffset="-151120.35">8631 16221 120 0,'10'10'46'0,"-10"-10"-35"0,4 10 18 16,-1-6 9-16,3 2-15 15,-2-4-2-15,3 1-4 16,-5 2-2-16,5-5-7 16,0-2 6-16,-1-1 3 0,5-2-5 15,-11-5 1-15,2-3-2 16,2-2 1-16,3-2 0 15,-7 0 0-15,0-3-2 0,0 2-1 16,0 1-3-16,0-3 1 16,-7 7-2-16,3-2 2 15,2 3-2-15,-9 4 0 16,5 6-6-16,-1-1 1 16,-9 6-7-16,3 7-3 15,-1 8 1-15,1 4 0 16,-7 6 3-16,7 1 2 15,2 1-1-15,5 3 4 16,-1-6 0-16,7-2 1 16,0-3-3-16,4-10 0 15,5-1 2-15,8-9 0 16,0-7 1-16,-1-7 0 0,1-3-9 16,0-5-4-16,-1-6 7 15,-3-1 2-15</inkml:trace>
  <inkml:trace contextRef="#ctx0" brushRef="#br0" timeOffset="-139065.56">3120 16472 84 0,'0'0'33'0,"0"0"-26"0,0 3 9 0,0-3 5 16,0 0-10-16,0 0-1 16,0 0-6-16,0 0-3 15,0 0 0-15,0 0-1 16,0 0 0-16,0 2 2 15,10 1 5-15,-6 0 4 16,6-1 0-16,-7-2 1 16,7 0-2-16,-1 0 1 15,5 0-6-15,-1 5 1 0,4-3 1 16,-4 1-1-16,7 0-1 0,-7-1-1 16,8 3 2-16,-8-3 1 15,3 1 1-15,1 0-2 16,0-1 1-16,3 2 0 15,-1-1 3-15,-2 0-1 16,3-1 0-16,0 1-1 16,3 0 0-16,0 1-2 15,-2-1-1-15,-5-3-3 16,3 0-2-16,1 2 1 16,-6-2-1-16,6 3 0 15,-7 0 0-15,4 1 0 16,-1-2 0-16,1 1 0 15,3 2 0-15,-7 2 0 16,7 1 0-16,3 5 0 0,-3-1 2 16,-3-2-1-16,6 3-1 15,4-4 1-15,-4-1-1 16,0-1 0-16,1-2 2 16,-4 1-1-16,3-2-1 15,-7-1 1-15,8-1 1 16,-5 1-1-16,1-1-1 15,4 4 1-15,-7-5 1 16,-1 2 3-16,1 0 2 16,0-1-3-16,-1 1-3 15,3 1-7-15,-5-1-1 16,6 0 7-16,-7 2 5 16,7 0-2-16,-7-3 0 0,7 0-1 15,-7-2-2-15,7 0-4 16,-3 0-2-16,3 0 5 15,0 0 5-15,3 0-4 16,1 0 0-16,-5 0-2 16,-2 0 0-16,3 0 4 15,3 0 1-15,-2 0-4 16,-5 0-1-16,3 3 1 16,2 0 0-16,-5 2 1 15,4-3 0-15,-6-2 0 16,6 0 0-16,-11 0-3 15,4 0 2-15,0 0 3 16,8 0 1-16,-11 0-4 0,9 0 1 16,-5 0-2-16,2 0 0 15,1 0 2-15,-3 2 2 16,-1 1-1-16,7 0 2 16,-7-3-2-16,7 0-1 15,-4 0-2-15,4 0 1 16,0 0 1-16,4-3 2 15,-1 0-1-15,-3 1-1 16,-3 0-2-16,5-6 1 16,-2 3 1-16,1-2 0 15,-5 4 0-15,1 1 0 16,-4-1 0-16,0 0 0 16,0-1 0-16,4 4 2 15,-7 0-1-15,4 0-1 0,-5 0 1 16,-2-3-1-16,3 3-3 15,-3 0 2-15,2 0 1 16,-5 0 0-16,6 0 0 16,-10 0 2-16,3 0-3 15,4 0 0-15,-1 0 1 16,1 0 0-16,-3 0 0 16,2 0 2-16,-6-2-1 15,3-1-1-15,8 0-2 16,-1 2 1-16,-7-5 1 15,3 6 0-15,5 0 0 16,-8 0 2-16,7 0-3 16,3 0 0-16,-3 6 1 0,0-6 0 15,0 1 0-15,-3-1 0 16,2 0 0-16,4 0 0 16,4 0 0-16,-3-1 2 15,-4-5-3-15,3 4 0 16,0-1 1-16,-2 1 0 15,-2-1 0-15,4-1 2 16,-2 1-1-16,-2 0-1 16,5 1-2-16,-1-1 1 15,3 1 1-15,1 2 0 16,3 0 0-16,-10 0 0 16,10 0 0-16,-7 0 0 0,1 0 0 15,-4 0 2-15,-1 0-1 16,4-5-1-16,-2 2-2 15,-1 1 1-15,3-1 1 16,-3 1 2-16,0-3-3 16,-3 5 0-16,2 0 3 15,-2 0 1-15,0 0-4 16,0 0-1-16,2 5 3 16,-5-5 1-16,-4 0 0 15,9 2 1-15,-5 1-4 16,-4-3 0-16,7 2-4 15,-4 1 1-15,3 4-36 0,-2-4-15 16,-4-3 28-16,0 0 13 16</inkml:trace>
  <inkml:trace contextRef="#ctx0" brushRef="#br0" timeOffset="-136467.65">2027 14925 104 0,'-6'0'41'0,"12"-3"-32"0,-6 2 6 15,0 1 3-15,10 0-6 16,-7 0 1-16,1 0-8 16,3-3-1-16,6 1-2 15,-3-4 1-15,0 4-2 0,0 0 2 0,-3-1 0 16,9 3 3-16,-2-2 1 16,-5 2 1-16,4 0 2 15,7 0-1-15,-6 0 0 16,6 0-5-16,-4 0-1 15,8-6-1-15,-1 6 1 16,6 0-2-16,-5 0 2 16,6 0-2-16,-4-2-1 15,4 2 1-15,-3-3-1 16,-4 1 2-16,7 0 3 16,-7-4 0-16,1 4 0 15,-1-1-1-15,0 3 0 16,-3 0-2-16,3-1-2 0,1-2 3 15,-1 0 0-15,0-2 1 16,-4 2 0-16,5 1-2 16,-4 0 1-16,-3-3-2 15,3-1 2-15,3 6-2 16,-3-2-1-16,-7 2-2 16,11-2 1-16,-5 2 1 15,-2-2 2-15,3 2-1 16,3 0-1-16,-9 0 1 15,6 0 1-15,-1 0-1 16,-5 0-1-16,-1 0-2 16,6 2 1-16,-8 0 1 15,2 0 0-15,7 9 0 0,-7-9 0 16,0 0 0-16,8-2 0 16,-8 3 0-16,7 2 0 15,2 1 0-15,2-2 0 16,0 4 0-16,-1-4 0 15,6 1 0-15,-1 3 0 16,5-3 0-16,-3 3 2 16,-1-3-3-16,1-1 0 15,3-1 1-15,1-1 0 16,-8 1 0-16,4-3 0 16,-3-3 0-16,3 1 2 15,3-1 1-15,-7 0 1 16,7 2-2-16,1 1 1 15,-1 0-2-15,0 1-1 0,0 2 1 16,4 2-1-16,-4 1 0 16,0 1 2-16,0 1-1 15,-2-6-1-15,-5 0 1 16,-3-2 1-16,8 0-3 16,-9 0 0-16,5 0 1 15,3 0 2-15,6-2-1 16,1 0-1-16,3 2 1 15,-7 0 1-15,7 0-1 16,0 0 2-16,-7 0-2 16,3 0 2-16,-3 0-2 15,1 0-1-15,-1-3 1 16,-6-2 1-16,3 0-1 16,3 3 2-16,0-1-2 0,0 0-1 15,0 1 1-15,4 2-1 16,-4 0 0-16,0 0 2 15,1 0-1-15,-8 0-1 16,4 0 1-16,-3 0-1 16,-4 0 0-16,0 0 0 15,-3 2-3-15,0-2 2 16,-6 0 1-16,-1 0 2 16,3 0-1-16,-9 0-1 15,3 0 1-15,0 0-1 16,0 0 2-16,0-2 1 15,-1-1-1-15,-1 0-2 0,1 2 1 16,2-2 1-16,-2 1-1 16,1-4 2-16,4 2-2 15,-4 1-1-15,-1 1 1 16,-5-4-1-16,6 4 0 16,-10 2 0-16,3 0 0 15,-3 0 2-15,7 0-1 16,2 0-1-16,-5 0 1 15,-1 0-1-15,4 0 0 16,3 0 0-16,-10 0 0 16,4 0 2-16,-4 0-1 15,6 0-1-15,-6 0 1 16,3 0-1-16,-3 0 0 16,10 0 0-16,-10 0 0 0,3 0 0 15,-3 0 0-15,11-3 0 16,-11 3 0-16,2 0 0 15,-2 0 0-15,7 0 0 16,-7 0 0-16,0 0 0 16,4 0-3-16,2 0 2 15,5 0 1-15,-8 3 0 16,7-3-3-16,-1 2 2 16,-2 4-1-16,3-6 0 15,1 0 0-15,-2 0-2 16,1-6 3-16,0 4 2 15,-10 2 0-15,4 0-1 0,-4 0 3 16,2-3 0-16,-2 3-1 16,0 0 1-16,0 0-2 15,0 0 2-15,0 0-4 16,0 0 0-16,0 0-1 16,0 0 0-16,0-2-3 15,0 2 1-15,0 0-42 16,7 0-19-16,-7 0 33 15,-7-2 16-15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12/27/2022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80CBAE93-06AC-4832-A6F6-170F7BEDB2E9}" type="datetime3">
              <a:rPr lang="en-US" smtClean="0"/>
              <a:t>27 December 2022</a:t>
            </a:fld>
            <a:endParaRPr lang="en-US"/>
          </a:p>
        </p:txBody>
      </p:sp>
      <p:sp>
        <p:nvSpPr>
          <p:cNvPr id="6" name="Rectangle 6"/>
          <p:cNvSpPr>
            <a:spLocks noGrp="1" noChangeArrowheads="1"/>
          </p:cNvSpPr>
          <p:nvPr>
            <p:ph type="ftr" sz="quarter" idx="4"/>
          </p:nvPr>
        </p:nvSpPr>
        <p:spPr>
          <a:ln/>
        </p:spPr>
        <p:txBody>
          <a:bodyPr/>
          <a:lstStyle/>
          <a:p>
            <a:r>
              <a:rPr lang="en-US"/>
              <a:t>Copyright © 2019, Elsevier Inc. All rights reserved.</a:t>
            </a:r>
            <a:endParaRPr lang="en-US" dirty="0"/>
          </a:p>
        </p:txBody>
      </p:sp>
      <p:sp>
        <p:nvSpPr>
          <p:cNvPr id="7" name="Rectangle 7"/>
          <p:cNvSpPr>
            <a:spLocks noGrp="1" noChangeArrowheads="1"/>
          </p:cNvSpPr>
          <p:nvPr>
            <p:ph type="sldNum" sz="quarter" idx="5"/>
          </p:nvPr>
        </p:nvSpPr>
        <p:spPr>
          <a:ln/>
        </p:spPr>
        <p:txBody>
          <a:bodyPr/>
          <a:lstStyle/>
          <a:p>
            <a:fld id="{77CEACC0-B677-4A29-B1E6-BCE98563D55B}" type="slidenum">
              <a:rPr lang="en-US"/>
              <a:pPr/>
              <a:t>2</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2190051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err="1"/>
              <a:t>Embedded</a:t>
            </a:r>
            <a:r>
              <a:rPr lang="en-US" altLang="en-US" dirty="0" err="1">
                <a:latin typeface="Times New Roman" panose="02020603050405020304" pitchFamily="18" charset="0"/>
              </a:rPr>
              <a:t>’</a:t>
            </a:r>
            <a:r>
              <a:rPr lang="en-US" altLang="en-US" dirty="0" err="1"/>
              <a:t>s</a:t>
            </a:r>
            <a:r>
              <a:rPr lang="en-US" altLang="en-US" dirty="0"/>
              <a:t> emphasis on power generally means avoiding</a:t>
            </a:r>
          </a:p>
          <a:p>
            <a:r>
              <a:rPr lang="en-US" altLang="en-US" dirty="0"/>
              <a:t>unnecessary work, which might lead the designer to separate data read from ad-dress</a:t>
            </a:r>
          </a:p>
          <a:p>
            <a:r>
              <a:rPr lang="en-US" altLang="en-US" dirty="0"/>
              <a:t>check so that data is not read on a miss.</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27 December 2022</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3</a:t>
            </a:fld>
            <a:endParaRPr lang="en-US"/>
          </a:p>
        </p:txBody>
      </p:sp>
    </p:spTree>
    <p:extLst>
      <p:ext uri="{BB962C8B-B14F-4D97-AF65-F5344CB8AC3E}">
        <p14:creationId xmlns:p14="http://schemas.microsoft.com/office/powerpoint/2010/main" val="415068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Copyright © 2019, Elsevier Inc. All rights reserved.</a:t>
            </a:r>
          </a:p>
        </p:txBody>
      </p:sp>
    </p:spTree>
    <p:extLst>
      <p:ext uri="{BB962C8B-B14F-4D97-AF65-F5344CB8AC3E}">
        <p14:creationId xmlns:p14="http://schemas.microsoft.com/office/powerpoint/2010/main" val="681435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77888">
              <a:lnSpc>
                <a:spcPct val="80000"/>
              </a:lnSpc>
            </a:pPr>
            <a:endParaRPr lang="en-US" altLang="en-US" sz="1800" dirty="0"/>
          </a:p>
          <a:p>
            <a:pPr defTabSz="877888">
              <a:lnSpc>
                <a:spcPct val="80000"/>
              </a:lnSpc>
            </a:pPr>
            <a:r>
              <a:rPr lang="en-US" altLang="en-US" sz="1200" dirty="0"/>
              <a:t>frequency with respect to time, not with respect to number of instructions</a:t>
            </a:r>
            <a:endParaRPr lang="en-US" altLang="en-US" sz="1800" dirty="0"/>
          </a:p>
          <a:p>
            <a:pPr defTabSz="877888">
              <a:lnSpc>
                <a:spcPct val="80000"/>
              </a:lnSpc>
            </a:pPr>
            <a:r>
              <a:rPr lang="en-US" altLang="en-US" sz="1800" dirty="0"/>
              <a:t>Store frequency (</a:t>
            </a:r>
            <a:r>
              <a:rPr lang="en-US" altLang="en-US" sz="1800" dirty="0" err="1"/>
              <a:t>w.r.t.</a:t>
            </a:r>
            <a:r>
              <a:rPr lang="en-US" altLang="en-US" sz="1800" dirty="0"/>
              <a:t> time)</a:t>
            </a:r>
            <a:endParaRPr lang="en-US" altLang="en-US" sz="1200" dirty="0"/>
          </a:p>
          <a:p>
            <a:pPr defTabSz="877888">
              <a:lnSpc>
                <a:spcPct val="80000"/>
              </a:lnSpc>
            </a:pPr>
            <a:r>
              <a:rPr lang="en-US" altLang="en-US" sz="1200" dirty="0"/>
              <a:t>You are right, memory is too slow.  We really didn't writ e to the memory directly.  We are writing to a write buffer.</a:t>
            </a:r>
          </a:p>
          <a:p>
            <a:pPr defTabSz="877888">
              <a:lnSpc>
                <a:spcPct val="80000"/>
              </a:lnSpc>
            </a:pPr>
            <a:r>
              <a:rPr lang="en-US" altLang="en-US" sz="1200" dirty="0"/>
              <a:t>Once the data is written into the write buffer and assuming a cache hit, the CPU is done with the write. The memory controller will then move the write buffer</a:t>
            </a:r>
            <a:r>
              <a:rPr lang="en-US" altLang="en-US" sz="1200" dirty="0">
                <a:latin typeface="Times New Roman" panose="02020603050405020304" pitchFamily="18" charset="0"/>
              </a:rPr>
              <a:t>’</a:t>
            </a:r>
            <a:r>
              <a:rPr lang="en-US" altLang="en-US" sz="1200" dirty="0"/>
              <a:t>s contents to the real memory  behind the scene.</a:t>
            </a:r>
          </a:p>
          <a:p>
            <a:pPr defTabSz="877888">
              <a:lnSpc>
                <a:spcPct val="80000"/>
              </a:lnSpc>
            </a:pPr>
            <a:r>
              <a:rPr lang="en-US" altLang="en-US" sz="1200" dirty="0"/>
              <a:t>The write buffer works as long as the frequency of store is not too high.  Notice here, I am referring to the frequency with respect to time, not with respect to number of instructions.</a:t>
            </a:r>
          </a:p>
          <a:p>
            <a:pPr defTabSz="877888">
              <a:lnSpc>
                <a:spcPct val="80000"/>
              </a:lnSpc>
            </a:pPr>
            <a:r>
              <a:rPr lang="en-US" altLang="en-US" sz="1200" dirty="0"/>
              <a:t>Remember the DRAM cycle time we talked about last time.  It sets the upper limit on how frequent you can write to the main memory.</a:t>
            </a:r>
          </a:p>
          <a:p>
            <a:pPr defTabSz="877888">
              <a:lnSpc>
                <a:spcPct val="80000"/>
              </a:lnSpc>
            </a:pPr>
            <a:r>
              <a:rPr lang="en-US" altLang="en-US" sz="1200" dirty="0"/>
              <a:t>If the store are too close together or the CPU time is so much faster than the DRAM cycle time, you can end up overflowing the write buffer and the CPU must stop and wait.</a:t>
            </a:r>
          </a:p>
          <a:p>
            <a:pPr defTabSz="877888">
              <a:lnSpc>
                <a:spcPct val="80000"/>
              </a:lnSpc>
            </a:pPr>
            <a:endParaRPr lang="en-US" altLang="en-US" sz="1200" dirty="0"/>
          </a:p>
          <a:p>
            <a:pPr defTabSz="877888">
              <a:lnSpc>
                <a:spcPct val="80000"/>
              </a:lnSpc>
            </a:pPr>
            <a:r>
              <a:rPr lang="en-US" altLang="en-US" sz="1200" dirty="0"/>
              <a:t>+2 = 60 min. (Y:40)</a:t>
            </a:r>
          </a:p>
          <a:p>
            <a:endParaRPr lang="en-US" dirty="0"/>
          </a:p>
        </p:txBody>
      </p:sp>
      <p:sp>
        <p:nvSpPr>
          <p:cNvPr id="4" name="Header Placeholder 3"/>
          <p:cNvSpPr>
            <a:spLocks noGrp="1"/>
          </p:cNvSpPr>
          <p:nvPr>
            <p:ph type="hdr" sz="quarter"/>
          </p:nvPr>
        </p:nvSpPr>
        <p:spPr/>
        <p:txBody>
          <a:bodyPr/>
          <a:lstStyle/>
          <a:p>
            <a:r>
              <a:rPr lang="en-US"/>
              <a:t> </a:t>
            </a:r>
            <a:endParaRPr lang="en-US" dirty="0"/>
          </a:p>
        </p:txBody>
      </p:sp>
      <p:sp>
        <p:nvSpPr>
          <p:cNvPr id="5" name="Date Placeholder 4"/>
          <p:cNvSpPr>
            <a:spLocks noGrp="1"/>
          </p:cNvSpPr>
          <p:nvPr>
            <p:ph type="dt" idx="1"/>
          </p:nvPr>
        </p:nvSpPr>
        <p:spPr/>
        <p:txBody>
          <a:bodyPr/>
          <a:lstStyle/>
          <a:p>
            <a:fld id="{DB8244DE-24FA-410F-9EE8-6A8A6BDF62FE}" type="datetime3">
              <a:rPr lang="en-US" smtClean="0"/>
              <a:t>27 December 2022</a:t>
            </a:fld>
            <a:endParaRPr lang="en-US"/>
          </a:p>
        </p:txBody>
      </p:sp>
      <p:sp>
        <p:nvSpPr>
          <p:cNvPr id="6" name="Footer Placeholder 5"/>
          <p:cNvSpPr>
            <a:spLocks noGrp="1"/>
          </p:cNvSpPr>
          <p:nvPr>
            <p:ph type="ftr" sz="quarter" idx="4"/>
          </p:nvPr>
        </p:nvSpPr>
        <p:spPr/>
        <p:txBody>
          <a:bodyPr/>
          <a:lstStyle/>
          <a:p>
            <a:r>
              <a:rPr lang="en-US"/>
              <a:t> </a:t>
            </a:r>
            <a:endParaRPr lang="en-US" dirty="0"/>
          </a:p>
        </p:txBody>
      </p:sp>
      <p:sp>
        <p:nvSpPr>
          <p:cNvPr id="7" name="Slide Number Placeholder 6"/>
          <p:cNvSpPr>
            <a:spLocks noGrp="1"/>
          </p:cNvSpPr>
          <p:nvPr>
            <p:ph type="sldNum" sz="quarter" idx="5"/>
          </p:nvPr>
        </p:nvSpPr>
        <p:spPr/>
        <p:txBody>
          <a:bodyPr/>
          <a:lstStyle/>
          <a:p>
            <a:fld id="{EE145C4F-ECA4-4DD7-819E-C9FECED27844}" type="slidenum">
              <a:rPr lang="en-US" smtClean="0"/>
              <a:pPr/>
              <a:t>6</a:t>
            </a:fld>
            <a:endParaRPr lang="en-US"/>
          </a:p>
        </p:txBody>
      </p:sp>
    </p:spTree>
    <p:extLst>
      <p:ext uri="{BB962C8B-B14F-4D97-AF65-F5344CB8AC3E}">
        <p14:creationId xmlns:p14="http://schemas.microsoft.com/office/powerpoint/2010/main" val="41981504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154407BC-1BF5-4F9D-96D9-43E22F086ABC}" type="datetime3">
              <a:rPr lang="en-US" smtClean="0"/>
              <a:t>27 December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8</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2950068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7400FB8D-9831-47D8-8569-8435F9CA9F92}" type="datetime3">
              <a:rPr lang="en-US" smtClean="0"/>
              <a:t>27 December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9</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1810992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7400FB8D-9831-47D8-8569-8435F9CA9F92}" type="datetime3">
              <a:rPr lang="en-US" smtClean="0"/>
              <a:t>27 December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10</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4014083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14" name="Picture 13" descr="Hennessy_cover-v2 (Final).png"/>
          <p:cNvPicPr>
            <a:picLocks noChangeAspect="1"/>
          </p:cNvPicPr>
          <p:nvPr userDrawn="1"/>
        </p:nvPicPr>
        <p:blipFill>
          <a:blip r:embed="rId2" cstate="print"/>
          <a:stretch>
            <a:fillRect/>
          </a:stretch>
        </p:blipFill>
        <p:spPr>
          <a:xfrm>
            <a:off x="239350" y="1412776"/>
            <a:ext cx="2496277" cy="2309056"/>
          </a:xfrm>
          <a:prstGeom prst="rect">
            <a:avLst/>
          </a:prstGeom>
          <a:ln>
            <a:noFill/>
          </a:ln>
          <a:effectLst>
            <a:outerShdw blurRad="292100" dist="139700" dir="2700000" algn="tl" rotWithShape="0">
              <a:srgbClr val="333333">
                <a:alpha val="65000"/>
              </a:srgbClr>
            </a:outerShdw>
          </a:effectLst>
        </p:spPr>
      </p:pic>
      <p:sp>
        <p:nvSpPr>
          <p:cNvPr id="240647" name="Rectangle 7"/>
          <p:cNvSpPr>
            <a:spLocks noChangeArrowheads="1"/>
          </p:cNvSpPr>
          <p:nvPr userDrawn="1"/>
        </p:nvSpPr>
        <p:spPr bwMode="auto">
          <a:xfrm>
            <a:off x="0" y="1"/>
            <a:ext cx="12192000" cy="765175"/>
          </a:xfrm>
          <a:prstGeom prst="rect">
            <a:avLst/>
          </a:prstGeom>
          <a:solidFill>
            <a:srgbClr val="767D79"/>
          </a:solidFill>
          <a:ln w="9525">
            <a:noFill/>
            <a:miter lim="800000"/>
            <a:headEnd/>
            <a:tailEnd/>
          </a:ln>
          <a:effectLst/>
        </p:spPr>
        <p:txBody>
          <a:bodyPr wrap="none" anchor="ctr"/>
          <a:lstStyle/>
          <a:p>
            <a:pPr algn="ctr" eaLnBrk="0" hangingPunct="0">
              <a:spcBef>
                <a:spcPct val="0"/>
              </a:spcBef>
              <a:buClrTx/>
              <a:buSzTx/>
              <a:buFontTx/>
              <a:buNone/>
            </a:pPr>
            <a:endParaRPr lang="en-GB" sz="2400">
              <a:solidFill>
                <a:schemeClr val="bg1"/>
              </a:solidFill>
              <a:latin typeface="Arial" charset="0"/>
            </a:endParaRPr>
          </a:p>
        </p:txBody>
      </p:sp>
      <p:sp>
        <p:nvSpPr>
          <p:cNvPr id="240649" name="Rectangle 9"/>
          <p:cNvSpPr>
            <a:spLocks noChangeArrowheads="1"/>
          </p:cNvSpPr>
          <p:nvPr userDrawn="1"/>
        </p:nvSpPr>
        <p:spPr bwMode="auto">
          <a:xfrm>
            <a:off x="0" y="765176"/>
            <a:ext cx="12192000" cy="17463"/>
          </a:xfrm>
          <a:prstGeom prst="rect">
            <a:avLst/>
          </a:prstGeom>
          <a:solidFill>
            <a:srgbClr val="000000"/>
          </a:solidFill>
          <a:ln w="9525">
            <a:noFill/>
            <a:miter lim="800000"/>
            <a:headEnd/>
            <a:tailEnd/>
          </a:ln>
          <a:effectLst/>
        </p:spPr>
        <p:txBody>
          <a:bodyPr wrap="none" anchor="ctr"/>
          <a:lstStyle/>
          <a:p>
            <a:endParaRPr lang="en-US" sz="1800"/>
          </a:p>
        </p:txBody>
      </p:sp>
      <p:pic>
        <p:nvPicPr>
          <p:cNvPr id="240657" name="Picture 17" descr="MK_logo2"/>
          <p:cNvPicPr>
            <a:picLocks noChangeAspect="1" noChangeArrowheads="1"/>
          </p:cNvPicPr>
          <p:nvPr userDrawn="1"/>
        </p:nvPicPr>
        <p:blipFill>
          <a:blip r:embed="rId3" cstate="print"/>
          <a:srcRect/>
          <a:stretch>
            <a:fillRect/>
          </a:stretch>
        </p:blipFill>
        <p:spPr bwMode="auto">
          <a:xfrm>
            <a:off x="143934" y="50801"/>
            <a:ext cx="1638300" cy="714375"/>
          </a:xfrm>
          <a:prstGeom prst="rect">
            <a:avLst/>
          </a:prstGeom>
          <a:noFill/>
        </p:spPr>
      </p:pic>
      <p:sp>
        <p:nvSpPr>
          <p:cNvPr id="240659" name="Rectangle 19"/>
          <p:cNvSpPr>
            <a:spLocks noChangeArrowheads="1"/>
          </p:cNvSpPr>
          <p:nvPr userDrawn="1"/>
        </p:nvSpPr>
        <p:spPr bwMode="auto">
          <a:xfrm>
            <a:off x="2929467" y="765176"/>
            <a:ext cx="61384" cy="5732463"/>
          </a:xfrm>
          <a:prstGeom prst="rect">
            <a:avLst/>
          </a:prstGeom>
          <a:gradFill rotWithShape="1">
            <a:gsLst>
              <a:gs pos="0">
                <a:srgbClr val="808080"/>
              </a:gs>
              <a:gs pos="100000">
                <a:srgbClr val="FFFFFF"/>
              </a:gs>
            </a:gsLst>
            <a:lin ang="5400000" scaled="1"/>
          </a:gradFill>
          <a:ln w="9525">
            <a:noFill/>
            <a:miter lim="800000"/>
            <a:headEnd/>
            <a:tailEnd/>
          </a:ln>
          <a:effectLst/>
        </p:spPr>
        <p:txBody>
          <a:bodyPr wrap="none" anchor="ctr"/>
          <a:lstStyle/>
          <a:p>
            <a:endParaRPr lang="en-US" sz="1800"/>
          </a:p>
        </p:txBody>
      </p:sp>
      <p:sp>
        <p:nvSpPr>
          <p:cNvPr id="240660" name="Rectangle 20"/>
          <p:cNvSpPr>
            <a:spLocks noChangeArrowheads="1"/>
          </p:cNvSpPr>
          <p:nvPr userDrawn="1"/>
        </p:nvSpPr>
        <p:spPr bwMode="auto">
          <a:xfrm>
            <a:off x="3412067" y="1195388"/>
            <a:ext cx="61384" cy="3816350"/>
          </a:xfrm>
          <a:prstGeom prst="rect">
            <a:avLst/>
          </a:prstGeom>
          <a:gradFill rotWithShape="1">
            <a:gsLst>
              <a:gs pos="0">
                <a:srgbClr val="767D79"/>
              </a:gs>
              <a:gs pos="100000">
                <a:schemeClr val="bg1"/>
              </a:gs>
            </a:gsLst>
            <a:lin ang="5400000" scaled="1"/>
          </a:gradFill>
          <a:ln w="9525">
            <a:noFill/>
            <a:miter lim="800000"/>
            <a:headEnd/>
            <a:tailEnd/>
          </a:ln>
          <a:effectLst/>
        </p:spPr>
        <p:txBody>
          <a:bodyPr wrap="none" anchor="ctr"/>
          <a:lstStyle/>
          <a:p>
            <a:endParaRPr lang="en-US" sz="1800"/>
          </a:p>
        </p:txBody>
      </p:sp>
      <p:sp>
        <p:nvSpPr>
          <p:cNvPr id="240661" name="Rectangle 21"/>
          <p:cNvSpPr>
            <a:spLocks noChangeArrowheads="1"/>
          </p:cNvSpPr>
          <p:nvPr userDrawn="1"/>
        </p:nvSpPr>
        <p:spPr bwMode="auto">
          <a:xfrm>
            <a:off x="3122084" y="1916114"/>
            <a:ext cx="8830733" cy="46037"/>
          </a:xfrm>
          <a:prstGeom prst="rect">
            <a:avLst/>
          </a:prstGeom>
          <a:gradFill rotWithShape="1">
            <a:gsLst>
              <a:gs pos="0">
                <a:srgbClr val="5F5F5F"/>
              </a:gs>
              <a:gs pos="100000">
                <a:schemeClr val="bg1"/>
              </a:gs>
            </a:gsLst>
            <a:lin ang="0" scaled="1"/>
          </a:gradFill>
          <a:ln w="9525">
            <a:noFill/>
            <a:miter lim="800000"/>
            <a:headEnd/>
            <a:tailEnd/>
          </a:ln>
          <a:effectLst/>
        </p:spPr>
        <p:txBody>
          <a:bodyPr wrap="none" anchor="ctr"/>
          <a:lstStyle/>
          <a:p>
            <a:endParaRPr lang="en-US" sz="1800"/>
          </a:p>
        </p:txBody>
      </p:sp>
      <p:sp>
        <p:nvSpPr>
          <p:cNvPr id="240678" name="Rectangle 38"/>
          <p:cNvSpPr>
            <a:spLocks noChangeArrowheads="1"/>
          </p:cNvSpPr>
          <p:nvPr userDrawn="1"/>
        </p:nvSpPr>
        <p:spPr bwMode="auto">
          <a:xfrm>
            <a:off x="0" y="6308726"/>
            <a:ext cx="12192000" cy="549275"/>
          </a:xfrm>
          <a:prstGeom prst="rect">
            <a:avLst/>
          </a:prstGeom>
          <a:solidFill>
            <a:srgbClr val="767D79"/>
          </a:solidFill>
          <a:ln w="9525">
            <a:noFill/>
            <a:miter lim="800000"/>
            <a:headEnd/>
            <a:tailEnd/>
          </a:ln>
          <a:effectLst/>
        </p:spPr>
        <p:txBody>
          <a:bodyPr wrap="none" anchor="ctr"/>
          <a:lstStyle/>
          <a:p>
            <a:endParaRPr lang="en-US" sz="1800"/>
          </a:p>
        </p:txBody>
      </p:sp>
      <p:sp>
        <p:nvSpPr>
          <p:cNvPr id="240679" name="Rectangle 39"/>
          <p:cNvSpPr>
            <a:spLocks noChangeArrowheads="1"/>
          </p:cNvSpPr>
          <p:nvPr userDrawn="1"/>
        </p:nvSpPr>
        <p:spPr bwMode="auto">
          <a:xfrm>
            <a:off x="0" y="6308726"/>
            <a:ext cx="12192000" cy="17463"/>
          </a:xfrm>
          <a:prstGeom prst="rect">
            <a:avLst/>
          </a:prstGeom>
          <a:solidFill>
            <a:srgbClr val="000000"/>
          </a:solidFill>
          <a:ln w="9525">
            <a:noFill/>
            <a:miter lim="800000"/>
            <a:headEnd/>
            <a:tailEnd/>
          </a:ln>
          <a:effectLst/>
        </p:spPr>
        <p:txBody>
          <a:bodyPr wrap="none" anchor="ctr"/>
          <a:lstStyle/>
          <a:p>
            <a:endParaRPr lang="en-US" sz="1800"/>
          </a:p>
        </p:txBody>
      </p:sp>
      <p:sp>
        <p:nvSpPr>
          <p:cNvPr id="240680" name="Rectangle 40"/>
          <p:cNvSpPr>
            <a:spLocks noGrp="1" noChangeArrowheads="1"/>
          </p:cNvSpPr>
          <p:nvPr>
            <p:ph type="ftr" sz="quarter" idx="3"/>
          </p:nvPr>
        </p:nvSpPr>
        <p:spPr/>
        <p:txBody>
          <a:bodyPr/>
          <a:lstStyle>
            <a:lvl1pPr>
              <a:defRPr/>
            </a:lvl1pPr>
          </a:lstStyle>
          <a:p>
            <a:r>
              <a:rPr lang="en-US"/>
              <a:t>Copyright © 2019, Elsevier Inc. All rights Reserved</a:t>
            </a:r>
            <a:endParaRPr lang="en-AU" dirty="0"/>
          </a:p>
        </p:txBody>
      </p:sp>
      <p:pic>
        <p:nvPicPr>
          <p:cNvPr id="240681" name="Picture 41" descr="MK_logo2"/>
          <p:cNvPicPr>
            <a:picLocks noChangeAspect="1" noChangeArrowheads="1"/>
          </p:cNvPicPr>
          <p:nvPr userDrawn="1"/>
        </p:nvPicPr>
        <p:blipFill>
          <a:blip r:embed="rId3" cstate="print"/>
          <a:srcRect/>
          <a:stretch>
            <a:fillRect/>
          </a:stretch>
        </p:blipFill>
        <p:spPr bwMode="auto">
          <a:xfrm>
            <a:off x="239184" y="6381751"/>
            <a:ext cx="1056216" cy="460375"/>
          </a:xfrm>
          <a:prstGeom prst="rect">
            <a:avLst/>
          </a:prstGeom>
          <a:noFill/>
        </p:spPr>
      </p:pic>
      <p:sp>
        <p:nvSpPr>
          <p:cNvPr id="240682" name="Text Box 42"/>
          <p:cNvSpPr txBox="1">
            <a:spLocks noChangeArrowheads="1"/>
          </p:cNvSpPr>
          <p:nvPr userDrawn="1"/>
        </p:nvSpPr>
        <p:spPr bwMode="auto">
          <a:xfrm>
            <a:off x="11184467" y="6497639"/>
            <a:ext cx="768351" cy="274637"/>
          </a:xfrm>
          <a:prstGeom prst="rect">
            <a:avLst/>
          </a:prstGeom>
          <a:noFill/>
          <a:ln w="9525">
            <a:noFill/>
            <a:miter lim="800000"/>
            <a:headEnd/>
            <a:tailEnd/>
          </a:ln>
          <a:effectLst/>
        </p:spPr>
        <p:txBody>
          <a:bodyPr>
            <a:spAutoFit/>
          </a:bodyPr>
          <a:lstStyle/>
          <a:p>
            <a:pPr algn="r">
              <a:spcBef>
                <a:spcPct val="0"/>
              </a:spcBef>
              <a:buClrTx/>
              <a:buSzTx/>
              <a:buFontTx/>
              <a:buNone/>
            </a:pPr>
            <a:fld id="{63BBFCE6-A6C8-4251-973B-1D0917AA6A4E}" type="slidenum">
              <a:rPr lang="en-AU" sz="1200" b="1">
                <a:latin typeface="Arial" charset="0"/>
              </a:rPr>
              <a:pPr algn="r">
                <a:spcBef>
                  <a:spcPct val="0"/>
                </a:spcBef>
                <a:buClrTx/>
                <a:buSzTx/>
                <a:buFontTx/>
                <a:buNone/>
              </a:pPr>
              <a:t>‹#›</a:t>
            </a:fld>
            <a:endParaRPr lang="en-GB" sz="1200">
              <a:latin typeface="Arial" charset="0"/>
            </a:endParaRPr>
          </a:p>
        </p:txBody>
      </p:sp>
    </p:spTree>
    <p:extLst>
      <p:ext uri="{BB962C8B-B14F-4D97-AF65-F5344CB8AC3E}">
        <p14:creationId xmlns:p14="http://schemas.microsoft.com/office/powerpoint/2010/main" val="1161424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Copyright © 2019, Elsevier Inc. All rights Reserved</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2019, Elsevier Inc. All rights Reserved</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2019, Elsevier Inc. All rights Reserved</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2019, Elsevier Inc. All rights Reserved</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2019, Elsevier Inc. 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7.xml"/><Relationship Id="rId5" Type="http://schemas.openxmlformats.org/officeDocument/2006/relationships/image" Target="../media/image7.png"/><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8.png"/><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customXml" Target="../ink/ink1.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latin typeface="Times New Roman" pitchFamily="18" charset="0"/>
                <a:cs typeface="B Titr" panose="00000700000000000000" pitchFamily="2" charset="-78"/>
              </a:rPr>
              <a:t>معماری کامپیوتر پیشرفته</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700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دوم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6">
                    <a:lumMod val="50000"/>
                  </a:schemeClr>
                </a:solidFill>
                <a:latin typeface="Times New Roman" pitchFamily="18" charset="0"/>
                <a:cs typeface="B Titr" panose="00000700000000000000" pitchFamily="2" charset="-78"/>
              </a:rPr>
              <a:t>Memory Hierarchy Design</a:t>
            </a:r>
          </a:p>
          <a:p>
            <a:pPr algn="r"/>
            <a:endParaRPr lang="en-US" sz="4000" dirty="0">
              <a:solidFill>
                <a:schemeClr val="accent6">
                  <a:lumMod val="50000"/>
                </a:schemeClr>
              </a:solidFill>
            </a:endParaRPr>
          </a:p>
        </p:txBody>
      </p:sp>
      <p:sp>
        <p:nvSpPr>
          <p:cNvPr id="8" name="Footer Placeholder 7"/>
          <p:cNvSpPr>
            <a:spLocks noGrp="1"/>
          </p:cNvSpPr>
          <p:nvPr>
            <p:ph type="ftr" sz="quarter" idx="11"/>
          </p:nvPr>
        </p:nvSpPr>
        <p:spPr/>
        <p:txBody>
          <a:bodyPr/>
          <a:lstStyle/>
          <a:p>
            <a:r>
              <a:rPr lang="en-US"/>
              <a:t>Copyright © 2019, Elsevier Inc. All rights Reserved</a:t>
            </a:r>
            <a:endParaRPr lang="en-US" dirty="0"/>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296B89F7-2830-5953-0141-7675DD82E80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027490" y="206735"/>
            <a:ext cx="896612" cy="1105230"/>
          </a:xfrm>
          <a:prstGeom prst="rect">
            <a:avLst/>
          </a:prstGeom>
        </p:spPr>
      </p:pic>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Memory Hierarchy Basics</a:t>
            </a:r>
            <a:endParaRPr lang="en-AU" dirty="0"/>
          </a:p>
        </p:txBody>
      </p:sp>
      <p:sp>
        <p:nvSpPr>
          <p:cNvPr id="242691" name="Rectangle 3"/>
          <p:cNvSpPr>
            <a:spLocks noGrp="1" noChangeArrowheads="1"/>
          </p:cNvSpPr>
          <p:nvPr>
            <p:ph idx="1"/>
          </p:nvPr>
        </p:nvSpPr>
        <p:spPr/>
        <p:txBody>
          <a:bodyPr/>
          <a:lstStyle/>
          <a:p>
            <a:pPr>
              <a:lnSpc>
                <a:spcPct val="90000"/>
              </a:lnSpc>
            </a:pPr>
            <a:endParaRPr lang="en-US" sz="2400" dirty="0"/>
          </a:p>
          <a:p>
            <a:pPr>
              <a:lnSpc>
                <a:spcPct val="90000"/>
              </a:lnSpc>
            </a:pPr>
            <a:endParaRPr lang="en-US" sz="2400" dirty="0"/>
          </a:p>
          <a:p>
            <a:pPr>
              <a:lnSpc>
                <a:spcPct val="90000"/>
              </a:lnSpc>
            </a:pPr>
            <a:endParaRPr lang="en-US" sz="2400" dirty="0"/>
          </a:p>
          <a:p>
            <a:pPr>
              <a:lnSpc>
                <a:spcPct val="90000"/>
              </a:lnSpc>
            </a:pPr>
            <a:endParaRPr lang="en-US" sz="2400" dirty="0"/>
          </a:p>
          <a:p>
            <a:pPr>
              <a:lnSpc>
                <a:spcPct val="90000"/>
              </a:lnSpc>
            </a:pPr>
            <a:endParaRPr lang="en-US" dirty="0"/>
          </a:p>
          <a:p>
            <a:pPr>
              <a:lnSpc>
                <a:spcPct val="90000"/>
              </a:lnSpc>
            </a:pPr>
            <a:r>
              <a:rPr lang="en-US" dirty="0"/>
              <a:t>Speculative and multithreaded processors may execute other instructions during a miss</a:t>
            </a:r>
            <a:endParaRPr lang="en-US" sz="2400" dirty="0"/>
          </a:p>
          <a:p>
            <a:pPr lvl="1">
              <a:lnSpc>
                <a:spcPct val="90000"/>
              </a:lnSpc>
            </a:pPr>
            <a:r>
              <a:rPr lang="en-US" dirty="0"/>
              <a:t>Reduces performance impact of misses</a:t>
            </a:r>
          </a:p>
        </p:txBody>
      </p:sp>
      <p:sp>
        <p:nvSpPr>
          <p:cNvPr id="5" name="Footer Placeholder 3"/>
          <p:cNvSpPr>
            <a:spLocks noGrp="1"/>
          </p:cNvSpPr>
          <p:nvPr>
            <p:ph type="ftr" sz="quarter" idx="11"/>
          </p:nvPr>
        </p:nvSpPr>
        <p:spPr>
          <a:prstGeom prst="rect">
            <a:avLst/>
          </a:prstGeom>
        </p:spPr>
        <p:txBody>
          <a:bodyPr/>
          <a:lstStyle/>
          <a:p>
            <a:r>
              <a:rPr lang="en-US"/>
              <a:t>Copyright © 2019, Elsevier Inc. All rights Reserved</a:t>
            </a:r>
            <a:endParaRPr lang="en-AU"/>
          </a:p>
        </p:txBody>
      </p:sp>
      <p:sp>
        <p:nvSpPr>
          <p:cNvPr id="51097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7"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711624" y="1700808"/>
            <a:ext cx="7056784" cy="504056"/>
          </a:xfrm>
          <a:prstGeom prst="rect">
            <a:avLst/>
          </a:prstGeom>
          <a:noFill/>
        </p:spPr>
      </p:pic>
      <p:sp>
        <p:nvSpPr>
          <p:cNvPr id="510980"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9"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495600" y="2564904"/>
            <a:ext cx="7543336" cy="334516"/>
          </a:xfrm>
          <a:prstGeom prst="rect">
            <a:avLst/>
          </a:prstGeom>
          <a:noFill/>
        </p:spPr>
      </p:pic>
    </p:spTree>
    <p:custDataLst>
      <p:tags r:id="rId1"/>
    </p:custDataLst>
    <p:extLst>
      <p:ext uri="{BB962C8B-B14F-4D97-AF65-F5344CB8AC3E}">
        <p14:creationId xmlns:p14="http://schemas.microsoft.com/office/powerpoint/2010/main" val="1600883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5" end="5"/>
                                            </p:txEl>
                                          </p:spTgt>
                                        </p:tgtEl>
                                        <p:attrNameLst>
                                          <p:attrName>style.visibility</p:attrName>
                                        </p:attrNameLst>
                                      </p:cBhvr>
                                      <p:to>
                                        <p:strVal val="visible"/>
                                      </p:to>
                                    </p:set>
                                    <p:animEffect transition="in" filter="fade">
                                      <p:cBhvr>
                                        <p:cTn id="7" dur="500"/>
                                        <p:tgtEl>
                                          <p:spTgt spid="242691">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6" end="6"/>
                                            </p:txEl>
                                          </p:spTgt>
                                        </p:tgtEl>
                                        <p:attrNameLst>
                                          <p:attrName>style.visibility</p:attrName>
                                        </p:attrNameLst>
                                      </p:cBhvr>
                                      <p:to>
                                        <p:strVal val="visible"/>
                                      </p:to>
                                    </p:set>
                                    <p:animEffect transition="in" filter="fade">
                                      <p:cBhvr>
                                        <p:cTn id="10" dur="500"/>
                                        <p:tgtEl>
                                          <p:spTgt spid="2426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5B4F5-7E17-4FE6-99B2-03E77AC8B378}"/>
              </a:ext>
            </a:extLst>
          </p:cNvPr>
          <p:cNvSpPr>
            <a:spLocks noGrp="1"/>
          </p:cNvSpPr>
          <p:nvPr>
            <p:ph type="title"/>
          </p:nvPr>
        </p:nvSpPr>
        <p:spPr/>
        <p:txBody>
          <a:bodyPr/>
          <a:lstStyle/>
          <a:p>
            <a:r>
              <a:rPr lang="en-US" dirty="0"/>
              <a:t>Replacement Policy</a:t>
            </a:r>
          </a:p>
        </p:txBody>
      </p:sp>
      <p:sp>
        <p:nvSpPr>
          <p:cNvPr id="3" name="Content Placeholder 2">
            <a:extLst>
              <a:ext uri="{FF2B5EF4-FFF2-40B4-BE49-F238E27FC236}">
                <a16:creationId xmlns:a16="http://schemas.microsoft.com/office/drawing/2014/main" id="{BD472654-A612-44B0-A77C-D75EF1ADC87B}"/>
              </a:ext>
            </a:extLst>
          </p:cNvPr>
          <p:cNvSpPr>
            <a:spLocks noGrp="1"/>
          </p:cNvSpPr>
          <p:nvPr>
            <p:ph idx="1"/>
          </p:nvPr>
        </p:nvSpPr>
        <p:spPr/>
        <p:txBody>
          <a:bodyPr/>
          <a:lstStyle/>
          <a:p>
            <a:pPr>
              <a:defRPr/>
            </a:pPr>
            <a:r>
              <a:rPr lang="en-US" sz="2400" dirty="0">
                <a:latin typeface="+mj-lt"/>
              </a:rPr>
              <a:t>Cache has finite size</a:t>
            </a:r>
          </a:p>
          <a:p>
            <a:pPr lvl="1">
              <a:buFont typeface="Arial" charset="0"/>
              <a:buChar char="•"/>
              <a:defRPr/>
            </a:pPr>
            <a:r>
              <a:rPr lang="en-US" dirty="0">
                <a:latin typeface="+mj-lt"/>
              </a:rPr>
              <a:t>What do we do when it is full?</a:t>
            </a:r>
          </a:p>
          <a:p>
            <a:pPr>
              <a:defRPr/>
            </a:pPr>
            <a:r>
              <a:rPr lang="en-US" sz="2400" dirty="0">
                <a:latin typeface="+mj-lt"/>
              </a:rPr>
              <a:t>Analogy: desktop full?</a:t>
            </a:r>
          </a:p>
          <a:p>
            <a:pPr lvl="1">
              <a:buFont typeface="Arial" charset="0"/>
              <a:buChar char="•"/>
              <a:defRPr/>
            </a:pPr>
            <a:r>
              <a:rPr lang="en-US" dirty="0">
                <a:latin typeface="+mj-lt"/>
              </a:rPr>
              <a:t>Move books to bookshelf to make room</a:t>
            </a:r>
          </a:p>
          <a:p>
            <a:pPr marL="0" indent="0">
              <a:buNone/>
              <a:defRPr/>
            </a:pPr>
            <a:r>
              <a:rPr lang="en-US" sz="2400" dirty="0">
                <a:latin typeface="+mj-lt"/>
              </a:rPr>
              <a:t>     Same idea:</a:t>
            </a:r>
          </a:p>
          <a:p>
            <a:pPr lvl="1">
              <a:buFont typeface="Arial" charset="0"/>
              <a:buChar char="•"/>
              <a:defRPr/>
            </a:pPr>
            <a:r>
              <a:rPr lang="en-US" dirty="0">
                <a:latin typeface="+mj-lt"/>
              </a:rPr>
              <a:t>Move blocks to next level of cache</a:t>
            </a:r>
          </a:p>
          <a:p>
            <a:endParaRPr lang="en-US" dirty="0"/>
          </a:p>
        </p:txBody>
      </p:sp>
      <p:sp>
        <p:nvSpPr>
          <p:cNvPr id="4" name="Footer Placeholder 3">
            <a:extLst>
              <a:ext uri="{FF2B5EF4-FFF2-40B4-BE49-F238E27FC236}">
                <a16:creationId xmlns:a16="http://schemas.microsoft.com/office/drawing/2014/main" id="{ADCFFA93-385B-441F-B02D-881332E88AB1}"/>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Tree>
    <p:extLst>
      <p:ext uri="{BB962C8B-B14F-4D97-AF65-F5344CB8AC3E}">
        <p14:creationId xmlns:p14="http://schemas.microsoft.com/office/powerpoint/2010/main" val="358097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33485" name="Text Box 13"/>
          <p:cNvSpPr txBox="1">
            <a:spLocks noChangeArrowheads="1"/>
          </p:cNvSpPr>
          <p:nvPr/>
        </p:nvSpPr>
        <p:spPr bwMode="auto">
          <a:xfrm>
            <a:off x="4313286" y="-100013"/>
            <a:ext cx="4502065" cy="830997"/>
          </a:xfrm>
          <a:prstGeom prst="rect">
            <a:avLst/>
          </a:prstGeom>
          <a:noFill/>
          <a:ln w="9525" algn="ctr">
            <a:noFill/>
            <a:miter lim="800000"/>
            <a:headEnd/>
            <a:tailEnd/>
          </a:ln>
          <a:effectLst/>
        </p:spPr>
        <p:txBody>
          <a:bodyPr wrap="none">
            <a:spAutoFit/>
          </a:bodyPr>
          <a:lstStyle/>
          <a:p>
            <a:pPr algn="ctr"/>
            <a:r>
              <a:rPr lang="en-US" sz="2800" dirty="0">
                <a:solidFill>
                  <a:schemeClr val="bg1"/>
                </a:solidFill>
                <a:latin typeface="Times New Roman" pitchFamily="18" charset="0"/>
              </a:rPr>
              <a:t>Computer Architecture</a:t>
            </a:r>
          </a:p>
          <a:p>
            <a:pPr algn="ctr"/>
            <a:r>
              <a:rPr lang="en-US" sz="2000" dirty="0">
                <a:solidFill>
                  <a:schemeClr val="bg1"/>
                </a:solidFill>
                <a:latin typeface="Arial" charset="0"/>
              </a:rPr>
              <a:t>A Quantitative Approach, Sixth Edition</a:t>
            </a:r>
            <a:endParaRPr lang="en-GB" sz="2000" dirty="0">
              <a:solidFill>
                <a:schemeClr val="bg1"/>
              </a:solidFill>
              <a:latin typeface="Arial" charset="0"/>
            </a:endParaRPr>
          </a:p>
        </p:txBody>
      </p:sp>
      <p:sp>
        <p:nvSpPr>
          <p:cNvPr id="4" name="Footer Placeholder 3"/>
          <p:cNvSpPr>
            <a:spLocks noGrp="1"/>
          </p:cNvSpPr>
          <p:nvPr>
            <p:ph type="ftr" sz="quarter" idx="3"/>
          </p:nvPr>
        </p:nvSpPr>
        <p:spPr/>
        <p:txBody>
          <a:bodyPr/>
          <a:lstStyle/>
          <a:p>
            <a:r>
              <a:rPr lang="en-US"/>
              <a:t>Copyright © 2019, Elsevier Inc. All rights Reserved</a:t>
            </a:r>
            <a:endParaRPr lang="en-AU" dirty="0"/>
          </a:p>
        </p:txBody>
      </p:sp>
      <p:sp>
        <p:nvSpPr>
          <p:cNvPr id="3" name="Rectangle 2"/>
          <p:cNvSpPr/>
          <p:nvPr/>
        </p:nvSpPr>
        <p:spPr>
          <a:xfrm>
            <a:off x="214489" y="4011096"/>
            <a:ext cx="6096000" cy="646331"/>
          </a:xfrm>
          <a:prstGeom prst="rect">
            <a:avLst/>
          </a:prstGeom>
        </p:spPr>
        <p:txBody>
          <a:bodyPr>
            <a:spAutoFit/>
          </a:bodyPr>
          <a:lstStyle/>
          <a:p>
            <a:r>
              <a:rPr lang="en-US" dirty="0" err="1"/>
              <a:t>Hohn</a:t>
            </a:r>
            <a:r>
              <a:rPr lang="en-US" dirty="0"/>
              <a:t> L. Hennessy </a:t>
            </a:r>
          </a:p>
          <a:p>
            <a:r>
              <a:rPr lang="en-US" dirty="0"/>
              <a:t>David A. Patterson</a:t>
            </a:r>
          </a:p>
        </p:txBody>
      </p:sp>
      <p:sp>
        <p:nvSpPr>
          <p:cNvPr id="7" name="Rectangle 6"/>
          <p:cNvSpPr>
            <a:spLocks noChangeArrowheads="1"/>
          </p:cNvSpPr>
          <p:nvPr/>
        </p:nvSpPr>
        <p:spPr bwMode="auto">
          <a:xfrm>
            <a:off x="3694112" y="1227296"/>
            <a:ext cx="1983235" cy="584775"/>
          </a:xfrm>
          <a:prstGeom prst="rect">
            <a:avLst/>
          </a:prstGeom>
          <a:noFill/>
          <a:ln w="9525" algn="ctr">
            <a:noFill/>
            <a:miter lim="800000"/>
            <a:headEnd/>
            <a:tailEnd/>
          </a:ln>
          <a:effectLst/>
        </p:spPr>
        <p:txBody>
          <a:bodyPr wrap="none">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0099"/>
                </a:solidFill>
                <a:latin typeface="Arial" charset="0"/>
              </a:rPr>
              <a:t>Chapter 2</a:t>
            </a:r>
            <a:endParaRPr lang="en-GB" dirty="0">
              <a:solidFill>
                <a:srgbClr val="000099"/>
              </a:solidFill>
              <a:latin typeface="Arial" charset="0"/>
            </a:endParaRPr>
          </a:p>
        </p:txBody>
      </p:sp>
      <p:sp>
        <p:nvSpPr>
          <p:cNvPr id="8" name="Rectangle 7"/>
          <p:cNvSpPr>
            <a:spLocks noChangeArrowheads="1"/>
          </p:cNvSpPr>
          <p:nvPr/>
        </p:nvSpPr>
        <p:spPr bwMode="auto">
          <a:xfrm>
            <a:off x="3694112" y="2033746"/>
            <a:ext cx="5832475" cy="579438"/>
          </a:xfrm>
          <a:prstGeom prst="rect">
            <a:avLst/>
          </a:prstGeom>
          <a:noFill/>
          <a:ln w="9525" algn="ctr">
            <a:noFill/>
            <a:miter lim="800000"/>
            <a:headEnd/>
            <a:tailEnd/>
          </a:ln>
          <a:effectLst/>
        </p:spPr>
        <p:txBody>
          <a:bodyPr>
            <a:spAutoFit/>
          </a:bodyPr>
          <a:lstStyle>
            <a:defPPr>
              <a:defRPr lang="en-US"/>
            </a:defPPr>
            <a:lvl1pPr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1pPr>
            <a:lvl2pPr marL="4572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2pPr>
            <a:lvl3pPr marL="9144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3pPr>
            <a:lvl4pPr marL="13716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4pPr>
            <a:lvl5pPr marL="1828800" algn="l" rtl="0" fontAlgn="base">
              <a:spcBef>
                <a:spcPct val="20000"/>
              </a:spcBef>
              <a:spcAft>
                <a:spcPct val="0"/>
              </a:spcAft>
              <a:buClr>
                <a:schemeClr val="tx1"/>
              </a:buClr>
              <a:buSzPct val="60000"/>
              <a:buFont typeface="Wingdings" pitchFamily="2" charset="2"/>
              <a:defRPr sz="3200" kern="1200">
                <a:solidFill>
                  <a:schemeClr val="tx1"/>
                </a:solidFill>
                <a:latin typeface="Arial Black" pitchFamily="34" charset="0"/>
                <a:ea typeface="+mn-ea"/>
                <a:cs typeface="+mn-cs"/>
              </a:defRPr>
            </a:lvl5pPr>
            <a:lvl6pPr marL="2286000" algn="l" defTabSz="914400" rtl="0" eaLnBrk="1" latinLnBrk="0" hangingPunct="1">
              <a:defRPr sz="3200" kern="1200">
                <a:solidFill>
                  <a:schemeClr val="tx1"/>
                </a:solidFill>
                <a:latin typeface="Arial Black" pitchFamily="34" charset="0"/>
                <a:ea typeface="+mn-ea"/>
                <a:cs typeface="+mn-cs"/>
              </a:defRPr>
            </a:lvl6pPr>
            <a:lvl7pPr marL="2743200" algn="l" defTabSz="914400" rtl="0" eaLnBrk="1" latinLnBrk="0" hangingPunct="1">
              <a:defRPr sz="3200" kern="1200">
                <a:solidFill>
                  <a:schemeClr val="tx1"/>
                </a:solidFill>
                <a:latin typeface="Arial Black" pitchFamily="34" charset="0"/>
                <a:ea typeface="+mn-ea"/>
                <a:cs typeface="+mn-cs"/>
              </a:defRPr>
            </a:lvl7pPr>
            <a:lvl8pPr marL="3200400" algn="l" defTabSz="914400" rtl="0" eaLnBrk="1" latinLnBrk="0" hangingPunct="1">
              <a:defRPr sz="3200" kern="1200">
                <a:solidFill>
                  <a:schemeClr val="tx1"/>
                </a:solidFill>
                <a:latin typeface="Arial Black" pitchFamily="34" charset="0"/>
                <a:ea typeface="+mn-ea"/>
                <a:cs typeface="+mn-cs"/>
              </a:defRPr>
            </a:lvl8pPr>
            <a:lvl9pPr marL="3657600" algn="l" defTabSz="914400" rtl="0" eaLnBrk="1" latinLnBrk="0" hangingPunct="1">
              <a:defRPr sz="3200" kern="1200">
                <a:solidFill>
                  <a:schemeClr val="tx1"/>
                </a:solidFill>
                <a:latin typeface="Arial Black" pitchFamily="34" charset="0"/>
                <a:ea typeface="+mn-ea"/>
                <a:cs typeface="+mn-cs"/>
              </a:defRPr>
            </a:lvl9pPr>
          </a:lstStyle>
          <a:p>
            <a:r>
              <a:rPr lang="en-AU" dirty="0">
                <a:solidFill>
                  <a:srgbClr val="0066FF"/>
                </a:solidFill>
                <a:latin typeface="Arial" charset="0"/>
              </a:rPr>
              <a:t>Memory Hierarchy Design</a:t>
            </a:r>
            <a:endParaRPr lang="en-GB" dirty="0">
              <a:solidFill>
                <a:srgbClr val="0066FF"/>
              </a:solidFill>
              <a:latin typeface="Arial" charset="0"/>
            </a:endParaRPr>
          </a:p>
        </p:txBody>
      </p:sp>
    </p:spTree>
    <p:extLst>
      <p:ext uri="{BB962C8B-B14F-4D97-AF65-F5344CB8AC3E}">
        <p14:creationId xmlns:p14="http://schemas.microsoft.com/office/powerpoint/2010/main" val="144142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386A2-E8A6-4CA8-A512-33BA525A81A3}"/>
              </a:ext>
            </a:extLst>
          </p:cNvPr>
          <p:cNvSpPr>
            <a:spLocks noGrp="1"/>
          </p:cNvSpPr>
          <p:nvPr>
            <p:ph type="title"/>
          </p:nvPr>
        </p:nvSpPr>
        <p:spPr/>
        <p:txBody>
          <a:bodyPr/>
          <a:lstStyle/>
          <a:p>
            <a:r>
              <a:rPr lang="en-US" altLang="en-US" dirty="0"/>
              <a:t>Writes Vs. Reads</a:t>
            </a:r>
            <a:endParaRPr lang="en-US" dirty="0"/>
          </a:p>
        </p:txBody>
      </p:sp>
      <p:sp>
        <p:nvSpPr>
          <p:cNvPr id="3" name="Content Placeholder 2">
            <a:extLst>
              <a:ext uri="{FF2B5EF4-FFF2-40B4-BE49-F238E27FC236}">
                <a16:creationId xmlns:a16="http://schemas.microsoft.com/office/drawing/2014/main" id="{4052FEAC-7DA0-4CAF-AC18-54E973AFD65F}"/>
              </a:ext>
            </a:extLst>
          </p:cNvPr>
          <p:cNvSpPr>
            <a:spLocks noGrp="1"/>
          </p:cNvSpPr>
          <p:nvPr>
            <p:ph idx="1"/>
          </p:nvPr>
        </p:nvSpPr>
        <p:spPr/>
        <p:txBody>
          <a:bodyPr>
            <a:noAutofit/>
          </a:bodyPr>
          <a:lstStyle/>
          <a:p>
            <a:pPr>
              <a:lnSpc>
                <a:spcPct val="100000"/>
              </a:lnSpc>
            </a:pPr>
            <a:r>
              <a:rPr lang="en-US" altLang="en-US" sz="2400" dirty="0"/>
              <a:t>Reads are more common.</a:t>
            </a:r>
          </a:p>
          <a:p>
            <a:pPr lvl="1">
              <a:lnSpc>
                <a:spcPct val="100000"/>
              </a:lnSpc>
            </a:pPr>
            <a:r>
              <a:rPr lang="en-US" altLang="en-US" dirty="0"/>
              <a:t>data access:</a:t>
            </a:r>
          </a:p>
          <a:p>
            <a:pPr lvl="1">
              <a:lnSpc>
                <a:spcPct val="100000"/>
              </a:lnSpc>
            </a:pPr>
            <a:r>
              <a:rPr lang="en-US" altLang="en-US" dirty="0"/>
              <a:t>10% stores and 37% loads for MIPS programs,</a:t>
            </a:r>
          </a:p>
          <a:p>
            <a:pPr lvl="1">
              <a:lnSpc>
                <a:spcPct val="100000"/>
              </a:lnSpc>
            </a:pPr>
            <a:r>
              <a:rPr lang="en-US" altLang="en-US" dirty="0"/>
              <a:t>making writes 10%/(100% + 37% + 10%) or about 7% of the overall memory traffic.</a:t>
            </a:r>
          </a:p>
          <a:p>
            <a:pPr lvl="1">
              <a:lnSpc>
                <a:spcPct val="100000"/>
              </a:lnSpc>
            </a:pPr>
            <a:r>
              <a:rPr lang="en-US" altLang="en-US" dirty="0"/>
              <a:t>Or 10%/(37%+10%) or 21% of data cache traffic.</a:t>
            </a:r>
          </a:p>
          <a:p>
            <a:pPr>
              <a:lnSpc>
                <a:spcPct val="100000"/>
              </a:lnSpc>
            </a:pPr>
            <a:r>
              <a:rPr lang="en-US" altLang="en-US" sz="2400" dirty="0"/>
              <a:t>Make the common case fast:  Read.</a:t>
            </a:r>
          </a:p>
          <a:p>
            <a:pPr>
              <a:lnSpc>
                <a:spcPct val="100000"/>
              </a:lnSpc>
            </a:pPr>
            <a:r>
              <a:rPr lang="en-US" altLang="en-US" sz="2400" dirty="0"/>
              <a:t>The block can be read the same time the tag is read and compared. (for DM)</a:t>
            </a:r>
          </a:p>
          <a:p>
            <a:pPr lvl="1">
              <a:lnSpc>
                <a:spcPct val="100000"/>
              </a:lnSpc>
            </a:pPr>
            <a:r>
              <a:rPr lang="en-US" altLang="en-US" dirty="0"/>
              <a:t>Embedded processors might not like this.</a:t>
            </a:r>
          </a:p>
          <a:p>
            <a:pPr>
              <a:lnSpc>
                <a:spcPct val="100000"/>
              </a:lnSpc>
            </a:pPr>
            <a:r>
              <a:rPr lang="en-US" altLang="en-US" sz="2400" dirty="0"/>
              <a:t>This optimization is not valid for write.</a:t>
            </a:r>
          </a:p>
          <a:p>
            <a:pPr>
              <a:lnSpc>
                <a:spcPct val="100000"/>
              </a:lnSpc>
            </a:pPr>
            <a:endParaRPr lang="en-US" altLang="en-US" sz="2400" dirty="0"/>
          </a:p>
          <a:p>
            <a:pPr>
              <a:lnSpc>
                <a:spcPct val="100000"/>
              </a:lnSpc>
            </a:pPr>
            <a:r>
              <a:rPr lang="en-US" altLang="en-US" sz="2400" dirty="0"/>
              <a:t>Where to write the data if the block is/not found in cache?</a:t>
            </a:r>
          </a:p>
          <a:p>
            <a:pPr>
              <a:lnSpc>
                <a:spcPct val="100000"/>
              </a:lnSpc>
            </a:pPr>
            <a:endParaRPr lang="en-US" sz="3600" dirty="0"/>
          </a:p>
        </p:txBody>
      </p:sp>
      <p:sp>
        <p:nvSpPr>
          <p:cNvPr id="4" name="Footer Placeholder 3">
            <a:extLst>
              <a:ext uri="{FF2B5EF4-FFF2-40B4-BE49-F238E27FC236}">
                <a16:creationId xmlns:a16="http://schemas.microsoft.com/office/drawing/2014/main" id="{D2034D34-E716-48A7-AF44-FB0F5A0B768A}"/>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Tree>
    <p:custDataLst>
      <p:tags r:id="rId1"/>
    </p:custDataLst>
    <p:extLst>
      <p:ext uri="{BB962C8B-B14F-4D97-AF65-F5344CB8AC3E}">
        <p14:creationId xmlns:p14="http://schemas.microsoft.com/office/powerpoint/2010/main" val="340586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5BBB5-C173-4A2A-AF0D-69586006701E}"/>
              </a:ext>
            </a:extLst>
          </p:cNvPr>
          <p:cNvSpPr>
            <a:spLocks noGrp="1"/>
          </p:cNvSpPr>
          <p:nvPr>
            <p:ph type="title"/>
          </p:nvPr>
        </p:nvSpPr>
        <p:spPr/>
        <p:txBody>
          <a:bodyPr/>
          <a:lstStyle/>
          <a:p>
            <a:r>
              <a:rPr lang="en-US" altLang="en-US" dirty="0"/>
              <a:t>What Happens on Writes</a:t>
            </a:r>
            <a:endParaRPr lang="en-US" dirty="0"/>
          </a:p>
        </p:txBody>
      </p:sp>
      <p:sp>
        <p:nvSpPr>
          <p:cNvPr id="3" name="Content Placeholder 2">
            <a:extLst>
              <a:ext uri="{FF2B5EF4-FFF2-40B4-BE49-F238E27FC236}">
                <a16:creationId xmlns:a16="http://schemas.microsoft.com/office/drawing/2014/main" id="{298F503C-C4BB-4C9C-94CD-7B83937EF997}"/>
              </a:ext>
            </a:extLst>
          </p:cNvPr>
          <p:cNvSpPr>
            <a:spLocks noGrp="1"/>
          </p:cNvSpPr>
          <p:nvPr>
            <p:ph idx="1"/>
          </p:nvPr>
        </p:nvSpPr>
        <p:spPr/>
        <p:txBody>
          <a:bodyPr>
            <a:normAutofit lnSpcReduction="10000"/>
          </a:bodyPr>
          <a:lstStyle/>
          <a:p>
            <a:r>
              <a:rPr lang="en-US" altLang="en-US" dirty="0">
                <a:solidFill>
                  <a:srgbClr val="C00000"/>
                </a:solidFill>
              </a:rPr>
              <a:t>Write through: </a:t>
            </a:r>
            <a:r>
              <a:rPr lang="en-US" altLang="en-US" dirty="0"/>
              <a:t>new data is written to both the cache block and the lower-level memory.</a:t>
            </a:r>
          </a:p>
          <a:p>
            <a:pPr lvl="1"/>
            <a:r>
              <a:rPr lang="en-US" altLang="en-US" dirty="0"/>
              <a:t>Help to maintain cache consistency.</a:t>
            </a:r>
          </a:p>
          <a:p>
            <a:r>
              <a:rPr lang="en-US" altLang="en-US" dirty="0">
                <a:solidFill>
                  <a:srgbClr val="C00000"/>
                </a:solidFill>
              </a:rPr>
              <a:t>Write back: </a:t>
            </a:r>
            <a:r>
              <a:rPr lang="en-US" altLang="en-US" dirty="0"/>
              <a:t>new data is written only to the cache block.</a:t>
            </a:r>
          </a:p>
          <a:p>
            <a:pPr lvl="1"/>
            <a:r>
              <a:rPr lang="en-US" altLang="en-US" dirty="0"/>
              <a:t>Lower-level memory is updated when the block is replaced.</a:t>
            </a:r>
          </a:p>
          <a:p>
            <a:pPr lvl="1"/>
            <a:r>
              <a:rPr lang="en-US" altLang="en-US" dirty="0"/>
              <a:t>A dirty bit is used to indicate the necessity.</a:t>
            </a:r>
          </a:p>
          <a:p>
            <a:pPr lvl="1"/>
            <a:r>
              <a:rPr lang="en-US" altLang="en-US" dirty="0"/>
              <a:t>Help to reduce memory traffic.</a:t>
            </a:r>
          </a:p>
          <a:p>
            <a:r>
              <a:rPr lang="en-US" altLang="en-US" dirty="0"/>
              <a:t>What happens if the block is not found in cache?</a:t>
            </a:r>
          </a:p>
          <a:p>
            <a:endParaRPr lang="en-US" dirty="0"/>
          </a:p>
        </p:txBody>
      </p:sp>
      <p:sp>
        <p:nvSpPr>
          <p:cNvPr id="4" name="Footer Placeholder 3">
            <a:extLst>
              <a:ext uri="{FF2B5EF4-FFF2-40B4-BE49-F238E27FC236}">
                <a16:creationId xmlns:a16="http://schemas.microsoft.com/office/drawing/2014/main" id="{EF52DA7B-AC8C-4417-822F-CB9A36A1D5A2}"/>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Tree>
    <p:custDataLst>
      <p:tags r:id="rId1"/>
    </p:custDataLst>
    <p:extLst>
      <p:ext uri="{BB962C8B-B14F-4D97-AF65-F5344CB8AC3E}">
        <p14:creationId xmlns:p14="http://schemas.microsoft.com/office/powerpoint/2010/main" val="1458264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5D193-E8DE-4DE0-8F32-8924BA835790}"/>
              </a:ext>
            </a:extLst>
          </p:cNvPr>
          <p:cNvSpPr>
            <a:spLocks noGrp="1"/>
          </p:cNvSpPr>
          <p:nvPr>
            <p:ph type="title"/>
          </p:nvPr>
        </p:nvSpPr>
        <p:spPr/>
        <p:txBody>
          <a:bodyPr/>
          <a:lstStyle/>
          <a:p>
            <a:r>
              <a:rPr lang="en-US" altLang="en-US" dirty="0"/>
              <a:t>Write Allocation</a:t>
            </a:r>
            <a:endParaRPr lang="en-US" dirty="0"/>
          </a:p>
        </p:txBody>
      </p:sp>
      <p:sp>
        <p:nvSpPr>
          <p:cNvPr id="3" name="Content Placeholder 2">
            <a:extLst>
              <a:ext uri="{FF2B5EF4-FFF2-40B4-BE49-F238E27FC236}">
                <a16:creationId xmlns:a16="http://schemas.microsoft.com/office/drawing/2014/main" id="{5DDCC5D0-FCD0-469D-9EC4-B4207A628AF6}"/>
              </a:ext>
            </a:extLst>
          </p:cNvPr>
          <p:cNvSpPr>
            <a:spLocks noGrp="1"/>
          </p:cNvSpPr>
          <p:nvPr>
            <p:ph idx="1"/>
          </p:nvPr>
        </p:nvSpPr>
        <p:spPr/>
        <p:txBody>
          <a:bodyPr>
            <a:normAutofit fontScale="92500" lnSpcReduction="20000"/>
          </a:bodyPr>
          <a:lstStyle/>
          <a:p>
            <a:r>
              <a:rPr lang="en-US" altLang="en-US" dirty="0">
                <a:solidFill>
                  <a:srgbClr val="C00000"/>
                </a:solidFill>
              </a:rPr>
              <a:t>Write allocate: </a:t>
            </a:r>
            <a:r>
              <a:rPr lang="en-US" altLang="en-US" dirty="0"/>
              <a:t>Fetch the block into cache, then write the data (usually combined with write back).</a:t>
            </a:r>
          </a:p>
          <a:p>
            <a:r>
              <a:rPr lang="en-US" altLang="en-US" dirty="0">
                <a:solidFill>
                  <a:srgbClr val="C00000"/>
                </a:solidFill>
              </a:rPr>
              <a:t>No-write allocate: </a:t>
            </a:r>
            <a:r>
              <a:rPr lang="en-US" altLang="en-US" dirty="0"/>
              <a:t>Do not fetch the block into cache (usually combined with write through).</a:t>
            </a:r>
          </a:p>
          <a:p>
            <a:r>
              <a:rPr lang="en-US" altLang="en-US" dirty="0"/>
              <a:t>Pros and Cons of each?</a:t>
            </a:r>
          </a:p>
          <a:p>
            <a:pPr lvl="1"/>
            <a:r>
              <a:rPr lang="en-US" altLang="en-US" sz="2000" dirty="0"/>
              <a:t>WT: read misses cannot result in writes.</a:t>
            </a:r>
          </a:p>
          <a:p>
            <a:pPr lvl="1"/>
            <a:r>
              <a:rPr lang="en-US" altLang="en-US" sz="2000" dirty="0"/>
              <a:t>WB: no repeated writes to same location.</a:t>
            </a:r>
          </a:p>
          <a:p>
            <a:r>
              <a:rPr lang="en-US" altLang="en-US" dirty="0"/>
              <a:t>WT always combined with write buffers so that don</a:t>
            </a:r>
            <a:r>
              <a:rPr lang="en-US" altLang="en-US" dirty="0">
                <a:latin typeface="Times New Roman" panose="02020603050405020304" pitchFamily="18" charset="0"/>
              </a:rPr>
              <a:t>’</a:t>
            </a:r>
            <a:r>
              <a:rPr lang="en-US" altLang="en-US" dirty="0"/>
              <a:t>t wait for lower level memory.</a:t>
            </a:r>
          </a:p>
          <a:p>
            <a:endParaRPr lang="en-US" dirty="0"/>
          </a:p>
        </p:txBody>
      </p:sp>
      <p:sp>
        <p:nvSpPr>
          <p:cNvPr id="4" name="Footer Placeholder 3">
            <a:extLst>
              <a:ext uri="{FF2B5EF4-FFF2-40B4-BE49-F238E27FC236}">
                <a16:creationId xmlns:a16="http://schemas.microsoft.com/office/drawing/2014/main" id="{D38FD64E-4A76-4740-A6D2-22AD90FD1800}"/>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Tree>
    <p:custDataLst>
      <p:tags r:id="rId1"/>
    </p:custDataLst>
    <p:extLst>
      <p:ext uri="{BB962C8B-B14F-4D97-AF65-F5344CB8AC3E}">
        <p14:creationId xmlns:p14="http://schemas.microsoft.com/office/powerpoint/2010/main" val="905305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34A14-A82A-4676-B53D-958857FF69E9}"/>
              </a:ext>
            </a:extLst>
          </p:cNvPr>
          <p:cNvSpPr>
            <a:spLocks noGrp="1"/>
          </p:cNvSpPr>
          <p:nvPr>
            <p:ph type="title"/>
          </p:nvPr>
        </p:nvSpPr>
        <p:spPr/>
        <p:txBody>
          <a:bodyPr/>
          <a:lstStyle/>
          <a:p>
            <a:r>
              <a:rPr lang="en-US" altLang="en-US" dirty="0"/>
              <a:t>Write Buffer for Write Through</a:t>
            </a:r>
            <a:endParaRPr lang="en-US" dirty="0"/>
          </a:p>
        </p:txBody>
      </p:sp>
      <p:sp>
        <p:nvSpPr>
          <p:cNvPr id="4" name="Footer Placeholder 3">
            <a:extLst>
              <a:ext uri="{FF2B5EF4-FFF2-40B4-BE49-F238E27FC236}">
                <a16:creationId xmlns:a16="http://schemas.microsoft.com/office/drawing/2014/main" id="{95F1436C-90F5-4605-8FA0-14D89FDA6C97}"/>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sp>
        <p:nvSpPr>
          <p:cNvPr id="5" name="Rectangle 3">
            <a:extLst>
              <a:ext uri="{FF2B5EF4-FFF2-40B4-BE49-F238E27FC236}">
                <a16:creationId xmlns:a16="http://schemas.microsoft.com/office/drawing/2014/main" id="{C3B700E7-92F4-4EDC-BC75-E8FF6B64DB2E}"/>
              </a:ext>
            </a:extLst>
          </p:cNvPr>
          <p:cNvSpPr txBox="1">
            <a:spLocks noChangeArrowheads="1"/>
          </p:cNvSpPr>
          <p:nvPr/>
        </p:nvSpPr>
        <p:spPr bwMode="auto">
          <a:xfrm>
            <a:off x="1150466" y="3071863"/>
            <a:ext cx="8248650" cy="3398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rgbClr val="0033CC"/>
              </a:buClr>
              <a:buSzPct val="60000"/>
              <a:buFont typeface="Wingdings" pitchFamily="2" charset="2"/>
              <a:buChar char="n"/>
              <a:defRPr sz="3200">
                <a:solidFill>
                  <a:srgbClr val="003399"/>
                </a:solidFill>
                <a:latin typeface="+mn-lt"/>
                <a:ea typeface="+mn-ea"/>
                <a:cs typeface="+mn-cs"/>
              </a:defRPr>
            </a:lvl1pPr>
            <a:lvl2pPr marL="742950" indent="-285750" algn="l" rtl="0" fontAlgn="base">
              <a:spcBef>
                <a:spcPct val="20000"/>
              </a:spcBef>
              <a:spcAft>
                <a:spcPct val="0"/>
              </a:spcAft>
              <a:buClr>
                <a:srgbClr val="003399"/>
              </a:buClr>
              <a:buSzPct val="55000"/>
              <a:buFont typeface="Wingdings" pitchFamily="2" charset="2"/>
              <a:buChar char="n"/>
              <a:defRPr sz="2800">
                <a:solidFill>
                  <a:srgbClr val="0033CC"/>
                </a:solidFill>
                <a:latin typeface="+mn-lt"/>
              </a:defRPr>
            </a:lvl2pPr>
            <a:lvl3pPr marL="1143000" indent="-228600" algn="l" rtl="0" fontAlgn="base">
              <a:spcBef>
                <a:spcPct val="20000"/>
              </a:spcBef>
              <a:spcAft>
                <a:spcPct val="0"/>
              </a:spcAft>
              <a:buClr>
                <a:srgbClr val="0033CC"/>
              </a:buClr>
              <a:buSzPct val="50000"/>
              <a:buFont typeface="Wingdings" pitchFamily="2" charset="2"/>
              <a:buChar char="n"/>
              <a:defRPr sz="2400">
                <a:solidFill>
                  <a:srgbClr val="000066"/>
                </a:solidFill>
                <a:latin typeface="+mn-lt"/>
              </a:defRPr>
            </a:lvl3pPr>
            <a:lvl4pPr marL="1600200" indent="-228600" algn="l" rtl="0" fontAlgn="base">
              <a:spcBef>
                <a:spcPct val="20000"/>
              </a:spcBef>
              <a:spcAft>
                <a:spcPct val="0"/>
              </a:spcAft>
              <a:buClr>
                <a:srgbClr val="000066"/>
              </a:buClr>
              <a:buSzPct val="55000"/>
              <a:buFont typeface="Wingdings" pitchFamily="2" charset="2"/>
              <a:buChar char="n"/>
              <a:defRPr sz="2000">
                <a:solidFill>
                  <a:srgbClr val="0066FF"/>
                </a:solidFill>
                <a:latin typeface="+mn-lt"/>
              </a:defRPr>
            </a:lvl4pPr>
            <a:lvl5pPr marL="20574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5pPr>
            <a:lvl6pPr marL="25146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6pPr>
            <a:lvl7pPr marL="29718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7pPr>
            <a:lvl8pPr marL="34290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8pPr>
            <a:lvl9pPr marL="3886200" indent="-228600" algn="l" rtl="0" fontAlgn="base">
              <a:spcBef>
                <a:spcPct val="20000"/>
              </a:spcBef>
              <a:spcAft>
                <a:spcPct val="0"/>
              </a:spcAft>
              <a:buClr>
                <a:srgbClr val="3399FF"/>
              </a:buClr>
              <a:buSzPct val="50000"/>
              <a:buFont typeface="Wingdings" pitchFamily="2" charset="2"/>
              <a:buChar char="n"/>
              <a:defRPr sz="2000">
                <a:solidFill>
                  <a:srgbClr val="3399FF"/>
                </a:solidFill>
                <a:latin typeface="+mn-lt"/>
              </a:defRPr>
            </a:lvl9pPr>
          </a:lstStyle>
          <a:p>
            <a:r>
              <a:rPr lang="en-US" altLang="en-US" sz="2000" kern="0" dirty="0"/>
              <a:t>A Write Buffer is needed between the Cache and Memory</a:t>
            </a:r>
          </a:p>
          <a:p>
            <a:pPr lvl="1"/>
            <a:r>
              <a:rPr lang="en-US" altLang="en-US" sz="2000" kern="0" dirty="0"/>
              <a:t>Processor: writes data into the cache and the write buffer</a:t>
            </a:r>
          </a:p>
          <a:p>
            <a:pPr lvl="1"/>
            <a:r>
              <a:rPr lang="en-US" altLang="en-US" sz="2000" kern="0" dirty="0"/>
              <a:t>Memory controller: write contents of the buffer to memory</a:t>
            </a:r>
          </a:p>
          <a:p>
            <a:r>
              <a:rPr lang="en-US" altLang="en-US" sz="2000" kern="0" dirty="0"/>
              <a:t>Write buffer is just a FIFO:</a:t>
            </a:r>
          </a:p>
          <a:p>
            <a:pPr lvl="1"/>
            <a:r>
              <a:rPr lang="en-US" altLang="en-US" sz="2000" kern="0" dirty="0"/>
              <a:t>Typical number of entries: 4</a:t>
            </a:r>
          </a:p>
          <a:p>
            <a:pPr lvl="1"/>
            <a:r>
              <a:rPr lang="en-US" altLang="en-US" sz="2000" kern="0" dirty="0"/>
              <a:t>Works fine if:  Store frequency &lt;&lt; 1 / DRAM write cycle</a:t>
            </a:r>
          </a:p>
          <a:p>
            <a:r>
              <a:rPr lang="en-US" altLang="en-US" sz="2000" kern="0" dirty="0"/>
              <a:t>Memory system designer</a:t>
            </a:r>
            <a:r>
              <a:rPr lang="en-US" altLang="en-US" sz="2000" kern="0" dirty="0">
                <a:latin typeface="Times New Roman" panose="02020603050405020304" pitchFamily="18" charset="0"/>
              </a:rPr>
              <a:t>’</a:t>
            </a:r>
            <a:r>
              <a:rPr lang="en-US" altLang="en-US" sz="2000" kern="0" dirty="0"/>
              <a:t>s nightmare:</a:t>
            </a:r>
          </a:p>
          <a:p>
            <a:pPr lvl="1"/>
            <a:r>
              <a:rPr lang="en-US" altLang="en-US" sz="2000" kern="0" dirty="0"/>
              <a:t>Store frequency ≥  1 / DRAM write cycle</a:t>
            </a:r>
          </a:p>
          <a:p>
            <a:pPr lvl="1"/>
            <a:r>
              <a:rPr lang="en-US" altLang="en-US" sz="2000" kern="0" dirty="0"/>
              <a:t>Write buffer saturation</a:t>
            </a:r>
          </a:p>
        </p:txBody>
      </p:sp>
      <p:grpSp>
        <p:nvGrpSpPr>
          <p:cNvPr id="3" name="Group 2"/>
          <p:cNvGrpSpPr/>
          <p:nvPr/>
        </p:nvGrpSpPr>
        <p:grpSpPr>
          <a:xfrm>
            <a:off x="1316736" y="1074787"/>
            <a:ext cx="6993355" cy="1887869"/>
            <a:chOff x="3306291" y="1074787"/>
            <a:chExt cx="5003800" cy="1311275"/>
          </a:xfrm>
        </p:grpSpPr>
        <p:sp>
          <p:nvSpPr>
            <p:cNvPr id="6" name="Rectangle 4">
              <a:extLst>
                <a:ext uri="{FF2B5EF4-FFF2-40B4-BE49-F238E27FC236}">
                  <a16:creationId xmlns:a16="http://schemas.microsoft.com/office/drawing/2014/main" id="{7F228A0B-E093-4889-967F-16A035818655}"/>
                </a:ext>
              </a:extLst>
            </p:cNvPr>
            <p:cNvSpPr>
              <a:spLocks noChangeArrowheads="1"/>
            </p:cNvSpPr>
            <p:nvPr/>
          </p:nvSpPr>
          <p:spPr bwMode="auto">
            <a:xfrm>
              <a:off x="3306291" y="1074787"/>
              <a:ext cx="1270000" cy="9652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7" name="Rectangle 5">
              <a:extLst>
                <a:ext uri="{FF2B5EF4-FFF2-40B4-BE49-F238E27FC236}">
                  <a16:creationId xmlns:a16="http://schemas.microsoft.com/office/drawing/2014/main" id="{F7C31984-9D0B-44D4-B025-2DA988FE38E7}"/>
                </a:ext>
              </a:extLst>
            </p:cNvPr>
            <p:cNvSpPr>
              <a:spLocks noChangeArrowheads="1"/>
            </p:cNvSpPr>
            <p:nvPr/>
          </p:nvSpPr>
          <p:spPr bwMode="auto">
            <a:xfrm>
              <a:off x="3431704" y="1366888"/>
              <a:ext cx="10287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Processor</a:t>
              </a:r>
            </a:p>
          </p:txBody>
        </p:sp>
        <p:sp>
          <p:nvSpPr>
            <p:cNvPr id="8" name="Rectangle 6">
              <a:extLst>
                <a:ext uri="{FF2B5EF4-FFF2-40B4-BE49-F238E27FC236}">
                  <a16:creationId xmlns:a16="http://schemas.microsoft.com/office/drawing/2014/main" id="{FB391A64-1030-4BE5-94A7-1E22ACAF5F38}"/>
                </a:ext>
              </a:extLst>
            </p:cNvPr>
            <p:cNvSpPr>
              <a:spLocks noChangeArrowheads="1"/>
            </p:cNvSpPr>
            <p:nvPr/>
          </p:nvSpPr>
          <p:spPr bwMode="auto">
            <a:xfrm>
              <a:off x="5744691" y="1074787"/>
              <a:ext cx="889000" cy="5842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9" name="Rectangle 7">
              <a:extLst>
                <a:ext uri="{FF2B5EF4-FFF2-40B4-BE49-F238E27FC236}">
                  <a16:creationId xmlns:a16="http://schemas.microsoft.com/office/drawing/2014/main" id="{D60BA971-EC56-4BDB-8915-6B4AB196B4E3}"/>
                </a:ext>
              </a:extLst>
            </p:cNvPr>
            <p:cNvSpPr>
              <a:spLocks noChangeArrowheads="1"/>
            </p:cNvSpPr>
            <p:nvPr/>
          </p:nvSpPr>
          <p:spPr bwMode="auto">
            <a:xfrm>
              <a:off x="5870104" y="1214488"/>
              <a:ext cx="729368"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Cache</a:t>
              </a:r>
            </a:p>
          </p:txBody>
        </p:sp>
        <p:sp>
          <p:nvSpPr>
            <p:cNvPr id="10" name="Rectangle 8">
              <a:extLst>
                <a:ext uri="{FF2B5EF4-FFF2-40B4-BE49-F238E27FC236}">
                  <a16:creationId xmlns:a16="http://schemas.microsoft.com/office/drawing/2014/main" id="{D0A5E12B-1E9C-4B38-A2EC-27BA54610CC7}"/>
                </a:ext>
              </a:extLst>
            </p:cNvPr>
            <p:cNvSpPr>
              <a:spLocks noChangeArrowheads="1"/>
            </p:cNvSpPr>
            <p:nvPr/>
          </p:nvSpPr>
          <p:spPr bwMode="auto">
            <a:xfrm>
              <a:off x="5744691" y="1760587"/>
              <a:ext cx="889000" cy="2794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1" name="Line 9">
              <a:extLst>
                <a:ext uri="{FF2B5EF4-FFF2-40B4-BE49-F238E27FC236}">
                  <a16:creationId xmlns:a16="http://schemas.microsoft.com/office/drawing/2014/main" id="{94E23C75-1FF2-490E-B322-2BBCC7D016D8}"/>
                </a:ext>
              </a:extLst>
            </p:cNvPr>
            <p:cNvSpPr>
              <a:spLocks noChangeShapeType="1"/>
            </p:cNvSpPr>
            <p:nvPr/>
          </p:nvSpPr>
          <p:spPr bwMode="auto">
            <a:xfrm>
              <a:off x="5960591" y="1747887"/>
              <a:ext cx="0"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Line 10">
              <a:extLst>
                <a:ext uri="{FF2B5EF4-FFF2-40B4-BE49-F238E27FC236}">
                  <a16:creationId xmlns:a16="http://schemas.microsoft.com/office/drawing/2014/main" id="{76C1791D-0033-4566-AA53-0D21519CE9B4}"/>
                </a:ext>
              </a:extLst>
            </p:cNvPr>
            <p:cNvSpPr>
              <a:spLocks noChangeShapeType="1"/>
            </p:cNvSpPr>
            <p:nvPr/>
          </p:nvSpPr>
          <p:spPr bwMode="auto">
            <a:xfrm>
              <a:off x="6189191" y="1747887"/>
              <a:ext cx="0"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11">
              <a:extLst>
                <a:ext uri="{FF2B5EF4-FFF2-40B4-BE49-F238E27FC236}">
                  <a16:creationId xmlns:a16="http://schemas.microsoft.com/office/drawing/2014/main" id="{1355C55A-F1C8-4AD1-90E8-1B23F0EA656E}"/>
                </a:ext>
              </a:extLst>
            </p:cNvPr>
            <p:cNvSpPr>
              <a:spLocks noChangeShapeType="1"/>
            </p:cNvSpPr>
            <p:nvPr/>
          </p:nvSpPr>
          <p:spPr bwMode="auto">
            <a:xfrm>
              <a:off x="6417791" y="1747887"/>
              <a:ext cx="0" cy="3048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Line 12">
              <a:extLst>
                <a:ext uri="{FF2B5EF4-FFF2-40B4-BE49-F238E27FC236}">
                  <a16:creationId xmlns:a16="http://schemas.microsoft.com/office/drawing/2014/main" id="{58CD36A5-520F-4653-884D-F192882EE030}"/>
                </a:ext>
              </a:extLst>
            </p:cNvPr>
            <p:cNvSpPr>
              <a:spLocks noChangeShapeType="1"/>
            </p:cNvSpPr>
            <p:nvPr/>
          </p:nvSpPr>
          <p:spPr bwMode="auto">
            <a:xfrm>
              <a:off x="5274791" y="1900287"/>
              <a:ext cx="4572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 name="Line 13">
              <a:extLst>
                <a:ext uri="{FF2B5EF4-FFF2-40B4-BE49-F238E27FC236}">
                  <a16:creationId xmlns:a16="http://schemas.microsoft.com/office/drawing/2014/main" id="{3F9D9DD2-AB62-41A2-9E28-C4FACFE8BAA1}"/>
                </a:ext>
              </a:extLst>
            </p:cNvPr>
            <p:cNvSpPr>
              <a:spLocks noChangeShapeType="1"/>
            </p:cNvSpPr>
            <p:nvPr/>
          </p:nvSpPr>
          <p:spPr bwMode="auto">
            <a:xfrm>
              <a:off x="4588991" y="1366887"/>
              <a:ext cx="1143000" cy="0"/>
            </a:xfrm>
            <a:prstGeom prst="line">
              <a:avLst/>
            </a:prstGeom>
            <a:noFill/>
            <a:ln w="254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 name="Rectangle 14">
              <a:extLst>
                <a:ext uri="{FF2B5EF4-FFF2-40B4-BE49-F238E27FC236}">
                  <a16:creationId xmlns:a16="http://schemas.microsoft.com/office/drawing/2014/main" id="{F345F17D-A3D7-4D01-8AE3-148B48CA9628}"/>
                </a:ext>
              </a:extLst>
            </p:cNvPr>
            <p:cNvSpPr>
              <a:spLocks noChangeArrowheads="1"/>
            </p:cNvSpPr>
            <p:nvPr/>
          </p:nvSpPr>
          <p:spPr bwMode="auto">
            <a:xfrm>
              <a:off x="5631063" y="2052687"/>
              <a:ext cx="130651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Write Buffer</a:t>
              </a:r>
            </a:p>
          </p:txBody>
        </p:sp>
        <p:sp>
          <p:nvSpPr>
            <p:cNvPr id="17" name="Rectangle 15">
              <a:extLst>
                <a:ext uri="{FF2B5EF4-FFF2-40B4-BE49-F238E27FC236}">
                  <a16:creationId xmlns:a16="http://schemas.microsoft.com/office/drawing/2014/main" id="{DBAC2641-535A-4C6A-B132-60F871D802AB}"/>
                </a:ext>
              </a:extLst>
            </p:cNvPr>
            <p:cNvSpPr>
              <a:spLocks noChangeArrowheads="1"/>
            </p:cNvSpPr>
            <p:nvPr/>
          </p:nvSpPr>
          <p:spPr bwMode="auto">
            <a:xfrm>
              <a:off x="7268691" y="1074787"/>
              <a:ext cx="1041400" cy="965200"/>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pPr eaLnBrk="1" hangingPunct="1"/>
              <a:endParaRPr lang="en-US" altLang="en-US"/>
            </a:p>
          </p:txBody>
        </p:sp>
        <p:sp>
          <p:nvSpPr>
            <p:cNvPr id="18" name="Rectangle 16">
              <a:extLst>
                <a:ext uri="{FF2B5EF4-FFF2-40B4-BE49-F238E27FC236}">
                  <a16:creationId xmlns:a16="http://schemas.microsoft.com/office/drawing/2014/main" id="{45EA2568-E03D-42F2-B1E0-5ECFA0D330D6}"/>
                </a:ext>
              </a:extLst>
            </p:cNvPr>
            <p:cNvSpPr>
              <a:spLocks noChangeArrowheads="1"/>
            </p:cNvSpPr>
            <p:nvPr/>
          </p:nvSpPr>
          <p:spPr bwMode="auto">
            <a:xfrm>
              <a:off x="7394104" y="1366888"/>
              <a:ext cx="819136" cy="335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defRPr>
                  <a:solidFill>
                    <a:schemeClr val="tx1"/>
                  </a:solidFill>
                  <a:latin typeface="Arial" panose="020B0604020202020204" pitchFamily="34" charset="0"/>
                  <a:cs typeface="Times New Roman" panose="02020603050405020304" pitchFamily="18" charset="0"/>
                </a:defRPr>
              </a:lvl1pPr>
              <a:lvl2pPr marL="742950" indent="-285750" eaLnBrk="0" hangingPunct="0">
                <a:defRPr>
                  <a:solidFill>
                    <a:schemeClr val="tx1"/>
                  </a:solidFill>
                  <a:latin typeface="Arial" panose="020B0604020202020204" pitchFamily="34" charset="0"/>
                  <a:cs typeface="Times New Roman" panose="02020603050405020304" pitchFamily="18" charset="0"/>
                </a:defRPr>
              </a:lvl2pPr>
              <a:lvl3pPr marL="1143000" indent="-228600" eaLnBrk="0" hangingPunct="0">
                <a:defRPr>
                  <a:solidFill>
                    <a:schemeClr val="tx1"/>
                  </a:solidFill>
                  <a:latin typeface="Arial" panose="020B0604020202020204" pitchFamily="34" charset="0"/>
                  <a:cs typeface="Times New Roman" panose="02020603050405020304" pitchFamily="18" charset="0"/>
                </a:defRPr>
              </a:lvl3pPr>
              <a:lvl4pPr marL="1600200" indent="-228600" eaLnBrk="0" hangingPunct="0">
                <a:defRPr>
                  <a:solidFill>
                    <a:schemeClr val="tx1"/>
                  </a:solidFill>
                  <a:latin typeface="Arial" panose="020B0604020202020204" pitchFamily="34" charset="0"/>
                  <a:cs typeface="Times New Roman" panose="02020603050405020304" pitchFamily="18" charset="0"/>
                </a:defRPr>
              </a:lvl4pPr>
              <a:lvl5pPr marL="2057400" indent="-228600" eaLnBrk="0" hangingPunct="0">
                <a:defRPr>
                  <a:solidFill>
                    <a:schemeClr val="tx1"/>
                  </a:solidFill>
                  <a:latin typeface="Arial" panose="020B0604020202020204" pitchFamily="34" charset="0"/>
                  <a:cs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Times New Roman" panose="02020603050405020304" pitchFamily="18" charset="0"/>
                </a:defRPr>
              </a:lvl9pPr>
            </a:lstStyle>
            <a:p>
              <a:r>
                <a:rPr lang="en-US" altLang="en-US" sz="1600" b="1">
                  <a:latin typeface="Times New Roman" panose="02020603050405020304" pitchFamily="18" charset="0"/>
                </a:rPr>
                <a:t>DRAM</a:t>
              </a:r>
            </a:p>
          </p:txBody>
        </p:sp>
        <p:sp>
          <p:nvSpPr>
            <p:cNvPr id="19" name="Line 17">
              <a:extLst>
                <a:ext uri="{FF2B5EF4-FFF2-40B4-BE49-F238E27FC236}">
                  <a16:creationId xmlns:a16="http://schemas.microsoft.com/office/drawing/2014/main" id="{F4E55C7D-112D-40BA-8791-F7541FCD14CF}"/>
                </a:ext>
              </a:extLst>
            </p:cNvPr>
            <p:cNvSpPr>
              <a:spLocks noChangeShapeType="1"/>
            </p:cNvSpPr>
            <p:nvPr/>
          </p:nvSpPr>
          <p:spPr bwMode="auto">
            <a:xfrm>
              <a:off x="6646391" y="1900287"/>
              <a:ext cx="60960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 name="Line 18">
              <a:extLst>
                <a:ext uri="{FF2B5EF4-FFF2-40B4-BE49-F238E27FC236}">
                  <a16:creationId xmlns:a16="http://schemas.microsoft.com/office/drawing/2014/main" id="{C3755AEC-7451-494F-A611-67F8FA426B1B}"/>
                </a:ext>
              </a:extLst>
            </p:cNvPr>
            <p:cNvSpPr>
              <a:spLocks noChangeShapeType="1"/>
            </p:cNvSpPr>
            <p:nvPr/>
          </p:nvSpPr>
          <p:spPr bwMode="auto">
            <a:xfrm>
              <a:off x="6646391" y="1366887"/>
              <a:ext cx="609600" cy="0"/>
            </a:xfrm>
            <a:prstGeom prst="line">
              <a:avLst/>
            </a:prstGeom>
            <a:noFill/>
            <a:ln w="254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1" name="Line 19">
              <a:extLst>
                <a:ext uri="{FF2B5EF4-FFF2-40B4-BE49-F238E27FC236}">
                  <a16:creationId xmlns:a16="http://schemas.microsoft.com/office/drawing/2014/main" id="{C4333278-51A0-407F-B861-E4D41AC5FA01}"/>
                </a:ext>
              </a:extLst>
            </p:cNvPr>
            <p:cNvSpPr>
              <a:spLocks noChangeShapeType="1"/>
            </p:cNvSpPr>
            <p:nvPr/>
          </p:nvSpPr>
          <p:spPr bwMode="auto">
            <a:xfrm>
              <a:off x="5274791" y="1366887"/>
              <a:ext cx="0" cy="5334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ustDataLst>
      <p:tags r:id="rId1"/>
    </p:custDataLst>
    <p:extLst>
      <p:ext uri="{BB962C8B-B14F-4D97-AF65-F5344CB8AC3E}">
        <p14:creationId xmlns:p14="http://schemas.microsoft.com/office/powerpoint/2010/main" val="278411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bldLvl="3"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2C7D8-B22C-4FB9-9FF9-7CCA3A385F24}"/>
              </a:ext>
            </a:extLst>
          </p:cNvPr>
          <p:cNvSpPr>
            <a:spLocks noGrp="1"/>
          </p:cNvSpPr>
          <p:nvPr>
            <p:ph type="title"/>
          </p:nvPr>
        </p:nvSpPr>
        <p:spPr/>
        <p:txBody>
          <a:bodyPr/>
          <a:lstStyle/>
          <a:p>
            <a:r>
              <a:rPr lang="en-US" altLang="en-US" dirty="0"/>
              <a:t>Basics of Cache Operation</a:t>
            </a:r>
            <a:endParaRPr lang="en-US" dirty="0"/>
          </a:p>
        </p:txBody>
      </p:sp>
      <p:sp>
        <p:nvSpPr>
          <p:cNvPr id="4" name="Footer Placeholder 3">
            <a:extLst>
              <a:ext uri="{FF2B5EF4-FFF2-40B4-BE49-F238E27FC236}">
                <a16:creationId xmlns:a16="http://schemas.microsoft.com/office/drawing/2014/main" id="{4C1ED70C-E847-4805-8AD0-B769AEB055BF}"/>
              </a:ext>
            </a:extLst>
          </p:cNvPr>
          <p:cNvSpPr>
            <a:spLocks noGrp="1"/>
          </p:cNvSpPr>
          <p:nvPr>
            <p:ph type="ftr" sz="quarter" idx="11"/>
          </p:nvPr>
        </p:nvSpPr>
        <p:spPr>
          <a:prstGeom prst="rect">
            <a:avLst/>
          </a:prstGeom>
        </p:spPr>
        <p:txBody>
          <a:bodyPr/>
          <a:lstStyle/>
          <a:p>
            <a:r>
              <a:rPr lang="en-US"/>
              <a:t>Copyright © 2019, Elsevier Inc. All rights Reserved</a:t>
            </a:r>
            <a:endParaRPr lang="en-AU" dirty="0"/>
          </a:p>
        </p:txBody>
      </p:sp>
      <p:graphicFrame>
        <p:nvGraphicFramePr>
          <p:cNvPr id="6" name="Object 3">
            <a:extLst>
              <a:ext uri="{FF2B5EF4-FFF2-40B4-BE49-F238E27FC236}">
                <a16:creationId xmlns:a16="http://schemas.microsoft.com/office/drawing/2014/main" id="{5982BE4E-816D-4AD7-8432-D73B12D7550F}"/>
              </a:ext>
            </a:extLst>
          </p:cNvPr>
          <p:cNvGraphicFramePr>
            <a:graphicFrameLocks noChangeAspect="1"/>
          </p:cNvGraphicFramePr>
          <p:nvPr>
            <p:extLst>
              <p:ext uri="{D42A27DB-BD31-4B8C-83A1-F6EECF244321}">
                <p14:modId xmlns:p14="http://schemas.microsoft.com/office/powerpoint/2010/main" val="1928363181"/>
              </p:ext>
            </p:extLst>
          </p:nvPr>
        </p:nvGraphicFramePr>
        <p:xfrm>
          <a:off x="1767236" y="1625918"/>
          <a:ext cx="8096250" cy="4581525"/>
        </p:xfrm>
        <a:graphic>
          <a:graphicData uri="http://schemas.openxmlformats.org/presentationml/2006/ole">
            <mc:AlternateContent xmlns:mc="http://schemas.openxmlformats.org/markup-compatibility/2006">
              <mc:Choice xmlns:v="urn:schemas-microsoft-com:vml" Requires="v">
                <p:oleObj name="Document" r:id="rId2" imgW="8096427" imgH="4729251" progId="Word.Document.8">
                  <p:embed/>
                </p:oleObj>
              </mc:Choice>
              <mc:Fallback>
                <p:oleObj name="Document" r:id="rId2" imgW="8096427" imgH="4729251" progId="Word.Document.8">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7236" y="1625918"/>
                        <a:ext cx="8096250" cy="4581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52990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Memory Hierarchy Basics</a:t>
            </a:r>
            <a:endParaRPr lang="en-AU" dirty="0"/>
          </a:p>
        </p:txBody>
      </p:sp>
      <p:sp>
        <p:nvSpPr>
          <p:cNvPr id="242691" name="Rectangle 3"/>
          <p:cNvSpPr>
            <a:spLocks noGrp="1" noChangeArrowheads="1"/>
          </p:cNvSpPr>
          <p:nvPr>
            <p:ph idx="1"/>
          </p:nvPr>
        </p:nvSpPr>
        <p:spPr/>
        <p:txBody>
          <a:bodyPr/>
          <a:lstStyle/>
          <a:p>
            <a:pPr>
              <a:lnSpc>
                <a:spcPct val="90000"/>
              </a:lnSpc>
            </a:pPr>
            <a:r>
              <a:rPr lang="en-US" dirty="0"/>
              <a:t>Miss rate</a:t>
            </a:r>
          </a:p>
          <a:p>
            <a:pPr lvl="1">
              <a:lnSpc>
                <a:spcPct val="90000"/>
              </a:lnSpc>
            </a:pPr>
            <a:r>
              <a:rPr lang="en-US" dirty="0"/>
              <a:t>Fraction of cache access that result in a miss</a:t>
            </a:r>
          </a:p>
          <a:p>
            <a:pPr lvl="1">
              <a:lnSpc>
                <a:spcPct val="90000"/>
              </a:lnSpc>
            </a:pPr>
            <a:endParaRPr lang="en-US" dirty="0"/>
          </a:p>
          <a:p>
            <a:pPr>
              <a:lnSpc>
                <a:spcPct val="90000"/>
              </a:lnSpc>
            </a:pPr>
            <a:r>
              <a:rPr lang="en-US" dirty="0"/>
              <a:t>Causes of misses</a:t>
            </a:r>
          </a:p>
          <a:p>
            <a:pPr lvl="1">
              <a:lnSpc>
                <a:spcPct val="90000"/>
              </a:lnSpc>
            </a:pPr>
            <a:r>
              <a:rPr lang="en-US" dirty="0"/>
              <a:t>Compulsory</a:t>
            </a:r>
          </a:p>
          <a:p>
            <a:pPr lvl="2">
              <a:lnSpc>
                <a:spcPct val="90000"/>
              </a:lnSpc>
            </a:pPr>
            <a:r>
              <a:rPr lang="en-US" dirty="0"/>
              <a:t>First reference to a block</a:t>
            </a:r>
          </a:p>
          <a:p>
            <a:pPr lvl="1">
              <a:lnSpc>
                <a:spcPct val="90000"/>
              </a:lnSpc>
            </a:pPr>
            <a:r>
              <a:rPr lang="en-US" dirty="0"/>
              <a:t>Capacity</a:t>
            </a:r>
          </a:p>
          <a:p>
            <a:pPr lvl="2">
              <a:lnSpc>
                <a:spcPct val="90000"/>
              </a:lnSpc>
            </a:pPr>
            <a:r>
              <a:rPr lang="en-US" dirty="0"/>
              <a:t>Blocks discarded and later retrieved</a:t>
            </a:r>
          </a:p>
          <a:p>
            <a:pPr lvl="1">
              <a:lnSpc>
                <a:spcPct val="90000"/>
              </a:lnSpc>
            </a:pPr>
            <a:r>
              <a:rPr lang="en-US" dirty="0"/>
              <a:t>Conflict</a:t>
            </a:r>
          </a:p>
          <a:p>
            <a:pPr lvl="2">
              <a:lnSpc>
                <a:spcPct val="90000"/>
              </a:lnSpc>
            </a:pPr>
            <a:r>
              <a:rPr lang="en-US" dirty="0"/>
              <a:t>Program makes repeated references to multiple addresses from different blocks that map to the same location in the cache</a:t>
            </a:r>
          </a:p>
        </p:txBody>
      </p:sp>
      <p:sp>
        <p:nvSpPr>
          <p:cNvPr id="5" name="Footer Placeholder 3"/>
          <p:cNvSpPr>
            <a:spLocks noGrp="1"/>
          </p:cNvSpPr>
          <p:nvPr>
            <p:ph type="ftr" sz="quarter" idx="11"/>
          </p:nvPr>
        </p:nvSpPr>
        <p:spPr>
          <a:prstGeom prst="rect">
            <a:avLst/>
          </a:prstGeom>
        </p:spPr>
        <p:txBody>
          <a:bodyPr/>
          <a:lstStyle/>
          <a:p>
            <a:r>
              <a:rPr lang="en-US"/>
              <a:t>Copyright © 2019, Elsevier Inc. All rights Reserved</a:t>
            </a:r>
            <a:endParaRPr lang="en-AU"/>
          </a:p>
        </p:txBody>
      </p:sp>
    </p:spTree>
    <p:custDataLst>
      <p:tags r:id="rId1"/>
    </p:custDataLst>
    <p:extLst>
      <p:ext uri="{BB962C8B-B14F-4D97-AF65-F5344CB8AC3E}">
        <p14:creationId xmlns:p14="http://schemas.microsoft.com/office/powerpoint/2010/main" val="572427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3" end="3"/>
                                            </p:txEl>
                                          </p:spTgt>
                                        </p:tgtEl>
                                        <p:attrNameLst>
                                          <p:attrName>style.visibility</p:attrName>
                                        </p:attrNameLst>
                                      </p:cBhvr>
                                      <p:to>
                                        <p:strVal val="visible"/>
                                      </p:to>
                                    </p:set>
                                    <p:animEffect transition="in" filter="fade">
                                      <p:cBhvr>
                                        <p:cTn id="7" dur="500"/>
                                        <p:tgtEl>
                                          <p:spTgt spid="242691">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2691">
                                            <p:txEl>
                                              <p:pRg st="4" end="4"/>
                                            </p:txEl>
                                          </p:spTgt>
                                        </p:tgtEl>
                                        <p:attrNameLst>
                                          <p:attrName>style.visibility</p:attrName>
                                        </p:attrNameLst>
                                      </p:cBhvr>
                                      <p:to>
                                        <p:strVal val="visible"/>
                                      </p:to>
                                    </p:set>
                                    <p:animEffect transition="in" filter="fade">
                                      <p:cBhvr>
                                        <p:cTn id="12" dur="500"/>
                                        <p:tgtEl>
                                          <p:spTgt spid="242691">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42691">
                                            <p:txEl>
                                              <p:pRg st="5" end="5"/>
                                            </p:txEl>
                                          </p:spTgt>
                                        </p:tgtEl>
                                        <p:attrNameLst>
                                          <p:attrName>style.visibility</p:attrName>
                                        </p:attrNameLst>
                                      </p:cBhvr>
                                      <p:to>
                                        <p:strVal val="visible"/>
                                      </p:to>
                                    </p:set>
                                    <p:animEffect transition="in" filter="fade">
                                      <p:cBhvr>
                                        <p:cTn id="15" dur="500"/>
                                        <p:tgtEl>
                                          <p:spTgt spid="242691">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42691">
                                            <p:txEl>
                                              <p:pRg st="6" end="6"/>
                                            </p:txEl>
                                          </p:spTgt>
                                        </p:tgtEl>
                                        <p:attrNameLst>
                                          <p:attrName>style.visibility</p:attrName>
                                        </p:attrNameLst>
                                      </p:cBhvr>
                                      <p:to>
                                        <p:strVal val="visible"/>
                                      </p:to>
                                    </p:set>
                                    <p:animEffect transition="in" filter="fade">
                                      <p:cBhvr>
                                        <p:cTn id="20" dur="500"/>
                                        <p:tgtEl>
                                          <p:spTgt spid="242691">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242691">
                                            <p:txEl>
                                              <p:pRg st="7" end="7"/>
                                            </p:txEl>
                                          </p:spTgt>
                                        </p:tgtEl>
                                        <p:attrNameLst>
                                          <p:attrName>style.visibility</p:attrName>
                                        </p:attrNameLst>
                                      </p:cBhvr>
                                      <p:to>
                                        <p:strVal val="visible"/>
                                      </p:to>
                                    </p:set>
                                    <p:animEffect transition="in" filter="fade">
                                      <p:cBhvr>
                                        <p:cTn id="23" dur="500"/>
                                        <p:tgtEl>
                                          <p:spTgt spid="242691">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42691">
                                            <p:txEl>
                                              <p:pRg st="8" end="8"/>
                                            </p:txEl>
                                          </p:spTgt>
                                        </p:tgtEl>
                                        <p:attrNameLst>
                                          <p:attrName>style.visibility</p:attrName>
                                        </p:attrNameLst>
                                      </p:cBhvr>
                                      <p:to>
                                        <p:strVal val="visible"/>
                                      </p:to>
                                    </p:set>
                                    <p:animEffect transition="in" filter="fade">
                                      <p:cBhvr>
                                        <p:cTn id="28" dur="500"/>
                                        <p:tgtEl>
                                          <p:spTgt spid="242691">
                                            <p:txEl>
                                              <p:pRg st="8" end="8"/>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2691">
                                            <p:txEl>
                                              <p:pRg st="9" end="9"/>
                                            </p:txEl>
                                          </p:spTgt>
                                        </p:tgtEl>
                                        <p:attrNameLst>
                                          <p:attrName>style.visibility</p:attrName>
                                        </p:attrNameLst>
                                      </p:cBhvr>
                                      <p:to>
                                        <p:strVal val="visible"/>
                                      </p:to>
                                    </p:set>
                                    <p:animEffect transition="in" filter="fade">
                                      <p:cBhvr>
                                        <p:cTn id="31" dur="500"/>
                                        <p:tgtEl>
                                          <p:spTgt spid="2426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Memory Hierarchy Basics</a:t>
            </a:r>
            <a:endParaRPr lang="en-AU" dirty="0"/>
          </a:p>
        </p:txBody>
      </p:sp>
      <p:sp>
        <p:nvSpPr>
          <p:cNvPr id="242691" name="Rectangle 3"/>
          <p:cNvSpPr>
            <a:spLocks noGrp="1" noChangeArrowheads="1"/>
          </p:cNvSpPr>
          <p:nvPr>
            <p:ph idx="1"/>
          </p:nvPr>
        </p:nvSpPr>
        <p:spPr/>
        <p:txBody>
          <a:bodyPr/>
          <a:lstStyle/>
          <a:p>
            <a:pPr>
              <a:lnSpc>
                <a:spcPct val="90000"/>
              </a:lnSpc>
            </a:pPr>
            <a:endParaRPr lang="en-US" sz="2400" dirty="0"/>
          </a:p>
          <a:p>
            <a:pPr>
              <a:lnSpc>
                <a:spcPct val="90000"/>
              </a:lnSpc>
            </a:pPr>
            <a:endParaRPr lang="en-US" sz="2400" dirty="0"/>
          </a:p>
          <a:p>
            <a:pPr>
              <a:lnSpc>
                <a:spcPct val="90000"/>
              </a:lnSpc>
            </a:pPr>
            <a:endParaRPr lang="en-US" sz="2400" dirty="0"/>
          </a:p>
          <a:p>
            <a:pPr>
              <a:lnSpc>
                <a:spcPct val="90000"/>
              </a:lnSpc>
            </a:pPr>
            <a:endParaRPr lang="en-US" sz="2400" dirty="0"/>
          </a:p>
          <a:p>
            <a:pPr algn="r" rtl="1">
              <a:lnSpc>
                <a:spcPct val="90000"/>
              </a:lnSpc>
            </a:pPr>
            <a:r>
              <a:rPr lang="fa-IR" sz="2400" dirty="0"/>
              <a:t>دو برنامه با 1000 دستور العمل را در نظر بگیرید. برنامه اول 100 دستور دسترسی به حافظه دارد و برنامه دوم 500 دستور دسترسی به حافظه. برنامه اول را روی ماشینی با </a:t>
            </a:r>
            <a:r>
              <a:rPr lang="en-US" sz="2400" dirty="0"/>
              <a:t>MR=50%</a:t>
            </a:r>
            <a:r>
              <a:rPr lang="fa-IR" sz="2400" dirty="0"/>
              <a:t> و برنامه دوم را روی ماشینی با </a:t>
            </a:r>
            <a:r>
              <a:rPr lang="en-US" sz="2400" dirty="0"/>
              <a:t>MR=20%</a:t>
            </a:r>
            <a:r>
              <a:rPr lang="fa-IR" sz="2400" dirty="0"/>
              <a:t> اجرا میکنیم.</a:t>
            </a:r>
            <a:endParaRPr lang="en-US" sz="2400" dirty="0"/>
          </a:p>
        </p:txBody>
      </p:sp>
      <p:sp>
        <p:nvSpPr>
          <p:cNvPr id="5" name="Footer Placeholder 3"/>
          <p:cNvSpPr>
            <a:spLocks noGrp="1"/>
          </p:cNvSpPr>
          <p:nvPr>
            <p:ph type="ftr" sz="quarter" idx="11"/>
          </p:nvPr>
        </p:nvSpPr>
        <p:spPr>
          <a:prstGeom prst="rect">
            <a:avLst/>
          </a:prstGeom>
        </p:spPr>
        <p:txBody>
          <a:bodyPr/>
          <a:lstStyle/>
          <a:p>
            <a:r>
              <a:rPr lang="en-US"/>
              <a:t>Copyright © 2019, Elsevier Inc. All rights Reserved</a:t>
            </a:r>
            <a:endParaRPr lang="en-AU"/>
          </a:p>
        </p:txBody>
      </p:sp>
      <p:sp>
        <p:nvSpPr>
          <p:cNvPr id="510978"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7" name="Picture 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711624" y="1700808"/>
            <a:ext cx="7056784" cy="504056"/>
          </a:xfrm>
          <a:prstGeom prst="rect">
            <a:avLst/>
          </a:prstGeom>
          <a:noFill/>
        </p:spPr>
      </p:pic>
      <p:sp>
        <p:nvSpPr>
          <p:cNvPr id="510980" name="Rectangle 4"/>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510979" name="Picture 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2495600" y="2564904"/>
            <a:ext cx="7543336" cy="334516"/>
          </a:xfrm>
          <a:prstGeom prst="rect">
            <a:avLst/>
          </a:prstGeom>
          <a:noFill/>
        </p:spPr>
      </p:pic>
      <mc:AlternateContent xmlns:mc="http://schemas.openxmlformats.org/markup-compatibility/2006" xmlns:p14="http://schemas.microsoft.com/office/powerpoint/2010/main">
        <mc:Choice Requires="p14">
          <p:contentPart p14:bwMode="auto" r:id="rId6">
            <p14:nvContentPartPr>
              <p14:cNvPr id="2" name="Ink 1"/>
              <p14:cNvContentPartPr/>
              <p14:nvPr/>
            </p14:nvContentPartPr>
            <p14:xfrm>
              <a:off x="792783" y="4379316"/>
              <a:ext cx="10463046" cy="2113558"/>
            </p14:xfrm>
          </p:contentPart>
        </mc:Choice>
        <mc:Fallback xmlns="">
          <p:pic>
            <p:nvPicPr>
              <p:cNvPr id="2" name="Ink 1"/>
              <p:cNvPicPr/>
              <p:nvPr/>
            </p:nvPicPr>
            <p:blipFill>
              <a:blip r:embed="rId7"/>
              <a:stretch>
                <a:fillRect/>
              </a:stretch>
            </p:blipFill>
            <p:spPr>
              <a:xfrm>
                <a:off x="783423" y="4369956"/>
                <a:ext cx="10481766" cy="2132278"/>
              </a:xfrm>
              <a:prstGeom prst="rect">
                <a:avLst/>
              </a:prstGeom>
            </p:spPr>
          </p:pic>
        </mc:Fallback>
      </mc:AlternateContent>
    </p:spTree>
    <p:custDataLst>
      <p:tags r:id="rId1"/>
    </p:custDataLst>
    <p:extLst>
      <p:ext uri="{BB962C8B-B14F-4D97-AF65-F5344CB8AC3E}">
        <p14:creationId xmlns:p14="http://schemas.microsoft.com/office/powerpoint/2010/main" val="126892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9.7|31.4|177.5|68.9|46.2|34|42.2"/>
</p:tagLst>
</file>

<file path=ppt/tags/tag2.xml><?xml version="1.0" encoding="utf-8"?>
<p:tagLst xmlns:a="http://schemas.openxmlformats.org/drawingml/2006/main" xmlns:r="http://schemas.openxmlformats.org/officeDocument/2006/relationships" xmlns:p="http://schemas.openxmlformats.org/presentationml/2006/main">
  <p:tag name="TIMING" val="|22.2|68.9|106.5|20.3|13.4|21.2|95.1"/>
</p:tagLst>
</file>

<file path=ppt/tags/tag3.xml><?xml version="1.0" encoding="utf-8"?>
<p:tagLst xmlns:a="http://schemas.openxmlformats.org/drawingml/2006/main" xmlns:r="http://schemas.openxmlformats.org/officeDocument/2006/relationships" xmlns:p="http://schemas.openxmlformats.org/presentationml/2006/main">
  <p:tag name="TIMING" val="|22.6|77.3|47.1|3.4|61|161.4"/>
</p:tagLst>
</file>

<file path=ppt/tags/tag4.xml><?xml version="1.0" encoding="utf-8"?>
<p:tagLst xmlns:a="http://schemas.openxmlformats.org/drawingml/2006/main" xmlns:r="http://schemas.openxmlformats.org/officeDocument/2006/relationships" xmlns:p="http://schemas.openxmlformats.org/presentationml/2006/main">
  <p:tag name="TIMING" val="|50.8|3.6|4.8|8.3|6.9|6.6|57.4|7.1|21.8"/>
</p:tagLst>
</file>

<file path=ppt/tags/tag5.xml><?xml version="1.0" encoding="utf-8"?>
<p:tagLst xmlns:a="http://schemas.openxmlformats.org/drawingml/2006/main" xmlns:r="http://schemas.openxmlformats.org/officeDocument/2006/relationships" xmlns:p="http://schemas.openxmlformats.org/presentationml/2006/main">
  <p:tag name="TIMING" val="|26.2|12.9|58.3|49.9"/>
</p:tagLst>
</file>

<file path=ppt/tags/tag6.xml><?xml version="1.0" encoding="utf-8"?>
<p:tagLst xmlns:a="http://schemas.openxmlformats.org/drawingml/2006/main" xmlns:r="http://schemas.openxmlformats.org/officeDocument/2006/relationships" xmlns:p="http://schemas.openxmlformats.org/presentationml/2006/main">
  <p:tag name="TIMING" val="|360.6"/>
</p:tagLst>
</file>

<file path=ppt/tags/tag7.xml><?xml version="1.0" encoding="utf-8"?>
<p:tagLst xmlns:a="http://schemas.openxmlformats.org/drawingml/2006/main" xmlns:r="http://schemas.openxmlformats.org/officeDocument/2006/relationships" xmlns:p="http://schemas.openxmlformats.org/presentationml/2006/main">
  <p:tag name="TIMING" val="|360.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4239</TotalTime>
  <Words>967</Words>
  <Application>Microsoft Office PowerPoint</Application>
  <PresentationFormat>Widescreen</PresentationFormat>
  <Paragraphs>137</Paragraphs>
  <Slides>11</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8" baseType="lpstr">
      <vt:lpstr>Arial</vt:lpstr>
      <vt:lpstr>Calibri</vt:lpstr>
      <vt:lpstr>Calibri Light</vt:lpstr>
      <vt:lpstr>Times New Roman</vt:lpstr>
      <vt:lpstr>Wingdings</vt:lpstr>
      <vt:lpstr>Office Theme</vt:lpstr>
      <vt:lpstr>Document</vt:lpstr>
      <vt:lpstr>معماری کامپیوتر پیشرفته</vt:lpstr>
      <vt:lpstr>PowerPoint Presentation</vt:lpstr>
      <vt:lpstr>Writes Vs. Reads</vt:lpstr>
      <vt:lpstr>What Happens on Writes</vt:lpstr>
      <vt:lpstr>Write Allocation</vt:lpstr>
      <vt:lpstr>Write Buffer for Write Through</vt:lpstr>
      <vt:lpstr>Basics of Cache Operation</vt:lpstr>
      <vt:lpstr>Memory Hierarchy Basics</vt:lpstr>
      <vt:lpstr>Memory Hierarchy Basics</vt:lpstr>
      <vt:lpstr>Memory Hierarchy Basics</vt:lpstr>
      <vt:lpstr>Replacement Policy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ICT-SURFACE</cp:lastModifiedBy>
  <cp:revision>158</cp:revision>
  <dcterms:created xsi:type="dcterms:W3CDTF">2021-08-11T10:34:58Z</dcterms:created>
  <dcterms:modified xsi:type="dcterms:W3CDTF">2022-12-27T12:29:17Z</dcterms:modified>
</cp:coreProperties>
</file>