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notesSlides/notesSlide4.xml" ContentType="application/vnd.openxmlformats-officedocument.presentationml.notesSlide+xml"/>
  <Override PartName="/ppt/ink/ink1.xml" ContentType="application/inkml+xml"/>
  <Override PartName="/ppt/tags/tag3.xml" ContentType="application/vnd.openxmlformats-officedocument.presentationml.tags+xml"/>
  <Override PartName="/ppt/notesSlides/notesSlide5.xml" ContentType="application/vnd.openxmlformats-officedocument.presentationml.notesSlide+xml"/>
  <Override PartName="/ppt/ink/ink2.xml" ContentType="application/inkml+xml"/>
  <Override PartName="/ppt/tags/tag4.xml" ContentType="application/vnd.openxmlformats-officedocument.presentationml.tags+xml"/>
  <Override PartName="/ppt/notesSlides/notesSlide6.xml" ContentType="application/vnd.openxmlformats-officedocument.presentationml.notesSlide+xml"/>
  <Override PartName="/ppt/ink/ink3.xml" ContentType="application/inkml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ink/ink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66" r:id="rId4"/>
    <p:sldId id="273" r:id="rId5"/>
    <p:sldId id="274" r:id="rId6"/>
    <p:sldId id="267" r:id="rId7"/>
    <p:sldId id="268" r:id="rId8"/>
    <p:sldId id="269" r:id="rId9"/>
    <p:sldId id="270" r:id="rId10"/>
    <p:sldId id="271" r:id="rId11"/>
    <p:sldId id="27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ghighatDoost,Vahid" initials="H" lastIdx="1" clrIdx="0">
    <p:extLst>
      <p:ext uri="{19B8F6BF-5375-455C-9EA6-DF929625EA0E}">
        <p15:presenceInfo xmlns:p15="http://schemas.microsoft.com/office/powerpoint/2012/main" userId="S-1-5-21-38883444-773867774-137248731-773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8F0"/>
    <a:srgbClr val="5B9BD5"/>
    <a:srgbClr val="FEDA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75645" autoAdjust="0"/>
  </p:normalViewPr>
  <p:slideViewPr>
    <p:cSldViewPr snapToGrid="0">
      <p:cViewPr varScale="1">
        <p:scale>
          <a:sx n="65" d="100"/>
          <a:sy n="65" d="100"/>
        </p:scale>
        <p:origin x="91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145F9-B510-4E4B-A587-42E2A51618C2}" type="datetimeFigureOut">
              <a:rPr lang="en-US" smtClean="0"/>
              <a:t>12/20/2022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Copyright © 2019, Elsevier Inc.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22E8D4-D96E-4C76-9162-E944717E92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228532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12-20T10:46:15.360"/>
    </inkml:context>
    <inkml:brush xml:id="br0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18923 8411 136 0,'11'-3'52'0,"-8"3"-41"0,8-6 2 16,-4 6-3-16,0 0-6 16,0 6-1-16,3-6-3 15,1 3-1-15,3-3 1 0,0 0 0 0,4 7 2 16,0-4 1-16,3-3 1 16,3 9 4-16,5-3 3 15,-1-2 0-15,4 2 1 16,3 3 0-16,7-9 0 15,4 0-4-15,3 0 0 16,4 0-5-16,4 0 0 16,6-3-1-16,1 3-2 15,-1-6-2-15,1 6 1 16,3-10-1-16,0 4 0 16,0-3 2-16,-4 6 0 15,-3-4 0-15,0 4 0 0,-3-3 0 16,-1 6 0-16,1-10-3 15,-8 7 2-15,-3-3 1 16,-4-3 0-16,4 2 0 16,-11 7 0-16,-3-3 0 15,0 3 0-15,-7 0-3 16,-1 3 2-16,-3 4 1 16,-3 2 0-16,-4 0 0 15,0 1 0-15,0 6 0 16,-3-4 2-16,0 10-3 15,-4 6 0-15,0-3 1 16,-4 4 2-16,1-1-1 16,-4 9 2-16,0 4 0 15,0-3 1-15,-4-1-2 16,1-2 1-16,-4 9-2 16,-4 3 2-16,0 6-2 15,1 7-1-15,-1 2 1 0,1 1 1 16,3-9 1-16,0-1 1 15,0-6 0-15,0 6 0 16,-1 7-2-16,5 2 1 16,-4 4-2-16,3 3-1 15,1 0 1-15,-4-12-1 16,3 5 0-16,-3-8 0 16,4 8 0-16,-1 1 0 15,1 0 0-15,-1 0 0 0,1-4 0 16,-1 4 0-16,0-10 0 15,1-6 0-15,-1 7 0 16,1-4 0-16,-1-3 0 16,1 6 0-16,-1 0 0 15,1 1 0-15,3-1 0 16,0 0 0-16,0-9 0 16,3-6 0-16,1-1 0 15,-1-2 0-15,1-7 0 16,-1 7 2-16,1-7-1 15,-4-3-1-15,0 3 1 16,0-12-1-16,0 3 0 16,0 0 2-16,-4-10-3 15,1 7-2-15,-4-7-3 16,0 0-1-16,-4 1-1 0,-3-4 0 16,-7-3-2-16,-4 4 1 15,-3-4 0-15,-7 3 1 16,-4 0 2-16,-3-3 4 15,-8 7-1-15,-3-1 1 16,-7 1 0-16,-3-1 0 16,-4 0 2-16,-4 7 0 15,1-7 0-15,-4 10 2 16,-4-9 1-16,0 5 3 16,-3-5-1-16,0 5 0 15,0-5-1-15,3-1 0 16,8-6 0-16,3 4 0 0,3-14-2 15,8 4 1-15,6-3 0 16,5-3 1-16,2-4-2 16,8-6 1-16,0-3-2 15,6-6 2-15,8 0-2 16,4 0 2-16,-1-4 0 16,7 1 1-16,1 0 4 15,3-1 3-15,3-2 2 16,4-7 3-16,0-6-5 15,4 0 1-15,-1-13-5 16,4 4 1-16,0-7-3 16,0 4 2-16,1 5 0 15,-1-8 1-15,-7-1 0 16,3-9 2-16,1-7-3 16,-1 4-2-16,1-3-2 15,3 5 0-15,-4-5-2 0,4-3 2 16,0-1-2-16,0-3 2 15,1 10 2-15,-1-3 4 16,0 15-2-16,0-6-2 16,0 3 2-16,-4-3 0 15,-3 6-3-15,0 1-1 16,-3 5 3-16,-4 4 1 16,0 3-6-16,0 3 0 15,0 12-3-15,-1 1 0 16,1-4 4-16,4 4 1 15,3-1-10-15,0 4-5 16,3 6-5-16,1-3 0 0,3 2-9 16,0 1-3-16,4 7-35 15,-1-8-16-15,1-2 42 16,6 0 19-16</inkml:trace>
  <inkml:trace contextRef="#ctx0" brushRef="#br0" timeOffset="646.45">19297 7681 72 0,'-4'6'27'15,"4"-6"-21"-15,0 0 23 0,0 0 8 0,0 0-4 16,4 3-2-16,-1 3-2 15,-3-6-1-15,0 0-4 16,4 0-1-16,0 7-12 16,-4-7 0-16,3 3 2 0,1-3-5 15,-1 6 0-15,1 3-4 16,-1 1-3 0,-3-1 2-16,0 7-2 15,0-4-1-15,-3 7 1 0,3-3-1 16,-4 3 0-16,1 6 0 15,-4 0 0-15,3-3 0 16,0 3 2-16,1 3 3 16,-1-3-7-16,1-6-3 15,3-3-4-15,0-4-2 16,0-2-16-16,3-4-6 16,4-6 16-16,8-16 8 15</inkml:trace>
  <inkml:trace contextRef="#ctx0" brushRef="#br0" timeOffset="1230.34">19498 7850 200 0,'0'0'77'0,"0"6"-60"0,0-6 2 15,0 0-2-15,7 10-9 16,-7-4-2-16,0-3-6 16,0 6 0-16,0 1 0 15,0-1-3-15,0 7 2 0,-7-7-6 0,3 10-3 16,1-9-1-16,-1-1 1 15,1-3 4-15,-1 4 3 16,1-4 2-16,3-3 3 16,-4-3 3-16,4 0 2 15,-3 0-1-15,3-3 1 16,0-3-2-16,0-4 0 16,0 4-6-16,0-3 1 15,3-1 0-15,1 1 0 16,3-10-3-16,0 10 2 15,0 2 1-15,4-2 0 16,-4 6 0-16,0-4 0 16,0 7-3-16,0 0 2 15,-4 0-1-15,1 10 0 0,-1-4 0 16,-3 4 0-16,0-1 2 16,0 0 0-16,0 7 0 15,0-3 2-15,0-4-3 16,0 7 0-16,0-7 1 15,0 7 0-15,0-4-5 16,0-2-1-16,0 2-19 16,0-2-7-16,4-7 17 15,3-3 7-15</inkml:trace>
  <inkml:trace contextRef="#ctx0" brushRef="#br0" timeOffset="1638.52">19886 7812 116 0,'-14'0'46'0,"10"7"-35"0,-3-4-2 0,4 3-2 15,-1-3-5-15,-3 3-2 16,0-2 1-16,0-4-1 15,0 6 0-15,0-3 0 16,4-3 0-16,-1 6 2 0,0-6 1 16,4 3 3-16,0 4-1 15,0-1 2-15,0-3 0 16,0 6 1-16,0-2-4 16,0-4 2-16,4 6 3 0,0-2-1 15,-1 2 1-15,-3-3-5 16,0 7-1-16,0-4-1 15,-3 1-2-15,-1 5 1 16,-3-5 1-16,0 5-3 16,-4-2 0-16,1-4-12 15,-1 7-5-15,1-7-21 16,-1 1-10 0,0-1 26-16</inkml:trace>
  <inkml:trace contextRef="#ctx0" brushRef="#br0" timeOffset="2013.68">20130 7706 192 0,'0'6'74'0,"0"-12"-58"0,0 15-2 0,0-9-1 16,-4 10-7-1,0 5-5-15,-3-5-1 0,-3 5 0 16,-1-2-3-16,1 6 0 0,-1 3-5 16,0 0 0-16,1-4 2 15,-1 7 1-15,4-6 0 16,4-3 4-16,-1-7-2 15,4 10 1-15,0-9 2 16,0-4 2-16,4-3-1 16,3 3 2-16,0-6-9 15,0 0-1-15,-4-6-18 16,4 6-7-16,1-9 15 16,-5-1 8-16</inkml:trace>
  <inkml:trace contextRef="#ctx0" brushRef="#br0" timeOffset="2191.19">20031 7850 140 0,'-7'0'52'0,"7"0"-41"0,0 0 24 0,0 0 10 16,7 0-10-16,0-3-2 15,3-3-17-15,8 6-5 16,0-4-7-16,6-2-49 0,5 3-22 15,-1-3 34-15,-4-4 18 16</inkml:trace>
  <inkml:trace contextRef="#ctx0" brushRef="#br0" timeOffset="4232.18">18930 8973 156 0,'-3'0'60'0,"3"-4"-47"0,0-2 10 15,0 6 3-15,0 0-11 16,0-6-3-16,0 3-5 16,0 3-2-16,0 0-3 15,0-6-4-15,7 6 1 16,0 0 1-16,3 0-3 15,4 0 2-15,4 0 1 16,3 0 0-16,7 0 0 16,-3 0 0-16,-4 0 0 0,15 0 2 15,13-4 1 1,0-2 1-16,1 3-2 0,3-3 1 16,3-4-2-16,0 1-1 15,1 3 1-15,6 2-1 16,-6-2-7-16,-1 6 0 15,4 0-6-15,-3 0 1 16,-1 0 1-16,-3-3 5 16,0 3 3-16,0 0 2 15,0 0 1-15,0 0 0 16,-4 3 0-16,-3-3 2 16,-4 0-1-16,1 6 2 15,-1-6-4-15,-10 0-2 16,-8 0-12-16,12 0-5 0,10-6 0 15,-4 6 1-15,-3-9 9 16,-4 6 5-16,-3-4-1 16,-4 7 0-16,-7-3 3 15,-3-3 1-15</inkml:trace>
  <inkml:trace contextRef="#ctx0" brushRef="#br0" timeOffset="5012.54">19001 9402 128 0,'3'0'49'0,"4"-3"-38"0,0-3 1 15,-7 6-2-15,4 0-4 16,3-3 1-16,0 3-2 16,0-7 2-16,0 7-4 15,0-3 3-15,4 3 0 0,-1-6 2 16,4 6 2-16,4 0-1 0,3 0 0 16,0 0-5-16,4 6-3 15,3-3 2-15,7-3 0 16,4 0-1-16,4-3 1 15,6-3-2-15,4-3 2 16,3-1-2-16,8 4 2 16,-4-4-2-16,0 1-1 15,3 0 1-15,1-1-1 16,-1 4-3-16,-3 3 0 16,0 3-3-16,0-6-1 15,-3 6-1-15,-4 0 0 0,-4 0 0 16,0 0 0-16,1 6-2 15,-4-6 1-15,0 0 3 16,-4 0 1-16,4 0 3 16,-8 3 3-16,-2 3-2 15,-1-6-2-15,-3 0-34 16,-4 0-17 0,-7 0 27-16</inkml:trace>
  <inkml:trace contextRef="#ctx0" brushRef="#br0" timeOffset="5734.01">18934 9898 104 0,'3'-7'38'0,"-6"14"-29"0,6-14 14 16,-3 7 8-16,4 0-8 15,-1 0-1-15,4 0-7 16,0 0 1-16,0-6-9 16,4 3 0-16,-1 3 0 0,5-6-1 15,2 6 1-15,1 0-6 16,3-3-1-16,7 3 0 0,1 0 2 16,2 0 1-16,5 0 1 15,2 0 0-15,5 0 0 16,3 0-2-16,3-7 1 15,4 7-2-15,3-3 2 16,8-3-2-16,-4 6 2 16,3 0-2-16,1-10 2 15,-1 7-2-15,1-3-1 16,-1-3 1-16,1 9-1 16,-4-7-5-16,0 4 1 15,-4 3-3-15,-3-6 0 16,-4 6-1-16,1 0 2 15,-8 0-1-15,-3 0 0 16,-4 0-12-16,1 6-5 0,-8-6-27 31,-7 3-14-31,-3 4 33 0</inkml:trace>
  <inkml:trace contextRef="#ctx0" brushRef="#br0" timeOffset="6320.39">18849 10384 144 0,'60'-19'55'0,"-28"16"-43"0,21-13 5 15,-29 16 0-15,15-6-6 16,7-4 1-16,3 1-5 16,8-4 1-16,3 4-5 15,3-7-2-15,8 10 2 0,-1-3 0 16,8-1 1-16,-4 1 2 15,4-1 3-15,-1 1 5 16,1 3 1-16,-1-4 0 16,1 1 4-16,-4 0-5 15,0-1 0-15,0 1-8 16,-3-1-4-16,-4 1-1 16,0 3 1-16,-7-4-8 15,-7 7-1-15,-7-3 8 0,-4 3 4 16,-7-4-24-16,-3 7-10 15,-7 0 15-15,-8 0 9 16</inkml:trace>
  <inkml:trace contextRef="#ctx0" brushRef="#br0" timeOffset="8123.34">21322 9443 28 0,'-11'0'11'0,"8"0"-9"0,-4 3 0 0,3-3-1 15,1 0-1-15,-1 6 2 16,1-2 12-16,-1-4 6 15,1 9 1-15,-1-9 2 16,0 9-7-16,4-2 1 16,0-4 1-16,4 3 1 15,3 0-2-15,7-3 0 0,0-3-1 16,7 7 0-16,1-4-8 16,9-3-1-16,5 0 3 0,2-3-6 15,5-4 0-15,3 7 0 16,3-3 0-16,4-3-5 15,3 6 1-15,1-6 0 16,-4 3 2-16,0 3-1 16,-4 0 2-16,0-7-2 15,-6 7 2-15,-1-3-7 16,-3-3 1-16,-7 6-6 16,-1 0 1-16,-2 0 2 15,-5 0 1-15,-2-3 0 16,-5 3 4-16,-3-6-2 15,-3 6 1-15,-4 0-5 16,-4-4 0-16,-6-2-4 0,-1 6 0 16,-3-3-1-16,-3-3 2 15,-4 6 1-15,0-3 1 16,-4-4 2-16,4 1 2 16,0 3 4-16,0-3 2 15,-1 6 4-15,1-4 1 16,0 4 1-16,7-6 0 15,0 6 2-15,0 0 1 16,4 0 6-16,-1 0 1 16,4-3-3-16,14-3 8 15,0 6-7-15,7-3-2 16,4-4-1-16,0 7-3 16,3-3 1-16,-3-3-4 15,-1 6-2-15,1 0-2 16,-4 6 0-16,-3-3-4 15,-4 4 0-15,-3 2-4 16,-4 4-1-16,-11 2-4 16,-3 10 1-16,-7 4-15 15,-7-1-4-15,-4 0 12 16,-3 3 8-16</inkml:trace>
  <inkml:trace contextRef="#ctx0" brushRef="#br0" timeOffset="10390.42">22585 8766 140 0,'-4'-16'52'0,"8"7"-41"0,-8-10 15 15,4 19 6-15,4-16-12 16,-1-3-1-16,-3 0-11 16,7 1-5-16,-3-7-2 15,3-4-1-15,-3 1 2 0,3-3-3 16,3-1 0-16,1-2 1 15,-1-1 0-15,4 7 0 16,1-6 0-16,-1 5 0 16,0-2 2-16,3 0 3 0,1-4 4 15,3 1-4-15,0-1-1 16,4-2-2 0,0-1 1-16,3-3-2 0,4 4 2 15,3 2-2-15,-3 7-1 16,3-7-2-16,4 10 1 15,0-3-1-15,-1 3 0 16,5-3 2-16,3 3 2 16,7 6-3-16,-4-9 0 15,4 3 1-15,0 3 0 16,0-3 0-16,7-1 0 16,0 1 0-16,0 7 0 0,3-4 0 15,4-4 0-15,4 8 0 16,-1-7 2-16,1 9-3 15,-1-3 0-15,4 0 1 16,4 0 0 0,0 1 0-16,-18 8 0 0,-11 1 0 15,18-4 0-15,18 1 0 16,-4-4 0-16,-3 7 0 16,-1-1 2-16,1 1-1 15,-4-1-1-15,0 10-2 16,-4-6 1-16,5 6 1 15,-8-3 2-15,0 3-3 16,-4 0 0-16,1 3 1 16,-1 3 0-16,-3 4 0 15,-4-1 0-15,4 1 0 0,0 5 0 16,0-2 0-16,0 9 2 16,0-3 1-16,0-1 3 15,-3 1 1-15,3 6 1 16,-7-3-2-16,3 3 1 15,-3 4-4-15,0 2 0 16,-4-3-1-16,1 0-2 16,-1 1 1-16,1 5 1 15,-5 7-1-15,-2 6 2 16,-1 6-2-16,-3 4-1 16,-4 12 1-16,-3-7-1 0,-4 1-3 15,4 0 2-15,-4 0 1 16,4 9 0-16,-4-3 0 15,0 3 0-15,-3 0 0 16,7 6 2-16,-1-12-3 16,-6 3 0-16,-4 0 1 15,0-3 2-15,-3 6-3 16,-4 0 0-16,-3 7 1 16,-1-17 0-16,-6 1-3 15,-1 0 2-15,-3-1 1 16,0 11 0-16,-3-4-3 15,-1 0 2-15,1-4 1 16,-4-2 2-16,-4 0-1 16,-3-10-1-16,-4 0-2 15,-3 10 1-15,-3 0-1 0,-5 0 0 16,-9 6 0-16,2 3-2 16,-2-16 0-16,-1 4 0 15,-4 2 0-15,-2 1 0 16,-5 9 0-16,1-3 3 15,-1-3-5-15,1 6 0 16,-4-6 0-16,-3-9 2 16,-1-4-1-16,-3 3 4 15,-3 4 0-15,-4 3 1 16,0-1 0-16,-4 7 0 16,-3-3-3-16,3-6 0 0,-3-7-3 15,0 0 1 1,-3 1 1-16,-1 2 2 0,-7 4-1 15,4-4 1-15,0 4-3 16,0-4-1-16,0-3-13 16,0-5-3-16,0-5-8 15,-1 1-35 1,1-9 7-16,0-1 30 16,4-5 15-16</inkml:trace>
  <inkml:trace contextRef="#ctx0" brushRef="#br0" timeOffset="10852.53">23784 12052 112 0,'-53'-25'44'0,"25"15"-35"0,-14-8-2 0,24 8-3 16,-7-5-4-16,-3-4 0 16,-7-9 2-16,-4-1 3 15,-3-5 7-15,0-10 2 16,-4 0 4-16,0-9 3 15,0 6-2-15,0-7 0 16,4 1-10-16,6-7 3 0,5-2 4 16,6-1 1-16,0-9 1 15,4 0-5-15,0 0-3 16,0 3-1-16,0 3-1 16,-1-3-2-16,1-3-1 15,4 0-3-15,-1-1-2 16,0 1 5-16,4 3 1 0,0-3 0 15,4 0 1-15,3-9-4 16,-1-7 0-16,5 0-1 16,3 13 1-16,0-4 0 15,0 1 1-15,3 3 2 16,1-10 1-16,0 10-1 16,-1-4 1-16,1 10-4 15,-1 7 0-15,1-1-3 16,-1 6-1-16,1-2-1 15,-1-4-2-15,1 0-4 16,-1 1-2-16,4-10-46 16,4 15-18-16,3-2 38 15,0 15 18-15</inkml:trace>
  <inkml:trace contextRef="#ctx0" brushRef="#br0" timeOffset="11935.52">27330 9393 144 0,'-4'0'55'0,"4"0"-43"0,-3 6 16 0,3-6 5 15,0 0-12-15,0 0-2 16,0 0-9-16,0 0-2 16,0 0-4-16,7 3-3 0,3-3 0 15,1 6-1-15,3-2 0 16,7-4 0-16,4 0 0 15,3 0 2-15,4 0 1 16,0 0 7-16,6 0 6 0,1 0 1 16,4 0-1-16,2 6-8 15,1-6-3-15,0 0-3 16,0 0 1-16,3 0-2 16,1 0-1-16,-4 0-2 15,-4 0 1-15,-3-6-1 16,-8 6 0-16,-2 0-7 15,-5-4-2-15,-2 4 4 16,-5 0 1-16,-3-6-1 16,-7 6 2-16,-3-3-4 15,-4-3 1-15,0-4-1 16,-4 10 1-16,-3-9 2 16,-3 3 4-16,-1 3-4 0,-3-4 2 15,0-2-3-15,-4 9 2 16,1-3 3-16,3-4 1 15,3 7 1-15,-3-3 0 16,3-3 0-16,4 6 0 16,0 0 0-16,4 0 2 15,6-3-3-15,1 3 0 16,6 0 7 0,1 0 2-16,6 0 2 15,5 0-1-15,-1 0 2 16,4 0-4-16,-1 3 1 15,1-3-3-15,0 6 0 16,-4-3-3-16,0 4-2 16,-3-4 1-16,-4 3 1 0,-4-3-1 15,-6 7-1-15,-4 5-2 16,-7 1 1-16,-7-3-1 16,-8 9 0-16,1 0-5 15,-3-4 0-15,-1 7-39 16,4-9-17-16,0-3 33 15,6-7 14-15</inkml:trace>
  <inkml:trace contextRef="#ctx0" brushRef="#br0" timeOffset="17625.38">29111 7721 116 0,'-7'0'44'0,"-3"-6"-35"0,10 6 1 16,0 0-2-16,0 0-5 16,0 0 0-16,0 0-1 15,-4 0-2-15,4 0-2 16,0 0-1-16,0 0 2 16,0 0 0-16,0 0 5 15,7 0 2-15,4 0 13 16,-1 0 5-16,4 0 1 15,4 0 0-15,3-3-14 16,4-3 2-16,3-4 1 0,4 4-5 16,3 3-1-16,7-3-4 15,1-4-3-15,6 10 0 0,4-9-1 16,0-1 0-16,0 1 0 16,0 0 0-16,3 2 0 15,4-2 0-15,-3 0 0 16,-1 5 0-16,-3-5 0 15,4 3 0-15,-1-4 0 16,-7 4 0-16,4 3 0 16,-3-3 0-16,-1 2 0 15,0 4 0-15,1-6 2 16,-1-3-3-16,-3 9 0 16,0-3 1-16,0-4 2 15,-4 7-3-15,0-9 0 0,-3 9 1 16,0-3 0-16,0-3 0 15,-4 6 0-15,0-7 0 16,1 4 0-16,3 3 0 16,-1-6 2-16,1 6-3 15,-4-3 0-15,1 3 1 16,-1 0 0-16,0 0 0 16,-3 0 0-16,0 3 0 15,-8-3 0-15,1 6 0 16,-4-6 2-16,-3 3-3 15,0-3 0-15,-4 0 1 16,3 0 0-16,-3 0 0 16,1 0 0-16,-1 0 0 15,0 7 2-15,0-7-1 16,-4 6 2-16,5-3-4 0,-5 6 0 16,4-2-1-16,-3-4 0 15,-1 6 2-15,1-3 2 16,0 4-1-16,-1-7-1 15,1 3 1-15,-4 4-1 16,0-1-3-16,0 7 2 16,0-7 1-16,0 10 2 15,0 0-3-15,0-3 0 16,-3 2 3-16,-1 7 1 16,-3-6-1-16,0 9-2 15,0 7-2-15,-3 9-1 0,-1 3 2 16,-3 6 2-16,0 0-2 15,0 1 0-15,-4-1 1 16,1 0 2-16,3 7-1 16,0-4-1-16,3 7 1 15,1 6-1-15,-1 13 0 16,4-1 0-16,0-12 0 16,-3-6 0-16,-1 0 0 15,1-1 0-15,-1 4 0 16,1 3 0-16,-1 3-3 15,0-9 0-15,1-3 2 16,3-7 0-16,0-6 1 16,0-3 2-16,3 9-3 15,1-6 0-15,0 7 1 16,3-1 0-16,0 10 0 16,0-10 0-16,0 0 0 0,-4 0 2 15,-3 1-1-15,4-7-1 16,-4 6 1-16,0 7-1 15,0 2 0-15,0 1 0 16,-4 0 0-16,1 0 0 16,3-10 0-16,0 0 0 15,-4-6 0-15,1 7 0 16,-4-1 0-16,3 0 2 16,-3 0-1-16,0 1 2 15,3-1 0-15,1-9 1 16,-1-6-2-16,4 2 1 0,0-11 0 15,4-1 3-15,-1-3-1 16,1 3 0-16,3-3-3 16,0 0 1-16,0-3-2 15,0 10-1-15,0-1 1 16,0 0 1-16,4-2-1 16,-1 8-1-16,1-9 1 15,0 7-1-15,-1-4 2 16,1-3 1-16,-4-6-1 15,0 3-2-15,0-6-2 16,0-3 1-16,0 3 1 16,0-4 2-16,0-2-3 15,0-4 0-15,-3 4 1 16,-1-4 0-16,1 1 0 0,-4-7 0 16,-4 6 0-16,1-2 0 15,-4 2 2-15,-4-3 1 16,1 4-1-16,-8-7-2 15,-3 6-2-15,-4 1 1 16,-3-1-1-16,-4 0 0 16,-3 7 2-16,-4-6 2 15,-3 5-1-15,-1-5-1 16,-3 5 1-16,-3-2-1 16,-4-4-3-16,-3 10 2 15,-4-3 1-15,3-1 0 16,-3-2-3-16,-3 3 0 15,-4-1-5-15,0-2-2 0,-4 3-6 16,1-4-1-16,3 4 3 16,3-7 1-16,4 7 8 15,4-4 2-15,3-5 0 16,0 2 2-16,4 7 1 16,3-7 0-16,3 1 0 15,1-7 0-15,3 3 0 16,0-3 0-16,4-3-5 15,0 0-1-15,3-3-11 16,-3 3-3-16,3-6-8 16,-7-4 0-16,7 7 2 15,-3-3-6 1,0-4 11-16,0 7 10 0,3-3 6 16,0 6 15-16,4 0 6 15,3 0 3-15,1 0 1 16,-1 0-9-16,4 0-4 15,3-6-2-15,0 3-1 16,4-4 0-16,0-2 0 16,0-4-2-16,3-8-2 15,1-1 1-15,-1-4 5 0,4-2 4 16,0-6-1-16,0 6 0 16,0-7-5-16,4-3-3 15,-1-2 4-15,1-14 4 16,-1 1 6-16,4-10 3 15,0-3-1-15,4-3 0 0,-1 7-5 16,1-1 0-16,-1 10-5 16,1-10-2-16,-4 7 2 15,0-4 0-15,-4-3-1 16,1 7 1-16,-1-7 0 16,1 4 1-16,-1 2 0 15,0-2 0-15,1-4-2 16,-1-6-1-16,-3-3 1 15,0 0 1-15,0-1-1 16,0 4-1-16,0 7-3 16,0-1 1-16,0-9 0 15,0 6 1-15,3-9 0 16,-3 3 2-16,4 9-1 16,-1-9 0-16,-3 9-1 15,4 0 2-15,-4-9 1 0,3 0 1 16,4-6-4-16,-3 6-1 15,-1 9-1-15,4-6 1 16,-3 6-2-16,-1-9-1 16,1 0 1-16,-1-6-1 15,0 5 0-15,1 1 0 16,-1 6-3-16,1 7 2 16,-1-4 1-16,1 7 2 15,-1-4-3-15,1 7 0 16,3 9 1-16,0-3 0 0,-4 9-3 15,4 4 2 1,4-1-4-16,-1 10 1 0,1 6-9 16,3 1-2-16,0 8-41 15,4 1-15-15,-1 2 36 16,4 7 18-16</inkml:trace>
  <inkml:trace contextRef="#ctx0" brushRef="#br0" timeOffset="21963.12">20585 8697 36 0,'0'0'16'0,"0"0"-12"0,-4 0 7 16,4 0 5-16,0 0-6 15,0 0-1-15,0 0-3 16,0 0-1-16,0 0-6 16,0 0 1-16,0 0 6 15,4 0 6-15,3 0 7 0,0 0 3 16,3 0-7-16,1 0-2 16,-1 0-5-16,5 0 0 15,-1-3-5-15,0 3-2 16,0-7 0-16,0 7-1 0,0 0 2 15,4-3-1-15,-1 3-1 16,1-6 1-16,3 6 1 16,0 0 1-16,4-6 1 15,0 6 0-15,3 0 0 16,0-4 0-16,0 4 0 16,1 0-2-16,-5 0 1 0,1 0-2 15,0 0-1-15,-1 4 1 16,1 2-1-16,0-6 0 15,0 9 0-15,-1-2-3 16,1-4 2-16,3 6 1 16,0 0 2-16,1 1-1 15,-8 2-1-15,-4-8 1 16,8 5-1-16,10 0 0 16,1 1 0-16,-5-1 0 15,1 1 0-15,0-4 0 16,-11 3 0-16,-3-2 0 15,6-4 0-15,12 6-3 16,-5-3 2-16,1-3 1 16,0 4 2-16,0 2-1 15,3-3-1-15,-3-2 1 16,3 5 1-16,-3 0-1 0,-1 1-1 16,1-1 1-1,3-3-1-15,-3 4 0 0,0-1 0 16,-4 1-3-16,0-1 2 15,-3-3 1-15,0-2 2 16,0 2-3-16,-1 3 0 16,1-3 1-16,0-2 0 15,-1 2 0-15,4-3 2 16,4-3-3-16,-4 6 0 16,1-3 1-16,-1-3 2 15,0 0 5-15,0 0 4 0,1 0-2 16,-1 0 2-16,0 0-6 15,-3 0-1-15,-4 0-2 16,0 0-2-16,0 0 1 16,0 0 1-16,-3 0-3 15,3-3 0-15,0-3 1 16,1 6 0-16,-1-3 0 16,-4 3 2-16,1 0-1 15,7-6-1-15,6 6 1 16,5-4 1-16,-1-2 1 15,0 6 1-15,1-6-2 16,6 3 1-16,-3 3-4 16,-1-6 0-16,-6 6 1 15,0-4 0-15,0-2-3 0,-1 3 2 16,1-3 1-16,0-4 0 16,0 7 0-16,3-3 2 15,4-4-1-15,3 4-1 16,0 3-2-16,4-3 1 15,-3 6 1-15,3-10 0 16,-4 7 0-16,0-6 0 16,1-1 0-16,2-2 0 15,5 2 0-15,3 1 0 16,3-3-3-16,1-4 2 16,-1 6 1-16,0 1 0 15,4-7 0-15,-7 4 2 0,0-4-1 16,4-3-1-16,-1 1 1 15,-17 8 1-15,-7-2-1 16,17 2-1-16,29-12 1 16,-32 7-1-16,-8 5 0 15,12 1 0-15,27-16-3 16,-6 6 0-16,-4 3-3 16,-4 7 1-16,-3-1 1 15,0 1 2-15,-7 6 1 16,-7-4 1-16,-7 7-3 15,-4 0 2-15,-3 0-8 16,0 0-2-16,0 10 6 16,-4-4 2-16</inkml:trace>
  <inkml:trace contextRef="#ctx0" brushRef="#br0" timeOffset="23555.74">29108 8186 64 0,'-4'0'24'0,"4"-7"-18"0,-3 7 13 0,3 0 8 15,0 0-9-15,-4 0 0 16,4 0-8-16,-3 0-2 16,-1 0-4-16,1 0-1 15,-5 0 1-15,5 0 0 16,-4 7 0-16,3-4 2 16,1 3-3-16,-1-3 0 0,1-3 3 15,3 6 1-15,0-6 1 16,0 3-2-16,0-3 1 15,3 7-2-15,4-1 2 0,0-3-2 16,4-3 2-16,3 0 0 16,0 0 1-16,4 0 0 15,0 0 0-15,3-3 0 16,0 3 0-16,4 0 0 16,3-6 0-16,4 6 0 15,-1-7 0-15,8 4 0 16,0-3 0-16,3 3-4 15,8-6-1-15,-1 2-1 16,0-2-2-16,1-1 1 16,3 1-1-16,3 0 0 15,4 2 0-15,0-2 0 16,0 0 0-16,4 5 0 16,-8-2 0-16,0-3-3 15,1 9 2-15,-1-7-1 0,-3 4 0 16,4-3 0-16,-1 3 0 15,1-3 2-15,3-4 0 16,-4 7 0-16,0-3 0 16,-3-4 0-16,4 1 0 15,-4 3 0-15,0 3 2 16,0-4-1-16,-1-2-1 16,1 6 1-16,-3-4-1 15,-1-2 0-15,1 6 0 16,-5-3 0-16,-2-4 0 15,-1 4 0-15,0 3 0 0,4-3 0 16,-3-4 0-16,-1 10 0 16,0-3 0-16,1-3 0 15,-5 6 0-15,-2-10 0 16,-5 10 2-16,5-3 1 16,-12-3 3-16,-2 6 3 15,-5 0 2-15,-3 0-3 16,-3 0 0-16,-1 0-5 15,-2 0 0-15,-5 0-1 16,-3 0-2-16,0 0-2 16,0 0 1-16,-3 0-4 15,-1 0 1-15,0 0-7 16,1 0-1-16,-1 0-6 16,1 0-4-16,-4 0-2 0,0 0 3 15,0 0-66 1,0 0-29-16,-4 0 61 15</inkml:trace>
  <inkml:trace contextRef="#ctx0" brushRef="#br0" timeOffset="26603.3">20348 9142 68 0,'0'0'27'0,"4"-6"-21"0,-4 6 10 0,0 0 4 16,0 0-2-16,7 6 1 16,0-6-4-16,0 0 1 15,0 0-5-15,4 0 1 16,-1 0-5-16,1-6-2 16,3 3-2-16,3 3-3 0,-2-7 3 15,-1 7-4-15,0 0 0 16,0-3 1-16,4 3 2 15,-1 0-3-15,1 0 0 16,-1 0 1-16,1 0 0 16,0 0 0-16,3 0 0 15,0 0-3-15,0 0 2 16,4-6 1-16,3 6 2 0,0 0-1 16,1 0-1-16,-1 0 1 15,4 0-1-15,-1 0 0 16,1 0 0-16,-4 0 0 15,1 0 0-15,-1 0 0 16,0 0 0-16,0 0 0 16,0 6 0-16,1-6 0 15,-1 3 0-15,0-3 0 16,4 0 0-16,0 0 0 16,-1 0 0-16,1 7 0 15,0-7 0-15,0 9 0 16,3-3 0-16,-3-3 0 15,-1 4 0-15,-2 2 0 16,-1-6 0-16,0 7 0 16,0-4 0-16,-3 3 0 0,0 1 0 15,-1-1 2-15,1 0 1 16,0 1-1-16,3-1 1 16,0 1-2-16,0 2-1 15,4 1 1-15,0-4-1 16,-4 7 0-16,4-7 0 15,0 7 0-15,-4-4 0 16,0-2 0-16,0 6 0 16,-3-1 0-16,0-2 0 15,-1 6 0-15,1-4 0 16,0 4 2-16,-1 0 1 16,1-3-8-16,0 2-2 15,0 7 4-15,3-6 1 0,-4 10 2 16,8-11 2-16,-4 7-3 15,-3-6 0-15,0 6-1 16,3-6 0-16,-3 6 2 16,-1-6 2-16,5 0-3 15,-1 0 0-15,0 3 1 16,-3-10 0-16,-1 7 0 16,-2-3 0-16,2-1 0 15,-2-2 0-15,-1 6 0 16,0-4 0-16,0 4 0 15,0 0 2-15,-3 6-3 16,3 3 0-16,0-3 1 16,-3 4 0-16,-1 2 0 0,1-3 0 15,0 0-3-15,-4-2 2 16,0-8 1-16,0 7 2 16,0-6-1-16,0 0 2 15,-3 6-4-15,-1-3 0 16,1-6 1-16,0 3 0 15,-1-1-3-15,1 1 2 16,-1-3 1-16,1 3 2 16,3-10-3-16,0 7 0 15,4-7 1-15,-4 1 0 16,4 5 0-16,-1-2 0 16,1-7-3-16,-4 4 2 15,0 5-4-15,0-5 1 0,0-1 0 16,0 0 2-16,4 1-1 15,-4-1 1-15,4-3 2 16,-1-2 2-16,1-4-1 16,0 0-1-16,-1 0 1 15,4 0-1-15,-3 0 0 16,3 0 0-16,-3 0 0 16,0 0 2-16,-1 0-3 15,1 0 0-15,-1 0 1 16,1 0 0-16,0 0 0 15,-1-4 0-15,1-2 0 16,3 6 0-16,0-3 0 16,-7 3 0-16,-3 0 0 0,7-6 0 15,6 0 0-15,1 2 0 16,-4-2 0-16,0 3 0 16,-3-3 2-16,0-4 1 15,-1 7 1-15,1-3 2 16,-4-3-1-16,0-1 2 15,4 4-2-15,-1-4 0 16,1 1-3-16,3 0-2 16,-3-1 1-16,3 1-1 15,0-1 0-15,0 4 0 16,1-6 0-16,2 2 0 16,-3-6-3-16,4 7 2 0,0-7 1 15,-4-2 2-15,4-1-1 16,6 3 2-16,-6-3-2 15,0 0-1-15,-4 1-2 16,0-1 1-16,0 0 1 16,0-3 0-16,1 3 0 15,-1 0 2-15,0-6-3 16,0 7 0-16,0-1 3 16,-7 3 1-16,-3 7-4 15,7-1-1-15,6-9 1 16,1 4 0-16,-4-4-6 15,-3 10-3-15,-1-1-8 16,-2 4-3-16,-1 3-5 16,-4-4 1-16,1 7 14 15</inkml:trace>
  <inkml:trace contextRef="#ctx0" brushRef="#br0" timeOffset="28224.13">29048 8813 64 0,'3'0'27'0,"1"0"-21"0,3 0 12 16,-7 0 3-16,7 0-3 16,0 0 7-1,4 0-6-15,3-3-6 16,0-4 0-16,0 7 1 16,4-9 3-16,-1 9-9 15,4-10 0-15,4 4 2 0,3 3-4 16,4-3 2-16,0-4-3 15,3 7 0-15,0-3-3 16,4 3 1-16,0-3-2 16,3 6-1-16,1-10 1 15,-5 4-1-15,1 3 0 16,4-4 0-16,-1-2 0 0,4 9 0 16,7-9 0-16,-4 6 0 15,4-4 0-15,0 7 0 16,0-3 0-16,0-3 0 15,-4 0 0-15,0 2 0 16,1-2 0-16,3-3 0 16,0-1 0-16,0 7 0 15,3-3 0-15,0-3 0 16,-3 5 0-16,0-2 2 16,-3-3-3-16,-4 9 0 15,3-7 1-15,-3 7 0 16,0 0 0-16,0 0 0 15,-1 0 0-15,1-3 2 0,-3-3-3 16,-1 6 0-16,0-3 1 16,-3-3 2-16,0 2-1 15,-4-2-1-15,0-3-2 16,-3 3 1-16,0 2 1 16,-4-2 2-16,0 3 1 15,-3-3 1-15,0 3-2 16,-4-4 1-16,0 7-2 15,-3-3-1-15,-1-3 3 16,-3 6 0-16,-3-3 1 16,-4 3 0-16,0 0-2 15,0 0 1-15,-3-7-2 16,-1 7-1-16,1-3 1 16,-1-3-1-16,-3 6 0 0,0 0 0 15,0 0 0-15,4-6 0 16,-1 6 0-16,-3-3 0 15,0 3-3-15,0 0 0 16,0 0-18-16,0 0-7 16,-3 0 15-16,-4 3 6 15</inkml:trace>
  <inkml:trace contextRef="#ctx0" brushRef="#br0" timeOffset="30355.3">20211 9597 64 0,'-22'3'27'0,"15"3"-21"0,-3 0 10 0,6-3 2 16,1-3-8-16,-1 7-3 16,1-4-4-16,-1-3-3 15,4 0 1-15,0 0-1 16,7 6 4-16,4-6 2 15,3-6 2-15,7 6 2 16,4-10-3-16,3 7 1 16,4-3-5-16,0-3-2 15,3 2 0-15,0 4-1 16,-3 3 0-16,3 0 0 0,-3 0 0 16,3 0 0-16,0 3 0 15,4 4 2-15,0 2-3 16,0 0 0-16,3 7 1 15,4-3 0-15,0-4 0 16,0 7 0-16,0-7-3 16,-1 7 2-16,-2-7 1 15,-1 10 0-15,0-10-3 16,1 7 2-16,-1-3-1 16,-3 2 0-16,0 1 0 15,0-3 0-15,-1 2 2 16,-2 4 0-16,2-3-3 0,-2 3 2 15,-5-1 1-15,1 1 0 16,-4 0 0-16,1 6 0 16,-5-6 0-16,5 6 0 15,-5 0 0-15,5-3 2 16,-1 3-1-16,0 3-1 16,0 7 1-16,0-7-1 15,1-3 0-15,-1 3 0 16,0 4 0-16,0-4 0 15,4-3 0-15,3-3 0 16,1 3 0-16,-5-6 0 16,1 0 0-16,0-4 0 0,3 1 0 15,0-3 0 1,1-4 0-16,2 7 2 0,1-7-3 16,4 1 0-16,-1-1 3 15,7-3 1-15,-6-3-1 16,6 7-2-16,-3-10-2 15,0 0 1-15,0-3 1 16,0-7 2-16,-1-5 8 16,-2-1 3-16,3 3 5 15,-4-2 1-15,0-4-10 16,4 0-3-16,0-6-4 16,0-3-2-16,-7-1 3 0,-1-2-2 15,-2-7-1-15,-1 4-2 16,0-4 1-16,1 4-6 15,-1-10 0-15,-3 9 3 0,3 7 4 16,0-6 1-16,0 6 2 16,1 2-2-16,6-2 2 15,-3 0-2-15,0 3-1 16,-1 6 1-16,-2-6-1 16,-1 3 0-16,-3 0 0 15,-1 3 0-15,1 7 0 16,3-4 0-16,1-3 0 15,-1 4-3-15,0-4 2 16,-3 0 3-16,0 3 3 16,0-3 0-16,-8 4 0 15,1 2-1-15,0 7 2 0,-4-3-3 16,-4-4-2-16,1 4 0 16,3-4 1-16,-3 10-3 15,0-3 0-15,-4-4 1 16,0 7 0-16,-4-3-3 15,1 3 2-15,-4-4-8 16,4 4-4-16,-4 3-35 16,-4 0-14-1,-3 0 32-15</inkml:trace>
  <inkml:trace contextRef="#ctx0" brushRef="#br0" timeOffset="32037.09">29182 9358 92 0,'3'0'35'0,"1"0"-27"0,-1 0 7 15,-3 0 2-15,0 0-3 16,4 0 0-16,-1 0-6 16,1 0-3-16,-1 0-5 15,1 0-2-15,3 7-2 16,-7-7 0-16,7 0 0 16,0 0 3-16,0 0 0 15,0 0 1-15,4 0 4 16,-1 0 5-16,1-7 4 15,3 7 4-15,0 0-5 16,4 0 1-16,3 0-8 16,4-3 4-16,3-3 1 0,0 6-5 15,4 0-3-15,7 0-1 16,3-3-1-16,0-4 0 0,1 4 2 16,3-3-3-16,3-3 0 15,7 6 1-15,1-4 0 16,3-2 0-16,3 3 0 15,-3-4 0-15,0 1 0 16,0-1 0-16,0 1 0 16,4-7 2-16,3 7 1 15,3-1-4-15,1 1 1 16,-4 0 0-16,-4-1 0 16,-3 1 0-16,4 3 0 0,-4-4 0 15,-4 7 0-15,1-3 0 16,-1-4 0-16,-3 1 0 15,-3 3 0-15,-1 3 0 16,-7-4 2-16,-3-2-1 16,-4 6-1-16,-3-4 1 15,-4-2 1-15,1 6-1 16,-5-3-1-16,-3-4 1 16,1 4 1-16,-5 3-1 15,1-3-1-15,-4 2 1 16,0-2 1-16,-3 6 3 15,-1-3 4-15,-3-3 0 16,0 6 2-16,-3 0-6 16,-1 0-1-16,-3 0-2 15,-3 0-2-15,-1 6-6 0,-3-3-1 16,0-3-10-16,0 10-4 16,0-4-36-1,0-6-12-15,0 3 35 16</inkml:trace>
  <inkml:trace contextRef="#ctx0" brushRef="#br0" timeOffset="33661.76">29171 7756 88 0,'-3'-6'35'0,"3"6"-27"0,0 0 2 0,0 0 2 16,0 0-8-16,-4 6 0 15,4-3-2-15,-3 6 1 16,-1 1 0-16,1-1 3 16,3 7-10-16,0 9-2 15,0-3 3-15,0 12 1 16</inkml:trace>
  <inkml:trace contextRef="#ctx0" brushRef="#br0" timeOffset="-149965.58">18972 14623 100 0,'-3'7'38'0,"3"-7"-29"0,0 9 6 0,0-9 0 16,0 6-2-16,0-3 2 15,0 7-4-15,0-4-1 16,0-3-2-16,-4 7 0 16,1 5-4-16,-1 4 2 0,1 0 0 15,-1 6-2-15,1 3-1 16,-4 4-1-16,3-1-2 15,-3 10 1-15,0-4-1 16,0 10 0-16,0-3 2 0,0 0-1 16,0 0-1-16,0 0 1 15,0 3 1-15,0-3-1 16,3-3 2-16,-3-1 0 16,0 1 3-16,0-3-3 15,3-1 0-15,-3 4-1 16,4-13-2-16,-1 1 1 15,1 5-1-15,-4-9 0 16,3-6 0-16,-3 0 0 16,4 0 0-16,-1-4 0 15,1-5 2-15,-1-1-8 16,0-3-1-16,1-2-49 16,-1-4-23-1,8-4 41-15</inkml:trace>
  <inkml:trace contextRef="#ctx0" brushRef="#br0" timeOffset="-146973.79">19004 14514 156 0,'7'0'60'0,"0"-7"-47"0,7 4 8 0,-7-3 0 16,4 6-11-16,3-3-3 15,4-4-4-15,3 7-3 16,4-3 1-16,-1-3-1 0,5 6 0 15,-1-3 0-15,7 3 0 16,0-6 0-16,4 6 0 16,-4 0 0-16,4 0 2 15,0 0 1-15,0 0 1 0,7 0 0 16,-4 0 0-16,0 0 0 16,1 0 0-16,-1 0-2 15,4 6-2-15,0-3 3 16,0-3 0-16,-1 0 1 15,1 0 2-15,0 0-3 16,0 0-2-16,0 0 0 16,0 0-1-16,0 0 0 15,-1 6 0-15,5-3 0 16,-1-3 0-16,1 0 0 16,-1 7 0-16,4-4 0 15,-4 6 0-15,1-2 0 16,-1 2 0-16,4 0 0 15,0-2 0-15,0-4 0 0,3 3 2 16,1-6-3-16,-1 0 0 16,1 0 1-16,-1 0 0 15,-3 0 0-15,3-6 2 16,1 6-1-16,3-3-1 16,0-4 1-16,3 7-1 15,-3-9 0-15,0 9 0 16,0-6 0-16,0 3 2 15,0-4-1-15,-3 7 2 16,-1 0 0-16,4 0 1 16,0 0-2-16,-4 7-2 0,1-4-2 15,-4 3 1 1,0 3 1-16,14-2 0 0,-4-4 0 16,1 6 0-16,-8-3 0 15,-3-2 2-15,4 2-3 16,-5-3 0-16,1 3 1 15,-3-6 0-15,-1 0 0 16,1 7 2-16,-5-4-1 16,1-3-1-16,4 0-2 15,-4 0 1-15,3 0-1 16,4 0-2-16,0-3 0 16,-4-4 3-16,4 1 0 15,4 3 3-15,-8-3-1 16,4-4 2-16,0 7-2 15,0-3-1-15,0-4 1 0,-1 1 1 16,1 0-1-16,-3 2-1 16,-4 7 1-16,0-3-1 15,-4-3 0-15,0 6 0 16,-3 0 0-16,0-3 0 16,0-4 0-16,-1 7 2 15,1 0-1-15,-4 0-1 16,4 0-2-16,0 0 1 15,0-3 1-15,-4 3 2 16,0 0-3-16,1 0 0 16,-5 0 1-16,1 3 0 15,0-3 2-15,-4 0 1 16,0 0 1-16,-3 7 0 0,0-4-2 16,-4-3-2-16,0 6 1 15,0-3 1-15,-3 4-6 16,0-4 1-16,-1 3-1 15,-3 3-1-15,-3-2 4 16,3-4 0-16,-7 6 3 16,0 1 3-16,0-1-2 15,-3 4 0-15,-4-1-1 16,3-3 1-16,-3 10-4 16,0-3 0-16,0 3-1 15,0 0 0-15,-3 6 2 16,3 0 2-16,-4-3-1 0,4 3-1 15,-3 0-2 1,3-6 1-16,0 6 1 0,0-6 0 16,0 6 0-16,3-3 0 15,-3 0 0-15,4 0 0 16,-1 6 0-16,1 6 0 16,-1-9 0-16,1 4 0 15,-1-1 0-15,4 3 0 16,-3-3 0-16,3 1 0 15,0-4 0-15,0 3 0 16,0-3 0-16,0 0 2 16,0-3-1-16,0-3-1 15,0 6-2-15,4-6 1 16,-4-4 1-16,4 4 2 16,-1-3-1-16,1-4-1 15,-4 4 1-15,3 0-1 0,-3-7 0 16,1 4 0-16,-5-4 0 15,4 4 2-15,-3-10 1 16,-1 6 1-16,-3 1 0 16,4-1 2-16,-4 1 1 15,0-4 1-15,0 3-9 16,0-3-4-16,0-2 0 16,0 5 3-16,0-9-1 15,3 9-1-15,-3-2 3 16,0 2 0-16,0-6 1 15,0 3 2-15,0 4 1 16,0-4 3-16,0-6-3 16,0 0-2-16,-3 3 6 0,-1 4 3 15,1-4-5-15,-4-3-3 16,-4 0 1-16,-3 6 0 16,-4-3-1-16,1-3 1 15,-5 10-2-15,1-10-1 16,-3 6 1-16,-1-6 1 15,-3 3-1-15,-4 3-1 16,-3 4 1-16,-1-10-1 16,-2 6 0-16,-1-3 0 15,0-3 0-15,0 6 2 16,-3-3-1-16,-8-3 2 0,1 0-2 16,3 0-1-16,0 0 1 15,-7 0-1-15,8 0 0 16,-5 0 0-16,1 0 0 15,-1 0 0-15,1 7 0 16,-4-4 0-16,-3-3-3 16,-1 6 2-16,1-6 1 15,-4 3 0-15,0 4 0 16,0-7 0-16,-4 9 0 16,1-3 2-16,-4-3-1 15,-4 7-1-15,4-1-2 16,0-3 1-16,4-2-4 15,-4 2-1-15,3 3 0 16,1 1 4-16,-4-4 1 16,0-3 1-16,3 6 0 0,1-2 0 15,-1-4 0-15,1 3 0 16,-1-3 0-16,4 4 0 16,-3-1 0-16,3-3 0 15,0-3 0-15,0 6 0 16,0-3-3-16,0 4 2 15,3-4 1-15,1-3 0 16,-1 6-7-16,1-3 0 16,0-3 5-16,-1 6 3 15,4-2-2-15,-3-4 1 16,3 6 0-16,0-6 0 16,-4 0-3-16,5 3 2 0,-1-3 5 15,3 6 2-15,-3-6-2 16,0 7-1-16,4-4-3 15,0-3-1-15,-4 0 3 16,0 0 1-16,0 0-4 16,0-3-1-16,4-4 1 15,-4-2 2-15,0 3 0 16,0 2-1-16,0-2 1 16,0 6-1-16,-3-3 0 15,-1-3 0-15,1 6-3 16,3-3 2-16,-4-4-4 15,4 4-1-15,0-3 5 16,1 6 5-16,-1-9-4 16,0 9 0-16,0-7 0 15,0 4 0-15,0 3-3 0,0 0 2 16,4 0 1-16,-1 0 2 16,4 0-1-16,-3 0-1 15,7 0-4-15,-1-6 0 16,1 3 0-16,3-4 2 15,0-2 1-15,4 0 3 16,0-1 3-16,3 1 2 16,0-1-6-16,1 4 0 15,-1-3 1-15,4 6 1 16,-1-4 1-16,1 4 0 16,3-3-2-16,1 6 1 15,-1-3 0-15,0-3 1 16,1 6-2-16,-1 0-2 0,4 0 1 15,3 0-1-15,1 0 2 16,-1 0 1-16,4 0-4 16,3 0 1-16,4 0-7 15,0 0 0-15,0 0-59 16,4 0-25-16,3 0 46 16,-4 0 22-16</inkml:trace>
  <inkml:trace contextRef="#ctx0" brushRef="#br0" timeOffset="-143438.44">23516 14159 140 0,'0'6'55'0,"0"-12"-43"0,0 12 1 0,0-6 0 15,0 0-9-15,0 0 0 16,4 0 0-16,-4 10 0 15,0-4-2-15,0 4-2 0,0 2 1 16,0 4-1-16,-4 3 2 16,1-1-3-16,-1 8 0 15,1 2 1-15,-1-9 0 0,1-1-3 16,-1-2 0-16,0-7 2 16,1 1 2-16,3-1 2 15,-4-9 1-15,4-3 0 16,0-6 2-16,0-7-5 15,0-3-1-15,0 4 0 16,0-7 2-16,4-3-1 16,-1-1 2-16,5-2-2 15,-1 9-1-15,3 1 1 16,4-4-1-16,0 9 0 16,0-3 0-16,4 4 0 15,0-1 0-15,-1 4 4 16,1 6 2-16,0-4 0 15,-4 7 1-15,0 0-4 0,-3 7 0 16,-1-4-1-16,-3 3-2 16,0 4 1-16,-3-1 1 15,-4 0-3-15,0 1 0 16,-4-1-1-16,1 1-2 16,-1 2 0-16,-3-2 3 15,-3-7-2-15,-1 6 1 16,0 1-3-16,1-4 1 15,-1-3-3-15,1 3 0 16,-1-3 1-16,4 4 4 16,0-7 1-16,0 0 3 15,3 0 1-15,1 0 3 16,-1 0-3-16,1 0 0 0,3 0-1 16,0 0-2-16,7 0 1 15,0 0-1-15,3 0 0 16,1 6 2-16,3-3 1 15,0-3 1-15,4 9 0 16,0-2 2-16,-1-4-3 16,1 6 0-16,-1-2-1 15,1 2-2-15,-4 0 1 16,0 1-1-16,0-1-7 16,0 1-3-16,-3-1-63 15,0-3-26 1,-1-6 52-16</inkml:trace>
  <inkml:trace contextRef="#ctx0" brushRef="#br0" timeOffset="-143029.58">24024 14065 152 0,'-3'-6'57'0,"3"6"-44"0,-4 0 7 0,1 0 3 16,-1 0-14-16,-3 0-5 16,0 0-7-16,-4 6-1 15,1-3 2-15,-1 4-1 0,1-4-1 16,-1 6 3-16,0-3 2 0,4-3-2 16,4 4-2-16,-1 2 2 15,4-6 0-15,4 4 3 16,3 2 3-16,0 0-2 15,4 1 0-15,6-1-1 16,1 1 1-16,3 2 0 16,4-2 1-16,-1-1 0 15,1 0 0-15,-4 1 2 16,0-1 1-16,-3-6-1 16,0 10 1-16,-1-4-4 15,-10 1 0-15,-7-1-1 16,-3 1 1-16,-4-1-4 15,-7 0 0-15,0 1-10 0,-4-1-5 16,-3-3 8-16,0-2 4 16</inkml:trace>
  <inkml:trace contextRef="#ctx0" brushRef="#br0" timeOffset="-141822.34">23185 14586 100 0,'3'0'38'0,"-3"6"-29"0,4-6 12 0,-4 0 4 15,0 0-9-15,0 0-2 16,0 3-6-16,0 6 0 16,0 1-5-16,0-1-2 0,0 1 2 15,0 5 2-15,0 4 2 16,0 6-3-16,-4 0-3 15,4 4 6-15,0-1 3 16,0-3-3-16,0 3 1 16,0 7-5-16,0-7 0 15,0 6-1-15,0-5 1 16,0 5-2-16,0 1-1 0,4-7 1 16,-1 0-1-1,1-3 0-15,-1 3 2 0,1 4-1 16,-4-1-1-16,0-6 3 15,0 10 2-15,3-7 0 16,-3 6 0-16,0-5-3 16,-3-1 1-16,-1-3-2 15,1 3 2-15,-1 3-2 16,1 1-1-16,-1-7 1 16,1 3-1-16,-1 7 0 15,-3-7 0-15,3-6 0 16,-3 0 0-16,4-3 0 15,-1 6 0-15,4-7 0 16,-3 8 0-16,-1-8 0 16,4-2 0-16,-3-3 0 0,3 2 2 15,0-5-6-15,0-1 1 16,3-3-12-16,-3-6-3 16,7 0-62-1,0-6-24-15,0-6 53 16</inkml:trace>
  <inkml:trace contextRef="#ctx0" brushRef="#br0" timeOffset="-140866.65">23393 15272 148 0,'0'0'57'0,"0"0"-44"0,0 0 7 16,0 0 1-16,0 0-11 16,0 7-1-16,0-4-5 15,-4-3-3-15,1 6 0 0,-1-6-1 0,4 0 2 16,0 0-1-16,0 0 2 16,0-6 4-16,0 6 6 15,0-10-3-15,0 4 0 16,4-3-4-16,-1-1-1 15,1-2-6-15,3-4 1 16,0 0 0-16,0-2 2 16,0-1-1-16,0-6-1 15,0 3 1-15,0-3-1 16,0 0-3-16,0 6 2 16,0 0-1-16,0 3 0 15,0-3 2-15,0 10 0 16,-3 3-5-16,-1 3-1 0,5 3 0 15,-5 0 2-15,1 9 2 16,-1 0 1-16,1 7 1 16,-1-3 0-16,1 2-3 15,3 1 2-15,0-3 1 16,-4-4 2-16,1 0-1 16,3 7-1-1,0-7 3-15,-4 1-2 16,1-1-1-16,3-2-2 15,-3-4 1-15,-4-3-1 16,0 0-2-16,3 0-2 16,1 0-1-16,-1-3-3 15,1-4-1-15,-1-2 3 0,1-1 3 16,-1 1 3-16,4-7 3 16,-3 7 2-16,3-4 1 15,0-2-5-15,0-1 1 16,0 7-2-16,0-1-2 15,0 1 0-15,0-1 3 16,0 1 4-16,0 9 6 16,-7 0-1-16,7 9 3 15,-3 10-6-15,0-3-1 16,-4 0-2-16,0 2-2 16,0 1 1-16,0 0-1 15,0-3 0-15,0 3 0 16,0-7 0-16,0 10 0 0,3-9 0 15,-3 5 2-15,0-2-3 16,0 3-2-16,0 0-5 16,0-4-2-16,0 1-46 15,0-3-20 1,0-7 39-16</inkml:trace>
  <inkml:trace contextRef="#ctx0" brushRef="#br0" timeOffset="-140499.36">23812 15031 124 0,'-3'0'49'0,"3"3"-38"0,0 3-10 0,0 4-7 16,0-4-25-16,0 3-10 15,0 1 19-15,0 2 12 16,0-2 31-16,0 5 16 16,0 1-5-16,0-3-1 15,0 2-16-15,0 4-6 16,3 0-11-16,-3-3-3 0,4-1-20 15,3-2-7 1,0-4 4-16,0 1 1 0,0-4 9 16,0-6 6-16,4-6 7 15,-1 6 3 1</inkml:trace>
  <inkml:trace contextRef="#ctx0" brushRef="#br0" timeOffset="-139921.57">24105 14943 184 0,'0'0'71'0,"0"0"-55"0,0 0 2 0,0 0-3 15,0 0-13-15,0 10-16 16,0-1-6-16,0 0 10 16,0 1 3-16,-3 5 2 0,3 4 4 15,0-3 0-15,0 3 3 16,0 0 3-16,0-4 0 16,0 4 2-16,0-3-2 15,0-4 2-15,0 4-6 16,3 3-1-16,1-10 0 15,-1 1 0-15,1-1 0 16,-1 0 2-16,1-2-1 16,-1-7-1-16,5 0 1 15,-1 3-1-15,0-3 0 16,0 0 0-16,3 0 0 16,-3 0 0-16,0-3-7 0,4 3-3 15,-4 0-8-15,0 0-1 16,0 0-23-1,4 0-10 1,-1 0 29-16</inkml:trace>
  <inkml:trace contextRef="#ctx0" brushRef="#br0" timeOffset="-139477.55">24253 15006 52 0,'4'-10'19'0,"-4"10"-15"0,4 0 26 15,3-3 12-15,0 3 0 16,0-6 2-16,3 6-11 16,4-9-5-16,4 2-8 15,3 7-2-15,4-9-10 16,0 0-1-16,3-1 0 0,0 1-3 0,0-7-1 15,0 7-3-15,-3-1-3 16,-4 1-9-16,0-1-3 16,-6 1-12-16,-1 3-3 15,-4 3-24 1,-6 3-8-16,-4-7 33 16</inkml:trace>
  <inkml:trace contextRef="#ctx0" brushRef="#br0" timeOffset="-139199.27">24490 14934 156 0,'0'0'60'0,"3"0"-47"0,1 0 10 16,-4 0 3-16,0 0-11 15,3 6-3-15,1-3-3 16,-1 7-1-16,1 5-4 15,0-2 2-15,-4 12 3 0,0-6-1 16,0 3 3-16,-4 0-2 16,0-4 0-16,1 7-5 15,-1-6-1-15,1-3-3 16,-1 3-1-16,4-4-12 16,-3-2-7-16,3-4-77 15,-4-2-34-15,1-7 67 16</inkml:trace>
  <inkml:trace contextRef="#ctx0" brushRef="#br0" timeOffset="-138536.39">24014 15006 108 0,'0'0'41'0,"0"6"-32"0,0-3 11 0,0-3 4 16,0 7-4-16,0-4 0 16,0 6-9-16,0 4-4 15,-4-1-2-15,1 7-1 0,-1 0 0 16,4 3 0-16,-4-10 2 16,4 4 1-16,0 3-3 15,-3-4-1-15,-1-2-3 16,1-4-1-16,-1 7-8 15,-3 0-2-15,-7-4 4 16,-7-2 3-16</inkml:trace>
  <inkml:trace contextRef="#ctx0" brushRef="#br0" timeOffset="-136992.21">21530 14630 28 0,'4'-7'11'0,"-1"7"-9"0,4-9 0 0,-3 9-1 16,-1-3 3-16,1-4 2 0,-1 7 11 16,4 0 6-1,0-3 5-15,-3-3 6 0,-1 6-8 16,-3 0-1-16,7 0-12 15,1 0-5-15,-1 0-5 16,0 0 0-16,0 0-2 16,-4 0 8-16,1 0 4 0,3-3 5 15,-4 3 3-15,1-6-5 16,-1 6-1-16,-3 0-9 16,4 0-2-16,-1 0 0 15,-3 0 0-15,0 0 0 16,0 6 2-16,0 3-3 15,-3 4 0-15,-1 3 1 16,4 9 0-16,-3 3-5 0,3 6 1 16,-4 4 0-16,1 6 0 15,-1 9 0-15,4 1 2 16,-3-7 1-16,-1 12 3 16,1-12 1-16,-1 6 3 15,4 1-3-15,-3-1-2 16,-1 0 0-16,4 1-1 15,0-1-2-15,0-6 1 16,0-3-2-16,0 0-1 16,0-6 1-16,0-13 1 15,0 3-1-15,0-6-1 16,0-3 1-16,0-7-1 0,0 4 0 16,4-7 0-16,-4 7 0 15,3-7 0-15,-3 4 0 16,0-4 2-16,0 7-3 15,0 3 0-15,0-10-4 16,0 7 1-16,0-7-7 16,0 1-1-16,0-4-17 15,0-6-7-15,0 0 19 16,4-6 9-16</inkml:trace>
  <inkml:trace contextRef="#ctx0" brushRef="#br0" timeOffset="-136347.76">22109 14880 176 0,'0'7'68'0,"3"-4"-52"0,1 3 3 0,-1-3 1 16,1 7-12-1,-1-4-4-15,1 10-3 0,-4 2-1 16,3 4 0-16,1 3 0 0,-1 4 0 16,1 5 4-16,-4-6 5 15,0 7-1-15,0-7 1 16,0 3-5-16,0-2-1 15,-4-4-1-15,1-3 1 16,-1 3-2-16,1-6-1 16,3-4-4-16,0-5-2 15,-4-1-17-15,4 1-5 16,0-10-134 0</inkml:trace>
  <inkml:trace contextRef="#ctx0" brushRef="#br0" timeOffset="-135535.46">22528 14877 92 0,'14'-6'35'0,"-6"0"-27"0,9-4 0 16,-10 10 0-16,0-3-1 0,4-3 3 15,-4-3 15-15,0 9 6 16,-3-4 3-16,-4-2 2 16,0 6-15-16,-4 0-7 15,-3 6-9-15,-4-2-6 0,1 5 0 16,-1 0 1-16,-3-2 0 15,0 2 0-15,0 0 0 16,0-2-3-16,0-4 2 16,3 6 1-16,0-9 2 15,1 7-1-15,3-7 2 16,0 0-2-16,0 0 2 16,3 0-2-16,1 0-1 15,-1 0 1-15,4 3 1 16,0 3-1-16,0 3-3 15,0 1 1-15,0-1 1 16,0 7 2-16,0-4-3 16,-3-2 0-16,-1 5 3 15,1 1 1-15,3-3-1 16,-4-7-2-16,1 3-2 16,-1 1 1-16,0-4 1 15,1-3 0-15,3-3-3 16,0 0 0-16,0 0 2 15,3-3 0-15,1-3-2 16,10 6 2-16,4-3 1 16,-4-4 0-16,7-2 0 15,-3 3 0-15,3 3 0 16,3-4 0-16,1 7 4 0,-4 7 2 16,1-4 2-16,-5 3 0 15,1 10 0-15,-4-4 0 16,0 7-4-16,-3-3-1 15,-4 2-1-15,-4 1 1 16,-3 6 0-16,-3-6 3 16,-4 6-3-16,-7 0-2 15,-1-3 0-15,-2 3 1 16,-4 1-3-16,-1-5 0 16,5-5 1-16,-1 3 0 15,0-10-3-15,4 7 2 16,0-13-4-16,0 3-1 0,0 1-52 15,3-7-24-15,-3-7 42 16,-7 1 20-16</inkml:trace>
  <inkml:trace contextRef="#ctx0" brushRef="#br0" timeOffset="-132341.54">19382 15254 116 0,'0'0'44'0,"3"3"-35"0,-3-3 20 0,0 0 9 0,0 0-8 15,0 0 0-15,0 0-13 16,0 0-3-16,0 0-8 15,-3 0-4-15,3 6-1 0,-4-3-1 16,4 3 0-16,0 1-3 16,4-4 2-16,-4-3 1 15,0 0 2-15,0 0 1 16,7-3 3-16,-4-4 1 16,4 1 3-16,0-3-5 15,0-1-1-15,0-2-2 16,0-4-2-16,4-3 1 15,0-6-1-15,-1 6 0 16,1-9 0-16,-1-3-3 0,4 3 2 16,4-7 1-16,-4-3 2 15,0 10-1-15,4-6-1 16,-4 6 1-16,0 2-1 16,0 1 0-16,0 7 0 15,-3 5 0-15,0 4 0 16,-1 2-3-16,-3 1 2 15,0 12-1-15,0 4 0 16,-3 5 2-16,-1 7 0 16,-3 3 0-16,0 1 0 15,0 2 0-15,0 0 2 0,0-3-3 16,0 3 0-16,0-3 1 16,0 0 0-16,0-3 0 15,0-6 0-15,0 3 0 16,0 0 0-16,0-4-3 15,0 4 2-15,0-9-8 16,0 5-2-16,0-5-7 16,0-7-4-16,0 3-4 15,0-6 1-15,0 0-24 16,0 0-8 0,0 0 30-16</inkml:trace>
  <inkml:trace contextRef="#ctx0" brushRef="#br0" timeOffset="-132020.67">19533 15166 88 0,'-3'0'33'0,"3"6"-26"0,0-6 0 0,0 0-1 16,0 0 2-16,0 0 3 16,0 0 9-16,0 0 5 0,7 0 0 15,0-6 2 1,0 6-9-16,4-3-3 0,-1-4-8 16,4 7-3-16,0-6 0 0,4 3 0 15,0 3 2-15,-1-6-3 16,4 6 0-16,1-3-12 15,-1-4-4-15,0 4-67 16,0-3-29 0,-3-4 56-16</inkml:trace>
  <inkml:trace contextRef="#ctx0" brushRef="#br0" timeOffset="-131304.05">20013 14871 208 0,'0'6'79'0,"-3"-6"-61"0,3 0 6 0,0 0 0 16,0 0-15-16,0 3-5 16,0 7-9-16,-4-1-2 15,4 1 3-15,-4 5 0 0,1 4 0 16,-1 0 3-16,1 0 2 15,-1 6 0-15,1 0-1 16,-1-6 5-16,-3 6 1 16,0-6-2-16,0 6-1 15,4-3-1-15,-4 0 1 16,3-4-4-16,1 1-2 16,-1-6-5-16,0 3-2 0,1-7-9 15,3 0-2-15,0-2 0 16,0-7 2-16,3-7 4 15,1 4 4-15,0-6 2 16,-1-7 1-16,4 7 2 16,-3-7 4-16,-1-3 1 15,4 0 1-15,-3 1-3 16,3-8 2-16,0 1 1 16,0 3 2-16,0-3 1 15,0 7 3-15,0-8 1 16,0 8 1-16,0 2 0 15,0 7 0-15,4-4-2 16,-1 7-1-16,1 3-3 16,3 3 1-16,0 3 0 0,0 3 3 15,0 3-1-15,4 4 2 16,0-4-4-16,-1 7 0 16,1 3-1-16,0 0-2 15,-1-4 1-15,1-5-1 16,-4 5 0-16,0-2 2 15,-3-4 1-15,-1 7 1 16,-6 3 0-16,-1-3 0 16,-3 2-2-16,-7 1 1 15,-3 0-2-15,-4 6-1 16,-8 3-2-16,-2 4-1 0,-4-1-3 16,-1 0-1-16,-2-9-10 15,2 3-3-15,1-6-32 16,3 0-12-1,1-10 34-15</inkml:trace>
  <inkml:trace contextRef="#ctx0" brushRef="#br0" timeOffset="-130492.69">20556 14959 212 0,'0'0'82'0,"0"9"-64"0,0-6-2 0,4-3-7 15,-4 7-7-15,0 8-2 16,0-2-2-16,0 6-1 16,-4-4 2-16,4 4 0 0,-3 0 3 15,-1 0-3-15,1 3-2 16,-1-3 2-16,1-1 2 16,-1 7 0-16,-3-3-1 0,0 0 1 15,4-3-1-15,-1 0-7 16,0-3 0-16,1-4-8 15,-1-2-3-15,1-4 1 16,3-3 0-16,0-6 5 16,0-3 5-16,3-4 2 15,1-2 3-15,-1-4 1 16,1-3 3-16,0 0 1 16,3-3 1-16,-4 4-2 15,4-11 1-15,0 4-2 16,0 3-1-16,0-3 3 15,0 0 2-15,0 0 2 16,1 6 1-16,2 0-2 0,1 1 1 16,-1 8-4-16,1-5 0 15,-1 5 1-15,5 7 2 16,-1 3-1-16,0 3 0 16,0 3-3-16,0 7 1 15,0-4 0-15,0 7 3 16,0 3-1-16,0-3 0 15,1-4-3-15,-1 10-2 16,-4-9 1-16,4 5 1 16,-3-2-3-16,0 3 0 15,-4-10 1-15,-4 7 2 16,-3 0 1-16,-3-4 3 16,-4 7-1-16,-4-3 2 15,-7-1-4-15,-3 4-2 0,-4 0-5 16,1 6-2-16,-4-3-2 15,-1-6 0-15,5-1-4 16,-1-2 0-16,4-4-10 16,3-2-3-16,4-4-19 15,3-3-8 1,1-3 28-16</inkml:trace>
  <inkml:trace contextRef="#ctx0" brushRef="#br0" timeOffset="-129785.42">20817 15552 104 0,'-3'-10'41'0,"-1"10"-32"0,1 0 11 16,3-3 4-16,-4 3-9 16,1-6-3-16</inkml:trace>
  <inkml:trace contextRef="#ctx0" brushRef="#br0" timeOffset="-129140.18">20793 15520 236 0,'0'-9'18'0,"0"-4"3"0,0 4 3 16,0 6 0-16,0-7-7 15,3 4 0-15,1-3-10 16,3 5-2-16,0-2-3 15,3-3-2-15,1 2 1 16,3-2-1-16,0 6 0 16,0-3 0-16,1 3 0 15,-1 3 0-15,-4 0 0 0,4 3 0 16,-3 6 0-16,3 0 0 16,-3 1 0-16,-1 6 0 15,-3-1 0-15,0-2 0 16,-7 2 0-16,0 11 0 15,0-4 0-15,-3-7 2 16,-4 4-3-16,0-3-2 16,-4-7-1-16,0 7 3 15,1-4-5-15,-4-2 2 16,0-1 0-16,0-3 2 16,-1-2 1-16,5 2 3 15,-1 3-3-15,1-9 0 0,3 6 1 16,0-2 0-16,0-4 0 15,3 6 0-15,0-6 0 16,4 3 0-16,0-3-3 16,0 0 0-16,4 6 2 15,0-3 0-15,3 4 1 16,0-4 0-16,0 3 0 16,3-6 2-1,1 3 1-15,-1 4 3 0,1-7 1 16,3 0 1-16,0-7-2 15,4 4 1-15,-4 3-2 16,0-6 0-16,0 6 1 16,-3-3 1-16,-1 3-6 15,-3 0-2-15,0 0 4 16,-3 0 3-16,0 0-3 0,-4 0-2 16,0 0 2-16,0 0 0 15,0 0-1-15,0 0 1 16,0 0-2-16,0 0 2 15,0 0-13-15,0 0-3 16,0 0-199 0,-18 0 116-1</inkml:trace>
  <inkml:trace contextRef="#ctx0" brushRef="#br0" timeOffset="-125812.86">17276 15059 196 0,'3'0'74'0,"-3"6"-58"0,0-2 3 0,0-4-2 0,0 0-9 15,0 0 0-15,0 6-6 16,0 3-2-16,-3 1 0 16,-1 5 0-16,0-2 0 0,1 3-3 15,-8 2 0-15,1 1 2 16,-4 0 0-16,0-3 1 15,-4 3 2-15,0-4-3 0,-3-2-2 16,0 2-1-16,3 1 3 16,1-6-2-16,-1-7-1 15,4 3-6-15,0-6-2 16,3-6 2-16,1 3 4 16,3-7 3-16,3 1 2 15,4-4 3-15,0 4 3 16,4-1-2-16,-1 7 0 15,4-3 1-15,0 3 0 16,0 3-2-16,0 0 1 16,0 3-2-16,0 3-1 15,1-3 1-15,-1 7 1 0,-4-1 1 16,1 4 3-16,-4-4 1 16,0 4 1-16,-4 2-4 15,1-2-1-15,-4 3-1 16,-4 2-2-16,-3 1 1 15,0 6-1-15,0-6 0 16,-4 6 0-16,0-6 0 16,1 0 0-16,-1-4-3 15,0 4 0-15,1 0-7 16,3-3-4-16,0-7-10 16,3 1-3-16,0-4-25 15,4-3-9 1,0-6 32-16</inkml:trace>
  <inkml:trace contextRef="#ctx0" brushRef="#br0" timeOffset="-125567.8">17036 14915 232 0,'0'-6'88'0,"3"3"-69"0,4-7-5 0,-3 4-5 16,3 3-17-16,0-7-4 0,7-2-16 16,0 2-5-16,4-8-18 15,-1 5-8-15,1-9 32 16,0 10 14-16</inkml:trace>
  <inkml:trace contextRef="#ctx0" brushRef="#br0" timeOffset="-124938.22">16775 15254 144 0,'-7'3'55'0,"3"-6"-43"0,4-4 8 15,0 7 0-15,0-3-21 0,0-3-6 16,0-3-6-16,0-1-2 15,4 1 5-15,-4-1 4 16,3 1 6-16,1-1 4 16,-4 4 5-16,3-3 5 15,1 6-4-15,-1-4 2 16,1 7-7-16,-1-6-1 0,1 3 2 16,-1 3-1-16,4 0 0 0,-3 0-3 15,-1 3 1-15,1-3-2 16,-1 6-1-16,1-6-2 15,0 7 1-15,-4-7 1 16,0 3 0-16,0 6 0 16,0-3 0-16,-4-2 0 15,-3 5 2-15,0 0 1 16,0-2 1-16,-4 2-2 16,1-3-2-16,-4-2 1 15,-1 5-1-15,-2-9 2 16,3 6 1-16,-8-6-4 15,8-6 3 1,0 3 1-16,4-3 7 16,-1-4 6-16,4-6-2 15,4 4 2-15,-1-13-7 0,4 0-3 16,4-4-3-16,3-5 0 16,-4-4-7-16,4 4 1 15,0-4-19-15,4 4-6 16,-4 9 13-16,0-4 7 15</inkml:trace>
  <inkml:trace contextRef="#ctx0" brushRef="#br0" timeOffset="-124322.62">16538 14949 252 0,'0'0'96'0,"-3"0"-75"0,6 4-1 15,-3-4-4-15,0 0-14 16,0 6-3-16,0-3-7 16,0 6 0-16,-3 1 4 15,-4 5-2-15,0 4-1 0,-4-3 1 16,-3 0 2-16,-4-4 2 15,1 7 1-15,-5-3 1 16,-2-1 2-16,-1-2-3 16,0 6 0-16,4-10 1 0,0 7 0 15,0-7-3-15,3 1 2 16,1-1-1 0,2-9-2-16,1 0 0 0,4 0 3 15,-1 0 0-15,4-3 3 16,4-3-1-16,-1-4-1 15,4 10 1-15,0-9 1 16,4 9-1 15,-1-3 2-31,4-4-2 0,0 7 2 0,0-6-2 0,0 3 2 16,0 3-4-16,0 0 0 16,1 3 1-16,-1 3 2 15,-4 1-1-15,-3-4 2 16,0 6-2-16,-3 1-1 0,-4-1 1 15,-1 7-1-15,-2 3-3 16,-1-1 2-16,-6 7-4 16,-1 1 1-16,-3-5 0 15,0 5-1-15,0 2-3 16,-1-6-2-16,5-3-13 16,-1-7-3-16,0 4-48 15,1-13-21 1,3-3 49-16</inkml:trace>
  <inkml:trace contextRef="#ctx0" brushRef="#br0" timeOffset="-123706.31">16027 14953 180 0,'0'-10'68'0,"0"10"-52"0,0-3 17 0,0 3 6 15,0 0-20-15,0 0-7 16,0 0-11-16,3 3-1 16,1 7 0-16,-1-1 0 0,1 0 2 15,-4 7-3-15,0 3 0 16,0 0 1-16,-4 3 0 16,1-4 0-16,-1 1 0 15,-3 0 0-15,0 0 0 16,-3 0 0-16,-1 3 0 0,-3-4-7 15,0 1 0 1,-4-6-6-16,0 3 1 0,4-1-3 16,0-2 2-16,0-7 5 15,0 3 2-15,3-2 4 16,1-4 3-16,-1-3 6 16,4-3 4-16,4-4 0 15,-1-2 3-15,4 3-1 16,0-4 2-16,4 1-4 15,-1 0-1-15,4-1-6 16,0 4-1-16,0 3-1 16,0-4-2-16,4 4 1 15,0-3-1-15,-1 6 0 16,-3 0 2-16,0 0-3 0,0 6 0 16,-3-3 1-16,-4 7 2 15,0 6 5-15,-4-1 6 16,-3 4-14-16,0 6-5 15,-3 3 2-15,-8 1 1 16,0 5 0-16,-3 1 2 16,-3 2-1-16,-1 1 0 15,-3-7-5-15,3 1 0 16,0-1-15-16,1-9-5 16,2 0-68-1,8-10-30-15,0-2 65 16</inkml:trace>
  <inkml:trace contextRef="#ctx0" brushRef="#br0" timeOffset="-123009.71">17484 15103 156 0,'3'0'57'0,"-3"0"-44"0,4 0 10 15,-4 0 0-15,0 0-9 16,0 0-3-16,0 0 2 15,0 0 2-15,0 0-8 16,-4 0 0-16,1 6 0 0,-4-3-3 16,0-3-1-16,-1 7-1 15,1-7-2-15,4 3 1 16,-1-3-1-16,1 0 4 16,-1 0 5-16,1 0 4 15,3 0 4-15,0 0-11 0,0 0-4 16,0 0-3-16,0 0-3 15,7 0-6-15,0 0-2 16,0 0-17-16,0 6-9 16,-3-3 20-16,-1-3 9 15</inkml:trace>
  <inkml:trace contextRef="#ctx0" brushRef="#br0" timeOffset="-122761.41">17498 15225 136 0,'-4'10'52'0,"4"-7"-41"0,-3 3 20 0,3-3 7 0,-4-3-10 16,1 10-1-16,-1-10-16 15,1 6-4-15,-1 3-5 16,-3-9-2-16,3 7 3 0,1-4-2 16,-1-3-1-16,1 0 7 15,-1 0 3-15,1 0 1 16,-1 0 3-16,1 0 4 31,3-3 1-31,0-4-10 0,0 7-5 0,0 0-36 16,0 0-16-16,3 7 24 15,1-4 12-15</inkml:trace>
  <inkml:trace contextRef="#ctx0" brushRef="#br0" timeOffset="-117160.86">27817 16389 116 0,'3'0'46'0,"1"0"-35"0,-4 0 12 16,0 0 2-16,0 0-2 15,0 0 0-15,0 0-6 16,0 0 0-16,0 9-10 16,0 1 0-16,0 5 3 0,0 4-6 15,-4 9-2-15,4-12-1 16,-3 22-1-16,3-4 0 0,-4 1 2 16,0 2 1-1,1 4 1-15,3-3 2 0,0-1 1 16,-4-2-1-16,4 9-1 15,-3 0-3-15,3-1 1 16,0 1-4-16,0 3 0 16,-4-3 1-16,4 0 2 15,-3-6-1-15,-1-1-1 16,1 4 1-16,-1-9-1 16,1 2-3-16,-1-9 2 15,4-6-6-15,0 0 0 16,0-4-13-16,0-5-2 15,0-1-12-15,0-9-7 0,0-9 23 16,0-1 11-16</inkml:trace>
  <inkml:trace contextRef="#ctx0" brushRef="#br0" timeOffset="-115014.27">27884 16335 112 0,'7'-3'44'0,"-4"3"-35"0,4-6 14 0,0 6 2 16,0 0 0-16,4 0 0 0,3-3-6 16,0-3-1-16,4 6-10 15,-1 0 1-15,5 0 2 0,-1-7-6 16,3 4-1-16,5 3 0 16,2-6 2-16,5-3-3 15,2 5 0-15,5-2 1 16,3 3 2-16,3-3-1 15,4 6 2-15,-4-3-2 16,1-4 0-16,-1 1 1 16,1 3 3-16,-1-3 0 15,4-4 0-15,0 10-3 16,3-3 1-16,4-3-2 16,-3 6 2-16,-1-3-4 15,-3-4-2-15,3 4 0 0,4-3-1 16,0 3 0-16,0-3 0 15,4 6 0-15,-1 0 0 16,1 0 0-16,-4 0 0 16,0 0 0-16,-4 0 0 15,1 0 0-15,-1 0 0 16,4 0 0-16,-3 0 0 16,-1 0 0-16,0 0 0 15,4 0 0-15,-7 0 0 16,0-7 0-16,0 4 0 15,4-3 0-15,-1 6 2 16,0-3-1-16,4-3-1 0,0 2 1 16,0-2 1-16,-3-3-1 15,-1-1-1-15,1 1 1 16,-4 3-1-16,0-4 0 16,-1 1 0-16,1-1 0 15,0 7 0-15,0-3 0 16,0-3 0-16,-3-1 0 15,-5 10 0 1,1-6 0-16,0 6 0 0,0 0 0 16,-4 0 0-16,1 0 0 15,-1 6 0-15,0-6 0 16,1 3 0-16,-5 4 0 16,1-7 0-16,4 9 0 0,-5-9 0 15,1 0 0-15,-4 0 0 16,1-9 0-16,-4 9 0 15,-1 0 0-15,1-7 2 16,-4 4-3-16,0 3 0 16,1-6 1-16,-5 6 2 15,-2 0-1-15,-1 0-1 16,-4 0 1-16,1 0-1 16,-4 0 0-16,0 0 0 15,0 0-3-15,0 6 2 16,-3-6 1-16,-4 10 2 15,0-1-1-15,-3 0-1 16,-1 1 1-16,-3 5-1 0,0-2-3 16,0 3 2-16,0 3 1 15,0 6 0-15,0 3-3 16,0 0 2-16,0 13-1 16,0-4 0-16,0 7 0 15,4 0-2-15,-1 3 3 16,1-3 2-16,3 0 0 15,0 0-1-15,0 3-2 16,0-6 1-16,0 3-1 16,0 3-2-16,0 0 0 15,-3 6 3-15,3-3 0 16,0-3 1-16,3-3 0 16,1 0 0-16,0-6-3 15,-4-4 2-15,0-9 1 16,0 0 0-16,0-6 0 15,0-6 0 1,-4 2 0-16,1-11 0 0,-1 2 0 0,-3-6 2 16,-7 6-1-16,0-3 2 15,4-3-2-15,-4 7 2 16,-4-7-2-16,-3 0-1 16,0 0 1-16,-4 0-1 15,1 0 0-15,-5 3 0 16,-2-3 0-16,-4 0 0 15,-4 9-3-15,-3-3 2 16,-1-3 3-16,1 4 1 16,0 2 1-16,-4 1 2 15,0-4-1-15,-7-3 2 0,0 3-4 16,0-3-2-16,-3-3 0 16,0 0 1-16,-8 7 1 15,4-4 1-15,-3 6-2 16,3-3-2-16,0 4 1 15,-3-4-1-15,-1-3 0 16,1 7 0-16,-1-4 0 16,1 3 0-16,-1 1-3 15,4-1 2-15,1 1 1 16,-1-1 0-16,-7 0 0 16,-4 1 2-16,1-1-1 15,-4-3-1-15,0 4 1 16,3-4-1-16,4-3 0 15,0 7 0-15,-3-10 0 0,-1 9 0 16,1-3-3-16,-4-2 2 16,-4-4-1-16,1 6-2 15,3-6-2-15,-1 0 1 16,-2 0 1-16,3 0 2 16,3 0 1-16,1 0 3 15,3 0-3-15,0 0 0 16,4 0 1-16,3 0 0 15,0 0-3-15,0 0 0 16,0-6 2-16,0 6 0 16,0 0 1-16,0 0 0 15,0 0-3-15,4 6 0 0,-1-6 2 16,5 9 0-16,-5-9-2 16,8 10 2-1,3-10 1-15,0 6 0 0,0-3 0 16,-3 3 0-16,3-3 0 15,0 7 0-15,4-4 0 16,0-3 0-16,3-3 0 16,4 7 0-16,0-7 0 15,3 0 0-15,0 0 0 16,1 0 0-16,2 0 0 16,1 0 2-16,0 0-1 15,0 0-1-15,0 0-2 16,0 3 1-16,-4-3 1 15,4 6 0-15,0-6-5 16,-1 0-1-16,-2 9-15 0,3 1-4 16,-1-4 11-16,1-3 7 15</inkml:trace>
  <inkml:trace contextRef="#ctx0" brushRef="#br0" timeOffset="-113768.71">30671 16254 180 0,'0'0'68'0,"0"0"-52"0,3 0-3 0,-3 0-5 0,0 0-17 31,0 0-7-31,0 0 0 0,-3 0-1 0,3 0 10 16,-4 0 6-16,4 0 5 0,-4 0 1 15,1 3 2-15,-1-3-4 16,4 6-2-16,-3-6-3 16,3 0 1-16,-4 7-1 15,1-4 0-15,3 3 4 16,0-3 3-16,0 7 7 16,0 5 4-16,0 1 1 15,0 3 1-15,-4 0 0 16,4 9-2-16,0 6-2 15,-3 4-1-15,-1 6-1 16,-3 0 0-16,0 3-4 16,0 6-3-16,4 0-2 0,-1-2 0 15,0 2-4-15,1-6 0 16,-1 6 1-16,1-3 0 16,-1-3 0-16,4 7 0 15,-3-10 2-15,-1-7 1 16,1 7-12-16,-1-16-4 15,1-3-7-15,-1 4-1 16,4-11-30-16,-3-2-14 16,3-6 34-16,0-1 18 15</inkml:trace>
  <inkml:trace contextRef="#ctx0" brushRef="#br0" timeOffset="-112927.76">30963 17013 228 0,'7'9'88'0,"-7"-12"-69"0,0 3 11 16,0 0-2-16,0 0-25 0,0-6-8 16,0 6-21-16,0-10-9 15,0 4 19-15,4-6 3 0,-1-4 7 16,1 6 10-16,-1-8 5 15,1 2 0-15,3-3 0 16,0-6-3-16,4-3 1 16,-1 0-4-16,1-1 0 15,3-5-1-15,0-10 1 16,0 6 2-16,4-2 2 16,-4-4 3-16,0 12 4 15,0 1-6-15,-3 12 0 0,-1 0-4 16,1 4-3-16,-4 5-5 15,0 10 0-15,0 7-3 16,-3 2 0-16,-1 10 4 16,-3 0 1-16,0 6 2 15,0 0 0-15,-3-3 0 16,3 3 0-16,-4 0 0 16,4-6 2-16,-3-4-3 15,3-2-2-15,3-4-3 16,-3-2 1-16,4 2 3 15,-1-9 3-15,4 0 0 16,0 0-1-16,0-9 3 16,4-1 0-16,-4-5-1 0,4-4-2 15,-1 0 1 1,-3-6 1-16,0 9-1 0,4 4 2 16,-4-4-2-16,0 7-1 15,-4-1 1-15,5 1-1 16,-5 9-3-16,-3 0 2 15,4 6 1-15,-1 3 2 16,1 4-1-16,-1 6-1 16,-3 6 1-16,0 0-1 15,0 0 0-15,0 3 0 16,0 0 0-16,0 7 2 16,-3-7-3-16,3 7 0 15,0-7-15-15,0-3-4 0,0-6-69 16,3 0-29-1,1-10 60-15</inkml:trace>
  <inkml:trace contextRef="#ctx0" brushRef="#br0" timeOffset="-112506.68">31478 16602 272 0,'0'0'104'0,"0"0"-81"0,0 0-6 16,0 0-7-16,0 9-16 16,-3 1-3-16,-1 9-2 15,1-4 1-15,-1 4 6 0,1 0 0 16,-1 0 0-16,1 6 3 0,3-6 0 16,0 6 1-16,3 0 0 15,1-6 0-15,3-4 2 16,0-2-3-16,3-4 0 15,1-9-1-15,3 0 0 16,0-3 0-16,4-6 0 16,0-7 2-16,-1 0 2 15,1 4-1-15,-1-7 2 16,5-3 0-16,-8 3 3 16,0-6 1-16,-4 6 1 15,1-3 0-15,-4 0 0 16,0 10-4-16,0-7-3 15,-3 3-5-15,-1 7-2 0,-3 9-30 16,0 3-49 0,-3 3-22-1,-1 4 56-15</inkml:trace>
  <inkml:trace contextRef="#ctx0" brushRef="#br0" timeOffset="-112026.74">31842 16542 216 0,'-4'0'82'0,"4"7"-64"0,0-7-4 0,0 0-6 15,0 0-23-15,0 0-6 16,0 9-1-16,0-3 2 15,0-2 12-15,0 5 9 0,0-3 4 16,0-3 7-16,-3 13 12 16,-1 0-5-1,1 6-9-15,-1-7-4 16,1 1-6-16,-4 3-1 16,-1 0-1-16,1-7 0 15,4 4 0-15,-4 3 0 0,3-10 2 16,1 0 2-16,-1 4-3 15,1-4 0-15,-1-5-1 16,4 5 0-16,-3-3-3 16,6-3-1-16,4 4 0 15,0-4 2-15,0 3 4 16,4-6 2-16,0 0 0 16,-1 0-2-16,1 0 1 15,-1 0-1-15,1 0-3 16,-1 0 2-16,1-6-4 15,-4 3-1-15,0 3-52 16,0-7-24 0,0 4 42-16</inkml:trace>
  <inkml:trace contextRef="#ctx0" brushRef="#br0" timeOffset="-111681.32">31877 16577 220 0,'0'-3'82'0,"4"6"-64"0,-4-12 2 0,0 9-4 15,3 0-20-15,1-4-7 16,3-2-10-16,0-3-2 15,0 2 12-15,3 4 8 0,1-3 5 0,3-3 11 16,7 9 6-16,0-10-1 16,4 7-1-16,3-3-7 15,1-4-4-15,-1 1-10 16,-4 0-3-16,-2 2-14 16,-5-2-6-16,-3 6-11 15,0-4-1-15,-3 4-19 16,-4-3-5-1,-7 6 33-15</inkml:trace>
  <inkml:trace contextRef="#ctx0" brushRef="#br0" timeOffset="-109324.02">29369 16172 164 0,'0'0'63'0,"0"0"-49"0,0 0 7 31,0 0 0-31,0 0-13 0,0 0-2 0,0 0 0 16,0 0 3-16,0 4-4 0,0 5 4 0,-4-3 1 16,1 10-1-16,-1-4 2 15,-3 14-6-15,0 2-1 16,0 9-2-16,0 7-2 16,0 10 1-16,0-1-1 15,0 0 0-15,0 1 2 16,0-1-1-16,0 0-1 15,0 7 1-15,3-4 1 16,1-3-1-16,-1 1-1 16,0-7 1-16,1 3-1 15,-1-3 0-15,1-6 0 0,-1-4 0 16,1 1 0-16,-1 3 0 16,1-10 0-16,-1 4 0 15,1-1 0-15,-1 1 0 16,1-7 0-16,3 6 0 15,0-5 0-15,0-4 0 16,-4-3 0 15,1 3 0-31,-1 0 0 0,1 3-3 0,-1 0 2 0,4 4-4 16,-4-4-1-16,1 0-11 16,-1-9-1-16,4 6-44 15,0-6-19 1,0-10 42-16</inkml:trace>
  <inkml:trace contextRef="#ctx0" brushRef="#br0" timeOffset="-108754.56">29630 16690 184 0,'3'3'71'0,"4"-3"-55"0,-10 0 13 0,6 6 2 16,-3-6-18-16,0 0-5 16,0 0-5-16,0 3 0 15,0 7-2-15,-3 5 2 0,-1 4 2 16,1 0 4-16,-1 6 2 16,1 3-5-16,-1 4-2 15,1-4-2-15,-1 0-2 16,1 0 1-16,3-6-1 15,0-3-5-15,0 3-1 16,0-6-11-16,0-1-3 16,0-2-19-16,3-4-7 15,1-2 24-15,3-7 11 0</inkml:trace>
  <inkml:trace contextRef="#ctx0" brushRef="#br0" timeOffset="-107957.79">30014 16674 204 0,'4'0'77'0,"-4"6"-60"0,0-12-1 15,0 6-4-15,0 0-26 16,0 0-10-16,0 0-17 15,-4 0-5-15,1 0 23 16,-1 0 10-16,1 0 28 16,-4 6 16-16,0-2-1 0,0-4 0 15,-4 6-16-15,0-3-7 16,1-3-4-16,-1 6-11 0,1-3-5 16,-1-3 0-16,4 0 2 15,0 0 11-15,0-3 7 16,0 3 1-16,0-6 1 15,3 6-3-15,1 0-1 16,-1 0-6-16,1 0 1 16,-1 0-7-16,1 6-3 15,-1-3 3-15,1 4 2 16,-1 2 3-16,1 0 1 0,-1 1-2 16,-3 6 2-16,0-4 5 15,0 4 2-15,0-7 2 16,0 7 0-1,0-4-4-15,0-2-1 16,0 2-1 0,3-2-2-16,1-7-4 0,-1 6 0 15,0-9 0-15,4 0 2 0,0 0 1 16,4 0 1-16,0-3 0 16,3-3 0-16,0 3-3 15,3-4 2-15,4 4 3 16,0-3 1-16,4 6-1 15,0-6-2-15,-1 6 5 16,1 0 1-16,0 6 4 16,-1 0 4-16,1-3 1 15,-4 7 3-15,-3 6-4 0,-1-4 0 16,-3 4-8-16,-3 9-4 16,-4-6-1-1,-4 6-1-15,1-3 0 0,-4 3 2 16,-4 0-3-16,-3-6 0 15,0 0-1-15,0-1 0 16,0 1-3-16,0-3-1 16,-1-1 0-16,5-2 2 15,-1-4 4-15,1-2 2 16,3 2-5-16,0-3-2 16,-1-2-20-16,5-4-7 15,-4 0 17-15,3 0 7 0</inkml:trace>
  <inkml:trace contextRef="#ctx0" brushRef="#br0" timeOffset="-106720.18">27979 17593 72 0,'-4'0'27'0,"1"0"-21"0,3-6-1 15,0 6-1-15,0 0-1 16,0 0 3-16,0 0 12 0,0 0 6 16,0 0-4-16,0 0 1 15,-4 0-10-15,1 0-4 16,-1 0-4-16,1 0 0 15,-1 6-2-15,-3-6 2 0,0 0 0 16,0 6 1-16,0-3 2 16,0-3 1-16,-4 7 3 15,1-4-1-15,-4-3 2 16,3 0-4-16,-3 6-2 16,0-6-2-16,0 0 0 15,0-6 4-15,3 3 6 16,0-4-1 15,1-2 1-31,-1 0-5 0,4 2-3 0,0-5-2 0,4-4-3 0,-1-3 1 16,4-6 1-16,0 3-8 15,4-9-3-15,-1 3-17 16,4-7-7-16,-3 7 18 16,3 3 7-16</inkml:trace>
  <inkml:trace contextRef="#ctx0" brushRef="#br0" timeOffset="-102733.81">28018 16684 64 0,'0'0'27'0,"0"6"-21"0,-4-6 5 16,4 0 3-16,0 0-2 16,0-6 1-16,0 6 8 15,0 0 6-15,0 0 10 16,0 0 4-16,0 0-4 15,0 0 0-15,0 0-21 16,-3 0-5-16,3 0-3 0,-4 6-4 0,4-3-3 16,-3 3 0-1,-1 4-1-15,-3-1 0 16,3 0 0-16,-3 7 4 0,0-3 5 16,0 2-3-16,0 4-1 15,0 0 0-15,0-3-1 16,0 9-2-16,-4-3-2 15,1-4 1-15,-1 8 1 16,4-1-1-16,0-7-1 16,-3-2-2-16,3-3 1 15,-1 2-1-15,5-5 0 0,-1-4 0 16,1-3 0-16,-1 3 2 16,1-6 0-16,3-6-3 15,0 6 2-15,0-9-4 16,3-7 1-16,1 4-3 15,-1-7 0-15,4-6-1 16,1 0 0-16,-1-1 2 16,7 5 2-16,-4-5-5 15,4 1 1-15,0 7-1 16,1-1 3-16,-1 3 4 16,-4-3 1-16,4 10 1 15,-3-1 0-15,0 1 0 16,-1 0 0-16,1 9 0 15,-4 0 0-15,3 0 0 16,1 3-3-16,0 3 2 16,-1-6 1-16,-3 9 0 15,4-9-3-15,-4 7 2 16,0-4 1-16,0 6 0 16,-4-2 2-16,-3 2 1 15,0 0-1-15,0 1 1 16,-3 5-2-16,-1-2-1 15,1-4-2-15,-4 7 1 16,0-7-6-16,0 7 0 16,0-6-8-16,0-1-1 15,0-6-4-15,-1 3-1 16,5 4 3-16,-1-10 1 0,1 6 10 16,-4-3 3-16,0-3 4 15,3 0 2-15,1 0 3 16,-1 0 2-16,1-3 3 15,-1-3 1-15,1 6-1 16,3 0-1-16,0 0-3 16,3 0-1-16,1 0 1 15,-4 0 3-15,7 0-2 16,-4 6 1-16,1-3-5 16,3 3 0-16,-4-2-1 15,1 5-2-15,-4 0 1 16,3-2 1-16,-3 2 1 15,0 7 1-15,0-4-2 16,4-2 1-16,-4 5-2 0,0 4-1 16,3-9-2-16,1 5-1 15,0-5-36-15,-1-1-16 16,1 1 28-16,-4-10 13 16</inkml:trace>
  <inkml:trace contextRef="#ctx0" brushRef="#br0" timeOffset="-101892.63">28416 16934 128 0,'4'0'49'0,"-4"0"-38"0,0-9 12 0,3 9 6 0,1-3-15 0,-1-3-5 16,1-4-5-16,-4 1-1 16,0-1-2-16,3 4-1 0,-3-6 1 15,0-4-1-15,0 6 0 0,0 1-3 16,-3-7 2-1,-1 7-4-15,1 0-1 0,-1-1 5 16,1 1 5-16,-1-1 2 16,-3 4 2-16,0 6 2 15,0-3 1-15,0-3-1 16,0 12 1-16,-4-3-6 16,1 6-1-16,-4 7-2 15,0 3-2-15,-1-3 1 16,1 9-1-16,4-3 2 15,-1 3 3-15,4 0 0 16,0-6 0-16,4-1-6 16,-1 1-1-16,4 0-4 15,0-3 1-15,4-1-2 0,3-2 0 16,0-4 1-16,3-2 2 16,1-7 2-16,3 0 3 15,0-7 0-15,0-5 2 16,0-4-4-16,4-3 0 15,-4-6-10-15,0-3-3 16,0 3-50 0,-3 3-23-16,-1 0 45 15</inkml:trace>
  <inkml:trace contextRef="#ctx0" brushRef="#br0" timeOffset="-100631.64">28624 16727 128 0,'4'-6'49'0,"-4"6"-38"0,0-3 19 0,0 3 8 15,0 0-12-15,0 0-3 16,0 0-9-16,0 0-1 0,0 0-8 15,0 0-1-15,0 0 0 0,0 3 2 16,0 3 1-16,0 1 1 16,-4-4 0-16,1 6-2 15,-1 7-1-15,1-4-1 16,-1 4 0-16,1 3 2 16,-1 0 1-16,1 3-6 15,-4-3 0-15,0-7-3 16,3 4 0-16,1-1 0 15,-1-2 0-15,-3-4-3 16,0-2 1-16,3 2 0 16,1-3 2-16,-1-3-1 15,1-3 1-15,3 0 2 16,0-3 0-16,0-3-3 16,3-3 0-16,1-7-3 0,-1 3 1 15,1-2-4-15,-1-1 1 16,4-3 4-16,1 0 2 15,-1 1 2-15,0-1 0 16,0 3 0-16,3-3 0 16,1 10 0-16,-1-7 0 15,1 4 0-15,0-4 2 16,-1 7-3-16,4-1 0 16,0 4 1-16,1-3 0 15,-1 9 0-15,0-10 2 16,-4 10-3-16,1 0 0 15,0 0 3-15,-4 0 1 0,0 6 1 16,-4-2 2-16,-3 5-3 16,0 0 0-16,-3 1-1 15,-4-1-2-15,-4 7 1 16,0-7-1-16,1 1-3 16,-1-1 0-16,1-3-3 15,-1 4-1-15,0-4-1 16,4-3 2-16,0-3-3 15,4 6 1-15,-1-6 2 16,4 0 3-16,0 0 0 16,0 0-1-16,4 0 5 15,3 0 1-15,0 0-3 0,4 0 1 16,-1 4 0 0,1-4 2-16,-1 0 1 0,4 6 1 15,1-3 0-15,-1 3 0 16,-4-3-2-16,1 4 1 15,-1 2 0-15,1 0 1 16,-8 1 0-16,-3-1 0 16,-3 10-2-16,-4-3-2 15,0-1 1-15,-4 4-1 16,1-6 0-16,-4 2 0 16,-1 4-3-16,-2-9 0 15,-1-1-1-15,1-3 0 16,-1-2-4-16,0 2-2 15,1-6-2-15,3-6 2 0,-1 2-10 16,1-2-2-16,4 3-30 16,-1-3-12-1,8-4 34-15</inkml:trace>
  <inkml:trace contextRef="#ctx0" brushRef="#br0" timeOffset="-99609.38">28917 17113 164 0,'4'-9'63'0,"-4"9"-49"0,0 0 3 16,0 0-1-16,3-3-8 16,-3-4 0-16,4 7 5 15,-4-3 3-15,0-3-8 0,3 3-2 0,-3-3-2 16,0-4-2-16,0 4 1 15,0 3-4-15,0-4 0 16,-3-2-4-16,-1 9 1 16,1-9 0-16,-1 9-1 15,-3 0 4-15,0 0 2 16,0 0-2-16,0 9-2 16,0-3 2-16,3-3 0 15,1 7 1-15,-1 2 0 16,1 1-3-16,-1-4 2 15,4 1 1-15,0 5 0 0,0-5-3 16,4 5 2 0,-1-2 1-16,4-4 0 0,0 7 2 15,1-6 1-15,2-1 3 16,1 0 3-16,-4 1-2 16,3-4 1-16,-3-3-3 15,0 3 0-15,0 4-3 16,1-1-2-16,-5-2 1 15,-3-4-1-15,0 6 0 16,-3-3 0-16,-1-3 0 16,-3 4 0-16,0 2-3 15,-4-3 2-15,1-2-1 16,-1-4-2-16,-3 0 3 16,0 0 0-16,3 0 1 15,1 0 0-15,-1-4 0 0,4-2 2 16,0-3 1-16,4 2 1 15,3-5-5-15,3-4-1 16,4-3-4-16,4 4-1 16,-1-7-1-16,4-10 2 15,1 14-12-15,-1-7-3 16,0 6 11-16,-4 6 5 16</inkml:trace>
  <inkml:trace contextRef="#ctx0" brushRef="#br0" timeOffset="-81835.1">27936 16417 88 0,'-3'0'33'0,"6"0"-26"31,-3 0 3-31,0 0 1 0,0 0-7 0,0 0-2 0,0 0-1 16,0 0-1-16,-3 0-3 0,-1 0 2 15,1 0 1-15,-1 0 2 16,1 0 5-16,-4 0 4 16,0 0-2-16,-4 0 2 15,-3 6-4-15,3-3 1 16,-3 4-5-16,-3 2 0 16,-1-3-1-16,-3-3-2 15,0 7 1-15,-4-4 1 0,0-3 3 16,1 4 2-16,-1-7 1 15,-3 3 0-15,3 3 2 16,-3-6-7-16,3 3-4 16,0 3 2-16,-3-6 3 0,4 7 3 15,-1-4 1-15,0 3-2 16,0-3 1-16,4 3-2 16,0-2 2-16,0-4-2 15,0 6 0-15,0-6-3 16,-1 0 1-16,1 0 0 15,0 0 1-15,3 0-2 16,-3 0 1-16,0 0-2 16,0 0-1-16,0-6 1 15,0 6-1-15,-1 0 0 16,5 0 0-16,-4 6 0 16,-1-3 0-16,1-3 0 15,0 6 0-15,7-6 0 16,-4 0 0-16,-3 0 0 0,7 0 0 15,0 3 0-15,3-3 0 16,1 0 0-16,-1 0 0 16,4 0 0-16,0 0 0 15,0 0-3-15,4 0 2 16,-1 0-1-16,1 7 0 16,-1-7 0-16,0 0 0 15,1 6 2-15,-1-6 0 16,1 0 0-16,-1 3 0 15,1-3 0-15,-1 0 0 16,1 0 0-16,-1 6 2 0,1-6-1 16,-1 4-1-16,1-4 1 15,3 0-1-15,0-4-3 16,0 4 0-16,0 4-69 16,0-8-31-1,0-2 52-15</inkml:trace>
  <inkml:trace contextRef="#ctx0" brushRef="#br0" timeOffset="-81099.09">26772 16574 116 0,'0'-6'44'0,"-3"6"-35"0,3 6 7 0,0-6 0 0,0 0-9 16,0 0-2-16,0 0-3 16,-4 3 1-16,1 3-2 15,-1-3-1-15,1 7 3 0,-1-1-2 16,1 4 2-16,-1-1 0 15,1 4 3-15,-4-4-1 16,3 4 2-16,-3 3 0 16,3 0 3-16,1 6-3 15,-1-6-2-15,-3 12 0 16,4 0-1-16,-4 1-5 16,0-1 1-16,0 10 0 15,3-4 2 1,1-2-1-16,-1 3 2 0,0-4-2 15,1 1-1-15,-1-7 1 0,1 0-1 16,-1 3 0-16,1-9 0 16,-1 3 0-16,1-6 0 15,-1 6 0-15,1-6 0 16,-1 6 0-16,1-3 2 16,-1 3-1-16,1 3-1 15,-4 4 1-15,0-4-1 16,-1 0 0-16,1 1 0 15,0-4 0-15,4 3 2 16,-4-3-1-16,3 0-1 16,1-6-2-16,-1 0 1 15,4-1-6-15,0-8-3 0,0-1-47 16,4 1-20 0,3-4 39-16</inkml:trace>
  <inkml:trace contextRef="#ctx0" brushRef="#br0" timeOffset="-80558.59">26628 17797 176 0,'0'0'68'0,"3"0"-52"0,1 3 3 0,-1-3 1 15,4 0-12-15,4 0-4 16,3 0-3-16,7-3 1 16,4-4-1-16,3 7-3 0,4-3 1 15,7-3 1-15,-1 3 2 16,1-3-3-16,4-4 0 0,2 10 1 16,-2-6 0-16,-1 3 2 15,4 3 3 1,-4 0 2-16,1 0 1 15,6 0-7-15,-3 0 0 0,0-6-1 16,0 6 0-16,-4 0 0 16,0 0 2-16,1 6-3 15,-5-6 0-15,1 3-4 16,0 3-1-16,-4 1-13 16,1-4-3-16,2 6-10 15,-6-3-5-15,0-3-2 16,0-3-1-1,-1-3 22-15</inkml:trace>
  <inkml:trace contextRef="#ctx0" brushRef="#br0" timeOffset="-80468.08">28113 17734 36 0,'-4'3'16'0,"-3"7"-12"0,4-4-2 15,-1-6 0-15</inkml:trace>
  <inkml:trace contextRef="#ctx0" brushRef="#br0" timeOffset="-79838">27771 17772 132 0,'17'0'49'0,"-6"-3"-38"0,7-4 8 0,-8 1 3 16,4 6-7-16,0-3 2 16,4 3-10-16,3-6-4 15,0-4-2-15,0 1-1 0,1-1 2 16,-5 1-1-16,1 0-1 16,-4 2 1-16,0 4-1 0,-3-3 0 15,-1 6 0-15,-3-3-3 16,-3 3 2-16,-4 0 1 15,-4 3 0-15,-3-3 0 16,0 6 2-16,-3-3-1 16,-8-3 2-16,0 0-2 15,-3 0-1-15,-3 0-10 16,-8 0-4-16,-7 0-55 16,0 0-22-1,-7 7 47-15</inkml:trace>
  <inkml:trace contextRef="#ctx0" brushRef="#br0" timeOffset="-76575.81">26793 16897 100 0,'0'0'38'0,"-3"0"-29"0,3 0 8 0,0 0 2 15,0 0-9-15,0 0-1 16,0 0-5-16,0 9-3 15,0-3 0-15,0-2-1 16,0 5 0-16,0 0 4 0,0-2 2 16,-4 8 4-16,1-2 1 0,-4-4 6 15,0 10 3-15,0-3-8 16,0-1-2-16,0-2-6 16,0 3-1-16,0-1-1 15,-1-2-2-15,1 3 1 16,0-4-1-16,0-2 0 15,0 5 0-15,0-5 0 16,0-1 0-16,4 0 0 16,-1-2 0-16,1 2 0 15,-1-9 0-15,0 10 0 16,4-10 0-16,0 0-5 16,0 0 1-16,0-10-3 15,0 1 2-15,4 2-2 0,3-2 0 16,0 0-7-16,0-10-2 15,4 3-4-15,-1-6-3 16,4-3-14 0,1 0-19-1,-1 3 16-15,0-3 17 0,0 0 11 16,0 6 15-16,4 0 6 16,-4 4 13-16,0 2 8 15,-4 0-2-15,1 10-2 16,0-3-10-16,-1 6-5 15,1 0-6-15,-1 0-2 16,-3 0-1-16,-3 6 1 16,3 4 0-16,-7 5 1 15,0-2-2-15,0 3 1 16,0-1 0-16,-4-2 1 0,1 3-2 16,-4-4-2-16,0-2 1 15,0 2-1-15,0-3 0 0,-4-5 0 16,4 5 2-16,-3-3 1 15,-1-3-1 1,4-3-2-16,0 0 1 16,3 0-1-1,1 0 0-15,-1 0 0 0,1 0 0 16,3-3 0-16,-4 3-3 16,4 0 2-16,0 0 3 15,0 0 1-15,0 3 1 0,4 4 2 16,-1 2 3-16,1 1 5 15,-1-1-2-15,1 0 1 16,-1 1-3-16,1-1 1 16,3 7-4-16,-4-7-2 15,1 7-2-15,3-7-3 16,0 1-2-16,-3-1-1 16,3 7-14-16,0-7-4 15,0-6 11-15,3 7 5 16</inkml:trace>
  <inkml:trace contextRef="#ctx0" brushRef="#br0" timeOffset="-76113.86">27174 17094 128 0,'0'0'49'0,"0"-3"-38"0,4-3 4 16,0 3-2-16,-1-3-15 16,1-4-5-16,-1 1-4 15,1-7-1-15,-1 3 18 16,1-2 9-16,-1-1 7 16,-3-3 2-16,0 7-9 15,0-4-4-15,0 0-6 16,0-2-4-16,-3 8 0 0,-1-6-6 15,1 7 1-15,-4 6 0 0,0-3 2 16,-1 6 1-16,-2 6 1 16,-1-3 0-16,1 6 0 15,-1 7 2-15,1 0 3 16,-1 3-2-16,0-1 0 16,1 11-1-16,-1-4 1 15,1-6-2-15,3 6-1 16,0-6 1-16,3 6 1 15,0-7-3-15,4-2 0 16,4-3-4-16,3-4 1 16,0 0-5-16,7-2 1 15,0-7-56 1,4-7-24-16,3-5 45 0</inkml:trace>
  <inkml:trace contextRef="#ctx0" brushRef="#br0" timeOffset="-75319.36">27379 16922 136 0,'-14'3'52'0,"10"6"-41"0,1-2-4 0,3 2-5 16,0 0-7-1,-4 1 1-15,1-1 4 0,-1 7 4 16,1-7 12-16,-4 7 7 16,0-3-3-16,0 2 0 15,0-2-11-15,0 3-5 0,-1-1-3 16,1-2-1-16,0-4 2 16,0-3-3-16,0-2 0 15,4-4 1-15,-4 6 1 16,3-12-2-1,4 2-1-15,0-5-2 16,4-7-2-16,3 4 1 16,0-10-4-16,3 3 1 15,4-9 2-15,1 3 1 16,2 6 0 15,1-6 4-31,3 6-2 0,0 6 1 0,0-2 2 0,1-1 0 16,-5 7 2-16,1 6 1 0,-4-4-1 15,0 7-2-15,-3 0 1 16,-4 0-1-16,-4 10 2 16,-3-1 1-16,-3-3-1 15,-4 10-2-15,0-3 1 16,-4-4 1-16,-3 7-1 16,0-1-1-16,0-2 1 15,0-4 1-15,3 1-3 16,0-1 0-16,4-3-1 0,4 4-2 15,3-4-2-15,0-6 1 16,3 3 3-16,8-3 3 16,-1 6 0-16,1-2 2 15,3 2 0-15,-3-3 1 16,-1 6 0-16,1 1 2 16,-4 2 1-16,0 1 1 15,-3-4-4-15,-4 10-3 16,-4-3 0-16,-3 3 1 15,-4-4-1-15,1-5 2 16,-4 9 0-16,0-10 1 16,-1 0-2-16,1 1-2 15,-3-1 1-15,3-3-1 0,0-6 0 16,3 0 0-16,4 0-9 16,0-6-2-16,3 3-43 15,4-6-16 1,0-7 37-16</inkml:trace>
  <inkml:trace contextRef="#ctx0" brushRef="#br0" timeOffset="-74719.14">27404 17345 168 0,'-7'-9'66'0,"10"9"-52"0,-3 0-1 15,0 0-5-15,0 0-6 16,0 0 1-16,0 0-4 16,0 0 0-16,0 0 1 15,0 0 2-15,0 6 1 0,4 3 1 16,-4 1 0-16,0-1-2 15,0 10 1-15,0-3-2 16,0 3-1-16,-4-1 1 0,4 1-1 16,0-3 0-16,-3 3 2 15,3-4-6-15,-4-5 1 16,4-1-21-16,0 1-7 16,0-4 16-16,0-12 7 15</inkml:trace>
  <inkml:trace contextRef="#ctx0" brushRef="#br0" timeOffset="-74439.62">27541 17336 220 0,'-10'0'85'0,"10"0"-66"0,-7 9-6 16,7-9-6-16,-4 6-10 16,1 4 0-16,-1-1 2 15,-3 7 0-15,0-4 1 16,-4 4-3-16,4 3 2 0,0 6 1 16,0-6 0-16,4 0-7 15,3 0 0-15,-4-4 3 16,4 4 2-16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12-20T11:07:25.070"/>
    </inkml:context>
    <inkml:brush xml:id="br0">
      <inkml:brushProperty name="width" value="0.05292" units="cm"/>
      <inkml:brushProperty name="height" value="0.05292" units="cm"/>
      <inkml:brushProperty name="color" value="#7030A0"/>
    </inkml:brush>
  </inkml:definitions>
  <inkml:trace contextRef="#ctx0" brushRef="#br0">19346 1005 132 0,'0'0'52'16,"4"0"-41"-16,3 0 9 0,-7 0 2 16,7 0-11-16,-7 0-1 0,4 0-8 15,-4 0-2-15,3 0 0 16,-3 0 0-16,7 6 0 0,0-6-3 15,4 0 2-15,3 0 1 16,3 3 2-16,8-3 1 16,7 0 1-16,14-3 6 15,3 3 6-15,4-6-2 16,7 6 0-16,0-10-2 16,0 1 2-16,4-1-3 15,3 4 1-15,3-3-5 16,1 5-2-16,-4-2-2 15,-4-3 0-15,-3 9-4 0,-7 0 0 16,-4-10 1-16,-6 10 0 16,-1-3-3-16,-10-3 0 15,-4 6-1-15,-3-6 3 16,-8 6 0-16,-2-3 1 16,-1-4 0-16,-4 7 0 15,-3-3-3-15,-3 3 2 16,-4 0 1-16,-4 0 0 15,-3 0 0-15,-3 0 0 16,-1 0 0-16,0 0 0 16,1 0 0-16,3 0 0 15,0 0 0-15,0-6 0 0,3 3 0 16,1 3 0-16,3-7 0 16,0-2 0-16,3 0 0 15,4-7 2-15,0 7 3 16,0 5 2-16,4-2 3 15,0-3 1-15,-1 9-5 16,4 0-4-16,0-10-4 16,0 10-1-16,4 10-1 15,0-10 3-15,-1 0 2 16,1 9 4-16,-4-3-4 16,0-2-3-16,-3 2 1 15,-8-3 0-15,-6 13 1 16,-8-7 2-16,-6 7-3 15,-8-4 0-15,-3 4-61 16,-4 3-28-16,-10 0 46 0,-4-4 21 16</inkml:trace>
  <inkml:trace contextRef="#ctx0" brushRef="#br0" timeOffset="629.79">18023 754 208 0,'0'-3'79'0,"4"-4"-61"0,3 7 4 0,-7 0-2 15,0 0-10-15,0 0-3 16,4 7-7-16,-4-7 0 16,3 3 0-16,-3-3-3 0,4 9-2 15,-1 7-2 1,-3-4 1-16,0 4 4 0,0 3-1 16,0 0 1-16,-3 6 2 15,-1 0 0-15,1-6 0 16,-5 9 0-16,1-3-3 15,0 3 2-15,0 0-10 16,0-3-3-16,0 4 7 16,4-7 3-16</inkml:trace>
  <inkml:trace contextRef="#ctx0" brushRef="#br0" timeOffset="1126.29">18210 932 156 0,'14'-3'57'0,"-10"3"-44"0,0 0 25 0,-4 0 8 15,0 0-17-15,0 0-5 16,0 0-13-16,0 3-5 16,-4 7-3-16,0 5-3 0,1-11 1 15,-1 11-4-15,1-5 2 16,-1 9-1-16,1-4 0 15,-1 1 0-15,1 6 0 16,3-6-3-16,0-4 1 16,0 1-3-16,0-4 2 15,0-6 1-15,3 7 2 16,1-10 1-16,-1 0 1 16,4-10-5-16,0 1 1 0,1-7 0 15,2 7 2-15,1-10 1 16,-4 6 3-16,3 4-1 15,1-7 2-15,-4 7-2 16,4-7 2-16,-1 7-2 16,1-1-1-16,-1 4 1 15,1 6-1-15,-4-3 0 16,0 3 0-16,-3 3 0 16,-1 3 0-16,-3 4 0 15,0 9 0-15,0-4-3 16,0 1 2-16,0-4-8 15,0 7-4-15,4-9-51 16,-1 5-20 0,4-8 43-16</inkml:trace>
  <inkml:trace contextRef="#ctx0" brushRef="#br0" timeOffset="1485.97">18694 907 140 0,'3'-3'52'0,"-3"3"-41"0,0 0 18 0,0 0 5 15,0 0-16-15,-3 0-7 16,-1 3-7-16,-3-3-4 16,0 10 1-16,-4-4-1 0,4 0 0 0,0-3 0 15,4 7 0-15,3-10-3 16,0 0 2-16,7 9 1 15,3-3 0-15,1-2 0 16,3 2 2-16,0-3 1 16,0 3 3-16,0 4 1 15,-3-1 1-15,0 7-2 16,-1-7-1-16,-6-6 1 16,-1 10 3-16,-3-4 0 15,-3 4 2-15,-4 3-4 16,-4-7-2-16,-3 0-38 15,-4 10-17-15,-6-3 25 16,-5-7 12-16</inkml:trace>
  <inkml:trace contextRef="#ctx0" brushRef="#br0" timeOffset="4715.84">21474 594 84 0,'0'0'33'0,"0"0"-26"0,0 0 11 0,0 0 6 16,0 0-4-1,0 0 0-15,0 0-9 0,0 0-2 16,0 0 1-16,3 9 1 31,4-3 1-31,4-6 2 0,-1 4 2 16,1-4-1-16,-1 6-3 0,5-3-2 15,-1 3-4-15,0 0 1 16,0-2-4-16,4 5 0 16,-1-9-1-16,4 9-2 15,4-9 1-15,3 7-1 16,1-4 0-16,-1 3 2 15,3-3-3-15,1 4 0 0,4-4 1 16,-1 3 2-16,0-6-3 16,0 6 0-16,1-6 1 15,-5 3 0-15,1-3 0 16,0 0 2-16,0 0-1 16,-1 10-1-16,1-10 1 15,0 0-1-15,3 0 0 16,0 0 2-16,4 0-3 15,-3 0 0-15,-1 0 1 16,4 0 0-16,-1 0 0 16,1 0 0-16,0 0 0 15,0-10 0-15,-4 10 0 16,0-3 0-16,4-3 0 16,0 6 0-16,0 0 0 15,0 0 2-15,3-6-1 0,0 6-1 16,1-3 1-16,-1-4-1 15,-3 7 0-15,0-3 0 16,-1 3 0-16,-2-6 0 16,-5 3-3-16,1 3 0 15,3 0 2-15,-3 0 2 16,0 0 0-16,3 0-1 16,0 0 1-16,1 0-1 15,-1 0 0-15,0 0 0 16,1 0 0-16,2-7 2 0,-2-2-1 15,-1 9-1 1,-3-9-2-16,-4 5 1 0,-3-8 1 16,-1 3 2-16,-3 5-1 15,1-11-1-15,-5 5 1 16,1-5-1-16,-4 5 0 16,-3-2 0-16,-4-4-3 15,0 7 2-15,-4-7-1 16,1 7 0-16,-4-1 2 15,0 1 0-15,-4-1 0 16,-3 1 2-16,0 3-3 16,-3-4-2-16,-1 7 2 15,-3-3 2-15,0 3 0 16,-4 3-1-16,0-7 1 16,-3-2-1-16,0 0 0 15,-4 5 0-15,1-2 0 0,-1 0 2 16,0 3-3-16,1-7 0 15,-5 4 1-15,1-3 2 16,0 9-3-16,0-10 0 16,0 1 1-16,-1 9 0 15,-2-6-3-15,2 2 2 16,-2-2 1-16,-1 3 0 16,-3-3 0-1,-4 3 0-15,0 3 0 0,0-7 0 16,-3 7 0-16,-1 0 0 15,-2-9 0-15,-1 9 0 16,0 0 0-16,0 9 2 16,0-9 1-16,0 7 1 0,0-7-2 15,-3 3-2-15,0-3-2 16,-1 6 1-16,1-6 1 16,0 0 0-16,3 3 0 15,0-3 2-15,0 0-3 16,4 0 0-16,-4 0 1 15,3 0 0-15,1 0 0 16,0 0 2-16,-1 0-3 16,-2 0 0-16,-1-3 1 15,3 3 2-15,1 0-1 16,0 0 2-16,-4 3 0 16,3-3 3-16,5 10-5 15,-1-4-1-15,-3 0 0 16,3-3 0-16,0 7 0 15,4-1 2-15,3-3 1 0,4 4 3 16,3-1-1-16,7 1 0 16,4 8-3-16,4-8-2 15,3-1 1-15,3 7-1 16,4 3 0-16,7-4 0 16,4-2-7-16,6 3 0 15,8-7-79 1,3 7-34-16,11-16 61 15</inkml:trace>
  <inkml:trace contextRef="#ctx0" brushRef="#br0" timeOffset="6065.35">24395 522 168 0,'0'-4'63'0,"3"4"-49"0,-3-6 11 15,4 6 2-15,-4-6-11 16,0 6-2-16,0-3-8 15,0-3-2-15,0 2-2 0,0-2-2 0,0-3 3 16,0 9-2-16,0 0 2 16,0-10 2-16,0 10 4 15,0 0-6-15,0 0-2 16,-4 0 1-16,1 10 1 16,-1-1 1-16,1 1 2 15,-1-1-1-15,0 7 0 16,1 9 1-16,-1-13 3 15,-3 13-9-15,4 0-2 16,-4-6-1-16,0 0 1 16,3 6-6-16,-3-12 1 15,4 2-4-15,-1 4 0 16,-3-13 1-16,3-2 1 0,1-4-1 16,-1 0 1-16,1 0-2 15,-1-4 0-15,1-11 3 16,-1 2 5-16,1-2 2 15,3-4 3-15,0-6 3 16,3 0 2-16,8-4 1 16,3 1 0-16,4 3-2 15,3-3 1-15,7 3-2 16,0-4 2-16,4 11 0 16,0-7 3-16,0 9-3 15,-1 13 1-15,-3-7-5 16,-3 10-2-16,-4-6-3 15,-3 6 1-15,-7 6-10 0,-4-3-3 16,-7 7-6-16,-4 2-3 16,-6 1 2-16,-5 3 2 15,-2-4 9-15,-4 4 3 16,-1 3 11-16,-2-10 5 16,-1 1-11-16,4-1-5 15,0-3 5-15,0-6 3 16,3 6 2-16,0-6 1 15,1 0-2-15,3 0 1 16,-1 0-4-16,5 0 0 16,-1 0 1-16,4 0 2 15,0 0-3-15,4 4 0 0,3-4 1 16,3 0 2-16,4 9 5 16,4 0 4-16,-1-2-2 15,4 2 0-15,1-6-5 16,2 7-1-16,1 5 1 15,3-5 0-15,0 5-5 16,0-2 1-16,1-1-2 16,-1 1 0-16,0 3-5 15,4-7-3-15,-4 1-5 16,0-1-4-16,0-3 8 16,4-3 6-16</inkml:trace>
  <inkml:trace contextRef="#ctx0" brushRef="#br0" timeOffset="6562.67">24941 434 232 0,'0'-3'88'0,"0"3"-69"0,0-7 8 0,0 7-1 15,0 0-12-15,0-9-3 16,-3 9-9-16,-1 0-1 16,1-9-1-16,-4 9-5 0,0 0-1 15,-4 0-4-15,1 0 1 0,-5 9-4 16,1-9 1-16,-3 9-1 16,3-2 3-16,-1-4 4 15,1 3 1-15,0-3 3 16,4 7 1-16,3-4 3 15,0 0 3-15,3-3 2 16,4 7 1-16,0 5 0 16,7-5 2-16,0-1-5 15,4 1-1-15,-1-1-2 16,4 7 1-16,0-7-2 16,1 1-1-16,-1-1 1 15,0 0-1-15,-4 1 0 16,-3 5 0-1,1-5 0-15,-8-1 0 0,-4 10 2 16,-3-3-1 0,-4-7 2-16,-3 4-2 0,0-1-1 15,-4 1-8-15,1-4-5 16,-8-3 7-16,-3-6 2 16</inkml:trace>
  <inkml:trace contextRef="#ctx0" brushRef="#br0" timeOffset="9022.85">21551 1067 96 0,'11'-9'38'0,"-8"9"-29"0,4-10 8 16,0 10 2-16,0 0-9 15,1 0-1-15,-1 0-3 16,0 0-1-16,3-3-3 16,1-3-2-16,3 6 1 15,4-3-1-15,-1 3 2 0,4-6-1 16,8-1 2-16,2 4 2 15,1-3 4-15,0 3 5 16,3-3 3-16,4 6-3 16,-4-10 0-16,0 10-6 15,1 0 0-15,-1-9-3 0,-3 6 0 16,0-4-3-16,3 7-2 16,0-6 1-16,0 6-1 15,4-3 0-15,0-3 0 16,7 6 0-16,-4-4 2 15,4 4-1-15,0 0 2 16,-4 0 0-16,-3-6 1 16,0 6 0-16,-4-9 0 15,4 9-2-15,-4 0 1 16,0-10-2-16,1 10-1 16,3-3 3-16,-4-3 0 15,0 6 3-15,-3 0 1 0,3 0-1 16,-3 0-1-16,0 0-1 15,-1 6 0-15,1-3-2 16,0-3 1-16,0 0-2 16,-4 0-1-16,0 0 1 15,0 0-1-15,4 0 0 16,-4 0 0-16,0 0-3 16,1 0 2-16,-5 0 1 15,5 10 0-15,-1-10 0 16,0 9 0-16,-3-3 0 15,-1-2 2-15,1 5-1 16,0 4-1-16,0-1 1 16,-1-2-1-16,-3-4 2 15,1 3 1-15,-1-6-1 16,0 10 1-16,-3-10-4 0,-4 6 0 16,0 1 3-16,-4 6 3 15,1-13-4-15,-4 6-3 16,0 4 1-16,-3-4 0 15,-4 4 1-15,0-4 0 16,0 0-3-16,-4 7 2 16,-3-7 1-16,0 7 0 15,-7-3-3-15,-4-4 2 16,-3 7 1-16,-4-7 0 16,-3 7-3-16,-7-4 0 15,0 1 2-15,-4-1 2 16,-4 4-2-16,1-3 0 0,3-4 1 15,-3 4 0-15,0-4 0 16,-1 4 0-16,-3-4 0 16,-6-3 0-16,2-3-3 15,-3 4 2-15,0-1 1 16,-3-3 2-16,-1 6-1 16,4 1-1-16,1-4 1 15,-5 4 1-15,1-10-1 16,-1 3-1-16,-3-3 1 15,-14 9-1-15,4-9 0 16,6 6 0-16,8 4 0 16,-1-4 2-16,1-3-1 15,3-3 2-15,0 0-2 16,0 0 2-16,0 0-2 16,0 0 2-16,0 0-4 0,4 0 0 15,-1 0 1-15,8 0 0 16,0 0 0-16,0-3 0 15,-1-3 2-15,1-4 1 16,3 4-1-16,0-3 1 16,4-4 0-16,0-3 3 15,3-2 1-15,0 2 3 16,7-3-1-16,4 0 0 16,7 1-3-16,4-8 1 15,3 1-4-15,7-6 0 16,7 0-3-16,7-7-1 15,3 10-4-15,5 0-1 0,6 3-13 16,-4 9-5-16,5-3-89 16,-1 10-39-1,0 2 77-15</inkml:trace>
  <inkml:trace contextRef="#ctx0" brushRef="#br0" timeOffset="10374.95">24134 1036 88 0,'-8'-13'35'0,"8"13"-27"0,-3-3 18 0,3-3 7 16,-4 3-4-1,1 3 0-15,-1-6-5 0,4-4-3 16,0 10-11-16,0-9-2 0,-3 6 2 15,3-4-4-15,0 1-1 16,-4 6-5-16,4 0-2 16,0 6-2-1,0 4 0-15,0 9 3 16,0-10 2-16,0 7 2 16,4-1 1-16,-1 7 0 15,-3-6 0-15,0 3 0 16,0 0-2-16,0-1 1 15,0 4-2-15,-3-3-1 16,-1-6-2-16,-3 2 1 0,4 1-1 16,-4-3 0-16,0-4 2 15,0-3 0-15,-1-6-3 16,1 0 0-16,4 0 4 16,-1-6 1-16,1 3-3 15,-1-13 1-15,4 7 0 16,0-7 2-16,0-3-1 15,0 0-1-15,4-6 1 16,3 7-1-16,0-4-3 16,4 0 2-16,-1 3-1 15,4 6 0-15,0 4 0 16,4-7 0-16,0 7 2 16,3 3 0-16,-4-4 0 15,5 1 0-15,-5 9 0 16,-3 0 0-16,0 0 2 0,-3 0 1 15,0 0-1-15,-1 9 1 16,-3 1-4-16,0-4-2 16,0-3-3-16,-3 6 1 15,-1-2-2-15,1-1 2 16,-4-3 1-16,0 6 2 16,0 1 1-16,0-1 1 15,-4-2-3-15,1-4 2 16,-1 3 1-16,-3-3 2 15,0 3-3-15,0 1 0 16,0-4 3-16,0-3 1 16,0 6-4-16,4-6 1 0,-5 3 2 15,5-3 3-15,-1 0 2 16,1 0 3-16,3 0-5 16,-4 0-1-16,4 0-2 15,0 0-2-15,0 0 1 16,0 0-1-16,0 0 0 15,4 10 0-15,-1-4 0 16,4 3 2-16,1-6 1 16,-1 10 1-16,0-4-2 15,0 4-2-15,-4 3 3 16,4-7 0-16,0 0-1 16,-3 7-2-16,-1-3 3 15,1-4 0-15,3 0-1 16,0 4-2-16,0-10-2 0,-3 3-1 15,-1-3-16-15,4-3-7 16,-3 0 13-16,-1 0 6 16</inkml:trace>
  <inkml:trace contextRef="#ctx0" brushRef="#br0" timeOffset="10869.4">24553 1224 140 0,'11'-6'55'0,"-4"3"-43"0,4-4 10 0,-4 7 1 0,0 0-5 16,3-6 2-16,1 6 0 15,-4-9 0-15,0 6-11 16,0-13-1-16,0 6 2 0,-3 1-6 15,-1-7 0-15,-3 7-2 16,0 0-2-16,0-10 1 16,0 9-1-16,-3-5 0 15,-1 5 0-15,-3 1 0 16,0-1 0-16,-4 1-3 16,1 9 2-16,-4-3 1 15,0 3 0-15,-4 3-3 16,0 3 2-16,1 7-1 0,-1-4 0 15,0 7 2-15,1 3 2 16,3 0-6-16,0-1-1 16,3-2-3-16,4 3 0 15,3-3 0-15,4-4 2 16,4 1 4-16,3-4 1 16,4-6 3-16,3 7 1 15,3-10-4-15,1 0 1 16,3 0 0-16,0-10 0 15,-3 10-29-15,-1-9-13 16,1-1 22-16,0 4 9 16</inkml:trace>
  <inkml:trace contextRef="#ctx0" brushRef="#br0" timeOffset="11762.52">24836 1058 172 0,'0'9'66'0,"0"-9"-52"0,0 7 14 15,0-7 5-15,0 3-10 16,0 3-4-16,0 3-10 16,-4 1-6-16,0-1-2 15,1 7-4-15,-1-4 2 0,1 1-10 16,3-1-3-16,-4-2-11 15,4 6-4-15,0-13 5 0,0 6 3 16,0-3 11-16,0 4 5 16,0-10 4-16,0 0 1 15,4 0 4-15,-4 0 2 16,3-3 4-16,1-4 4 16,-4 1-6-16,0-3 0 15,0 6-2-15,0-13 1 16,0 6-2-16,0-2 0 15,3-4-6-15,1 1 1 16,3-4-2-16,4 3 0 16,-1 4 2-16,4-4 0 15,4-3-3-15,0 3 2 0,3 4 1 16,0-4 0-16,0 7 2 16,-3-1 1-16,-1 4 1 15,1 6 2-15,-4 0-5 16,0 0-1-16,-3 6-2 15,-1 1 0-15,-3-4 2 16,-3 6 2-16,0 1-3 16,-4-1 0-16,-4 0 1 15,-3 4 2-15,0-10-1 16,-4 6-1-16,1 1-2 16,-4-1 1-16,0-2 1 15,-1-4 0-15,1 6-3 16,0-3 0-16,0 1-1 15,0-4 3-15,3 6 0 0,1 1 3 16,3-4 1-16,3-3 1 16,1 3 2-16,3-3 3 15,3 10 0-15,4-10 2 16,4 3 0-16,3-3 3 16,0 7-5-16,0-10-1 15,-3 0-2-15,-1 6-1 16,1-6-3-16,-4 3-2 15,0 4 1-15,-3-7-1 16,-4 0 0-16,-4 3 0 16,-3 6 0-16,-4-3 0 15,1 10 0-15,-4-3 0 16,0-7 0-16,-4 6 2 0,0 1-1 16,4-10 2-16,0 6-2 15,0 1 2-15,0-4-2 16,7-3-1-16,-4-3-4 15,4 7-2-15,0-14-88 16,4 7-38 0,-4-9 66-16</inkml:trace>
  <inkml:trace contextRef="#ctx0" brushRef="#br0" timeOffset="84194.39">28688 1353 88 0,'3'-10'35'0,"1"10"-27"0,-1-12 20 15,-3 5 7-15,0 1-8 16,0-3-3-16,0 6-12 16,0-13-3-16,0 6-5 15,-3-2 2-15,-1-1 0 0,1 1 0 0,-4 6-1 16,0-7-3-16,0 7-2 15,-4 3-2-15,-3-4 1 16,0 7 3-16,-4 10 3 16,-3-4 4-16,0 7 2 15,0-7-3-15,0 6 0 16,7 4 1-16,-1 3 5 16,5-3-4-16,3 2 0 15,0 1-4-15,3 6-1 16,4-6-3-16,0 16-2 15,0-7 1-15,0 9-1 16,4-2 0-16,6-7 0 16,4 7-3-16,1-17 0 0,6-2-5 15,3 3-2-15,5-19-11 16,6 0-4-16,4 0-59 16,-1-19-27-1,1 3 57-15</inkml:trace>
  <inkml:trace contextRef="#ctx0" brushRef="#br0" timeOffset="84584.41">29030 1299 220 0,'4'-3'82'0,"-1"-3"-64"0,-3 6 11 0,4 0-1 16,-4 0-8-16,0 0-1 15,0 0-11-15,0 0-5 16,0 0-2-16,0 0-1 0,0 6 0 16,0 4 0-16,0 2 0 15,0 4-3-15,0 3 2 16,0-1 1-16,-4 4 0 15,1 0 0-15,-1-3 0 16,1 6 0-16,-1 0 0 0,1-6 0 16,3 0 0-1,0 0-5-15,0-4-1 0,0 4-15 16,0-3-4-16,0-7-11 16,0-6-3-16,0 10-28 15,0-13-9 1,0 0 40-16</inkml:trace>
  <inkml:trace contextRef="#ctx0" brushRef="#br0" timeOffset="84691.15">29012 1406 140 0,'4'-10'55'0,"0"-2"-43"0,-1 12 8 16,-3-6 2-16</inkml:trace>
  <inkml:trace contextRef="#ctx0" brushRef="#br0" timeOffset="84990.1">29023 1368 264 0,'0'-6'8'0,"0"3"-5"0,7-13-5 0,0 7-1 0,7-1 2 0,4 1 0 15,3 0 1-15,4-7 0 16,3 6 4-16,0 1 5 16,0 0 4-16,4-1 4 15,-4 1-3-15,1 9 2 16,-1 0-5-16,-3 0 1 15,-4 3-5-15,-4 6-2 16,1 4-2-16,-4 9 0 16,-3-6-2-16,-8 2 2 0,-6 11-2 15,-4-11-1-15,-7 17 1 16,-8-7-1-16,-2 7 0 16,-8-10 2-16,-3 3-3 15,-8 0 0-15,-3-3-8 16,-3 0-4-16,0-6-18 15,3 0-5-15,3-3 19 16,5-13 9-16</inkml:trace>
  <inkml:trace contextRef="#ctx0" brushRef="#br0" timeOffset="85965.7">29602 1353 248 0,'-4'0'93'0,"8"0"-72"0,-4 0-4 0,0 0-5 16,0 0-9-16,0 0 0 15,0 6-3-15,0-3-1 0,0 3 1 16,0-3 0-16,-4 10 2 0,4-4-6 16,-3 4 1-16,-1 6-6 15,0-4 1-15,1 1 2 16,3 3 1-16,-4-10 0 15,1 7 1-15,3-7 3 16,0 4 0-16,0-4 1 16,0 1 0-16,0-4 0 15,0-3 2-15,-4 3-1 16,1 1-1-16,-1-7-2 16,1 0 1-16,3-7-4 15,0 7 1-15,0-6 0 16,0-3-1-16,3-1 1 15,4 1 0-15,0-10 0 16,4 3 0-16,3-2 3 0,0-1 0 16,4 0 1-16,0-6 2 15,-1 3 1-15,4 0 1 16,-3 0 2-16,0 6 1 16,-1 1 1-16,4 12 2 15,-6-13-3-15,-1 16-2 16,0-10-2-16,0 20-3 15,0-10 1-15,-3 6-1 16,-1 4-3-16,1-7 2 16,-1 6 1-16,1-3 0 15,-1 4-3-15,-2-4 2 0,-5-3 1 16,-3 13 2-16,-3-13-3 16,-5 3 0-16,-6 4 1 15,-3-1 0-15,-1 0 0 16,-7 1 2-16,4 6-1 15,-3-13-1-15,2 6 1 16,1-3-1-16,7 1 0 16,3-4 2-16,4 3 1 15,0-3 1-15,4-3 2 16,3 0 1-16,7 10 3 16,0-10 1-16,4 6-3 15,3-3-3-15,-4 3-5 16,4-3 0-16,-3 10 0 15,-4-4 2-15,-3 4-1 16,-1 3-1-16,-6-4-2 0,-1 4 1 16,-3 3 1-16,-4-4 0 15,-6 1 0-15,3-3 0 16,-1-4 0-16,-2 7 0 16,-8-7-7-16,4 0 0 15,-4-2-21-15,1-4-7 16,2 3 18-16,1-3 9 15</inkml:trace>
  <inkml:trace contextRef="#ctx0" brushRef="#br0" timeOffset="88848.3">29686 2478 148 0,'11'0'57'0,"-4"0"-44"0,3-3 10 0,-2 3 0 15,2 0-7-15,1 0-1 16,3 0-9-16,0-6-4 15,0 6-1-15,0-3-4 0,0 3 2 16,4 0 1-16,-4 0 0 16,0 0 0-16,4 0 0 15,-4 0 0-15,4 0 2 16,-1 0 1-16,-3 0 1 16,4 3 2-16,0 3 1 15,3-3-3-15,0 4-1 0,0 2 1 16,4 0 2-16,3 1 1 15,0-10 1-15,4 6-2 16,-4-6-1-16,0 3-3 16,1 4-2-16,-1-7 1 15,0 3 1-15,0 3-1 16,4-6-1-16,0 9-2 16,0-9 1-16,-1 7 1 15,1-4 2-15,0-3-3 16,3 0 0-16,0 0 1 15,4 0 2-15,0 0-1 16,3-3 2-16,-3-4-4 16,0 4 0-16,0-3 1 15,-1 0 0-15,1 6-3 16,4-3 0-16,-1 3-3 0,0-7-1 16,-3 4 1-16,3-3 4 15,-3-4-1-15,0 7 1 16,-4-6 2-16,1 3 0 15,-5-4 0-15,-2 1 0 16,-5-1 2-16,-3 4 3 16,1-13-2-16,-5 10 0 15,1-1-1-15,-4-5 1 16,0-4-2-16,0 3-1 16,0 4 1-16,-3-13-1 15,-1 6-3-15,1 0 2 16,0 0 3-16,-1-3 1 0,-3 10 1 15,0-4 2 1,-3-3-1-16,-1 4 0 0,-3 2-1 16,0-3 0-16,0 7-2 15,-3 0-2-15,-1-1-2 16,1 1 1-16,-4-1 1 16,0 4 2-16,0-3-1 15,-4-1 2-15,-3 7-4 16,-4 3 0-16,1-6-1 15,-4 0 0-15,-4 6 2 16,-3 6 0-16,-4-6 0 16,-3 6 0-16,-4-6 0 15,-4 3 2-15,-2 7-3 16,-5-1 0-16,-3-3 3 0,4 4 1 16,-4-1 3-16,4 1 1 15,-8-1-3-15,1 0-3 16,3 1-3-16,0-4-1 15,-4-3 2-15,4 3 0 16,1-2 1-16,-1-4 0 16,3 0 0-16,1 0 2 15,3 0-3-15,0 0 0 16,0 0 1-16,4-4 0 16,0 4 0-16,3-6 0 15,0 3 0-15,4 3 2 16,-8-6-3-16,5-4 0 15,2 10 1-15,5-3 0 0,-1-3 0 16,4 6 0-16,-1 0 0 16,1 0 0-16,3 6-3 15,4-6 2-15,-3 0 3 16,2 0 1-16,5 0-1 16,-1 0-2-16,4 0 1 15,-7-6-1 1,7 6 0-16,0 0 0 15,0-3 0-15,3 3 0 16,0-6 0-16,4 6 0 16,0-7 0-16,0 7 0 15,4-3 2-15,-1-3-1 16,1 6-1-16,-1-3 1 16,4 3-1-16,0 0 0 0,0 0 0 15,0 0-3-15,0 0 0 16,4 3 2-16,-1 6 2 15,4-2-2-15,-3-1 0 16,-1-3 1-16,1 6 2 16,-1 1-3-16,-3-1 0 15,4 1-1-15,-4 2 0 16,3-9 2-16,1 7 0 16,-4-1 2-16,3 7 3 15,4-4-7-15,-3 4 0 16,0 3 2-16,-1-4 4 15,1-5-3-15,-1 18-1 16,-3-12 0-16,0 3 2 16,0 9-1-16,0-9-1 15,0 6 1-15,0-6-6 16,0-1 1-16,4 7 2 16,-1-9 1-16,4-3-4 15,4-1 1-15,3-9-51 16,0 7-23-16,4-10 40 15,-1 0 18-15</inkml:trace>
  <inkml:trace contextRef="#ctx0" brushRef="#br0" timeOffset="89617.54">29884 2322 220 0,'0'-7'82'0,"0"4"-64"0,3-3 13 0,1 6 1 15,-4 0-15-15,0 0-2 16,0 0-18-16,0 0-5 16,0 0 3-16,7 0 2 0,0 0 3 15,0 9 4-15,0-2 2 16,0 5-5-16,0-2-2 16,0 5 2-16,0-5 3 15,0 8-8-15,-3-2-4 16,3-7 4-16,0 1 1 15,0 6 0-15,0-4 2 0,0-12 1 16,0 6 0-16,0-6 2 16,4 0 3-16,-1-6 0 15,5-6 2-15,-1-10 0 16,0 3 3-16,0-9-3 16,0 3-2-16,0-4-7 15,0 1-3-15,0 3-16 16,0 0-6-16,-3 6-39 15,0 7-17-15,-1 2 40 16,1-2 23-16</inkml:trace>
  <inkml:trace contextRef="#ctx0" brushRef="#br0" timeOffset="90213.86">30318 2369 140 0,'3'0'55'0,"-3"0"-43"0,0 0 5 0,0 0 2 16,0 0-9 0,0 0-1-16,4 0-5 0,-1 0-3 15,1-7 0-15,3 4-1 0,0-6 0 16,-4-1 0-16,5 4 2 16,-5-6 3-16,1 2 2 15,-4-2 5-15,0 8 3 16,-4-5-4-16,1 3-1 15,-5 6-9-15,-2 0 0 16,-1 0-3-16,-3 0-2 16,0 6 3-16,0 3 0 0,0 1 1 15,0 6 0-15,-4-4 0 16,4 7 0 0,3-3 0-16,4 2 0 0,0-2 0 15,4-3 2-15,3-1-3 16,3 1 0-16,4-4-1 15,0-3 0-15,0-2 2 16,1-4 0-16,-1 0 0 16,0-4 0-16,0-2-3 15,0-3 2-15,0-1 1 16,0-5 2-16,0 5-3 16,0 1 0-16,0-10 1 15,0 10 0-15,0 2 4 16,-3-2 2-16,-1 6 0 0,1 3 1 15,-1 0-2-15,-3 0 0 16,4 0-1-16,-1 3 0 16,-3 6-2-16,0-2 1 15,0 2-4-15,0 0 0 16,0 1-10-16,0-1-5 16,4 1-19-16,-1 2-7 15,4-2-22 1,0-7-8-16,1 6 39 15</inkml:trace>
  <inkml:trace contextRef="#ctx0" brushRef="#br0" timeOffset="90531.11">30642 2102 192 0,'-7'-9'74'0,"7"6"-58"0,0-4 18 16,0 7 6-16,0 0-10 15,0 0 0-15,0 0-15 16,0 0-4-16,4 10-7 16,-4-1-5-16,-4 10 0 0,1-3 1 15,-4 12 0-15,0-3 0 0,-4 3 0 16,0 0-5-16,1 7-1 15,3-10-8 1,0 3-2-16,0-3 0 0,3-6 2 16,4 6-12-16,0-12-3 15,0-1 13-15,7-9 8 16</inkml:trace>
  <inkml:trace contextRef="#ctx0" brushRef="#br0" timeOffset="91446.61">30681 2300 196 0,'-10'6'74'0,"13"-6"-58"0,-10 6 14 0,7-3 3 0,0 7-10 16,-4 5-4-16,4-5-6 15,0 2-1-15,0 1-7 16,-3-1-3-16,3 4-1 0,0-3-4 15,3 2 0-15,-3-5-3 16,8 5-1-16,-1-5-3 16,3-1 1-16,-3-6 0 15,4 4 1-15,-1-1 0 16,1-6 2-16,0 0 4 16,-1-6 3-16,1 6 0 15,-4-7 2-15,0-2 2 16,-4 6 4-16,1-13-4 15,-1 7-1-15,-3-1 0 0,0-5 0 16,0 5-2-16,0 1-2 16,0-1 7-16,0 1 3 15,0 6-8-15,0-3 0 16,0 6-2-16,4 0 0 16,-4 0-3-16,3 0 0 15,1 9 2-15,0-3 2 16,-1 7 0-16,1-7-1 15,-4 3-2-15,0 1 1 16,3-1-8-16,-3 1-4 16,0-1-4-16,7-3-11 15,-3-2 6 1,3-4 7-16,0 0 5 0,-4 0 3 16,4-4 5-16,-3-2 7 15,-1 6 7-15,1 0 9 16,-1-9 7-16,-3 9-4 15,0 0-2-15,0 0-8 16,0 0-1-16,4 0-10 16,0 0-2-16,-1 0-1 15,4 0 0-15,0 0 0 16,4-3 2-16,-1 3-1 16,4-7-1-16,1 4 1 15,-1-3-1-15,3 0 0 16,1 2 0-16,0-5 0 0,-1 3 0 15,1-13 0-15,-4 10 0 16,0 2 2-16,-3-2 1 16,-1-4 1-16,-3 7 2 15,-3-6-3-15,-4 2 0 16,-4-2-1-16,1 12-2 16,-4-4-2-16,-4 4 1 15,-3 0 1-15,0 0 0 16,0 4-3-16,-4 8 2 15,1-2 1-15,2 2 0 16,1 4-3-16,0-4 2 16,4 4 1-16,-1 3 0 15,4-10-5-15,7 7-14 16,4 3-4-16,3-10-19 16,3 7-6-16,4-13 19 15,4 6 11 1</inkml:trace>
  <inkml:trace contextRef="#ctx0" brushRef="#br0" timeOffset="93051.82">29626 2538 168 0,'0'0'66'0,"0"0"-52"0,0 0 17 0,0 0 4 0,0 0-8 16,0 0-1-16,-3 0-15 0,-4-6-4 15,0 6-5 1,-4 0-2-16,0 0 1 0,-3 0-1 0,0 0 0 16,-3 0-3-16,-5 0 2 15,-2 0 1-15,-4 0 0 16,-4 0 6-16,-3 0 6 15,-4 6-8-15,0-6-5 16,-3 9 7-16,-4-2 3 16,-4-4-2-16,-3-3-2 15,0 9-2-15,1-9 0 16,-1 0-2-16,0 6 2 16,0-2-2-16,-4 2-1 15,8-3 1-15,3-3-1 0,0 6 0 16,0-3 0-16,4-3-3 15,3 0 2-15,0 0 1 16,4 0 0-16,3 0 2 16,4-3 3-16,0-3 0 15,3 6 0-15,4-3-3 16,3 3 1-16,1-6-2 16,3 2 2-16,0-2-4 15,0 6 0-15,3 0 1 16,0-9 2-16,1 9-1 15,-1-3-1-15,4 3-2 16,0 0 1-16,0-7 1 16,0 7 2-16,0-9 1 0,3 9 3 15,1-6 1-15,-1 3 1 16,4-7-2-16,0 4 1 16,0-7-4-16,0-2 0 15,0-1-1-15,0 7-2 16,4-1-2-16,-1-9 1 15,1 4 1-15,-1-4 2 16,-3 0-1-16,4-6-1 16,-1 6 1-16,1 0-1 15,-4 0 0-15,0-6 0 16,0 0 0-16,0 6 0 16,0-2-3-16,4-1 2 0,-4 3 1 15,0 0 0-15,0 3 0 16,3 7 0-16,-3-1-3 15,0 1 2-15,4 0-4 16,-1-1 1-16,1 7 0 16,-1-3-1-16,4 0 1 15,0 2 0-15,4 4 3 16,-1-6 0-16,5 3 1 16,-1 3 0-16,3-6-3 15,1 6 0-15,3 0 2 16,4 0 2-16,0 0 0 15,3 0-1-15,3 0 1 16,8-10-1-16,0 10-3 16,3-9 2-16,4 6 1 0,0-3 0 15,4-1-5-15,-1 4 1 16,0-3 2-16,8 6 1 16,-4-3-2-16,0 3 2 15,-4-7 1-15,-3 4 0 16,-4 3 0-16,-3 0 0 15,-4 0 0-15,-3 3 0 16,-4 4 0-16,0-4 0 16,-3 3 0-16,-4-3 0 15,0 4 0-15,1 2 0 16,-1-3 0-16,0-3 0 16,0 7 0-16,0-10 0 15,0 6 2-15,1-6 1 16,-5 0-4-16,-3 0 1 0,1 0 0 15,-5 0 0-15,1 0-3 16,-4 0 0-16,-4 0-7 16,-3 0-2-16,0 0-6 15,-3 0-4-15,-1 9-74 16,-3-5-34 0,-3 2 67-16</inkml:trace>
  <inkml:trace contextRef="#ctx0" brushRef="#br0" timeOffset="94402.72">28254 2246 104 0,'11'-9'38'0,"-4"6"-29"0,0 3 3 0,-4-7 1 16,4 7-13-16,0-3-4 16,0-3-1-16,0 6 1 15,0 0 2-15,1-9 1 16,-1 9 1-16,0 0 2 16,-4-3 8-16,1 3 3 15,-1 0 13-15,-3 0 6 0,4 0-10 16,-4 0-3-16,0 0-11 15,0 0-3-15,0 0-3 16,0 3-2-16,0 6 3 0,0 7-2 16,0-7-1-16,0 1 1 15,-4 8 1-15,4-2-1 16,-3-3-1-16,-1 9 3 16,1-10 0-16,-1 7-1 15,1-3-2-15,-1 2 1 16,-3-2-1-16,3-3-3 15,1-7 2-15,-1 3 1 16,1 1 0-16,-1-10 0 16,4 9 2-16,0-9-8 15,0 0-3-15,0 0-2 16,0 0 1-16,0-9 4 0,0-1 3 16,0 1 4-16,4-1 4 15,3-15 0-15,4 7 2 16,3-1-4-16,3-6-2 15,1 6-3 1,0 0-1-16,3-6 4 0,0 9 1 16,0 4 4-16,0-4 1 15,-3 7-1-15,0-1-1 16,-4 7-3-16,0 3-2 16,-4 3 1-16,-3 7-1 15,0-1 0-15,-3 7 0 16,-4-7 0-16,0 1 0 15,-4-1 0-15,4 10 0 0,-7-13-3 16,4 3 2-16,-4-5 1 16,0 2 2-16,-4 0-1 15,1-3-1-15,-1 4 1 16,-3-4-1-16,0 6 0 16,3-9 2-16,1 0 1 15,3 0 1-15,-1 6 6 16,1-6 6-16,4 0 1 15,-1 0-1-15,1-6-4 16,-1 6-2-16,4 0-6 16,0 0-3-16,0 0-3 15,4 0 1-15,3 6-1 16,0-2 0-16,0 2 2 0,0-3 0 16,0 6 0-1,0 7 0-15,0-7 0 0,4 7 0 16,3-3-5-16,-3-1 1 15,3-2-9-15,0 2-4 16,0-6-13-16,0 4-4 16,0-10-57-1,0 0-25-15,7 0 62 16</inkml:trace>
  <inkml:trace contextRef="#ctx0" brushRef="#br0" timeOffset="94808.16">28783 2412 160 0,'0'0'63'0,"0"0"-49"0,4 0 3 0,-1 0-1 15,1-6-1-15,-1 3 0 0,1-13-1 16,3 7 1-16,0 0-8 16,3-1 2-16,-2-5 2 0,-1-4-4 15,-4 6 1-15,1-3-5 16,-1-9 0-16,-3 7 1 15,0 2 0-15,0 3-2 16,-3-2 1-16,-1 5-2 16,-3 7-1-16,0 3 1 15,0 0-1-15,-4 0-3 16,1 3 0-16,-1 7 2 0,1 5 0 16,-1-2-2-1,0 9 2-15,1 0 1 0,-4-3 2 16,3 3-1-16,4-4-1 15,4 1-2-15,-1-3 1 16,1-4-1-16,3 4-2 16,0-7 3-16,3-5 0 15,1 2-6-15,3-6 0 16,3 0-15-16,1-6-5 16,-1 2 14-16,5-5 8 15</inkml:trace>
  <inkml:trace contextRef="#ctx0" brushRef="#br0" timeOffset="95589.02">28942 2262 180 0,'0'0'68'0,"3"0"-52"0,1 6 14 16,-4-6 4-1,0 3-11-15,0 7-3 0,-4-4-11 16,1 3-6-16,-1 1-2 15,1 6-1-15,-1-4 0 0,1 4-3 16,-1-7 2-16,1 1-1 16,-1-1-2-16,1 0 0 15,-1 1 0 1,1-4 3-16,3-3-5 16,0-3 2-16,0-3-5 0,-4 3 1 15,4-6 2-15,0-4 3 16,0 1 2-16,4 0 1 15,-1-1 2-15,1-5 3 16,-1 5 4-16,4-9 2 16,0 4-1-16,0 2 1 15,4-6-6-15,0 4-3 16,3 8-4-16,0-2 1 16,0-1 1-16,0 1 0 15,0 9-3-15,0 0 0 16,0 0-3-16,-3 0 1 15,-4 6-4-15,0-3 1 16,-3 4 2-16,-4-7 3 0,0 0 2 16,-8 9 1-1,1-6 0-15,-3 4 0 16,-1 2 0-16,4-3-3 16,-3-3 2-16,-1 7-1 15,4-4 0-15,0 3 2 16,3-9 0-16,4 0-3 15,4 4 2-15,3-4 5 16,7 6 2-16,4 0 2 16,-1-3 2-16,-3 4-3 15,1-4-2-15,-1-3-2 16,0 9 0-16,-4-3-4 16,-3 4 0-16,1-7-1 15,-5 13 0-15,-3-7 0 0,-3 0 0 16,-5 7 0-16,-2-7 0 15,-1 1 0-15,-3 6 0 16,0-4 2-16,0-6 0 16,0 4 0-16,0-10 2 15,3 3-1-15,-3-3 2 16,0 0-2-16,3 0-1 16,1 0-6-16,3-3-1 15,0-7-65 1,0-5-27-16,7 5 50 15</inkml:trace>
  <inkml:trace contextRef="#ctx0" brushRef="#br0" timeOffset="96312.65">29274 2450 148 0,'-4'0'57'0,"8"0"-44"0,-1 0 12 16,-3 0 1-1,0 0-12-15,0 0-3 0,4 0-7 16,-1 0-3-16,-3 0 0 16,0 0-4-16,0 0 2 0,0 0 5 15,0 0 2-15,0 0 4 16,0 0 4-16,4 0-2 15,-4 0 1-15,0 10-3 0,0-4-1 16,0-3-3-16,0 6 1 16,0-2-6-16,0-1-1 15,0 6-5-15,-4-2-1 16,1-1-26-16,-1 1-11 16,-3-4 19-16,3-6 13 15</inkml:trace>
  <inkml:trace contextRef="#ctx0" brushRef="#br0" timeOffset="96459.29">29298 2325 248 0,'-3'-3'93'0,"3"-4"-72"15,0 7 14-15,0 0 2 0,0 0-19 16,0 0-7-16,0 0-87 15,0 0-36-15</inkml:trace>
  <inkml:trace contextRef="#ctx0" brushRef="#br0" timeOffset="135060.63">31679 2130 36 0,'4'-9'16'0,"-4"9"-12"0,7-3-2 0,-3 3 0 16,-1 0-9-16,1-7-3 16,-1-2 6-16,1 9 1 15</inkml:trace>
  <inkml:trace contextRef="#ctx0" brushRef="#br0" timeOffset="136139.48">31655 2080 20 0,'-11'0'8'0,"4"0"-6"0,-3 3-1 0,6-3 0 0,-7 0-1 16,4 7 0-16,-3-7 0 16,-1 3 0-16,1-3 4 0,3 0 5 15,0 0 15-15,-1 0 9 16,1 0 0-16,4 0 3 15,-1 0-9-15,1 0-2 16,-1 0-5-16,4 0-1 16,0 0-1-16,0-3 0 15,0-4-9-15,0 7 1 0,0 0 3 16,4-3-5-16,-1 3-2 16,4 0-3-16,0-6 0 15,4 0-2-15,3 6 2 16,4-4 0-16,-1 4 1 15,8 0-2-15,0 0-2 16,3 0 1-16,4 0 1 16,0-6-1-16,3 3-1 0,0 3 1 15,4-6-1-15,0 6 0 16,0-10 2-16,-1 10-1 16,1 0 2-16,0 0-2 15,0 0-1-15,-8 0 1 16,1 0-1-16,-4 0 0 15,-3 0 2-15,-4 0-1 16,0 10-1-16,-6-10 1 16,-5 6-1-16,1-3 0 15,-8 7 2-15,1 2-1 16,-8 1-1-16,1 2 1 16,-4 4-1-16,0 0-3 15,0 9 2-15,0-3 1 16,-1 0 0-16,1-3 0 0,0 3 0 15,4 0 0-15,3-6 2 16,0 6-1-16,3-6-1 16,-3 0 1-16,4 6 1 15,-1-12-1-15,1 2 2 16,-1 4 2-16,1-3 4 16,0-7-9-16,-1 1-2 15,1 5 1-15,-1-2 0 16,-3-7 1-16,4-3 0 15,-4 4 0-15,0-4 0 16,-4-3 2-16,1 6 3 16,-1-6-2-16,-3 9-2 15,-4-2 0-15,-3-4 1 0,-3 6-6 16,-4-9-1-16,-4 10-1 16,0-4 4-16,-3-3 5 15,-4 6 6-15,-3-9-5 16,0 7-2-16,-1-7-4 15,1 6 1-15,-4-6 1 16,0 0 2-16,4-6-6 16,0-1-1-16,0 4 2 15,3-3 3-15,-3 3-1 16,-1-7-2-16,1 4 2 16,-4 6 0-16,4 0 1 15,3 0 0-15,4 0 0 0,3 0 2 16,4 0-3-1,3 0-2-15,4 0-7 0,4 0-4 16,3-9-17-16,0 9-5 16,3-10 19-16,1 7 9 15</inkml:trace>
  <inkml:trace contextRef="#ctx0" brushRef="#br0" timeOffset="137253.54">31768 2300 108 0,'0'-4'41'0,"-4"-5"-32"0,4 3 9 0,4 6 3 16,-4-10-3-16,0 1-1 16,0 6-3-16,0-3 1 15,0-1-8-15,0 7-4 0,3-3 0 0,-3-3-2 16,0 6 2-16,0 0 0 16,0 9 3-16,0 7 3 15,0 3 5-15,0-4 1 16,0 1 0-16,0 6 1 15,0-6 0-15,-3-4-4 16,3 4-2-16,0 3-6 16,0-10-3-16,0 1 4 15,0 2 1-15,0-9-2 16,0 7-3-16,0-10 2 16,0 0 0-16,0 0-1 15,0 0 1-15,0 0-2 16,0 0-1-16,-4-3-2 0,8-7 1 15,3-2-6 1,0-1-3-16,3-12-1 0,4 0 1 16,1-3-1-16,6 3 2 15,3-4 0-15,5 1 3 16,2 3 4-16,1 3 1 16,0 6 1-16,0 1 0 15,-4 2 4-15,-3 7 2 16,-4 3-2-16,-4 3-1 15,-6 3-1-15,-4 6-2 16,-7 1 1-16,-4 5 1 16,-3 1-1-16,-7-3-1 15,-3 2 1-15,-1-2-1 0,-3-4 0 16,0 7 0 0,0-7 0-16,3 7 0 0,0-13 0 15,4 3 2-15,4-2-1 16,-1 2-1-16,4-6 1 15,0 6-1-15,0-6 0 16,3 0 0-16,1 0 0 16,-1 0 0-16,4 3 0 15,0 4 0-15,4-4 0 16,3 6 0-16,0-3 0 16,3 4 0-16,1-1 0 15,3 1 0-15,0 5 0 16,4-2 0-16,0-7-7 15,-1 3 0-15,4 1-21 16,1-4-7-16,-1-3 18 16,3-3 11-16</inkml:trace>
  <inkml:trace contextRef="#ctx0" brushRef="#br0" timeOffset="137611.12">32427 2130 132 0,'-10'0'52'0,"3"7"-41"0,-4-7 11 0,4 0 1 16,-4 6-11-16,1-3-4 0,-4 6-5 16,0 1-3-16,0-4 1 15,3-3-1-15,4 3 0 0,7 4 0 16,7-1 6-1,4 10 4-15,3-10 3 16,3 7 5-16,1 0-4 16,0-4 0-16,-1 7-4 15,-3-3-1-15,-3 0-5 16,-4-4-1-16,-7 4-1 16,-4-4 1-16,-3 4-2 15,-3 3-1-15,-4-4-8 16,0-5-5-16,-4-4-40 15,0-3-15-15,4 4 35 16,4-7 17-16</inkml:trace>
  <inkml:trace contextRef="#ctx0" brushRef="#br0" timeOffset="138736.85">32593 2422 200 0,'4'-6'77'0,"-1"6"-60"0,1-4 24 16,-4 4 8 0,0 0-25-16,3 0-10 0,-3 0-12 15,0 0-2-15,0 0 0 16,-3 4-9-16,-1 8-4 0,1 1 7 15,-4 2 2-15,-4 4 10 16,0 6 6-16,1-3-6 16,-4 3-3-16,0 4-2 15,3-4-1-15,0 3 0 0,1-9 0 16,-1 3-3 0,4-4 2-16,0-5-6 0,4 3 0 15,-1-7-10-15,4-9-4 16,0 0 0-16,7 0 2 15,4-9-2-15,6-7 0 16,5-3 3-16,-1 0 3 16,7 1 9-16,-3 2 3 15,-1-6 11-15,-2 6 5 16,-8 7 5-16,0-7 1 16,-4 16-6-16,-3-9 0 0,0-1-10 15,-3 10-2-15,-4 0-6 16,0 0-1-16,-4 7 0 15,1-4 2-15,-4-3 2 16,0 9 1-16,-4-3 3 16,1 4 1-16,-1-1 1 15,0 1 2-15,1 8 1 16,3 1 3-16,0-3-1 16,3 3 2-16,1 6-4 15,3-13-2-15,0 4-2 16,3 3-3-16,4-3-6 15,-3-7-1-15,-1-3 3 16,4-6 2-16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12-20T11:15:33.712"/>
    </inkml:context>
    <inkml:brush xml:id="br0">
      <inkml:brushProperty name="width" value="0.05292" units="cm"/>
      <inkml:brushProperty name="height" value="0.05292" units="cm"/>
      <inkml:brushProperty name="color" value="#002060"/>
    </inkml:brush>
  </inkml:definitions>
  <inkml:trace contextRef="#ctx0" brushRef="#br0">24606 6850 168 0,'-3'6'66'0,"-1"-6"-52"0,4 0 12 16,0 0 4-16,0 0-12 0,0 0-2 16,0-6-9-16,0 6-3 15,0-10-2-15,0 1-2 0,0-1 1 16,0-5-1-16,0 5 0 15,0-2-3-15,-3-4 2 16,-1 0 1-16,-3-2 0 16,0 5 0-16,-4-3 0 15,-3 7 2-15,0 0 1 16,0-1-1-16,0 4-2 16,0 6 1-16,-4 6-1 0,1 4-3 15,-1-1 2 1,0 10 1-16,1 9 0 0,-1 3 0 15,4 7 0-15,0 0 0 16,3 6 0-16,4-7-3 16,0 7 2-16,4-9 1 15,3-1 0-15,0 1-3 16,7-13 2-16,0-7-1 16,3-5 0-16,4-10 0 15,4-4 0-15,0-11 2 16,3-10 0-16,0-13 2 15,0-6 3-15,0-3 4 16,4-12 5-16,-4-4-6 16,0-6-2-16,-3-3-3 15,0-10 0-15,-1 10-2 0,-3 0-1 16,1 12 1-16,-5 13 1 16,-3 3 3-16,0 10 2 15,-3 12 1-15,-1 0 0 16,1 13-7-16,-4 5-2 15,-4 8 0-15,4 11 0 16,-3 14-4-16,3 11 1 16,-4 7 2-16,4 7 3 15,-3 8 2-15,-1 1 1 16,1 6-9-16,-1-3-4 16,4 6 5-16,0-9 1 15,4-4 3-15,3-12 0 16,0-3 0-1,0-6 0-15,0-7-5 0,3-12-1 0,1 0-48 16,3-19-19-16,4 0 35 16,3-19 19-16</inkml:trace>
  <inkml:trace contextRef="#ctx0" brushRef="#br0" timeOffset="223.4">25012 6752 220 0,'-14'22'82'0,"10"-9"-64"0,-3 6 7 0,7-10-3 15,-3 7-8-15,-1 9 2 16,1-6-11-16,-1 0-3 16,1 6-2-16,-1 0 0 0,1-3 2 15,-1 3-14-15,1 3-5 16,-1-3-46-16,0-6-19 15,1 0 42-15,-1 0 23 16</inkml:trace>
  <inkml:trace contextRef="#ctx0" brushRef="#br0" timeOffset="396.48">25153 6376 252 0,'-7'0'96'0,"3"0"-75"0,1 0 1 16,3 0-5-16,0 0-83 15,0 10-34-15,-4-1 50 16,4 7 26-16</inkml:trace>
  <inkml:trace contextRef="#ctx0" brushRef="#br0" timeOffset="751.36">25291 6774 164 0,'0'22'63'0,"0"-6"-49"0,7 3 16 0,-7-10 5 0,3 10-13 0,1 0-4 15,-1 6-11-15,1-6-5 16,-1 6-1-16,1-6-6 0,-1-1 1 16,1-2-9-16,3 3-2 15,0-10 1-15,0-9 1 16,4 0 5-16,-1-9 3 16,4 0 5-16,0-10 2 15,4-6 15-15,0-10 8 16,-1 4 5-16,1-10 2 15,0 3-13-15,-1 1-4 0,-3 2-9 16,1 1-4-16,-1 9-10 16,-4 6-3-16,1 0-76 15</inkml:trace>
  <inkml:trace contextRef="#ctx0" brushRef="#br0" timeOffset="1806.5">24642 8233 184 0,'-4'0'71'0,"8"-10"-55"0,-4 1 11 0,0 2 0 16,0 4-13-16,0-6-5 15,0-7-6-15,-4-3-3 16,0-6 1-16,1 3-4 0,-1-3 2 16,1-3 1-16,-4-3 0 15,0 12 0-15,0 0 2 16,-4 0 1-16,1 13 3 16,-5-3-3-16,1 15 0 15,-3 3-1-15,-1 10-2 16,-3 9 1-16,0-3 1 15,0 13-1-15,-1 3-1 16,5-4 1-16,-1 7-1 0,4-6-3 16,3 6 2-16,1-10-6 15,3 4-3-15,3-7-1 16,4-9-1-16,0-3 0 16,4-3 0-16,-1-7 4 15,4-3 3-15,4-12 3 16,3-3 1-16,0-7 3 15,4-3 1-15,-1-9 5 16,5 0 5-16,-1-7 2 16,0-2 0-16,0-4-3 15,0-3 0-15,0 6-7 16,-3 10-3-16,-4 0-1 0,-3 6-1 16,-4 3 0-1,0 10 2-15,-4-1-1 0,-3 10-1 16,-3 10-2-16,-1 9 1 15,-3-1 1-15,0 8 0 16,0 2 0-16,0 6 0 16,0-6-3-16,4 7 0 15,-1-4-7-15,4-2-4 16,4-11-10-16,3 1-5 16,3-9-46-1,4-10-19-15,4 0 49 16</inkml:trace>
  <inkml:trace contextRef="#ctx0" brushRef="#br0" timeOffset="2306.14">25040 7706 236 0,'-7'9'88'0,"7"1"-69"0,0-1 6 15,4-3-2-15,-4 10-15 16,0-4-4-16,0 7-3 16,0 13-1-16,0-1 0 15,-4 13-5-15,1 9-1 0,-1-3-17 16,-3-3-8-16,0 0-16 16,3-3-6-16,1-3 19 15,-1-13 12-15,1 1 31 0,-1-11 14 16,1-8 9-16,3 2 4 15,-4-9-14-15,1-6-3 16,-1-3-11-16,1-3-3 16,-4-7-5-16,0 3-1 15,-4-9-1-15,0 4-2 16,1 5-2-16,-1-3-1 16,1 1-1-16,-1 12 2 15,0 3 4-15,1 0 1 16,-1 9 3-16,4 7 1 15,0 3-1-15,4-1-2 16,-1 1 1-16,4 6-1 0,0-6 0 16,4 6 0-16,3-3-14 15,0 0-3-15,0-3-37 16,3-7-16 0,5-12 37-16</inkml:trace>
  <inkml:trace contextRef="#ctx0" brushRef="#br0" timeOffset="2802.02">25432 7536 232 0,'-7'16'88'0,"3"-7"-69"0,1 10 8 0,3-3 1 0,0 3-13 0,0 0-3 16,-4 9-7-16,1-3-4 16,-1 9 0-16,1 1-4 0,-1 3 2 15,0 5-12-15,1 1-5 16,-1 3-14-16,1 0-8 16,-1-3 4-16,1-3 4 15,-1-13 18-15,1 1 10 16,3-11 15-16,0-2 5 15,-4-7 4-15,1-9 2 16,-1 0-10-16,-3-9-4 16,0 0-8-16,-4-7 0 0,-3 3-5 15,0-2-1-15,0-1-4 16,0 7 1-16,0 5 3 16,-4 4 1-16,1 4 3 15,-1 5 1-15,0 7 3 16,4 9 1-16,0 3-1 15,0 0 1-15,7-3 0 16,3 0 3-16,8-3 3 16,7-6 2-16,6-7 3 15,4 1 2-15,8-10-12 16,2 0-1-16,1-10-12 16,0-8-2-16,0-1 6 15,-1-6 2-15</inkml:trace>
  <inkml:trace contextRef="#ctx0" brushRef="#br0" timeOffset="7286.89">26557 7643 140 0,'7'-3'52'0,"-3"-3"-41"0,-1 12 11 0,1-6 3 15,-4 0-8 1,0 0-2-16,0 0-8 0,0 0-3 16,0 0-2-16,0 0-2 0,3 3 1 15,1 3-1-15,-4 7 2 16,0 3-1-16,-4 2 2 16,1 11-2-16,-4 11 2 15,0-2-2-15,-4 6-1 16,0-7 3-16,1 4 0 15,-1-9-1-15,1-1 1 0,3-9-2 16,0-3 2-16,-4-4-2 16,4 1 2-16,0-13-11 15,3-3-2-15,1-3-2 16,3-13 2-16,0-2 4 16,7-8 1-16,0-11 5 15,4-7 2-15,-1 0 2 16,8-3 0-16,3-3 0 15,4 3 0-15,3 3 0 16,0 0 2-16,0 6 1 16,1 4 1-16,-1 9 0 15,0 12 2-15,-3 7-1 16,-4 6 0-16,-4 9-3 16,-6 10-1-16,-4-3-3 15,-7 9 1-15,-7-3-2 0,0 3 2 16,-7-6-2-16,0 0-1 15,-4 3-8-15,1-10-3 16,-1 4 1-16,0-7 1 16,1 1 6-16,-1-4 1 15,4-3 4-15,0-3 3 16,3 0 2-16,1 0 1 16,3 0 0-16,-1 6 2 15,5-3-5-15,3 7-1 16,3-1-2-16,5 1 1 15,-1 5-2-15,3 10-1 16,1-3-2-16,3 3 1 0,0 4 1 16,0 5 2-16,0-9-17 15,0 3-4-15,-3-9-77 16,-1 3-32 0,1-9 66-16</inkml:trace>
  <inkml:trace contextRef="#ctx0" brushRef="#br0" timeOffset="7752.15">26998 7828 204 0,'-3'0'77'0,"3"3"-60"0,0-3 13 0,0 0 1 16,0 0-12-16,0-3-3 15,0-3-12-15,0-4-2 16,7 1-2-16,0 0 2 0,0-7 3 16,0 3-4-16,3-2-3 15,4-1 3-15,1 3 1 16,-1 4-3-16,0 3-1 16,0 3-2-16,0 3 3 15,0 3 2-15,-3-3 4 16,-1 9-4-16,-3 1-3 15,-7-1-6-15,-3 7 0 16,-4 2-5-16,-4 1 1 0,1 3-1 16,-1 0 1-16,0-3 2 15,1 6 4-15,-1 0 1 16,1 0 0-16,3-3 4 16,3 3 2-16,1-6 0 15,3 0 2-15,3 0-2 16,4-4 2-16,0 1-2 15,4-7 2-15,3-5-7 16,4-4 1-16,3 0-52 16,0-10-23-1,4-9 42-15</inkml:trace>
  <inkml:trace contextRef="#ctx0" brushRef="#br0" timeOffset="8112.17">27418 7928 124 0,'-4'19'49'0,"4"-19"-38"0,0 6 15 0,0-6 5 15,0 0-6-15,0 4-2 16,0-4-13-16,-3 6-6 16,-1-6-3-16,1 0-17 0,-1 0-4 15,-3-6-14 1,0 6 22-16,0-4 11 15,0-2 15-15,4 6 9 16,3-3 3-16,0-3 2 16,3 6-7-16,1-10 0 0,3 10-8 15,0-3-3 1,0 3-5-16,3 3-2 16,-3 7-1-16,4-1 1 0,-4 10-4 15,0-3-2-15,-3 2-9 16,-4 8-5-16,-4-8-44 15,1 7-20 1,-5-6 42-16</inkml:trace>
  <inkml:trace contextRef="#ctx0" brushRef="#br0" timeOffset="8787.84">27721 7706 160 0,'11'0'60'0,"-8"6"-47"0,1-3 17 0,-4-3 3 16,7 6-14-16,0 7-3 16,-3 3-10-16,-1 2-4 15,1 8-1-15,-4 2 1 0,0 6 3 16,-4 1-2-16,1-1 0 15,-1-2-1-15,1-7 1 16,-1 0-7-16,0-6 1 16,1-4-1-16,-1-5 2 0,1-1-1 15,-1-15-5 1,1 3 0-16,3-13 4 16,0 0 4-16,3-3 5 15,4-9 2-15,0-6-1 16,4-10-1-16,3 6-3 15,4 1-2-15,3-4 1 16,0 3-1-16,0 13 0 16,0 0 2-16,1 13 1 15,-5 5 1-15,4 7-2 16,-3 0 1-16,0 10-2 16,-4 5-1-16,-7-5-2 15,0 9-1-15,-4-4-3 0,-3 1-1 16,-3-4-1-16,-4-2 0 15,-7 6-2 1,0-1-1-16,-4-2 3 0,0-4 3 16,1 7 3-16,3-7 3 15,0 1 2-15,3-4 1 16,0-3 4-16,4 3 5 16,0-3-1-16,7-3 3 15,0 10-8-15,0-10-2 16,7 6-1-16,4-3 2 15,-1 4-1-15,5 2 0 16,2 0-3-16,1 7-2 16,-1-3-2-16,1 2 1 0,-4-5-6 15,0 8-3-15,0-2-67 16,-6-6-29 0,-1-1 54-16</inkml:trace>
  <inkml:trace contextRef="#ctx0" brushRef="#br0" timeOffset="9329.09">28155 7794 152 0,'0'-7'57'0,"0"7"-44"0,4 0 21 15,-4 0 5-15,0-3-13 16,3-3-4-16,1 3-13 15,-1-7-4-15,4 1-3 0,0-7-2 0,0 7 3 16,4-7-4-16,3-3 0 16,0 10-1-16,0 0 0 15,4 2 2-15,0-2 2 16,-4 9 1-16,0 6 1 16,0 4-2-16,-3-1 1 15,-4 0-2-15,-7 10-1 16,-4-3-6-16,-3-4-1 15,0 4-4-15,0 3 0 16,0-10 3-16,0 1 5 16,0 2 0-16,0-9-1 15,3 4 5-15,1-4 3 16,3-3 3-16,7 0 1 0,3 0 0 16,1 0 2-16,3 6-3 15,0-3-2-15,0 7-2 16,4-1 0-16,-4-3-2 15,0 10-1-15,-3-4 1 16,-4 7-1-16,-4-3 0 16,-3 9 0-16,-3-6-11 15,-8 0-3-15,-3 6-6 16,-7-6-1-16,0 6 5 16,-4-13 2-16,4 4-16 15,0-7-5-15,3 1-20 16,0-1-7-1,4-9 33-15</inkml:trace>
  <inkml:trace contextRef="#ctx0" brushRef="#br0" timeOffset="9677.62">28741 7944 188 0,'7'9'71'0,"-4"-5"-55"0,1 2 2 0,-4-6-1 16,0 3-13-16,0-3-2 15,-4 6-15-15,1-6-5 0,-4 0 10 16,0 0-7-16,0-6 0 0,0 6 12 16,3-9 6-16,1 5 13 15,-1-2 5-15,4 3 2 16,0-3 3-16,0 6-8 15,0 0-3-15,0 0-8 16,4 6-3-16,3-3-2 16,-4 3-2-16,1 7-2 15,-4 3 1-15,0 2-8 16,-4 1-2-16,-3 6-16 16,0 4-8-16,-4 2 16 15,1 0 10-15</inkml:trace>
  <inkml:trace contextRef="#ctx0" brushRef="#br0" timeOffset="10365.26">29044 7725 196 0,'14'0'74'0,"-10"15"-58"0,6 4 9 0,-3-3 0 16,-3 3-13-16,0-1-4 15,-4 11-8-15,0 5 0 16,-4 1 0-16,-7 2-9 0,1-2-2 16,-1-7-12-16,1 3-5 0,-4-9-16 15,3-3-18 1,0-3 19-16,1-7 21 15,3-9 14-15,0 0 19 16,3 0 10-16,1-16 7 16,3 4 3-16,3-13-5 15,4-3-4-15,4-7-4 16,3-3 1-16,7-12-10 16,0 6-3-16,7 4 0 0,1-1-5 15,-1 3-1-15,0 10 0 16,0 6 0-16,-3 10 2 15,-4 5 1-15,0 7-1 16,-3 7-2-16,-4 2 1 16,-3 7 1-16,-4-4-1 0,-4-2-1 15,-3 5 1-15,-3-5-1 16,-4 5-11-16,-4-2-5 16,-3-4 1-16,0-2 4 15,-4 2 8-15,4-9 4 16,0 0 1-16,0 0-2 15,0 0 9-15,3-6 4 16,1 3 0-16,3 3 2 16,-4 0-8-16,8 3-2 15,-1 3-3-15,0 3 1 16,8 7-2-16,0-3 2 16,3 5-2-16,0 7-1 0,3 1 1 15,4 2 1-15,0-9-1 16,4 6 2-16,0-10-7 15,3-2-1-15,0-4-53 16,4-2-28 0,3-7 37-16</inkml:trace>
  <inkml:trace contextRef="#ctx0" brushRef="#br0" timeOffset="10486.24">29753 7634 200 0,'0'6'77'0,"4"-6"-60"0,-8 3 8 0,4 6 0 15</inkml:trace>
  <inkml:trace contextRef="#ctx0" brushRef="#br0" timeOffset="10705.45">29746 7668 351 0,'-7'10'0'16,"0"-1"-2"-16,-3 7-12 0,-1-4-4 15,0 7 1-15,-3-3 0 16,0 2 10-16,0 1 3 15,3-3 4-15,1 3 2 16,3 0 8-16,3-1 5 16,8 4-1-16,-1-3 2 15,8-6-3-15,0 2 0 16,3 1-7-16,3-13-2 16,4 7-11-16,1-10-3 0,2 0-52 15,-3-4-22 1,1-2 43-16</inkml:trace>
  <inkml:trace contextRef="#ctx0" brushRef="#br0" timeOffset="10892.05">29817 7910 176 0,'-7'9'66'0,"0"0"-52"0,0 10 10 16,3-9 2-16,1 5-11 15,-1 4-3-15,-3 6-7 16,0 3-4-16,0 1 0 16,0-4-6-16,-4 3 1 0,4-9-64 15,4 6-27-15,3-9 48 16</inkml:trace>
  <inkml:trace contextRef="#ctx0" brushRef="#br0" timeOffset="12901.55">26730 6270 124 0,'-4'0'49'0,"4"0"-38"0,4 0 4 0,-4 0-2 0,0 0-6 16,0 0 1-16,0 0-5 16,4 0 0-16,-4 0-1 15,0 0-2-15,7 0 1 0,-4 6 3 16,1 3 2-16,-1 1 0 15,1 15 1-15,-4-3-2 16,0 12 0-16,-4-6-1 16,1 13 0-16,-4-3-2 15,0-1 1-15,-1-2 0 16,1-1 1-16,0-5-5 16,0-4 1-16,0 0 0 0,0-6 0 15,4-7 0-15,-1 4 0 16,1-7-5-16,-1-3-1 15,4-12-11 1,0 6 1-16,4-9 1 16,-1-7 7-16,4-3 2 15,0 1 4-15,0-11 1 16,4-5 1-16,3-4 0 16,4-6 0-16,3-6 2 15,3 9-3-15,5-3 0 16,-1 4 1-16,0 8 2 15,-3 1 3-15,-4 12 2 0,-3 7 3 16,3-1 1-16,-7 13-1 16,-3 6-1-16,-4 10-5 15,-7 3-3-15,0 0 0 16,-4-1-1-16,-3 1 0 16,0 0 2-16,-4-3-3 15,-3 3-2-15,0-10-3 16,0 0-1-16,0 1-5 15,0-4-3-15,0 0 4 16,3-3 2-16,1-3 7 16,-1 0 3-16,4 0 9 15,0-3 6-15,3 3-2 16,1 0 2-16,-1-6-5 16,4 6-1-16,0 0-6 0,4 9-1 15,3 1 1-15,3-1 2 16,1 7-3-16,3 0-2 15,4 2 0-15,-1 4-1 16,1 3-3-16,0 1 2 16,-1-1-12-16,-3-3-7 15,1-4-33 1,-5-2-14-16</inkml:trace>
  <inkml:trace contextRef="#ctx0" brushRef="#br0" timeOffset="13502.39">27390 6235 184 0,'0'0'71'0,"-4"0"-55"0,8 6 11 15,-4-6 3-15,0 0-18 16,-4 7-6-16,1-4-11 15,-1 6-2-15,1-9 3 16,-4 6-18-16,-1-2-7 0,1-4-10 16,0 0-3-16,0 0 12 15,0 0 11 1,0 0 19-16,-3 9 20 16,-1-3 13-16,0 4 3 15,1 5 0-15,-1-2-11 0,1-4-2 16,-1 7-14-16,4 0-3 0,0-4 0 15,0-2-5 1,3-1-1-16,1-3-7 0,-1-3 0 16,4 4-13-16,0 2-4 15,-3-3-1-15,3-3 3 16,0 7 10-16,0-10 6 16,0 0 3-16,3 6 1 15,4-3 8-15,4-3 4 16,3 0 6-16,4 0 2 15,-1-3-1-15,1-3 0 16,3 6-7-16,0 0-4 0,-3 6-1 16,0 4-1-16,-4 2 0 15,0 4 2-15,-4 9-1 16,-6-3 0-16,-4 9-3 16,-4-9-2-16,-6 3-2 15,-1 3-1-15,-3-6 2 16,-3-3 2-16,2-6-5 15,-2 2 1-15,-1 1-15 16,4-7-3-16,0-5-40 16,0-4-17-1,3 0 40-15</inkml:trace>
  <inkml:trace contextRef="#ctx0" brushRef="#br0" timeOffset="13878.97">27746 6627 132 0,'7'9'52'0,"-3"-9"-41"0,-4 0 18 15,0 0 3-15,0 0-13 0,-4 7-5 16,1-7-16-16,-5 3-6 15,1-3-16-15,0 0-7 16,-3-3 7-16,-1 3 6 16,4-7 17-16,0-2 11 0,4 6 12 15,-1-3 9-15,0 2-5 16,1-2-1-16,3 3-12 16,0 3-3-16,0 0-6 15,0 0-3-15,7 3 2 0,-3 7 0 16,-1-1 3-16,-3 7-3 15,0-1-2-15,-3 7-5 16,-5 3-2-16,1 4-37 16,0-1-16-16,-3 3 30 15,3-3 14-15</inkml:trace>
  <inkml:trace contextRef="#ctx0" brushRef="#br0" timeOffset="14610.66">28123 6411 180 0,'4'9'68'0,"0"-9"-52"0,-1 9 14 0,-3 1 4 15,0 6-11-15,0-7-3 16,0 10-11-16,-3 6-6 15,-1 3-2-15,-3 7-4 0,-4-1 2 16,-6 4-10-16,3-1-3 16,-8 7-6-16,5-9-3 0,-1-7 8 15,4-3 4-15,0-6 7 16,3 0 4-16,1-10 1 16,3-9-1-16,0 0 1 15,3-3 1-15,4-13 1 16,4-3 1-16,3 4 0 15,3-13 2-15,4-1 1 16,4-5 1-16,3-10-4 16,4 0-3-16,3 0-5 15,4 3 0-15,3 1-5 16,0 2 1-16,1 3-1 16,-1 10 3-16,-3 7 2 15,-1 8 2-15,-2 7 1 16,-5 3 1-16,1 3-3 15,-7 3 0-15,-4 4-5 0,-4 2-2 16,-6-2 5-16,-4 5 2 16,-7 4 7-16,-7-3 2 15,-4 0-2-15,-3-4-1 16,0 4-6-16,-4-4 0 16,4-2 5-16,0 2 4 15,3-9-3-15,1 7 0 16,2-10 8-16,5 6 4 15,-1-3 2-15,4-3 1 16,0 0-7-16,4 0-2 16,-1 7-5-16,4-4-3 0,4 3 0 15,3 3-1-15,0 1 0 16,3 5 2-16,4-2-1 16,1-4-1-16,2 7 1 15,1 3-1-15,3-3-7 16,0-4-3-16,0 4-14 15,0-1-7-15,-3-5 16 16</inkml:trace>
  <inkml:trace contextRef="#ctx0" brushRef="#br0" timeOffset="15110.5">28836 6467 148 0,'14'-19'57'0,"-10"0"-44"0,3 1 14 16,-4 11 5-16,1-5-12 0,-4-7-3 15,0-3-8-15,0 3-4 16,-4 0-2-16,1 1-5 0,-4 2 1 16,0 3 1-16,-4 7 0 15,-3 3-5-15,-4 6 1 16,1 7 2-16,-1-1 3 15,4 7 2-15,0 2 1 16,3 1 0-16,4 0 2 16,4 6-3-16,3-6 0 15,3 0 3-15,8 6 1 0,3-6 1 16,4-4 0-16,-1 4-4 16,4 0-3-16,0 0 0 15,-3 6-1-15,-4-6-3 16,-3-4 2-16,-8 4-4 15,-3 0 1-15,-3 0 2 16,-4 3 1-16,-4-10-2 16,-6 4 2-16,-5 0 1 15,5-7 0-15,-1-6 0 16,4-3 2-16,3 0 3 16,1-9 4-16,6-7-4 15,4-3-3-15,4-9-6 16,6-6-2-16,5-4-13 15,6-6-5-15,3 0-58 16,5 7-26-16,-5 2 56 16</inkml:trace>
  <inkml:trace contextRef="#ctx0" brushRef="#br0" timeOffset="15468.64">29281 6608 148 0,'-4'16'57'0,"1"-7"-44"0,-5 1 14 0,5-7 5 15,-4 3-16-15,-4 4-4 0,-3-1-14 16,-3 0-6-16,-1 1 4 16,-3-4-12-16,0-6-4 0,3 0 4 15,4 0 2-15,3-6 5 16,4 3 6-16,4-7 6 15,6-5 3-15,4 5 2 16,4 1 2-16,-1-7 1 16,5 13 1-16,-1-3 0 15,0 6 2-15,0 9-1 16,0 0 0-16,-3 1-3 16,-1 6 1-16,-3 9-8 15,-3 3-2-15,-4 0-12 16,-4 7-5-16,-3 2-69 15,0 4-31 1,0-13 59-16</inkml:trace>
  <inkml:trace contextRef="#ctx0" brushRef="#br0" timeOffset="16113.12">29595 6342 184 0,'17'6'71'0,"-6"-6"-55"0,-4 9 17 0,0 1 7 15,0-1-12-15,-4 10-4 16,1 0-16-16,0 6-5 0,-4 3-2 16,-4 7-6-16,-3-7-1 0,0-3-8 15,-4 0-2-15,1-6 2 16,-1-4 3-16,1-2 2 15,-1-4 3-15,0-2 2 16,4-7-1-16,0 0 6 16,0 0 1-16,4-10 6 15,3-5 5-15,0 2-3 16,7-12 0-16,3-3-4 16,4-7 1-16,4-2-4 15,7-4-2-15,3-3-3 16,0 0 1-16,4 6-1 15,0 4-2-15,-1 12 0 16,-2 0 0-16,-1 13-4 0,-3 5 0 16,-1 4 2-1,-3 4 3-15,-3 2-5 16,-4 3 1-16,0 1-4 0,-7-1 2 16,-7 7 3-16,-3-4 3 15,-8 4 0-15,-3 3 1 16,-3-3 2-16,-1-4 2 15,0 4-3-15,1-7 0 16,-1-3 3-16,4-2 1 16,3 2 7-16,1-3 6 15,3-3-2-15,3 6 0 16,1-3-6-16,3-3-3 16,0 7 0-16,3 2-1 15,4 0-2-15,4 7 1 0,-1-3-2 16,4 2-1-16,1 1 1 15,-1-3-1-15,0 5 0 16,-4 4 0-16,1 0-7 16,0-3-3-16,-1 3-67 15</inkml:trace>
  <inkml:trace contextRef="#ctx0" brushRef="#br0" timeOffset="16595">30388 6251 192 0,'7'0'74'0,"-3"6"-58"0,-1-3 14 16,1 3 1-16,-4-2-12 0,-4 5-3 15,-3 0-9-15,-3 7-5 16,-4 0-1-16,0-4-8 0,-4-2-3 15,0-1-10 1,1 4-5-16,-5-10 5 0,1 3 1 16,4-6 12-16,-5-6 6 15,1 3 12-15,4-4 5 16,3-2 8-16,3 0 5 16,4-7-3-16,3 3 2 15,8-9-14-15,3 4-3 16,7-4-9-16,0 0-2 15,7 9-2-15,-3-3 0 16,3 7 0-16,0 9-2 16,1 0 0-16,-5 9 3 0,1 10-7 15,-4-3-2-15,0 12 3 16,-7 7 2-16,-3 12 3 16,-8-3 1-16,-7 6 1 15,-6 3 0-15,-4 0 0 16,-8 4 0-16,-6-4-11 15,-7 10-5-15,0-10 8 16,-1 0 4-16</inkml:trace>
  <inkml:trace contextRef="#ctx0" brushRef="#br0" timeOffset="19222.09">31690 3582 200 0,'-3'-6'77'0,"3"6"-60"0,3-3-3 0,-3 3-3 0,0 3-8 0,0 9-2 16,0-2-3-16,-3 2 1 0,3-2 1 16,-4 12 0-16,-3-3 0 0,0 12-3 15,-4 3 0-15,1 1-1 16,-1-1 0-16,1-5 3 16,-5 5 0-16,8-9-4 15,0-3 1-15,0-3 2 16,0-3 3-16,4-7 0 15,-1 0 2-15,4-18 0 16,0-4-4 0,7-8 1-16,0-8-2 15,4 1 0-15,-1-10 2 16,8-2 2-16,-4 2 3 16,4-6 2-16,-1 0-3 0,5 16-3 15,-1-10 0-15,0 7-1 16,0 9 0-16,-3 0 0 15,-1 13-3-15,-2-1 0 16,-1 10-1-16,-4 10 3 16,-6-4 0-16,-1 10 1 15,-6-4 0 17,-4-2 0-32,0 8 0 0,-4-8 0 0,-3 12 0 0,0-10 0 15,0-2 0-15,3-4 0 16,1 3 0-16,2-2 0 15,1-7 0-15,4 0 0 16,-1 0 2-16,1 0 3 16,3-7 2-16,0 1 1 0,3 6-4 15,4-3-1-15,0 3-1 16,1 3 1-16,2 10-2 16,4-10 2-16,0 13-2 15,0-4-1-15,1 7-2 16,-1 6 1-16,0 0-15 15,3 3-6-15,1-9 11 16,0 6 7-16</inkml:trace>
  <inkml:trace contextRef="#ctx0" brushRef="#br0" timeOffset="19656.59">32417 3535 240 0,'-4'-6'90'0,"-3"15"-70"0,4 1-1 16,-1-10-3-16,-3 9-12 0,-4 0 0 16,-3 1-11-16,0-4-3 15,-3 4 5-15,-1-4-29 0,0-3-9 16,-3 6-20-1,4-9-22-15,-1-9 35 16,0 9 53-16,4-9 27 16,0 5 17-16,3-8 7 0,4 9-10 15,4-7-5-15,3 1-13 16,3 0-3-16,4-7-14 16,4 13-5-16,0-10-3 0,3 10-4 15,0 3 2-15,0 0-6 16,0 0 0-16,0 9-6 15,0 1-2-15,-3-1 0 16,-4 10-1-16,0 0 4 16,-3 6 5-16,-8 0 2 15,-3 3 0-15,-4 0-10 16,-3 16-5-16,-3-12 11 16,-1-1 4-16</inkml:trace>
  <inkml:trace contextRef="#ctx0" brushRef="#br0" timeOffset="19928.07">32614 3833 260 0,'7'0'96'0,"7"0"-75"0,4 0-3 0,-7 0-6 16,3-3-16-16,0-3-4 0,4 2-45 16,3-2-17-16,0-3 35 15,0-7 18-15,4 7 13 0</inkml:trace>
  <inkml:trace contextRef="#ctx0" brushRef="#br0" timeOffset="20122.18">32635 3733 168 0,'-14'0'66'0,"14"-7"-52"0,4 7 14 0,-1 0 5 0,8-9-19 15,3 0-7-15,7-1-12 0,4 4-5 16,3-4-78-16,7-2-36 16,1-4 63-16,3 4 32 15</inkml:trace>
  <inkml:trace contextRef="#ctx0" brushRef="#br0" timeOffset="20767.84">33320 3642 152 0,'7'12'57'0,"-7"-12"-44"0,-4 10 7 0,4-10 1 0,0 0-7 16,-3 0 0-16,-1 0-8 16,-3 0-2-16,0 0-2 15,0-10-2-15,0 7 3 0,4-6 7 16,-4-7 3-16,-1 0 2 15,1-2 4-15,0-1-7 16,0 3 1-16,0-3 3 16,-3-6 2-16,-4 13-9 15,-1-4-3-15,-2 3-6 16,-4 7-1-16,-1 6-1 16,1 0-2-16,4 10 0 15,-1 8 3-15,4-2 0 16,7 0 3-16,3 6-1 15,4 3-1-15,0 3-2 16,4 6-1-16,3-5-5 0,0-1-2 16,0-6-2-1,4-3 2-15,-1-10 6 0,1-6 4 32,3-3 3-32,0-3 1 0,0-6-2 0,4-7-2 15,-1-3-4-15,1 3 0 16,3-5-9-16,-3 2-4 15,-1-3 2-15,-2 3 1 16,-8-6 9-16,3 6 2 16,-3-3 11-16,-3-3 7 15,-4 9 4-15,0-2 1 16,0 2-7-16,0 6-3 0,0 1-3 16,-4 6 0-16,-3 3-6 15,0 3-1-15,-3 6 0 16,-1 7 0-16,-3 3-3 15,-4 6 0-15,-3 13 4 16,0 12 1-16,-4 3-5 16,1 4 0-16,24-57-217 31</inkml:trace>
  <inkml:trace contextRef="#ctx0" brushRef="#br0" timeOffset="22839.29">22620 7207 176 0,'25'-3'68'16,"-18"-13"-52"-16,14 7 17 0,-10 0 4 15,3-1-17-15,7 4-3 0,4-7-11 16,3-2-4-16,4 5-1 16,3 1-1-16,4 3 0 0,3 2-5 15,4 4-1-15,3 0-2 16,4 4 2-16,4 2 4 16,3-6 1-16,7 3 1 15,-4 3 0-15,1-12 0 16,-4 3 0-16,0-3 0 15,-1-4 0-15,-2-2-3 16,-1-4 2-16,-3 0-6 16,-3 4 0-16,-4-7-10 15,-8 3-2-15,-2 0-8 16,-8-2 0-16,-7 8-4 16,-3-2-24-16,-8-4 5 15,-3 10 15-15,-7-4 11 16,-7 1 10-16,-3 0 7 15,-4-1 13-15,-8 4 5 16,1 3 20-16,-3-4 7 16,2 4 0-16,-2-3 0 15,-1 6-17-15,0 0-5 16,1 0-8-16,-1 0 0 16,4 0-5-16,3 0 3 0,4 0 0 15,0 0 0-15,3 0-1 16,4 0-1-16,0 0 0 0,4 0 0 15,3 0 0-15,7 0 4 16,7 0 5-16,3 0-3 16,5 9 0-16,2-2 0 15,8 2 1-15,0 1-1 16,3-1-1-16,4-3-1 16,0-3 0-16,0-3-2 15,-4 0 1-15,-3-3-4 16,-4-3 0-16,0 3-3 15,-7-3-1-15,-3-4-4 16,-4 4 1-16,-4 3-5 16,-2 3 1-16,-8 0-1 15,-11 3 1-15,-7 13 2 16,-10 2 4-16,-11 14 1 0,-7-1 3 16,-3 4-1-16,-7 8-1 15,-8 5-2-15,-3-5 1 16,0 1-6-16,0 0 0 15,3 0 3-15,8-9 4 16</inkml:trace>
  <inkml:trace contextRef="#ctx0" brushRef="#br0" timeOffset="50901.41">22102 7248 56 0,'-11'3'22'0,"7"-3"-18"0,-3 0 2 16,4 6 1-16,3-3-4 16,-4-3 0-16,1 7-1 15,3-7-2-15,0 3 1 16,0-3 1-16,3 0 5 15,4 6 4-15,0-6 0 16,0 0 6-16,8 0-6 16,-1 0-1-16,3 0-1 15,1 0-5-15,3-6-1 16,4 6-1-16,0-3 1 16,3-4 0-16,0 7 1 15,7-3 0-15,-3-3 0 16,0 6 0-16,0 0 2 15,-1 0-3-15,8 0-2 0,-4 0 2 16,1 0-2-16,-1 0 2 16,0-3-2-16,4-3-1 15,0 2 7-15,0-2 3 16,-4-3 3-16,0 3 5 0,0 2-4 16,1-2 2-16,-5-3-7 15,5 9-3-15,-1-3-6 16,0-4 0-16,-3 7 0 15,0 0 2-15,0 0-3 16,-4 7 0-16,0-4 1 16,0-3 0-16,4 9 0 15,-4-9 0-15,0 6-3 16,1-2 2-16,-1-4 1 16,0 0 0-16,0 0 0 15,1 0 2-15,-1-4-1 16,3-2-1-16,-2 6 1 15,-1-3-1-15,-3-3 0 16,-1 6 0-16,1 0 0 16,-4 0 0-16,0-3 0 0,1-4 0 15,-5 7-3-15,1-3 2 16,-1-3 1-16,1 6 2 16,-4 0-6-16,0 0 1 15,0 0 1-15,0-3 1 16,-3-3 1-16,3-4 0 15,-3 4-3-15,-1 3 2 16,1-7-1-16,0 1-2 16,-1-1 0-16,1-2 0 15,-4 3 3-15,0-1 0 16,0 7 1-16,-4-6 2 16,-3-1-3-16,0 1 0 0,0-4 1 15,-3 4 2-15,-4-1-1 16,0-2 2-16,-4-4-4 15,1 7 0-15,-5 2-6 16,1-2 0-16,0 0 1 16,0 6 1-16,0-4 3 15,0 4 1-15,0-3 1 16,0 6 0-16,0-10 0 16,3 10 2-16,0-9-1 15,1 3 2-15,-1 3 0 16,1-4 3-16,3-2-3 15,-4 6 0-15,4-3 1 16,0 6 2-16,0-4-3 16,3-2 0-16,1 6-1 15,-1 0-2-15,4 0-2 16,-3 0 1-16,-1 0 1 0,4 6 0 16,0-2 0-16,4 5 0 15,3 0 0-15,0 1 0 16,3-1 0-16,5 4 0 15,-1-10 0-15,0 6 2 16,0-2-1-16,0-4 2 16,0 3-4-16,0-3 0 15,0-3 1-15,4 6 0 16,0-3 0-16,-1-3 0 16,-3 7 0-16,0-7 0 0,1 3 0 15,-5 3 0-15,1-6 0 16,-1 0 0-16,1 0 0 15,-4 6 0-15,0-2 0 16,-3-4 0-16,-4 0 0 16,3 6 2-16,-3-6-1 15,-3 9 2 1,-4 4 0-16,-1-4-1 16,1 7-2-16,-3 3 1 15,-1-4-1-15,1-2 0 16,-1 9 2-16,-3-10-3 15,3 7 0-15,-3 3 1 16,0-3 0-16,0 0 0 16,0 0 0-16,0-1 0 15,0-2 0-15,0 3 0 0,-1-3 0 16,-2-4 0-16,-1 4 0 16,1-7 0-16,2 7 2 15,-2-4-1-15,3-2 2 16,0 6-2-16,-1-7-1 15,5 0 1-15,-1 1 1 16,1-1-3-16,3-3-2 16,0-2-1-16,3 2 0 15,1 3-15-15,3-9-7 16,0 0 13-16,0 0 6 16</inkml:trace>
  <inkml:trace contextRef="#ctx0" brushRef="#br0" timeOffset="53377.42">22070 8769 88 0,'0'0'35'16,"0"6"-27"-16,-4-6 2 0,4 0 2 0,4 0-2 15,-4 0 4-15,7 0-1 16,0 0 0-16,0 0-5 15,4 0 0-15,3-6-5 16,0 6 0-16,3-3-1 16,5-4-2-16,2 7 1 0,8 0-1 15,7 0 0-15,10 0 0 16,1 10 0-16,6-4 0 16,0-3 2-16,1 3-1 15,-1 4 2-15,1-4-2 0,6-3 2 16,4 7-2-16,4-1-1 15,3 7 1-15,-3-7-1 16,-4-3 0-16,0-2 0 16,-4-4 0-16,4 0 0 15,-7-4 2-15,0-2 3 16,-3 0 2-16,-1 3 1 16,-7-4-2-16,-3-2-1 15,-3 0-1-15,-8-1 0 16,-3-5 0-16,-8 5 2 15,-3 1-3-15,-3-4 0 16,-4-2-3-16,-3-1-1 0,-4 3-4 16,-7-5-1-16,-4-4-2 15,-3 3 0-15,-3 0 0 16,-4-6 0-16,-8 6 0 16,-2 0 2-16,-5 0 4 15,-2 4 1-15,-5 2 1 16,5-3 0-16,-1 7-3 15,4 0 2-15,-1 2 1 16,5 4 0-16,3-3 0 16,3 3 0-16,4-3-3 15,3 6 2-15,4 0-6 16,4 0 0-16,3 0 1 16,0 0 3-16,7 0 6 15,3 0 3-15,4 6 2 0,8 3 0 16,2-6-2-16,5 7-1 15,6 2-1-15,4-2 0 16,-1-1 0-16,1 4 2 16,-3-4-5-16,-1-3-3 15,0-2 5-15,0 2 3 16,-3-6 3-16,-4 0 2 16,1-6-5-16,-5 6-4 15,-3-4-1-15,-3 4-1 16,-4 0-3-16,-3 4 2 15,-4 2-4-15,-7 9 1 16,-4-2-3-16,-6 12 2 0,-4 3 3 16,-4 1 1-16,-3 2 1 15,-4 3 0-15,0-2 0 16,1 2 2-16,-5 1-1 16,5-1 2-16,-4-2-2 15,3 2-1-15,0-3 1 16,4-2-1-16,3-1 0 15,4-9 0-15,0-4 0 16,4-2 0-16,2 3-11 16,1-7-3-16,4 0 7 15,-1 1 3-15</inkml:trace>
  <inkml:trace contextRef="#ctx0" brushRef="#br0" timeOffset="67459">26614 7079 52 0,'3'0'19'0,"1"0"-15"0,-1 0 4 0,-3 0 2 0,0 0 0 0,7 3 2 15,0-3 2-15,0 0 2 0,0 0-5 16,4 0 1-16,0 0-7 16,3 0-1-16,3 0-2 15,1 0-2-15,7 0 5 16,3 0 4-16,4 0 4 16,3 0 2-16,0 6-6 15,0-3-3-15,4-3-3 16,4 10-3-16,-1-4 1 15,0 3-1-15,1 1 2 0,2 5-1 16,1-2-1-16,0 3-2 16,4 2 1-16,-1-8 1 15,0-1 2-15,1 1-3 16,-1-10 0-16,4 0 1 16,0 0 0-16,0 0 0 15,0-4 2-15,-4-2-1 16,4 6 2-16,-4-3 0 15,1 3 3-15,-4-6-5 0,0 6-1 16,-1 0 0-16,5 0 2 16,-1 0-3-16,1 6 0 15,-1-6 1-15,0 0 2 16,1 0 1-16,-4 0 3 16,-1 0 1-16,-2-6 1 15,-4 6 0-15,-1-3 0 16,1-4-2-16,-3 7-1 15,-1-3-3-15,4 3-2 16,-1 0 1-16,1 3-1 16,4 7 0-16,-1-4 0 0,0-3 0 15,8 7 0-15,-5-10 0 16,-2 0 2-16,-4 0-1 16,-4-4-1-16,-3-2 1 15,3-3 1-15,0 6-1 16,0-4-1-16,1 4 1 15,-1-3 1-15,4 6-1 16,-4 0-1-16,0 0 1 16,1 0-1-16,2 6 0 15,-2-3 0-15,-1 4-3 16,0-7 2-16,1-7 1 16,-1 7 2-16,-3-9-1 15,3 6-1-15,-3-3 1 16,-1-1-1-16,5 4 0 0,-1-3 0 15,0 3 0-15,0-7 0 16,1 4 0-16,-1 3 0 16,4-3 0-16,-7 2 0 15,-1-2-3-15,-2-3 2 16,-1 3 3-16,0 2 1 16,-3-2 1-16,-1-3 2 15,1-1 1-15,-4 7 1 16,0-6-2-16,-3 2-1 15,0-2-3-15,-1 3 1 16,-3-4-2-16,1 1-1 16,-1 0 1-16,3-7 1 0,-3 3-3 15,1-5 0-15,-1-8 1 16,0 1 0-16,0 3-3 16,0-3 2-16,-3-3 3 15,-1 3 1-15,1 0-1 16,-1-3-2-16,-3 3 1 15,0-4 1-15,-3 4-1 16,-1-3 2-16,1 0-2 16,0-7-1-16,-1 7 1 15,1-6-1-15,-1 5-3 16,4-5 2-16,-3 6-1 16,6-4 0-16,1 4-3 15,-1 0 1-15,1 9-3 16,3 0 0-16,-3-3 1 0,-1 4 4 15,1 5 1 1,-1-3 1-16,-2 1 0 0,-1 5 0 16,0 1 0-16,0-4 0 15,-7 1 0-15,3 2 0 16,-3 1 0-16,0 0 0 16,0-1 0-16,-3 7 2 15,-4-6-3-15,0 2 0 16,-4-2-1-16,-3 3 0 15,0-4 0-15,-4 7 0 16,-7-3-3-16,4 6 1 16,-3-10 0-16,-1 7-1 15,-3-3 4-15,-1-3 0 0,-2 2 1 16,-1-2 0-16,0-1 0 16,0 7 0-16,1-3 0 15,-1 3 0-15,4-3 0 16,0 3 0-16,-8-4 0 15,1 7 0-15,-4-6 0 16,0 3 0-16,-3 3 0 16,0 0 2-16,-1 0-1 15,1 0-1-15,-4 0 1 16,4-6-1-16,-1 6 0 16,1-4 0-16,0-2 0 15,-8 6 0-15,1-3 2 16,0 3 1-16,-4 0-1 15,0 0-2-15,-4 0 1 0,4 0 1 16,1 0-1-16,2 3-1 16,1 3-2-16,-4-2 1 15,0 2 1-15,-4 3 0 16,1 1-3-16,0-1 2 16,-1-9 1-16,4 9 0 15,-3-2 0-15,6-4 2 16,5-3-3-16,-5 6 0 15,1-6 1-15,3 3 0 16,-3-3 0-16,-1 0 0 16,1 0 0-16,-1 0 0 15,4 0 0-15,1 0 0 0,2 7 0 16,1-7 0-16,-7-7 0 16,-1 7 0-16,-3 0-3 15,-3-9 2-15,-1 6 1 16,-6-7 0-16,3-5 2 15,3-1 1-15,1 7-4 16,3-1 1-16,0 1 0 16,0-1 0-16,-3 7 0 15,-1-3 0-15,1 0 0 16,-1 3 0-16,-2 3 0 16,2 0 0-16,1 0 0 15,-1 3 2-15,-6 9-3 16,-1-2 0-16,-3 2 1 15,0-2 2-15,0-1-3 16,4 7 0-16,-1-1 1 0,4-2 0 16,-7 6-3-16,0-4 2 15,0 1 1-15,0-3 0 16,4-7 0-16,3 10 0 16,3-7 0-16,4 0 0 15,-3-5 0-15,-1 2 0 16,-3-6 0-16,0 0 0 15,0 0 0-15,4-6 2 16,-1 6-1-16,8 6-1 16,3-3 1-16,4-3-1 15,3 6-3-15,0-3 2 16,0 4 1-16,1-7 0 0,-5 0 0 16,-3 0 2-16,-3-7-1 15,0 7-1-15,-1-3 1 16,-3-3-1-16,8 6 0 15,-1 0 2-15,-4 0-1 16,4-3-1-16,-3-3 1 16,3 6-1-16,0 0-3 15,0 0 2-15,4 0 1 16,0 6 0-16,3-3-3 16,0 3 2-16,4-3 1 15,0 4 0-15,3-4 0 16,4 3 0-16,-1-6 0 15,5 6 0-15,-1-6 0 16,4 3 0-16,0-3 0 16,3 0 0-16,0 0 0 0,4 0 0 15,0 0 0-15,4 0 0 16,-1 0 0-16,4 0 0 16,0 0-3-16,3 7 2 15,1-4-1-15,3 6 0 16,0 1 0-16,3-1 0 15,1 7 2-15,3-1 0 16,0 4 0-16,0 9 0 16,0-2 0-16,0 2 0 15,0 0 0-15,0 6 0 16,0-5 0-16,-3 5 0 0,3 1 0 16,-4 2 0-16,1-2 0 15,0 2 0-15,-4-2-3 16,0 9 2-16,-4 0 1 15,4 3 0-15,-4 6 0 16,4-3 0-16,-3-12 0 16,-1-1 2-16,1-11-1 15,-1 2-1-15,-3-6 1 16,4 0 1-16,-4-3 1 16,0-4 1-16,0 4-2 15,0 0-2-15,0-3 1 16,-1 2-1-16,-2 1 0 15,3-3 0-15,0 3 0 16,-4-4 0-16,4-2 0 0,0 9 0 16,0-3 0-16,0-1 0 15,3-5 0-15,1 3 2 16,-1-7-1-16,4 0-1 16,0 1-2-1,0-1 1-15,0-2-1 0,4 2 0 16,3-3 0-16,0-3 0 15,0 7 2-15,4-4 2 16,3-3-3-16,0 3 0 16,4 4-1-16,-1-7 0 15,4 3 2-15,0-6 2 16,1 0-1-16,2-6-1 16,1 6 1-16,7-3 1 0,0 3-3 15,6-10 0-15,5 4 1 16,-1 3 0-16,4-3 0 15,3-4 0-15,-3 7 0 16,4-3 0-16,-5-3 0 16,5-7 2-16,-1 6-1 15,4-2-1-15,4-4 3 16,2 7 0-16,5-7 1 16,3 7 0-16,-7-1 0 15,-4-2 0-15,1-4 0 16,-1 7 0-16,1-7 0 15,3 7 0-15,3-1-5 16,-3 4 1-16,7 3 0 16,-10 3 2-16,-1 0-3 0,-3 0 0 15,0 0 1-15,0-6 0 16,0 6 0-16,7-10 0 16,0 1 0-16,-4 6 2 15,1-4-1-15,-1-2 2 16,-7 0-2-16,-3-1-1 15,-3 1 1-15,-1 2-1 16,0-2 0-16,1 6 0 16,-5-3 0-16,5 12 0 15,-4-3 0-15,-1 6 0 16,-6-9 0-16,3 10 0 16,-3-10 0-16,3 6 0 15,-6-6-3-15,-1 0 2 0,0 0-43 16,0 3-18-16,-3 4 31 15,0 2 15-15</inkml:trace>
  <inkml:trace contextRef="#ctx0" brushRef="#br0" timeOffset="86645.69">31997 2165 200 0,'0'-10'74'0,"0"10"-58"0,3-3 14 0,1 3 1 15,0-6-12-15,-4 6-3 16,0-3-9-16,0-3-5 16,0 6-8-1,-4 15 3-15,-3 7-3 0,0 10 1 16,-4 5 1-16,1 7 2 16,-4-6-1-16,0 6-1 15,-1-1-2-15,1-5 1 16,4-13 3-16,-1 3 1 15,1-9 3-15,2-3 1 0,1-7-4 16,0 1 1-16,4-10-5 16,3-10-1-16,3 1-4 15,8-10 1-15,3-9 0 16,7-7 1-16,11-5-2 16,7-7-1-16,7 3 3 15,3 0 3-15,0 0 5 16,1 6 4-16,-4 13 12 15,-8 3 7-15,-6 7-3 16,-4 5-2-16,-6 4-10 16,-5 6-3-16,-3 9-5 15,-3-2-3-15,-11 8-3 16,0-2 1-16,-7 2-8 16,0-5-2-16,-4-1-5 0,-3 1-3 15,0-1 4-15,0 0 1 16,-4-2 8-16,1-7 6 15,3 0 5-15,-1 3 4 16,1-3 7-16,0 0 2 16,0 6 6-16,0-3 2 15,3 4-3-15,1-1-1 16,3-3-6-16,3 6 0 16,1 1-3-16,3-4 0 15,3 3-5-15,4 1-1 16,4-1-1-16,-1 10 1 0,5-3-4 15,-1 3 0-15,0-1-10 16,0 7-5-16,-4-6-14 16,-2 6-4-16,-8 4-11 15,0 5-2-15,-4-15 26 16,0 9 11-16</inkml:trace>
  <inkml:trace contextRef="#ctx0" brushRef="#br0" timeOffset="87082.07">32568 2334 184 0,'0'-9'71'0,"4"-1"-55"0,-4 1 15 16,0 9 5-16,0-6-14 15,0-4-2-15,0 1-12 0,4-10-5 16,3 3-2-16,0 4-1 0,3-4 0 15,4-6 0-15,4 6 2 16,0 1-1-16,3 5-1 16,-4 1 1-16,1 0-1 15,-4 9 0-15,0 6 0 16,-7 3-3-16,-3 10 2 16,-4 0 1-16,-7 9 0 15,-4-3-5-15,-3 3 1 16,-4 7 2-16,1-7 3 15,3 0-5-15,3-3-1 16,1 0-3-16,2-6 2 0,5 0-1 16,3-3 2-16,7-7 1 15,0 1-1-15,4-1 1 16,3 0 3-16,3 7-5 16,5-13 2-16,-1 4-5 15,7-7 1-15,0 0-53 16,4 0-24-1,-4-7 43-15</inkml:trace>
  <inkml:trace contextRef="#ctx0" brushRef="#br0" timeOffset="87301.65">32967 2469 108 0,'7'0'41'0,"4"-3"-32"0,3-3 20 15,-4 2 6-15,5-2-6 0,2 6-2 16,4-9-11-16,4-1-3 16,3 1-7-16,8 3-4 0,-12-4-1 15,1 1-65 1,-7-1-29-16</inkml:trace>
  <inkml:trace contextRef="#ctx0" brushRef="#br0" timeOffset="87487.41">32981 2237 252 0,'18'-13'96'0,"-1"-2"-75"0,15 2 17 15,-14 1 1 1,7 8-15-16,-1-5-3 0,4-7-12 15,-3 7-6-15,3 6-2 16,-3-3-48-16,-4-1-18 0,0-2 33 16</inkml:trace>
  <inkml:trace contextRef="#ctx0" brushRef="#br0" timeOffset="87712.91">33517 2002 212 0,'-3'0'79'0,"10"-7"-61"0,-11 14 23 0,4-7 7 16,0 0-14-16,0 0-5 15,4 3-12-15,-4 6-4 16,3 7-7-16,-3 9-4 0,0 0-1 16,0 13-1-16,0-1 0 15,-7 7-9-15,4 3-4 16,3 3-44-16,-4-12-18 15,-3-3 39-15,7-7 18 16</inkml:trace>
  <inkml:trace contextRef="#ctx0" brushRef="#br0" timeOffset="87864.51">33623 2180 220 0,'14'-25'85'0,"8"16"-66"0,2-7 8 15,-10 13 0-15,4-3-10 16</inkml:trace>
  <inkml:trace contextRef="#ctx0" brushRef="#br0" timeOffset="87904.07">33863 2055 428 0</inkml:trace>
  <inkml:trace contextRef="#ctx0" brushRef="#br0" timeOffset="88058.84">33863 2306 328 0,'0'56'-6'0,"-74"-40"2"0,49 9 3 0,-6 0 0 16,2-3 1-16,1 3 0 16,7 0 0-16,7-6 2 0,3-6 3 15,8 2 7-15,3-5 4 16,10-1-2-16,12-9 0 15,9 0-8-15,142 0-4 16</inkml:trace>
  <inkml:trace contextRef="#ctx0" brushRef="#br0" timeOffset="91252.35">33740 2196 172 0,'3'-12'66'0,"8"12"-52"0,-4-10 3 0,0 7 0 0,3-3-7 16,1-4 2-16,63-52-14 16</inkml:trace>
  <inkml:trace contextRef="#ctx0" brushRef="#br0" timeOffset="91291.84">33863 2049 132 0</inkml:trace>
  <inkml:trace contextRef="#ctx0" brushRef="#br0" timeOffset="187624.76">21742 9697 148 0,'3'-9'55'0,"1"9"-43"0,3-4 5 0,-4-2 0 15,4 6-13-15,0-3-4 0,4-3 4 16,0 3 2-16,-1-4-3 16,1-2-6-16,3 9-3 0,0-6 5 15,0 6 5-15,0-10-2 16,4 10-1-16,0-3 0 16,3-3-1-16,-4 6 2 15,4-3 3-15,1-4 2 16,2 7 1-16,5-3 0 15,-1-3 0-15,4 6-2 16,-1-6 1-16,5 3-4 16,2 3 0-16,5 0-1 0,-1-7-2 15,7 4 1-15,1 3-1 16,-1-6 0-16,4 6 0 16,0-9-3-16,3 5 2 15,1-5 1-15,3 0 2 16,0-4 1-16,-4 10 1 15,4-7-2-15,-3 4-2 16,-1-3 1-16,1 6 1 16,-1-4-1-16,4 7-1 15,4-3 1-15,-5-3-1 16,5 6 0-16,0-6 0 16,-1 3 0-16,-3 3 0 15,0-7 0-15,0 4 0 0,3-3 0 16,1 6 0-16,-1 0 0 15,1 0 0-15,-1 0 0 16,1 9 0-16,-1-9 0 16,8 7 0-16,-4-4 0 15,0 3 0-15,0 3 0 16,4-2 0-16,-1-4 0 16,1-3 0-16,-1 0 0 15,1 0 0-15,3 6-3 16,0-6 2-16,0 0 1 15,0 0 0-15,-14 0 0 16,21-6 0-16,-17 6 0 16,24-3 0-16,0-4 0 0,-3 7 2 15,-1 0-3-15,1-3 0 16,0 3 1-16,-1-6 0 16,1 6-3-16,0 0 2 15,3 6 1-15,-3-6 0 16,-1 0 0-16,1 0 0 15,3 0 0-15,0 0 0 16,1 0 0-16,-1-6 2 16,0 6-1-16,0-9-1 15,7 2 1-15,-10 4-1 16,-4-3 0-16,4 3 2 16,-4-3-1-16,18-4-1 15,-7 7-2-15,-1-3 1 0,-3 6 1 16,1-3 0-16,-5-4 0 15,1-2 0-15,0 9 0 16,-4-6 2-16,0-4-3 16,0 7 0-16,0-3 1 15,-3 3 0-15,3-4 0 16,-3-2 2-16,-1 3-1 16,-3 3 2-16,4-4-2 15,3 7-1-15,-3-3 1 16,-1-3-1-16,1 3 0 15,-1-4 0-15,1 7 0 16,-4 0 0-16,7 0 0 16,-3-9 0-16,0 9 0 15,-1-3 0-15,-3-3 0 16,4 6 0-16,-4-3 0 0,-4-4 0 16,1 7 0-16,-4 0 2 15,4-6 1-15,-1 3 1 16,1 3-5-16,-1 0 1 31,-3 0 0-31,0 0 0 0,-3 0 0 0,-1-6 0 16,1 6 0-16,-4-4 0 15,-4-2 0-15,1 6 0 16,-4 0 0-16,0 6 2 16,-4-6-3-16,4 4 0 15,0-4 1-15,3 0 2 0,4 0-3 16,0 0 0-16,0 0 1 15,4-4 0-15,-4-2 0 16,0 3 2-16,3-3 1 16,-6-4 3-16,-1 1-1 15,0 0 0-15,1 2-3 16,-4 4 1 0,0-6-2-16,0 2-1 0,0 7 1 15,-1 0-1-15,5-3-3 16,-1-3 0-16,1 6-5 15,-1-3 0-15,1-3-5 16,-4 12 1-16,-4-3-34 16,4 3-12-16,-11-3 30 15,-10-6 14-15</inkml:trace>
  <inkml:trace contextRef="#ctx0" brushRef="#br0" timeOffset="196647.86">25471 11964 100 0,'-7'6'38'0,"3"-6"-29"0,4 4 3 0,0-4 1 16,0 0-8-16,0 0-3 16,0 0-1-16,0 6-1 15,0-6 0-15,0 6 0 16,0-3 0-16,-4-3 0 15,4 7 0-15,0-4 2 16,-3 3 5-16,3-3 6 16,0 6 2-16,0-2 3 0,0-4-1 15,0 3-1 1,0-6-8-16,0 0-3 0,3 0 1 0,5 0-1 16,2 0 0-16,1-9-3 15,3 2-2-15,3-11-2 16,5-1-1-16,2-6-3 15,1 3 1-15,3-10 3 16,4-5 1-16,0-7 1 16,3 0 0-16,0-3 0 15,1-3 0-15,-5 3 0 16,-3 3 0-16,1 0 0 16,-5 6 0-16,1 1 0 15,-4 5 0-15,-3 4-3 16,-4 9 2-16,-3 10-1 15,-1 3 0-15,1 6 0 16,-4 6 0-16,0 3 0 0,0 10 0 16,-7 9-3-16,0 7 1 15,-7 9 2-15,7 3 1 16,-4 3 1-16,1-3 0 16,-1 6 0-16,1-3 0 15,-1-6 2-15,1-3 3 16,-4 0-2-16,0-7-2 15,3-2 0-15,1-7 1 16,-1-6-3-16,1-1 0 16,-1-8-6-16,4 2-3 15,0-8-49-15,0-4-24 16,0 0 43-16</inkml:trace>
  <inkml:trace contextRef="#ctx0" brushRef="#br0" timeOffset="196921.43">25749 11820 200 0,'-3'6'77'0,"10"-6"-60"0,-7 0 6 15,0 0 1-15,0 0-13 0,3-6-3 16,4 6-5-16,4 0 0 16,3-10-2-16,7 7-7 0,0-9-1 15,1 2-15-15,2 1-5 16,4 0-33 0,1-4-11-16,2-9 37 15</inkml:trace>
  <inkml:trace contextRef="#ctx0" brushRef="#br0" timeOffset="197304.68">26405 11447 168 0,'-3'0'66'0,"-4"0"-52"0,10 0-1 16,-3 0-3-16,0 12-7 16,0 1-2-16,0 3 0 15,0 2-1-15,0 7 0 16,0 4 0-16,0 8 0 0,-3-2-3 15,-1 9 2-15,1 0-1 16,-1-1-2-16,1-11 0 0,3-1 3 16,-4-9 0-16,1 0 3 15,-1-9-1-15,1 2-1 16,-1-12-37 0,1-3-17-16,-4-9 27 15</inkml:trace>
  <inkml:trace contextRef="#ctx0" brushRef="#br0" timeOffset="197624.43">26420 11447 88 0,'28'-28'35'0,"-14"18"-27"0,7-6 18 0,-10 13 7 16,6-3-4-16,1 6-2 0,7-3-15 15,-1 3-5-15,5 3-5 16,-1 3 3-16,0 13 1 0,-3 0 0 15,-4 6-1-15,-4 3-3 16,-2 7-2-16,-8 2-2 16,-7 4 1-16,-4-10-1 15,-3 4 0-15,-7-4 2 16,-4-2 2-16,-6-1-1 16,-5 0 2-16,-2-3-7 15,-1 0-1-15,-3-6-9 16,-8 0-4-16,1-4 3 15,3-5 4-15,4-7-3 16,3-3 2-16,7 0-25 16,8-9-10-16,6-1 24 15</inkml:trace>
  <inkml:trace contextRef="#ctx0" brushRef="#br0" timeOffset="198319.04">26973 11488 204 0,'-10'12'77'0,"13"-6"-60"0,-6 4-3 0,6-4-3 0,-3 3-8 16,0 4-2-16,-3 3-7 16,-1 2-1-16,-3 1 3 15,4 6-18-15,-4 4-5 0,-4-4-4 16,4 0-1-16,-4-3 13 16,1 3 9-16,3-6 10 15,0-1 6-15,0-8 3 16,3-4 2-16,-3 3 1 15,4-9 0-15,3-9-4 16,3 0-3-16,4-10-11 16,4-6-6-16,-1-10-10 15,4 1-8-15,1-4 14 16,-1 1 13-16,3-7 9 16,-3 9 9-16,1-2 5 15,-1-4 1-15,3 13-1 16,1-1-2-16,0 10 1 15,-1 1-4-15,4 2-1 16,4 10-8-16,0 3 0 0,3 12 4 16,0 0-4-16,0 7 2 15,1 3-5-15,-1 0 0 16,-3 9-1-16,-4-3 1 16,-4 3-4-16,-3 7 0 15,-3-7-1-15,-4 6-2 0,0-5 0 16,-7 2 3-16,-3-3 2 15,-4-3 2-15,-8-3 1 16,-6 3 2-16,-3 0 1 16,-5-6 1-16,-2 0-7 15,-5-3 0-15,-2-4-1 16,-5-2 0-16,1-4-5 16,-4-6-1-16,0 0-8 15,7 0-4-15,-3-6 10 16,14-4 4-16</inkml:trace>
  <inkml:trace contextRef="#ctx0" brushRef="#br0" timeOffset="200552.82">25848 12651 192 0,'-7'6'71'0,"3"4"-55"0,8-1 0 15,-4-3-5-15,3-3-10 0,-3 7-2 16,4-1-5-16,-4 1 1 15,0-1 3-15,-4 7-1 0,1 9 1 0,-1 0 2 16,-3 6 0-16,-3 4-3 16,3-1 2-16,0 1-4 15,0-7 1-15,0-3-5 16,0-3 1-16,3-6-12 16,-3-7-2-16,3-3 12 15,1-12 5-15</inkml:trace>
  <inkml:trace contextRef="#ctx0" brushRef="#br0" timeOffset="200886.64">25940 12516 140 0,'17'-9'52'0,"-2"9"-41"0,6 0 11 0,-11 0 3 16,8 0-5-16,7 0-2 15,-4 9-4-15,0 0-1 16,0 7-7-16,0 12-2 0,-3 1 2 16,0 5-5-16,-8 1-1 15,-3 2-9-15,-3-2-2 16,-8-1 4-16,-3 4 3 16,-7 6 3-16,-4-10 1 15,-3-6 0-15,-7 7 2 16,0-7-3-16,-4 0-2 0,0-3-7 15,4-6-4-15,0-3-23 32,3-7-38-32,4-2 14 0,0-7 30 15,7-13 19-15</inkml:trace>
  <inkml:trace contextRef="#ctx0" brushRef="#br0" timeOffset="201213.44">26539 12594 244 0,'0'0'93'0,"0"4"-72"0,4 2-2 0,-4-3-3 16,4 3-14-16,-4 4-1 16,3 5-12-16,-3-2-5 15,4 3 8-15,-4 2-18 0,0 11-7 16,0-4-3-16,0 3 1 16,-4 6 0-1,1 1-3-15,-1-1 19 16,0-5 6-16,4-4 6 15,0-6 3-15,0-10 2 16</inkml:trace>
  <inkml:trace contextRef="#ctx0" brushRef="#br0" timeOffset="201571.87">26924 12513 208 0,'4'12'79'0,"-4"-2"-61"0,0 6 10 15,0-7 3-15,0 7-15 16,0 6-3-16,0 3-11 16,0 3-3-16,0 3 0 15,0 1-9-15,0-1-3 0,0-3-11 16,0 0-3-16,0 1 6 0,0-7 5 15,-4-10 13-15,4-2 9 16,-4-10 11-16,8 0 7 16,3-10-7-16,4-2 1 15,10-20-7-15,0 4 1 16,4-10-9-16,3-2-4 16,0 2-3-16,4 3 3 15,-4 7-20-15,-3 3-6 16,-4 6 14-16,-7 16 8 15</inkml:trace>
  <inkml:trace contextRef="#ctx0" brushRef="#br0" timeOffset="204143.99">28596 12460 160 0,'4'-7'60'0,"-4"7"-47"0,3-3 6 0,-3 3 0 0,0 0-9 15,0 0-3-15,0 0-2 16,0 0-1-16,0 0-2 15,0 0 5-15,0 3 3 0,4 7-3 16,-4-1-2-16,0 1 0 16,0 12 1-16,-4-1 1 15,1 5 1-15,-4 2-2 16,0 0-1-16,0 6-3 16,-1-8-2-16,1 2 1 15,0-9-1-15,0 3-3 16,0-10 0-16,4-2-3 15,-4-1 1-15,3-3-2 16,1-12 0-16,-1-3-1 0,4-4 2 16,-3-9 4-1,6 0 1-15,1-6 3 0,3-4 1 16,3-5-1-16,4-1-2 16,0-6 1-16,8 0 1 15,-1 1-1-15,4 8-1 16,-1 7-2-16,1 3 1 15,0 6 1-15,-1 3 2 16,1 13-1-16,-4-3-1 16,-3 12 3-16,-4 3 2 15,-4 1 0-15,-6 9 0 16,-8 0-1-16,-6-4 2 16,-1 1 1-16,-3-4 1 0,0 4-4 15,-4-6-1-15,1-1-1 16,-1 0-2-16,1 1 1 15,2-4-1-15,1-3-3 16,4-3 2-16,-1 0 1 16,4 0 2-16,0 6-1 15,0-6-1-15,3 4-2 16,4 2 1-16,4 3 3 16,3 1 1-16,4-1 1 15,3 7 0-15,7-7-5 16,0 10 1-16,4-3 0 15,-1-4 0-15,1 4-3 16,0 0 0-16,0-4-45 16,-4 7-20-16,-7-3 35 15,-4-1 16-15</inkml:trace>
  <inkml:trace contextRef="#ctx0" brushRef="#br0" timeOffset="204769.72">29404 12133 252 0,'4'-3'93'0,"-1"3"-72"0,1 0-4 0,-4 0-5 0,0 0-18 15,-4 3-5-15,-3 7-20 16,-4 6-7-16,1-7 20 16,-4 7-7-16,0-7 3 0,-4 0 10 15,0 1 3-15,1-1 15 16,-1-2 9-16,0-4 9 16,4 6 6-16,0-9-3 15,0 6 1-15,0-2-10 16,0 2-3-16,3 3-8 15,1 7-5-15,-1 3-4 16,1-1-1-16,3 1-5 16,-1 6-2-16,1-6 0 15,0 0 4 1,0 0-2-16,0-3 3 0,0-7 3 16,4 0 1-16,-1-2 1 0,4-4 2 15,0-3 3-15,7 0 4 16,4-3-4-16,3-4-1 15,4-2-2-15,3 0 1 16,0-1-2-16,4 1-1 16,3 2 1-16,-4-2 1 15,1 9-1-15,-4 0 2 16,0 9-2-16,-3 1 2 16,-4 6-2-16,-3-1-1 15,-8-2 1-15,-3 6-1 16,-3 6 0-16,-8 0 0 0,-3 0-5 15,-4 3 1-15,-3 0-7 16,0 0-1-16,-4 4-9 16,1-10-4-16,3 3-46 15,3-6-19 1,0-10 47-16</inkml:trace>
  <inkml:trace contextRef="#ctx0" brushRef="#br0" timeOffset="205177.82">29630 12588 196 0,'0'6'74'0,"0"-2"-58"0,-4-4 5 0,1 6-1 15,-1-6-14-15,-3 3-6 16,0-3-9-16,0 0-3 16,-4-3 7-16,1 3-2 0,-1-6 0 15,1 2 4-15,3-2 3 16,0-3 7-16,0 6 4 16,0-4-2-16,3 7 2 15,4-3-4-15,0-3 1 16,0 6-5-16,4 0 0 0,-1 9-1 15,4-2 1-15,0 2-2 16,-3 4-1-16,-1 2 1 16,1 4-1-16,-1 6-3 15,-3 0 2-15,0-3-15 16,-3 3-4-16,-1 4-63 16,1-11-25-1,-1-2 55-15</inkml:trace>
  <inkml:trace contextRef="#ctx0" brushRef="#br0" timeOffset="205836.49">29909 12281 212 0,'10'-10'82'0,"-6"14"-64"0,-1-4 7 0,-3 0-3 16,4 0-12-1,-1 9-1-15,1 7-3 0,-1-4-1 16,-3 13-3-16,0 0-2 0,0 4 1 16,0-1-1-16,-3-3 0 15,-1 9-3-15,-3-5 2 16,0-1-4-16,-3 3-1 16,-1-9-4-16,0 3-1 15,1-6-1-15,-1-10 0 16,1 1-2-16,-1-4 1 15,4-12-2-15,3-4 2 0,1-8 7 16,6-1 3-16,4-6 3 16,1-10 2-16,2 4 3 15,4-10 2-15,4-6-3 16,7-6-1 0,3-1-1-16,4 11-2 0,3 5 1 15,0 3 1 1,-3 17 3-16,0 2 2 0,-4 7 1 15,-3 9 0-15,-4 6-2 16,-4 3 1-16,-3 4-4 16,-7-4 0-16,-3 7 1 15,-4 3 0-15,-4-4-5 16,-3-5 1-16,-3 5 0 16,-1-2 2-16,1 3-1 0,-4-7-1 15,3 0-2-15,-3 1 1 16,0-1-1-16,3 1 0 15,1-1 2-15,3 7 0 16,-1-7 0-16,1 10 0 16,4-10 2-16,-1 7 1 15,4 0 5-15,0-4 3 16,7 7-4-16,0-3-2 16,1 0-2-16,2-4 0 15,4 7-2-15,0-10-1 16,4 7-19-16,-4-7-8 15,0-9 14-15,0 0 6 16</inkml:trace>
  <inkml:trace contextRef="#ctx0" brushRef="#br0" timeOffset="206392.02">30663 12159 196 0,'11'-19'74'0,"-11"12"-58"0,4-5 12 15,-4 6-1-15,0-4-15 16,-4 1-5-16,1-1-9 0,-1 1-1 16,-3 0 1-16,-4 2-4 0,1-2 2 15,-4 9 0-15,0 0-1 16,-1 0 4-16,1 0 0 15,0 9 1-15,4 1 2 16,-1-1 1-16,0 7 1 16,4-7 0-16,4 10 0 15,3-3-2-15,0 3-2 16,7-1 3-16,4 7 0 16,-1-6-1-16,4 6 1 15,0 0-2-15,4 4 2 16,-4-1-2-16,0 0 2 15,-3-3-2-15,-1 3-1 16,-6-2-4-16,-4-1 0 0,0-7 0 16,-7-5 2-16,-4 3-1 15,1-7-1-15,-4 0-2 16,-4-9 1-16,0 0-4 16,-3 0-1-16,3-9 5 15,1 0 4-15,3-7 8 16,3-3 6-16,4-9-3 15,4 0 2-15,10-13-5 16,3 0-2-16,8-9-9 16,3 3-5-16,7-3-55 15,4 6-25 1,0 6 46-16</inkml:trace>
  <inkml:trace contextRef="#ctx0" brushRef="#br0" timeOffset="206794.21">31087 12353 196 0,'-7'9'74'0,"3"-9"-58"0,-3 4 3 0,4-4-4 0,-1 0-13 16,-3 0 0-16,0 0-18 16,0 0-4-16,0 0 10 15,0-4-11-15,3-2 0 0,1-3 11 16,3 6 7-16,0-4 20 16,0-2 12-16,3 6 2 15,4-4 2-15,0 1-12 16,0 3-3-16,4 3-8 15,0 3-2-15,-4 3-4 16,0 4-3-16,0 6-3 16,-4 2-1-16,1 1-5 15,-4 9-2-15,-4-2-20 16,-3 2-7-16</inkml:trace>
  <inkml:trace contextRef="#ctx0" brushRef="#br0" timeOffset="207502.99">31344 12140 220 0,'4'0'82'0,"-1"9"-64"0,4 1 13 0,-3-4 1 16,3 6-22-16,-3 4-4 0,-1 9-1 16,-3-3 4-1,0 9-5-15,-3 1-9 0,-1-1-1 0,0 1-11 16,-3-7-2 0,0 0 1-16,0-6 1 0,0-4 10 15,0-2 6-15,4-4 10 16,-1 1 4-16,1-10-2 15,-1 0 1-15,1 0-7 16,3-10-1-16,0-9-2 16,3 1-2-16,4-11 1 15,4-5-1-15,-1-10 0 16,4-3 2-16,4-3 1 16,3 3 1-16,0 3-5 15,4 6 1-15,0 7 0 16,3 3 0-16,-3 9 0 0,-1 12 0 15,1-2-3-15,-4 9 2 16,0 9-1-16,1-2 0 16,-8 2 2-16,-4 7 0 15,-3-4 0-15,-7-2 2 16,-3 5 1-16,-4 4 1 16,-4-9-2-16,-6 5-2 15,-5-5 1-15,5-1-1 16,-1 1-3-16,0-4 2 15,1-6-1-15,3 0 0 16,0-6 2-16,3 6 2 16,4-4 3-16,0-2 4 15,3 6-9-15,1 0-2 0,3 10-1 16,0-1 1-16,3 0 7 16,1 10 5-16,3 3-12 15,0 0-5-15,4-3 0 16,-1 12 4-16,4-9 2 15,0 3 3-15,1 0-6 16,-1-6-1-16,0-3-58 16,0-7-25-16,3-6 45 15,-2-12 21-15</inkml:trace>
  <inkml:trace contextRef="#ctx0" brushRef="#br0" timeOffset="207942.77">31986 12052 184 0,'0'6'71'0,"0"-3"-55"0,-3 4 4 0,-1-4 0 16,-3 6-12-16,-3 1-4 16,-4 2-12-16,-1 1-5 15,-2-4 7-15,-1-3-13 0,1-3-2 16,-1 4 6-16,4-7 6 15,0-7 17-15,3 4 7 16,1-6 10-16,2-7 7 16,5 7-6-16,3-10-3 0,3 3-9 15,5 4-1-15,2-4-8 16,1 0-1-16,-1 7-4 16,4 0-1-16,0 6-1 15,4-4 0-15,0 14 2 16,-1-4 0-16,-2 6 0 15,-1 7 0-15,0 3 0 16,-4 6 0-16,-3 3 0 16,-3 0 0-16,-4 7 11 15,-4 2 5-15,-6 4-8 16,-4-3-4-16,-7-1-14 16,-8 4-4-16,-2-7-101 15,-12-2-45 1,-6-7 81-16</inkml:trace>
  <inkml:trace contextRef="#ctx0" brushRef="#br0" timeOffset="-213166.05">28709 11221 108 0,'0'-9'41'0,"0"9"-32"0,4-7 9 0,-4 7 3 15,0-3-6 1,3 3 2-16,-3 0-8 0,0 0-1 15,0 0-4-15,0 3-3 0,0 4 0 16,0 11 3-16,0 11 5 16,-3-4-5-16,-1 12 0 15,1-2-2-15,-1-1 1 16,0 4-2-16,1 3-1 16,-1-10 1-16,1 4-1 15,-1-7 0-15,1-3 2 0,3 0-1 16,0-13-1-16,0 4-2 15,0-6 1-15,0-10-1 16,0 0 0-16,0-10 0 16,3 1 0-16,1-7 2 15,-1-6 2-15,1-3-3 16,-1 0 0-16,1-3 1 16,0-7 2-16,-1 1-1 15,4 2-1-15,0-2 3 16,4-1 0-16,-1 1-4 15,1-1 1-15,3 7 0 16,0 6 2-16,4 0-1 16,6 3-1-16,-2 1 1 15,-1 8 1-15,0 4-1 0,0 6-1 16,-3 6 5-16,-1 4 4 16,-10 8-1-16,1 8 3 15,-5-1-6-15,-6 3-1 16,-1 0 0-16,-3 0 0 15,-4-3-2-15,1 0-2 16,-1-6 1-16,-3-3 1 16,0-3-3-16,0-4 0 15,0 0 1-15,0-2 0 16,3 2 0-16,0-9 2 16,-3 0-3-16,4 0 0 15,3 0 1-15,0 0 0 31,3 0 0-31,1 0 0 0,-1 0 0 0,4 0 0 0,0 0 0 16,7 0 0-16,0 0 0 16,4 9 0-16,3-2-3 15,4 2 2-15,-1 1 1 16,1 2 2-16,3 4-3 16,0-1 0-16,-3-2-4 15,-1 3-1-15,1 2-19 16,0-8-7-16,-8 6 17 15,1-4 7-15</inkml:trace>
  <inkml:trace contextRef="#ctx0" brushRef="#br0" timeOffset="-212383.76">29245 11205 184 0,'-3'-9'68'0,"-1"6"-52"0,4-4 8 15,0 7 0-15,-3 0-12 16,3 0-2-16,-4 0-4 15,1-3-1-15,3-3-3 16,0-3-2-16,0 2 3 0,0 4-2 16,3-6 2-16,4 3-2 15,4-4-1-15,3 1 1 16,0-1-1-16,4 10-3 0,3 0 2 16,0 7 1-16,0 5 0 15,0 4 0-15,-3 3 0 16,-4-1-3-16,-3 11 2 15,-4-4-1-15,-4-6 0 16,-3-1 2-16,0 4 2 16,-3-9-1-16,-1 3-1 15,1-1 1-15,-1-5-1 16,1-1-3-16,-1-6 2 16,1-3-1-16,3 0-2 15,3 0 0-15,4 0 3 16,0 0 0-16,4 0 1 15,-1 0 0-15,4 10 0 16,1-1 0-16,-1 0 0 0,-4 7 0 16,1-6 0-16,-4 8 0 15,-4-2 0-15,1 0 0 16,-8-4 2-16,-3 7 1 16,-3-3 3-16,-4-1-5 15,0-2-1-15,-4-4-5 16,0 1-1-16,1-4-15 15,3 0-6-15,3-6-33 16,4-6-11 0,0-3 37-16</inkml:trace>
  <inkml:trace contextRef="#ctx0" brushRef="#br0" timeOffset="-211961.67">30025 11400 184 0,'-7'9'71'0,"3"-9"-55"0,-3 6 6 0,4-2 2 16,-4 2-15-16,-4-3-2 15,-3-3-14-15,0 0-5 0,0 6 6 16,0-6-9-16,3 0 1 16,1-6-2-16,-1 6 0 0,4 0 17 15,0-3 11-15,3-3 6 16,1 6 4-16,3-4-10 16,0-2-2-16,0 6-4 15,7 0-1-15,0 6-3 16,0-2-2-16,0 2 1 15,0-3-1-15,0 6-3 16,-3-2 2-16,-4 8-1 16,0 4 0-16,-4 3-5 15,-3 13 0-15,-4-1-35 16,-3 10-12 0,-3 0 28-16,-1 3 15 15</inkml:trace>
  <inkml:trace contextRef="#ctx0" brushRef="#br0" timeOffset="-210837.75">30371 11017 164 0,'0'-3'63'0,"3"3"-49"0,-3-6 11 0,0 6 2 15,0 0-9-15,0 0 0 0,0 0-7 16,0 0 1-16,0 0-7 16,4 9-3-16,-1 1-1 0,-3 15-1 15,0 3 2-15,0 6-1 16,0 4-1-16,-3 3 1 16,-1 3-1-16,1-7 0 15,-1 1 0-15,-3-7-5 16,0-3 1-16,3-6-3 15,-3 0 0-15,0-9-1 16,4 3 0-16,-1-13 2 16,1-3 4-16,3-3-4 15,0-7 0-15,3-9 0 16,4-6 2-16,4-9 2 16,0-10 3-16,3 0 0 15,3-3-1-15,4-6 1 16,1 6 1-16,-1 6 1 0,0 3 1 15,4 10 0 1,-1 3 2-16,-2 9-3 0,-1 4-2 16,-4 5 2-16,-3 7 0 15,1 0 1-15,-5 10 2 16,-6 6-5-16,-4 2-1 16,-4 1 0-16,1 0 2 15,-4-3-3-15,-4 2 0 16,0 1 3-16,-3-3 1 15,0 3-4-15,0-10 1 16,3 1-2-16,1-1 0 16,-1-3 2-16,4-6 0 15,4 0 2-15,-1 0 1 16,4 0 1-16,0-6 0 0,7 6-2 16,0 0-2-16,4 0 3 15,3 6 0-15,0 4-1 16,0-1 1-16,0 7-2 15,0 3-1-15,-3-1 1 16,3 7-1-16,-3-6-5 16,-1 6-1-16,-3-3-39 15,4-6-15-15,-4 0 30 16,4-7 15-16</inkml:trace>
  <inkml:trace contextRef="#ctx0" brushRef="#br0" timeOffset="-210341.74">30942 11008 184 0,'-10'0'71'0,"6"0"-55"0,1 6 6 0,-1-6 0 15,0 0-14-15,1 0-4 16,-1-6-8-16,1 3-2 15,3-7 3-15,0-5-3 0,3 5-1 16,1-6 8-16,3 7 6 0,0 0 8 16,0-1 3-1,0 4-3-15,0-3 1 0,0 9-7 16,0 0-3-16,0 0-3 16,0 9-3-16,0-3-2 15,-3 10 1-15,0-4-1 16,-4-2-2-16,0 6-2 15,0 2-1-15,-4 1-1 16,-3 0 2-16,0 3 2 16,0-3-1-16,0 0 1 15,0-1 3-15,0 7-2 16,0-6 1-16,3 0 0 16,1 0 0-16,3 0 2 15,0-4 0-15,3 4 0 16,1-3 0-16,3-7-3 15,3 7 2-15,1-7-1 0,3-6-2 16,4 4 0-16,3-7 3 16,0-7-11-16,7 4-2 15,0-6-66 1,1-7-29-16,-1 7 56 16</inkml:trace>
  <inkml:trace contextRef="#ctx0" brushRef="#br0" timeOffset="-209953.77">31411 11168 208 0,'-7'6'77'0,"4"-3"-60"0,-4 6-5 16,3-2-4-1,-3-4-23-15,-3 6-6 0,2-9-17 16,-2 0-6-16,-1 0 15 16,1 0 9-16,3 0 32 15,0 0 16-15,0-3 9 16,3-3 3-16,4-4-11 16,0 1-5-16,4 0-14 15,3-1-4-15,0 4-2 0,3-3-2 16,1 5-2-16,-1-2 1 15,1 3 1-15,0 3-3 0,-1 3 0 16,-3 7 1-16,-3 5 0 16,-1 4 0-16,-3 9 0 15,-3-3-3-15,-4 10 2 16,-4-1-19-16,1-2-7 16,-5 2 14-16,1-6 6 15</inkml:trace>
  <inkml:trace contextRef="#ctx0" brushRef="#br0" timeOffset="-209128.26">31828 10845 152 0,'-4'0'57'0,"1"3"-44"0,-1 3 3 16,1-3 0-16,-1-3-8 16,0 0-2-16,1 0-3 15,-1 6 0-15,4-6-2 16,0 0 10-16,0 0 6 0,-3 10-3 15,-1-1 2-15,-3 1-5 0,4 9 1 16,-4-4-5-16,0 10 1 16,-4-3-5-16,0 10 0 15,-3-1-1-15,0 3 1 16,-3 7-4-16,3-9-2 16,-1-1-3-16,5-3 1 15,-1-9 1-15,4-10-1 16,0 1-1-16,7-10 1 15,0-3 1-15,7-13-1 16,0 0 1-16,7-12 0 16,0 3 3-16,4-3 0 15,0-7 1-15,3 7 0 16,0-6 2-16,0-4 1 16,0 3 1-16,1 1 0 0,-1 6 0 15,3-1 0-15,-2 14-2 16,-1 5-2-16,0 1 1 15,-3 9-1-15,-4 9 2 16,0 1 1-16,-4-1-1 16,-3 7-2-16,-7 0 1 15,0-4 1-15,-3-2 1 16,-4 5 3-16,-4-5-3 16,1 5 0-16,-4-5-1 15,-1-1-2-15,1-6 1 16,4 4-1-16,-1-4 0 15,1 3 2-15,3-6-1 16,-1 0-1-16,1 0 1 16,4 6-1-16,-1-3-3 0,1 7 2 15,3-1 3-15,0 1 3 16,0 5-2-16,3 4-2 16,1 0 0-16,-1-3 1 15,1 9-1-15,3-7-1 16,0 1-4-16,4-3-2 15,-1-4-17-15,1-2-5 16,3-1-50 0,0-9-19-16,0-3 50 15</inkml:trace>
  <inkml:trace contextRef="#ctx0" brushRef="#br0" timeOffset="-208870.31">32195 10873 212 0,'-4'6'82'0,"0"-3"-64"0,-3 7 7 0,4-4-1 0,-4 3-13 16,0 4-3-16,0 3-5 16,0 2-3-16,0 8 1 15,0-1-1-15,-1 3 0 0,1 0-3 16,0 0 2-16,0-3-4 15,4 4 1-15,-1 2-11 16,1-9-6-16,3-3-17 0,3-4-8 16,1-8 24-16,3-7 11 15</inkml:trace>
  <inkml:trace contextRef="#ctx0" brushRef="#br0" timeOffset="-208661.59">32427 10791 168 0,'14'-25'63'0,"-10"16"-49"0,0 9 29 0,-4 0 10 15,3 9-25-15,-3 1-7 16,-3 8-14-16,-1 8-5 16,-3 2-1-16,0 6-1 0,-4 4 0 0,-3 3-14 15,0 3-5-15,0-4-78 16,-4 4-34-1,1 0 67-15</inkml:trace>
  <inkml:trace contextRef="#ctx0" brushRef="#br0" timeOffset="-206552.77">25675 10804 160 0,'-14'6'63'0,"11"-6"-49"0,-1 0 7 0,4 0 2 15,0 10-16-15,-4-4-4 0,1 3-2 16,-1 1 1-16,1-1-1 16,-4 0-1-16,3 1 1 0,-3-1-1 15,4 1 0-15,-4-1 0 16,3-3 0-16,1-2 2 16,3 2 1-16,0-6 5 15,0 0 5-15,3-6-1 16,1 6 1-16,3-4-1 15,0-2 0-15,0-3-4 16,3-4-3-16,5-9 0 16,-1 3-1-16,0-9 2 15,3-6 1-15,1-4-3 16,3-6-3-16,0 0 0 0,4 0-1 16,0 0-5-16,-4 7 1 15,0 9 0-15,-3 3 2 16,-4-1 1-16,-4 17 1 15,1 0-3-15,0 5 2 16,-1 4 1-16,-3 10 0 16,0 2 0-16,-3 14 0 15,-1 2 0-15,-3 3 0 16,4 0-7-16,-4 4 0 16,0-1-6-16,0-5 1 15,3-1-1-15,1-6 3 16,3-10-3-16,0 4 1 15,4-13 4-15,-1-3 2 0,4-3 8 16,4-13 6-16,0-2 0 16,-1-8 3-16,4-5 0 15,1-3 3-15,-5-1-5 16,1 1-3-16,-4 5-3 16,0 4-3-16,0 7 1 15,-3 2-1-15,-4 3 0 16,0 7 0-16,0 3-3 15,0 3 2-15,-3 3 1 16,-1 13 0-16,1-4 0 16,-1 13 2-16,-3 0-3 15,0 4 0-15,0 5 1 16,0 4 0-16,0 6-11 16,4 0-3-16,-4-7-42 15,7-2-17-15,0-7 37 16</inkml:trace>
  <inkml:trace contextRef="#ctx0" brushRef="#br0" timeOffset="-204021.28">26557 10390 20 0,'-7'-6'11'0,"7"6"-9"0,-3 0-5 16,3 0-2-16,0 0 10 15,-4 0 9-15,4 0 21 16,-4-3 13-16,1-4-1 15,-1 7-1-15,1 0-14 16,-1 0-8-16,1 0-11 0,-1 7-4 16,1-4-5-16,-4 12-1 0,0 1 1 15,0 6-2-15,3 3 1 16,-3 3-2-16,4-3 2 16,3 4-2-16,0-4-1 15,0-6-2-15,3 6 1 16,1-7-4-16,3-2-1 15,0-3 3-15,0-7 3 16,0-6 1-16,3-6-1 16,1-7 1-16,3-3 1 15,0-9-1-15,0 0 2 16,0 3 0-16,-3-6 1 0,0-3 0 16,-1 3 0-16,1-1-9 15,-4 10-2-15,0-2-9 16,0 11-3-16,0-2 5 15,0 2 6-15</inkml:trace>
  <inkml:trace contextRef="#ctx0" brushRef="#br0" timeOffset="-203583.26">26973 10302 200 0,'0'0'74'0,"-3"0"-58"0,3 10 14 0,0-10 3 0,0 9-15 0,0-3-2 16,0-3-10-16,-4 7-2 15,1-4-2-15,-1 10-2 0,-3-4 1 16,0 7-6-16,-3 6-1 15,-1 3-2-15,-3 7 0 16,-4-1 2-16,4 4 4 16,-3-3 1-16,-1 2 1 15,0 4 0-15,4-13 0 16,0 0 0-16,3-3 2 16,1 1-3-16,3-8 0 15,0-5 1-15,3-4 2 0,1-2-6 16,3 2-1-16,3-3-3 15,4-6 2-15,0 0 2 16,4 0 2-16,-1-6-1 16,5 6-1-16,-1-3-2 15,-4-3-1-15,4 6-12 16,1-10-3-16,-5 4 10 16,4 3 6-16</inkml:trace>
  <inkml:trace contextRef="#ctx0" brushRef="#br0" timeOffset="-200915.97">28653 9982 152 0,'0'0'57'0,"0"10"-44"0,3-4 14 0,1-3 3 16,-1 3-9-16,1 4-1 15,-1-4-10-15,1-3-4 16,-1 7-3-16,-3 5-3 0,0 1 1 15,0 6-1-15,0 3 0 16,-3 3 0-16,-4 7 0 0,0-7 0 16,0 6 0-16,0-5 0 15,-4-4 0-15,4 0 0 16,0-13 2-16,3 4-1 16,1-7 2-16,-4-2-2 15,3-4-1-15,4-6-4 16,0-10-2-16,4-6-2 15,3 1 2-15,0-1 2 16,0-6 2-16,4-4 1 16,-1-5 1-16,4-4 0 15,0 1 0-15,0-4 2 16,4 3 1-16,-4 13 1 0,7-3 0 16,1 3-2-16,-5 6-2 15,-3 3 1-15,4 13-1 16,3-3 0-16,-7 12 0 15,-3-3 0-15,-4 13 0 16,-7 3 2-16,-4 0 1 16,-3 6-4-16,-3 3 1 15,-4-3 0-15,-8-6 0 16,5 6-7-16,-1-6-3 16,0 0-1-16,1-10 1 15,3 0 4-15,0 4 1 16,3-10 3-16,0 7 1 15,4-10 3-15,0 6 3 0,4-3 4 16,-1-3 2-16,4 6-3 16,4-3-3-1,3 7 0-15,0 5-3 16,3 1 1-16,1 3-2 16,3 0 2-16,0 0-7 15,0-1-1-15,1-2-64 16,-1 3-27-1,3-10 49-15</inkml:trace>
  <inkml:trace contextRef="#ctx0" brushRef="#br0" timeOffset="-200434.82">29072 10170 212 0,'-3'-3'79'0,"-4"3"-61"0,7 0 1 0,0-6-1 15,0 6-12-15,3-9-1 16,1-4-8-16,3-3 0 16,0 1 1-16,4 2-1 0,-1-2 1 15,1 2 0-15,3-3 0 16,4 10 2-16,-1-3 2 15,1-1 1-15,-1 10 3 16,1 6-1-16,0-2 0 0,-1 5-3 16,-3 7-2-16,-3-7-2 15,-4 10-1-15,-3 0-1 16,-4 3 0-16,-4-3-2 16,-3-1 1-16,-4 11 1 15,1-1 2-15,-4-3-1 16,0 0 1-16,-4 0 2 15,4-3 0-15,0 3 0 16,7-6 0-16,-4-3 0 16,8-4 2-16,3 4-3 15,3-7-2-15,4-3 2 16,4-6 0-16,6 0-6 16,5-6-3-16,-1-3-36 15,3-1-15-15,5 1 31 16</inkml:trace>
  <inkml:trace contextRef="#ctx0" brushRef="#br0" timeOffset="-200071.09">29647 10268 156 0,'0'15'60'0,"4"-21"-47"0,-8 12 17 0,4-6 5 16,-3 10-17-16,-4-4-5 15,0-3-10-15,0 3-5 16,-4-2 1-16,1-4-11 0,-1 0-4 16,0 0 3-16,1 0 3 0,3-4 6 15,0-2 4-15,3 3 14 16,4-3 8-16,0-4 0 16,4 4-1-16,3 3-7 15,3-3-1-15,1-4-6 16,3 10-2-16,0-3-2 15,-3 6-3-15,-1-3 1 16,1 10-1-16,-4 5-3 16,-3 1 0-16,-4 3-5 15,-4 3-2-15,0 3-15 16,-3 3-6-16,-3-3-59 16,-1 3-26-1,1-2 62-15</inkml:trace>
  <inkml:trace contextRef="#ctx0" brushRef="#br0" timeOffset="-199413.78">30032 10007 192 0,'4'7'74'0,"-1"-4"-58"0,4 12 18 0,-3-11 4 16,-1 11-18-16,1 1-6 16,-4 3-4-16,0 3 0 0,-4 3-5 15,1 0-10-15,-1 0-1 0,-3-3-3 16,0 3 1-16,0-6-9 16,0 0-3-16,3-4 5 15,1 1 6-15,-1-7 6 16,1-5 2-16,-1 2 5 15,1-12 5-15,-1 2-1 16,4-2 1-16,0-10-3 16,4 4-1-16,-1-7-3 15,4-6 1-15,4-3-2 16,-1-7-1-16,5 1 1 31,2-1-1-31,1 7 0 0,3 3 0 0,0 3 0 16,0 0 0-16,1 13 0 0,-5-1 0 15,1 1-3-15,-4 9 2 16,0 0-1-16,-3 0 0 16,-1 6 2-16,-3-3 2 15,-3 4-3-15,-4-4 0 16,-4 6 1-16,-3 4 0 16,-3-1-3-16,-5-2 2 15,1 5-1-15,0-5 0 16,0-1 2-16,0 1 0 15,0-1-3-15,7 0 2 16,0 1 3-16,3 5 1 16,4-5 1-16,4 6-2 15,-1-4 1-15,8-6-2 16,-4 10-1-16,4-7 1 16,-4 4-1-16,0-4-3 15,0 1 0-15,3 5-16 16,1-5-7-16,-1-1 13 15,1-9 6-15</inkml:trace>
  <inkml:trace contextRef="#ctx0" brushRef="#br0" timeOffset="-198979.06">30462 10042 228 0,'0'-6'88'0,"4"6"-69"0,-4-4 4 0,0-2-4 16,0 6-12-16,3-3-2 16,1-3-3-16,-1 3 1 15,5-4-2-15,-1-2-1 0,0 3 1 16,0 6-1-16,0-3 0 16,0 3 0-16,0 3 0 15,-4 3 0-15,1 3 0 16,-4 1-3-16,0 9 2 15,-4-4-4-15,-3 10 1 16,0-3-7-16,-3 3-3 16,3 1 1-16,0-8 0 15,0 1 5-15,3 0 5 0,0-10 0 16,1 7 1-16,3-7 2 16,0 1 2-16,3-4-1 15,5-3 2-15,2 7-2 16,1-10-1-16,3 6 1 15,3-6 1-15,5 0-8 16,2-6-1 0,5 3-9-1,2-4-3-15,-2-2-54 0,2-1-24 16,-3-5 50-16</inkml:trace>
  <inkml:trace contextRef="#ctx0" brushRef="#br0" timeOffset="-198571.35">30889 10192 196 0,'4'0'74'0,"-4"0"-58"0,3-9 14 0,-3 3 3 16,0-4-15-16,0 4-4 15,0-6-9-15,0-4-2 16,0-3-1-16,-3-6-2 0,-1 6 1 15,-3 0-1-15,4 4 2 16,-4-4-1-16,0 0-1 16,-1 10 1-16,1-7-1 15,0 7 0-15,0 5 2 0,-3-2-3 16,-1 6 0-16,1 6-1 16,-1 4 0-16,0 2 0 15,4 7 0-15,-3 6 2 16,-1 0 0-16,4 4 0 15,4-4 0-15,-1 0 0 16,4-6 0-16,4-7 0 16,3 4 0-16,0-10 0 15,3-3 0-15,-3 3-16 16,7-12-6-16,4 6-71 16,0-9-29-1,-1-1 63-15</inkml:trace>
  <inkml:trace contextRef="#ctx0" brushRef="#br0" timeOffset="-198226.38">31083 10167 244 0,'0'3'93'0,"0"4"-72"0,0-7 3 0,0 0-3 16,-3 0-20-16,-1 0-4 15,1 0-2-15,-4 0 0 16,3 0 3-16,-3 0-6 0,4 0 1 16,-1-7 1-16,4 4 1 15,4-3 9-15,-1-3 7 0,1 9 4 16,-1-10 0-16,4 10-3 16,0-3-2-16,0 3-6 15,-3 0-1-15,-1 3-1 16,1 4-2-16,-1-4-4 15,-3 6 0-15,0 0-9 16,-3 7-2-16,-1 3-8 16,-3-3 0-16,0 2-48 15,-3 1-18 1,-1 0 46 0</inkml:trace>
  <inkml:trace contextRef="#ctx0" brushRef="#br0" timeOffset="-197417.6">31295 9973 240 0,'-7'-3'90'0,"7"6"-70"0,0-3 8 0,0 0-2 0,0 0-14 15,-4 0-2-15,4 9-4 16,0 1-1-16,0-4-3 16,0 10-2-16,0-4 3 0,4 7-2 15,-1-3-1-15,-3 9-2 16,0-3-1-16,0 0-5 16,0-3 0-16,0-7-3 15,0 4 2-15,0-7 5 16,0-3 2-16,-3-2-3 15,-1-4-1-15,1 0-8 16,-1-4-2-16,1-5 0 0,3-7 0 16,3-2 6-16,4-8 4 15,0-8 6-15,4 6 2 16,0-7 8-16,3 1 4 16,0 2-3-16,3-2 1 15,1 9-3-15,0-3 0 16,-1 9-3-16,1 3 1 15,-4 7-4-15,0 9-2 16,-3 0-3-16,-4 3 1 16,0 9 1-16,-4-2 0 15,-3 2 0-15,-3-2 2 16,-4 5-3-16,0 1-2 16,-4-3-3-16,4-4 1 15,-3 0 1-15,3 1 2 0,-1-4 1 16,1 4 3-16,4-4 1 15,-1-3 1-15,1-3 2 16,3 6 1-16,0-3-3 16,3 7-3-16,4-4 0 15,0 10-1-15,1-4-3 16,-1 4 2-16,3-4 1 16,1 4 0-16,-1 3-3 15,-3-3 2-15,0 2-26 16,0-2-11-16,1-3 19 15,-1-4 9-15</inkml:trace>
  <inkml:trace contextRef="#ctx0" brushRef="#br0" timeOffset="-197012.07">31662 9910 200 0,'3'-19'77'0,"4"19"-60"0,-3-9 13 0,-4 9 3 0,3-6-15 15,-3 6-4-15,4-3-1 16,-4 3 4-16,0-7-9 16,0 7 0-16,0-3-1 0,0 3-3 15,0 3-1-15,0 13-1 16,0 0 1-16,0 6-2 16,-4 3 2-16,1 9-2 15,-1 1-1-15,1 2-2 16,-1-8 1-16,4 5-17 15,-3 1-5-15,3-14-38 16,-4 5-13-16,4-11 39 16,0-2 18-16</inkml:trace>
  <inkml:trace contextRef="#ctx0" brushRef="#br0" timeOffset="-196018.1">32008 9901 200 0,'7'-10'77'0,"-4"10"-60"0,4-6 21 0,-3 3 9 16,3 3-21-16,0-6-6 15,0-4-12-15,0 1-6 0,0-1-1 16,0 1-6-16,-3-7-8 15,-4-2-2 1,-4-1 8-16,1 9 3 16,-5-5 4-16,-2 12-3 15,-1-4 2-15,-3 7 1 16,-3 0 0-16,-1 10 0 16,0-4 0-16,1 3-3 15,3 1 2-15,-1-1 1 16,5 1 0-16,-1-1 0 15,4-3 0-15,0 4-3 16,7-1 0-16,0 0-1 16,7 1 3-16,4-1 0 15,-1 1 1-15,4 5 0 16,1 4 0-16,-1 6 0 16,0 4 0-16,0-1 0 15,0-3 0-15,-3 3 0 0,-4-3 0 16,-7 3 2-16,-4-3 1 15,-3-6 1-15,0 0 0 16,-4-3 0-16,-3-1 0 16,0-11 4-16,0 2 3 15,0-12-4-15,0 2-2 16,0-5-2-16,3-7 0 16,4 1-2-16,4-4-1 15,3-6-10-15,7-13-4 16,10 0-68-1,12-21-28-15,13-23 58 0</inkml:trace>
  <inkml:trace contextRef="#ctx0" brushRef="#br0" timeOffset="-190976.11">23954 12068 80 0,'-14'-7'30'0,"10"7"-24"0</inkml:trace>
  <inkml:trace contextRef="#ctx0" brushRef="#br0" timeOffset="-189835.75">23742 12177 88 0,'-7'0'33'0,"3"0"-26"0,1 0 20 15,3 0 8-15,0 0-4 16,0 0 2-16,0-3-8 16,-4 3-1-16,4-6-13 15,0 6 0-15,0 0 0 0,4-3-4 16,3-3-2-16,3 6-2 15,5 0-3-15,-1 0 1 16,3-4 1-16,4 4-1 16,8-6-1-16,2 6 1 15,5-6 1-15,3 3-1 16,-1-4 2-16,1 7-2 0,0-3-1 16,0 3 1-16,-4 0-1 15,4 0 0-15,-4 0 0 16,0 0 0-16,1-6 0 15,-1 6 0-15,0-3 2 16,4-3-3-16,0-4 0 16,-4 7 1-16,0-3 2 15,-3-4-3-15,0 4 0 16,0 3 1-16,-4-3 0 16,-3 6 0-16,3-3 0 15,-3-4 0 1,-8 7 0-16,1-3 0 15,-8-3 0-15,1 6 0 0,-4-3-3 16,0-3 0-16,-3 6-7 16,-4-10-2-16,-4 4-4 15,-3 3-3-15,-4-4 4 16,-3-2 1-16,0 0 4 16,0 6 4-16,0-7 7 15,0 4 5-15,0-4-3 16,0 4-2-16,0 3 0 15,-1-3 1-15,1 6-3 16,0-3 0-16,0 3 3 16,3 0 1-16,1 0 1 15,3 0 0-15,3 0 0 16,1 0 0-16,3 0 0 16,3 3 2-16,8-3 1 0,3 6 3 15,0 3-1-15,7-5 0 16,4 8-5-16,3-2-3 15,4-1 0-15,0-6 1 16,-4 3-1-16,4-6-1 16,-1 0 3-16,1-6 0 15,-4 6-4-15,-3-3 1 16,-4-3 0-16,-3 6 2 16,0 0-1-16,-4 0 2 15,-4 6-2-15,-6-3-1 16,-4 6-2-16,-7 7 1 15,-7 3 1-15,-4 6 0 0,-3 3 0 16,0 0 0-16,-4 4-3 16,4-4 2-16,-4 0-4 15,4-3-1-15,3-6-39 16,1 0-15-16,3 0 30 16,3-13 17-16</inkml:trace>
  <inkml:trace contextRef="#ctx0" brushRef="#br0" timeOffset="-188770.73">23756 13093 132 0,'-11'3'49'0,"11"-3"-38"0,0 0 8 15,0 0 3-15,0 0-9 16,0 0-2-16,0 0-6 15,0 0-2-15,8 0-1 16,2 0-2-16,4 0 3 0,4 0-2 16,3-3 2-16,11-3-2 15,7 6-1-15,6-3 1 16,12 3 1-16,3 0 1 16,3-7 1-16,4 7 2 15,0-9 1-15,4 3 1 0,3 3 0 16,0-4-2-16,0-2-1 15,-7-1 1-15,-3 1 1 16,-4 0-3-16,-7-1-1 16,0 4-1-16,-8-3-2 15,-2-1 1-15,-8 7-1 16,-3-3 0-16,-8 3 0 16,-2-4-9-16,-8 7-2 15,0-6-5-15,-4 3-3 16,-6 3 0-16,-4-6 1 0,-4 6 1 15,1-10 3 1,-8 7 1-16,1-3 3 0,-4-4 6 16,0 1 2-16,-1 0 2 15,-2-1 0-15,-1 1 0 16,4-7 2-16,-4 4-3 16,4-4 0-16,0 0 5 15,4 4 5-15,-5-4 1 16,5 7 2-16,-1-1 5 15,4 4 1-15,0 6-5 16,4 0-3-16,-1 0-5 16,4 6-4-16,0 4 2 15,7-1 0-15,0 7 1 16,4-4 2-16,3 4-3 16,4 3 0-16,3 0-1 0,3-4-2 15,1 1 1-15,0-4-1 16,0 4 2-16,-1-6 3 15,-3-1 0-15,1 0 2 16,-1-2-2-16,-7 2 0 16,0-6-3-16,-7 7 1 15,-3-4 0-15,-8 3 1 16,-7 1 0-16,-6 8 0 16,-15 1-2-16,0 6-2 15,-3 4-2-15,0 5 1 16,-1 1-6-16,-2 2 0 15,-1-2-15-15,0 2-5 16,-3 4 14-16,-1-13 6 16</inkml:trace>
  <inkml:trace contextRef="#ctx0" brushRef="#br0" timeOffset="-186467.2">25767 13131 52 0,'3'0'19'0,"4"0"-15"0,-7-7-1 0,0 7-1 16,0 0-5-16,8 0 2 16,-8-3 1-16,3 3 2 15,-3 0-1-15,0 0 2 16,0 0 2-16,0 0 2 16,0 0 1-16,0 0 2 15,4 0 1-15,-1 0 3 16,4 0-1-16,0 0 2 15,4-6-2-15,3 6 2 16,0-3-8-16,4-3-2 16,-1-4-3-16,1 7-2 15,0-3-6-15,-1-4-1 16,4 1 3-16,1 0 2 16</inkml:trace>
  <inkml:trace contextRef="#ctx0" brushRef="#br0" timeOffset="-185763.02">25837 12613 48 0,'-3'0'19'0,"6"0"-15"0,-6 0 6 16,3 0 1-16,-4 0-2 0,4 0 2 15,-3 0 0-15,-1 0 1 16,1 0-4 0,-1 0-3-16,1 0 4 15,3 0 4-15,10 0-5 16,4-6-4-16,4 3-3 15,10-7-44-15,4 1-19 16,3-7 31-16,4 4 15 16</inkml:trace>
  <inkml:trace contextRef="#ctx0" brushRef="#br0" timeOffset="-185110.8">25876 12585 120 0,'0'-6'46'0,"0"6"-35"0,0 0 9 16,4 0 3-16,-1 0-11 15,4 0-2-15,0-3-8 16,4-4-2-16,3 4-13 16,0-3-5-16,4-3 10 15,0-1 4-15</inkml:trace>
  <inkml:trace contextRef="#ctx0" brushRef="#br0" timeOffset="-184458.42">25760 13178 72 0,'-4'-10'30'0,"8"10"-24"0,-4 0 4 0,0 0 1 15,0 0-3-15,3 0 1 0,4-3 6 16,4-3 2-16,3 6-6 16,4-3-2-16,-1-4-5 15,5 4-3-15,-1-3-16 16,3-3-5-16,5-1 10 16,-1 1 5-16</inkml:trace>
  <inkml:trace contextRef="#ctx0" brushRef="#br0" timeOffset="-183513.95">25887 12613 60 0,'-4'0'24'0,"4"-6"-18"0,0 6-2 0,0 0 0 16,0 0-5-16,0 0 0 16,-3 0-4-16,-1 0-1 15,-3 0 3 1,-3 0 1-16,3 0 4 15,-1 0 10-15,1 6 4 0,0-6 1 16,0 10 2-16,4-4-4 16,-1 3-1-16,1 1-6 15,3-1 0-15,0 1-3 16,0-1 2-16,0 0-4 16,3 7-2-16,-3-3 0 15,4 9 1-15,-4-4-1 16,-4 1-3-16,1 9 1 0,-1 1 1 15,-3 5 2-15,4-6-3 16,-4 7 0-16,3-10 1 16,-3 3 2-16,3-3-1 15,-3 0-1-15,4-3 1 16,-1-6-1-16,4 3 0 16,-3-4 0-16,3-2 0 15,0-7 2-15,0 4-3 0,0-1 0 16,0-3-6-16,0-3 0 15,0-3-26 1,0 0-8-16,0 0 21 16</inkml:trace>
  <inkml:trace contextRef="#ctx0" brushRef="#br0" timeOffset="-183154.25">25890 12544 72 0,'29'-9'27'0,"-8"-1"-21"0,14-2-1 0,-17 6-3 15,6-4-2-15,12-5 2 16</inkml:trace>
  <inkml:trace contextRef="#ctx0" brushRef="#br0" timeOffset="-179941.67">24437 11923 28 0,'-4'-6'11'0,"1"6"-9"0,3 0 9 16,0 0 2-16,0 0-2 15,-4 0 1-15,4 0-1 16,-3 0 1-16,3 0 5 16,0 0 1-16,0 0-3 15,0 0-1-15,7 0-4 16,0 0 1-16,4-6 0 16,3 3 1-1,3 3-2-15,1-7-1 0,3 7-5 16,0 0 2-16,4 0 0 0,-4 0-2 15,4 0-3-15,-4 7 0 16,4-4-1-16,-1 3-3 16,1 4 2-16,0-4 1 0,-4-3 2 15,0 6-1-15,0-9-1 16,-3 7 3-16,-1-4 2 16,1-3 0-16,-4 0 2 15,0 0-4-15,0 0 0 16,-3 6-3-16,0-6-1 15,-1 0 1-15,1 0 2 16,-4 0-3-16,0 3-2 16,-7-3-1-16,0 0 3 15,0 6 0-15,0 4 1 16,-4-4 0-16,1-3 0 16,-4 7 0-16,0-1 0 15,0 0 0-15,0-2 0 0,0 2 0 16,0 1 0-16,-1-1 0 15,1 0 0-15,0 1-3 16,0 5 2-16,-3-5 1 16,-1 6 2-16,1-4-1 15,-1-3-1-15,-3 7 1 16,0 0-1-16,0-4 0 16,0 4 2-16,-1-3-1 15,1 2-1-15,0-5 1 16,4-1-1-16,-4 1 0 15,3-4 0-15,4-3 0 16,0 3 0-16,0 4 0 16,3-4 0-16,1-3 0 15,-1 3 0-15,1-3 0 0,3-3 0 16,-4 7 0-16,4-4 0 16,0 3 0-16,0-3 0 15,0 3 0-15,0-6 0 16,-3 7 0-16,3-7 2 15,-4 0-1-15,4 0-1 16,0 0 1-16,-3 3-1 16,-1-3 0-16,0 0 0 15,1 0 0-15,-1 0 2 16,1 0-3-16,3 6-2 16,0-6-18-16,0 0-9 15,0 0 16-15,0 0 6 0</inkml:trace>
  <inkml:trace contextRef="#ctx0" brushRef="#br0" timeOffset="-179055.99">24684 12356 116 0,'0'0'46'0,"-4"0"-35"0,4-3 7 0,0 3 2 0,0 0-12 16,0-6-2-16,0 6-6 15,4-3-3-15,-4-4 2 16,0-2-5-16,3 6 0 0,1-4 0 15,-1-2 2-15,-3 3 4 16,4 3 2-16,0-4 4 16,-1-2 1-16,1 0 5 15,-1-1 3-15,1 1-2 0,3-7 0 16,0 7-7-16,3-4-2 16,1-3-2-16,-1 7-2 15,1-7 1-15,0 4 1 16,-1-4-1-1,1 0-1-15,-1-2-2 0,1 8 1 16,-4 1-1-16,0-1 0 16,-3 1 2-16,-1 3 0 15,-3 6-5-15,4-3 1 16,-4-4 0-16,3 7-1 16,-3-3 4-16,4 3 0 15,-4 0 1-15,0-6 2 0,3 6-1 16,-3-3-1-16,0-3 1 15,0 6 1 1,0-4-1-16,0 4-1 0,0 0 1 16,0 0-1-16,0 0 0 15,0 0 0-15,-3 0-3 16,3 0 0-16,0 4-9 16,0-4-3-16,0 0-30 15,0 0-10 1,0 0 28-16</inkml:trace>
  <inkml:trace contextRef="#ctx0" brushRef="#br0" timeOffset="-174537.18">30727 11535 36 0,'11'-10'16'0,"-15"10"-12"0,8 0-4 0,-4 0-2 0,0 0-6 16,0 0 0-16,0 0 2 15,0-3 1-15,0 3 0 16,0 0 4-16,0 0 2 15,0 0 4-15,0 0 22 16,0 0 10-16,0-6 3 16,-4 6 0-16,4 0-13 15,-4 0-6-15,4-7-8 16,-3 7-3-16,3 0-4 16,-4 0 1-16,1 0-4 15,-1 0 0-15,-3 0 1 0,0 0 0 16,0-3 2-16,-7 3-3 15,4 0 0-15,-1 0-1 0,0 0 1 16,1-6-2-16,-4 6-1 16,0 0 1-16,-4-3 1 15,0 3-1-15,1 0 2 16,-1-6-2-16,-3 6 2 16,0 0-2-16,-1 0-1 15,-2 0 1-15,-1 6-1 16,4-6 4-16,0 0 5 15,0 0 1-15,3 0 4 16,0 0-1-16,4-6 2 16,0 6-6-16,0-10-1 15,0 7 2-15,0-3 4 0,0-4-13 16,3 1-2-16,0 0 0 16,1-1 0-16,-1 1 1 15,1-1 2-15,-1 1-3 16,-3-4 0-16,3 4-1 15,1 0 0-15,3 5 2 16,0-5 0-16,-4-7-3 16,4 7 2-16,0-7 1 15,0 7 0-15,0-4 0 16,3-2 0-16,1-1 0 16,-1-3 2-16,1 7-3 15,-1-10 0-15,4 3 1 16,0 0 0-16,0 0 4 15,4 0 5-15,-1 1-5 16,1 2-2-16,-1 0-1 16,1-3-1-16,3 1 0 15,0 2 0-15,0 3-5 16,4-2-1-16,-1-4 3 0,1 3 1 16,3 4 2-16,0-4 0 15,0-3 0-15,0 10 0 16,0-7-3-16,4 4 2 15,0-4 1-15,-1 0 0 16,5-3 0-16,-1 7 0 16,0-4-3-16,0 7 2 15,-3-7 1-15,3 7 0 16,0-4 0-16,-3-3 0 0,-1 7 0 16,1-7 2-16,0 7-1 15,3-7-1-15,-4 7 1 16,5-4-1-16,-1 4 0 15,0 0 0-15,0-1 0 16,0 4 0-16,-3-4 0 16,3 10 0-16,4-6-3 15,-4 6 2-15,0-3-1 16,0 3 0-16,0 0 0 16,4 0 0-16,-4-6 2 15,0 6 0-15,1 0 0 16,-1 0 0-16,0 0 0 15,-3 0 0 1,-1 0 0-16,1 0 0 0,-1 0 0 16,1 6 0-16,-4-3 0 0,0 3 0 15,0-2 0-15,1 2 0 16,-1 3 0-16,0 1 0 16,0-10 0-16,0 9 0 15,-3-3 0-15,3-3 0 16,0 7 0-16,-4-4 0 15,1 4 0-15,0-1 0 16,-1 0 0-16,1 1 0 16,-4 5 0-16,3-5 0 15,1 9-3-15,-1-4 2 16,-2-2 1-16,-1 3 0 16,0-7 0-16,0 7 0 0,0-4 0 15,0-2 0-15,-4 2 0 16,1-2 0-16,-1-1 0 15,1 0 0-15,-4 4 0 16,3-4 0-16,-3 7-3 16,0 0 2-16,-3-4-1 15,-1 4-2-15,1 3 0 16,-1 0 0-16,1-4 0 16,-1 4 0-16,1-3 3 15,-1-4 0-15,1 4 1 16,3 3 0-16,-4-10 0 15,1 7 0-15,-4-7 0 16,3 7 0-16,-3-4 0 16,0 4 2-16,-4-3-1 0,1 2 2 15,3 4-4-15,-4 0 0 16,-3 6-1-16,0-6 0 16,0 0 0-16,-4 3 0 15,1-4 0-15,-1 1-2 16,0 0 3-16,1-3 0 15,-1-4 1-15,0 4 0 16,1 3-3-16,-1-10 2 16,0 7 1-16,1-7 2 15,-1 7-1-15,1-3-1 16,-5-4 1-16,5 7-1 16,-1-7 0-16,4 0 0 15,0-2-7-15,3-4 0 0,1-3-10 16,3 0-4-16,0-3 11 15,3-4 5-15</inkml:trace>
  <inkml:trace contextRef="#ctx0" brushRef="#br0" timeOffset="-173291.06">29531 10553 168 0,'-3'-9'66'0,"3"9"-52"0,-4-4 1 16,4 4-4-16,-4-6-7 0,1 6-3 15,-1-3-3-15,1 3 1 16,-1 0 1-16,-3 0 0 0,0 3 2 16,-3-3-3-16,-1 10-2 15,-3-4 2-15,0-3 2 16,-4 6-2-16,-3 1 0 15,-4-1 5-15,-3 4 2 16,0-4 2-16,0 1 2 16,-4-1-1-16,0 0 2 15,-7-5-6-15,4 2-3 16,0 0 1-16,0-3 0 16,-4-3 3-16,0-3 1 15,0-3-1-15,4 6 1 0,-4-10-2 16,4 4 0-16,-1-3-3 15,-2-1 1-15,6 1-2 16,4-7-1-16,-1 4 1 16,1-4 1-16,4-3 3 15,-1 4 2-15,0-4 1 16,0 0 2-16,4 0-3 16,0 3 1-16,4-6-3 15,-1-3 2-15,4 7-2 16,3-8 0-16,1 1-3 15,3 3-2-15,3-3 1 16,0-3-1-16,4-3 0 16,0 3 0-16,4-1-3 15,0 4 2-15,3-3-1 0,3 0-2 16,4 3-2-16,0 0 1 16,4 6-2-16,3-6 2 15,0 6 1-15,4 0-1 16,3 3 1-16,1 4 3 47,2-4-2-47,1 4 1 0,0-4 2 0,3 10 0 0,0-4 0 0,8 1 0 15,-5-1-3-15,5 7 2 16,-1-3 1-16,4-3 2 16,-4 2-1-16,1 4-1 15,-1 3-2-15,0 0 1 16,-3 0 1-16,0 10 0 0,0-1 0 15,-4 0 0-15,0 10-3 16,-3-3 2-16,0 3-1 16,-4 0 0-16,-3-1 2 15,-1 8 0-15,-2 2 0 16,-1-3 0-16,-4 9-7 16,1 1-3-16,-4 2-16 15,0 7-7-15,-3-6-59 16,-1 6-28-1,-3 0 63-15</inkml:trace>
  <inkml:trace contextRef="#ctx0" brushRef="#br0" timeOffset="-172211.19">29492 10751 36 0,'0'-10'13'0,"0"1"-10"0,4-10 0 0,-1 16-2 0,1-10 1 15,3 4 1-15,-4-4 18 16,4-2 11-16,-3 2-1 15,0-3 2-15,-4 10-8 16,0-3-1-16,0-1-9 16,0 7-2-16,0-3-7 15,0 6-4-15,0 0-1 16,0 6-1-16,0-3 0 0,0 7 0 0,0-1 0 16,0-3 0-16,0 10 0 15,0-3 0-15,3 2 0 16,-3-2 0-16,7 3 2 15,0 2-1-15,0-2 2 16,4-3-2-16,-1 9 2 16,4-4-2-16,1 1-1 15,2 0 1-15,1 0-1 16,0-4 0-16,-1 1 0 16,4-3-3-16,4-4 0 15,0-3 2-15,6-2 0 16,-2-4-6-16,-1 0 0 15,0-4 1-15,0-2 3 0,1 6 6 16,-1-3 6-16,-4-3-5 16,-2 6-2-16,-1-10-6 15,0 10 0-15,-3-9 2 16,-4 3 1-16,0 2-4 16,-4-5-1-16,-3 3-2 15,1-4 0-15,-5 1-2 16,-3 6-1-16,0-3-5 15,-3-4-7 1,-1 4 6-16,0 3 8 16,-3-4 8-16,-3 4 6 15,-1-3 4-15,1 6 5 16,-1-3 1-16,1-3-2 16,-1 6 2-16,0-3-4 15,1 3-1-15,3 0-4 0,0 0 1 16,3 0-4-16,1 0 3 0,3 0 0 15,0 0-5-15,7 3-2 16,3-3 0-16,4 6 2 16,4-3-2-16,0 6 0 15,3-9 3-15,3 7 1 16,1-4 1-16,0-3 0 16,0 0 4-16,-4-3 3 15,0 3 0-15,-3-7 3 16,-4 7-3-16,-4 0 1 15,1-3-5-15,-4 3-2 16,-4 10-2-16,-6-1 0 0,-8 1-2 16,-3 8-1-16,-3 1-6 15,-5-3-1-15,-2 3-48 16,-1 0-20 0,-3-4 38-16</inkml:trace>
  <inkml:trace contextRef="#ctx0" brushRef="#br0" timeOffset="-171564.29">29422 10829 140 0,'-4'0'55'0,"4"0"-43"0,-3 0 1 0,3 0-3 16,-4 0-6-16,1 0-1 0,-1 6-1 15,1-6-2-15,-1 0 1 16,0 0 1-16,1 0 3 0,-1-6 9 16,1 6 3-16,-1 0 3 15,1 0 0-15,3-3 2 16,0-3 1-16,0-1-10 15,0 4-3-15,0-3-6 16,0-4-3-16,0 1 8 16,0 0 4-16,0-4-6 15,3-3-4-15,1 1-2 16,-1-4 1-16,4 0-1 16,1 3-1-16,-1-2-2 15,0-7 1-15,3 6 1 16,1 6 2-16,-1-2-3 0,1-1 0 15,0 6 1-15,-1 7 0 16,1-3-3-16,-1 6 2 16,4 0-1-16,1 9 0 15,6 1 0-15,0 6 0 16,4-1-3-16,3 4 1 16,4 0-14-16,-1 9-3 15,5-9 11-15,6 3 5 16</inkml:trace>
  <inkml:trace contextRef="#ctx0" brushRef="#br0" timeOffset="-167827.38">25495 13532 132 0,'-21'-6'49'0,"18"6"-38"0,-4 0 6 0,7 0-1 15,0 0-5-15,0 0-1 16,0 0-6-16,3 0-3 15,1-3 0-15,3-4-1 0,0-2 2 16,3 6 1-16,8-3 1 16,3-4 4-16,11 7 3 15,0-3 0-15,10-4 1 0,4 1-4 16,7 3 0 0,3-4-5-1,8 10 0-15,3-3-1 0,7 6 1 0,10 4-4 16,1 2 0-16,-4 0-4 15,4 1 1-15,3-1 0 16,4 1-1-16,3-4 1 16,-3-3 0 15,-4-3 3-31,0 0 0 0,4 0 1 16,-4 0 2-16,0 0 1 0,0 0 1 0,1 0 2 15,-1 0 1-15,0-3 1 16,4-3 0-16,-1 2 0 15,1-2 0-15,0-10 0 16,7 7 0-16,-1-10-2 16,1 0 1-16,4-6-4 0,-5 7 0 15,1-11-3-15,3 4-1 16,1-3 1-16,3 3 2 16,24-3-1-16,-10 3-1 15,-4 3 1-15,1 0-1 16,-1 9-3-16,-3-3 2 15,-3 4 1-15,2-1 0 16,5 10-3-16,-8-3 2 16,-3-3-1-16,0-1 0 15,0 1 2-15,0 6 0 16,-1-4 0-16,-2-2 0 0,-5 0 0 16,5-7 0-1,-1 6-3-15,0 1 2 0,-3-7 1 16,-4-2 2-16,4-1-1 15,0 0-1-15,0 0 1 16,3-6 1-16,-3 6-1 16,-7-6-1-16,-4 0 5 15,0-3 1-15,-3 6 2 16,-1-3 0-16,-3 0-2 16,-7 0-1-16,1-4-6 15,-5 4 1-15,-3 6 0 16,-3-2 2-16,-4-1-1 15,-7 0 2-15,-4-3-2 16,0-1-1-16,-6-8 1 16,-5-4 1-16,-6-6-1 0,-7 1-1 15,-7-5-4-15,-4 1-2 16,-7-3-2-16,-4 6 0 16,1 0 5-16,-4 1 1 15,3 5 2-15,-3 3 2 16,0 7 1-16,0 0 1 15,-3 3-7-15,-1 6 0 16,-3 0 3-16,-7 4 2 16,-4 2 0-16,-3-3 1 15,-3 7-9-15,-5 3-3 16,-2-4 2-16,-5 1 2 0,-2-1 3 16,-5 1 3-1,1 0 0-15,0 2-1 0,-4 4-2 16,0-3 1-16,-4 6-1 15,-3 0-2-15,-3 9-2 16,0-2 1-16,-1-4 3 16,1 3 1-16,-1 0 1 15,4-6 0-15,0-6 0 16,1 0 0-16,-1 3 0 16,0-4 2-16,0-2 1 15,3 0 3-15,-3-1-1 16,1 1 2-16,-5 3-2 15,4-4 0-15,0 10-3 16,0-3-2-16,-3 3 1 0,-1 3-1 16,5-3 0-16,-5 6 0 15,4-6 0-15,0 4 0 16,-3-4 0-16,3 0 0 16,0 6 0-16,0-6 0 15,-7 9-3-15,0-3 2 16,0-2-1-16,-7 5 0 15,4 0 2-15,-1 1 0 16,1 2-3-16,3-2 2 16,-4-1 1-16,1-6 2 15,-1 4-1-15,1-4-1 16,-1-3 1-16,1 0-1 16,-1 0 0-16,4 0 0 15,-3 6 0-15,-4-6 0 0,7 0 0 16,0 3 0-16,3 3 0 15,4-6 0-15,0 4 0 16,1 2 0-16,-1 3-3 16,3-3 2-16,1-2 1 15,-1 5 2-15,1-3-1 16,0-3-1-16,-1 4-2 16,1 2 1-16,-1 1 1 15,1-4 2-15,0-3-1 16,-1 6-1-16,1-2 1 15,3-4-1-15,-7 3 0 16,0-3 0-16,4 3 0 16,-1-6 0-16,-2 4 0 15,-1 2 0-15,0 3 0 0,0-2 0 16,0-4 0-16,0 6 0 16,-3-3-3-16,-1-3 2 15,4-3 1-15,0-3 2 16,-3 3-1-16,-1-6-1 15,4 6 1-15,1 0-1 16,-1 0 0-16,-4 0 0 16,-3 0 0-16,0 6 0 15,0-3 0-15,0 4 0 16,0-4 0-16,0 9 0 16,0-2 0-16,7-1 0 15,1 1 0-15,2-1 0 16,1-6 2-16,-1 3 1 0,-3 4-1 15,8-4-2-15,-1-3-2 16,0-3 1-16,0 7 1 16,4-4 0-16,-1-3-3 15,5 6 2-15,-5-3 1 16,4-3 0-16,-3 6 0 16,0-3 0-16,-4-3 0 15,4 7 0-15,-4-7 0 16,3 3 0-16,1 3 0 15,0-6 0-15,-1 6 0 16,5-2 0-16,-1 5 0 16,-4-3 0-16,5 4-5 15,-1-1 1-15,0 0 0 0,4 1 2 16,-1 6 1 0,1-4 1-16,0-2 0 0,3 5 0 15,0-5-3-15,4 8 2 16,0-2 1-16,3-7 0 15,0 7 0-15,4-3 0 16,4-4 0-16,3 7 0 16,-1 3 0-16,5-1 0 15,-1-2-3-15,4 3 2 16,0 6 1-16,4-3 0 16,-1 9 0-16,1 7 0 15,3 6 0-15,0 9 2 0,0 4-1 16,0 12-1-16,-4 3 1 15,1-3-1-15,-1 6 0 16,1 3 0-16,-1 1 0 16,0-7 0-16,-3 0 0 15,4-9 0-15,-4-1 0 16,3-8 0-16,-3-7 2 16,4-3 1-16,-1-10-1 15,1 1 1-15,3-10-2 16,-4-6 2-16,4-7 0 15,0-6 3-15,0 4 3 16,0-4 2-16,0-6-5 16,0 0-2-16,0-6-2 15,0 0-2-15,4-4-8 16,-1 1-3-16,4-1-40 0,0 1-17 16,7-1 35-16,4-5 17 15</inkml:trace>
  <inkml:trace contextRef="#ctx0" brushRef="#br0" timeOffset="-141162.64">27055 12077 64 0,'0'0'24'0,"-4"0"-18"0,4 0 11 16,0 0 6-16,0 0-1 15,-4 0-1-15,1 0-7 16,-4 0-4-16,0 0-5 15,0 9-4-15,-4-5 2 0,4 2 0 16,-3 3-1-16,-5-2-2 0,5-4 3 16,-8 6 0-16,4-3 3 15,-4-3-1-15,1 4 0 16,-4-4-1-16,0 3 0 16,-4 4 0-16,-3-4 0 15,-4-3 4-15,-3 6 3 16,-4 1-2-16,0 5 0 15,4-5-1-15,-1 6 2 16,-2-7-5-16,-1 4-3 16,0-4-1-16,0 7-1 0,0-7 0 15,1 0 2-15,-5 1 1 16,1-1 1-16,-4 4-2 16,0-4-2-16,0 1 1 15,0-7-1-15,8 6 0 16,-8-3 2-16,3-2 1 15,1-4 1-15,3 0 0 16,0 0 0-16,4 0-2 16,0 0 1-16,0 0-2 15,-1 0-1-15,1-4 1 16,0-2 1-16,3-3-1 16,0 6-1-16,4-4 1 15,0-2 1-15,3-1-1 16,1 1-1-16,-1 0 1 0,0-7-1 15,0 7 0-15,4-7 2 16,0 7-3-16,3-4 0 16,1-3-1-16,3 1 0 15,0 2 2-15,-1-6 0 16,5 0-3-16,-1-3 2 16,1 4-1-16,3-1-2 15,0 0-2-15,3 3 1 16,1 4-2-16,3-10 2 15,0 9-2-15,3-2 0 16,4-4-1-16,4 0 0 16,-1-6 2-16,4 6 4 15,1-6-1-15,2-3 1 0,-3 3 2 16,4 3 0-16,0-3 0 16,-1 0 0-16,1-4 0 15,-1 4 0-15,5-3 0 16,-1 9 2-16,4-6-1 15,3 0-1-15,0 6-2 16,4-3 1-16,-1 0 1 16,1 4 0-16,0 5 0 15,0-3 0-15,3 1 0 16,0-4 0-16,4 6 0 16,3-9 0-16,1 4 0 15,-4-1 0-15,-1 3-3 16,1-3 2-16,3 7 3 15,-3-4 1-15,0 7-1 16,0-7-2-16,-4 6 1 0,4-2 1 16,0-4-1-16,0 7 2 15,-1-7-4-15,1 7 0 16,0-1 1-16,0 1 0 16,0 0 0-16,-1 2 2 15,1-5-1-15,0 2-1 16,0 1-2-16,0-4 1 15,-1 10 1-15,-2-3 0 16,-5-3 0-16,5 9 2 16,-1-4-1-16,0-2-1 15,1 6 1-15,2-3-1 16,-6-3 0-16,3 6 2 0,1 0-3 16,-5 0 0-16,1 0 1 15,0 0 0-15,0 0 0 16,-1 9 0-16,-2-3 0 15,-1-2 0-15,0 5 0 16,-3 0 0-16,0 4 0 16,3-4 0-16,-4 1 0 15,1 2 0-15,-4-2 0 16,0 2 0-16,1 1 0 16,-5-4 2-16,4 1-3 15,-3-1 0-15,-4 0 1 16,0 4 2-16,0-4-1 15,-3 4-1-15,0 3 1 16,-4-1 1-16,0 4-1 0,-7 0 2 16,0 0-4-16,-4 0 0 15,1 6 1-15,-4 3 0 16,0 0 0-16,-4 7 2 16,0-1-1-16,1 4 2 15,-4 2-2-15,0-2-1 16,-1 0 1-16,1 6 1 15,-3-4-1-15,-1-2-1 16,0-4 3-16,-3-2 0 16,4 2-4-16,2-9 1 15,-2 4 2-15,-1-11 1 16,1 8-4-16,-5-8 1 16,-2 1-2-16,-8 6 0 0,-7 3-7 15,-7 7-4-15,-10-7-68 16,-8 7-31-1,-10 5 57-15</inkml:trace>
  <inkml:trace contextRef="#ctx0" brushRef="#br0" timeOffset="-139766.33">27503 14165 148 0,'0'-15'57'0,"0"12"-44"0,7-7 5 0,-4 4-1 0,-3-3-2 0,0-1 1 0,4 1 7 16,-4-7 3-16,0-3-14 16,-4 0 6-16,1-6 3 0,-1-3-5 0,1 3-1 15,-1-13-9-15,1 1-2 16,-5-4-4-16,1-3-1 16,4-3 1-16,-1 0 0 15,1-6-3 1,-1-7 0-16,1 7-3 0,-1 0-1 15,1-1 4-15,-1 7 1 16,1-3 2-16,-1 12 0 16,1 10 4-16,-1 0 2 15,1 6-2-15,-1 3-3 16,0 0-3-16,4 10 1 16,-3 0-1-16,3 2-2 0,-4-2 3 15,1 9 2-15,-1 0-5 16,1 6-1-16,-4 7-1 15,3 2 2-15,-3 4 2 16,0 6 1-16,0 4-2 16,0 5 2-16,0-6 1 15,0 0 2-15,0 7-1 16,0-16 2-16,3-4-4 16,1 1 0-16,-1-6 3 15,1-1 1-15,-1-15 1 16,1 3-2-1,3-13-2-15,0-3 1 16,0-6-1-16,3-3 0 16,4-7 2-16,0 1-3 0,4 6 0 15,-1-7 1 1,5 7 2-16,-1 3-1 16,0 6-1-16,0 0 1 0,-4 0-1 15,1 13 0-15,0-3 0 16,-1 9 0-16,4 9 0 15,4 7-42-15,10 12-19 16,7 0 35-16,11 7 19 16</inkml:trace>
  <inkml:trace contextRef="#ctx0" brushRef="#br0" timeOffset="-135801.95">27478 14078 140 0,'-11'-10'52'0,"4"7"-41"0,4-3 0 0,3 6-4 16,0 0-16-16,0 0-4 0,0 0-23 15,0 0-9-15,0 0 24 16,0 0 10-16</inkml:trace>
  <inkml:trace contextRef="#ctx0" brushRef="#br0" timeOffset="-134992.47">27474 14078 44 0,'-3'0'16'0,"6"0"-12"0,1 9 3 16,-4-9 0-16,3 6-1 16,1-3-1-16,-1-3 1 15,1 7 1-15,3 2 8 16,-3-6 4-16,-1 4 2 15,1 2-1-15,-1-3 3 16,-3-3 2-16,0-3 2 16,0 0 1-16,0 7-11 0,-3-7-3 15,-1-7-8-15,1 7-2 0,-1-9 2 16,1-7-1-16,-1 4 0 16,-3-7-3-16,0-6 1 15,0 0 0-15,0-3 3 16,0 2-3-16,0-5 0 15,0-10-1-15,0 7 1 16,-1-4-2-16,1 1-1 16,-3-4 1-16,3 3 1 15,-4 4-1-15,1-4-1 16,3-6 1-16,-4 10-1 16,4-4-3-16,0 4 2 0,0-1-1 15,3-3 0-15,4 10-3 16,0-6-1-16,0 9 0 15,0 6 4-15,4 0-1 16,-1 3-1-16,1 4-2 16,-1-4-1-16,1 7 1 15,-1 2 4-15,1 4 1 16,-4-3 1-16,0 3-3 16,0-3 2-16,0 6 1 15,-4 0 0-15,1 0-5 16,-4 9 1-16,-4-3 0 15,-3 10 2-15,0-3-1 16,0 2 1-16,-4-2 2 16,4 9 0-16,-3-10 0 0,2 7 0 15,-2-10 0-15,3 13 0 16,0-9 0-16,-1-4 0 16,5 1 0-16,3-1 0 15,0-3-3-15,0 1 2 16,3-4 1-16,4-3 2 15,4-3-1-15,3-10-1 16,3 4 1-16,1-10 1 16,3 6 1-16,0-9 3 15,0 4-1-15,-3-1 2 16,-1 3-2-16,1 7 0 16,0-1-6-16,-1 1 1 0,-3 9-2 15,4 0-2-15,-1 6 0 16,1 4 3-16,3-1-7 15,4 10 1-15,-1 9-15 16,8 16-5-16,0 0-48 16,3 9-19-1,4 10 49-15</inkml:trace>
  <inkml:trace contextRef="#ctx0" brushRef="#br0" timeOffset="-132033.7">26575 12112 28 0,'-4'3'13'0,"4"3"-10"0,0-3 0 0,0-3-2 16</inkml:trace>
  <inkml:trace contextRef="#ctx0" brushRef="#br0" timeOffset="-131849.08">26670 12124 108 0,'-11'0'44'0,"4"0"-35"0,4 0-2 15,3 0-1-15,0 0-5 16,0 0-1-16</inkml:trace>
  <inkml:trace contextRef="#ctx0" brushRef="#br0" timeOffset="-131688.53">26705 12149 80 0,'-10'6'30'0,"6"-2"-24"0,1 2-1 0,3-3-2 16</inkml:trace>
  <inkml:trace contextRef="#ctx0" brushRef="#br0" timeOffset="-131538.33">26734 12184 84 0,'-4'0'33'0,"4"3"-26"0,0 3-2 0,0-6-2 0</inkml:trace>
  <inkml:trace contextRef="#ctx0" brushRef="#br0" timeOffset="-131372.17">26836 12174 64 0,'-4'0'24'0,"4"3"-18"0,0-3-2 15,0 0 0-15</inkml:trace>
  <inkml:trace contextRef="#ctx0" brushRef="#br0" timeOffset="-131239.64">26938 12159 48 0,'-3'0'19'0,"-1"0"-15"0,8 0-1 0,-4 0-1 0</inkml:trace>
  <inkml:trace contextRef="#ctx0" brushRef="#br0" timeOffset="-122529.83">29281 14514 96 0,'0'3'35'0,"0"-3"-27"0,3 12 7 16,-3-12 9-1,7 13-5-15,0 2 6 16,0 4 2-16,0 6-9 16,0 13 0-16,4 9-11 15,-4 16 2-15,0 12 2 0,0 0-2 16,-3 13 0-16,-1 19-5 15,-3 9-3 1,0-7 0-16,0 7-1 0,0 10 0 16,-3 2 0-16,-1-8 0 15,4-14 2-15,7 4-3 0,4 3 0 16,-1-13-1-16,1-3 0 16,-4-24 2-16,0 5 0 15,0-6-3-15,0-3 0 16,-3-6-14-16,-1-16-6 15,1-3 9-15,-4-16 8 16</inkml:trace>
  <inkml:trace contextRef="#ctx0" brushRef="#br0" timeOffset="-121735.33">31168 14128 124 0,'7'3'46'0,"-3"6"-35"0,6 10 12 16,-3-9 2-16,0 15-2 15,4 3-2-15,3 16-11 16,0 15-4-16,4 7-4 16,-4 13-2-16,0 18 3 0,-4 13-2 15,1 3-1-15,-4 6 1 16,0 22 1-16,-3-6 3 0,-1-1 4 16,4 4-4-16,4-3-1 15,-1-16 0-15,5-3 0 16,2-18-2-16,1-7 1 15,-1-4-2-15,1-14-1 16,-4-11-2-16,0-8-1 16,-3-11-45-16,-4-8-17 15,-7-19 32 1</inkml:trace>
  <inkml:trace contextRef="#ctx0" brushRef="#br0" timeOffset="-119361.95">28109 15097 124 0,'-3'6'49'0,"3"-6"-38"0,0 0 8 0,0 0 3 15,0 0-4 1,0 6-1-16,0-6 4 0,0 0 1 16,0 0-11-16,0 0 0 0,0 0 0 15,0 0-6-15,0 0-1 16,0-6-2-16,3 0-2 16,-3 3 1-16,4-7-1 15,-1-5 0 1,1-4 0-16,3 0 2 15,0 3-3-15,0-12 0 16,0 3-1-16,4-3 0 16,-1-7 2-16,1 7 2 15,3-6-1-15,-3 5-1 0,-1 4 1 16,1 6 1-16,-1 4-3 16,1 5 0-16,0 1-1 15,-1 0 0-15,-3 9 2 16,0 9 0-16,0 0-3 15,-3 13 2-15,-1 0 1 16,1 3 0-16,-1 4 0 16,1-11 0-16,-1 7-3 15,1-9 2-15,3-3 1 16,-3-7 2-16,3 3 1 16,0-9 1-16,0-6-2 15,0 3-2-15,0-13-2 16,0 4 1-16,3-10-1 15,1 3-2-15,0 0 3 0,-1 0 0 16,1-6 1-16,-1 6 0 16,4 1-3-16,1 2 2 15,-1 7 1-15,0-1 0 16,3 1-3-16,-2 9 0 16,-5 0 2-16,1 6 2 15,-1 3-2-15,-3 4-2 16,0 6 2-16,-3 6 0 15,-1-6 1-15,1 6 2 16,-4 0-1-16,4-6 2 16,-1-1-2-16,-3 1-1 15,4-3-4-15,-1 3 0 16,1-10-75-16</inkml:trace>
  <inkml:trace contextRef="#ctx0" brushRef="#br0" timeOffset="-118403.04">28392 15592 144 0,'0'3'55'0,"0"-3"-43"0,0 0 1 0,0 0 0 0,0 0-7 0,0 0-1 16,0 0 11-16,0-3 6 15,0 3-11-15,0 0 3 0,3-6 0 16,-3 3-5-16,4-3-1 15,-1-4-4-15,1-5-1 16,-1-4-1-16,1 0 1 16,3-6-2-16,-4-3 2 15,4-7 2-15,0-3 2 16,4-5-3-16,0 8-1 0,-1-3-1 16,1 4-2-1,3-1 1-15,0 7-1 0,0 9-3 16,-3 4 2-16,-1 2-1 15,1 7-2-15,-4 6 0 16,3 6 0-16,-2 7 0 16,-1 2 0-16,0 4 0 15,0 0 0-15,0 6-2 16,0 3 1-16,-4 4-4 16,1-1 1-16,-4 4 2 15,0-7 1-15,0 3-2 16,0-3 0-16,0-3-12 15,0-6-3-15,0-6 12 16,0-4 5-16</inkml:trace>
  <inkml:trace contextRef="#ctx0" brushRef="#br0" timeOffset="-118142.61">28441 15498 96 0,'7'-3'38'0,"7"-3"-29"0,4-7-1 0,-8 7 0 0,8-3-7 0,3-1-1 0,4-6 0 16,0 7 0-16,-1-3-16 15,-3-4-6-15,4 6 11 16,-4-5 5-16</inkml:trace>
  <inkml:trace contextRef="#ctx0" brushRef="#br0" timeOffset="-117636.22">28564 16047 148 0,'0'13'55'0,"4"-4"-43"0,-4 16 10 15,0-9 1-15,0-4-5 16,-4 4 2-16,4 9-7 16,-3-3-3-16,3 3-5 15,-4 0-4-15,4-3 0 0,-3 3-6 16,3 0 1-16,0-6-20 15,0-3-9-15,0-4-30 16,0-5-12 0,0-7 40-16</inkml:trace>
  <inkml:trace contextRef="#ctx0" brushRef="#br0" timeOffset="-117201.92">28504 15940 64 0,'-3'-6'24'0,"3"3"-18"0,3-3 15 0,1 3 9 0,0-4 1 16,-1 7 2-16,4-6-7 15,0 3-4-15,4-3-8 16,-1-4-4-16,4 7-5 16,1-6-2-16,2-1 3 0,1 1-3 15,3 3 0-15,4-4 1 16,3 10 0-16,0 0 2 16,0 3 3-16,1 10-2 15,-1-1 1-15,0 7-5 16,-7 6-2-16,-7 3 0 15,-3 7-1-15,-8 3-3 16,-3 2 2-16,-7-2 1 16,-3 0 0-16,-8-4 0 15,-3-6 0-15,-11 7-5 0,-3-10-1 16,0 3-44 0,-4-9-21-16,-3-3 36 15</inkml:trace>
  <inkml:trace contextRef="#ctx0" brushRef="#br0" timeOffset="-115941.09">29298 14686 116 0,'-7'0'44'0,"7"0"-35"0,0 0 7 16,0 0 0-16,0 0-5 15,0-3-1-15,0 3 9 16,0-6 5-16,0-4-12 16,0 7 13-16,-3-6 5 0,-1-1-7 15,1-2 0-15,-4 2-14 16,-1-2-3-16,1-4-4 0,0 4-2 16,0-10 1-16,0 0-1 15,0-3 6-15,0-1 6 16,0-8-4-16,4 6-2 15,-1 0-3-15,0 2 0 16,1-2-2-16,-1 3-1 16,1 3-2-16,-1 0 1 15,4 13-10-15,-3-1-3 16,3 1-9-16,0 9-2 16,3 9-42-1,4 1-17-15,4 6 44 16</inkml:trace>
  <inkml:trace contextRef="#ctx0" brushRef="#br0" timeOffset="-114469.89">29312 15771 124 0,'-3'0'46'0,"3"0"-35"0,0 3 12 16,0-3 2-16,0 0-13 0,0 0-7 15,3 0 10-15,1 6 6 16,3-2-10-16,3-4 5 0,5 0 4 15,2 0-5-15,4 0 2 16,8 0-6-16,6 0-1 0,4-4-4 16,7-2 1-16,6 3 0 15,8-3 1-15,7-4-2 16,8 1-1-16,-1 6-3 16,3-3 1-16,4-4-2 15,4 1-1-15,0-1 1 16,-4 4-1-16,-4-3 0 15,5 5 2-15,-5-2-1 16,1-3-1-16,-4 3 3 16,0-4 0-16,-3 7-1 15,-4-3-2-15,-4-4 1 16,-3 7-1-16,0-6 0 16,-7-4 0-16,-4 4 0 15,-3-1 0-15,-3 7 2 0,-5-3 1 16,-2-3-1-1,-5 9-2-15,-2-4-2 0,-5-2 1 16,-6 6-8-16,0 0-2 16,-4 0-10-16,-4 0-4 15,-3 0-37-15,0 0-17 16,-7 0 41-16,0 0 19 16</inkml:trace>
  <inkml:trace contextRef="#ctx0" brushRef="#br0" timeOffset="-113806.28">29355 16345 188 0,'-14'9'71'0,"10"-9"-55"0,-3 7 11 0,7-7 3 16,0 0-16-16,0 0-2 15,3 0-6-15,5 0 1 16,6 0-4-16,3 0 3 0,8 0 0 16,7-7-2-16,10 7-1 0,11-9-1 15,10-1 1-15,15 1 4 16,10-7 4-16,8 4-4 16,9-7-2-16,8-3 4 15,4 3 2-15,3 0-2 16,0 1 0-16,-4-7-1 15,-3 6 2-15,-4-6-1 16,-10 3 2-16,-7-3-2 16,-11 9 0-16,-11 7 1 15,-6-1 1-15,-11 1-5 16,-11-1-2-16,-10 4-13 16,-11 3-4-16,-10 3-51 15,-15 0-21-15,-13 0 44 16,-15-6 23-16</inkml:trace>
  <inkml:trace contextRef="#ctx0" brushRef="#br0" timeOffset="-112712.02">29531 16025 80 0,'0'6'30'0,"4"-6"-24"0,-4 0 15 16,0 0 6-16,0 0 0 16,0 0 2-16,0 0-3 15,0 0-1-15,0 0-1 16,0 0 0-16,0 0-13 15,0 0 2-15,0 0 3 0,3 7-2 16,-3-4 0-16,0-3-4 0,0 0-1 16,0 9-3-16,0-9 1 15,0 0-4-15,0 10 0 16,0-4-1-16,0 3-2 16,0-6 3-16,0 13 0 15,0-7-1-15,0 1-2 16,4-1 1-16,-4-3 1 15,0-2-1-15,0 2 2 16,0-6-2-16,0 3-1 16,0-3 1-16,0 0-1 15,3 0-3-15,-3 0 2 16,4 6 1-16,-4-6 2 0,3 0-1 16,1 0 2-16,-1 0 0 15,1-6 3-15,3 3-1 16,3-13 2-16,1 4-6 15,3-13-1-15,0 6-5 16,4-6 1-16,0-10-7 16,3 7-1-16,3-7-6 15,1-2-4-15,10 2-52 16,-3 1-22 0,0 3 50-16</inkml:trace>
  <inkml:trace contextRef="#ctx0" brushRef="#br0" timeOffset="-106362.74">29503 14451 40 0,'0'0'16'0,"3"3"-12"0,-3-3 9 0,0 0 7 15,0 0 4-15,0 0 3 16,0 0-1-16,0 0-1 16,0 0-8-16,0 0-2 15,0 0-5-15,0 0-1 16,0 0-5-16,4 0-3 0,-4 0 2 15,0 0 0 1,0 0 3-16,0 0 3 0,0 0 5 16,0 0-2-16,0 0 3 15,0 0-6-15,0 0-3 16,0 0-1-16,0 0-1 16,0 0-2-16,0 0-2 0,0 0 1 15,0 0 1-15,0 0-1 16,0 0 2-16,0 0-2 15,0 0-1-15,0 9 3 16,0-2 0-16,3 2-1 16,1-9 1-16,-1 9 0 15,-3-2 3-15,4-4-3 16,-4 6 0-16,4-2-1 16,-4-4 1-16,0 3-2 15,0 3-1-15,0-2 1 16,0-4 1-16,0-3-1 15,0 6-1-15,0-6 1 16,0 0-1-16,3 3 0 0,-3-3 0 16,0 0 0-16,0 0 2 15,0 0-1-15,0 0-1 16,0 0 1-16,0 0-1 16,0 0 4-16,0 0 2 15,0 0 0-15,0 0-1 16,0 0-3-16,0 0 1 15,0 0-4-15,0 0 0 16,0 0 1-16,4 6 0 16,-4-6 0-16,0 0 0 15,3 4 0-15,-3-4 0 16,4 0-3-16,-1 6 0 16,-3-6 4-16,0 0 1 0,0 0 0 15,4 0-2-15,-4 0 1 16,3 3-1-16,-3-3 0 15,4 6 0 1,-4-6 0-16,3 0 0 0,-3 0 0 16,4 7 0-16,-4-7 0 15,3 3 0-15,-3-3-3 16,0 0 0-16,0 0-1 16,0 0 3-16,0 0 4 15,0 0 3-15,4 0 0 16,-4 0-1-16,0 0-3 15,0 0-2-15,0 0 1 16,0 0-1-16,0 0 0 16,0 0 0-16,0 0 0 15,0 0 0-15,7 0 2 16,-4-3 1-16,4-4-1 0,-3 1-2 16,0 3 1-1,-1-3-1-15,4-4 0 0,0-2 0 16,4-4 0-16,3-9 0 15,0-3 0-15,4-7 0 16,6-12-11-16,8-6-3 16,14-16-94-1,10-13-43-15,11-24 77 16</inkml:trace>
  <inkml:trace contextRef="#ctx0" brushRef="#br0" timeOffset="-104606.4">29774 14561 40 0,'0'0'16'0,"0"6"-12"0,0-12 5 0,0 6 4 16,0 0 10-16,0 0 8 15,0 0 4-15,0 0 0 16,0 0-1-16,0 0-1 16,0 0-12-16,0 0-3 15,0 0-10-15,4 0-5 0,-4 0-2 16,0 0-4-16,0 0 2 16,0 0 1-16,0 0 0 15,0 6 0-15,0 3 0 16,0-2 0-16,0 2 0 0,0 0 0 15,0 1 0-15,0-1 0 16,0 1 0-16,0-1 2 16,0-3 1-16,0-3 3 15,0-3 1-15,0 0-1 16,0 0 1-16,0 0-4 16,0 0 0-16,0 0-1 15,4 7-2-15,3-7-2 16,-4 0 1-16,4-7 3 15,0 4 3-15,4-12 2 16,3-1 1-16,11-15-4 16,10-20-1-16,11-11-14 15,14-17-8-15,10-12 10 16,11-9 4-16</inkml:trace>
  <inkml:trace contextRef="#ctx0" brushRef="#br0" timeOffset="-102294.05">29577 15257 88 0,'3'0'33'0,"-3"0"-26"0,0 0 20 0,0 0 8 0,0 0-4 0,4 0-1 0,-4 0-3 0,0 0 0 15,0 0-15-15,0 0 4 0,0 0 4 16,0 0-5-16,0 0 0 15,0 0-9-15,0 0-4 16,0 0-1-16,0 0-1 16,3 6 0-16,1-3 0 15,3 10 0-15,0-1 0 0,0-2 0 16,0 8 0-16,0-8 0 16,0 6 2-16,0-7-1 15,0 7 2-15,1-7-2 16,-1 0 2-16,-4-2-2 15,1-4-1-15,-4-3 7 16,0 0 5-16,0 0 3 16,3 0 3-16,4-10-6 15,0 1-2-15,0-10-3 16,4-12-2-16,3 0-6 16,7-10 1-16,11-13-13 15,7-2-7-15,10-16-102 16,15-10-46-1,10-2 86-15</inkml:trace>
  <inkml:trace contextRef="#ctx0" brushRef="#br0" timeOffset="-101273.72">29873 15316 56 0,'0'0'22'0,"0"0"-18"0,0 0 9 16,0 0 3-16,0 0 5 15,0 0 4-15,0 0 9 16,0 0 3-16,0 0 3 15,0 0 0-15,4 0-14 16,-4 0-5-16,0 0-12 0,0 0-4 0,0 0-1 16,0 0-5-16,0 0 1 15,0 3 0-15,3 7 0 16,1 2 0-16,-1 1 0 16,1-4 0-16,-1 7 2 15,1-7 3-15,-1 7 2 16,-3-3-1-16,4-4-1 15,-4 0-3-15,0 1-2 16,0 2 5-16,0-2 1 16,0-7-9-16,0 6-3 15,4-2 7-15,-1-4 6 16,-3-3-3-16,0 0 0 0,0 0 9 16,7-10 14-1,4-8-2-15,10-26-11 16,11-10-4-16,13-18-41 15,15-25-19-15,18-19 22 16,17-9 15-16</inkml:trace>
  <inkml:trace contextRef="#ctx0" brushRef="#br0" timeOffset="-100190.79">29841 16012 20 0,'0'0'11'0,"4"-6"-9"0,0 6 0 0,-4-3-1 0</inkml:trace>
  <inkml:trace contextRef="#ctx0" brushRef="#br0" timeOffset="-99716.75">29859 15975 32 0,'0'-6'13'0,"0"6"-10"0,0 6 19 16,0-6 8-16,0 0 4 16,0 0 2-16,0 0-8 15,0 0-3-15,0 0-5 16,0 0-1-16,0 0-4 15,0 0-1-15,0 0-8 16,0 0 3-16,0 0 1 0,0 0-1 16,0 0 0-16,4 3-5 15,-1 3-1-15,-3-3-1 0,4 7-2 16,-4-1-2-16,0 1 1 16,3-1 1-16,-3 4 2 15,4-4-3-15,-1-6 0 16,-3 7-1-16,4-4-2 15,-1-3-2-15,-3-3-1 16,4 0 4-16,-4 0 1 16,0 0 2-16,3 6 2 15,-3-6-3-15,4 0 0 16,-1 0-1-16,-3 0 0 16,0 0 4-16,8 0 1 15,-5 0 1-15,1 0 2 16,-1-6-1-16,1 3 2 0,3-3-4 15,0-4 0-15,3-2 1 16,1-4 0-16,3-9-2 16,7-10 1-16,7-2-15 15,15-7-7-15,10-10 10 16,10-8 4-16</inkml:trace>
  <inkml:trace contextRef="#ctx0" brushRef="#br0" timeOffset="-97880.08">30900 15727 140 0,'-4'0'52'0,"4"0"-41"0,0 0 7 16,0 0 0-1,0 0 1-15,0 0 3 0,0 0-6 16,-3 0-1-16,-1 0-9 16,1 0 0-16,-1 3 4 0,1-3-4 15,-1 7 2-15,1-7-3 16,-1 6 2-16,-3-3-4 16,3 3-2-16,-3-3 2 0,4 7 0 15,-4-1 1-15,0 1 2 16,0-1 1-16,0 7 3 15,0 2-3-15,-4 8-2 16,0-8-2-16,1 11 0 16,-1-4-2-16,1 0-1 15,-4-6 1-15,3-1 1 16,0 1-1-16,1-3-1 16,3-7-2-16,0 1 1 15,3-4-1-15,1-3 0 16,-1 3-7-16,-3-6-4 15,4-6-13-15,3 6-6 16,0-9-14-16,0-1-6 16,0 1 28-16,0-7 15 0</inkml:trace>
  <inkml:trace contextRef="#ctx0" brushRef="#br0" timeOffset="-97493.62">30695 15765 104 0,'-7'-13'41'0,"0"7"-32"0,4 3 15 16,3 3 5-16,0 0-3 16,0 0-1-16,0 0-2 15,0-6 0-15,0 6-13 16,0 0 8-16,0 0 2 0,0 0-4 16,0 0 1-16,0 0 7 15,0 0 5-15,0 0-11 0,0 0-3 16,10 6-7-16,-3-3-3 15,0 6-2-15,4 1-3 16,-1-1-2-16,1 1 1 16,-4 5-1-16,0 4 0 15,0 0 0-15,4-3 0 16,-4 2 0-16,3 1 0 16,1-3 0-16,-4-7-2 15,0 7-2-15,0-4-1 16,-3-2-10-16,3-4-3 15,-4 4-8-15,1-4-2 16,-1-3-13-16,1 3-5 16,-4-6 23-16,0 0 14 0</inkml:trace>
  <inkml:trace contextRef="#ctx0" brushRef="#br0" timeOffset="-97232.35">30646 15943 172 0,'7'0'66'0,"-7"0"-52"0,3 0 10 0,1 0 0 15,3 0-10-15,4 0-1 16,3 0-7-16,0 0-2 16,7-3-2-16,4-3-6 0,6 3 0 15,8-6 2-15,7-7 3 16</inkml:trace>
  <inkml:trace contextRef="#ctx0" brushRef="#br0" timeOffset="-95133.24">31450 15774 88 0,'-3'0'35'0,"6"0"-27"0,-3 0 11 0,0 0 3 0,0 0 5 15,0 0 6-15,0 0 2 16,0 0 0-16,0 0-7 15,0 0-5-15,0 0-13 16,7 0-6-16,0 0-3 0,7-3 1 16,4-3 1-16,3 6-1 15,4-3 1-15,7-4 7 16,3 4 3-16,11-3 5 16,-4-3 1-16,4-7-4 15,3 3-1-15,1-6-4 16,3-2 1-16,0-8-4 15,-1 1-2-15,1 0-2 16,0-13 0-16,0 3-4 16,0 1 0-16,-3-7 3 0,-5 0 1 15,1-6-1-15,-3 3-2 16,-1 3-2-16,-3-3-1 16,-4-3-5-16,-3 3-2 15,-4-7-6-15,-7 1-3 16,-7 0 2-16,-3 6 0 15,-8-3 5-15,-6 12 5 16,-8 3 4-16,-3 1 2 16,-3 12-2-16,-5-3 2 15,-2 9 1-15,2 7 2 16,-2-1-3-16,-1 1 0 0,4 3 1 16,-4 3 2-16,1 3-1 15,-1-7-1-15,4 7 1 16,0-3-1-16,3-3 0 15,4 6 0-15,0-3 0 16,0 3 0-16,3-7 0 16,4 7 0-16,0 0 0 15,3 0 2-15,1 0-1 16,3 0 2-16,0-3-2 16,3 3-1-16,4-6-2 15,4 6 1-15,7-3 3 16,-1-3 3-16,4 3-7 15,1-4-3-15,-5-2 5 16,1 3 4-16,-1 2 0 0,-2-2 1 16,-1-3-3-16,-4 6-2 15,1-4 1-15,-4 4 1 16,0-3-3-16,-3 6 0 16,-4-6-4-16,-4 3 1 15,-3 3 0-15,0-7 2 16,-4 4 1-16,-3-3 1 15,0 6 0-15,0 0 0 16,-4 0 0-16,4 0 0 16,-3 0-3-16,2 6 2 15,1-3 1-15,0-3 2 16,4 7-3-16,-1-7 0 16,4 3 1-16,0 3 2 0,0-6-3 15,3 6 0-15,1-3-1 16,3 4 0-16,7 2-5 15,3 4 0-15,1-4-10 16,7 7-2-16,-1 2 10 16,1 1 5-16</inkml:trace>
  <inkml:trace contextRef="#ctx0" brushRef="#br0" timeOffset="-94457.64">32110 13855 192 0,'7'-28'74'0,"-4"18"-58"0,4-5-2 0,-3 5-5 16,0 1-7-16,-1-7-2 16,1 7 5-16,-4-4 4 15,0 4-5-15,-4-1 0 0,-3 4 2 0,0 3-3 16,-4 3 0-16,-3 0-1 15,-3 3-2-15,-1-3 1 16,-3 10-1-16,0-4 0 16,3-3 0-16,0 6 0 15,4-9 0-15,0 7-3 16,4-4 2-16,-1-3 1 16,4 6 0-16,0-6 0 15,0 3 2-15,0 4-1 16,3 2-1-16,1-3 1 15,-1 7-1-15,-3 2-3 16,4 4 2-16,-1 0 1 16,-3 9 2-16,0 13-1 15,0-6-1-15,0-4 1 0,0 3-1 16,0-5 0-16,0 5 0 16,3-9 0-16,1 3 0 15,-1-3 0-15,1-6 2 16,-1 6-3-16,4-6 0 15,4-3 1-15,3-4 0 16,0-2 0-16,3-1 2 16,4-9-1-16,4 0-1 15,3 0-2-15,4-9-1 16,3-1-25-16,0-2-9 16,1-4 17-16,-1 7 10 15</inkml:trace>
  <inkml:trace contextRef="#ctx0" brushRef="#br0" timeOffset="-94156.02">31863 14059 116 0,'3'-6'46'0,"-6"2"-35"0,6-2-2 15,1 6 0-15,-1 0 5 0,5-3 3 16,-1-3 11-16,3 6 7 16,4-10-12-16,7 7-3 15,4-3-12-15,3-3-7 0,4-1-4 16,0 4-53-1,0 3-25-15,3-7 43 16</inkml:trace>
  <inkml:trace contextRef="#ctx0" brushRef="#br0" timeOffset="-93841.24">32466 13705 228 0,'-3'0'88'0,"3"0"-69"0,-4 6-3 16,4-6-6-16,0 6-8 15,-3 3-2-15,-1 4-2 16,1 6 1-16,-1 6 1 16,0 3 2-16,1 7 1 0,-1 9 3 15,1 3 1-15,-1-4-3 16,4 1-3-16,0-9 0 15,0 2-1-15,0-11-3 16,0 2 2-16,0-9-4 16,0-4-1-16,-3 1-6 15,-1-7 0-15,1-5-47 16,-1-4-18-16,1 0 41 16</inkml:trace>
  <inkml:trace contextRef="#ctx0" brushRef="#br0" timeOffset="-93676.09">32420 14078 124 0,'11'-25'46'0,"-4"12"-35"0,0 4 25 0,-3 2 11 16,3 7-14-16,0-9-6 16,0 6-16-16,3-3-5 15,1-4-4-15,-1 4-2 0,5 3 1 16,-1-4-4-16,0-2 2 16,7 0-10-16,-3-1-5 15,3 1-21-15,0-10-6 16,0-6 22-16,0-3 13 0</inkml:trace>
  <inkml:trace contextRef="#ctx0" brushRef="#br0" timeOffset="-93434.48">32794 13604 148 0,'4'-25'55'0,"-4"16"-43"0,3-1 10 16,-3 7 3-16,0-3-8 16,0 6-2-16,0 0-6 15,0 0-4-15,-3 0-2 16,-1 6 2-16,-3 4 4 0,0 2 1 15,0 13 4-15,0 3-7 16,0 13-4-16,-4 3-2 16,1 3-1-16,3 6 0 15,-4 4 0-15,1-4 0 16,3 7 0-16,-1-4-5 0,5 7-1 16,-1-4-52-1,4-2-22-15,0-4 41 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12-20T11:28:31.90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17413 4887 176 0,'0'9'68'0,"4"-9"-52"0,-4 0 8 0,3-3 2 15,1 3-9-15,-1-6 1 0,1 6-11 16,3-13-2-16,0 4-3 16,-4-4-2-16,1 4 3 0,-1 6-4 15,1-4 0-15,-1-2 1 16,-3 9 2-16,0-3-1 16,0-3-1-16,0 6 1 15,0-4-1-15,0-2 0 16,0 6 2-16,0-9-3 15,0 2 0-15,4 4 1 16,-4-6 2-16,0 3-1 16,4-4 2-16,-1 1-2 15,-3 6-1-15,0-4-2 16,4 1-1-16,-4 6 2 0,0 6 0 16,0 4 1-16,0-1 0 15,0 1-5-15,0 5-1 16,0 1 3-16,0-3 1 15,0 2-1-15,0-2 2 16,0 2-1-16,3 4 0 16,-3 6 4-16,0-6 1 15,0 0-1 17,0 6-2-32,0 0 1 0,0 3-1 0,-3-9 0 15,-1 9 0-15,1-3 2 0,-1 4-1 16,0-14-1-16,1 10 1 15,-1-3-1-15,1-3 0 0,-4 6 2 16,0-6 1-16,0 3 1 16,0-3 0-16,0 0-5 15,0-7 1-15,0 4 0 16,3-7 2-16,0 1-1 16,1-10 2-16,-1 0-4 15,4-10-2-15,0 1 2 16,4 0 0-16</inkml:trace>
  <inkml:trace contextRef="#ctx0" brushRef="#br0" timeOffset="1260.81">17741 5128 140 0,'11'-9'52'0,"-11"9"-41"0,7 0 7 16,-4 0-2-16,1-10-1 16,-1 10 4-16,4-9-11 15,-3 6-2-15,0-10-4 16,-1 4-2-16,1-1 3 0,-4-2 0 16,3-4 3-16,-3 7-1 15,0-1 0-15,-3-5-1 0,-1 2 2 16,1-3-5-16,-1 7-1 15,-3-7 0-15,3-2 2 16,1 8 3-16,-1-6 4 16,1 13 5-16,-1-12 1 15,1 15 5-15,-4-10 4 16,0 10-12-16,0 10-5 16,-4-10-22-16,0 15-8 15,1-5 10-15,-1-1 4 16,1 10 6-16,-4-3 2 15,-1-4-2-15,5 4 2 16,-4 3 1-16,3-4 0 16,1-5 0-16,-1 9 2 15,4-10-1-15,3 7-1 0,1-7 3 16,-1 7 0-16,1-7-6 31,3 4 2-31,0-4 2 0,0 7 0 16,3-7-1-16,1 7 1 15,-1-7-1-15,1-6 0 16,0 4 2-16,3-7 1 0,0-7 12 16,3 7 5-16,1-9-13 15,3 0-5-15,-4-1-2 16,1 1-1-16,-4-1 3 16,4 4 1-16,-4-3-17 15,0-1-7-15,-4 1-65 16,1-1-26-16,-1 1 57 15</inkml:trace>
  <inkml:trace contextRef="#ctx0" brushRef="#br0" timeOffset="129579.67">1157 9982 124 0,'-3'-3'46'0,"3"3"-35"0,0-6-2 15,0 6-2-15,0 0-5 16,0 0 1-16,0 0-4 15,0 0 0-15,-7 0 1 16,7 6 2-16,-4-3 1 0,4-3 3 16,0 10 12-16,0-10 6 15,0 0-12-15,0 6 2 0,11-6 2 16,-8 0 1-16,8 0 1 16,3 0-3-16,0 0-1 15,7 0-6-15,0 0 0 16,-3 0 10-16,7-6 6 15,6 6-26-15,-6-3-9 16,3 3 15-16,4 0 8 16,3 3-8-16,1-3-1 15,-1 6-13-15,4-6-6 16,-1 3 19-16,5-3 11 16,-4-3-8-16,6 3-3 0,-6-6 0 15,7-4 0-15,4 7 1 16,-5-6 2-16,-2-1-5 15,3-2-1-15,-1 9 0 16,-6-7 2-16,7 4-3 16,-11-3 0-16,4 5-1 15,3-2 0-15,-6 3 2 16,-4-3 2-16,-1 6-1 16,5-3-1-16,-12-4 3 15,1 7 0-15,-4 0-1 16,-3 0-2-16,-1 0-2 15,-3 10 1-15,-3-10 3 16,3 9-3-16,-3-3 0 16,-8 4 1-16,8-1 2 15,-8 10-1-15,4-3 2 16,-3 3-7-16,3-1 1 16,-3 1 3-16,-1 6 2 15,4 0 0-15,-7 4-2 16,0 5-4-16,0-6 0 15,0 1 6-15,0 5 6 16,0 1-11-16,0-1-4 16,0-3 7-16,-7 10 6 15,7-3-4-15,-3-1-3 0,3-2-3 16,0 3 0-16,0 2 7 16,0-2 3-16,-4-4-10 15,4 10-2-15,0-6 5 16,0-4 5-16,0-5-7 15,0 5 1-15,4-6-13 16,-4-3-6-16,0-6 25 16,3 0 12-16,-3 0-19 15,0-10-11-15,0 7 17 16,-3-7 10-16,-1-2-3 16,-3-4-2-16,-4-3-10 15,4 0-1-15,-3-3 7 16,-8-4 5-16,0 7-11 15,4-3-3-15,-7 3 4 16,-3 0 2-16,-1 0-2 0,0 0-1 16,0 3-13-16,-6-3-2 15,6 7 21-15,-10-4 11 16,-1 6-22-16,1-2-8 16,-4-7 17-16,4 3 11 15,-11 3-5-15,4 3-1 16,-4-2-18-16,-3-4-6 15,-4 6 24-15,3-3 11 16,-3-2-10-16,-3 5-3 16,3-9-2-16,-3 6 2 15,-1-6-2-15,4 3-2 16,4 4-5-16,-8-7 0 16,8 6 6-16,3-3 4 0,0-3-8 15,4 6 0-15,0-3 2 16,3-3 2-16,0 0 0 15,-3-3 1-15,3-3-4 16,4 6 0-16,-1-3 5 16,8-3 2-16,-4 6-7 15,4-7-1-15,3 4 2 16,4-3 2-16,0 3 0 16,7-3-2-16,0-4-2 15,0 7 1-15,3-6 3 16,1-1 3-16,-1-5-4 15,11-1-1-15,0 3 2 16,0-9 1-16,0 4-1 16,11-11-2-16,-8 1 1 15,4-6 1-15,-3-1-1 0,3-3 2 16,-4 1-2-16,-3-4-1 16,4-3 5-16,3 0 1 15,-7 7-5-15,0 2 0 16,3-2 36-16,-3 2 17 15,0 1-59-15,0 2-30 16,7 1 12-16,-3 3 10 16,-4 2 10-16,7 8 3 15,-3 5-5-15,-4-3-1 16,10 7-2-16,1 3 0 16,3 6 5-16,0 0 1 0,7 0 2 15,14-3 0-15,-6-4 0 16,17-5 2-16,3-7 1 15,7-6 1-15,4-3-2 16,4-4-2-16,6 4 1 16,-10 9 1-16,11 10-124 15,-11-7-55 1,0 7 89-16</inkml:trace>
  <inkml:trace contextRef="#ctx0" brushRef="#br0" timeOffset="130690.61">1087 11669 176 0,'-4'0'68'0,"4"0"-52"0,0 7 3 16,-7-7 1-16,7 3-8 15,-4 3-2-15,4-6-3 16,-3 9-2-16,3-2-3 16,0 2-2-16,0-6 1 0,-7 7-1 15,7-4 0-15,0-6 8 16,10-6 7-16,-10 3 6 0,11-13 2 16,0-3-10-16,-4-6-3 15,10-3-17-15,-3 0-6 16,-3-7 5-16,7-3 3 15,3-2 13-15,-7 2 6 16,7 0-6-16,4 4-4 16,-4 6-6-16,-7 3-1 15,7 6-5-15,-7 3-2 16,8 13 11-16,-8 6 9 16,0 6-5-16,0 1 0 15,-4 9-3-15,1 6-2 16,0 0-13-16,3 3-4 15,-11 0 0-15,4-3 2 0,-3 4-22 16,3-11-8-16,-7 4-41 16,0-9-17-1,-11-4 56-15</inkml:trace>
  <inkml:trace contextRef="#ctx0" brushRef="#br0" timeOffset="130945.92">1157 11500 260 0,'-3'6'96'0,"3"-6"-75"0,0 3-1 0,0-3-4 16,0 0-12-16,3 7-2 15,8-7-10-15,-1 0-5 16,4 0 7-16,0-10-4 0,8 4 2 15,2 3 2-15,5-6 1 16,2-1-8-16,5 1-4 16,-36 9-165 15</inkml:trace>
  <inkml:trace contextRef="#ctx0" brushRef="#br0" timeOffset="131187.07">1693 11237 272 0,'-7'3'101'0,"4"-3"-78"0,-4 0 0 16,7 6-4-16,0 3-20 15,-4 4-3-15,4 3 1 16,-7 2 1-16,4 8 2 16,3-1-3-16,-4-3 0 0,-3 3 4 15,3 3 1-15,4 3-11 16,-7-2-4-16,4-1-3 15,3 0 0-15,0-9-5 16,0 3-1-16,0-10-13 16,-4 4-2-16,-3-13 17 15,4-6 10-15</inkml:trace>
  <inkml:trace contextRef="#ctx0" brushRef="#br0" timeOffset="131470.84">1697 11284 184 0,'3'-16'71'0,"4"7"-55"0,4 9 0 0,-7 0-2 16,6 0-12-16,1 0-1 15,3 0-1-15,-4 6 0 16,8-3 0-16,3 13 0 0,0-7 0 16,-6 10-3-16,-1 0 2 15,-4 6 3-15,1-6 1 16,-11 6-4-16,-7 3 1 0,3 3-2 15,-10 1-2-15,-11-1 3 16,4 0 0 0,-7 4-4-16,0-7-1 0,3-3-2 15,0-6 0-15,8-3-39 16,-4-7-12 0,6-9 36-16</inkml:trace>
  <inkml:trace contextRef="#ctx0" brushRef="#br0" timeOffset="131981.56">2007 11337 236 0,'11'16'90'0,"-11"-4"-70"0,3 7 10 0,-3-13 2 15,0 10-20-15,0-3-6 16,0 5-24-16,-3 7-9 16,-8 1 14-16,1 2-14 0,-1 0-1 15,1 3-1-15,-1 1 3 16,4-7 9-16,-4 0 6 16,1-6 9-16,3-4 6 15,3-5 2-15,4-7 2 16,0-6 0-16,4-13 2 15,3 0-12-15,3-12-3 0,4 0 6 16,1-7 6-16,-5-2 1 16,11-7 3-16,-3-6 3 15,3 9 3-15,0 0-3 16,4 4 2-16,0 2-3 16,-1 7 0-16,1 3 6 15,0 12 2-15,6 1-10 16,-6 9-7-16,3 6 0 15,4 9-1-15,-7 1-12 16,-7 2-7-16,-1 4 17 16,-3 0 10-16,-10 9-4 15,-8-3-3-15,-3 4-3 16,-10 2-1-16,-5 0-53 16,-6 4-24-16,-7-7 36 15,0-3 21-15</inkml:trace>
  <inkml:trace contextRef="#ctx0" brushRef="#br0" timeOffset="133692.32">921 9358 208 0,'10'-9'77'0,"1"9"-60"0,0 0 2 16,-8 0-2-16,8-3-7 15,3 3 0-15,7-7-4 16,0 7 1-16,-3-3-4 16,13-3 11-16,-2 6 8 0,13-3-22 15,-3-3-9-15,7 6 13 16,3 0 7-16,8 0-6 0,-5 0-5 15,8-3 0-15,0-4 1 16,0 1 6-16,0 3 6 16,0 3-7-16,0-6-1 15,0 6-3-15,0 0-2 16,-3 0 3-16,-8 0 0 16,-3 0-6-16,-4 0 0 15,1-4 5-15,-5 4 4 16,-9 0-6-16,2 0-1 15,-2-6 0-15,-1 6 0 16,-11 0 3-16,5-3 1 16,-12-3-4-16,4 6 1 15,-3-10 4-15,3 1 2 16,-10 0 0-16,3-1 1 0,-4-6 0 16,4 4 1-16,-7-4-4 15,0-9-1-15,0 3-1 16,4-3-2-16,-1-3 5 15,4-3 4-15,-3-7-5 16,3 3-2-16,3 7 14 16,-6-6 9-16,7 5-13 15,-1 4-6-15,-3-3-7 16,0 3 0-16,4-3-10 16,-1 3-5-16,-6 3 5 15,-4-3 6-15,10 6 4 16,-10-6 1-16,0 9 11 0,0-6 7 15,0-3-9-15,-7 9-5 16,4-2-11-16,-11 5-6 16,3-3 13-16,-3 1 9 15,-4 5-15-15,1 1-7 16,-8-1 19-16,0 7 9 16,-6-3-20-16,2 0-9 15,-2 6 3-15,-8 0 6 16,-3 0 3-16,-1 6 2 15,-3 3 17-15,-3 1 9 16,-11 6-33-16,4-4-16 16,3-2 6-16,-4 5 4 15,-3 1 5-15,7-4 4 16,-3 4-1-16,-4-6 1 0,11 5-4 16,-8-2-2-16,18-4 7 15,-10-3 4-15,0 4-3 16,3-10 0-16,0 0-2 15,10-6 3-15,-2 2 2 16,2-2 2-16,1 6-4 16,7-9-1-16,-4-1 3 15,4 1 3-15,-4 6-3 16,8-3-3-16,-8-4 3 31,14 10-1-31,-7 0 3 0,-6 0-7 16,13 0-1-16,-3 0 4 0,10 6 2 15,-3-2 1 1,4 2-4-16,6-3 1 0,-3 6-4 0,7 1 1 16,0-1 6-16,0 7 6 15,7-7-11-15,-3 10-2 16,-4-3 4-16,10 3 2 16,-6-1 3-16,6 11 0 15,-10 5-9-15,11 1-2 16,-11 2 6-16,3 7 5 15,-3 0-4-15,0 9 0 16,0-9-20-16,0 0-9 16,0-9-40-16,0-7-16 15,0 0 44-15,0-9 24 16</inkml:trace>
  <inkml:trace contextRef="#ctx0" brushRef="#br0" timeOffset="135119.41">963 8261 280 0,'11'-3'107'0,"3"-4"-83"0,0 4-12 16,-4-3-10-16,12 3-8 15,-8-7 4-15,10 4 1 16,1-3 3-16,0-1-1 16,10 1 2-16,4 3 2 0,3-4-4 15,-3 10-3-15,7-3-2 16,3-3 3-16,1 6-2 15,-1 0 1-15,8 0 2 16,-5 0 2-16,5 6-1 16,3-3 2-16,0-3-4 0,3 7 0 15,4-7 1-15,-7-7 2 16,0 4-3-16,0-3 0 16,0-4 3-16,-7 7 1 15,4-9 1-15,-12 2 2 16,-2 1-19-16,-1 0-5 15,-7-1 23-15,-6 1 15 16,-5-7-11-16,-3 7-4 16,-3-1-4-16,0 1 1 15,-4-4 1-15,0-2 3 16,0 5-5-16,-7-6-3 0,4-2 9 16,-8 2 8-16,-3-6-2 15,0-3 1-15,0 0 25 31,0 6-22-31,-3-6 19 0,3-3-25 16,0 3-11-16,-7-4-3 16,3-5-4-1,4 6 4-15,-7-7 2 0,7 7 1 16,7-6 2-16,-7 5-17 16,0 1-6-16,0 3 10 15,0 0 25-15,0 6 15 0,0 0-18 16,0 4-7-16,-10 2-24 15,6-3-8-15,-7 7 15 16,1 6 6-16,-4-3 28 16,-7-1 13-16,-4 7-22 15,0 0-7-15,-10 0-7 0,0 0 0 16,-4 0-17-16,4 7-7 16,-11-7 11-16,0 6 8 15,-4-3 5-15,1-3 4 16,-11 6 23-16,0-3 11 15,0-3-45-15,0 7-18 16,-14-7 9-16,14 0 8 16,0 0 9-16,0 0 4 15,0 0 36 1,4 3-21-16,-8 6-8 16,4-3-6-16,0 4-4 15,11-1-22-15,0-9-10 16,3 10 16-16,10-4 27 15,1-3-4-15,-4 3 21 0,4-3-14 16,0-3-5-16,0 7-27 16,3-4-14-16,4 3 17 15,3-6 2-15,0 3 7 0,11 10 6 16,-4-10 2-16,15 6 24 16,-8-2 12-16,11-4-21 15,0 6-9-15,4 7-33 16,3 0-13-16,7-4 16 15,-3 7 12-15,3 6 33 16,0 3 18-16,7 13-48 16,-7 3-21-16,-7 12 7 15,4 7 7-15,-8 15 3 0,-3-12 1 16,-3 3-11-16,-8 0-1 16,4-12-62-16,4-4-26 15,-8-18 56-15,11-23 27 16</inkml:trace>
  <inkml:trace contextRef="#ctx0" brushRef="#br0" timeOffset="136485.07">854 7016 208 0,'-11'-22'77'0,"15"22"-60"0,3-3-5 0,-7 3-6 16,3 3-9-16,11 3 0 15,4 4 4-15,-4-4 3 16,11-3-1-16,3 6 5 0,4 1 4 16,3-1 0-16,11 4 3 15,-4-10 5-15,15 3 4 16,-4-3-21-16,7-3-10 16,0 0 6-16,0 0 4 15,7 0 2-15,-4 0 0 16,4 0-10-1,-3 0 3-15,17-3-9 0,-7 3 16 16,0 0 5-16,-4-6-15 16,-10 6-6-16,4-3 5 15,-4-4 13-15,0-2 9 0,-4 3-8 16,-3 6-2-16,-7-3-17 16,0-4-8-16,-11 7 21 15,0-3 9-15,-10-3-4 16,3 6-3-16,-3-3-1 15,3-3 0-15,-14 2-15 32,11-2 7-32,-4 0-9 0,-3 3 21 15,3-4 11-15,-7-2-2 0,0 0 13 16,4-1-17-16,-4-2 7 16,-10-4-9-16,3-3-1 15,-7 0-3-15,0-3 1 16,0 4-4-16,-7-11-4 0,3 11 0 15,-7-7 1-15,-3-1 0 16,7-2 0-16,4-6 0 16,-8-4 15-16,1 4 10 15,6-4-11-15,-10 3-5 16,7-2-23-16,3-4-9 16,-6 3 10-16,-1 10 6 15,8 0 20-15,3 3 12 0,-7 0-11 16,3-3-5-16,-3 12-25 15,0 3-12 1,-4-2 14-16,1-4 4 16,-4 13 7-16,-4-4 23 15,-10 1 8 1,3-1-13-16,-10 1-10 16,0 3-5-16,-4 3-18 15,-3 3-8-15,-8-7 11 16,-3 7 8-16,7 0 7 15,-14 0 3-15,0-3-1 16,-3-3 1-16,-8 6-2 16,4-3-1-16,4 3 14 15,-8 0 5-15,1-6-9 0,6 6-6 16,-3 0-5-16,4 0 0 16,-11 0-12-16,7 9-7 15,3 0 8-15,1 1 7 16,6 2 20-16,1-9 13 15,6 4-16-15,8-4-9 16,-4 6-20-16,11-9-7 16,0 6 12-16,-1-2 6 15,12-4 24-15,2 6 11 16,8-6-17-16,0 0-5 16,4 0-26-16,6 3-10 15,-3 3 12-15,7 1 9 16,7 2 30-16,-3 4 15 0,6 12-45 15,-6 9-18-15,6 4 10 16,1 6 7-16,-1 9 2 16,-6 0 3-16,3 10 2 15,-7 9 3-15,-7 19-9 16,3-3-2-16,-6 0-116 16,-1-16-53-1,8-3 91-15</inkml:trace>
  <inkml:trace contextRef="#ctx0" brushRef="#br0" timeOffset="137341.72">3881 9907 192 0,'-7'0'74'0,"7"3"-58"0,0-3 7 16,0 6-1-16,0-2-6 15,-4 5 3-15,4 7 5 16,-7 3 2-16,3 15-13 16,1 4-21-16,-8 15-8 0,4 7 19 15,4-4 9-15,-8 13-8 16,1-3-1-16,6 3-4 15,-10 3-1-15,7-9 4 16,-4 6 1-16,4-7-4 16,-3-15-1-16,-1-3-13 15,4-6-2-15,0-13-43 16,0-6-18-16,3-10 41 16,-3-12 18-16</inkml:trace>
  <inkml:trace contextRef="#ctx0" brushRef="#br0" timeOffset="138333.64">3845 10070 160 0,'0'-25'63'0,"0"16"-49"0,0-10 20 0,4 16 6 16,3-10-20-16,-4 4-6 15,8 6-9-15,-7-4-4 16,6-2 0-16,1 9-4 0,3-3 0 15,7 3-3-15,0 3 1 16,4 3 3-16,3-3 1 16,7 7 1-16,11-4 2 0,4-3 1 15,-1 3 3-15,11-6 3 16,3 0 5-16,4 0 3 16,4 0 4-16,3-6-9 15,7 3-2-15,-7 3-17 16,-3 0-8-16,3 0 19 15,7 0 10-15,-7 0-8 16,-3 0-5-16,-8 0 1 31,8 0-2-31,-8 0 3 0,4 0-4 16,-7 0 0-16,-7 3 7 16,4 3 4-16,-8 4-5 15,-3-4-10-15,-11 3-1 0,0-5 11 16,-6 5-3-16,-5 0 0 15,-2 4-4-15,-5-10 1 16,1 7 7-16,-11-1 4 16,0 7-5-16,3-4-7 0,-10 10-4 15,0 0 5-15,0 3 5 16,0 3-2-16,-7 4 1 16,4-1-1-16,3 4-2 15,0 2 1-15,0 7 1 16,-4 6-6-16,4 4-1 15,0-1 6-15,0 3 4 16,-3-2-2-16,-1-1 0 0,1-9-6 16,3 0 0-16,-7-10 3 15,3-6 4-15,-3 1-3 16,0-10-3-16,-3-1 7 16,-12-2 4-16,5 0-7 15,-4-7 0-15,-4-6-4 16,-10 4 0-16,-1 2 2 15,-3-3 2-15,-6-3-3 16,-5-3 0-16,4 10 3 16,-3-10 1-16,-11 6-1 15,0-3-2-15,-7 7-4 16,4-4 0-16,-1-3 4 16,-3 3 4-16,-7-6-1 15,0 3-2-15,-7 4 2 0,7-7 0 16,-11 6-1-16,14-6-2 15,-3-6-4-15,4 6-2 16,10-10 3-16,0 4 3 16,0-3-1-16,-11-4 0 15,15-3 3-15,3 7 3 16,14 0-4-16,-7 2-1 16,4 4-2-16,3-3 0 15,11 6 4-15,-4 0 3 16,7-3-7-16,-3 6-3 15,7-3 3 1,0 9-2-16,3-9 2 0,8 7-11 16,3 2-7-16,3-3-42 15,4-6-18-15,0 0 42 16,11-6 19-16</inkml:trace>
  <inkml:trace contextRef="#ctx0" brushRef="#br0" timeOffset="140012.97">4195 8668 160 0,'10'0'63'0,"-6"-6"-49"0,10-3 14 15,-7 6 4-15,3-4-16 16,4 4-6-16,-3-3-4 15,7-3-2-15,3 5-2 16,11-2-4-16,-4-3-1 0,7 9 4 16,4-7 1-16,3 7 2 15,8-3 2-15,-4-3 6 16,6-3 2-16,5 5 6 16,-8-2 2-16,11-3-14 15,-7 3-6-15,4 2-2 16,-1-2 1-16,-7 6-2 0,1 0 0 15,-15 0 1 1,4 6 0 0,-7 10 0-16,-8-3 0 0,1 12 2 15,0 12-3-15,-11-12-2 16,7 10 2-16,-10-1 0 16,6-2 3-16,-3 9 1 15,4-4-1-15,-7 1-2 16,3-4 1-16,-4 4-4 0,-6 3 0 15,3-4 4-15,0-2 3 16,0 2-3-16,-7-8-3 16,4 2 1-16,3-3 0 15,-7-9 1-15,3 0 2 16,-3-3-1-16,0-1-1 0,0-5 12 16,-3-7 4-16,-4 3-8 15,-4-3-2-15,-3-3 0 16,-7 6 1-16,-4-12-8 15,-3 6-4-15,-4-3 0 16,-3-3 3-16,-4 6-1 16,-7 0 1-16,4 9-5 15,-11-9-3-15,10 10 8 16,-13-10 3-16,3 0 2 16,-3 6 3-16,-1-6-5 15,4 0-1-15,-7 3 0 16,11-3 2-16,-11 0-8 15,11 0-1-15,-4 0 10 0,10 6 7 16,-10-12-6-16,11 3-2 16,7 3-9-16,-8 0 0 15,12-6 5 1,-1 6 1-16,4-10-3 16,-4 10 9-16,4-9 5 15,7 9-6-15,-4-3-5 16,0-4 1-16,8 4-6 0,-1-3 0 15,4 0 9-15,-7 3 7 16,7-4-9-16,3-2-4 16,-3-1 9-16,3 1 6 15,1-3-2-15,-4-4 2 0,7-3-5 16,3-6 1-16,-3-3-3 16,3-7 0-16,1 1-6 15,3-1 1-15,0-2 2 16,0 2 3-16,0 7 22 15,7-7 12-15,0 7-47 16,4 0-18-16,3-3-1 31,7 9 13-31,-4-7 2 0,8 4 8 16,7 0 2-16,-4 6-3 16,4-6-10-1,3 13 8-15,15-4-6 0,-5 0-12 16,8 7-4-16,7 6 15 15,0-7 7-15</inkml:trace>
  <inkml:trace contextRef="#ctx0" brushRef="#br0" timeOffset="141259.04">3835 7295 200 0,'-11'0'77'0,"8"0"-60"0,3 0 2 15,3 6-4-15,8-3 1 16,-1 4 4-16,15-4 3 16,3-3 3-16,15 0-14 0,-5-3-7 0,8 3-1 15,7-7-3-15,4 7 2 16,-5-9 4-16,15 0 4 16,-7-1-9-16,11 4-2 15,-7 6 3-15,3-3 3 16,-4-4-8-16,1 7-3 15,-4 0 5-15,-4 0 4 16,0 0 0-16,-3 7 1 16,-3-4-12-16,-4 3-5 15,-1 4 10-15,-9-1 5 16,-8 7-9 0,4-4 3-16,-8-2-1 15,1 5 5-15,-7-5 3 0,3-1-8 16,0-3 5-1,-7-3-2-15,7 4 10 0,-7-4-7 16,8-3 0-16,-8 0-9 16,0 0 0-16,0 0 3 15,-3 6 6-15,-1-3 7 0,1 4-7 16,-8 2-3-16,4 0 2 16,-7 10 3-16,0 0-3 15,-7 6-3-15,4 3 1 31,-8 7 0-31,-3-1 7 0,0 10-7 16,3 0-4-16,-6 0 3 16,3 0 2-16,-1-3 1 0,1 3-1 15,4-10 3-15,-11 1-2 16,3 2-1-16,0-9 3 0,1-3 2 16,-1-6-9-16,0-3-2 15,1-7 7-15,-1 1 4 16,-3-10 0-16,0 0 2 15,3-10-4 1,4 10-2-16,-14-9 2 16,10 0-7-16,-7-1 1 15,1 4 3-15,-11 3 2 16,3 3 0-16,-4 3-2 0,-2 3 3 16,-1-3-7-16,-3 7-1 0,6 2 8 15,-17 1 5-15,-7-4-3 16,4 10-1-16,3-3-2 15,-7-1 1-15,4 4-2 16,-8-6-1-16,4 2-4 31,4 1 2-31,-4 3 3 0,7-10-2 16,-4 1 0-16,11-1 1 16,8-3 2-16,-1-12-1 15,7 3 2-15,4-13 2 0,-4-9 24 31,11 6-15-31,3-15 9 0,4-10-14 16,-3-9-3-16,6-1-1 16,4-2-1-1,7-4-2-15,0-12 1 0,3 0-4 0,12 0 0 16,2 3-1-16,-3 3 0 16,4 7 2-16,3 2 2 0,4 13 1 15,7 7-164 1,-8 12-73-16,1 9 117 15</inkml:trace>
  <inkml:trace contextRef="#ctx0" brushRef="#br0" timeOffset="142670.26">6646 10007 220 0,'-14'-6'82'0,"14"6"-64"0,-10-3 20 0,6-3 1 15,8 6-23-15,-4 0-7 16,3-3-7-16,4-4-2 31,7 7 0-31,8-3-9 0,6 6 5 0,14-3 1 16,-3 7 3-1,17-4 11-15,-3 3-6 0,21-3 6 16,-3 3-6-16,21-6 9 16,-8 7-8-16,12-14 5 15,-8 7-6-15,14-6-2 16,-10 3-2-16,10-3-1 16,-14-4 0-16,7-8 0 15,-10 8 0-15,7 1 2 16,-22-1-1-16,5 4-1 15,-16 6 1-15,-6 6-4 16,-7-3 2-16,-14 13 3 16,-7 3-1-16,-11 9 4 15,-4 7-3-15,-10 5-1 16,0 7 0-16,-10-3-6 16,3 3 3-16,0 7-1 15,0-10 1-15,-4 15 6 16,8-6-2-16,-5 4-1 15,5-4 0-15,-1 1-4 16,4-7 2-16,0 3 1 16,0-13 0-16,0 4 0 15,0-10 0-15,0 4 4 16,0-10-2-16,0-6-3 16,0 6 0-16,-10-12-1 15,3 2 0-15,-11 1 2 0,4-7 0 16,-18-6-5-16,11 7 3 0,-18-1-1 15,4-2 1 1,-18 2 0-16,4-3 0 0,-18-3-3 16,7 7 3-1,-21-1 5-15,14 1-1 0,-18-1-3 16,14 0 0-16,-20 7-1 16,17-7 0-16,-15 7-3 15,19-6 3-15,-15-1 1 16,18 7 1-16,-11-13 4 15,19 6-2-15,-12-9-5 16,18 6 1-16,-7-12-3 16,18 6 2-16,-8-12 11 15,8 2-5-15,3-12 4 0,4 3 5 16,7-9 13 0,3 3-13-16,4-19 16 15,10 7-16-15,1-26 7 16,6 10-11-16,-3-26 0 15,7 13-5-15,7-28-59 16,0 22 30-16,11-28-53 16,-1 21 45-16</inkml:trace>
  <inkml:trace contextRef="#ctx0" brushRef="#br0" timeOffset="144126.16">6844 8596 192 0,'0'-6'74'0,"0"6"-58"0,3 0 12 15,-3-3 4 1,4 6-19-16,3-6 16 16,-7 3-17-16,4-6-4 0,6 6-5 0,4 0-18 15,4 0 8-15,7-4 3 16,-1 4 3-16,12-6 16 15,-1 6-8-15,18 0 8 16,0 0-8-16,14 0 0 16,-4-3-4-16,18-9-2 15,0 2 0-15,4-2 5 16,-4 2-3-16,18-6 8 16,-14 7-11-16,-15 0 3 15,-3 9-3-15,-14-7 0 16,-7 14 1-16,-7-7-12 15,-11 9 6-15,4 7 2 16,0-4 2-16,-15 7 3 16,1 3-1-16,-11-9-1 15,0 5 1-15,-7 4 1 16,0-3-1-16,-7 0-3 16,3 0 1-16,-6 0 3 15,3 6-1-15,-7-6 2 16,7 6-2-16,-8-7-3 15,8 8 1-15,-3-5 1 16,-1-5 0-16,1 3-3 16,3-3 2-16,-4-4 5 15,4-2-2-15,-4 5 1 16,8-5-1-16,-15-1-6 16,8 7 2-16,-8-7 1 0,7 1 1 15,-10-1-5 1,7 0 3-16,-7 1 1 0,7 5 1 0,-11 1 2 15,8-3-1-15,-8-4-5 16,7 1 2-16,-6-1 5 16,2 7-1-16,-6-7-3 15,7 0 0-15,-7-2 1 16,3 2 0-16,-10-6 4 16,3 4-2-16,-14-4-3 15,7 3 0-15,-14-12 10 16,8 6-6-16,-19-3 0 15,18-4-2-15,-14-2-4 16,11 6 2-16,-11-13 3 16,14 7-1-16,-3-1-1 15,6 1 1-15,1-7-4 16,10 7 2-16,4-1-8 16,0 1 5-16,3-7-56 15,11 13 33-15,0-13-39 16,7 13 38-16</inkml:trace>
  <inkml:trace contextRef="#ctx0" brushRef="#br0" timeOffset="145119.32">6713 7097 200 0,'18'-15'74'0,"-18"15"-58"0,35-19 12 16,-17 9 17-1,0 4-26-15,6-3 7 16,8 6-16-16,3-7-4 16,4 4-3-16,14-3-5 15,0-1 1-15,14 1 7 16,-4 2-3-16,12-2 6 16,-8 0-6-16,14-4 6 15,-11 4-6-15,4-7 3 16,-7 10-3-16,0 3-8 15,-10-4 2-15,-1 7 3 16,-13 0 1-16,-1 7 2 0,-7 2-2 0,-3 0-1 16,-7 1 1-16,-4 6 1 15,-4-4-1-15,-6 13-3 16,0 3 1-16,-8 7 5 16,1-1-2-16,-8 4-3 15,4-3 0-15,-3 8-1 16,6-5 0-16,-3 15 4 15,0-9-1-15,0 16-1 16,4-13 1-16,-1 0 1 16,1-3-1-16,-4 0-5 15,3-10 2-15,-6 4 1 16,3-10 1-16,-7 3 6 16,3-2-3-16,-13-1-1 15,-1-3-1-15,-14 0-1 16,7-3 0-16,-17 3-3 15,7 3 2-15,-11-3 3 16,0 0-1-16,-10-6 4 16,13 0-3-16,-17 0-10 15,4-3 5-15,-8-7-2 16,12 10 3-16,-16-10 4 16,12 7-1-16,-7-7-3 15,10 1 1-15,-4-4 5 16,15-3-2-16,-8-3 6 0,15 0-5 0,-4-3 36 15,15-3-21-15,-8-10 19 16,11-3-22-16,0-9-12 16,10 3-3-16,-3-13-1 15,7 4 1-15,0-20-3 16,3 11 2-16,1-30-17 16,6 17 10-16,-3-29-14 15,7 13 12-15</inkml:trace>
  <inkml:trace contextRef="#ctx0" brushRef="#br0" timeOffset="147684.28">4015 11651 168 0,'-14'28'66'0,"14"-16"-52"0,-8-9 6 15,8 4-1-15,0-4-13 16,0 3-6-16,0-6-3 0,0 0 2 16,8 0 0-1,-8-6 1-15,7-7 0 0,3-9 2 0,1 4 3 16,3-11 0-16,7 1 2 16,0-6 2-16,4 5 2 15,0-2 3-15,-4-7 2 16,3 4 8-16,1 6 7 15,-7-1-29-15,-1 4-12 16,1 16 1-16,0 0 1 16,-4 9 17-16,-4 9 8 15,-6 7-21-15,6-4-9 16,-10 7 19-16,4 3 11 16,-4-3-23-16,0 0-11 15,0-4 5-15,0-2 4 0,0-4 0 16,0 1 3-16,0-10 3 15,7 0 1-15,-3-10-2 16,6-2 2-16,1-4 1 16,-1-3 2-16,4 0 1 15,1-3 1-15,-1 10-2 16,3-4-2-16,-10 7 1 16,4 9-1-16,0 0-3 15,-4 9 0-15,0 1-1 16,0 5 3-16,-7 4 0 15,0 6 1-15,0 0-5 16,-7 4 1-16,3-1-27 16,1 9-11-16,3-2 29 15,0-7 18-15</inkml:trace>
  <inkml:trace contextRef="#ctx0" brushRef="#br0" timeOffset="148030.2">4770 11312 284 0,'0'-10'107'0,"0"10"-83"0,0 7-1 0,0-4-3 16,0 6-21-16,0 7-3 16,0 3-4-16,-11 0 0 15,7 12 5-15,1 0-10 0,-4 1-3 16,7-1 21-16,-7 4 10 0,7-7-24 15,0 6-12-15,7-9 7 16,-4 0 5-16,8-12 1 16,3-4 1-16,7-9 1 15,-3-9 4-15,10-13 1 16,-3-9 1-16,3 2 0 16,4-5 0-16,-8-4 0 15,5 4 0-15,-5-4 0 16,-2 4 0-16,-8-1-11 15,0 16-5-15</inkml:trace>
  <inkml:trace contextRef="#ctx0" brushRef="#br0" timeOffset="148421.15">5320 11152 216 0,'7'-9'82'0,"-7"9"-64"0,7 0 9 0,-3 9-2 16,-4-3-2-16,0 10 3 15,-4 3-19-15,4 3-8 16,-7 9 0-16,0-3-10 0,0 7 0 15,-4-1 15-15,1-2 6 0,3 2-7 16,-11 1 0-16,4 2-5 16,3-2 0-16,1 2 4 15,3-5 1-15,0-10 1 16,3-7 0-16,8 1-2 16,3-13 1-16,7-6-15 15,7-3-7-15,4-10 21 16,-1 7 11-16,5-4-16 15,2-3-9-15,-6 7-58 16,3 0-27 0,4-1 50-16</inkml:trace>
  <inkml:trace contextRef="#ctx0" brushRef="#br0" timeOffset="150116.88">7260 11419 184 0,'0'0'68'0,"0"0"-52"0,7 6 10 15,-7-6 8 1,0 3-20-16,0-3 5 16,4 6-12-16,-4-3 15 15,7-3-12-15,-7 7 9 16,0 2-11-16,0 0-11 16,0 7 1-16,0-3 2 15,0 2 1-15,-7 4-1 16,3 6 1-16,-3-6-4 0,7 9 2 0,-7-3-8 15,7-6 5-15,-3 0 4 16,6 0 0-16,-3-4 14 16,7 1-8-16,0-6-16 15,4-7 5-15,-1-3-20 16,5 0 14-16,-1-3-50 16,7-4 34-16,-11-2-37 15,8-1 37-15</inkml:trace>
  <inkml:trace contextRef="#ctx0" brushRef="#br0" timeOffset="150402.12">7627 11393 244 0,'-7'-3'90'0,"7"3"-70"15,0 0 6-15,0 0 1 16,0 0-17-16,-4 3-3 15,4 4-4-15,-3 2-9 16,3 7 3-16,-4-4 3 16,1 4 1-16,-1 9 2 15,4-3-2-15,-10 3-3 16,10 3 1-16,-7 7-8 16,3-7 5-16,-3-3-16 15,7 3 11-15,-7-6-33 16,7-3 23-16,-14-6-20 0,10-4 23 15,-3-9 173-15,7 0-84 0</inkml:trace>
  <inkml:trace contextRef="#ctx0" brushRef="#br0" timeOffset="150627.82">7602 11525 148 0,'11'-37'57'0,"-11"37"-44"0,25-35 14 0,-15 19 7 16,4 13-19-16,4-12-1 15,3 2-9-15,0-3 1 16,4 7-3-16,0-1 5 15,-1 4-5-15,1 3 6 16,-4 3-6-16,4 3 3 16,-7 7-3-16,-1 5 5 15,-6 4-5-15,-4 6 21 16,0-6-13-16,-21 9-5 16,7 7-4-16,-14 2-64 15,3 7 34-15,-21 0-35 16,7-6 36-16</inkml:trace>
  <inkml:trace contextRef="#ctx0" brushRef="#br0" timeOffset="155703.51">314 8969 96 0,'-11'0'35'0,"11"4"-27"0,-10-4 9 0,10 6 4 15,-4-3-3-15,-3-3-1 16,4 6-7-16,3-3-4 16,-7 4-3-16,7-4-3 15,0 6 1-15,0-3-4 0,0-6 2 16,0 10 3-16,0-1 1 15,7-9 10-15,-7 7 6 16,3-4-21-16,-3-3-7 16,0 0 3-16,0 0 2 15,0 0 17-15,0 0 6 0,-3 0-3 16,3 6-1-16,0-6-9 16,0 0-2-16,-7 0-9 15,7 0-4-15,0 0-11 16,0 0-5-16,0 0 25 15,0 0 10-15,0 0-17 16,0 0-6-16,0 0 8 16,0 0 4-16,0 0-23 15,0 0-10 1,0 0 19-16</inkml:trace>
  <inkml:trace contextRef="#ctx0" brushRef="#br0" timeOffset="156513.45">1122 9170 168 0,'0'-9'66'0,"0"9"-52"0,0-3-3 0,7-4-4 16,-4 7-13-16,-3-3-1 15,11-3 4-15,-7-3 1 16,6-1 2-16,-6-6 6 0,3 4 4 16,7-10-5-16,-4 3-1 15,1-9-4-15,3 3-1 0,-3-3 5 16,6 3 2-16,1 3-2 16,0-4-1-16,-1 11-1 15,-3 2 1-15,-3-2-2 16,3 5 2-16,0 4-4 15,0 3-2-15,-3 3-1 16,-1 0 0-16,1 0 0 16,-7 9 3-16,-4-3 0 15,0 7 1-15,-4 3 0 16,4 2 0-16,-4 11-9 16,-3-1-2-16,4 6 1 15,-8 1 1-15,4-7-34 16,4-3-16-1,-8-6 32-15</inkml:trace>
  <inkml:trace contextRef="#ctx0" brushRef="#br0" timeOffset="156723.65">1196 9089 204 0,'0'0'77'0,"7"0"-60"0,-4-4 2 0,8 4-2 16,-7 0-9-16,6-6-2 15,4 6-8-15,4-6-1 0,0 3-81 16,3 3-33-16,0-6 59 16,-3-4 29-16</inkml:trace>
  <inkml:trace contextRef="#ctx0" brushRef="#br0" timeOffset="156978.43">1633 8828 196 0,'-7'0'74'0,"4"3"-58"0,3 13-4 16,-7-10-6-1,7-2-6-15,-4 14 0 0,4 1-7 16,-10-3 0-16,10 9-6 0,-11-6-2 16,8 6 9-16,-8-3-4 0,7 3 2 15,-6-6-7-15,3-4-1 16,3-2-26 0,-6 3-13-16,6-7 29 15</inkml:trace>
  <inkml:trace contextRef="#ctx0" brushRef="#br0" timeOffset="157278.67">1637 8863 132 0,'10'-25'52'0,"1"15"-41"0,3 1 0 0,0 3-2 0,-3-4-6 16,3 7-2-16,7-3 0 15,-7-4 1-15,7 10-1 16,-6-6 2-16,9 6 2 0,-13 0-2 15,3 6-2-15,-3 4 0 16,-11 9-1-16,0-1 0 16,-15 8 0-16,5 11-3 15,-15-2 0-15,11 5-1 16,-7-2 3-16,7 0-2 16,-7-4-1-16,6-6 0 15,1-2 0-15,-3-8-39 16,6-2-19-1,-3-7 32-15,10-9 226 16,4 0 109-16</inkml:trace>
  <inkml:trace contextRef="#ctx0" brushRef="#br0" timeOffset="157580.85">1905 8819 188 0,'0'0'71'0,"7"0"-55"0,-7 3-5 0,0-3-5 16,4 9-6-16,-4-2 2 15,0 12-3-15,0-4 0 16,0 4 1-16,-4 0-5 0,4 6 1 0,-11 3 0 16,8 0 2-16,-8-3-6 15,4 13-2-15,-3-13-3 16,6 3 0-16,-6-2-6 15,6 2-1-15,-6-13 2 16,10-5 3 0,-4-7-7-1,4 3 13-15,4-15-9 0,-4-1 10 16,10-15 5-16</inkml:trace>
  <inkml:trace contextRef="#ctx0" brushRef="#br0" timeOffset="157774.28">2032 8810 132 0,'18'-26'49'0,"-8"20"-38"0,11 6 15 16,-10 0 3-16,3 0-14 16,-3 0-6-16,-1 0-3 15,-6 6-2-15,6 10-2 0,-6-3-2 0,3 5 1 16,-7 8-1-16,0-1 0 16,-7 3 0-16,3 0 0 15,-6 7-3-15,-4-7 0 16,0 13-12-16,-8-13-5 15,-2 6 11-15,-1-12 4 16</inkml:trace>
  <inkml:trace contextRef="#ctx0" brushRef="#br0" timeOffset="157986.22">2187 8998 160 0,'0'0'63'0,"0"3"-49"0,4 6 7 15,-4-3 0-15,0 13-13 16,-4 0-4-16,4 12-12 16,-10 1-3-16,-1 2 6 15,-3 4 2-15,0 3 3 0</inkml:trace>
  <inkml:trace contextRef="#ctx0" brushRef="#br0" timeOffset="158826.16">1277 7580 208 0,'-11'-25'77'0,"8"16"-60"0,3-4 8 16,0 7 2-1,0-3-14-15,0 9-4 0,0-7-11 16,-7 14-1-16,3 2 1 16,4 7-1-16,-7 2-1 0,4 11-6 15,3 5-2-15,-4-6-22 31,-3-2 19-31,4 2 6 0,-4 0 7 16,3-3 4-16,1-6-3 16,-5-3 0-16,5-1 1 15,3-5-9-15,0-7-2 0,0-6 6 16,0-13 2-16</inkml:trace>
  <inkml:trace contextRef="#ctx0" brushRef="#br0" timeOffset="159185.71">1263 7618 540 0,'25'-53'200'0,"-25"53"-155"0,28-38-321 31,4 10 157-31,3 0 47 16,-10 6 52-16,3 12 28 15,-4 1-6-15,-2 15-2 16,-1 3 0-16,-7 1 0 0,-3 9 2 16,-8 6-1-16,-3 0 2 15,-3-3-4-15,3 3 0 16,-11 3 1-16,7 0 0 0,-6-3 0 15,3 1 0-15,-4-8 0 16,8 1 2-16,-8 0-3 16,8-3 0-16,-5-7 1 15,5 0 2-15,3 1 1 16,-4-4 1-16,-6-3 0 16,10 4 2-16,-7 2-3 15,3-3 0-15,4-3-1 16,0 7-2-16,0-4 1 15,0-3-1-15,11 3-9 16,-8-6-2-16,8 0-71 16,-8 0-31-1,5-6 58-15</inkml:trace>
  <inkml:trace contextRef="#ctx0" brushRef="#br0" timeOffset="159433.06">1312 7734 432 0,'14'0'162'0,"-14"0"-126"0,0-19-74 0,8 16-41 16,-1-3 34-16,10-4 22 0,-3 1 11 15,7 0 5-15,4-1 3 16,3 4-51-16,8-4-20 0,-12 1 36 16,12 0 19-16</inkml:trace>
  <inkml:trace contextRef="#ctx0" brushRef="#br0" timeOffset="160055.39">1767 7712 128 0,'4'3'49'0,"-4"-3"-38"0,7 10 15 0,-7-10 3 15,0 6-12-15,0-3-2 16,0 3-7-16,0 4 0 16,-7-4-5-16,3 3-2 0,4 1 2 15,-7-1-4-15,4 1 0 16,-4-7-26 0,7 9 15-16,0-2 1 15,0-1 2-15,0-6 3 16,0 7 4-16,0-10 3 0,0 6 0 15,0-6 4-15,0 0 1 0,0 0 2 16,0-6 2-16,0 2 4 31,0-2-8-31,0-3-1 0,7-4-1 16,-7-2 2-16,3-1-1 16,4-3 0-16,-3-6-3 15,7-3-2-15,10 0 1 0,-7-1-1 16,7-2 2-16,-3 0-3 15,6-1 0-15,1 10 1 16,0-3 0-16,-4 9 0 16,0 4 2-16,-3 6-3 15,-1 6 0-15,-3 6 1 16,-3 3 0-16,3 4 0 16,-10 3 0-16,3 2 0 0,-7 1 0 15,0 0-3 1,0 6 2-1,-7 0 1-15,0-6-5 0,-15 6 1 16,1-6-47-16,-3 6-20 16,-1-3 33-16,-3 3 20 15</inkml:trace>
  <inkml:trace contextRef="#ctx0" brushRef="#br0" timeOffset="160703.65">2145 7543 168 0,'7'0'63'0,"-7"0"-49"0,0 3 0 16,0 3-3-16,0 3-5 16,0 1-1-16,0 9-6 15,0 0-1-15,-7-4 1 16,3 10 2-16,4-3 2 0,0 3-4 16,-10 4 1-16,6 2-2 15,-6-3 0-15,3 0 4 0,3 7 1 16,-10-7-1-16,7-3 1 15,3-6-4-15,1 0-2 16,-8-10-25 0,11 1 15-16,0-10-5 15,0-10 2-15,0 1 2 16,4-16 3-16,6 3 5 16,-6-3 3-16,3-4 4 15,7 1 4-15,-3-3 4 16,-1-7 0-16,4 4 2 15,0-4-2-15,1 4 2 16,2 9 3-16,-3-4 1 0,-3 10-8 16,3 10-2-16,0 3 1 15,-3 3-1-15,3 6 2 0,-4 6-6 16,1-3-3-16,0 4 3 31,-1 9-1-31,-10 0 0 16,7-4 1-16,-7 13 1 0,-3-2-3 15,-1-1 0-15,-3-3-6 16,-3 3 0-16,2 3-8 16,-9-3-27-1,10 0 22-15,-14-3-12 0,6 3 16 16,-6-9 9-16</inkml:trace>
  <inkml:trace contextRef="#ctx0" brushRef="#br0" timeOffset="161152.79">2286 7953 524 0,'-11'13'198'0,"11"-13"-154"0,-3 9-171 0,-4-2-87 15,3-7 102-15,4 6 60 16,-3-6 41-16,3 0 14 16,0-6-1-16,3-1-2 0,8-2 1 0,-1-10 1 15,5 0 3-15,2 4 0 16,11-4 2-16,-3 6-4 16,0-2 0-16,-8 5-1 15,5 4-2-15,-1-3 5 16,-7 9 4-16,-11 0-1 15,-3 9 3-15,-3 7-6 16,-11 2-1-16,3 8-2 16,-3 8-2-16,-7-6-2 15,7 10 1-15,-7-7-4 16,7 1 1-16,3-7 4 16,-3 3 2-16,7-9-5 15,3-4 0-15,4 1-6 0,4-6-1 16,3-10-6-16,7-7-1 15,7-12 10-15,-3 1 6 16</inkml:trace>
  <inkml:trace contextRef="#ctx0" brushRef="#br0" timeOffset="162042.6">1087 6715 160 0,'-4'0'60'0,"4"0"-47"0,0 6 15 0,0-6 2 0,0 0-17 16,0 0-5-16,0 0-5 15,0 0-3-15,0 0 1 16,0-6-1-16,0 6 0 0,0 0 6 15,0-3 4-15,0-4 3 16,0 7 5-16,0-9 3 16,0 3 2-16,0-4-10 15,4 1-3-15,3-4-11 16,-4-9-1-16,8 4 6 16,-8-11 5-16,8 4-9 15,-1-9-2-15,1 6 1 16,7-10 0-16,3 3 1 15,0 7 2-15,-3 0-6 16,3 3-1-16,0 9 6 0,-7 7 6 16,7 6-19-16,-7 3-6 15,0 3 18-15,1 6 7 16,-5 1-1-16,1 5-3 16,-1 10-5-16,-10-3 1 15,0 10 1-15,0-4 2 16,0 0-19-16,-7 7-8 15,4-7-38-15,-1-3-15 16,-6-6 41-16,3 0 21 16</inkml:trace>
  <inkml:trace contextRef="#ctx0" brushRef="#br0" timeOffset="162264.01">1231 6536 184 0,'-3'0'71'0,"3"0"-55"0,0 0 6 15,0 0 0-15,0 9-14 16,0-2-4-16,0-4-12 16,0 6-3-16,3 1 6 15,8-4-4-15,-8-6-2 0,4 0-95 31,7 3 58-31,1-3 22 0</inkml:trace>
  <inkml:trace contextRef="#ctx0" brushRef="#br0" timeOffset="162832.89">1563 6520 220 0,'-11'0'82'0,"11"0"-64"0,4 0 0 0,-4 0-3 0,0 0-11 16,7 7-2-16,-7 2-4 15,0 0 1-15,0 1 1 16,0-1-7-16,0 7-3 0,0-7-3 15,0 10-2-15,-7-3 1 16,3-4 1-16,4 4 3 16,-7-6 4-16,4-1 1 15,3-3 3-15,-4-3-1 16,-3-3 1-16,4 0-3 16,3-3-1-16,0-6-2 15,3-7 2-15,8 0 4 16,-1-6 3-16,1-3 2 15,-1-3 1-15,5-6 4 16,-1 5 5-16,0-2-7 16,7 9-3-16,-7-3-9 0,7 0-4 15,4 12 14-15,-4-2 9 16,-7 5-4-16,4 10-2 16,-1 7-4-16,-2 5 0 15,-12 4 0-15,-3 3 1 16,-3 9-5-16,-1 6-1 15,-14 4 1-15,4 3 0 16,-10-4-4-16,-1-2 1 16,0-1-7-16,-7-2-3 15,8-7-41-15,-1 3-18 16,7-12 39 0</inkml:trace>
  <inkml:trace contextRef="#ctx0" brushRef="#br0" timeOffset="163405.76">1937 6464 196 0,'-7'9'74'0,"3"1"-58"0,1 9 1 15,-8-4-6-15,4 4-10 16,0 0 0-16,-4 6-3 0,1 3-2 16,-1-3 3-16,-3 0-5 0,4 4 0 15,-1-4-4-15,0-3 1 16,8 3-6-16,-8-6-1 16,11-10 4-16,0 0 3 15,0-2 2-15,0-7 5 16,0-7 1-16,11-2 1 15,-8-4-29 1,8 1 16-16,0-7 1 16,3-3 7-16,7-3 4 15,-7-3 5-15,7-4 2 16,-3 4 4-16,3 0 1 0,4 0-1 16,6 3-1-16,-6 9 1 15,-7-3 1-15,3 10-1 16,0-1 1-16,-7 10-6 15,0 0 1-15,-3 10 1 0,-1 5-3 16,1-2-1-16,-8 6 1 16,5 6 0-16,-8-6 0 15,0 6 2-15,-8-6-5 16,5-1-1-16,-4 4 2 16,0-9 1-16,-4 3-4 15,-6-7 1-15,-1 0-2 16,4 1 0-16,-7-1-62 15,-4 1-27 1,-7-1 48-16</inkml:trace>
  <inkml:trace contextRef="#ctx0" brushRef="#br0" timeOffset="163930.85">2201 6752 192 0,'-3'-3'71'0,"-4"3"-55"0,14 0-2 0,-7 0-4 0,0 0-9 15,0 0-3-15,3 0-6 16,-3-6-2-1,11 6 5-15,3 0 0 0,-3-3 1 16,3-3 3-16,7 2-2 16,-7-2 1-16,7 3 2 15,-7-3 6-15,-3 6 6 0,3 0-4 16,-10 6-2-16,-4-3-6 16,-4 13-2-16,0-4-8 15,-6 4-2-15,-1 3 0 16,-3-3 0-16,4-7 0 31,10 10 7-31,-11-10 4 0,11 10 13 16,-4-10 4-16,4-2-12 0,4-4-4 15,0 3-1 1,3-6 2-16,3 6 2 0,-3-2 3 0,0-4 3 16,4 9-6-16,-8-3-2 15,4-3 1-15,-7 7 3 16,-10-1 0-16,3 7 2 15,-4-7-4-15,4 7-2 16,-10-4-9-16,2-2-3 16,1 6 6-16,0-7 4 15</inkml:trace>
  <inkml:trace contextRef="#ctx0" brushRef="#br0" timeOffset="174603.6">7856 8991 548 0,'22'10'203'0,"-22"-10"-158"0,14-3-406 31,-4-4 206-31,-6-2 69 16,3 6 60-16,-4-7 43 15,1 4-10-15,-4 0-4 16,0 6-2-16,-4-3-6 15,1 3 3-15,-4 0-3 16,3 9 2-16,-13-3-2 16,10-2 2-16,-4 5 2 15,-3-3 1-15,-4-3 6 16,4 7-3-16,-7-10 17 16,3 6-12-16,1-12 21 15,6 6-16-15,4-13 11 16,0-2-14-16,3-1 4 15,8 7-9-15,3-10 0 16,0 6-3-16,7-12-4 16,0 0 1-16,4 6 1 0,3 3 0 15,0 7-9-15,4 0 5 0,-4-1-27 32,4 7 17-32,-4 3-11 0,0 3 14 0</inkml:trace>
  <inkml:trace contextRef="#ctx0" brushRef="#br0" timeOffset="175279">7856 7743 548 0,'11'-9'203'0,"-11"9"-158"0,3-3-166 0,-3-3-84 16,8 6 95-16,-1 0 55 15,0 0 42-15,-4-4 15 16,4 8-1-16,-7-4-1 16,4 0 1-16,-8 0-17 15,4 9 9-15,-14-3-12 16,4 13 10-16,-12-3-8 15,8-4 9-15,-10 4-8 16,6 3 8-16,0-10 3 16,-3 1 2-16,7-10 14 15,0 0-6-15,3-10 24 16,1 1-16-16,3-10 12 16,7 3-15-16,3-6-1 15,4 0-5-15,7 0-7 16,4 4 1-16,10-4-78 15,4 12 43-15,7 10-57 16,0 10 54-16</inkml:trace>
  <inkml:trace contextRef="#ctx0" brushRef="#br0" timeOffset="178221.37">12164 9412 104 0,'-4'-10'41'0,"4"10"-32"0,4 0 2 0,-4-3-2 16,0 6-5-16,0-3-3 16,0 0 0-16,0 0-1 15,7 0 0-15,0 6 2 16,0-2-1-16,0 2 2 16,4-3-2-16,-1 3 2 15,4 1 4-15,0-4 10 16,1-3-9-16,2 6 5 15,1-3-8-15,-4-3-2 16,4 0-2-16,-4 6-1 0,3-2 0 16,-3-4-3-1,0 9 2-15,-3-3-1 16,3-3 0-16,-3 4 4 16,3 2-1-16,-4-9 2 15,5 0-2-15,-1 0-1 0,0 0 1 16,-4-6 1-1,5 6-1-15,-5-3 4 16,4 3-3-16,0-7 4 16,0 4-4-16,-3-6-1 15,3 3 0-15,-3-4-8 16,3 7 4-16,-4-6 3 16,1 2 1-16,0 1 6 0,-1 3-6 15,1 3 0-15,-1-6-1 0,1 2 0 16,-1-2-5-16,1-3 3 15,3 6 1 1,-3-7 1-16,3 4 0 16,-4 0 2-16,5 3-1 0,-5-4 2 15,1 7-2-15,-4-9-5 16,3-1 2-16,-6 1 1 16,3 6 1-16,-4-6 0 15,1 2 0-15,0-8-5 16,-1 11 3-16,-3-11 10 15,0 12-5-15,0-13 11 16,0 7-8-16,-3-7-1 16,3 6-3-16,-8-2-2 15,5 3 1-15,-8-17-1 32,-3 8 2-17,-3-4-1 1,6 9-1-16,0-3 1 0,-3-2-6 15,4 8 1-15,-4-5 4 16,0-4 4 0,3 9-1-16,-3-9-2 15,3 10 0-15,-3-7-6 16,4 13 3-16,-5-12 1 16,5 11 1-16,-8-8 4 15,4 9-2-15,-4-3-1 16,4 6 0-16,-3 0-6 0,3 0 3 15,0 0 1-15,-4 0 1 16,4 0 2-16,-4 0-1 0,0 0-1 16,4 0 1-16,-7-10-1 15,7 10 0-15,-7 0-3 16,7 0 2-16,-11 0-1 16,7 0 0-16,-6 0 0 15,6 6 0-15,1-2 0 16,-8 2 0-16,0-3 2 15,4 9 0-15,-4-8 0 16,4 5 0-16,0 0 2 16,7 1-1-16,-4-1-9 15,8 7 4-15,-5 3-14 16,8 0 10-16,0 2-7 16,0 1 9-16</inkml:trace>
  <inkml:trace contextRef="#ctx0" brushRef="#br0" timeOffset="179244.21">12795 10186 60 0,'4'-3'24'0,"-4"3"-18"0,3-6 0 16,-3 6 12-1,0 0-10-15,0 0 7 16,0 0-8-16,-7 0-2 15,4 9-3-15,-8-3-2 0,1 4 1 16,-12-7 7-16,8 6-4 0,-10 1 16 16,2-4-11-16,-6 3 20 15,3-2-16-15,-6-4 2 16,3 6-9-16,-8-9-3 16,12 10-2-16,-12-10 3 15,8 6-2-15,-7-12 1 16,7 6-1-16,-8-3-2 15,8-4 1-15,-11-2 5 16,11-1-3-16,-11-5 12 16,11 5-8-16,-11-12 10 15,11 0-10-15,-7 1 3 16,10 2-6-16,-7-6-2 16,11 6-1-16,-4-6-1 15,8 9 0-15,-1-3 2 16,8 7-1-16,-1-10-3 15,4 3 1-15,3 0-8 16,4 0 5-16,7-9-1 16,8 3 3-16,6-10 4 15,3 7-1-15,8-16 2 16,3 16-2-16,1-13-1 16,-1 13 1-16,4 0-4 15,0 3 2-15,-1-3 1 16,1 12 0-16,-7 3 2 0,7-2-1 15,-4 15 2 1,0 0-2-16,1 19 4 0,-5-4-3 16,1 10 1-16,-4 7-1 0,-3 2-2 15,-4 4 1-15,-3 6-10 16,-4 0 5-16,-7 6-91 16,-4-3 52-16,-10 6-63 15,0 0 60-15</inkml:trace>
  <inkml:trace contextRef="#ctx0" brushRef="#br0" timeOffset="181735.86">14510 2547 28 0,'28'-3'11'0,"-28"3"-9"0,28-6 0 15</inkml:trace>
  <inkml:trace contextRef="#ctx0" brushRef="#br0" timeOffset="185533.35">12725 10863 64 0,'-11'0'27'0,"11"0"-21"0,-10 0 16 0,6 0 12 16,4 0-18-16,-7 0 6 15,3 0-14-15,-3 0 0 16,4 4-5-16,-4 2 0 16,3-6-1-16,-6 0-2 15,6 6 1-15,-10-3-4 16,7 4 2-16,-11-4-1 16,8 6 0-16,-8 1 2 15,4-4 0-15,-7-3 0 16,7 6 0-16,-11-2 2 15,7 2-1-15,-10-9 4 16,7 6-3-16,-11-12 12 16,8 6-7-16,-8-3 18 15,7-3-13-15,-7-10 5 16,8 7-10-16,-8-10-4 16,7 9-2-16,-7-15-1 15,11 13 0-15,-3-13 0 16,6-1 0-16,-3-2-3 15,7 3 2-15,0-6-6 16,3-1 4-16,4-11-3 0,7 14 3 16,0-5 2-16,11-4 3 0,-1 1 3 15,8 2-2-15,6-9 3 16,5 16-4-16,2-7 4 16,5 7-4-16,3 3-1 15,-4 6 0-15,4 4-1 16,-4 12 0-16,4 3 2 15,-4 3-1-15,7 3 2 16,-3 3-2-16,3 7-3 16,-3-3 1-16,0 2 1 15,-4 4 0-15,1 0 2 16,-5 0-1-16,-2 6-1 16,-5 0 1-16,-3 3-6 15,-3 7 3-15,-7 2-3 16,-4-2 2-16,-11 9-22 15,4 3 13-15,-14-3-12 16,3 3 14-16</inkml:trace>
  <inkml:trace contextRef="#ctx0" brushRef="#br0" timeOffset="185984.14">12947 11419 32 0,'-14'15'13'0,"14"-15"-10"0,-14 10 11 0,7-7 3 15,3 3-9-15,-10 3-7 16,0 1-1-16,-7 6-2 15,7-4 0-15,-8 4 0 16,5 3 0-16,-11-1 0 16,6 7 0-16,-6 1 4 15,4-5-1-15,-8 5 6 16,4-1-4-16,-8-7 3 16,8 1-3-16,-11-3-4 15,11 3 0-15</inkml:trace>
  <inkml:trace contextRef="#ctx0" brushRef="#br0" timeOffset="186300.71">12104 11346 88 0,'3'-56'35'0,"-3"56"-27"0,14-69 2 0,-7 41 13 16,4 9-14-16,3-16 14 15,7 7-14-15,8-6 5 16,-1 2-9-16,0 4 0 15,14-6-3-15,-6 5 5 16,2 11-4-16,5-1 10 16,-1 3-7-16,4 13 3 15,0 3-5-15,0 3-11 16,0 13 4-16,-1 3 0 16,-6 6 3-16,0 3 8 15,-7 10-4-15,-4 2 1 16,-3-2-3-16,-4 0-2 15,-4 5 1-15,-9 1-37 16,-1 0 20-16,-14 0-28 16,3-6 24-16</inkml:trace>
  <inkml:trace contextRef="#ctx0" brushRef="#br0" timeOffset="187155.19">12936 12033 52 0,'-14'10'19'0,"14"-10"-15"0,-10 18 6 16,3-8 14 0,7-1-13-16,-11 7 19 15,0-7-17-15,-6 10 13 16,6-3-15-16,-10 3-1 16,7 6-6-16,-11-7-3 15,8 8 0-15,-8-4-1 16,4-7 0-16,-11 10-3 15,7-6 2-15,-6 0 1 16,2 6 0-16,-6-6 2 16,7 0-1-16,-7-4 2 0,10-2-2 15,-14-4 2-15,7 4-2 16,-10-10 13-16,10-3-8 0,-10 0 13 16,10-3-11-16,-7-13 5 15,11 7-8-15,-4-16-2 16,8 9-2-16,-1-12 5 15,7 9-3-15,-3-16 8 16,7-2-7-16,3-1 1 16,4 7-3-16,4-13-4 15,3 16 1-15,10-16-1 16,5 6 0-16,9-9 4 16,4 6-1-16,8-12-1 15,3 15 1-15,3-6-4 16,-3 10 2-16,0-10 1 15,-1 16 0-15,5 0-3 16,-5 3 2-16,5 6 1 16,-4 9 0-16,-1 4 4 15,1 6-2-15,0 6 4 16,-4 4-4-16,1 9 1 16,-5 6-1-16,-2 3-2 15,-5 6 1-15,-3 4-1 16,-3 3 0-16,-11 0-11 15,0 2 6-15,-10 11-14 16,-1-1 11-16</inkml:trace>
  <inkml:trace contextRef="#ctx0" brushRef="#br0" timeOffset="196314.08">14150 4297 52 0,'0'-3'22'0,"0"3"-18"0,-4-6 11 0,1 6 11 16,6 0-14-16,-3 0 1 15,0 0-8-15,-3 0-3 16,3 9-1-16,-4 1 1 16,1-1-1-16,-4-3-3 15,3 10 1-15,-6-7 1 16,6 1 0-16,-6-1 0 15,2 1 0-15,-2-7 4 16,3 3-2-16,-7-6 1 16,7 3-1-16,-4-3 5 15,4 0-4-15,0-3 8 16,3 3-7-16,1-6 3 16,3 3-4-16,0-4 0 15,3 4-1-15,1-3-4 16,3 3 1-16,-3-4 1 15,3 7 0-15,0 7 0 16,0-4 0-16,3 6-44 16,1 1 24-16,3 5-34 15,0-5 31-15</inkml:trace>
  <inkml:trace contextRef="#ctx0" brushRef="#br0" timeOffset="197438.53">14136 5608 132 0,'3'-6'49'0,"-3"6"-38"0,7-4 15 16,-7-2 18-1,4 6-24-15,-4 0 8 16,3 0-17-16,-3-3-2 0,0 6-5 16,0-3-5-16,0 0 0 15,0 0 1-15,0 6 0 0,-3-2 0 16,3 8 0-16,-4-2-3 16,1 2 2-16,-4-2 1 15,3-1 0-15,-6 3 2 16,3 1-1-16,-7-4 2 15,6 1-2-15,-6-1-3 16,4 7 1-16,-4-10 1 16,3 4 0-16,-3-7 2 15,7 3-1-15,-4-6-3 16,4 3 1-16,0-6 3 16,7-3-1-16,0-4 2 15,7 7-2-15,-3-9 4 16,6 8-3-16,1-5-1 15,3 3 0-15,-3 3-8 16,3 3 4-16,-4 3-63 16,4 6 37-16,-3 7-50 15,3 9 45-15</inkml:trace>
  <inkml:trace contextRef="#ctx0" brushRef="#br0" timeOffset="-182844.51">5623 8910 148 0,'0'-10'57'0,"0"10"-44"0,0 0 27 16,0 0 9-16,0 0-29 15,0-6-9-15,0 6-7 16,0 0-1-16,0 0-1 15,0 0-4-15,0 0 1 0,0 0 1 16,4 6 0-16,3 4 2 16,-7-1 3-16,3 1-4 15,-3-1-3-15,7 7 3 16,-7 3 3-16,0-1 23 16,0 1 10-16,0 6-39 15,0 0-18-15,0-6 1 16,0 0 4-16,0 0-12 0,0 0-5 15,0 3 15-15,0-10 8 16</inkml:trace>
  <inkml:trace contextRef="#ctx0" brushRef="#br0" timeOffset="-181823.72">5433 7797 104 0,'-4'0'41'0,"4"6"-32"0,-10-6 4 16,10 0 2-16,0 0-5 15,-7 6 0-15,0-3-6 16,7-3-3-16,-7 7-3 16,3-7-1-1,4 0 2-15,0 0-2 0,0 0 1 16,0-7 2-16,11 7 0 15,-4-9 2-15,10 3 3 16,-3-4 4-16,8 1 9 0,2-1 6 16,-6 1-9-16,7 6-3 15,-8-3-7 1,1-4-6-16,-1 10 0 0,-2-6 3 0,-5 12 3 16,1-6-4-16,-8 16-1 15,-3-4 0 1,-3 7 2-16,-4 3 3 15,-4 0-9-15,-3 3-2 16,0 0 1-16,0-3 2 16,3-6-9-1,1 9 7-15,-5-6-7 16,5-7 18-16,3 4 10 0,3-7-8 16,4-2 3-1,11 2-7-15,3-6 5 0,7-3-8 16,-3 0 0-16,3 0-1 15,4-3 2-15,6-3-1 16,-6-4-9-16,3 1-3 0,4 0 4 16,-7-1 3-16</inkml:trace>
  <inkml:trace contextRef="#ctx0" brushRef="#br0" timeOffset="-178670.45">9691 4040 100 0,'3'-9'38'0,"-3"9"-29"0,11-13 12 16,-8 7 13-1,5 6-19-15,-5 0 9 16,4-3-15-16,0-4-3 15,0 7-3-15,0 0-3 16,4 0 1-16,-1-3-1 16,1 6 0-16,3-3 0 15,4 10 0-15,6-10 4 16,1 9-2-16,7-9 6 0,3 6-5 0,4-12 12 16,0 6-8-16,7-3 12 15,-4-3-11-15,0-4 3 16,1 10-7-16,6-9-2 15,-7 6-1-15,4-10-1 16,-3 10 0-16,-1-6 0 16,0 2 0-16,1-5 0 15,-1 2 0-15,-3-5 0 16,-4 5 0-16,-7-5 4 16,0 5-2-16,-6-2 8 15,-1-4-6-15,-11 0 23 16,1 7-15-16,-8-4-3 15,5 1-6-15,-5-7-5 16,4 0 1-16,-3 0 10 16,3 1-6-16,-4-7-2 15,4-1-2-15,0 5 3 16,0 2-1-16,0 3-3 16,0 0 1-16,1-18-10 15,-1 15 6-15,-4 0 8 16,4 7-1-16,-7-4 13 15,0 0-8-15,-7-2-6 16,4 8-1-16,-12 4 2 16,5 3-1-16,-8-7-14 15,4 4 7-15,-7-7 1 16,3 4 2-16,-6-7 16 0,2 7-7 0,-9-7-5 16,6 4-1-16,-10-4 2 15,3 10-1 1,-10-4-12-16,10 7 7 0,-10-3-2 15,10-3 4-15,-14-1 15 16,7 7-7-16,-10-6-14 16,6 9 5-16,-9-7-3 15,9 7 4-15,-10 0 8 16,11 7-3-16,-7-7-3 16,10 3-1-16,-4 6 1 15,12 1 0-15,-5-1 0 16,12 0 0-16,-5 1 0 15,8 2 0-15,0 1 0 16,11-4 0-16,-5 7 0 16,8 3 0-16,0-4 0 15,4 4 0-15,-1 0 0 16,4 0 0-16,0 6 2 16,7 0-1-16,-3 6-1 15,3 4 1-15,-4 6-4 16,1-1 2-16,0 14 1 15,-1-10 0-15,-3 9 0 16,4-9 0-16,-8-6-16 16,4 5 9-16,-3-11-67 15,3-1 40-15,-4-6-40 16,8-6 43-16</inkml:trace>
  <inkml:trace contextRef="#ctx0" brushRef="#br0" timeOffset="-175622.54">9850 4931 100 0,'-4'-19'38'0,"4"19"-29"0,0-19 3 0,0 13 1 15,4-4-2-15,-4 1 6 16,3-1-10-16,-3 1 3 15,0 3-6-15,0-4 0 16,4 7-2-16,-1-3-2 16,1 3 1-16,3-3 12 15,3 6-7-15,4-4 8 16,4 4-7-16,7-6-2 16,-1 6-3-16,5 0 5 15,2-3-4-15,1-3 3 16,0 6-3-16,3-7-2 15,-3 7 0-15,3-3-1 16,-3 3 0-16,3 0 0 16,-3 0 0-16,7 0-3 15,-4 0 2-15,4 0 3 16,-4 10-1-16,8-10-1 16,-5 0 1-16,5 0 1 15,-5 0-1-15,1-10 2 16,-3 10-2-16,-5-9 2 15,-2 3-2-15,-5-7 4 16,1 7-3-16,-4-4-1 16,0 4 0-16,-7-3 1 0,0 9-1 0,-3-3-3 15,0 3 1-15,-4 0 3 16,3 3-1-16,-6-3 2 16,3 9-2-16,-7 7-1 15,3 3 1-15,-3-4-1 16,0 4 0-16,-3 6-3 15,3-3 2-15,-4 13 1 16,1-10 0-16,-4 3 0 16,3 6 0-16,-3-5 0 15,4 5 0-15,-8-6 0 16,7-3 0-16,-6 4-3 16,6-4 2-16,-6 3 1 15,6-9 0-15,-3 6 0 16,7 0 0-16,-7-6 0 15,7 0 0-15,-7-4 2 16,7-5-1-16,-3-1-1 16,3 7 1-16,-4-13 1 15,1 6-1-15,-5 1-1 16,1-10 1-16,-7 6-1 16,7-3 0-16,-14-3 0 15,7 0 0-15,-14 6-3 16,7 4 2-16,-15-1 1 15,8 1 0-15,-11-1 2 16,8 7-1-16,-15-4-3 0,10 4 1 16,-9 3 1-16,6-10 0 0,-14 7 0 15,10 0 0-15,-13-4-3 16,7-3 2-16,-8 1 3 16,11 2-1-16,4-2 2 15,-7-7-4-15,6 3 2 16,8-3 0-16,0-3 4 15,6 0-3-15,1-9 8 16,7 9-6-16,-4-9 10 16,11-1-8-16,-3-6 16 15,6 4-12-15,-3-7 7 16,7 3-10-16,-4 1-7 16,8-7 0-16,-4-3 4 15,7 0-2-15,-4-4-3 16,4 14 0-16,0-20 3 15,4 13-1-15,-4-3 6 0,3-9-6 16,1-4-2 0,3 13 0-16,0-19 2 15,0 16 0-15,0-16-3 16,4 6 1-16,-4 1 1 16,3 5 0-16,-3 1-16 15,4 6 9-15,-1 6-17 16,1 3 14-16</inkml:trace>
  <inkml:trace contextRef="#ctx0" brushRef="#br0" timeOffset="-169766.97">15826 12776 32 0,'-4'0'13'0,"4"0"-10"0,-3 7 0 0,-1-7-2 16,8 0-1-16,-8 6 4 15,4-3-2-15,-7 3 15 16,3-3-10-16,-3 7 21 16,7-4-15-16,-7-3 13 15,7 7-15-15,-7-4 8 16,7 3-11-16,-7-2 0 15,7 2-5-15,-10-6 0 16,6 7-1-16,-3-1-2 16,4 0 1-16,-5 4-1 15,5-1 0-15,-8-2 0 16,4-1 0-16,-3 1 0 16,3 5 0-16,-7-5 2 15,3-1-1-15,-3-3-5 16,3 4 2-16,-10-1-6 15,7 1 5-15,-4-4-3 16,4 3 3-16,-7-6 0 16,7 7 1-16,-7-4 2 15,3-3 0-15,-7 4 0 16,8-4 0-16,-8-3 0 16,8 6 0-16,-8-6 6 15,4 0-3-15,-8 0 3 16,8 3-3-16,-7 3 0 15,7-6-1-15,-7 7 1 16,6-4-2-16,-6-3 4 0,7 6-3 16,-11-3 1-16,8-3-1 0,-8 6 1 15,4-2-2-15,-11-4-1 16,11 9 1-16,-11-9-4 16,11 6 2-16,-11-3 3 15,11 4-1-15,-15-1-1 16,15-3 1-16,-7 3-4 15,7-3 2-15,-11 7 1 16,11-4 0-16,-11-3 2 16,10 7-1-16,-9-4 2 15,9-3-2-15,-9 3-3 16,9-6 1-16,-6 7 1 16,7-4 0-16,-7-3 0 15,6 6 0-15,-6-6-3 16,10 3 2-16,-6-6 3 15,10 3-1-15,-8-6 2 16,12 6-2-16,-8-3-1 16,7-4 1-16,-3 1 1 15,4 3-1-15,-1-3 6 16,4 3-4-16,-7-7 6 16,7 4-6-16,-4-4 6 15,4 1-6-15,-4 0-3 16,4-1-1-16,-4 1 1 0,8-1 0 0,-4-5 6 15,3 5-3 1,-7 1-1-16,8 3-1 16,-4-7 1-16,7 7-1 0,-4-7-9 15,8 4 4-15,-8-7-7 16,7 7 6-16,-3-10 13 16,7 3-3-16,-3-2 11 15,3 2-9-15,0-12-1 16,3 12-4-16,1-12 1 15,3 3-2-15,-3-4-5 16,3 4 2-16,0-3 1 16,3 9 1-16,1-9 4 15,3 9-2-15,-3-6 6 16,6 6-5-16,-6-6 3 16,3 10-3-16,-4-4 0 15,5 9-1-15,-5-2-2 0,1-4-2 16,-1 0 1-1,1 7 1-15,-4 0-3 16,4-1 2-16,-4 1-1 16,3 9 0-16,-3-10 4 15,4 4-1-15,-1-3-1 16,1 9 1-16,0-10-4 16,3 7 2-16,0-6 3 15,0 3-1-15,0-1-1 16,4 4 1-16,-4-3-4 0,3 6 2 15,-3-10 3 1,4 10-1-16,-4-9 2 0,4 9-2 0,-4-9-1 16,4 9 1-16,-1-10-1 15,1 10 0-15,0 0-3 16,-1 0 2-16,1-6 1 16,3 6 0-16,-3-3 2 15,3 6-1-15,-4-3 2 16,1 0-2-16,-4 0-1 15,4 0 1-15,-1-3-6 16,5 3 3-16,-5-6 1 16,4 12 1-16,-3-6 4 15,3 0-2-15,0 0 1 16,1 0-1-16,2 0 1 16,1 0-2-16,0-6 2 15,3 6-2-15,0 0 4 16,0-4-3-16,4-2-1 15,-4 6 0-15,1-9 1 16,-1 9-1-16,0 0-1 16,-3 0 1-16,-1 0-1 15,-2 0 0-15,2 0 2 16,-3 0-1-16,1 0 2 16,-1 0-2-16,0 0-1 15,0 0 1-15,0-3-1 16,0-4 0-16,4 4 2 15,0 3-1-15,-1-6 2 16,1 6-2-16,0-10 2 0,0 10-2 16,-1-9-1-16,1 9 1 0,0-6-1 15,-1 3 0-15,1-4-3 16,-4 7 2-16,0-9 3 16,1 6-1-16,-5-3 24 15,1 6-14-15,-4-10-5 16,0 10-3-16,-3 0-3 15,3 0 0-15,-4 0-3 16,1 0 2-16,-4 0-23 16,0 6 12-16,-3-2 6 15,3 2 4-15,-4 3 4 16,1 1-1-16,-1-7-3 16,1 6 1-16,-4 4 25 15,3-4-13-15,-3 4-2 16,4 2-6-16,-4-2-29 15,0 3 14-15,0 2 7 16,0-2 4-16,0 3 1 16,0-3 1-16,0 2-6 15,0 1 3-15,0 0 3 16,3 6 0-16,1-6 26 16,-1 6-15-16,4-6-5 15,0 0-4-15,0-1-28 16,4 8 14-16,-4-8 5 15,7 1 4-15,-7 0 2 16,0 3 0-16,0-3 0 16,0 0 0-16,-3 6 0 0,0 3 0 0,-4 0-3 15,3-3 2-15,-3 0-63 16,0-3 35-16,0 10-46 16,0-10 43-1</inkml:trace>
  <inkml:trace contextRef="#ctx0" brushRef="#br0" timeOffset="-157261.83">16256 13021 84 0,'4'-6'33'0,"-4"6"-26"0,3 0 14 0,-3-7 8 16,4 14-16-16,-4-7 0 15,7 0-8-15,0-7-1 16,0 7-2-16,0-3-2 15,3 3 1-15,-3 0 3 16,4 0-2-16,0 0-1 16,-1 0 0-16,4 0-4 15,0 0 2-15,4 0 1 16,0 3 0-16,3-3 0 16,0 7 0-16,4-7 2 15,3 0-1-15,0 0-1 16,4 0 1-16,0-7-1 15,-1 7 0-15,1-3 2 16,-4 3-1-16,4-6 2 16,-4 6-2-16,1 0 2 15,-1 0-2-15,4 0 2 0,-1 0-4 16,1 0 0-16,0 6 12 16,0-6 7-16,-1 3-9 15,1 4-18-15,3-7-7 0,-3 9 8 16,0-9 6-16,0 6 13 15,-1-3 8-15,-2-3-23 0,-1 0-9 16,-4 0 30 0,1 0-10-16,0 0-13 15,0 0 4-15,-1 0-12 16,1 7 16-16,0-7 8 16,-4 3-13-16,-4-3 2 15,8 9-1 1,0-9 8-16,0 7-12 0,-4-4-2 15,3-3 5-15,-2 0 6 16,-1 6-1-16,3-6 1 0,1 0 3 16,-4 0-1-16,4 0 0 15,-4 0-12-15,0 0-3 0,-7 0 25 32,4 0-9-32,0 0-1 0,-1 0-6 15,1 3 0-15,0 3 1 16,-1-6 2-16,1 7-1 15,0-4-12-15,-1-3-2 0,1 6 19 16,-1-3 10-16,-2-3-12 31,2 0-1-31,1 0-1 16,-1 0-1-16,1 6-14 16,3-2 7-16,0-4 1 15,1 6 2-15,-1-3 16 16,0-3-7-16,0 6 2 0,0-6-5 15,0 3 5-15,1 4-5 16,-1-7 3-16,0 0-5 0,0 0-1 16,0 0 4-16,-3 0 2 15,3 0-2-15,-3 0 2 16,-1 0-4-16,5-7 1 16,2 7-1-16,-3-3-2 15,4 3 1-15,0-6 1 16,-4 6-1-16,0 0 2 15,4 0-2-15,0 0-1 16,-1 0 1-16,1 6 1 16,0-6-1-16,-1 0-1 15,1 0-2-15,-4 0 1 16,4 3 1-16,0-3 0 16,3 0 0-16,0 0 0 0,0 0-3 15,-3-3 5 1,3 3-2-16,4 0 3 0,0-6-4 15,-4 6-2 1,0 0 2-16,4 0 2 16,0 0 0-16,3-3-1 15,-3 3 1-15,6-6-1 16,-2 6 0-16,2-10 0 16,-2 10 0-16,-1-3-3 15,0-3 2-15,1-4 3 16,-1 10-1-16,4-9 2 15,-4 3-2-15,0 3-1 16,-3-4 1-16,3 4-1 0,1 3 0 0,-1-6-3 16,0 6 2-16,0 0 1 15,1 0 0-15,-1-3-5 16,-3 6 3-16,-1-6 3 16,-2 3 0-16,-1-7 2 15,0 14-2-15,0-7-1 16,-3 0 1-16,0 0-1 15,-4 0 0-15,0 0 0 16,4 3 0-16,-4-3 0 16,4 6 0-16,-1-3-3 15,-3-3 2-15,1 7-1 16,-5-4 0-16,4-3 0 16,1 6 0-16,-1-6 2 15,0 3 0-15,0-3 2 16,0 0-1-16,4 0-1 15,-7 0 1-15,-1-3-1 16,1 3 0-16,-1 0 0 16,1-6 0-16,3 6 0 0,0-3 0 15,-3-4 2 1,0 4-1-16,3-3-1 16,0 6 1-16,0-10-1 15,0 10 0-15,1-3 4 16,2-3-2-16,-3 3 1 15,1 3-1-15,-5-6 1 16,-3 6-2-16,-3-7 2 16,3 4-2-16,4-3 24 0,3-3-14 15,-3-1 2-15,-1 10-8 0,-6-9-7 16,3-1 0-16,-4 1 14 16,1 3-6-16,-4-4-5 15,4 1-1-15,-4-1 0 16,3 1 0-16,-3-7 0 15,4 7 0-15,-4 0 2 16,4-1-1-16,-4-2-1 16,3-1 1-16,-3-6-1 15,4 10 0-15,-4-10 2 16,3 10-1-16,-2-16-1 16,2 12 1-16,-3-12-4 15,4 6 2-15,-4-6 3 16,0 0-1-16,0 3-12 15,0 0 7-15,-3 0 5 16,3 6 0-16,-4-9 16 16,1 16-10-16,-4-10-1 15,0 10-3-15,-4-7 2 16,4 7-3-16,-3-1-5 16,-1 1 1-16,-3-4 3 15,3 7 0-15,-6-10 2 16,3 13-2-16,-4-6 4 15,4 2-3-15,-10-2 6 16,6 0-5-16,-10-1-3 16,7 10-1-16,-8-9-1 0,5 9 0 0,-11-6 0 15,3 2 0-15,-7-2-3 16,8 6 3-16,-8 0-1 16,4 0 1-16,-11-3 2 15,10-3 0-15,-9 3-3 16,6-4 2-16,-7-2 1 15,7 6 0-15,-10-10-5 16,10 10 3-16,-10-6 3 16,7 2 0-16,-15-5 2 15,15 6-2-15,-14-4-3 16,6 4 1-16,-10 3 3 16,8 3-1-16,-12 0-18 15,8 0 9-15,-11 3 1 16,10 3 4-16,-13-6 12 15,13 6-6-15,-10-2-5 16,11 2 1-16,-14 3 2 16,13-6 0-16,-13 7-3 15,13-1 1-15,-17 4-1 16,14-4 0-16,-10-6 2 16,13 7 0-16,-10-4 0 15,15-3 0-15,-8 3-7 16,10-2 4-16,-6-4 1 15,10 6 2-15,-14-6 8 16,11 0-4-16,-11 0-14 16,11 0 4-16,-8-6 5 0,8 6 1 15,-7-4 0-15,6-2 1 0,-6 3-15 16,3 3 8-16,-3-6 18 16,10 6-6-16,-11-3 0 15,12 3-3-15,-12-7-3 16,11 14 1-16,-6-7 7 15,6 0-4-15,-11 0-6 16,5 0 3-16,-5 0 4 16,4 0-3-16,0 0-1 15,-3-7-14-15,0 7 7 16,3-3 3-16,-14-3 13 16,3 6-5-16,1-10 0 0,-1 4-5 15,5 3-3-15,2-3 2 16,-3-4 0-16,0 7 3 0,0-12-3 31,4 11 0-31,-15-8 3 0,1 3-1 16,7-1-3-1,6 7 1-15,-6-6 1 16,13 2 0-16,-6-2 0 16,10 9 0-16,-7-10 0 15,8 4 0-15,-5-3 4 16,4 9-2-16,-3-10-5 15,10 7 1-15,-6-6 3 16,6 3 0-16,-4 6-9 16,8 0 4-16,-4 0-18 0,11 6 12 15,-7-3 0-15,10 6 6 16,-3 1 5-16,7-4 0 0,-3 7 17 16,2 2-10-16,1 4-3 15,7 0-3-15,-3 6-24 16,6 0 12-16,-3 0 26 15,7-3-8-15,-3 9-2 16,3-2-4-16,0-1-2 16,3 0 0-16,1 4 0 15,-1-4 0-15,1 0-22 16,-1 6 12-16,1 1 28 16,-1-4-9-16,1 10-5 15,3-6-3-15,-4 2-25 16,1 1 12-16,-4-4 6 15,3 4 4-15,-3-7-1 16,0-2 2-16,0-11 25 16,0 7-13-16,-3-12-2 15,3 3-6-15,-4-7-33 16,8 7 16-16,-4-13-50 16,0 6 37-16,0 1-39 15,7-4 38-15</inkml:trace>
  <inkml:trace contextRef="#ctx0" brushRef="#br0" timeOffset="-153312.66">18246 3805 536 0,'7'-16'200'0,"-7"16"-155"0,17 0-17 31</inkml:trace>
  <inkml:trace contextRef="#ctx0" brushRef="#br0" timeOffset="-152396.2">18359 3780 60 0,'-4'-3'24'0,"4"3"-18"0,0 3 9 0,0-3 5 16,0 0-11-16,0 0-2 0,0 0-7 15,0 0-5 1,0 6 2-16,0-3-5 15,0-3 5-15,-3 6-5 16,3-2 4-16,-4 5 2 0,0-9 13 16,1 6 9-1,-1 0-10-15,-3-2 0 16,4 2-7-16,-8-3-2 16,4 6 0-16,-7-9 1 15,7 10-1-15,-7-4-1 0,0 4 1 16,0-4-1-1,3 3 0-15,-7-6-3 16,4 7 2-16,-3-4 7 16,3-3-3-16,-4 3 12 0,4-2-8 15,-4-8 7-15,4 4-7 0,-4-6 0 16,8 3-4-16,-4-3-2 16,3-4 2-16,1 1 0 15,-1 6 1-15,0-13 0 16,1 7-2-16,3-7-4 0,0 7-1 15,0-1 19 1,0-5-13-16,0-4-5 16,-1 0 9-1,8 3-4-15,-3-3 10 16,3 1-7-16,-4-8-19 16,8 5 7-16,-1-5-13 0,1 1 28 15,0-9 12-15,3 15-12 16,-4-3-5-1,4 0-4-15,0 3 3 16,0 1-1-16,0-8 1 0,4 8-6 16,-4-1 0-1,4 9 1-15,-1-5 1 16,4 5 1-16,0-8-3 16,1 2 2-16,2 3 1 15,1 7 0-15,3-13 0 0,4 10-14 16,-4-7 6-1,3 13 4-15,5-6 15 0,-1 2-5 16,-3-2-3 0,-1 9-1-16,1 0 0 0,-4 9-1 15,0-9-3-15,4 16 1 0,-4-13 1 16,4 13 0 0,-4-7 0-16,0 1 0 0,-3 5-14 15,0-2 8-15,-1 12-8 16,1 0 19-16,-11-6 5 15,3 6-4-15,-6-3 0 16,0 0-4-16,-8 6 1 16,4-9-2-16,-7 15-1 15,-4 1-10-15,-6-7-53 16,6 7 34-16,-3-4-31 0,0 3 35 16</inkml:trace>
  <inkml:trace contextRef="#ctx0" brushRef="#br0" timeOffset="-151451.84">19233 3893 540 0,'4'22'200'0,"-4"-22"-155"0,-4 21-17 16,-6-11-429 15,-11 2 216-15,0-5 89-1,6 2 67-15,-2-9 44 16,3 3-8-16,-4 4 4 16,4-1-6-16,-7-6 2 15,7 0-4-15,-11 0 0 16,7 3-1-16,-6-6-2 15,2 3 1-15,-9-6 3 16,2-1-2-16,-6 4 10 16,11-13-6-16,-5 7 12 0,8 0-10 15,-4-7 14-15,11 7-13 16,-7-13 7-16,7 3-9 0,-4-13-2 16,8 14-3-16,-4-17 3 15,7 13-3-15,0-12 4 16,3 9-4-16,1-10 1 15,3 13-1-15,3-3-4 16,4-3 4-16,0-4 5 16,0 14-4-16,4-4-3 15,3 0-1-15,7 0-1 16,0 6 0-16,4-9 6 16,3 6-2-16,4 0 4 15,0 4-4-15,3-4 1 16,0 10-1-16,4-1-4 15,0 4 1-15,0-4 1 16,-1 10 0-16,1 0 0 16,0 0 0-16,-4 7 2 15,1-4-1-15,-5 9 4 16,1-2-3-16,-7 2-1 16,-4 7 0-16,-7 6-1 15,0 3 0-15,-7-2 0 16,0 8 0-16,-7-6-9 15,0 10 5-15,-10 12-40 16,3-3 24-16,-11-3-29 16,7-3 28-16</inkml:trace>
  <inkml:trace contextRef="#ctx0" brushRef="#br0" timeOffset="-149470.64">17808 3215 532 0,'-3'-6'198'0,"3"6"-154"0,0 0-15 0,0 0-207 15,0 0 90-15,0 0-153 16,0 0 140-16,0 0 52 16,-4 0 27-16,4 0 13 15,-3 0 11-15,-1 0 5 16,-3 0-5-16,0 0 0 15,0 0-2-15,-4 0-3 16,4 0 2-16,-7 0-4 16,7 9 3-16,-7-2-3 0,0-4 9 15,-4 3 4-15,1-6-10 16,-1 9-5-16,-3-9 9 16,0 7 8-1,3-4-5-15,-3 6 0 0,-4-9-1 16,0 0 0-16,1 0 2 15,-1 0 1-15,0 0-3 16,1-9-1-16,-1 6 1 16,4-4 2-16,0-2 1 15,0 3 3-15,3-4-3 16,0 1 1-16,1 0-3 16,2-1 2-16,1-6-6 15,0 4-1-15,0-4 0 0,0 7 4 16,3-10 2-16,1 3 6 0,-1 7 3 15,1-10-8-15,-1 3-4 16,1 4-5-16,2-13 1 16,1 6 1-16,0 0 2 15,4-6-6-15,-1 6-1 16,1-6 2-16,3-3 1 16,0 9 2-16,0-6 2 15,3 0 1-15,1 6 3 16,3-3-8-16,-4 0-3 15,4 3 7-15,1 1 3 16,-1-1-7-16,3 3-3 0,1-3 0 16,3 4 1-16,0 2 2 15,4-3 1-15,-1 4 1 16,4-1 0-16,1 1 8 16,2-4 5-16,1 7-17 15,0-4-7-15,-1 1 14 16,1 9 8-16,0-7-15 15,-1 4-6-15,1 6 2 16,3 0 3-16,-3-10 4 31,3 20 1-31,1-10 0 0,2 6 0 16,5-6 0-16,-5 0 11 16,-3 3 5-16,-3 4-8 15,0-7-13-15,-4 3-7 0,-3 9-5 16,-1 1 8-1,-3 15-1-15,-6 16 6 0,-5 0 2 16</inkml:trace>
  <inkml:trace contextRef="#ctx0" brushRef="#br0" timeOffset="-146659.18">26596 2977 124 0,'3'-9'49'0,"-3"9"-38"0,8-13 6 16,-5 7 1-1,4 6-10-15,0 0-4 16,4-7-3-16,3 4-1 16,0 3 0-16,4-6 0 15,3 6 0-15,7-3 2 16,0 6-1-16,11 3-1 0,3-3-2 16,1-3 1-16,3 7 1 15,6-1 0-15,-2-3 0 16,-1 7 2-16,4-1 1 0,4-9-1 15,-1 9-2-15,8 1 9 16,-1-4 4-16,1-6-15 0,-1 6-6 16,4-3 2-16,0-3 2 15,-3 10 5-15,3-1 2 16,0-9 3-16,0 16 1 16,-7-7-3-16,0 1-3 15,-4-1-5-15,1 10 0 16,-1-10 4-16,-3 1 4 15,0 2-1-15,3-2 0 16,1-7-1-16,-4 6 1 16,0-9 0-16,-1 7 3 0,-2-4 1 15,-1 3 1-15,1-6-4 16,-1 0-1-16,-7 0 1 31,8 3-2-31,-4-3-2 0,3 0 1 16,0 0-1-16,-6-3 2 15,-5 3 3 1,1 0-2-16,4 0 0 0,-1 0 1 16,-3 0 2-16,0 9-5 15,-1-6-3-15,1 4 1 16,0 2 0-16,-4-3 3 0,4-2-3 16,0-4 0-16,0 9 1 15,-1-9 2-15,1 0 1 16,0 6 3-16,0-6-5 15,0 3-3-15,7-3 3 0,-4 7 1 16,0-7-3-16,1 3 1 16,-1-3 0-16,4 6 0 15,3-6 2-15,1 0 3 16,-1 0-4-16,4-6-3 16,0 6 1-16,3-3 0 15,1-4 1-15,-4-2 2 16,3 9 1-16,4-9 1 15,0 9-2-15,-4-4-2 16,4-2-2-16,0-3 1 16,0 9 1-16,-3-7 0 15,-1 7-3-15,1 0 2 0,3 0 1 16,-4-3 0-16,1-3 0 16,-1 3 2-16,15-6-1 15,-8 2-1-15,1-2 1 16,-8 6 1-16,0-4-3 15,1 7-2-15,-1-3 30 16,-3-3 16-16,-3 0-50 16,-5 6-21-16,-2-10 11 15,-1 7 7-15,-3-3 8 16,0 6 4-16,-4-9-8 16,-3-1-1-16,-4 7 6 31,0-3 0-31,4-1 1 0,0-2 1 15,-4 6-1-15,-3-13 2 0,-1 7 1 16,1-4-1-16,0 1-2 0,-8-1 1 16,-3-2-1-16,-3 2 2 15,-4 0-1-15,0 4-1 16,-3-4-6-16,-4 7-1 16,-4-6-4-16,-3 2 2 15,-3-2 0-15,-5 2 3 16,-2 7-3-16,-1-12-1 15,-3 5-9 1,3 10 11-16,-10-9 13 16,0 2-11-16,3-2-5 15,0 6 17-15,1-13 9 16,-1 7-7-16,-3-4-1 0,0 1-3 0,-1-1-2 16,-2-3 1-16,-1 4 0 15,-3-1 3-15,-4 10-5 16,-3-3-1-16,-1 3-2 15,1-3 0-15,0 2 2 16,-1-2 2-16,-6 6 1 16,-1 0 1-16,1 0 0 15,-4 0 0-15,-3 0 0 16,-1 0 0-16,4 0 0 31,0 0-2-31,-10 0-2 0,-1 0 3 16,1 0 0-16,-1 0-1 15,1 0 1-15,-1 0-2 16,1 6-1-16,3 4 3 0,-4-7-2 16,4-3 2-16,0 6-4 0,4-6 0 15,0 0 3-15,3-6 3 16,0 6-4-16,0-3-3 16,0 3 3-16,-4-6 1 15,5 2-3-15,-5-2 1 16,4 6-2-16,-3 0-2 15,3 0 3-15,0 0 0 16,-4 0 1-16,-3 0 0 16,4 6-3-16,3-2 0 15,0 2 6-15,-3-6 3 16,-1 0-3-16,-3 0-2 16,4 0 0-16,-4 0-1 0,0 0 2 15,-4 0 3-15,4-6-2 16,-3 6 0-16,3-4-1 15,0-2 1-15,0 6 15 16,-7-9 11-16,7-1-33 16,-7 1-14-16,7 3 22 15,0 3 12-15,0-4-6 16,4 4-3-16,3-3-22 16,0-4-10-16,3 7 30 15,5-3 14-15,-1 6-25 16,-4 0-11-16,4-3 5 15,1-3 5-15,-1 6 22 16,-4 0 13-16,-6 0-34 16,3 6-14-16,0-3 26 0,0 3 13 15,4-3-25-15,-4 13-11 16,-4-6 7-16,5-7 4 16,-1 9 22-16,0-2 10 15,3 2-33-15,1-2-13 16,7-1 23-1,3 0-2-15,-4 7 21 16,5 3-34-16,2-3-12 16,5-1-2-16,2-2-87 15,5 12 63-15,-5-6-62 16,1 9 65-16,7-9 26 16</inkml:trace>
  <inkml:trace contextRef="#ctx0" brushRef="#br0" timeOffset="-128360.78">24077 12491 432 0,'0'-3'162'0,"0"3"-126"0,0 0 80 31</inkml:trace>
  <inkml:trace contextRef="#ctx0" brushRef="#br0" timeOffset="-128121.02">24081 12463 32 0,'0'-3'13'0,"0"3"-10"0,0 0 4 0,0 0 7 16,0 0-8-16,0 0 4 15,3 0-6-15,-3 0 2 16,7 0-3-16,0 0 16 15,4 0-11-15,-4 0 19 16,3 0-15-16,1 0 2 16,0 3-8-16,3-3 1 15,0 6-4-15,-4-3-4 16,5 7 0-16,-5-4 3 16,1 10-1-16,-8-4-3 15,4 7 1-15,-7 12-6 16,0 1 4-16</inkml:trace>
  <inkml:trace contextRef="#ctx0" brushRef="#br0" timeOffset="-113254.25">15917 13874 532 0,'-3'0'200'0,"3"0"-155"0,0-3-15 16,0-4-17 15</inkml:trace>
  <inkml:trace contextRef="#ctx0" brushRef="#br0" timeOffset="-111365.29">15900 13842 48 0,'0'0'19'0,"0"0"-15"0,3 0-1 16,-3 0 3-1,0 0-4-15,0 0 19 16,0 0-12-16,0-6 21 15,4 6-17-15,-4 0 13 16,0 0-15-16,0 0 17 0,0 0-16 16,0-3 13-16,0 3-14 0,0-6-1 15,0 6-6-15,-4 0-1 16,4 0-1-16,-3 0 3 16,3 6-3-16,-7-3-3 15,3-3 0-15,-6 6-1 16,2-2 0-16,-6 2 4 15,7-3-1-15,-7 3-1 16,4-3 1-16,-8-3 1 16,4 10-1-16,-11-10 2 15,11 6-2-15,-11-3-1 16,8 4 1-16,-11-7 3 16,3 9-2-16,-7-3-1 15,7 7 0-15,-6-7 1 16,6 3-1-16,-7-5 2 15,7 8-2-15,-6-9 4 16,6 7-3-16,-7-4 6 16,4-3-5-16,-7 6 1 15,3 1-2-15,-10-4-2 16,10 4 1-16,-14-10 1 16,11 9-1-16,-8-9 2 15,8 6-2-15,-7-3 4 16,7-3-3-16,-11 0 1 15,7 7-1-15,-10-7 1 16,6 0-2-16,-3 0 21 16,8 0-11-16,-12-7-1 0,11 7-6 0,-7 0-23 15,8-3 11-15,-8-3 20 16,11 6-6-16,-11-9-1 16,7 9-3-16,-11-10-2 15,12 10 0-15,-8-6 15 16,7 3-8-16,-3-7-18 15,6 4 5-15,-6-3 0 16,10-1 3-16,-3 1 16 16,7-1-7-16,-4-5-11 15,11-4 2-15,-11 0-11 16,7 10 9-16,-3-10 10 16,7 3-2-16,-7-3 6 15,7 4-5-15,-8-4 0 16,8 10-2-16,-7-10-2 15,10 3 1-15,-6-3 1 16,10 0-1-16,-4 1 4 16,7 2-3-16,-3-9-3 15,7 12 0-15,0-12 3 16,4 9-1-16,-1-5-12 16,4 2 7-16,0-6 1 15,4 6 2-15,-1-6 16 16,1 6-8-16,-1-6-7 15,4 0-1-15,4-3-2 16,-1 2 1-16,5-2 2 0,2 9 0 16,1-9-3-16,3 9 2 15,4-6 5-15,-1 6-2 0,1-6-10 16,3 10 5-16,1-4 0 16,2 9 3-1,8-8 8-15,-7 8-4 0,3-5-8 16,0 5 2-16,4-2 2 15,-4 5 1-15,4-2-3 16,-3 3 1-16,2-4 1 16,-2 10 0-16,-1-9 2 15,0 9-1-15,0-10-1 16,1 10 1-16,-1-9-1 16,-3 9 0-16,0-9-9 15,-1 9 5-15,1-10 1 16,0 10 3-16,0-6 0 15,-1 6 0-15,1-3-5 16,-4 3 3-16,4-6 14 16,-4 6-6-16,0 0-9 15,1 0 1-15,2 0 0 16,-6 0 2-16,3 0 8 16,-3 6-4-16,3-6-17 15,-3 0 7-15,3 0 6 16,0 3 1-16,1-3 11 15,-1 6-6-15,0-6-1 16,0 3-3-16,1 4-2 16,-5-7 1-16,4 6-8 15,-3-3 4-15,-4 3 1 0,0-3 2 16,1 4 0-16,-5-4 0 0,-3 3 0 16,4-3 0-16,-4 7 4 15,4-4-2 1,-4 3-1-16,0 1 0 0,0-4-4 15,0 3 2-15,-3-5 1 16,3 5 0-16,-4 0-11 16,5 4 6-16,-5-4 4 15,4 1 1-15,-3-7 7 16,3 6-4-16,-3-2-1 16,3-4-1-16,-4 3-6 15,1 3 3-15,-1-2-3 16,1 2 2-16,-4-6 15 15,4 7-6-15,-1-1-5 16,1-3-1-16,-1 4 0 16,1 5 0-16,0-5 2 15,-1 2-1-15,1-2-5 16,-1-1 2-16,-3 4 3 16,4-1 0-16,-4-2 2 15,4-1-2-15,-4 7-3 16,3 3 1-16,-3-10 3 15,0 10-1-15,0-4-5 16,0 1 2-16,-3-3 1 16,0 5 1-16,-1-2 2 15,1 3-1-15,-1 0-5 0,1-4 2 16,-4 1 1-16,3 3 1 0,-3-7 0 16,0 10 0-16,0-9 0 15,0 6 0-15,0-4 0 16,0 4 0-16,-3 0 0 15,3-3 0-15,-7 3 2 16,7-1-1-16,-4-2-1 16,4 3 1-16,-3-10 1 15,3 10-1-15,-8-9-1 16,8 5 1-16,-3 1 1 16,3-4-1-16,-7 4-95 15,3 3 51-15,-10 15-82 16,0-5 72-16</inkml:trace>
  <inkml:trace contextRef="#ctx0" brushRef="#br0" timeOffset="-103898.08">16919 13479 96 0,'-7'-10'35'0,"7"10"-27"0,-3 0 2 0,-1 0-1 16,8 0-5-16,-8 0-1 16,4 0-1-16,-3 0-2 15,6 0 1-15,-3-6 1 16,4 6-1-16,-4-9 4 16,7 9-3-16,0-10 4 15,3 1-2-15,4-1 1 16,1 1-1-16,-1 3 0 15,0-4-2-15,0 7 1 0,0-3-2 16,-3-3-1-16,-1 9 1 16,1-4-4-16,-4-2 2 0,0 6 1 15,0 10 0-15,0-4 0 16,-3 3 2-16,-4 4 1 16,0 2 1-16,-4 1-2 15,0 3 1-15,-3 0-2 16,0 0 2-16,-3-1-4 15,-1 7 0-15,-3-6-1 16,0 6 0-16,0-6 2 16,3 6 2-16,1-6-3 15,-1 6 0-15,4-6 1 16,0 0 0-16,3-4-7 16,4-2 0-16,0 3-26 15</inkml:trace>
  <inkml:trace contextRef="#ctx0" brushRef="#br0" timeOffset="-103674.45">17036 13971 532 0,'10'88'200'0,"50"-51"-155"0,-95-37-350 16,17 10 165-1,4-1 47-15</inkml:trace>
  <inkml:trace contextRef="#ctx0" brushRef="#br0" timeOffset="-100632.2">22729 14122 180 0,'-14'-10'68'0,"14"10"-52"0,-17-6 3 15,10 3 4 1,3 3-15-16,-6-7-4 16,-1 7-2-16,-7 0-9 15,8 0 4-15,-11 0-8 16,6 0 7-16,-9 0-3 0,3 7 4 15,-11-7 4 1,7 0 0-16,-10 0 2 0,7 3-2 0,-11 3-1 16,4-3 1-16,-8 4 1 15,4 2-1-15,-6-3-1 16,9-3 1-16,-10 4 1 16,8-4-1-16,-12-3-1 15,11 0 1-15,-6 0-1 16,6 0 0-16,-4-3 0 15,8-4 0-15,-7 4-3 16,7-3 2-16,-4-3 1 16,7 2 0-16,-7-5 2 15,7 2-1-15,-6-8 2 16,6 2-2-16,-3-3 6 16,6 0-4-16,-6-12 3 15,10 9-3-15,-6-13 3 16,10 7-4-16,-4-6-1 15,4 9 0-15,3-10-4 16,7 7 2-16,1 0-1 16,3 3 0-16,0-10 0 15,7 16 0-15,0-9 2 16,3 3 0-16,4-3 0 16,4 9 0-16,3-9-3 15,4 6 2-15,-1 0 1 0,8-13 0 16,0 7 2-1,-1 3-1-15,1-9-1 0,0 5 1 16,-1 1-1-16,5 3 0 16,-1 0 2-16,0 3-1 0,4-9-3 15,-4 12 1-15,4-6 3 16,0 12-1-16,-1-6 2 16,1 4-2-16,3-4-1 15,-3 3 1-15,3 4-1 16,1-1 0-16,-1 4 2 15,0-1-1-15,0-2-3 16,-3 5 1-16,0-5 1 16,0 6 0-16,0-4 0 15,-1 4 0-15,1 3-3 16,0 3 2-16,-1-6 3 16,5 6-1-16,-4 0 4 15,-1 0-3-15,5 0 1 16,-5 0-1-16,1 0-2 15,0 0 1-15,0 0-1 16,-4 0 0-16,11 0 0 16,3-4 0-16,-3-2 0 15,0 6 0-15,-1 0-3 16,1 0 2-16,0 0 3 16,-4 0-1-16,4 0 2 15,-4 0-2-15,1 0 4 16,-1 0-3-16,0-3 1 15,0 3-1-15,1-6-2 16,-1 6 1-16,0-3-1 16,4 6 0-16,0-3 0 0,-4 0 0 15,7 0-3-15,-3 0 2 16,4 6 1-16,-1-3 0 16,0-3 0-16,-3 6 0 0,0-6 2 15,0 4-1-15,3-4-3 16,-3 0 1-16,3 0 1 15,0 6 0-15,4-6 2 16,-3 0-1-16,3 0 2 16,-4 0-2-16,7 0-1 15,-3 0 1-15,4-6-1 16,-1 6 0-16,-3 0-3 16,0 0 2-16,3-4 1 15,-3-2 0-15,3 3 0 16,1 3 0-16,-4-6 0 15,-4 6 0-15,0-10 2 16,-3 10-1-16,17-6 2 16,-3 6-2-16,0-3 24 15,-3 3-14-15,3-6-5 16,-8 6-3-16,5-3-25 16,-4 6 12-16,7-3 4 15,-4 0 4-15,0 0-1 16,-3 6 2-16,4-6 25 15,-5 0-13-15,5 0-7 16,-1 0-3-16,1 0-25 16,-4 3 12-16,3 3 6 0,-7-6 4 15,4 7 4 1,-4-4-1-16,1-3-1 0,-1 6 1 0,0-3-4 16,-3-3 2-16,0 6 3 15,0-2-1-15,7-4-1 16,0 9 1-16,-1-3-1 15,-2-3 0-15,-1 4 24 16,-3 2-13-16,3-9-5 16,-3 9-3-16,0-2-25 15,-4-4 12-15,-3 3 4 16,-4-3 4-16,0 4 2 16,1-4 0-16,-1 3-3 15,-4 3 2-15,1 1 3 16,-4 5-1-16,4-2 2 0,-4 12 0 15,-3-6 18 1,-1 6-11-16,-2 3-4 16,-1-3-4-16,-4 13-2 15,1-10 0-15,-8 13 0 16,1-3 0-16,-4-1-16 0,-4 4 22 16,1-3 9-16,-4-4-22 15,-4-6-10 1,4 7 7-16,-7 2 4 15,7-2 5-15,-7 3 16 16,3-4-8-16,-6 7-1 16,3-10-3-16,-8 10 0 0,5-10-2 15,-4 10-1-15,3-6 1 0,-3-7-1 16,3 0 0-16,-7-9-3 16,4 6 2-16,-7-6-15 15,3-4 9-15,-10-5 18 16,7 9-5-16,-18-10-2 15,7 10-2-15,-14-4-2 16,11 1 0-16,-11-3 11 16,11 2-6-16,-11-11-5 15,10 5 0-15,-9-3 0 16,9-3 0-16,-13-3 0 16,10 7 0-16,-18-7-7 15,8 9 4-15,-15 0 1 16,11 1 2-16,-17-1-3 15,13 7 2-15,-17-7-8 16,14 7 5-16,-14-3 12 16,10 2-3-16,-6-5 4 15,10 5-5-15,-14-5-2 16,10-1-1-16,-14-6 1 16,18 4-1-16,-17-4-3 15,17 3 1-15,-18-6 1 16,18 0 0-16,-14 6 4 15,14-3-2-15,-18-3-3 16,22 0 0-16,-11 0 1 16,14 0 0-16,-11-3 0 15,11 3 0-15,-10-6 0 0,10-3 0 0,-11-1 0 16,11 1 0-16,-7-7 0 16,11 7 0-16,-8-10 0 15,11 9 0-15,-14-5 0 16,18 2 0-16,-11-2 0 15,14 5 0-15,-11-6-3 16,15 7 2 0,-7 0 3-16,10-1-1 0,-7 4-9 15,7 3 4-15,-3-3-21 16,7 6 15-16,-4 0-87 16,7 0 54-16,-3 0-60 15,7 0 58-15</inkml:trace>
  <inkml:trace contextRef="#ctx0" brushRef="#br0" timeOffset="-97490">19039 5191 536 0,'4'-3'200'0,"-4"3"-155"0</inkml:trace>
  <inkml:trace contextRef="#ctx0" brushRef="#br0" timeOffset="-96217.86">19346 5163 80 0,'0'-4'33'0,"0"4"-26"0,4-6 14 0,-4 6 8 16,0 0-16-16,0 0 0 15,0 0-8-15,-4-3-3 16,4 3-1-16,-7-6-10 15,4 12 5-15,-8-6-5 16,4 3 5-16,-7-3-2 16,7 10 3-16,-11-10 2 15,8 6 1-15,-8-3 2 16,4-3-1-16,-4 6-3 16,4-3 1-16,-3 4 1 15,2-7 0-15,-2 3 2 0,-1 3-3 16,1-6 0-1,2 3 1-15,-6 3 0 16,7 1 0-16,-7-4-3 0,3 6 5 16,1 1 0-16,-1-10 0 15,0 0-2 1,1 9 1-16,-8-9-1 0,0 6-3 16,-3-6 2-1,7 0 1-15,-7-6 0 16,10 6 0-16,-3 0 2 15,7-3-1-15,-4-3 13 0,8-4-8 16,-1-2 6-16,4-4 0 0,0 7 9 16,3-7-12-16,1 3 7 15,3-8-12-15,0 2-2 16,3 0-1-16,1-9-8 16,3 3 4-16,4-4-5 15,3-5 2-15,0 6 1 16,3-7 3-16,1 10 1 15,3-3 1-15,0 3 0 16,4 3 0-16,3-3 0 16,4 0 0-16,0 6 2 15,0 0-3-15,-1 3 0 16,1 7 1-16,0-1 0 16,0 1 0-16,-1 6 0 15,-2-3 0-15,-1 6-3 16,0 0 2-16,0 6 1 15,-3 3 0-15,-4 1 0 16,0 2 0-16,-3 7 2 16,-4-3-1-16,-3 12 8 15,-1-3-5-15,-6 3 3 16,-1 4-4-16,-6 5-2 16,-1-2 0-16,-10 2-1 15,0 1 0-15,-11 3-5 16,4-4 3-16,-14 7-14 15,7 0 8-15,-15 13-9 0,1 2 9 16,0-2 5-16</inkml:trace>
  <inkml:trace contextRef="#ctx0" brushRef="#br0" timeOffset="-94597.06">17713 2557 524 0,'11'-3'195'0,"-11"3"-152"0,0-10-386 31,7 4 196-15,0 0 60-16,-4 3 65 16,1-7 35-16,-1 10-6 15,1-6 1-15,-1 6-7 16,-3-10-3-16,4 10 1 15,-4 0 0-15,0 0-2 16,-4 0 0-16,-3 0 2 16,-3 10 2-16,-1-10-2 0,-3 6 0 15,0-6 1-15,-4 3 2 16,1 4-1-16,2-7 2 16,-13 3-2-16,7-3-1 15,-11 6 3-15,1-6 2 16,-1 0 0-16,0 0 2 15,0 0 0-15,1-6 3 16,2 3-3-16,1-4 1 16,0-2-5-16,0-1 3 0,7-2 3 15,-1-4 4 1,8 7-7-16,0-19-1 16,4 2-3-16,2-8 1 15,5 0-2-15,-1-10 2 0,4 6-2 16,0-6-3-16,7 10 1 0,1-4 1 15,2 3 0-15,1 4-5 16,-1 6 1-16,1-9 0 16,3 15 2-16,0-10-6 15,4 4 1-15,-1 0 7 32,8 6 0-32,10 4 6 0,8-4-8 15,3 6-1-15,3 4 3 16,0-3 2-16,-3 8 0 15,0 4-2-15,-4 4 1 0,-6-4-1 16,-5 12 0-16,1-3 0 16,-4 4 0-16,-6 6 0 15,-8 3 2-15,-7 6 1 0,-4 10 1 16,-6 6-5-16,-8 15 1 16,-3-2 0-16,-4 12 2 15,-3-7-10-15,-7-5-4 16,0 5-41-1,0-8-19-15,-4 8 36 16</inkml:trace>
  <inkml:trace contextRef="#ctx0" brushRef="#br0" timeOffset="-89777.97">27968 13811 68 0,'-3'0'27'0,"3"0"-21"0,0 0-1 0,0 0-1 15,0 0 10-15,0 0 6 16,0 0-4-16,0 0-1 16,-4 6-5-16,1-2 5 15,-4 2-1 1,-4 3-3-16,0-9-2 16,1 10 1-16,-1-10 4 15,1 9-8-15,-8-3 1 0,4-3-15 16,-4 7-5-16,1-4 18 15,-1-3 7-15,0 10-15 16,4-10 4 0,0 6-2-16,-3 1 11 0,2-1-2 15,-2-3-2-15,3-2-1 16,-4 2-1-16,0 0-2 16,4-3 1-16,-3 4 2 0,-1-4 0 15,0 3 2-15,1-3-2 16,-1 3 0-16,-3-3-3 15,0 4-2-15,0-7 1 16,-4 3 1-16,4-3-3 0,-4 0-2 16,0 6 4-16,1-6 1 15,2 0-3 1,1 0 1-16,-3-6 0 16,-1 6 0-16,0-3 0 15,8-4 0-15,-5 4 0 16,5-3 0-16,-4 3 2 15,3-3-1-15,-3-4 2 16,7 7-2-16,-4-13 4 16,4 7 1-16,0-10 4 15,3 4-5-15,-3-4-1 16,4-6-4-16,-1 6-1 16,4 3 1-16,-4-6 0 15,4 0 0-15,-3 3 0 16,3 1 0-16,-4-7 2 15,8 6-1-15,-8 0-3 16,7 0 1-16,-6 0 3 16,6 4-1-16,-6-11 4 0,3 8 12 15,0-4 9-15,3-3-31 16,-3 0-12-16,3-4 7 16,1 4 4-16,3 0 5 0,0 3 16 31,0 3-8-31,0-12-3 15,3 12-2-15,-3-6-2 16,8 6 0-16,-1 1-18 0,3-1 10 16,-3-6 1-16,7 6 4 0,-3 0 3 15,3 3 0-15,0-3 2 16,0 1-1-16,4 2-1 16,0-3 1-16,-1 0 1 15,1 4-1-15,3 2-1 16,4-3 18-16,-4-2 8 15,4 2-31-15,3 7-14 16,-4-4 8-16,1-3 2 0,0 7 4 16,0 0 4-16,-1-7 2 15,4 6 0-15,1 1-1 16,-5 0 18-16,1-1 10 0,0 4-32 16,-4-3-14-16,0 5 2 15,0-2 3-15,4 3 9 16,0-3 4-16,-4 6-4 31,0 0 3-31,4 0-4 0,-1 9 2 16,1-3 2-16,3 4-2 15,-3-1 0-15,0 7 2 16,3-4-2-16,-3 7 1 0,-1-3 2 31,1 3 0-31,3 0 0 0,-3 6-3 16,-4-7 2-16,0 8 1 15,-3-8 2-15,0 7-1 16,-4-6-1-16,0 0 3 0,-4 0-4 0,1 0 0 16,-4 6 1-16,0-6 0 15,0 6 2-15,0 0 1 16,-3-3-1-16,-1 9-2 16,-3 0-2-16,0 4 1 15,0-1-1-15,0-5 0 16,0 2 2-16,0-3 2 15,-3 0-3-15,3 1 0 16,0-4 1-16,0 3 0 16,-4-3 0-16,4 3 0 15,0-3 0-15,-3 0 2 16,-1-3-1-16,1 4 2 16,-1-1-4-16,0-7-2 0,1 7 4 15,-4-3 1-15,3-6-3 16,1 3 1-16,-1 0 0 15,-3-4 0-15,0 4 0 16,4-9 2-16,-4-1-3 16,3 0-2-16,-3 1-3 15,0-4-1-15,3 4-62 16,-3-1-27 0,-3 0 49-16</inkml:trace>
  <inkml:trace contextRef="#ctx0" brushRef="#br0" timeOffset="-86038.54">9215 3588 148 0,'-4'-12'57'0,"4"12"-44"0,0 0 12 16,0 0 6-1,0 0-18-15,0 0-4 16,0 0-6-16,0 0 0 0,0 0-4 16,0 6-4-1,0 0 2-15,0-2 2 16,0-4 1-16,-3 9 0 15,3 7 0-15,-4 2 2 0,0 1-1 0,-3 6 6 16,7 0-4-16,-7 7 3 16,7-1-3-16,-7 1 3 15,7-1-4-15,-7-3 1 16,7 0-1-16,-7-9 3 16,7 0-3-16,0-3 32 15,4-7-18-15,-1-9 1 16,8-9-10-16,3-16-6 15,7-7-2-15,7-21-4 16,4 3 3-16,7-22-23 16,3 15 13-16,15-28-18 15,-4 13 16-15,14-9-21 16,-7 9 20-16</inkml:trace>
  <inkml:trace contextRef="#ctx0" brushRef="#br0" timeOffset="-82932.12">18150 5241 532 0,'4'-6'198'0,"-4"6"-154"0,7-10-6 31,-7 7-201-31,0-6-96 16,-4 2 130-16,1 1 59 15,3 6 52-15,-7 0 8 16,3 6 6-16,-3-6-7 16,4 10 6-16,-4-4 0 15,7-3 3-15,-4-3 4 16,4 10-1-16,0-10 4 16,4 0 8-16,-4 0 4 15,10 0-4-15,4 6 0 16,1-3-6-16,-1-3-2 15,0 6-2-15,3-6-3 16,1 10 1-16,3-4-4 0,0-3-9 16,1-3-2-16,-1 6 7 15</inkml:trace>
  <inkml:trace contextRef="#ctx0" brushRef="#br0" timeOffset="-82671.04">18129 5476 192 0,'18'-19'71'0,"3"16"-55"0,18-6-7 0,-18 3-46 16,4 6 17-16,14-10-33 15,6-6 30-15,12 4 11 16</inkml:trace>
  <inkml:trace contextRef="#ctx0" brushRef="#br0" timeOffset="-76309.73">30568 12729 528 0,'7'0'198'0,"-7"0"-154"0</inkml:trace>
  <inkml:trace contextRef="#ctx0" brushRef="#br0" timeOffset="-65950.72">16898 3582 108 0,'0'-16'41'0,"0"16"-32"0,0-3 11 16,0-3 9 0,0 12-17-16,0-12 6 15,0 6-11-15,0 0 2 16,0 0-5-16,0-3-4 15,0 3-1-15,0-6 1 16,0 12 0-16,-3-3 4 16,3 3-2-16,-4 4-1 15,4-1 0-15,-4 1-1 0,1 8 0 0,-4-11-5 16,3 2 3-16,-3 7 1 16,4-13 1-16,-8 3 4 15,8-3-2-15,-4-3-5 16,7 7 1-1,-7-7 1-15,7 0 1 0,-4-7 4 16,4 7-2-16,0-3-5 16,4-3 1-16,-1 3 1 15,1 3 1-15,-1-13 0 16,4 10 0-16,-3 3-3 16,3 0 2-16,-4 0 7 15,4 0-3-15,-7 0-8 16,0 0 3-16,0 0-13 15,0 3 8-15,-3 10-1 16,3-10 5-16,-7 3 0 16,3-3 1-16,-6 7 2 15,3-4 0-15,-4-3 2 16,4-3-1-16,-4 0 6 16,8 6-4-16,-4-12 10 15,7 6-7-15,-4 0-1 16,4 0-3-16,0-3-8 15,4 3 3-15,-1-6-67 16,8 6 38-16,-4 0-50 16,4 9 47-16</inkml:trace>
  <inkml:trace contextRef="#ctx0" brushRef="#br0" timeOffset="-61642.31">16919 5090 532 0,'0'-6'200'0,"11"41"-155"0,-15-54-6 31,4 16-22 1,0-4-19-1,-3 7 2 0,-1-6-2 0,1 6-1 1,-1 0 2-1,1 6 4 0</inkml:trace>
  <inkml:trace contextRef="#ctx0" brushRef="#br0" timeOffset="-61040.57">16972 5028 532 0,'4'-7'198'0,"17"61"-154"0,-32-82-15 31,11 28-225-31,-3-4-106 16,3-2 153-16,0 6 79 15,0 0 54-15,0 0 17 16,0 0 0-16,-4 6-1 16,1-2 0-16,-1 2 2 0,-3 3-3 15,-4-6-2 1,4 7 2-16,-3-4-9 15,3 3 6-15,-7 1-7 16,7-1 6-16,-4 1 218 16,4-1-116-16,-7-3 182 31</inkml:trace>
  <inkml:trace contextRef="#ctx0" brushRef="#br0" timeOffset="-60741.11">16835 5021 532 0,'-7'16'198'0,"7"-16"-154"0,-8 0-200 0,5-3-93 16,6 3 117-16,-3-6 76 16,0 12 43-16,0-6 18 15,0 3-3-15,0-3-4 16,4 10 1-16,3-1-4 16,4 0 3-16,3 7-28 15,7-7 17-15,7 10-23 0,0-3 22 16,1 3 10-16</inkml:trace>
  <inkml:trace contextRef="#ctx0" brushRef="#br0" timeOffset="-53114.95">13921 16988 140 0,'-7'0'55'0,"7"0"-43"0,-11 6 1 16,7-6-3-1,4 3-6-15,-3-3-3 16,-1 6 0-16,-3-2-1 15,7 2 0-15,-7 3 8 16,4 1-4-16,-4-4 16 16,3 3-11-16,-6 1 9 15,3-1-10-15,-8 1 9 16,8-1-10-16,-7-3 1 16,7 4-5-16,-7-1 0 0,4 0-1 0,-8 1-2 15,4 5 1-15,-7-5-1 16,6 2 0-16,-6 4 0 15,4-6 0-15,-4-1 2 16,3 0-1-16,-3 1 6 16,3-4-4-16,-3-6 8 15,7 3-7-15,-7-12 3 16,3 9-4-16,-7-19 9 16,8 6-6-16,-8-18 10 15,4 9-9-15,0-12-15 16,3 5 5-16,-3-11 2 15,3 11 1-15,1-5-2 16,6 6 1-16,-3-7-12 16,7 10 6-16,-4-3 17 15,8 3-5-15,-4-3-2 16,7 9-1-16,0-9 0 16,3 2-1-16,1 1-1 15,6 3 1-15,1-9-1 16,-1 9 0-16,5-3 13 15,2 6-7-15,4 0-20 16,1 10 7-16,2-7-15 16,1 10 12-16,0 6 3 15,-1 0 4-15,5 6 5 16,-1 4-1-16,0 5-1 16,-3-2 1-16,-1 3-1 0,1 2 0 0,0 1 2 15,-1 6-1 1,-2-6-1-16,-1 0 1 0,-4 0 1 15,1 6-1-15,-4 0 15 16,0 0-9-16,-3 6-9 16,-1 1 0-16,-3 5-28 15,1 1 16-15,-5 6-5 16,1 0 12-16,-8 3-10 16,4-3 10-16,-3-4-60 15,3-2 37-15,-8 0-43 16,5-7 43-16</inkml:trace>
  <inkml:trace contextRef="#ctx0" brushRef="#br0" timeOffset="-51238.64">15808 16737 140 0,'-11'0'55'0,"11"0"-43"0,-7 6 10 16,4-6 12-1,3 3-19-15,-7-3-1 0,3 10-9 0,-6 5-5 16,6 4-1-16,-6 6 1 16,2 3 0-16,-2 10 0 15,3 3 0-15,-7 6 2 16,7-3-1-16,-7 3-1 16,3-3 1-16,0-10-19 15,4-6 10-15,0-2-3 16,4-8 6-16</inkml:trace>
  <inkml:trace contextRef="#ctx0" brushRef="#br0" timeOffset="-50996.13">15709 16843 212 0,'-7'-9'79'0,"7"9"-61"0,-3-6 26 16,-1 3-11-1,4 6-19-15,-7-3-25 16,7 0 4-16,-3 0-13 16,3 6 11-16,-4-6-17 15,8 9 15-15,-4 17-13 16,7-5 14-16,0 20-19 16,7-3 16-16,0 12-50 15,3-9 34-15,5 9-21 16,2-12 28-16</inkml:trace>
  <inkml:trace contextRef="#ctx0" brushRef="#br0" timeOffset="-50622.53">18052 16862 116 0,'10'-9'44'0,"-10"9"-35"0,7-13 7 16,-3 7 0-16,-1 0-12 15,-3 3-1 1,4-4-3-16</inkml:trace>
  <inkml:trace contextRef="#ctx0" brushRef="#br0" timeOffset="-50428.51">17798 16890 192 0,'-29'22'74'0,"19"-9"-58"0,-4 3 3 0,7-7-4 16,0 10-10-16,0 0-3 15,-4 0-4-15,0 6 1 16,4 0-12-16,0-6-31 16,4-1 23-16,-1-8-14 15,4-1 20-15,4-3 9 16</inkml:trace>
  <inkml:trace contextRef="#ctx0" brushRef="#br0" timeOffset="-50171.2">17713 16746 152 0,'-11'0'57'0,"4"10"-44"0,-3-10 5 16,6 6-1-16,1-3-10 15,-1 3-4-15,1 4-5 16,-1 5 1-16,4-2-1 15,4 6 0 1,3 6 2-16,3 3 0 0,8 7-3 0,3-1 0 16,0-6-7-16,0 1-4 15,4-4 8-15,0 0 2 0,-4-10 4 16</inkml:trace>
  <inkml:trace contextRef="#ctx0" brushRef="#br0" timeOffset="-49482.04">19579 16771 212 0,'-3'0'79'0,"3"0"-61"0,3 0-5 0,-3 0-12 15,4 0-3-15,-1 0-17 16,4 0 11-16,0-6-6 16,0 6 9-16,-3-3-4 15,-1 3 5-15,-6 0-2 16,3 3 3-16,-7 6 9 16,0 7-4-16,-7 9-4 15,7 3 0-15,-11 7-45 16,7-1 25-16,-6 4-21 15,6-3 25-15</inkml:trace>
  <inkml:trace contextRef="#ctx0" brushRef="#br0" timeOffset="-49239.63">19435 16834 536 0,'10'-16'200'0,"-10"16"-155"0,7 0-284 32,-7 0 129-32,0 0 35 15,4 7 50-15,-1-7 16 16,8 9 5-16,3 10-32 16,7 0 21-16,0 6-19 15,4 0 20-15,0-3 175 16,-1 3-87-16</inkml:trace>
  <inkml:trace contextRef="#ctx0" brushRef="#br0" timeOffset="-48537.24">21544 16649 200 0,'4'-9'77'0,"-4"9"-60"0,10-19 10 15,-6 16 1 1,-1 3-16-16,1-7-9 0,-1 1-3 0,1 3-11 16,-1 3 6-16,-3 0-12 15,4 0 10-15,-8 16 4 16,1 6 2-16,-4 3 1 15,0 3 0-15,-7 16 2 16,0 0-1-16,-8 3-1 16,8 6 1-16,-3 0-43 15,3-2 23-15,-1-8-30 16,5-5 28-16</inkml:trace>
  <inkml:trace contextRef="#ctx0" brushRef="#br0" timeOffset="-48280.93">21470 16737 220 0,'-3'-3'82'0,"3"3"-64"0,0-7 7 16,0 7-3-1,0 0-14-15,0 0-9 16,0 0 0-16,0 7-20 15,7-4 12-15,0 16-14 16,7-4 13-16,0 14-6 16,0-4 10-16,0 3-17 15,4 6 13-15,-1-5-44 16,1 5 30-16,0-6-24 16,-1-3 27-16</inkml:trace>
  <inkml:trace contextRef="#ctx0" brushRef="#br0" timeOffset="-47636.39">23686 16640 272 0,'0'0'101'0,"0"0"-78"0,0-10 9 0,0 7-3 16,0 3-17-16,0-6-9 15,0 12-3-15,-4-12-24 16,4 6 12-16,-7 6-38 15,0-3 28-15,-7 16-17 16,3-3 23-16,-10 12 11 16,3 6 4-16,-6 13 10 15,2 4-5-15,-6 2 3 16,7 0-4-16,-4 1-35 16,4-7 18-16,-3-3-31 15,6-1 26-15</inkml:trace>
  <inkml:trace contextRef="#ctx0" brushRef="#br0" timeOffset="-47334.53">23407 16737 236 0,'-4'0'88'0,"4"0"-69"0,-3 0 0 0,-1 0 11 16,8 0-19-16,-4 0-18 16,0 6 3-16,0-3-41 15,0 7 25-15,3-1-3 16,4 13 15-16,4 0 7 16,7 9 1-16,-1 1 9 15,4 2-5-15,1 1 10 16,2 2-8-16,1-8-43 15,3 5 20-15,0-3-33 16,4 1 28-16</inkml:trace>
  <inkml:trace contextRef="#ctx0" brushRef="#br0" timeOffset="-38221.12">17297 6056 532 0,'-7'16'200'0,"7"-16"-155"0</inkml:trace>
  <inkml:trace contextRef="#ctx0" brushRef="#br0" timeOffset="-38072.51">17240 6072 112 0,'-7'-6'44'0,"7"3"-35"0,-3 3 3 0,-1-7 0 0,1 7-8 15,-1 0 0-15,1 0-4 16,-1-3-1-16,0 3 3 16,1-6 3-16,-1 6 7 15,1-3 4-15</inkml:trace>
  <inkml:trace contextRef="#ctx0" brushRef="#br0" timeOffset="-37004.9">17198 6034 263 0,'0'-6'21'0,"-4"3"-3"0,4-3-7 15,0 6-2-15,0-3-10 31,0 3 1-31,0 0-3 16,7 9-1-16,8 3-2 16,-1-2-1-16,0 6 4 15,3-7-1-15,1 0 0 0,0-2 0 0,3-4 3 16,-3-3 4 0,6 6-1-16,1-12 4 15,0 6-2-15,3-3 1 16,-4-4-3-16,1-2 1 15,-4 9-2-15,1-6-1 0,-5 3 1 16,-3 3-1-16,-3-7 2 16,-1 7 3-16,-2-3 4 15,-5-3-2-15,1 3 1 16,-1-4-5-16,1-2 0 16,-4-3-1-16,3-4 1 15,4 0-2-15,-3-3 2 0,3 1 20 16,0 2 12-16,3-3-20 15,-3 0-8-15,1-6-18 16,-1 6-9-16,0 1 22 16,0 2 11-16,3-3-16 15,-3 6-9-15,4-2 17 16,-1-4 7-16,1 3-8 16,0-3-1-16,3 4-4 15,0-4-1-15,-4 6 6 16,1-2 2-16,0-1-18 15,-1 7-9-15,-3-4 35 32,0 1-9-32,-3 2-2 0,-1 7-13 15,-3-3-6-15,0 6 21 0,-3-10 10 16,-1 10-6-16,-6 0-22 0,-1 0-12 16,-3 0 13-16,-4 10 5 15,-3-10 3-15,4 0 3 16,-5 0 1-16,-2 0 2 15,-4 0-3-15,-4 0 0 16,0 0 1-16,-3 0 2 16,-1 6-3-16,1-3 0 15,-4 7-1-15,1 2-2 16,-1-2 0-16,4-7 3 16,-4 3 0-16,3-3 1 15,1-3 0-15,7-3 2 0,0 3-1 16,3-6-1-16,0 6 27 15,4-3 14-15,4-4-50 16,-1 4-20-16,4-3 38 16,3 6 20-16,1-6-41 15,3 2-18-15,3 4 13 16,0 0 7-16,1 4 3 16,3 2 3-16,0 0 4 15,3-3 4-15,1 13-6 16,0-3 0-16,3 2 0 15,0 4 1-15,-4 9 1 16,4 13 0-16,-7 6-3 16,0 3 2-16,0-3 1 15,-3 7 2-15,-1-11-1 16,1-5-1-16,-1 0 1 0,1-4-1 16,-1-9 0 15,1 4 0-31,-5-4 0 0,5-7 8 0,-1-8 5 15,1-1 9-15,-1 1 4 16,1-10-14-16,3 0-9 0,0 0-3 16,0 0 0-16,0 0 2 15,0 0-56-15,7 0-23 16,3-4 38-16,5 4 19 16,-15 0 258 15</inkml:trace>
  <inkml:trace contextRef="#ctx0" brushRef="#br0" timeOffset="-35833.68">17597 2557 540 0,'-7'0'200'0,"7"0"-155"0</inkml:trace>
  <inkml:trace contextRef="#ctx0" brushRef="#br0" timeOffset="-34903.22">17632 2544 84 0,'10'-6'33'0,"1"6"-26"0,0-6-11 15,-8 6-6 1,1 0 4-16,3 0 2 0,0-3 4 15,-4 3 0-15,1-7 6 16,-1 4 4-16,-3 3 6 16,0-6 4-16,-3 6-1 15,-4-10 0-15,0 7 7 16,-4-6 6-16,-3 3-17 16,-7-1-6-16,3 4-6 15,-3-3 0-15,0 6-2 0,-7-3 2 16,-4-3-2-16,-3 2-1 15,-1 4-2-15,1 0-1 16,-4 0 2-16,-3 0 0 0,3 0 1 16,-3 0 0-16,3 0 2 15,0 0-3-15,4 0-2 16,0-6 4-16,3 6 3 16,4 0 12-1,3-9-9-15,-3-1 11 16,10-5-11-16,-3-4 5 15,3-3-7-15,-3-13 2 16,7 1-4-16,-4-10-4 16,8 16 0-16,-1-22 1 15,4 12 0-15,0 0-3 16,4 4 2-16,-1-10 1 16,4 16 0-16,0-16 0 15,7 6 0-15,0 4-3 16,0-1 2-16,4 7 1 15,-1 3 0-15,4 9 2 0,4 4-6 16,0-4 1-16,3 7 3 16,4 9 4-16,3 9-1 15,0 0-4-15,0 1 0 0,4-1-1 16,0 7 0-16,0 3 0 16,-1-10 0-16,1 1 2 15,0 5 2-15,3-5-6 0,4-1 1 16,3-9 3-16,1 6 2 15,-1-3-5-15,-3-3 0 16,-4-3 1-16,0-3 3 16,-3 6 0-16,-4 0 2 15,-3-9-2-15,-4 9-1 16,-7 0-2 0,4 9 1-16,-4-9-1 15,-7 9-2-15,-4-2 3 16,-3 5-2-16,-3 1 1 15,-8 9 2-15,-3-7 0 16,4 14 0-16,-11 5 0 16,3 4 0-16,-10 6 0 15,10 6 0-15,-7 6-3 0,4-2 5 16,0-7 2-16,3-3-6 16,4-4 0-16,4-2 0 15,-1-4 1-15,4-5 3 0,3 5-1 16,1-9 2-16,3-3-4 15,0-3 0-15,0 3 1 32,3 0 0-32,1-6-60 15,7-7 33-15,-4 7-48 16,3-4 42-16,1-2 17 0,-4-4 209 16</inkml:trace>
  <inkml:trace contextRef="#ctx0" brushRef="#br0" timeOffset="-32471.85">17547 6182 96 0,'0'-3'38'0,"-3"3"-29"0,3 0 17 16,0 0 5-16,0-7-5 16,-4 7-1-16,1-3-16 15,-1-3-4 1,1 6-3-16,-1 0 1 0,-3 0-9 15,0 0-1-15,0 0 10 16,-4 0 5-16,1 0-3 16,-4 6-12-16,-1-3-5 0,-2 4 12 15,-1-4 9-15,1 3-11 0,-5 0-4 16,1-3 8-16,0-3 5 16,-4 0 6-16,-3-3 5 15,0-3-6-15,0-3-2 16,-1 9-5-16,1-7-2 15,4-2-1-15,2 9-2 16,5-3 1-16,-1-3 1 16,4-4-1-16,0 7-1 15,3-3 5-15,1-10 1 16,3 7-2 0,3-10-1-16,1 0 3 0,3 0-5 15,0-6-1-15,3-3 2 16,4-7 1-16,0 1-1 15,0-4-2-15,4 4 1 16,-1-1-1-16,5-2 0 16,-1 2 2-16,3 1-1 15,1 5-1-15,-4 1-2 16,4-6 1-16,-4 5 1 16,0 1 2-16,-4-3 21 15,1 9 9-15,0-3-37 16,-1 9-19-16,-3-3 7 15,0 10 8-15,0 0 2 16,0-1 3-16,1 1-9 31,2 9 7-31,1 0 0 0,-4 0 2 0,3 0 0 16,1 3 3-16,3-3 2 16,0 6 0-16,0-6-3 0,4 0 1 15,0 0 1-15,3 0 2 16,0-6-3-16,4 3 0 15,3 3 1-15,0-7 0 16,-3 4 0 0,-1-3 0-16,1 3 0 15,3-3 2-15,-3-4 1 16,0 7-1-16,-4-3-2 16,-4 6 1-16,1 0-4 0,-4 6 2 15,-3-3 1-15,-1 7 0 0,-3-1-3 16,1 0 2-16,-5 10 1 15,1-3 0-15,-4 9 0 16,3-6 2-16,-3 0-3 16,0-1 0-16,0 4 1 15,0-9 2-15,0 6-3 16,0 0-2-16,-3 6 2 16,3-6 2-16,0 6 0 15,-4 3 2-15,1-3 0 16,-1 3 1-16,0 7 0 15,1-1 0-15,-1-6-2 16,1 1-2-16,-1-4 1 16,1 0-1-16,-1-6 0 15,1 6 2-15,-1-7-3 16,1 1 0-16,-1 0 3 0,1 0 1 16,-1-3-4-16,-3 2-1 15,0 1-13-15,0 0-2 16,3-3-67-1,1 3-31-15,-1-4 58 16</inkml:trace>
  <inkml:trace contextRef="#ctx0" brushRef="#br0" timeOffset="-30400.06">25418 18192 532 0,'0'9'198'0,"21"23"-154"0,-28-54-343 31,7 12 170-16,0 1 51-15,0 6 58 0,0-4 32 16,0 4-1-16,0-3 1 16,0 0-6-16,0 3 5 0,0 3 4 15,0 9-5-15,-4-3-3 16,1 7-2-16,3-4-1 16,0 7-2-16,0 0 1 15,0-4 0-15,0-2 3 16,0-4-1-16,3-3 0 15,4-3 1-15,4-9 3 0,3-1 7 16,4-15 2-16,6-3-12 16,15-10-5-16,10-15 1 15,11-10 0-15,15-15-60 16,2-13-27-16,4-16 42 16,-3-9 21-16</inkml:trace>
  <inkml:trace contextRef="#ctx0" brushRef="#br0" timeOffset="-25234.05">17134 4441 532 0,'-14'13'200'0,"14"-13"-155"0</inkml:trace>
  <inkml:trace contextRef="#ctx0" brushRef="#br0" timeOffset="-24603.66">16623 4153 136 0,'-14'-35'52'0,"14"35"-41"0,-11-12 13 0,4 6 9 15,7 6-19-15,-7-10 0 16,4 10-9-16,-8-6-12 15,7 3 4-15,-6 3-17 16,3 3 11-16,-7 3-9 16,7 10 10-16,-11-4 0 15,4 17 5-15,-11-4 0 16,8 9 1-16,-8 1 2 16,7-4 0-16,-6-6 2 15,6 3-1-15,-3-3 2 16,7-6-2-16,0-3 8 15,3-7-5-15,0-9 5 16,4 7-5-16,0-14 2 16,4 7-3-16,-1-6 3 15,8-3-4-15,-4-1 4 16,7 7-4-16,0-6 1 16,7 2-1-16,0 7-2 15,4 0 1-15,10 10-37 16,0 6 20-16,14 9-28 15,4 3 24-15</inkml:trace>
  <inkml:trace contextRef="#ctx0" brushRef="#br0" timeOffset="-22893.26">29379 18076 144 0,'-3'0'55'0,"3"6"-43"0,0-6 10 16,0 0 1-16,0 0-9 16,0 0-3-16,0 0-6 15,0 0-2-15,0 0-1 16,0 3 7-16,0 7 4 0,0 5 0 16,3 4 0-16,1 9-3 15,3-6-1-15,0 0-5 16,0-3-1-16,0 3-1 15,0-9 1-15,0 2 11 0,0-5 8 16,0-10 2-16,4-10 3 16,7-24-6-16,3-13-1 15,10-22-18-15,5-10-5 16,6-12-86-16,0-15-35 16,1 5 62-16,-8 4 33 15</inkml:trace>
  <inkml:trace contextRef="#ctx0" brushRef="#br0" timeOffset="-15897.84">11243 4912 116 0,'-11'-10'46'0,"11"10"-35"0,4 0 3 16,-4-6-1-1,0 12-8-15,0-6-3 16,0 0-1-16,0 0 3 16,4 0-2-16,-4 3 4 15,0 4-4-15,-4 2 4 16,4 1-4-16,-7 5 4 15,3-2-4-15,-6-4-3 16,6 7 0-16,-10-7 1 16,7 1 0-16,-7 5 2 0,3-5-1 0,-6-4-3 15,3 3 1-15,0-5 1 16,-1 5 0-16,5-9 0 16,3 6 0-16,0-12 0 15,3 3 0-15,4-13 4 16,4 7-2-16,-1-7 19 15,8 7-12-15,-4-10 19 16,7 9-16-16,0 1 5 16,0 9-10-16,4 9 2 15,3 1-5-15,7 18-83 16,4 3 42-16,14 16-64 16,3 7 57-16</inkml:trace>
  <inkml:trace contextRef="#ctx0" brushRef="#br0" timeOffset="-14336.48">31418 18201 152 0,'-7'-9'57'0,"7"9"-44"0,0-3 7 16,0 3 3-16,4-7-30 0,-1 7-10 16,1-3 20-16,-1-3 13 15,-3 6-7-15,4 0 7 0,-4 0 2 16,0 0 1-16,0 6 1 15,-4 4-11-15,1-1-3 16,3 4 20-16,0-7 12 16,3 3-41-16,1 7-18 15,0-3 24-15,3-4 12 16,0 0-8-16,0-2-2 16,3-4 0-16,4-6 1 15,8-4 6-15,9-21 3 16,12-6-8-16,17-20-2 0,3-8-91 15,11-10-44 1,0-29 65-16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51D3B1-2C87-4D0A-BDB7-78896F4B0BFA}" type="datetimeFigureOut">
              <a:rPr lang="en-US" smtClean="0"/>
              <a:t>12/20/2022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Copyright © 2019, Elsevier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7B931B-C9B7-4095-8252-075D908B7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416016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buClr>
                <a:prstClr val="black"/>
              </a:buClr>
            </a:pPr>
            <a:r>
              <a:rPr lang="en-US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buClr>
                <a:prstClr val="black"/>
              </a:buClr>
            </a:pPr>
            <a:fld id="{DB8244DE-24FA-410F-9EE8-6A8A6BDF62FE}" type="datetime3">
              <a:rPr lang="en-US" smtClean="0">
                <a:solidFill>
                  <a:prstClr val="black"/>
                </a:solidFill>
              </a:rPr>
              <a:pPr>
                <a:buClr>
                  <a:prstClr val="black"/>
                </a:buClr>
              </a:pPr>
              <a:t>20 December 2022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buClr>
                <a:prstClr val="black"/>
              </a:buClr>
            </a:pPr>
            <a:r>
              <a:rPr lang="en-US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buClr>
                <a:prstClr val="black"/>
              </a:buClr>
            </a:pPr>
            <a:fld id="{EE145C4F-ECA4-4DD7-819E-C9FECED27844}" type="slidenum">
              <a:rPr lang="en-US" smtClean="0">
                <a:solidFill>
                  <a:prstClr val="black"/>
                </a:solidFill>
              </a:rPr>
              <a:pPr>
                <a:buClr>
                  <a:prstClr val="black"/>
                </a:buClr>
              </a:pPr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3808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24649E3B-C63B-416C-BD1D-DA0A9A95009E}" type="datetime3">
              <a:rPr lang="en-US" smtClean="0"/>
              <a:t>20 December 2022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CEACC0-B677-4A29-B1E6-BCE98563D55B}" type="slidenum">
              <a:rPr lang="en-US"/>
              <a:pPr/>
              <a:t>3</a:t>
            </a:fld>
            <a:endParaRPr lang="en-US"/>
          </a:p>
        </p:txBody>
      </p:sp>
      <p:sp>
        <p:nvSpPr>
          <p:cNvPr id="23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404831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BAF4B8AA-21AF-4E23-8BBE-756D97D61A58}" type="datetime3">
              <a:rPr lang="en-US" smtClean="0"/>
              <a:t>20 December 2022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6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irrevocable action </a:t>
            </a:r>
            <a:endParaRPr lang="fa-IR" dirty="0"/>
          </a:p>
          <a:p>
            <a:r>
              <a:rPr lang="fa-IR" dirty="0"/>
              <a:t>یعنی دستوری که غیر قابل بازگشت باشد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537685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D94A9F17-7B95-4DC2-96AA-942459FA025A}" type="datetime3">
              <a:rPr lang="en-US" smtClean="0"/>
              <a:t>20 December 2022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7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117444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D94A9F17-7B95-4DC2-96AA-942459FA025A}" type="datetime3">
              <a:rPr lang="en-US" smtClean="0"/>
              <a:t>20 December 2022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8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7774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641222EC-D04D-45B0-90AE-077ABBF20285}" type="datetime3">
              <a:rPr lang="en-US" smtClean="0"/>
              <a:t>20 December 2022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9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fa-IR" dirty="0"/>
              <a:t>در خصوص </a:t>
            </a:r>
            <a:r>
              <a:rPr lang="en-US" sz="1200" dirty="0"/>
              <a:t>Exceptions</a:t>
            </a:r>
            <a:r>
              <a:rPr lang="fa-IR" sz="1200" dirty="0"/>
              <a:t> نباید دستورات بعد از </a:t>
            </a:r>
            <a:r>
              <a:rPr lang="en-US" sz="1200" dirty="0"/>
              <a:t>exception</a:t>
            </a:r>
            <a:r>
              <a:rPr lang="fa-IR" sz="1200" dirty="0"/>
              <a:t> اجرا شوند.</a:t>
            </a:r>
          </a:p>
          <a:p>
            <a:pPr algn="r" rtl="1"/>
            <a:r>
              <a:rPr lang="fa-IR" sz="1200" dirty="0"/>
              <a:t>در </a:t>
            </a:r>
            <a:r>
              <a:rPr lang="fa-IR" sz="1200" dirty="0" err="1"/>
              <a:t>توماسولو</a:t>
            </a:r>
            <a:r>
              <a:rPr lang="fa-IR" sz="1200" dirty="0"/>
              <a:t> و </a:t>
            </a:r>
            <a:r>
              <a:rPr lang="fa-IR" sz="1200" dirty="0" err="1"/>
              <a:t>اسکوربرد</a:t>
            </a:r>
            <a:r>
              <a:rPr lang="fa-IR" sz="1200" dirty="0"/>
              <a:t> اگر یک عمل جمع بعد از یک تقسیم باشد و هیچ وابستگی به هم نداشته باشند، چنانچه در تقسیم </a:t>
            </a:r>
            <a:r>
              <a:rPr lang="en-US" sz="1200" dirty="0"/>
              <a:t>Exceptions</a:t>
            </a:r>
            <a:r>
              <a:rPr lang="fa-IR" sz="1200" dirty="0"/>
              <a:t> رخ بدهد، آنها عمل جمع را انجام داده </a:t>
            </a:r>
            <a:r>
              <a:rPr lang="fa-IR" sz="1200" dirty="0" err="1"/>
              <a:t>اند</a:t>
            </a:r>
            <a:r>
              <a:rPr lang="fa-IR" sz="1200" dirty="0"/>
              <a:t>.</a:t>
            </a:r>
          </a:p>
          <a:p>
            <a:pPr algn="r" rtl="1"/>
            <a:endParaRPr lang="fa-IR" sz="1200" dirty="0"/>
          </a:p>
          <a:p>
            <a:pPr algn="r" rtl="1"/>
            <a:r>
              <a:rPr lang="fa-IR" sz="1200" dirty="0"/>
              <a:t>و یا ممکن است برعکس هم باشد. یعنی تقسیم ما از یک دستور دیگر جلو زده تا اجرا شود. در اینصورت باید دستور قبلی تمام شود و بعد از آن وارد </a:t>
            </a:r>
            <a:r>
              <a:rPr lang="en-US" sz="1200" dirty="0"/>
              <a:t>Exception Handling</a:t>
            </a:r>
            <a:r>
              <a:rPr lang="fa-IR" sz="1200" dirty="0"/>
              <a:t> شود.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940628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641222EC-D04D-45B0-90AE-077ABBF20285}" type="datetime3">
              <a:rPr lang="en-US" smtClean="0"/>
              <a:t>20 December 2022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10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413727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641222EC-D04D-45B0-90AE-077ABBF20285}" type="datetime3">
              <a:rPr lang="en-US" smtClean="0"/>
              <a:t>20 December 2022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11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06622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524000" y="1379481"/>
            <a:ext cx="9144000" cy="3003333"/>
          </a:xfrm>
          <a:prstGeom prst="roundRect">
            <a:avLst>
              <a:gd name="adj" fmla="val 342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6248" y="1379482"/>
            <a:ext cx="8250621" cy="1757855"/>
          </a:xfrm>
        </p:spPr>
        <p:txBody>
          <a:bodyPr anchor="b"/>
          <a:lstStyle>
            <a:lvl1pPr algn="ctr" rtl="1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82814"/>
            <a:ext cx="9144000" cy="386255"/>
          </a:xfrm>
        </p:spPr>
        <p:txBody>
          <a:bodyPr/>
          <a:lstStyle>
            <a:lvl1pPr marL="0" indent="0" algn="ctr" rtl="1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902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369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6287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7827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918" y="115889"/>
            <a:ext cx="11042649" cy="7016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912285" y="1125538"/>
            <a:ext cx="11027833" cy="511175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390651" y="6381751"/>
            <a:ext cx="9696449" cy="3587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Copyright © 2019, Elsevier Inc. All rights Reserved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96000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Hennessy_cover-v2 (Final)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39350" y="1412776"/>
            <a:ext cx="2496277" cy="23090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40647" name="Rectangle 7"/>
          <p:cNvSpPr>
            <a:spLocks noChangeArrowheads="1"/>
          </p:cNvSpPr>
          <p:nvPr userDrawn="1"/>
        </p:nvSpPr>
        <p:spPr bwMode="auto">
          <a:xfrm>
            <a:off x="0" y="1"/>
            <a:ext cx="12192000" cy="765175"/>
          </a:xfrm>
          <a:prstGeom prst="rect">
            <a:avLst/>
          </a:prstGeom>
          <a:solidFill>
            <a:srgbClr val="767D7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endParaRPr lang="en-GB" sz="2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40649" name="Rectangle 9"/>
          <p:cNvSpPr>
            <a:spLocks noChangeArrowheads="1"/>
          </p:cNvSpPr>
          <p:nvPr userDrawn="1"/>
        </p:nvSpPr>
        <p:spPr bwMode="auto">
          <a:xfrm>
            <a:off x="0" y="765176"/>
            <a:ext cx="12192000" cy="174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pic>
        <p:nvPicPr>
          <p:cNvPr id="240657" name="Picture 17" descr="MK_logo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3934" y="50801"/>
            <a:ext cx="1638300" cy="714375"/>
          </a:xfrm>
          <a:prstGeom prst="rect">
            <a:avLst/>
          </a:prstGeom>
          <a:noFill/>
        </p:spPr>
      </p:pic>
      <p:sp>
        <p:nvSpPr>
          <p:cNvPr id="240659" name="Rectangle 19"/>
          <p:cNvSpPr>
            <a:spLocks noChangeArrowheads="1"/>
          </p:cNvSpPr>
          <p:nvPr userDrawn="1"/>
        </p:nvSpPr>
        <p:spPr bwMode="auto">
          <a:xfrm>
            <a:off x="2929467" y="765176"/>
            <a:ext cx="61384" cy="5732463"/>
          </a:xfrm>
          <a:prstGeom prst="rect">
            <a:avLst/>
          </a:prstGeom>
          <a:gradFill rotWithShape="1">
            <a:gsLst>
              <a:gs pos="0">
                <a:srgbClr val="808080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60" name="Rectangle 20"/>
          <p:cNvSpPr>
            <a:spLocks noChangeArrowheads="1"/>
          </p:cNvSpPr>
          <p:nvPr userDrawn="1"/>
        </p:nvSpPr>
        <p:spPr bwMode="auto">
          <a:xfrm>
            <a:off x="3412067" y="1195388"/>
            <a:ext cx="61384" cy="3816350"/>
          </a:xfrm>
          <a:prstGeom prst="rect">
            <a:avLst/>
          </a:prstGeom>
          <a:gradFill rotWithShape="1">
            <a:gsLst>
              <a:gs pos="0">
                <a:srgbClr val="767D79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61" name="Rectangle 21"/>
          <p:cNvSpPr>
            <a:spLocks noChangeArrowheads="1"/>
          </p:cNvSpPr>
          <p:nvPr userDrawn="1"/>
        </p:nvSpPr>
        <p:spPr bwMode="auto">
          <a:xfrm>
            <a:off x="3122084" y="1916114"/>
            <a:ext cx="8830733" cy="46037"/>
          </a:xfrm>
          <a:prstGeom prst="rect">
            <a:avLst/>
          </a:prstGeom>
          <a:gradFill rotWithShape="1">
            <a:gsLst>
              <a:gs pos="0">
                <a:srgbClr val="5F5F5F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78" name="Rectangle 38"/>
          <p:cNvSpPr>
            <a:spLocks noChangeArrowheads="1"/>
          </p:cNvSpPr>
          <p:nvPr userDrawn="1"/>
        </p:nvSpPr>
        <p:spPr bwMode="auto">
          <a:xfrm>
            <a:off x="0" y="6308726"/>
            <a:ext cx="12192000" cy="549275"/>
          </a:xfrm>
          <a:prstGeom prst="rect">
            <a:avLst/>
          </a:prstGeom>
          <a:solidFill>
            <a:srgbClr val="767D7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79" name="Rectangle 39"/>
          <p:cNvSpPr>
            <a:spLocks noChangeArrowheads="1"/>
          </p:cNvSpPr>
          <p:nvPr userDrawn="1"/>
        </p:nvSpPr>
        <p:spPr bwMode="auto">
          <a:xfrm>
            <a:off x="0" y="6308726"/>
            <a:ext cx="12192000" cy="174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40680" name="Rectangle 4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pic>
        <p:nvPicPr>
          <p:cNvPr id="240681" name="Picture 41" descr="MK_logo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9184" y="6381751"/>
            <a:ext cx="1056216" cy="460375"/>
          </a:xfrm>
          <a:prstGeom prst="rect">
            <a:avLst/>
          </a:prstGeom>
          <a:noFill/>
        </p:spPr>
      </p:pic>
      <p:sp>
        <p:nvSpPr>
          <p:cNvPr id="240682" name="Text Box 42"/>
          <p:cNvSpPr txBox="1">
            <a:spLocks noChangeArrowheads="1"/>
          </p:cNvSpPr>
          <p:nvPr userDrawn="1"/>
        </p:nvSpPr>
        <p:spPr bwMode="auto">
          <a:xfrm>
            <a:off x="11184467" y="6497639"/>
            <a:ext cx="768351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63BBFCE6-A6C8-4251-973B-1D0917AA6A4E}" type="slidenum">
              <a:rPr lang="en-AU" sz="1200" b="1">
                <a:latin typeface="Arial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‹#›</a:t>
            </a:fld>
            <a:endParaRPr lang="en-GB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1717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02476" y="55179"/>
            <a:ext cx="12013324" cy="993228"/>
          </a:xfrm>
          <a:prstGeom prst="roundRect">
            <a:avLst>
              <a:gd name="adj" fmla="val 1031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462" y="136468"/>
            <a:ext cx="11328838" cy="825283"/>
          </a:xfrm>
        </p:spPr>
        <p:txBody>
          <a:bodyPr/>
          <a:lstStyle>
            <a:lvl1pPr algn="r" rtl="1">
              <a:defRPr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Yeka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462" y="1240077"/>
            <a:ext cx="11328838" cy="5166142"/>
          </a:xfrm>
        </p:spPr>
        <p:txBody>
          <a:bodyPr/>
          <a:lstStyle>
            <a:lvl1pPr marL="2286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1pPr>
            <a:lvl2pPr marL="6858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2pPr>
            <a:lvl3pPr marL="11430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3pPr>
            <a:lvl4pPr marL="16002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4pPr>
            <a:lvl5pPr marL="2057400" indent="-228600" algn="r" rtl="1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" y="6492875"/>
            <a:ext cx="647700" cy="365125"/>
          </a:xfrm>
        </p:spPr>
        <p:txBody>
          <a:bodyPr/>
          <a:lstStyle>
            <a:lvl1pPr algn="l">
              <a:defRPr/>
            </a:lvl1pPr>
          </a:lstStyle>
          <a:p>
            <a:fld id="{7A24F918-E48B-4CD6-88B4-F48A81EB5F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00761" y="6492874"/>
            <a:ext cx="50292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17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-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02476" y="55179"/>
            <a:ext cx="12013324" cy="993228"/>
          </a:xfrm>
          <a:prstGeom prst="roundRect">
            <a:avLst>
              <a:gd name="adj" fmla="val 1031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462" y="136468"/>
            <a:ext cx="11328838" cy="825283"/>
          </a:xfrm>
        </p:spPr>
        <p:txBody>
          <a:bodyPr/>
          <a:lstStyle>
            <a:lvl1pPr algn="l" rtl="0">
              <a:defRPr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Yekan" panose="00000400000000000000" pitchFamily="2" charset="-7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462" y="1240077"/>
            <a:ext cx="11328838" cy="5166142"/>
          </a:xfrm>
        </p:spPr>
        <p:txBody>
          <a:bodyPr/>
          <a:lstStyle>
            <a:lvl1pPr marL="2286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1pPr>
            <a:lvl2pPr marL="6858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2pPr>
            <a:lvl3pPr marL="11430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3pPr>
            <a:lvl4pPr marL="16002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4pPr>
            <a:lvl5pPr marL="2057400" indent="-228600" algn="l" rtl="0">
              <a:lnSpc>
                <a:spcPct val="150000"/>
              </a:lnSpc>
              <a:buClr>
                <a:srgbClr val="C00000"/>
              </a:buClr>
              <a:buSzPct val="70000"/>
              <a:buFont typeface="Wingdings" panose="05000000000000000000" pitchFamily="2" charset="2"/>
              <a:buChar char="q"/>
              <a:defRPr>
                <a:cs typeface="B Yekan" panose="00000400000000000000" pitchFamily="2" charset="-78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" y="6492875"/>
            <a:ext cx="647700" cy="365125"/>
          </a:xfrm>
        </p:spPr>
        <p:txBody>
          <a:bodyPr/>
          <a:lstStyle>
            <a:lvl1pPr algn="l">
              <a:defRPr/>
            </a:lvl1pPr>
          </a:lstStyle>
          <a:p>
            <a:fld id="{7A24F918-E48B-4CD6-88B4-F48A81EB5F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00761" y="6492874"/>
            <a:ext cx="5029200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927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429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602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178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164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576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957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Copyright © 2019, Elsevier Inc. All rights Reserved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4F918-E48B-4CD6-88B4-F48A81EB5F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068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  <p:sldLayoutId id="2147483663" r:id="rId1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ref.shahed.ac.ir/haghighatdoost" TargetMode="External"/><Relationship Id="rId2" Type="http://schemas.openxmlformats.org/officeDocument/2006/relationships/hyperlink" Target="mailto:haghighatdoost@shahed.ac.ir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0.png"/><Relationship Id="rId4" Type="http://schemas.openxmlformats.org/officeDocument/2006/relationships/customXml" Target="../ink/ink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Relationship Id="rId5" Type="http://schemas.openxmlformats.org/officeDocument/2006/relationships/image" Target="../media/image5.png"/><Relationship Id="rId4" Type="http://schemas.openxmlformats.org/officeDocument/2006/relationships/customXml" Target="../ink/ink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Relationship Id="rId5" Type="http://schemas.openxmlformats.org/officeDocument/2006/relationships/image" Target="../media/image6.png"/><Relationship Id="rId4" Type="http://schemas.openxmlformats.org/officeDocument/2006/relationships/customXml" Target="../ink/ink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Relationship Id="rId5" Type="http://schemas.openxmlformats.org/officeDocument/2006/relationships/image" Target="../media/image7.png"/><Relationship Id="rId4" Type="http://schemas.openxmlformats.org/officeDocument/2006/relationships/customXml" Target="../ink/ink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1524000" y="4420805"/>
            <a:ext cx="9144000" cy="1760920"/>
          </a:xfrm>
          <a:prstGeom prst="roundRect">
            <a:avLst>
              <a:gd name="adj" fmla="val 3428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5210" y="1490800"/>
            <a:ext cx="8250621" cy="1379621"/>
          </a:xfrm>
        </p:spPr>
        <p:txBody>
          <a:bodyPr>
            <a:normAutofit/>
          </a:bodyPr>
          <a:lstStyle/>
          <a:p>
            <a:r>
              <a:rPr lang="fa-IR" dirty="0">
                <a:solidFill>
                  <a:srgbClr val="C00000"/>
                </a:solidFill>
                <a:latin typeface="Times New Roman" pitchFamily="18" charset="0"/>
                <a:cs typeface="B Titr" panose="00000700000000000000" pitchFamily="2" charset="-78"/>
              </a:rPr>
              <a:t>معماری کامپیوتر پیشرفته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565694"/>
            <a:ext cx="9144000" cy="1292181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fa-IR" dirty="0">
                <a:cs typeface="B Yekan" panose="00000400000000000000" pitchFamily="2" charset="-78"/>
              </a:rPr>
              <a:t>وحید حقیقت دوست</a:t>
            </a:r>
            <a:endParaRPr lang="en-US" dirty="0">
              <a:cs typeface="B Yekan" panose="00000400000000000000" pitchFamily="2" charset="-78"/>
            </a:endParaRPr>
          </a:p>
          <a:p>
            <a:pPr algn="r"/>
            <a:r>
              <a:rPr lang="en-US" dirty="0">
                <a:cs typeface="B Yekan" panose="00000400000000000000" pitchFamily="2" charset="-78"/>
                <a:hlinkClick r:id="rId2"/>
              </a:rPr>
              <a:t>haghighatdoost@shahed.ac.ir</a:t>
            </a:r>
            <a:r>
              <a:rPr lang="en-US" dirty="0">
                <a:cs typeface="B Yekan" panose="00000400000000000000" pitchFamily="2" charset="-78"/>
              </a:rPr>
              <a:t> </a:t>
            </a:r>
          </a:p>
          <a:p>
            <a:pPr algn="r"/>
            <a:r>
              <a:rPr lang="en-US" dirty="0">
                <a:cs typeface="B Yekan" panose="00000400000000000000" pitchFamily="2" charset="-78"/>
                <a:hlinkClick r:id="rId3"/>
              </a:rPr>
              <a:t>http://ref.shahed.ac.ir/haghighatdoost</a:t>
            </a:r>
            <a:r>
              <a:rPr lang="en-US" dirty="0">
                <a:cs typeface="B Yekan" panose="00000400000000000000" pitchFamily="2" charset="-78"/>
              </a:rPr>
              <a:t> </a:t>
            </a:r>
          </a:p>
          <a:p>
            <a:pPr algn="r"/>
            <a:r>
              <a:rPr lang="fa-IR" dirty="0">
                <a:cs typeface="B Yekan" panose="00000400000000000000" pitchFamily="2" charset="-78"/>
              </a:rPr>
              <a:t>دانشکده فنی و مهندسی</a:t>
            </a:r>
            <a:endParaRPr lang="en-US" dirty="0">
              <a:cs typeface="B Yekan" panose="000004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9926" y="206735"/>
            <a:ext cx="744176" cy="91732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18294" y="89994"/>
            <a:ext cx="1184454" cy="1221971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1885209" y="3248655"/>
            <a:ext cx="8459438" cy="99318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0000" lnSpcReduction="20000"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a-IR" sz="4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  <a:t>فصل سوم</a:t>
            </a:r>
            <a:br>
              <a:rPr lang="fa-IR" sz="4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</a:br>
            <a:endParaRPr lang="fa-IR" sz="4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B Titr" panose="00000700000000000000" pitchFamily="2" charset="-78"/>
            </a:endParaRPr>
          </a:p>
          <a:p>
            <a:pPr algn="r"/>
            <a:r>
              <a:rPr lang="en-US" sz="4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  <a:t>Instruction-Level Parallelism and Its Exploitation</a:t>
            </a:r>
          </a:p>
          <a:p>
            <a:pPr algn="r"/>
            <a:endParaRPr lang="en-US" sz="4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B Titr" panose="00000700000000000000" pitchFamily="2" charset="-78"/>
            </a:endParaRPr>
          </a:p>
          <a:p>
            <a:pPr algn="r"/>
            <a:r>
              <a:rPr lang="en-US" sz="40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B Titr" panose="00000700000000000000" pitchFamily="2" charset="-78"/>
              </a:rPr>
              <a:t>Hardware-Based Speculation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t>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638549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Reorder Buffer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6792" y="136468"/>
            <a:ext cx="6343557" cy="6585064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8103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Reorder Buffer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9163" y="103091"/>
            <a:ext cx="7925137" cy="6346455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11</a:t>
            </a:fld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2F093DFD-E3C7-579E-277E-3D4AF9DC81FD}"/>
                  </a:ext>
                </a:extLst>
              </p14:cNvPr>
              <p14:cNvContentPartPr/>
              <p14:nvPr/>
            </p14:nvContentPartPr>
            <p14:xfrm>
              <a:off x="97920" y="628200"/>
              <a:ext cx="11545920" cy="595404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2F093DFD-E3C7-579E-277E-3D4AF9DC81F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8560" y="618840"/>
                <a:ext cx="11564640" cy="5972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22364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>
                <a:cs typeface="B Titr" panose="00000700000000000000" pitchFamily="2" charset="-78"/>
              </a:rPr>
              <a:t>Copyright Notice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>
              <a:buClr>
                <a:prstClr val="black"/>
              </a:buClr>
            </a:pPr>
            <a:fld id="{B6F15528-21DE-4FAA-801E-634DDDAF4B2B}" type="slidenum">
              <a:rPr lang="en-US" smtClean="0">
                <a:solidFill>
                  <a:prstClr val="black"/>
                </a:solidFill>
              </a:rPr>
              <a:pPr rtl="1">
                <a:buClr>
                  <a:prstClr val="black"/>
                </a:buClr>
              </a:pPr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6" name="TextBox 205"/>
          <p:cNvSpPr txBox="1"/>
          <p:nvPr/>
        </p:nvSpPr>
        <p:spPr>
          <a:xfrm>
            <a:off x="343949" y="1143001"/>
            <a:ext cx="11200351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rgbClr val="C00000"/>
                </a:solidFill>
                <a:latin typeface="Calibri"/>
                <a:cs typeface="B Nazanin" pitchFamily="2" charset="-78"/>
              </a:rPr>
              <a:t>Lectures adopted from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prstClr val="black"/>
                </a:solidFill>
                <a:latin typeface="Calibri"/>
              </a:rPr>
              <a:t>Computer Architecture: A Quantitative Approach, </a:t>
            </a:r>
            <a:r>
              <a:rPr lang="en-US" sz="2600">
                <a:solidFill>
                  <a:prstClr val="black"/>
                </a:solidFill>
                <a:latin typeface="Calibri"/>
              </a:rPr>
              <a:t> 6</a:t>
            </a:r>
            <a:r>
              <a:rPr lang="en-US" sz="2600" baseline="30000">
                <a:solidFill>
                  <a:prstClr val="black"/>
                </a:solidFill>
                <a:latin typeface="Calibri"/>
              </a:rPr>
              <a:t>th</a:t>
            </a:r>
            <a:r>
              <a:rPr lang="en-US" sz="2600">
                <a:solidFill>
                  <a:prstClr val="black"/>
                </a:solidFill>
                <a:latin typeface="Calibri"/>
              </a:rPr>
              <a:t> </a:t>
            </a:r>
            <a:r>
              <a:rPr lang="en-US" sz="2600" dirty="0">
                <a:solidFill>
                  <a:prstClr val="black"/>
                </a:solidFill>
                <a:latin typeface="Calibri"/>
              </a:rPr>
              <a:t>edition, John L. Hennessy,‎ David A. Patterson, MK pub., 2019</a:t>
            </a:r>
            <a:endParaRPr lang="fa-IR" sz="2600" dirty="0">
              <a:solidFill>
                <a:prstClr val="black"/>
              </a:solidFill>
              <a:latin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600" dirty="0">
              <a:solidFill>
                <a:prstClr val="black"/>
              </a:solidFill>
              <a:latin typeface="Calibri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b="1" dirty="0">
              <a:solidFill>
                <a:prstClr val="black"/>
              </a:solidFill>
              <a:latin typeface="Calibri"/>
            </a:endParaRPr>
          </a:p>
          <a:p>
            <a:endParaRPr lang="en-US" sz="2600" b="1" dirty="0">
              <a:solidFill>
                <a:srgbClr val="C00000"/>
              </a:solidFill>
              <a:latin typeface="Calibri"/>
              <a:cs typeface="B Nazanin" pitchFamily="2" charset="-78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600" b="1" dirty="0">
              <a:solidFill>
                <a:srgbClr val="C00000"/>
              </a:solidFill>
              <a:latin typeface="Calibri"/>
              <a:cs typeface="B Nazanin" pitchFamily="2" charset="-78"/>
            </a:endParaRPr>
          </a:p>
          <a:p>
            <a:endParaRPr lang="fa-IR" sz="2000" b="1" dirty="0">
              <a:solidFill>
                <a:prstClr val="black"/>
              </a:solidFill>
              <a:latin typeface="Calibri"/>
              <a:cs typeface="B Nazanin" pitchFamily="2" charset="-78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222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/>
          </a:p>
        </p:txBody>
      </p:sp>
      <p:sp>
        <p:nvSpPr>
          <p:cNvPr id="233483" name="Rectangle 11"/>
          <p:cNvSpPr>
            <a:spLocks noChangeArrowheads="1"/>
          </p:cNvSpPr>
          <p:nvPr/>
        </p:nvSpPr>
        <p:spPr bwMode="auto">
          <a:xfrm>
            <a:off x="4367213" y="1254125"/>
            <a:ext cx="1197764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dirty="0">
                <a:solidFill>
                  <a:srgbClr val="000099"/>
                </a:solidFill>
                <a:latin typeface="Arial" charset="0"/>
              </a:rPr>
              <a:t>Chapter 3</a:t>
            </a:r>
            <a:endParaRPr lang="en-GB" dirty="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233484" name="Rectangle 12"/>
          <p:cNvSpPr>
            <a:spLocks noChangeArrowheads="1"/>
          </p:cNvSpPr>
          <p:nvPr/>
        </p:nvSpPr>
        <p:spPr bwMode="auto">
          <a:xfrm>
            <a:off x="4367214" y="2060575"/>
            <a:ext cx="5832475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dirty="0">
                <a:solidFill>
                  <a:srgbClr val="0066FF"/>
                </a:solidFill>
                <a:latin typeface="Arial" charset="0"/>
              </a:rPr>
              <a:t>Instruction-Level Parallelism and Its Exploitation</a:t>
            </a:r>
          </a:p>
        </p:txBody>
      </p:sp>
      <p:sp>
        <p:nvSpPr>
          <p:cNvPr id="233485" name="Text Box 13"/>
          <p:cNvSpPr txBox="1">
            <a:spLocks noChangeArrowheads="1"/>
          </p:cNvSpPr>
          <p:nvPr/>
        </p:nvSpPr>
        <p:spPr bwMode="auto">
          <a:xfrm>
            <a:off x="4313286" y="-100013"/>
            <a:ext cx="4502065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Times New Roman" pitchFamily="18" charset="0"/>
              </a:rPr>
              <a:t>Computer Architecture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latin typeface="Arial" charset="0"/>
              </a:rPr>
              <a:t>A Quantitative Approach</a:t>
            </a:r>
            <a:r>
              <a:rPr lang="en-US" sz="2000">
                <a:solidFill>
                  <a:schemeClr val="bg1"/>
                </a:solidFill>
                <a:latin typeface="Arial" charset="0"/>
              </a:rPr>
              <a:t>, Sixth Edition</a:t>
            </a:r>
            <a:endParaRPr lang="en-GB" sz="2000" dirty="0">
              <a:solidFill>
                <a:schemeClr val="bg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589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مرور مطالب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a-IR" dirty="0"/>
              <a:t>هدف غایی در </a:t>
            </a:r>
            <a:r>
              <a:rPr lang="en-US" dirty="0"/>
              <a:t>ILP</a:t>
            </a:r>
            <a:r>
              <a:rPr lang="fa-IR" dirty="0"/>
              <a:t>، این بود که پایپ لاین تا جایی که امکان دارد، پر نگه داشته شود.</a:t>
            </a:r>
          </a:p>
          <a:p>
            <a:r>
              <a:rPr lang="fa-IR" dirty="0"/>
              <a:t>وجود وابستگی ها مانع از پر شدن پایپ لاین میشود:</a:t>
            </a:r>
          </a:p>
          <a:p>
            <a:pPr lvl="1"/>
            <a:r>
              <a:rPr lang="en-US" dirty="0"/>
              <a:t>Data Dependency</a:t>
            </a:r>
          </a:p>
          <a:p>
            <a:pPr lvl="2"/>
            <a:r>
              <a:rPr lang="en-US" dirty="0"/>
              <a:t>True Dependency/Anti dependency/Output Dependency</a:t>
            </a:r>
          </a:p>
          <a:p>
            <a:pPr lvl="2"/>
            <a:r>
              <a:rPr lang="fa-IR" dirty="0"/>
              <a:t>هازاردهای </a:t>
            </a:r>
            <a:r>
              <a:rPr lang="en-US" dirty="0"/>
              <a:t>RAW/WAR/WAW</a:t>
            </a:r>
          </a:p>
          <a:p>
            <a:pPr lvl="1"/>
            <a:r>
              <a:rPr lang="en-US" dirty="0"/>
              <a:t>Control Dependency</a:t>
            </a:r>
            <a:endParaRPr lang="fa-IR" dirty="0"/>
          </a:p>
          <a:p>
            <a:pPr lvl="2"/>
            <a:r>
              <a:rPr lang="en-US" dirty="0"/>
              <a:t>Branching and Capacity</a:t>
            </a:r>
          </a:p>
          <a:p>
            <a:r>
              <a:rPr lang="fa-IR" dirty="0"/>
              <a:t>توماسولو و اسکوربوردینگ  </a:t>
            </a:r>
            <a:r>
              <a:rPr lang="en-US" dirty="0"/>
              <a:t>Control hazard</a:t>
            </a:r>
            <a:r>
              <a:rPr lang="fa-IR" dirty="0"/>
              <a:t> ندارند</a:t>
            </a:r>
          </a:p>
          <a:p>
            <a:r>
              <a:rPr lang="fa-IR" dirty="0"/>
              <a:t>دیتا هازاردها توسط توماسولو هندل میشود ولی اسکوربوردینگ در خصوص </a:t>
            </a:r>
            <a:r>
              <a:rPr lang="en-US" dirty="0"/>
              <a:t>Output Dependency </a:t>
            </a:r>
            <a:r>
              <a:rPr lang="fa-IR" dirty="0"/>
              <a:t>اجازه ورود نمیدهد.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496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اجرای حدس و گمانی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a-IR" dirty="0"/>
              <a:t>روش </a:t>
            </a:r>
            <a:r>
              <a:rPr lang="en-US" dirty="0"/>
              <a:t>Speculation</a:t>
            </a:r>
            <a:r>
              <a:rPr lang="fa-IR" dirty="0"/>
              <a:t> به ما میگوید با شک و تردید، پیش برید ولی حواستون باشه، کاری که انجام میدید ممکن است درست نباشد.</a:t>
            </a:r>
          </a:p>
          <a:p>
            <a:r>
              <a:rPr lang="fa-IR" dirty="0"/>
              <a:t>سه مفهوم در خصوص خارج از ترتیب بودن (</a:t>
            </a:r>
            <a:r>
              <a:rPr lang="en-US" dirty="0"/>
              <a:t>out of order</a:t>
            </a:r>
            <a:r>
              <a:rPr lang="fa-IR" dirty="0"/>
              <a:t>) دستورات داریم</a:t>
            </a:r>
            <a:endParaRPr lang="en-US" dirty="0"/>
          </a:p>
          <a:p>
            <a:pPr lvl="1"/>
            <a:r>
              <a:rPr lang="en-US" dirty="0"/>
              <a:t>Out of order execution</a:t>
            </a:r>
          </a:p>
          <a:p>
            <a:pPr lvl="1"/>
            <a:r>
              <a:rPr lang="en-US" dirty="0"/>
              <a:t>Out of order completion</a:t>
            </a:r>
          </a:p>
          <a:p>
            <a:pPr lvl="1"/>
            <a:r>
              <a:rPr lang="en-US" dirty="0"/>
              <a:t>Out of order issue</a:t>
            </a:r>
          </a:p>
          <a:p>
            <a:r>
              <a:rPr lang="fa-IR" dirty="0"/>
              <a:t>روشهای اسکوربوردینگ و توماسولو روشهای </a:t>
            </a:r>
            <a:r>
              <a:rPr lang="en-US" dirty="0"/>
              <a:t>in order issue</a:t>
            </a:r>
            <a:r>
              <a:rPr lang="fa-IR" dirty="0"/>
              <a:t> بودند یعنی دستورات به ترتیب </a:t>
            </a:r>
            <a:r>
              <a:rPr lang="en-US" dirty="0"/>
              <a:t>issue</a:t>
            </a:r>
            <a:r>
              <a:rPr lang="fa-IR" dirty="0"/>
              <a:t> میشدند</a:t>
            </a:r>
          </a:p>
          <a:p>
            <a:r>
              <a:rPr lang="fa-IR" dirty="0"/>
              <a:t>در پایپ لاین سنتی استیج ها </a:t>
            </a:r>
            <a:r>
              <a:rPr lang="en-US" dirty="0"/>
              <a:t>IF/DEC/EXE/WR</a:t>
            </a:r>
            <a:r>
              <a:rPr lang="fa-IR" dirty="0"/>
              <a:t> بودند</a:t>
            </a:r>
          </a:p>
          <a:p>
            <a:r>
              <a:rPr lang="fa-IR" dirty="0"/>
              <a:t>در اسکوربوردینگ </a:t>
            </a:r>
            <a:r>
              <a:rPr lang="en-US" dirty="0"/>
              <a:t>DEC</a:t>
            </a:r>
            <a:r>
              <a:rPr lang="fa-IR" dirty="0"/>
              <a:t> تبدیل شد به </a:t>
            </a:r>
            <a:r>
              <a:rPr lang="en-US" dirty="0"/>
              <a:t>ISSUE - RS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959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Hardware-Based Speculation</a:t>
            </a:r>
          </a:p>
        </p:txBody>
      </p:sp>
      <p:sp>
        <p:nvSpPr>
          <p:cNvPr id="2426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Execute instructions along predicted execution paths but only </a:t>
            </a:r>
            <a:r>
              <a:rPr lang="en-US" dirty="0">
                <a:solidFill>
                  <a:srgbClr val="C00000"/>
                </a:solidFill>
              </a:rPr>
              <a:t>commit the results if prediction was correct</a:t>
            </a:r>
          </a:p>
          <a:p>
            <a:r>
              <a:rPr lang="en-US" dirty="0">
                <a:solidFill>
                  <a:srgbClr val="7030A0"/>
                </a:solidFill>
              </a:rPr>
              <a:t>Instruction commit:  </a:t>
            </a:r>
            <a:r>
              <a:rPr lang="en-US" dirty="0"/>
              <a:t>allowing an instruction to update the register file when instruction is no longer speculative</a:t>
            </a:r>
          </a:p>
          <a:p>
            <a:r>
              <a:rPr lang="en-US" dirty="0"/>
              <a:t>Need an additional piece of hardware to prevent any irrevocable action until an instruction commits</a:t>
            </a:r>
          </a:p>
          <a:p>
            <a:pPr lvl="1"/>
            <a:r>
              <a:rPr lang="en-US" dirty="0"/>
              <a:t>I.e. updating state or taking an execution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35433" y="1844513"/>
            <a:ext cx="5187446" cy="400110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در مواجهه با برنچ ها براساس </a:t>
            </a:r>
            <a:r>
              <a:rPr lang="en-US" sz="2000" dirty="0" err="1">
                <a:solidFill>
                  <a:srgbClr val="002060"/>
                </a:solidFill>
                <a:cs typeface="B Yekan" panose="00000400000000000000" pitchFamily="2" charset="-78"/>
              </a:rPr>
              <a:t>predicion</a:t>
            </a: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 جلو برویم</a:t>
            </a:r>
          </a:p>
        </p:txBody>
      </p:sp>
      <p:sp>
        <p:nvSpPr>
          <p:cNvPr id="7" name="Rectangle 6"/>
          <p:cNvSpPr/>
          <p:nvPr/>
        </p:nvSpPr>
        <p:spPr>
          <a:xfrm>
            <a:off x="7385537" y="3305439"/>
            <a:ext cx="4637341" cy="70788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تا زمان اطمینان از حدس انجام شده، اجازه تغییر در داده ها را ندهیم</a:t>
            </a:r>
          </a:p>
        </p:txBody>
      </p:sp>
      <p:sp>
        <p:nvSpPr>
          <p:cNvPr id="8" name="Rectangle 7"/>
          <p:cNvSpPr/>
          <p:nvPr/>
        </p:nvSpPr>
        <p:spPr>
          <a:xfrm>
            <a:off x="7385536" y="4855829"/>
            <a:ext cx="4637341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لازم است تا یک صف در خروجی اضافه شود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72595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2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42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Reorder Buffer</a:t>
            </a:r>
          </a:p>
        </p:txBody>
      </p:sp>
      <p:sp>
        <p:nvSpPr>
          <p:cNvPr id="2426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Reorder buffer – holds the result of instruction between completion and commit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Four fields: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Instruction type:  branch/store/register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Destination field:  register number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Value field:  output value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Ready field:  completed execution?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Modify reservation stations: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Operand source is now reorder buffer instead of functional unit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543865" y="1873478"/>
            <a:ext cx="7422741" cy="70788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برای واحد خروجی، یک صف با نام </a:t>
            </a:r>
            <a:r>
              <a:rPr lang="en-US" sz="2000" dirty="0">
                <a:solidFill>
                  <a:srgbClr val="002060"/>
                </a:solidFill>
                <a:cs typeface="B Yekan" panose="00000400000000000000" pitchFamily="2" charset="-78"/>
              </a:rPr>
              <a:t>Reorder Buffer </a:t>
            </a: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 در نظر گرفته میشود. بعد از </a:t>
            </a:r>
            <a:r>
              <a:rPr lang="en-US" sz="2000" dirty="0">
                <a:solidFill>
                  <a:srgbClr val="002060"/>
                </a:solidFill>
                <a:cs typeface="B Yekan" panose="00000400000000000000" pitchFamily="2" charset="-78"/>
              </a:rPr>
              <a:t>complete</a:t>
            </a: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 و قبل از </a:t>
            </a:r>
            <a:r>
              <a:rPr lang="en-US" sz="2000" dirty="0">
                <a:solidFill>
                  <a:srgbClr val="002060"/>
                </a:solidFill>
                <a:cs typeface="B Yekan" panose="00000400000000000000" pitchFamily="2" charset="-78"/>
              </a:rPr>
              <a:t>commit</a:t>
            </a: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4543864" y="4656536"/>
            <a:ext cx="7422741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r" rtl="1">
              <a:buClr>
                <a:srgbClr val="FF0000"/>
              </a:buClr>
              <a:buSzPct val="75000"/>
              <a:buFont typeface="Wingdings" panose="05000000000000000000" pitchFamily="2" charset="2"/>
              <a:buChar char="ü"/>
            </a:pP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با وجود </a:t>
            </a:r>
            <a:r>
              <a:rPr lang="en-US" sz="2000" dirty="0">
                <a:solidFill>
                  <a:srgbClr val="002060"/>
                </a:solidFill>
                <a:cs typeface="B Yekan" panose="00000400000000000000" pitchFamily="2" charset="-78"/>
              </a:rPr>
              <a:t>ROB</a:t>
            </a: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، در پارامترهای </a:t>
            </a:r>
            <a:r>
              <a:rPr lang="en-US" sz="2000" dirty="0">
                <a:solidFill>
                  <a:srgbClr val="002060"/>
                </a:solidFill>
                <a:cs typeface="B Yekan" panose="00000400000000000000" pitchFamily="2" charset="-78"/>
              </a:rPr>
              <a:t>RS</a:t>
            </a:r>
            <a:r>
              <a:rPr lang="fa-IR" sz="2000" dirty="0">
                <a:solidFill>
                  <a:srgbClr val="002060"/>
                </a:solidFill>
                <a:cs typeface="B Yekan" panose="00000400000000000000" pitchFamily="2" charset="-78"/>
              </a:rPr>
              <a:t> ها باید تغییراتی ایجاد شود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64D244C4-0044-8F91-A42D-6E3F37A1BFFD}"/>
                  </a:ext>
                </a:extLst>
              </p14:cNvPr>
              <p14:cNvContentPartPr/>
              <p14:nvPr/>
            </p14:nvContentPartPr>
            <p14:xfrm>
              <a:off x="5628600" y="2635200"/>
              <a:ext cx="6002280" cy="377316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64D244C4-0044-8F91-A42D-6E3F37A1BFF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619240" y="2625840"/>
                <a:ext cx="6021000" cy="379188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998804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2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42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42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26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Reorder Buffer</a:t>
            </a:r>
          </a:p>
        </p:txBody>
      </p:sp>
      <p:sp>
        <p:nvSpPr>
          <p:cNvPr id="2426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3200" dirty="0"/>
              <a:t>Issue: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Allocate RS and ROB, read available operands</a:t>
            </a:r>
          </a:p>
          <a:p>
            <a:pPr>
              <a:lnSpc>
                <a:spcPct val="90000"/>
              </a:lnSpc>
            </a:pPr>
            <a:r>
              <a:rPr lang="en-US" sz="3200" dirty="0"/>
              <a:t>Execute: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Begin execution when operand values are available</a:t>
            </a:r>
          </a:p>
          <a:p>
            <a:pPr>
              <a:lnSpc>
                <a:spcPct val="90000"/>
              </a:lnSpc>
            </a:pPr>
            <a:r>
              <a:rPr lang="en-US" sz="3200" dirty="0"/>
              <a:t>Write result: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Write result and ROB tag on CDB</a:t>
            </a:r>
          </a:p>
          <a:p>
            <a:pPr>
              <a:lnSpc>
                <a:spcPct val="90000"/>
              </a:lnSpc>
            </a:pPr>
            <a:r>
              <a:rPr lang="en-US" sz="3200" dirty="0"/>
              <a:t>Commit: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When ROB reaches head of ROB, update register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When a </a:t>
            </a:r>
            <a:r>
              <a:rPr lang="en-US" sz="2800" dirty="0" err="1"/>
              <a:t>mispredicted</a:t>
            </a:r>
            <a:r>
              <a:rPr lang="en-US" sz="2800" dirty="0"/>
              <a:t> branch reaches head of ROB, discard all entries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8</a:t>
            </a:fld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342B157C-5AA5-C1EC-25A0-E1B6039CF3F2}"/>
                  </a:ext>
                </a:extLst>
              </p14:cNvPr>
              <p14:cNvContentPartPr/>
              <p14:nvPr/>
            </p14:nvContentPartPr>
            <p14:xfrm>
              <a:off x="6477120" y="107640"/>
              <a:ext cx="5294880" cy="89208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342B157C-5AA5-C1EC-25A0-E1B6039CF3F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467760" y="98280"/>
                <a:ext cx="5313600" cy="91080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219102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2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2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42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Reorder Buffer</a:t>
            </a:r>
          </a:p>
        </p:txBody>
      </p:sp>
      <p:sp>
        <p:nvSpPr>
          <p:cNvPr id="2426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600" dirty="0"/>
              <a:t>Register values and memory values are not written until an instruction commits</a:t>
            </a:r>
          </a:p>
          <a:p>
            <a:pPr>
              <a:lnSpc>
                <a:spcPct val="90000"/>
              </a:lnSpc>
            </a:pPr>
            <a:endParaRPr lang="en-US" sz="3600" dirty="0"/>
          </a:p>
          <a:p>
            <a:pPr>
              <a:lnSpc>
                <a:spcPct val="90000"/>
              </a:lnSpc>
            </a:pPr>
            <a:r>
              <a:rPr lang="en-US" sz="3600" dirty="0"/>
              <a:t>On misprediction:</a:t>
            </a:r>
          </a:p>
          <a:p>
            <a:pPr lvl="1">
              <a:lnSpc>
                <a:spcPct val="90000"/>
              </a:lnSpc>
            </a:pPr>
            <a:r>
              <a:rPr lang="en-US" sz="3200" dirty="0"/>
              <a:t>Speculated entries in ROB are cleared</a:t>
            </a:r>
          </a:p>
          <a:p>
            <a:pPr>
              <a:lnSpc>
                <a:spcPct val="90000"/>
              </a:lnSpc>
            </a:pPr>
            <a:endParaRPr lang="en-US" sz="3600" dirty="0"/>
          </a:p>
          <a:p>
            <a:pPr>
              <a:lnSpc>
                <a:spcPct val="90000"/>
              </a:lnSpc>
            </a:pPr>
            <a:r>
              <a:rPr lang="en-US" sz="3600" dirty="0"/>
              <a:t>Exceptions:</a:t>
            </a:r>
          </a:p>
          <a:p>
            <a:pPr lvl="1">
              <a:lnSpc>
                <a:spcPct val="90000"/>
              </a:lnSpc>
            </a:pPr>
            <a:r>
              <a:rPr lang="en-US" sz="3200" dirty="0"/>
              <a:t>Not recognized until it is ready to commit</a:t>
            </a:r>
          </a:p>
          <a:p>
            <a:pPr lvl="1">
              <a:lnSpc>
                <a:spcPct val="90000"/>
              </a:lnSpc>
              <a:buNone/>
            </a:pPr>
            <a:endParaRPr lang="en-US" sz="3200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2019, Elsevier Inc. All rights Reserved</a:t>
            </a:r>
            <a:endParaRPr lang="en-AU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4F918-E48B-4CD6-88B4-F48A81EB5FB6}" type="slidenum">
              <a:rPr lang="en-US" smtClean="0"/>
              <a:pPr/>
              <a:t>9</a:t>
            </a:fld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4CB09394-1B87-5996-7BBB-41D1EFF59EE3}"/>
                  </a:ext>
                </a:extLst>
              </p14:cNvPr>
              <p14:cNvContentPartPr/>
              <p14:nvPr/>
            </p14:nvContentPartPr>
            <p14:xfrm>
              <a:off x="7827120" y="718200"/>
              <a:ext cx="4363920" cy="533340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4CB09394-1B87-5996-7BBB-41D1EFF59EE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817760" y="708840"/>
                <a:ext cx="4382640" cy="535212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844468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2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70.5|95|56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8|42.3|2.6|17.8|18.7|16.4|73.5|25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3.6|13.9|4.6|9.3|115.6|38.2|21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9|7.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4979</TotalTime>
  <Words>772</Words>
  <Application>Microsoft Office PowerPoint</Application>
  <PresentationFormat>Widescreen</PresentationFormat>
  <Paragraphs>138</Paragraphs>
  <Slides>11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Wingdings</vt:lpstr>
      <vt:lpstr>Office Theme</vt:lpstr>
      <vt:lpstr>معماری کامپیوتر پیشرفته</vt:lpstr>
      <vt:lpstr>Copyright Notice</vt:lpstr>
      <vt:lpstr>PowerPoint Presentation</vt:lpstr>
      <vt:lpstr>مرور مطالب</vt:lpstr>
      <vt:lpstr>اجرای حدس و گمانی</vt:lpstr>
      <vt:lpstr>Hardware-Based Speculation</vt:lpstr>
      <vt:lpstr>Reorder Buffer</vt:lpstr>
      <vt:lpstr>Reorder Buffer</vt:lpstr>
      <vt:lpstr>Reorder Buffer</vt:lpstr>
      <vt:lpstr>Reorder Buffer</vt:lpstr>
      <vt:lpstr>Reorder Buffer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Computer Architecture</dc:title>
  <dc:creator>HaghighatDoost,Vahid</dc:creator>
  <cp:lastModifiedBy>ICT-SURFACE</cp:lastModifiedBy>
  <cp:revision>195</cp:revision>
  <dcterms:created xsi:type="dcterms:W3CDTF">2021-08-11T10:34:58Z</dcterms:created>
  <dcterms:modified xsi:type="dcterms:W3CDTF">2022-12-20T11:39:16Z</dcterms:modified>
</cp:coreProperties>
</file>