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ink/ink1.xml" ContentType="application/inkml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ink/ink2.xml" ContentType="application/inkml+xml"/>
  <Override PartName="/ppt/notesSlides/notesSlide15.xml" ContentType="application/vnd.openxmlformats-officedocument.presentationml.notesSlide+xml"/>
  <Override PartName="/ppt/tags/tag9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.xml" ContentType="application/inkml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ghighatDoost,Vahid" initials="H" lastIdx="1" clrIdx="0">
    <p:extLst>
      <p:ext uri="{19B8F6BF-5375-455C-9EA6-DF929625EA0E}">
        <p15:presenceInfo xmlns:p15="http://schemas.microsoft.com/office/powerpoint/2012/main" userId="S-1-5-21-38883444-773867774-137248731-7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8F0"/>
    <a:srgbClr val="5B9BD5"/>
    <a:srgbClr val="FED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64076" autoAdjust="0"/>
  </p:normalViewPr>
  <p:slideViewPr>
    <p:cSldViewPr snapToGrid="0">
      <p:cViewPr varScale="1">
        <p:scale>
          <a:sx n="45" d="100"/>
          <a:sy n="45" d="100"/>
        </p:scale>
        <p:origin x="330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5145F9-B510-4E4B-A587-42E2A51618C2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2E8D4-D96E-4C76-9162-E944717E9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2853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0T09:43:25.0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26977 917 116 0,'11'-10'44'0,"-11"10"-35"0,3 0 7 0,-3 0 0 16,7 0-9-16,-3-3-2 0,-1 3-1 16,1-6 0-16,-1 3-2 15,1 3 9-15,-1-7 8 0,-3 7 5 16,0 0 3-16,0 0-10 15,0 0-3-15,-3 0-6 16,3 0 0-16,-4 0-5 16,1 0 0-16,-4 0 3 15,3 0 1-15,-3 0 1 16,0 0 0-16,0-9-2 16,0 9 1-16,-4-9-4 15,-3 9 0-15,-3-10-3 16,-1 10-1-1,-3 0 1-15,-4 0 0 16,0 0 2-16,-3 10-3 16,0-1 0-16,0 0 1 0,-1 1 0 15,5-1 0-15,-1 1 0 16,4-4 0-16,3 3 0 16,4 1 0-16,4-1 0 15,-1 1 2-15,4-1 1 16,0 4 1-16,0 9 0 15,0-4 0-15,0 7 0 16,3 4-2-16,-3 2 1 16,0 0-2-16,0 4-1 15,0-7 1-15,0 7-1 16,0-4 0-16,0-9 0 16,0 6 0-16,0-3 0 15,0 0 0-15,0-6 0 0,0 6 0 16,3-12 0-16,0 2-5 15,1-5 1-15,-1-1-18 16,4 1-8-16,0-10 13 16,7 0 9-16</inkml:trace>
  <inkml:trace contextRef="#ctx0" brushRef="#br0" timeOffset="228.14">26448 1331 132 0,'-4'9'49'0,"4"-6"-38"0,11-3 32 0,-4 0 12 16,3 0-12-16,8-9-2 15,3 6-18-15,11-10-4 16,3 4-11-16,8-4-3 0,-1-3 1 15,0 4-12-15,1-4-3 16,-5 1-1-16,1-4 4 16</inkml:trace>
  <inkml:trace contextRef="#ctx0" brushRef="#br0" timeOffset="782.36">27312 1005 216 0,'4'-10'82'0,"-1"10"-64"0,-3 0 15 15,0 0 4-15,0 0-12 16,0 0-5-16,-3 0-14 16,-1 10-3-16,-3-10-3 0,-4 6-5 0,1 3 1 15,-1 7 2-15,1-4 1 16,-4 17-2-16,3 2 2 16,0 0 1-16,1 13 0 15,-1-3-3-15,1 3 2 16,-1-3-1-16,4 3 0 15,3-10 2-15,8 4 2 16,3-7-1-16,7-9 2 16,7-6 0-16,4-10 3 15,7-6-3-15,3-6-2 16,4-10 2-16,3-3 0 16,-3-9 3-16,-4-7 1 0,-3-2 8 15,-4-4 2 1,-3-6-2-16,-4 13-1 15,-7-10-6-15,-3 15-3 16,-1 4 0-16,-3 13 1 0,-3-7-3 16,0 10 0-16,-4 2-12 15,0 7-4-15,0 10-73 16,0 9-31-16,3-4 60 16,1-12 29-16</inkml:trace>
  <inkml:trace contextRef="#ctx0" brushRef="#br0" timeOffset="4027.09">25051 1102 116 0,'24'0'44'0,"-2"0"-35"0,-1 0 16 16,-11 0 6-16,4-3-11 0,4-4-1 15,-4 7-7 1,4-6-2-16,0 6-6 0,-4-3-1 0,0-3 1 15,0 6-5-15,3-3 1 16,1-4 0-16,0 7 0 16,-1-9-3-16,1-1 2 15,3 7 1-15,0-3 2 16,4 3-1-16,3-10-1 16,1 10 3-16,-1-3 2 15,-4 3 0-15,-2 3 2 16,-1-6 0-16,-4 6 1 15,-3 0-4-15,-6 0-3 16,-5 6-3-16,-3 3 1 16,-3 7-1-16,-5-7 0 15,1 13-3-15,-3-3 1 0,3 6 2 16,-4 0 1-16,1 3 1 16,3 7 0-16,0-7 0 15,-1 7 0-15,1-7 0 16,0-3 2-16,0 0-1 15,4-3-1-15,-1 0 3 16,1 0 0-16,3-3 1 16,0-4 0-16,3 1-2 15,1-3-2-15,-1 2 1 16,1-12-1-16,-1 10 0 16,1-4 2-16,-1-5-1 15,1 5-1-15,-1 0 1 16,-3-2-1-16,0-4 0 0,0 3 0 15,0-3 2-15,-3-3 1 16,-4 6 1-16,0-6 0 16,-4 7-2-16,-3-4-2 15,0 3-2-15,-4-3 1 16,-3 7-4-16,-3-4 1 16,-5 3 2-16,-2-6 1 15,-8 10-4-15,-4-4-1 16,1 4 0-16,0-4 4 15,-1 1-1-15,5-1-1 16,-1 4 5-16,7-4 1 16,4-6-3-16,3 7 1 15,4-4 0-15,3-6 2 0,4-6 8 16,4-4 5-16,3 1-1 16,3-1 0-16,1 1-4 15,3-7-1-15,0-2-1 16,3-8 0-16,1 8-9 15,-1-11-1-15,4 4 6 16,0-3 7-16,4 9-3 16,-1-15-2-16,1 6-1 15,0-7 1-15,-4 7-1 16,0-7 0-16,-4 7-3 16,1 3-2-16,-4 0 1 15,0 6-1-15,-4 0-3 16,1 4 2-16,-1-4 1 15,1 9 0-15,-1 1 0 0,1 0 0 16,-1-1 0-16,1 4 0 16,-1 3-3-16,0-3 0 15,1-4-47-15,3 7-19 16,0-3 35-16,0-4 17 16</inkml:trace>
  <inkml:trace contextRef="#ctx0" brushRef="#br0" timeOffset="6953.27">25019 371 44 0,'0'-9'16'0,"0"9"-12"0,0-10 5 16,4 10 4-16,-4 0-5 15,0 0 0-15,0-3 9 16,0-3 4-16,0 6 0 16,0 0-1-16,0 0 3 0,0 0 0 15,0 0-1-15,0 0 1 16,0 0-2-16,0 0-1 16,0-6-10-16,0 6 0 0,0 0 1 15,0 0-2-15,0 0 2 16,0 0-4-16,0 0-2 15,0 0-2-15,0 0 0 16,0 0-2-16,7 0-1 16,-4 0-2-16,4 6 1 15,0 0 1-15,0-3 0 16,0 7 0-16,0 5 0 16,0-2 0-16,0 12 0 15,-3 0-3-15,-4 0 2 16,0 13 1-16,-4-1 2 0,1 7-1 15,-1 0-1-15,-3 0 1 16,4-6-1-16,-1-10 0 16,1-3 2-16,-1 0-1 15,1-6-1-15,3 0-2 16,0-10 1-16,0 1-4 16,3-1 1-16,1-3-7 15,-1 4-1-15,-3-10-44 16,0 0-20-1,0-10 39-15</inkml:trace>
  <inkml:trace contextRef="#ctx0" brushRef="#br0" timeOffset="7328.94">24977 754 168 0,'0'0'63'0,"3"9"-49"0,1-9 9 0,-4 0 1 16,7 9-10-16,0-2-1 15,0 2-7-15,0-6-2 0,4 7-2 16,-4 2-2-16,0-9 1 0,0 7-1 15,0-1 0-15,0-3 0 16,0-2 0-16,0 5 0 16,0-9 2-16,0 6 1 15,4-6 1-15,-4-6 4 16,3 6 3-16,4-9-4 16,0-1-2-16,4-12 0 15,-4 0-1-15,4-6-7 16,0 0 0-16,-1-7 1 15,-3-2 1-15</inkml:trace>
  <inkml:trace contextRef="#ctx0" brushRef="#br0" timeOffset="22162.83">22532 1933 72 0,'-7'-10'30'0,"7"10"-24"0,-7-9 10 0,7 9 5 0,0-10-6 16,0 4 0-16,0 3-7 15,0-6 0-15</inkml:trace>
  <inkml:trace contextRef="#ctx0" brushRef="#br0" timeOffset="22845.23">22525 1870 159 0,'10'0'-37'0,"8"-9"7"16,7 9 5-16,3-4 17 16,7 4 7-16,8 4 6 15,6-4 2-15,7 0 10 16,11 9 4-16,4-9-3 16,0 0 2-16,-1 6-9 15,1-3-2-15,-1 4-5 16,8-4-3-16,-1 6-3 15,8-3-1-15,0 1-14 16,3-4-4-16,4 3-2 16,3-3-2-16,7 13 10 0,-3-16 4 15,0 0 7-15,3 0 4 16,0 0 14-16,1 0 6 16,3 0 14-16,-8-6 6 15,1-4-8-15,0 1-4 16,3 6-5-16,1-4-3 15,2 1-2-15,1-3-1 16,7 6-9-16,4-7-3 0,-1 4-1 16,-3-3-2-16,0-1 1 15,3 1-2-15,36-7-1 16,-15-3 1-16,-3 0-1 16,4 4 0-16,0-4 0 0,-8-3 0 15,-3 6 0-15,4-9 0 16,-1 6 2-16,-6 10 5 15,-8-7 4-15,1 7 2 16,-1-4 3-16,4 7-5 16,-7 3-1-16,3-10-2 15,-3 10 2-15,-7-3-1 16,0 3 2-16,-7 3-2 16,-4-6 0-16,-4-4-3 15,1 1 1-15,-4 6-4 16,4-4-2-16,-11-2 0 15,-3 0-1-15,-11-1 0 0,0 4 2 16,-7-3-1 0,-7-1-1-16,-7 10 1 0,-8-3 1 15,-6 3 1-15,-7 0 1 16,-7 0 0-16,-4 0 0 16,-7 0-2-16,-7 0-2 15,-4 3-8-15,-6 3-3 16,-8-2-60-16,-3 5-26 15,-11 10 50-15,0-4 23 16</inkml:trace>
  <inkml:trace contextRef="#ctx0" brushRef="#br0" timeOffset="24984.12">29535 3303 80 0,'0'-6'33'0,"3"3"-26"0,1 3 9 15,-1-7 5-15,4 1-6 16,0 3 0-16,4 3-1 16,3-9 2-16,4 2 4 15,-1-2 2-15,4 6 2 16,1-4 0-16,2-2-13 15,4 9 0-15,4-6 0 0,7 6-4 16,3 0-2-16,11 6-2 16,11-6 0-16,10 6-2 15,7-3 2-15,4-3-2 0,6 0-1 16,5 0 1-16,-5 0-1 16,-2 7 0-16,-1-4 0 15,0-3 0-15,-10 9 2 16,-11-2-3-16,-7 2 0 15,-11 7-1-15,-3-4 0 16,-11 13 0-16,-7 4-2 16,1 5 0-16,-5 10 3 15,-6 0-5-15,-4 9 2 16,-3 10 0-16,-4 3 2 16,-4 6-1-16,-3 0 1 15,-3 6 2-15,-1 4 0 0,1-4 0 16,-4 13 0-16,-1-3 0 15,5-6 2-15,-1-4-1 16,1-6 2-16,3 10-2 16,0-13 2-16,3-4 0 15,4-5 3-15,4-7 1 16,-4-6 1-16,4-3 0 16,-1-9 0-16,1-1-4 15,-4-12-1-15,-4 3-1 16,-3-6 1-16,-7-3-4 15,-3-1-2-15,-8-2-9 16,-7-4-5-16,-6 1-7 16,-8-1-2-16,-7 4 3 15,-7-1 3-15,-10-2 14 16,-8-1 8-16,-10 1 4 0,-7 2 2 16,-11 1-4-16,0-4-1 15,-3 7-1-15,0-7 1 16,3 0-4-16,4 1 0 15,6-1-1-15,8 1 0 16,11-10 2-16,6 0 0 16,4 0 8-16,11-10 5 15,6-9 9-15,8 4 4 16,3-4 1-16,8 0 1 16,-1-6-15-16,4-3-6 15,3-7-6-15,4-12-4 16,4-6 4-16,2-10 1 15,5-6 4-15,-1-6 3 0,4-13-4 16,4-9-3-16,3-3-1 16,0-4 1-16,4-2 1 15,-1-1 1-15,-3-3 0 16,0 13 2-16,0 6-3 16,-3 13 0-16,-4 12-3 15,0 13-3-15,0 2-5 16,-4 7-2-16,1 16-4 15,-1 0 1-15,1 12-53 16,-1 7-23-16,1 18 46 16,-4-2 23-16</inkml:trace>
  <inkml:trace contextRef="#ctx0" brushRef="#br0" timeOffset="25584.41">30166 3820 220 0,'4'0'82'0,"-4"0"-64"0,-4 4 0 16,1-4-3-16,-5 0-16 16,1 0-1-16,-7 0-10 15,-3-4-3-15,-5 4 8 16,-2 0-8-16,-1 0 1 0,-3 0-9 15,0 4 0-15,-1 2 3 16,-2-3 4-16,-1 6 14 16,4 7 8-16,-1 0 11 15,5-4 7-15,6-2 2 16,4 9 4-16,3-4-5 16,4 4-1-16,4 0-7 0,3 3-2 15,0-10-7-15,3 7 0 16,1 0-5-16,-1 3-2 15,1 0-3-15,-4 3 1 16,0 3-6-16,0 4-3 16,-4-1-3-16,1-6 0 15,3 3-2-15,-4-3 0 16,4-6 3-16,0 6 3 16,0-9 2-16,0-7 3 15,0 1-14-15,0-1-3 16,0-6-35-1,-3 4-17-15,-1-7 41 0</inkml:trace>
  <inkml:trace contextRef="#ctx0" brushRef="#br0" timeOffset="25780.87">29834 4190 116 0,'29'-9'46'0,"-15"6"-35"0,14-3 20 16,-14 6 10-16,4-3-13 16,3-4-6-16,0 7-16 15,0-6-6-15,4-3-75 16,-4-1-35-16,7 1 56 16,-3-1 26-16</inkml:trace>
  <inkml:trace contextRef="#ctx0" brushRef="#br0" timeOffset="26259.6">30208 4074 208 0,'4'0'79'0,"-4"-9"-61"0,3 18 15 0,-3-9 1 16,0 0-13-16,0 0-4 15,0 0-10-15,4 0-3 0,3 10-2 16,0-4-2-16,4-3 1 16,-1 10-6-16,4-10 1 0,0 6 2 15,4 7 3-15,0-3-9 16,-1 2-4-16,5 1-1 16,-1-4 2-16,3 4 0 15,1-6 0-15,3-4 12 16,1-6 9-16,-1-6 12 15,4-4 7-15,3-6-7 16,0-5 0-16,-3-1-11 16,-4-7-4-16,0 1-4 15,-3 3-3-15,-4-9-2 16,-7 5 1-16,-3 1 1 16,-1 12 0-16,-3-6-3 15,1 7 0-15,-1-1-1 0,-4 7 3 16,1 6-5-16,-1-4 2 15,-3 7 0-15,4 10-1 16,-4-4-1-16,3 7-1 16,-3-4-49-16,4 7-20 15,-1 2 36-15,1 8 20 16</inkml:trace>
  <inkml:trace contextRef="#ctx0" brushRef="#br0" timeOffset="28649.86">23015 3767 152 0,'4'0'57'0,"3"0"-44"0,-4 3 7 0,-3-3 3 16,4 0-12-16,-4 0-3 15,7 0-5-15,0 0-3 16,0 0 1-16,4 0-1 0,3 0 0 16,3 0 0-16,5 0 2 15,6 0-1-15,4 7-1 16,6-7 3-16,15 0 2 15,4-7 4-15,3 7 5 16,7-9-4-16,3-1 0 16,4 1-2-16,0-7 2 15,4 7-3-15,3 0 1 0,4-1-5 16,-1 1 0 0,1-1-1-16,7 4-2 0,3-3 1 15,0 6-1-15,4-4 0 16,0-2 0-16,-4-7 0 15,4 7 0-15,0-1 2 16,3 1 3-16,-3 6 0 16,3-3 0-16,-7 6-6 15,1 6 1-15,-1 6 0 16,0-2 0-16,4-1 2 16,-4 7 3-16,0-7-7 15,4 1 0-15,3-1 4 16,-3-3 4-16,-3-3-3 15,-1-3 0-15,18 0-1 0,-11 0-2 16,-10 7 1-16,-4-7 1 16,-3 0-1-16,-8 0-1 15,4 0-2-15,-3 0 1 16,-4-7 1-16,0 7 2 16,0-3-1-16,-3-3-1 15,-1-3-2-15,1-1 1 16,-1 1 1-16,-3-1 2 15,0 1-1-15,-3 3-1 16,-4-4-2-16,3 1 1 16,1 0 1-16,-8 5 2 15,-3-8-1-15,-7 9-1 16,-4-4 1-16,-6 7-1 16,-8 0-9-16,-3 0-4 15,-4 7 7-15,-4 2 2 0,-2 7 4 16,-1-4 0-16,-4 7 0 15,1 3 0-15,-1-3 0 16,1 3 0-16,0-6 0 16,-1 2 2-16,1-2-1 15,-4 0-1-15,0-7 1 16,0 4-1-16,0 2 0 16,0-2 0-16,0 9 6 15,-3 0 4-15,-1 3-5 16,-3 0-3-16,0 3-1 15,-3 0-1-15,-1 7 0 16,1-1 0-16,-1 4 0 16,1 6 0-16,-1 9 0 0,0 1 0 15,1-7-9-15,-1 6-2 16,1-3 6-16,-4-6 2 16,3 0 3-16,1-13 0 15,-1 10 0-15,1-3 0 16,3-4 8-16,0 4 5 15,0-4-15-15,0 4-8 16,3-10 5-16,1 7 4 16,-1-10-4-16,-3 3 0 15,4-9-25-15,-4 6-8 16,3-6 20-16,-3-4 9 16</inkml:trace>
  <inkml:trace contextRef="#ctx0" brushRef="#br0" timeOffset="29773.61">28293 5018 116 0,'0'-6'44'0,"0"6"-35"0,-4 0 7 16,4 6 2-16,-3-6-6 15,-1 3-2-15,-3 4-3 16,0-1-2-16,-3-3-3 15,-1 3 7-15,-3-2 4 0,0-4-6 16,-4 0-4-16,-3 0 4 16,-4 0 5-16,-3 6-4 15,-11-6-2-15,-3 0-3 0,-8 0-3 16,-6 3 1 0,-11-3-1-16,-4 6 0 0,-6-3 0 15,-4 4-3-15,0-7 2 16,-1 3-1-16,-2 3-2 15,-1 3 0-15,-3-2 3 16,-7-4 4-16,-4 6 6 16,-7 1 15-16,7-10 7 15,-7 9-3-15,-3-3-2 16,0-2-12-16,-1 2-6 16,1 3-5-16,0-3 0 15,3-2-4-15,-4 2-2 16,5-3-1-16,-1 6 3 15,3 1 0-15,1-1 1 0,-4 4 4 16,0-1 2-16,4-2 4 16,0-1 4-16,-4-3-2 15,-21 4 3-15,7-4-6 16,4-3-1-16,6 7-4 16,1-10-1-16,3 0-1 15,0 0-2-15,0-4-2 16,8 4-1-16,-5 0-1 15,5 0 3-15,-1 4-2 16,0-4-1-16,4 9 3 16,3-3 2-16,-3-3 0 15,3-3-1-15,0 0 1 16,11-9 1-16,0 6-1 0,3-3-1 16,8-4 1-16,-4 7-1 15,3-3 0-15,4-4 0 16,4 4-3-16,3 6 0 15,0-3-1-15,7-3 0 16,3 6 0-16,5 0 3 16,6-10 0-16,11 7 1 15,6-13 0-15,1 7 0 16,4-7 2-16,3 4 3 16,-1-13 0-16,5 6 2 15,3-9 0-15,-4-4 3 0,4 1-3 16,0-10-2-16,4-3-2 15,-5-3-3-15,5-3 3 16,-1 0 0 0,1-10-4-16,3 7 1 0,0-10 0 15,-4 1 2-15,1-1-1 16,-4 0-1-16,-4 1-2 16,1 2 1-16,-1 3-1 15,0 4 0-15,1 9 2 16,3 0 0-16,0 10-3 15,0 3 2-15,3-1 1 16,1 13 0-16,-1 1-3 16,4 2 0-16,0 6-3 15,7 10-1-15,4 0-1 0,6 7 2 16,8-4 4-16,7-3 1 16,7-3-2-16,7-4 2 15,10-2 1-15,7 0 2 16,8-7-1-16,3-3-1 15,4 10-2-15,6-1 1 16,12 7-1-16,9-3 0 16,12 6-3-16,13 0-1 15,15-3-94 1,14 3-43-16,0-16 75 16</inkml:trace>
  <inkml:trace contextRef="#ctx0" brushRef="#br0" timeOffset="30523.89">27122 3689 88 0,'-7'28'33'0,"7"-3"-26"0,3 3 25 16,1-12 11-16,-1 6-1 15,1 3 2-15,-1 10-9 16,1-7-2-16,-1 6-18 16,-3 10 0-16,0-9-1 0,0 9-5 0,-3 9-3 15,-1 3-1-15,1 7-1 16,-1 6-2-16,-3-3-2 15,0 12 1-15,0-12-1 16,0 9 0-16,0 1 0 16,3-14-14-16,1 1-3 15,-1-10-48-15,1-9-23 16,-1-3 43-16,1-13 24 16</inkml:trace>
  <inkml:trace contextRef="#ctx0" brushRef="#br0" timeOffset="31095.55">25957 3661 176 0,'0'-7'68'0,"4"14"-52"0,-4-4 12 0,0-3 5 16,0 0-13-16,0 0-3 15,0 0-6-15,0 0-2 16,0 0-5-16,3 6-5 0,1 3 0 16,0 4 1-16,-1 12 2 15,4 16-1-15,-3 0-1 16,3 9 7-16,-4 6 5 15,1 7-4-15,-4 15 0 16,0 10 2-16,-4 3 1 16,-3 6-5-16,-3 13-2 0,-1-3-2 15,-3 9 1-15,-4 0-2 16,-3-10 2-16,0-9-2 16,7-6-1-16,3-12-4 15,1-10 0-15,3-13-14 16,-1-9-5-16,1-12-65 15,-3-16-30 1,-1-4 63-16</inkml:trace>
  <inkml:trace contextRef="#ctx0" brushRef="#br0" timeOffset="31574.89">24797 3620 156 0,'-7'-19'60'0,"0"19"-47"0,3-3 17 0,4 3 3 0,-3-6-5 16,-1 6-2-16,4 0-6 15,-3 0-2-15,3 0-10 16,0 0-5-16,3 9 0 0,1 10-4 16,3 6 0-16,0 12 1 15,0 7 0-15,-4 19 0 16,4 6 0-16,0 3-3 15,-3 16 2-15,-4 9 1 16,3 10 0-16,-6 3 0 16,-1-1 0-16,-3 14 0 15,0-1 0-15,-7-6 0 16,0-6 2-16,0-4-3 16,0-5 0-16,0-23-12 15,3 0-7-15,1-21-42 16,-1-7-18-16,0-12 42 15</inkml:trace>
  <inkml:trace contextRef="#ctx0" brushRef="#br0" timeOffset="32030.87">23904 3751 196 0,'-7'10'74'0,"7"-10"-58"0,4 0 12 15,-4 0 2-15,0 6-18 16,0 4-4-16,0 2-5 16,0 13-3-16,-4 3 1 15,1 7-1-15,-1 12 2 0,1 19-1 16,-1 18-1-16,-3 14 1 16,0 2-1-16,0 16 0 15,3 0 0-15,1-3 0 0,-1-3 0 16,-3-4 0-16,0-8 0 15,4-11 0-15,-1-5 2 16,1-10-1-16,-4-9-1 16,-1-13-4-16,1-19-2 15,0-6-68 1,-3-9-30-16,-1-22 53 16</inkml:trace>
  <inkml:trace contextRef="#ctx0" brushRef="#br0" timeOffset="32400.6">23167 3733 216 0,'-11'-16'82'0,"11"13"-64"0,-14-3 20 15,11 6 3-15,-1 0-17 16,4 0-5-16,-3 0-15 16,-1 0-2-16,4 9-2 15,0 16-3-15,0 3 0 0,0 22 2 16,4 7 0-16,3 15-2 16,3 19 2-16,1 22-1 15,-1-3 0-15,1 6 0 16,0 0 0-16,-8 0 0 15,-3 0 0-15,0-13 2 0,-3-12 0 16,-4 0 0-16,3-13 0 16,1-15-3-16,-1-10 2 15,0-9-17-15,4-9-8 16,4-26 14 0</inkml:trace>
  <inkml:trace contextRef="#ctx0" brushRef="#br0" timeOffset="34652.41">22532 3146 112 0,'3'7'44'15,"-3"-7"-35"-15,0 3 20 0,0-3 7 0,0 0-12 16,0 0-1-16,0 0-9 15,0 0-4-15,0 6-5 16,-3-6-6-16,-1 12 0 0,1 14 1 16,-4 2 2-16,0-3-1 15,0 16-1-15,0-19-2 16,0 12 1-16,0-6 1 16,3-9 0-16,0 3 0 15,1-9 0-15,-1 2 0 16,1-5 2-16,-1-7-3 15,1 3 0-15,-1-6-1 16,1 0 0-16,3-6-5 16,0-7-3-16,3-6-1 0,4-6 1 15,7-9-3-15,1-1-2 16,6-5 2-16,3-1 0 16,5-3 8-16,-1 9 2 15,0-2 11-15,0 12 5 16,1-3 5-16,-1 9 1 15,-4 3-2-15,1 13 2 16,-4-13-6-16,-3 16 0 16,-4 7-8-16,-3 2-1 15,-4 0-2-15,-4 1 1 16,-6-1-2-16,-4 10 2 16,-7-10-2-16,-4 7-1 15,0 3 1-15,-6-3-1 0,2-4 0 16,1 4 0-16,4-7 0 15,-1 1 0 1,4-1 2-16,3-3-3 16,4-3 0-16,4 7 1 15,-1-4 2-15,1 0 1 16,3 4 3-16,3 2 1 16,1-2 1-16,-1 5 0 15,1 4 0-15,3 0-2 16,0 6 1-16,0 3-4 15,0-12 0-15,4 3 1 16,-1 0 0-16,1-4-2 16,-4-2 1-16,0-1-4 15,0-2 0-15,0-7-19 0,0 6-7 16,-3-9 14-16,3 0 6 16</inkml:trace>
  <inkml:trace contextRef="#ctx0" brushRef="#br0" timeOffset="35132.48">23114 3124 184 0,'18'-12'71'0,"-8"2"-55"0,8 1 4 0,-8 0-2 0,1 5-7 16,0-5-1-16,-1-4-6 15,1 1-1-15,-4 3-1 16,-4 2-2-16,-3-2 3 0,-3-1-4 16,-4 10 0-16,-11 0-6 15,1 10-3-15,-5-1 1 16,1-2 3-16,0 5 3 16,0 4 2-16,3-1 1 15,4-2 2-15,3 6 5 16,8 3 4-16,6-3 2 15,8-1 3-15,7 1-3 16,3 0 0-16,0-3-1 16,0-1 2-16,0-2-7 0,1 6-4 15,-1-10-7-15,-4 7 0 16,1-7 4-16,-7 10 2 16,-4-10 2-16,-4 7 0 15,-6 3-2-15,-4 0 1 16,-4-4-2-16,-7 4 2 15,4-9-2-15,-3 5-1 16,-1-5 1-16,0-7-1 16,4 3-7-16,0-6-3 15,4-6 6-15,-8-13 3 16</inkml:trace>
  <inkml:trace contextRef="#ctx0" brushRef="#br0" timeOffset="37038.86">27072 5021 28 0,'-7'-9'13'0,"7"6"-10"0,0-3 0 15,0 6-2-15,4-10-1 16,-1 7 2-16,1-3 10 16,-1 6 4-16,1-10 8 15,-1 4 5-15,-3 3 4 0,0 3 2 16,0-6-4-16,0 3 1 15,0-4-7-15,0 4-1 16,0-3-13-16,0 6-2 0,4 9-2 16,-4 1-3-16,0 5-3 15,0 4 0-15,3 0-1 16,1 3-93 0,3 0-39-16,0 3 66 15</inkml:trace>
  <inkml:trace contextRef="#ctx0" brushRef="#br0" timeOffset="38737.03">27256 4065 108 0,'0'0'41'0,"0"0"-32"0,0-3 13 0,0 3 3 16,0 0-5-16,0 0-1 15,0 0-9-15,0-6-2 16,-4 6-4-16,1 0-1 0,3 0 3 16,-4 0 6-16,1 0 2 15,-1 0 1-15,4 0 4 0,-4 0-2 16,4 0 1-16,0 0-5 16,0 0 0-16,0 0-4 15,0 0 0-15,0 0-3 16,0 0-1-16,8 0-3 15,2 0-2-15,1 0 1 16,3 0 1-16,3 0-1 16,5 6 2-16,2-6-2 15,5 0-1-15,-1 0 1 16,3 0-1-16,1-6 0 16,0 6 0-16,0 0 0 15,3 0 0-15,0 0-3 16,1 6 2-16,2-6 1 0,1 3 0 15,0-3 0-15,-4 9 2 16,1-9-1-16,-1 7-1 16,7-7 1-16,-3 0 1 15,-4-7-1-15,1 7 2 16,-5-9-2-16,5 6-1 16,-5-6-2-16,1-4 1 15,-4 4 1-15,0-1 2 16,-3 7-1-16,-4-3-1 15,1 3 1-15,-5-4 1 16,1 7-3-16,-4 0 0 16,0-3 1-16,-3-3 2 15,-1 6-1-15,1 0-1 16,-1 0-2-16,-3 0 1 0,0 0-6 16,1 0-3-16,-1 0-3 15,-4 0 0-15,-3 0 0 16,4 0 1-16,-4 0-2 15,0 0 1-15,3 0-68 16,-3 9-28 0,-3-9 55-16</inkml:trace>
  <inkml:trace contextRef="#ctx0" brushRef="#br0" timeOffset="39504.35">27196 4485 32 0,'-7'10'13'0,"7"-10"-10"0,-4 0 2 0,4 0 1 15,0 0 8 1,0 0 3-16,0 0-2 0,7 0 1 16,0 0 2-16,4-3 3 15,3-4 2-15,0 7 3 16,4-3-1-16,3-3 2 16,3 6-6-16,5-3-1 15,6-4-11-15,0 7-1 0,4 0-1 16,0-3-1-16,7 3-1 15,3 0-3-15,4 0 1 16,0-6-2-16,3 6-1 16,1 0 1-16,-1 0-1 15,1-3 0-15,-8 3 0 16,-3 0 0-16,0 0 0 16,-4 0 0-16,1 0 0 15,-5 3-3-15,1-3 0 0,-4 6-1 16,-3-3 3-16,-4 7-2 15,1-4 1-15,-5-6-5 16,-6 0 0-16,0 0-54 16,-8 0-27-1,-3-6 45-15</inkml:trace>
  <inkml:trace contextRef="#ctx0" brushRef="#br0" timeOffset="40312.08">27167 4912 156 0,'18'0'57'0,"-4"0"-44"0,14-10 10 0,-10 10 0 16,7 0-11-16,6 0-2 16,8-9-6-16,0 3-3 15,3-7 0-15,1 4 1 0,3-4 3 16,3 4-2-16,4-1 0 16,0 1-1-16,0 0 1 0,0 5-4 15,3-2 0 1,-3 3 1-16,0-3 0 0,-4 6 0 15,-3 0 0-15,-3-7 0 16,-1 4 0-16,0 3 2 16,-3-6 1-16,0-3 5 15,-7 9 3-15,-1-10-6 16,-2 7-1-16,-5-3-7 16,1 6 0-16,-4-3-23 15,-3 3-8-15,-1-7 17 16,-6 7 9-16</inkml:trace>
  <inkml:trace contextRef="#ctx0" brushRef="#br0" timeOffset="52488.67">27421 3664 64 0,'0'0'24'0,"0"0"-18"0,-3 0 22 0,3 0 9 15,0 0 0-15,0 0 3 16,0 0-13-16,0 0-7 15,0 0-9-15,0 0-5 16,0 0-3-16,0 0-3 0,3 6 1 16,1-3-4-16,-1 6 2 15,1 1 3-15,0 6 1 16,-1 2 3-16,1-2 3 16,-4 0-2-16,0 6-2 15,-7-3 2-15,3 6 0 16,-3 3-3-16,0-3-3 0,0-6-9 15,0 0-5-15,3 2-46 16,1-8-21 0,-1-4 41-16</inkml:trace>
  <inkml:trace contextRef="#ctx0" brushRef="#br0" timeOffset="53057.84">27531 3858 136 0,'3'10'52'0,"1"-4"-41"0,-1 3 22 0,1-6 6 16,-1 7-8-16,1-10-3 15,-4 0-10-15,3 9-3 16,-3-3-9-16,0-6-4 0,4 10 1 16,-4-10-2-16,4 9-1 15,-4-3 1-15,0-2-1 16,3 5-3-16,-3 0 0 16,0-9-3-16,4 10 1 15,-4-10-2-15,0 0 2 16,0 0-4-16,0 0 1 15,3 0 2-15,4-10 1 16,4 10 3-16,-1-12 3 16,1 2 4-16,0-2 2 15,-1 3 3-15,1 5-1 16,-1-5 0-16,1 0-5 16,3 2-1-16,0-2-1 15,0 6-2-15,-3-10 1 16,-1 10-1-16,1 3 0 15,0 0 0-15,-4 0 0 16,0 0 2-16,-4 10-1 16,-3-4 2-16,0 3-2 15,-3 1-1-15,-1 2-4 16,1-2 0-16,-4-1-9 16,-1 7-4-16,5-7-35 0,-1 0-16 15,1 7 37-15,3-16 18 16</inkml:trace>
  <inkml:trace contextRef="#ctx0" brushRef="#br0" timeOffset="53523.95">28102 3682 172 0,'0'7'66'0,"0"-4"-52"0,0-3 17 16,0 0 2-16,0 0-12 15,-3 0-4-15,-1 0-10 16,1 0-3-16,-4 6-2 16,0-6-10-16,0 6-5 0,-4-2-4 15,-3 2-3-15,-4-3 9 16,4 6 6-16,0 7 4 15,3-13 1-15,4 10 2 16,4-4 1-16,-1-6 10 16,8 7 6-16,-1-4 3 15,8-3 2-15,0 3-7 16,3-2 0-16,0 2-8 16,0-3-3-16,-4 3-3 0,1 4-3 15,-4-4 1-15,0 6 1 16,-3-5 1-16,-4 5 1 15,-7 4-7-15,-4 3 0 16,-7 0-1-16,-3 6-1 16,-3-7 1-16,-1-2 0 15,0 0-105 1,-3-4-47-16,0-5 79 16</inkml:trace>
  <inkml:trace contextRef="#ctx0" brushRef="#br0" timeOffset="59230.19">27344 4181 148 0,'-4'0'57'0,"4"0"-44"0,0 0 7 0,0 0 1 16,0 0-5-16,0 0 3 15,0-3-4-15,0-3-1 16,0 6-8-16,0 0-2 0,0 0 2 0,0 0-3 16,0 0 0-16,-3 6-3 15,-1-3-1-15,4 6 1 16,-3 7 0-16,3 0 0 16,0-4 2-16,0 4-3 15,0 3 0-15,0 0 1 16,0 0 2-16,0-4-3 15,3 4-2-15,-3-10 2 16,4 1 2-16,-1-1 2 16,-3-9 1-16,7 0 0 15,0 0 0-15,0-9-7 16,4-4 0-16,0-2-1 16,3-1 2-16,0-3-1 0,0 0 1 15,0 4-3-15,0-4-1 16,-3 6-11-16,-1-2-1 15,1 5-20-15,0-6-5 16,-1 4 22-16,-3 6 11 16</inkml:trace>
  <inkml:trace contextRef="#ctx0" brushRef="#br0" timeOffset="59830.51">27693 4272 192 0,'0'0'74'0,"4"6"-58"0,-4-6 5 16,0 0-3-16,0 0-9 15,0-6-3-15,0 3-3 16,-4-3-3-16,1-4 1 15,-1 1-6-15,0-1 1 0,1-2 0 16,-1-1-1-16,1 10 1 16,-1-6 3-16,-3 2 0 15,0 7 1-15,0 0-3 16,-3 10 2-16,-1-4-1 16,-3 4 0-16,0-1 2 15,3 0 0-15,1 7 0 0,-1-3 2 16,4-4-1-16,0 7-1 15,3-7 1-15,4 1-1 16,0 5-3-16,4-15 2 16,3 3 1-16,4-3 0 15,3-3 0-15,0 3 0 16,0-9 0-16,4 3 0 16,-4-13 0-16,0 9 2 15,0-5 3-15,0 5 2 16,-3-2 1-16,-4 2 2 15,0 1 1-15,-4 3 1 16,-3-1-2-16,0 7-1 16,-3 7-5-16,-1-1-3 15,-3-3-3-15,0 6 1 0,0 7 1 16,3-3 0-16,1 2-3 16,-1 4 2-16,4-3-6 15,0-4 0-15,4 4-24 16,3 0-7-16,0-13 20 15,4 3 9-15</inkml:trace>
  <inkml:trace contextRef="#ctx0" brushRef="#br0" timeOffset="60132.94">27915 4090 140 0,'-3'0'52'0,"-1"0"-41"0,-3 3 22 0,7 4 6 15,-3-1-10-15,-1-3-5 16,1 6-9-16,-8 7-2 16,4-3-8-16,0 2-3 0,0 4 1 15,0 6-2-15,0 3 2 16,0 1-2-16,0-4-1 15,0 0-4-15,3 0-2 16,1-13-17-16,3 7-5 16,0-9-54-1,3-4-24-15,4-6 55 0</inkml:trace>
  <inkml:trace contextRef="#ctx0" brushRef="#br0" timeOffset="61030.46">28007 4231 204 0,'-3'3'77'0,"-1"-3"-60"0,0 7 4 15,4-4-1-15,0 6-6 16,-3 1 0-16,-1-1-6 16,1 7 0-16,-1-7-5 15,1 1-2-15,3 5 2 0,0-12-2 16,3 10 2-16,1-10-7 0,3 3 1 15,0-3-6-15,4-3-1 16,-1-3-4-16,4-3 1 16,0 3-2-16,4-13 2 15,0 7 2-15,-1-7 5 16,1-3 3-16,0 4 4 16,-4 2 6-16,0-3 6 15,-4 4-1-15,-3-4 3 16,0 10 1-16,-3-4-1 15,-4 1-5-15,-4 9-4 16,1 0-6-16,-4 9 0 16,0-2-2-16,0 2 0 15,0 7 2-15,0-4 0 0,0 7-5 16,3-3-1-16,1 0-2 16,3-4 0-16,3-2 0 15,8-4 2-15,-1-3-3 16,4-3 1-16,4-3-12 15,0-3-2-15,-1 6-1 16,1 0 1-16,-4-10 1 16,0 1 3-16,-3 9 8 15,-1-3 3-15,-3-4 16 16,0 7 6-16,-3 0 6 16,-4 0 4-16,0 0-4 0,0 0-3 15,0 0-2 1,3 7 3-16,1-4-7 15,0 6-2-15,-4-9-5 0,0 0-2 16,3 0 1-16,4 0 0 16,0 0 0-16,4-3 2 15,-1-3-3-15,1-4 0 16,0 4 3-16,-1-3 1 16,1-1 1-16,-1 1 0 15,1-4-2-15,-4 4 1 16,0-7-4-16,-4 10-2 15,1-4 0-15,-4-2 1 16,0 3-1-16,-4 2-1 16,-3 1 1-16,0-3 1 15,-3 9-1-15,-4 0-1 16,-4 0 1-16,0 9-1 0,1-3 0 16,-1 10 0-16,4-4-3 15,0 7 2-15,7 3 1 16,3 0 0-16,4 3 2 15,7 4 3-15,7-14 0 16,4 10 0-16,3-12-3 16,4 6 1-16,0-10-7 15,3-9 1-15,4 0-87 16,-1-9-37 0,1-10 64-16</inkml:trace>
  <inkml:trace contextRef="#ctx0" brushRef="#br0" timeOffset="81313.96">28720 4357 172 0,'-4'-7'66'0,"1"4"-52"0,-1-3 3 0,4 6 0 16,-3-3-13-16,-1 3-2 16,-3-13-2-16,0 10 0 15,0-3 0-15,0-3 0 0,0-1 0 16,0 7 0-16,3-3 2 15,1-4 1-15,-1 4 3 16,4 3 6-16,0-3 2 16,0 2 4-16,0-2 1 15,-3 6 1-15,3-3 2 16,0 3-8-16,0 0-1 16,0 0-7-16,0 0-4 15,0 3-1-15,3 13-1 16,-3 0 0-16,4 6 2 15,-1-7-3-15,1 10 0 16,-1-12 1-16,1 6 0 0,3-10 2 16,0 4 1-16,0-10 5 15,0-3 3-15,7-3 5 16,4-19 2-16,10-16-5 16,14-15-3-16,15-10-12 15,10-15-6-15,3-16 4 16,8-1 1-16</inkml:trace>
  <inkml:trace contextRef="#ctx0" brushRef="#br0" timeOffset="86422.11">27404 4655 68 0,'0'-13'27'0,"-4"7"-21"0,1 6 7 16,3 0 4-16,0 0-5 0,0-3 1 15,-4-4-6-15,4 7-2 16,-3 0 4-16,-1-6 2 16,4 6 0-16,-3-3 3 15,3 3-5-15,0 0-1 16,0 0-2-16,0 0 1 15,0 0-4-15,0 0 0 0,0 0 1 16,-4 0-2-16,4 0 1 16,-3 3-4-16,-1 3-2 15,1 1 4-15,-1 2 3 16,0 4-6-16,1-4 0 16,-1 7 2-16,1-7 2 15,-1 7 0-15,1-4-2 0,-1-2-2 16,1 5 1-1,-1 4 1-15,1-3 2 0,-1-4-3 16,1 4 0-16,-1 0-4 16,1-7-1-16,-1 1-2 15,4-7 2-15,0-3 4 16,0 0 1-16,4 0-2 16,-1-3 2-16,4-4 1 15,-3-2 0-15,-1 0 0 16,1-4 0-16,-1-3 0 15,1 7 2-15,-1-7-3 16,4-3 0-16,0 4-4 16,1 2 1-16,-1-3-3 15,3-2 2-15,1-1-2 0,3 3 2 16,0-3 1-16,4 4 2 16,-8 5 5-16,4 1 6 15,-3-1-1-15,-1 10 1 16,1-3-5-16,0 6-9 15,3-3-2 1,0 7-10 0,0-4-26-16,0-3 3 15,0 0 13-15,-3 6 11 16,-1-3 13-16,-3 7 7 16,-3-4 15-16,-4 3 11 15,-4 1-3-15,-3 9-1 0,-3-10-12 16,-1 7-4-16,1-7-6 15,-5 0-1-15,1 1-6 16,0-1 0-16,4-2-8 16,-4-4-1-16,3 6-2 15,4-9-1-15,0 0-1 16,0 0 0-16,3-3 2 16,4-3 3-16,0-4 5 15,0 7 1-15,4-3 3 16,-1 3 1-16,1-4 5 15,3 7 2-15,0 0 9 16,0 0 4-16,0 0 0 16,0 7-2-16,4-4-3 15,-1 3-1-15,1-3-7 0,3 7-4 16,-3-4-4 0,-1-3-1-16,1 10 2 0,-4-4 2 15</inkml:trace>
  <inkml:trace contextRef="#ctx0" brushRef="#br0" timeOffset="87588.83">27690 4633 44 0,'-8'3'16'0,"5"-3"-12"0,3 0 16 0,0 0 7 0,0 0-3 0,0 0-2 16,0 0-6-16,0 0-2 16,0 0-8-16,3 0-2 15,1-3-2-15,3-4 1 16,0 7-2-16,0-6-1 16,4 3 1-16,-1-3-1 15,1 6 0-15,0-3 4 0,-1-4 5 16,1 7-1-16,-1-3 3 0,1-3-4 15,-1 6 1-15,-3 0-3 16,1 6 2-16,-1-6-2 16,-4 3 0-16,-3 7-3 15,0-1 1-15,-3 4-4 16,-4-1 0-16,-1-2-1 16,-2 5-2-16,-1 1 0 15,1-4 0-15,-1-2 0 16,1 6 3-16,3-4 0 15,-1-6 3-15,5 4-1 16,-1-1-1-16,1 1-2 16,3-4 1-16,3 3 3 15,4-9 3-15,4 10 0 16,0-4 0-16,3-3-1 0,3-3 2 16,5 0 1-16,2-3 1 15,4-3-4-15,8-4-3 16,-5-5-49-1,1 5-24-15,-4-9 35 16</inkml:trace>
  <inkml:trace contextRef="#ctx0" brushRef="#br0" timeOffset="88975.09">28106 4670 80 0,'0'-9'30'0,"-4"9"-24"0,4-6 4 0,0 6-2 16,0 0-4-16,0 0-3 16,0 0 0-16,-3 0-1 15,3 0 0-15,-4 0 0 16,4 0 2-16,0 6 1 16,-3-3 3-16,3-3 3 15,0 0 2-15,3 6 3 16,4-6 2-16,0 3 2 15,7-3-6-15,4 0 1 16,3 0-6-16,4 0 1 16,3-3-5-16,4 3 0 0,0-6 1 15,-1 3-2-15,1-3 1 0,0 6-4 16,-4 0-2-16,0-10-7 16,-3 10-2-16,-4-3 2 15,-3-3 1-15,-4 6 1 16,-3 0 2-16,-1-3-3 15,-3-4-1-15,-3 7 5 16,-4-6 2-16</inkml:trace>
  <inkml:trace contextRef="#ctx0" brushRef="#br0" timeOffset="89210.49">28494 4592 116 0,'10'0'46'0,"-2"0"-35"0,-1-3 12 0,0 3 2 16,0 0-5-16,3 0 1 16,1 0-8-16,-1 0 0 15,1 0-8-15,-4 0-1 0,0 3 2 16,0-3-1-16,-3 9 0 16,-4-2-3-16,0 2 1 15,-4 0-4-15,1 1-2 16,-4 9-9-16,0-10-5 15,-4 7 9-15,-3-7 6 16</inkml:trace>
  <inkml:trace contextRef="#ctx0" brushRef="#br0" timeOffset="89887.85">28653 4912 140 0,'-4'6'52'0,"4"-6"-41"0,0 0 18 16,0 0 3-16,0-6-17 15,0-1-8-15,4 4-14 0,-1-12-4 16,1-4 6-16,-1 0-7 0,4 0 1 16,0-6 6-16,0 6 2 15,4-9 7-15,0 6 2 16,-1-6 6-16,1 9 3 16,-1-6 3-16,1 6 1 15,-4 0-2-15,0 10 0 16,0-7-5-16,0 7-2 15,-3 6-9-15,-1-4 0 16,1 7-6-16,-4 0 1 16,0 0-5-16,0 10 1 15,0-1 2-15,0 1 1 0,0 5 3 16,0-5 1-16,0 9-2 16,3-4 0-16,1 1-1 15,-1-4 0-15,1-2 0 16,-1-1 0-16,1-2-4 15,3-4 0-15,3-3 2 16,1-3 1-16,0-4-4 16,-1-2-1-16,1-1-2 15,3-2 2-15,0-4 8 16,-3 1 3-16,-1 5 9 16,1 1 4-16,-4-1 1 15,0 10 4-15,0-6-9 16,-4 12 1-1,-3 10-2-15,0 3-7 0,0 9-1 16,-3 0-10 0,-1 7-2-16,1-1-69 15,-1-5-31-15,1-1 56 16</inkml:trace>
  <inkml:trace contextRef="#ctx0" brushRef="#br0" timeOffset="90305.62">29139 4727 136 0,'-7'0'52'0,"4"6"-41"0,-1-3 2 16,4-3 0-16,-3 6-7 16,-1 4 2-16,1-1-1 15,-1 1 1-15,1 5-4 16,3 1-1-16,0 3 3 0,0 0-1 15,0-1 2-15,0 11-4 16,3-14 0-16,1 4-3 16,3 0-1-16,0 0-1 15,0-10-2-15,0-3 3 16,4 1 2-16,-1-7 0 16,4-7 2-16,0-2-2 15,0-7-1-15,-3 4 1 16,0-4 1-16,-1-3-1 15,-3-6 2-15,0 6-2 16,0 1-1-16,-3-1-2 16,-1 3-1-16,-3 7-7 15,0 9-2-15,0 0 0 0,0 9 0 16,-3 1 4-16,-1 8 5 16,4-2-38-1,0 3-14-15,0 0 27 16</inkml:trace>
  <inkml:trace contextRef="#ctx0" brushRef="#br0" timeOffset="90547.58">29531 4620 172 0,'-3'-19'66'0,"3"10"-52"0,0 9 21 16,0 0 7-16,0 0-12 15,0 0-5-15,0 0-14 16,-4 6-7-16,0 7-3 16,-3 2-1-16,0 14 2 0,0 5-3 15,0 4 0-15,0-4-12 16,0 7-7-16,0-3-58 16,0-4-23-1,3-3 53-15</inkml:trace>
  <inkml:trace contextRef="#ctx0" brushRef="#br0" timeOffset="90789.66">29425 4761 140 0,'-14'-44'52'0,"7"35"-41"0,0-1 13 0,3 10 5 16,1-3-15-16,3 3-2 15,0 0-10-15,0 0-2 16,7 3 0-16,4 7 0 0,6-4 0 16,8 4 0-16,7-7 2 15,6 3-1-15,5-6 2 16,3-6-40 0,0 3-19-16,-1-4 28 0</inkml:trace>
  <inkml:trace contextRef="#ctx0" brushRef="#br0" timeOffset="90997.35">29993 4626 204 0,'0'-6'77'0,"-3"3"-60"0,3 3 21 15,0 0 6-15,-4 0-16 16,-3 0-3-16,0 0-15 16,-4 3-6-16,-3 3-3 15,0 4-4-15,-3 9 2 0,-5 15-1 16,-2 4 0-16,-1-4-7 15,4 10-4-15,0-6-9 16,0 6-3-16,3-10-12 0,0 1-1 16,8-7 20-16,3 0 10 15</inkml:trace>
  <inkml:trace contextRef="#ctx0" brushRef="#br0" timeOffset="91162.88">29729 4974 220 0,'-4'-9'85'0,"1"12"-66"0,-5-6 5 0,8 3 1 15,0 0-18-15,0 0-4 16,0 0-20-16,4 0-6 16,10 0 11-16,11-9 4 0,7-7 5 15</inkml:trace>
  <inkml:trace contextRef="#ctx0" brushRef="#br0" timeOffset="119912.72">26039 5536 108 0,'-4'3'44'0,"0"-13"-35"0,4 10 16 0,0 0 4 16,0 0-12-16,0 0-4 16,0-3-6-16,0-3-2 0,0-3-3 15,4-1-2-15,3 1 1 0,0-1-1 16,4-5 2-16,3 5 5 15,3-2 4-15,1-4 2 16,3 7 5-16,4 2-6 16,0-2-2-16,-1 6-3 15,1-3-2-15,-4 6-3 16,-3 6-2-16,-4-3 1 16,0 6 1-16,-7 7-1 15,-3 0-1-15,-4 6-2 16,-4-13-1-16,-3 13-3 15,-4-9 1-15,1 2-4 16,-1-5 1-16,4-1-9 16,0 1-4-16,4-1-9 15,3-9-2-15,7 6 16 0,3-3 6 16,1-3 15-16,7 0 7 16,3 10 1-16,3-10 2 15,1 9-4-15,0-3 1 16,-4 10-7-16,0-3-3 15,-3 6-1-15,-4-4-1 16,-4 4 0-16,-2 0 2 16,-8-4 3-16,-4 11 4 15,-7-4-2-15,-3 3 1 16,-7 3-14-16,-4-3-3 16,-3 0 2-16,-4-6 3 0</inkml:trace>
  <inkml:trace contextRef="#ctx0" brushRef="#br0" timeOffset="121307.98">29401 6439 176 0,'17'-3'68'0,"-6"3"-52"0,6-7 12 0,-6 7 3 15,3 0-14-15,7-9-4 16,7 0-8-16,8 2-2 16,3-5-1-16,3-4-2 0,4-3 1 15,7 1-1-15,3-1 0 16,4-6 0-16,0 9 0 16,7 3 0-16,-3-5 2 15,3 2-1-15,-4 0 2 16,1 4 0-16,-4 2 1 15,-4 4 0-15,-3 6 2 0,-7 0 1 16,-4 9 3-16,-10 7-1 16,0 3 0-16,-4 0-5 15,-3 15-1-15,-8 4-1 16,-3 6 1-16,-7 9-2 16,-3 0-1-16,-4 1 1 15,-4 2 1-15,1 4-1 16,-1-7 2-16,1 0-4 15,-1 1 0-15,1-1-1 16,-1-6 0-16,1-3 4 16,-1-7 1-16,1-2-1 15,-1-1-2-15,1 1 1 16,3-7-1-16,0 0 0 0,0-2 0 16,0-8 0-16,0 7 0 15,0-6-3-15,0-3 2 16,0-4-1-16,0 4 0 15,-4-6 2-15,0-4 2 16,-6-3 3-16,-1 6 4 16,1-9 2-16,-18 7 3 15,-4-4-5-15,-7 3-3 16,-7-3-3-16,-10 7 0 16,-11-1-7-16,-7 4 1 15,-8-4-10-15,-2 3-2 16,3-2 1-16,7-1 3 15,-1-2 5-15,8 2 3 16,7-9-5-16,8 0-2 0,6 0 3 16,7 0 4-16,4-9 6 15,3 2 6-15,7-2 1 16,4-4 4-16,3-2-3 16,4-4-1-16,4 0-4 15,3-6 1-15,3-10 2 16,1-2 2-16,3-16 1 15,0-7 0-15,0-6-4 16,0-3 0-16,3 3-3 16,1 7 0-16,-1-4-3 15,1 16-2-15,-4 3-2 16,0 10-1-16,0 8-9 16,0 8-5-16,-4-1-40 15,1 9-17-15,-4 1 38 0,-4 3 20 16</inkml:trace>
  <inkml:trace contextRef="#ctx0" brushRef="#br0" timeOffset="123232.12">27718 6492 200 0,'0'-3'74'0,"3"3"-58"0,-3 0 14 16,0 0 3-16,0 0-15 15,0 0-2-15,-3 0-10 16,-1 3-4-16,-3-3-1 16,-3 6-6-16,-1-2-1 0,0 2-8 15,-3-3-2-15,0 3 4 16,0-3 5-16,4-3 4 0,-1 7 2 15,0-7-2-15,1 0 0 16,3-7-3-16,0 7 1 16,0-9 3-16,3 9 3 15,4-3 2-15,-3-3 1 16,3 6-2-16,0-4 1 16,0 4-2-16,-4 0-1 15,-3 4 1-15,3 5-1 16,-3 0 0-16,-3 7 0 15,-4 3 0-15,0 6 2 16,-1-6-3-16,1-4 0 16,0-2-1-16,0 3-2 15,0-7-6-15,3 1-4 0,1-1-8 16,3-3-3-16,7-6-1 16,7 0 2-16,7-6 13 15,7 3 6-15,7-7 10 16,4-2 7-16,3 2 11 15,4 7 8-15,0-3-3 16,0 6-2-16,0 6-12 16,-4-3-4-16,-3 4-4 15,-8 8-1-15,-6-2-3 16,-4 3 1-16,-7 2-2 16,-7 1 2-16,-7 9-2 15,-4-2 2-15,-6 2-4 16,-4 3 0-16,-4 0-6 15,0-5 0-15,1-8-41 0,2 1-16 16,5-3 33 0,3-7 15-16</inkml:trace>
  <inkml:trace contextRef="#ctx0" brushRef="#br0" timeOffset="124596.74">29644 7734 156 0,'28'-3'60'0,"-14"3"-47"0,7-10 21 0,-10 4 8 16,7 6-14-16,3-3-6 16,0-3-13-16,0-4-4 15,4 4-3-15,0 3-2 0,3-3 3 16,0 3-4-16,0-4 0 15,4-2-1-15,3 6 0 16,8-7 2-16,-1 4 0 16,0-3 0-16,1-1 2 15,-1 1-1-15,-3 3-1 16,-4-4 3-16,-3 7 2 16,-4-3 7-16,-3 6 2 15,-4 9-12-15,-4 1-3 0,-2-1 4 16,-5 7 3-16,-3 9-3 15,-3 3 0-15,-4 0-1 16,-4 13-2-16,-3-3 1 16,0 9-1-16,-3-4 0 15,-1 1 0-15,0 0 0 16,1-6 0-16,3-4 0 16,0 1 2-16,0-10-1 15,0-3-1-15,3-6 1 16,0-1 1-16,-3-2 1 15,0-4 1-15,0 1-2 16,-3-1 1-16,-1-3-2 16,-3-3-1-16,-4 4-6 0,-3-1-1 15,-3-3-4-15,-5-3 0 16,-6 6-1-16,-4-2 2 16,-7-4 4-16,-7 9 1 15,-7 0 3-15,-3-2 3 16,-8 2 11-16,1-3 4 15,-1-3-3-15,4 4-3 16,7-4-3-16,7-3-2 16,8 0-8-16,6-3-2 15,3-7-5-15,12-5-1 16,6-4-1-16,8-13 2 16,6-5 4-16,8-7 3 0,6-3 2 15,8-6 1-15,-1 9-5 16,5 0 1-16,2 6-51 15,-3 4-21-15,1 15 39 16,-5 0 18-16</inkml:trace>
  <inkml:trace contextRef="#ctx0" brushRef="#br0" timeOffset="125392.43">27619 7866 136 0,'-4'-10'52'0,"4"4"-41"0,0-3 9 15,4 9 2-15,0-10-9 16,-1 7 0-16,4-3-3 15,4-4-1-15,3 1-5 16,3 0 4-16,5 2 4 0,6-2 0 16,7-1 1-16,0 1-7 0,4 0-4 15,-4-1-1-15,4 4-1 16,-7-3 0-16,-4 9 0 16,-3 0 0-16,-7 6 2 15,-8 3-1-15,-3 10-1 16,-7 0-2-16,-7 12 1 15,-7-3 1-15,0 1 2 16,0-1-1-16,0 3-1 16,0 1-2-16,3-7 1 15,4 0-4-15,3-6 1 16,8-4 0-16,7-2 2 16,6-4 3-16,8 1 4 0,3-10 2 15,0 0 3-15,4 0 1 16,3-4 3-16,1-2-5 15,-5-3-1-15,1-1-2 16,-4 1 1-16,-3 0-15 16,-4-1-7-16,-3 4-54 15,-4-4-22 1,-3 1 46-16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0T09:48:42.50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25979 468 208 0,'3'0'79'0,"1"10"-61"0,3-10 10 0,-7 0 3 0,7 0-10 16,0 9-2-16,0-9-9 15,0 0-2-15,3 6-4 16,1-6-3-16,0 0 0 0,3-6-1 15,0-3 0-15,0 9 0 16,0-10 0-16,0 1 0 16,-3-1 0-16,-1 1 0 15,-3 0 0-15,-3 2 4 16,-4-2 5-16,0-4-1 16,-4 7 1-16,-3 0-5 15,-3 3-1-15,-4-7 1 16,0 10 0-16,-1-6-2 15,1 6-2-15,0-9 1 0,0 9-1 16,4 0-3-16,-1 0 0 16,-3 9 2-16,3 0 0 15,4 1-2-15,0 6 2 16,0 2 1-16,0 1 2 16,0 16-3-16,3-10 0 15,-3 3 1-15,0 10 0 16,0-4 0-16,0 1 0 15,0 2-3-15,-3-2 2 16,-1-1 1-16,-3 1 2 16,0-13-3-16,0 3-2 15,0-6-7-15,3-4-2 16,0 4-35-16,4-3-16 16,0-7 32-16,0-9 15 0</inkml:trace>
  <inkml:trace contextRef="#ctx0" brushRef="#br0" timeOffset="275.07">25926 738 176 0,'-4'6'66'0,"4"-6"-52"0,0 10 19 15,0-10 4-15,0 0-10 16,0 0-1-16,4 0-15 0,3 0-4 16,3 0-5-16,1-10 3 0,3 4 1 15,0-3-7-15,4 5-4 16,3-11-19-16,4 5-10 16,-4 1-57-1,3-7-24-15,1 7 60 16</inkml:trace>
  <inkml:trace contextRef="#ctx0" brushRef="#br0" timeOffset="961.67">26525 691 228 0,'4'6'88'0,"-8"-6"-69"0,8 0 4 0,-4 0-2 16,0 0-11-16,0 0-1 15,0 0-10-15,-4-6-1 16,4 6 0-16,-3-6-4 0,3-4 0 16,-4 7 0-16,4-6 2 15,0 2 4-15,4-2 4 16,-1-4 5-16,1 7 5 15,-1 0 1-15,4-3 0 16,1 5-3-16,2-2-2 16,1 6-2-16,3-9 2 15,3 9-5-15,1 0-1 16,0 0-2-16,-1 9-2 16,1-9 1-16,0 6-1 15,-4-2-3-15,0 2 0 0,-7 3-5 16,-4 1 0-16,-6 8-3 15,-8 1 0-15,-3-3 3 16,-3 12 3-16,-5-9 3 16,1 6 1-16,0-6 1 15,7 0 0-15,0-4 0 16,7-5 2-16,0 5 3 16,7-5 4-16,3-7 0 15,8 3 0-15,3 4-5 16,4-10-1-16,3 9-3 15,3-9-1-15,1 0-6 16,0 0-3-16,0 9-45 16,3-9-19-16,-4 0 38 0,5 0 20 15</inkml:trace>
  <inkml:trace contextRef="#ctx0" brushRef="#br0" timeOffset="1381.35">27203 826 280 0,'10'9'104'0,"-3"-18"-81"0,-3 18 5 0,-4-9-2 0,0 0-15 16,0 0-1-16,-7 0-15 15,0 0-6-15,-4 6 5 16,1-6-15-16,-1 0-3 0,0 0-1 16,1 0 2-16,3 0 11 15,0 0 4-15,3 0 14 16,1 0 9-16,-1-6 7 16,1 6 4-16,3 0-2 15,0 0-3-15,0-9-9 16,0 9-3-16,0 0-5 15,0 0-3-15,3 0 0 16,1 9-1-16,-4-9-3 16,3 6 2-16,-3-2-1 15,0 5-2-15,-3 7-6 16,-4-7-4-16,-4 10-54 0,-3-3-23 16,-4 2 47-16,4 1 22 15</inkml:trace>
  <inkml:trace contextRef="#ctx0" brushRef="#br0" timeOffset="2221.21">27686 506 200 0,'7'6'74'0,"0"-6"-58"16,7 10 7-16,-7-10-1 0,4 0-12 15,3 0-1-15,4 0-5 16,-1-10-1-16,8 4-1 16,0-3-4-16,-1-1-1 0,-2-9-3 15,9 4-1-15,-13 2 1 16,3-3 4-16,-3-2 1 16,-4 2 1-16,-7 6 0 15,0 1 0-15,-7 0 0 16,-4-4 2-16,-3 1 1 15,0 8 1-15,-3-2-2 16,-4 6 1-16,-1 6 0 16,1-2 1-16,0 2-2 15,0 13 1-15,-3-4-2 0,2 4-1 16,5 9 1-16,-1-3-1 16,1 4 0-16,3 5 0 15,0 4 2-15,-1-4 1 16,1 1-1-16,0-7-2 15,0 7-2-15,-3-7-1 16,-1 0-12-16,1-3-2 16,-1-6-54-1,0-3-23-15,-3-1 49 16</inkml:trace>
  <inkml:trace contextRef="#ctx0" brushRef="#br0" timeOffset="2432.76">27718 744 272 0,'32'0'104'0,"-15"0"-81"0,11-6 3 15,-14 6-4-15,4-3-16 16,0-3-6-16,3 2-108 15,4-11-50-15,-1 5 80 16,1-15 41-16</inkml:trace>
  <inkml:trace contextRef="#ctx0" brushRef="#br0" timeOffset="2986.99">28127 581 200 0,'-4'13'77'0,"4"-13"-60"0,4 0 26 0,-4 0 7 16,0 0-10-16,0 0-3 15,0 0-15-15,0 0-6 16,4 0-9-16,-1-10-5 0,1 1-1 16,3 0-4-16,0-1 2 15,3 1-1-15,1 2-2 16,3-2-2-16,0 0 1 15,0 5-2-15,0-2 2 0,4 6-2 16,0 0 2-16,-4 6 1 16,0-2 2-16,-4 5-4 15,1-9 2-15,-4 9-3 16,-3-2 2-16,-4 2-2 16,-8-6 2-16,-6 7-8 15,-3 2-4-15,-1 1-11 16,0-4-3-16,1 1 8 15,-1-1 6-15,4 3 10 16,3 1 6-16,4-4 11 16,4-2 5-16,3 2 4 15,7 4 1-15,4-7-7 16,-1 3 0-16,4 1-6 16,0-1-2-16,0 1-2 0,-3-4-3 15,0 3 5-15,-4 1 4 16,0-1-12-16,-7 0-2 15,-4 7-3-15,-3-6 0 16,-3-1-11-16,-5 0-5 16,1 10-5-16,-3-9 0 15,-1-1-8-15,0 7-4 16,4-7 22-16,-3 0 10 16</inkml:trace>
  <inkml:trace contextRef="#ctx0" brushRef="#br0" timeOffset="3411.88">28512 845 232 0,'-4'9'88'0,"8"-12"-69"0,-8 6 6 0,4-3-2 0,-4 6-13 16,1-6-3-16,-4 0-15 15,0 0-8-15,0-6 9 16,0 3-19-16,3-3-5 0,1 2 9 16,6-2 5-16,1-3 17 0,3-1 10 15,0 7 10-15,0 3 6 16,0 0 1-16,4 3 1 15,-4-3-7-15,0 10-2 16,0-1-9-16,-4 1-4 16,1-1-6-16,-1-3 0 15,1 13-9-15,-4-10-2 16,0-2-10-16,-7 5-1 16,-4-2-31-16,-3 5-13 15,0-5 35-15,-7 5 15 16</inkml:trace>
  <inkml:trace contextRef="#ctx0" brushRef="#br0" timeOffset="4007.67">29058 575 228 0,'4'6'88'0,"-4"-6"-69"0,7 0 6 0,-7 0 0 16,7-6-14-16,0 0-1 15,4-4-8-15,-4 1-2 16,3-10 0-16,4 0-11 0,0 4-3 16,1-4 0-16,-1-6 3 15,-4 3 7-15,1-3 2 16,-1 6 4-16,-3-6 1 15,-3 6 7-15,0 0 4 16,-4 3-5-16,0-2-1 0,-4 8-4 16,0 10-3-16,-3 0 0 15,0 6 1-15,0 7-1 16,-3-4-1-16,-1 10 1 16,1-3-1-16,-1 12 0 15,0-3 0-15,-3 10 0 16,0-1 0-16,0 4-3 15,3-1 0-15,-3-8 4 16,-3 11 1-16,-1-2-3 16,0-3 1-16,1 2-2 15,-1-12 0-15,1-6-9 16,2 6-5-16,1-15-91 16,-3-1-39-1,-1 0 74-15</inkml:trace>
  <inkml:trace contextRef="#ctx0" brushRef="#br0" timeOffset="4204.14">28836 697 272 0,'18'3'101'0,"-1"-6"-78"0,12 3 6 0,-15 0 0 16,7-6-14-16,11 6-3 15,3-6-14-15,0-4-6 16,4 1-113-16,0-1-49 0,0-8 86 16,-1-1 42-16</inkml:trace>
  <inkml:trace contextRef="#ctx0" brushRef="#br0" timeOffset="4596.17">29693 371 296 0,'-7'9'112'0,"0"1"-87"0,-7 2 2 15,7 1-6-15,-7-4-14 0,-4 1-4 16,-6 5-7-16,-5 4-2 15,-2 0 3-15,2 0-14 0,1 6-4 16,3 0 2-16,4-12 1 16,4 12 8-16,3-10 4 15,7-2 6-15,3 3 2 16,8 2 8-16,6-2 6 16,4-6 1-16,7-1 1 15,1-3-5-15,6-3 0 16,4-3-8-16,-4 0-1 15,0-3-2-15,-3-3-2 16,-1 0-17-16,-2 3-9 16,-1-4-70-1,-4-2-30-15,-3-1 65 16</inkml:trace>
  <inkml:trace contextRef="#ctx0" brushRef="#br0" timeOffset="4790.51">29707 619 168 0,'-14'9'66'0,"7"-3"-52"0,0 7 25 15,7-13 8-15,-3 9-9 16,-4 1-2-16,3-1-12 16,-3 1-2-16,4 2-13 15,3 1-1-15,0 2 2 0,3-11-4 16,1 18-1 0,-1-10-2-16,1 4-16 15,-8-4-125 1,-6 10-46-1,-5-9 92-15</inkml:trace>
  <inkml:trace contextRef="#ctx0" brushRef="#br0" timeOffset="10238.26">26504 2654 216 0,'-7'0'82'0,"7"6"-64"0,-3-3 2 0,3 4-4 16,0-4-7-16,-4 6 2 15,4-3-4-15,0 4-2 16,4-1-2-16,-1-6 4 0,8 4 3 15,-1-1-8-15,8-12 0 16,0-1-2-16,3-2 2 16,3-4-1-16,1-5-1 0,0-4-2 15,-4 9-1-15,-3-12 2 16,-4 9 0-16,0-2 1 16,-7-1 0-16,-4 6 0 15,-3-2 0-15,-3 5 2 16,-1-6 1-16,-3 4-6 15,-3-1-2-15,-1 10-1 16,1-3 4-16,-5 3-1 16,5 3 1-16,-4 3 0 15,3 6 0-15,1 4 2 16,-1 9 2-16,0 3-1 16,1 13 2-16,-1-4 2 15,4 10 4-15,0 3-6 16,4 3-4-16,-4-12 0 15,0 6 2-15,-1 3-2 0,1-3 0 16,-3-4-1-16,3-2 0 16,-4-10-7-16,4 7-2 15,0-16-14-15,4-1-4 16,-4-8 15-16,-1-4 7 16</inkml:trace>
  <inkml:trace contextRef="#ctx0" brushRef="#br0" timeOffset="10482.12">26504 2870 212 0,'4'0'82'0,"-1"0"-64"0,1 10 11 16,-4-10 2-16,3 6-17 15,1 0-5-15,3-3-5 16,0 7-4-16,4-10 1 16,3 0-6-16,3 0-1 0,4-10-68 15,8 1-32 1,-1 0 53-16</inkml:trace>
  <inkml:trace contextRef="#ctx0" brushRef="#br0" timeOffset="11034.59">26977 2880 200 0,'-4'0'77'0,"8"0"-60"0,-1 0 8 0,-3 0 0 15,0 0-15-15,0 0-3 16,0-3-12-16,0-4-2 16,4 4 4-16,-4-12-1 0,4 5 2 15,-1 1 4-15,4-7 1 0,4 7 5 16,-1-1 3-16,1-9 2 16,3 10 5-16,-3 3-1 15,3 3 1-15,0-4-7 16,0 4-2-16,0 3-5 15,0 3-1-15,0 4-1 16,0 2-2-16,-3 0 1 16,-1 1-1-16,-2 9-5 15,-1-4 1-15,-4 1-3 16,-3 6 2-16,-3-6-2 16,-1 2 2-16,-3 1 1 15,-4-3-1-15,-3 3 4 16,-3 9 0-16,-4-9-4 15,-1 6 1-15,1 0 4 0,0 3 2 16,0-3-3-16,3-6-1 16,4 0 1-16,4 6 0 15,2-16 1-15,8 1 0 16,4-1 2-16,3-3 3 16,7-6-2-16,4-6 0 15,3 3-17-15,4-10-5 16,-1 1 9-16,5 3 5 15</inkml:trace>
  <inkml:trace contextRef="#ctx0" brushRef="#br0" timeOffset="11428.82">27559 3112 160 0,'11'6'63'0,"-11"-6"-49"0,3 9 20 16,-3-9 8-16,0 0-14 16,0 0-4-16,0 7-14 15,-3-4-6-15,-1-3-3 16,-3 0-17-16,0 0-4 0,0 0-50 16,-4 0-39-1,4-3 39-15,4-4 47 16,-1-2 27-16,4 3 47 15,0 3 17-15,4-4-9 0,3-2-5 16,0 9-19-16,0-9-8 16,3 5-15-16,1-2-1 0,0 6 2 15,-1 0-5-15,-3 6-2 16,0-2-3-16,-3 5-3 16,-4 7-6-16,0-7-1 15,0 10-10-15,-4 0-2 16,1-1-12-16,-4-2-5 15,0 3 19-15,0-10 9 16</inkml:trace>
  <inkml:trace contextRef="#ctx0" brushRef="#br0" timeOffset="11964.91">27954 2895 252 0,'11'7'93'0,"-4"-7"-72"0,7 3 18 16,-7-3 5-16,4-3-16 0,3-7-6 15,0-2-13 1,3-1-6-16,1-12-2 16,0 6-12-16,-1-6-3 0,1-9-6 0,0 5-1 15,-4-5 3-15,0 6 3 16,-4 3 7-16,1-4 2 16,-8 11 6-16,1-1 4 15,-4 3 8-15,0 7 4 16,-4-1-6-16,-3 7-3 15,0 3-7-15,0 3 0 16,-3 16 0-16,-1-3 0 16,-3 9 0-16,3 3 0 15,1 0-3-15,-1 10 2 16,1 6 1-16,-1-10 2 0,4 4-1 16,0 6-1-16,3-10 1 15,1 1-1-15,-4-7 0 16,3 7 0-16,1-7-7 15,-1-3 0-15,-3 3-19 16,0-9-8-16,0 0-68 16,0-7-31-1,-3-2 69-15</inkml:trace>
  <inkml:trace contextRef="#ctx0" brushRef="#br0" timeOffset="12177.18">27947 3055 296 0,'25'0'112'0,"-1"3"-87"0,1-3 11 0,-11 0-2 15,4-3-19-15,3-3-6 16,0 3-38-16,4 3-19 15,0-16 25-15,-1 7 6 0,1-1 8 16</inkml:trace>
  <inkml:trace contextRef="#ctx0" brushRef="#br0" timeOffset="12747.32">28529 2826 228 0,'28'-9'88'0,"-21"6"-69"0,4 3 24 16,-4-6 5-16,0 2-16 16,0-2-6-16,0 6-13 15,-3-9-6-15,-1-1-4 16,1 7-9-16,-8-3-4 0,1 0-12 16,-4 3-4-16,-4-4-6 15,-3 7 0-15,-7 0 10 16,0 7 6-16,0-4 7 15,3 12 6-15,0-5 2 16,4 5 1-16,4-5 2 16,2 2 5-1,5 4 4-15,3 3-4 0,3-10 1 16,8 13 1 0,0 0 5-16,3-6-4 0,3 3 0 15,-2-4-4-15,-1 4-1 16,-4 0-3-16,1 0-2 15,-4-3 1-15,0 5 1 16,-7-5 1-16,0 3 1 16,-7-10-2-16,-4 7 1 15,1-7-7-15,-4 1 1 16,-4-1-1-16,0-9-1 16,4 0 4-16,0 0 0 15,0 0 1-15,3 0 2 0,8-9 3 16,3-1 4-16,3-5 2 15,8 2 1 1,7-6-4-16,6-3 0 0,1-6-5 16,3 9-2-16,0-6-16 15,1-3-7-15,-5 3-91 16,1 6-39 0,0 0 77-16</inkml:trace>
  <inkml:trace contextRef="#ctx0" brushRef="#br0" timeOffset="13143.69">28970 3008 212 0,'7'13'79'0,"-7"-4"-61"0,4-2 8 0,-4-7-1 16,0 9-7-16,-4-6 2 15,-3 6-24-15,-3-9-10 16,-1 7 7-16,-3-7-30 0,0 0-12 16,0 0-17-1,3 0-11-15,0-7 37 16,4 7 65-16,4-9 34 16,3 6 3-16,3-6 1 15,4 2-20-15,1 7-9 16,-1-9-19-16,3 9-3 0,1 0-1 0,-1 0-6 15,-3 0-3 1,0 9-1-16,0 7-1 0,1-13-3 16,-1 13 0-16,-7-1-5 15,0 4-2-15,-4 0-4 16,-3 0-1-16,-4 6-6 16,-3 3-1-16,-7 0 9 15,-4 7 8-15</inkml:trace>
  <inkml:trace contextRef="#ctx0" brushRef="#br0" timeOffset="13646.87">29295 2902 280 0,'17'3'107'0,"-3"-3"-83"0,4 0 13 0,-7-3 1 15,3-4-18-15,3 7-3 16,5-15-9-16,2 2 0 16,1-6-5-16,3-6-8 0,0 0-2 15,-3-9-8-15,0 5-3 0,-4-5 1 16,-7 6 0-16,0 3 7 15,-3 6 4-15,-8 0 6 16,-3 3 4-16,0 4 1 16,-3 2 2-16,-4 4-4 15,0-3 0-15,-4 9-1 16,0 9-2-16,-3 7-2 16,0-4 1-16,-3 13 1 15,-1 10 0-15,-3 3-3 16,0-4 2-16,-1 4 1 15,5 6 0-15,-1-10-3 16,4 4 2-16,0-4 3 16,3 1 3-16,1-7 2 15,-1 6 3-15,1 1-3 16,-1-10-2-16,0 3-5 0,1-3-2 16,-1-3-41-16,-3-3-19 15,0-3 32-15,-4-1 14 16</inkml:trace>
  <inkml:trace contextRef="#ctx0" brushRef="#br0" timeOffset="13872.81">29192 3102 236 0,'11'0'90'0,"-4"7"-70"0,7-4 28 0,-3-3 9 0,3 0-21 16,3 0-5-16,5 0-17 16,6 0-6-16,0-10-5 15,4 1-11-15,0 0-5 0,-1-1-134 16,-2 1-59 0,-8-7 106-16</inkml:trace>
  <inkml:trace contextRef="#ctx0" brushRef="#br0" timeOffset="14757.91">29990 2867 136 0,'3'0'52'0,"1"3"-41"0,-8-3-2 0,4 0-3 15,0 0-12-15,0 0-1 16,0 0 4-16,0 0 3 0,0 0 12 15,4 0 7 1,-1 0-4-16,1-3 2 0,-1 3-10 16,1-6-2-16,-4 6-3 15,0 0 5-15,0 0 5 0,0 0 0 16,0 0 1-16,0 0 1 16,0 0 2-16,0 0-3 15,0 0 2-15,0 0-2 16,0 0 2-16,0 0-6 15,0 6-1-15,0-6-2 16,-4 3 1-16,1-3-2 16,-1 0 0-16,-3 0-3 15,0 7 1-15,-3-4-2 16,-1 3 2-16,-3-6-4 16,0 9-2-16,0-9-3 0,-4 10-1 15,0-10-1-15,1 9 0 16,-1-9 0-16,0 0 0 15,1 0 2-15,3 0 4 16,0 0 1-16,3-9 3 16,4 6 8-16,3-4 5 15,1-2-3-15,3 0 1 16,0-1-6-16,7-5 1 16,0 5-3-16,0 1 0 15,4-1-3-15,-1 1-2 16,1 9 1-16,3-6-1 15,0 2-3-15,0 4 2 16,0-6 1-16,0 6 0 0,0 6 0 16,1-6 0-16,-5 4 0 15,1 2 2-15,-1-3 1 16,-3 6 1-16,0-2-2 16,-3 2 1-16,-4 10-2 15,-4-10-1-15,-6 13-2 16,-1 0 1-16,-6-3-1 15,-5 6 0-15,-2 3 2 16,-1-3 0-16,-3 10 0 16,3-10 0-16,0-3 0 15,-3 3 0-15,7-9-3 16,-4-4 0-16,4 4-14 16,4-13-6-16,-1 6 12 0,0-9 5 15</inkml:trace>
  <inkml:trace contextRef="#ctx0" brushRef="#br0" timeOffset="20642.91">30469 801 132 0,'4'0'52'0,"-1"-3"-41"0,5-4 11 0,-1 7 1 0,0 0-9 16,0 0-1-16,0-3-9 15,0 3-3-15,0-6-1 16,0 3 2-16,0 3 1 0,0-7 1 16,0 7 0-16,0-9 0 15,0 9 2-15,0 0 1 16,4 0 3-16,-1-9 1 15,5 9 3-15,-1-10-1 16,7 4 2-16,0-7-4 16,7-2 1-16,0 5-3 15,1-5 2-15,2 2-11 16,1-12-4-16,3 6-1 16,4 0 3-16,4-6-6 0,2 7 1 15,1-1-4-15,-3-6 0 16,2 6 3-16,1-6 5 15,-7 6 2-15,0 0 3 16,-7 3-3-16,-4-2 0 16,0 2 1-16,-7 3 0 15,-3-2-3-15,-4 5 0 16,-3 1-7-16,-4 3-4 16,-11 2-28-1,-3-2 8-15,-3 6 1 16,-1 6 5-1,-3-2-3-15,-4-4 10 16,4 6 12-16,-4-6 5 0,1 0 8 16,-1 0 5-16,4 0 6 15,0 6 3-15,0-6-3 16,3-6-1-16,4 6-4 16,0 0 1-16,4 0 3 15,-1 0 1-15,1 0-4 16,3 0 1-16,3 0-7 15,4 0 4-15,4 0 1 0,3 0-3 16,3-6-2-16,1 6-2 16,3-4-3-16,4-2 1 15,0-3-1-15,3-1 0 16,0 1 2-16,0 0-1 16,-3 5-1-16,-4-2 1 15,0 0-1-15,-3 6 0 0,-4 0 0 16,-3 0-3-16,-4 6 2 15,-7 4-1-15,-4-1 0 16,-6 10 4-16,-4 0 1 16,-4 6-1-16,-3-7-2 15,0 4 1-15,3 0 1 16,0-6-1-16,1 3-1 16,-1 0-74-1,0-4-35-15,-3-5 55 16</inkml:trace>
  <inkml:trace contextRef="#ctx0" brushRef="#br0" timeOffset="21798.81">30385 3046 148 0,'-4'-9'55'0,"4"9"-43"0,4 9 8 15,-4-9 2-15,0 0-13 16,0 0-2-16,0 0-5 16,3 0 1-16,4 0-2 15,0 3-3-15,4-3-1 0,3 0-7 16,7-3-2-16,4 3 2 0,7-16 4 15,3 7 3-15,7 6 2 16,1-13 9-16,-1 7 7 16,7-7 4-16,-3-3 3 15,0 3-3-15,0-2-2 16,0-4-9-16,0 0-5 16,0 3-2-16,-8-9-1 15,-2 9-11-15,-5 3-3 16,-2-3-53-1,-8 1-20-15,-4-8 44 16</inkml:trace>
  <inkml:trace contextRef="#ctx0" brushRef="#br0" timeOffset="22128.64">31161 2576 84 0,'-14'-4'33'0,"7"4"-26"0,0 4 16 16,3 2 7-16,1-6-7 15,-4 3-1-15,-1 6-11 16,1-2-2-16,4 2 1 15,-1 0 1-15,1 7-5 16,3-13 3-16,3 4 1 0,1-4-3 16,3 3 1-16,4-6-5 15,6 0 0-15,1 0-1 16,3 0-2-16,0 0-2 16,0-6 1-16,0 3-1 15,1 3 0-15,-5-7 2 16,-3 4 2-16,-3 3-3 0,0 0 0 15,-4 0 3-15,-7 10 1 16,-4 5-1-16,-3 7-2 16,-4 3 1-16,-3 3-1 15,-3 1 0-15,-4 5 0 16,-1 1-29-16,1-1-10 16,0-15 19-16,3 0 10 15</inkml:trace>
  <inkml:trace contextRef="#ctx0" brushRef="#br0" timeOffset="30687.02">27026 3441 68 0,'-3'-3'27'0,"3"-3"-21"0,-4 6 10 0,4 0 4 16,0 0 0-16,0 0 0 16,0 0-2-16,-3-4 1 15,3 4-10-15,-4-6-3 0,1 16-9 16,-4-10-2-16,0 6 2 15,0-3-1-15,-4 3 2 0,0-6 2 16,-6 0 0-16,-1 0 2 16,4 3 1-16,-4-3 1 15,-3-3 0-15,0-3 0 16,0 6 2-16,0-3 3 16,-1-3 5-16,-2-4-2 15,-1 7 3-15,0-3-2 16,-3 3 0-16,0-10-7 15,0 10-4-15,0-6-1 16,3 2-1-16,0-2-3 16,0 0 2-16,1-1 3 15,6 4 1-15,0-13 3 16,-3 6 3-16,0-5 5 16,3 2 3-16,1-9-5 0,3 0 1 15,-4 6-8-15,4-9-3 16,0 9 1-16,0-6 2 15,0 0-7-15,3 6 0 16,0-9 4-16,4 0 4 16,0-1-3-16,4-2-2 15,-1 3 0-15,4-1-1 16,0-5-3-16,4 9 2 16,-1-13 1-16,4 4 0 15,4 6 0-15,0-7 0 16,-1 7 0-16,4-7 0 0,0 10-3 15,4-3 0-15,0 3-1 16,-1 6 3-16,1-9-2 16,3 9-1-16,-3-6 0 15,3 6 3-15,0 0 0 16,0 1 1-16,0-4-3 16,4 9 2-16,3-3-1 15,4 7 0-15,3 0 0 16,8 2 0-16,3 4 2 15,3-3 0-15,-3 3-3 16,0-3 2-16,0 2 1 16,-1-2 0-16,-2 6 0 15,-4-9 0-15,-4 9 2 16,0 9 3-16,-3-9-2 16,-4 16-2-16,0-4 0 0,-7 4-1 15,1 9 0-15,-5 0 0 16,-3 3-3-16,-3 1 2 15,0 15 1-15,-1-7 2 16,-3-2-1-16,-3 9-1 16,-4-7 1-16,-4-2-1 15,-3 2 0-15,-3 17 2 16,-5-1-3-16,-2-9-2 16,-1 0-3-16,-3 0-1 15,-4 0 1-15,1 3 2 16,-5-4-5-16,1 4 1 0,-4-6-64 15,1-3-29 1,-8 3 51-16</inkml:trace>
  <inkml:trace contextRef="#ctx0" brushRef="#br0" timeOffset="32262.67">26497 1183 184 0,'0'0'68'0,"0"0"-52"0,0 0 6 16,0 0 1-16,-3 0-14 15,-1 0-5-15,-3 0-7 16,-4-3-3-16,1 3 3 15,-4-6-1-15,-7 6 0 0,-4 0-8 16,0 6-3-16,-7-3-3 16,-3 4 1-16,-4-4 7 15,1 6 5-15,-1-3 4 16,-4 4 3-16,5-1 8 16,-1 1 5-16,0-10 4 15,-3 0 1-15,6 0-3 0,1-10 0 16,3 1-3-16,1-7 1 15,2 4-2-15,1-14 0 16,0 1-3-16,3-6-1 16,1 0-3-16,-1-7 1 15,0 10-4-15,4-7 0 16,0 1-3-16,0-1-1 16,3-2 1-16,0 2 2 15,4-9-3-15,0 7 0 16,4-7 1-16,3 6 0 15,3-6 0-15,0 10 0 16,4-10-3-16,4 6 2 16,0 4 1-16,3 5 0 0,0 4-5 15,3-3-1-15,4 3 3 16,0 6 3-16,8 0 3 16,2 4 3-16,5 5-10 15,6 1-4-15,7 9 1 16,4-9 2-16,3-1 0 15,4 4 1-15,4-4 0 16,-1 7 3-16,1-12 0 16,-4 15 3-16,-1-10-3 15,5 1 0-15,-8 9 1 16,1-6 0-16,-4 6-3 16,-1 0 2-16,-2 6 1 15,-4 3 2-15,-1 1-3 0,1-1 0 16,-4 7-1-16,1-7 0 15,-5 1 2-15,1 8 0 16,-4 1 0-16,-3-9 0 16,-4 5 0-16,0-5 0 15,-3 8 0-15,-4-2 2 16,-7 3-3-16,0 6 0 16,-7-6-1-16,-3 15-2 15,-4-5 0-15,0 8 0 16,-4 7-2-16,4-9-1 15,0 2-3-15,0-2-1 16,0-7 3-16,0 6 3 0,0-15 0 16,-4 6 4-16,1 0 0 15,-4 4 3-15,-4-4 1 16,-3 9 1-16,-11 7-7 16,-10 25-2-16,-15-3 2 15,-13 18 1-15</inkml:trace>
  <inkml:trace contextRef="#ctx0" brushRef="#br0" timeOffset="77842.99">26303 1005 120 0,'0'-10'46'0,"0"10"-35"0,0 0 9 0,0 0 3 15,0 0-7-15,0 0 1 16,0 0-12-16,-3 0-3 15,-1 0-2-15,1 0-3 0,-1 0 2 16,-3 0 1-16,0 10 0 16,-4-1-3-16,1 7 2 15,-8 2 7-15,-3 11 4 16,-4 5 1-16,-3 10 1 16,-4 0 0-16,-3 3 0 15,3-3-4-15,0 0-3 16,1 0-2-16,3 0-3 15,6-16-4-15,5-3-2 16,3-6-6-16,3-4-3 16,4-2-33-16,3-13-14 15,1 0 32-15</inkml:trace>
  <inkml:trace contextRef="#ctx0" brushRef="#br0" timeOffset="78130.09">25922 1174 116 0,'4'-19'44'0,"-8"10"-35"0,8-1 12 16,-1 10 3-16,1-6-4 15,3 3-2-15,-4 3-13 16,4-6-5-16,-3 6 0 16,3 0 5-16,0 6 5 0,0-6 1 15,0 9 3-15,4 1-5 0,-1 5-1 16,1-2-2-16,6 6 1 15,1 6-2-15,3 0 2 16,8 0-4-16,2 3 0 16,-3 0-1-16,4 7 1 15,-4-7-2-15,-3 10-1 16,0 6-87 0,-4 0-39-16,-10-7 63 15</inkml:trace>
  <inkml:trace contextRef="#ctx0" brushRef="#br0" timeOffset="79434">27457 2478 104 0,'-4'-9'38'0,"1"9"-29"0,-1-3 10 0,4 3 3 15,0 0-6-15,0 0 1 16,0 0-6-16,-3-6 1 16,3 6-7-16,-4 0 4 0,4 0 3 15,-3-4-2-15,3 4 0 16,0 0-6-16,0 0-3 16,3 10 2-16,1-7 2 15,-1 6 2-15,-3 4 3 16,-3-1-1-16,-1 7 2 15,1-3-2-15,-1 3 0 16,0-4-3-16,1-2-1 16,3-4-3-16,3 4 1 15,1-10-2-15,3 3-1 16,4-6 5-16,6-6 4 16,4-10 1-16,8 4 4 0,9-16-5 15,12 3-1-15,6-26-4 16,8 4-3-16,10-9-60 15,4-13-25-15,6 6 42 16,-13-6 21-16</inkml:trace>
  <inkml:trace contextRef="#ctx0" brushRef="#br0" timeOffset="101684.77">22599 772 168 0,'-21'16'66'0,"17"-16"-52"0,-6 10 17 0,6-7 4 16,4-3-13-16,-3 6-2 15,-1 3-14-15,4-9-4 16,4 0-2-16,-1 10-3 0,4-10 2 15,4 0-8-15,3 0-4 16,0 0-9-16,4-10-3 16,3-5 10-16,0 2 7 0,0-3 11 15,4-2 8-15,3-7 6 16,0-4 4-16,4-5-2 16,0-4-2-16,0-6-5 15,-1 10-2-15,1-10 0 16,0 6 1-16,-4 10-3 15,-3-6 0-15,-1 5-3 16,-2-5 2-16,-5 9-2 16,1 6 0-16,-4 10-6 15,0-1-1-15,-3 10-2 16,-4 0 3-16,-4 10-5 16,1 8 2-16,-4 1 2 15,-4 6 1-15,-3 3 1 16,0 7 0-16,0 3 0 15,0 6 0-15,3-1-3 0,4-2 2 16,0-9-4-16,8-7-1 16,2 0 0-16,4-16 4 15,0-6 3-15,4-3 2 16,0-9-1-16,-1-10 1 16,8-6 0-16,-4-3 1 15,0-10-7-15,0 4 0 16,1 5 3-16,-1-5 2 15,-4 15-3-15,1-6-1 16,-4 6-2-16,-3 13 0 16,-1 6 3-16,-3 6 2 0,0 4 4 15,-3 15 4-15,-4 9-4 16,-4 7-1-16,1 3-4 16,-1 0-1-16,1 9 1 15,3-15 2-15,0 6-19 16,3-10-6-16,4 1-78 15,4-7-36 1,3-9 70-16</inkml:trace>
  <inkml:trace contextRef="#ctx0" brushRef="#br0" timeOffset="102180.49">24028 584 208 0,'7'10'77'0,"-7"-10"-60"0,-4 15 21 16,4-11 6-16,0 5-24 0,0-3-11 16,-3 13-13-16,-1-10-3 15,1 7 3-15,-4-3 6 0,0 2 7 16,3 4-10-16,0-3-3 16,1 3 2-16,-1-1 0 15,4 1-5-15,4-3-3 16,7 3-5-16,-1-4-4 15,4-5-7-15,4-1-1 16,-1 10 3-16,5-19 2 16,2 0 15-16,5 0 8 15,-1-9 12-15,0-10 6 0,0-6 4 16,0 0 3 0,-3-13-8-16,3 0 0 0,1-12-11 15,-1 3-2-15,-3 3-3 16,-1 7-2-16,-3-4 1 15,-3 22-1-15,-4-3-3 16,-3 10 0-16,-4 8 2 16,-7 8 0-16,-4 11 1 15,-3 20 2-15,0-7-1 16,-3 16-1-16,-1-6 1 16,4 5-1-16,0-8-3 15,3 3 2-15,4-13-15 16,0 3-4-16,4-9-56 15,3-4-25-15,4-5 52 16</inkml:trace>
  <inkml:trace contextRef="#ctx0" brushRef="#br0" timeOffset="102494.96">25012 261 224 0,'3'-6'85'0,"-3"6"-66"0,0 6 12 0,0-6 1 16,0 10-24-16,-3-7-8 15,-1 3 5-15,-3 4 3 16,0 8-3-16,0-8-5 0,4 9-1 16,-4-4 1-16,0 10 2 0,0 4-1 15,0 5-1-15,-1 4 1 16,1-4-1-16,0 10 0 15,0-6 0-15,0 2-5 16,0 1-1-16,4 3-6 16,3-9-3-16,0-1-11 15,3-6-4-15,1 1-24 16,3-4-10 0,-4-7 34-16</inkml:trace>
  <inkml:trace contextRef="#ctx0" brushRef="#br0" timeOffset="103980.21">23216 3325 192 0,'0'9'71'0,"4"-9"-55"0,-1-3 20 16,-3 3 6-16,0 0-10 16,7-6-3-16,-3 6-15 0,-1-13-4 15,5 4-6-15,-1 0-3 0,0-13 0 16,3-7-1-16,1 4 0 16,3-12-3-16,4 2 2 15,3-2 1-15,0-7 0 16,4-3 0-16,3-3 2 15,4 6 1-15,-1-3 1 16,1 3-2-16,0 9 1 16,-4 1-2-16,-7 5 2 15,-3 11-4-15,-1 2-2 16,-6 13-1-16,0 6 0 16,-4 13 3-16,0 12 0 15,-4 13-2-15,1 6 2 0,-4 12-1 16,0 4-2-16,0 0 0 15,0-7 0-15,0-3-4 16,0-9-2-16,0-15-39 16,0-1-18-16,-4-13 35 15,1-5 16-15</inkml:trace>
  <inkml:trace contextRef="#ctx0" brushRef="#br0" timeOffset="104192.65">23439 3058 200 0,'-18'16'77'0,"11"-6"-60"0,0 5 13 0,7-5 3 16,0-1-15-16,0 0-2 15,0 1-4-15,3-1 2 16,8-9-7-16,3 0-9 0,7 0-3 15,11-12-47-15,7 2-18 16,7-2 36-16,-1-1 17 16</inkml:trace>
  <inkml:trace contextRef="#ctx0" brushRef="#br0" timeOffset="104462.12">24232 2905 180 0,'0'15'68'0,"0"-11"-52"0,0 5 21 16,0 0 9-16,0-2-13 15,0 2-1-15,0 1-13 16,-3 5-1-16,3-2-11 16,-7 9-2-16,3 6-1 0,1 0-2 15,-4 10-2-15,-4 3 1 16,0-4-1-16,-3 1-7 15,-7 12 0-15,4-16-15 16,-1-2-3-16,4 2-44 16,3-18-20-16,1-16 48 15</inkml:trace>
  <inkml:trace contextRef="#ctx0" brushRef="#br0" timeOffset="104821.49">24225 2895 184 0,'11'-43'71'0,"-4"24"-55"0,7 12 15 0,-7-2 3 16,4 6-11-16,3-13 0 15,3 16-14-15,1-9-3 16,3 6-4-16,4 3 3 0,3 3 4 16,4 6-7-16,3 7-1 15,0-4-1-15,4 14 2 16,-4-1-3-16,1 0 0 0,-8 3 1 15,0 6 2-15,-10 4-1 16,-8 6-1 0,-10 3 1-16,-3 6 1 0,-11 1-1 15,-4-4 2-15,-7-3-2 16,-3-3-1-16,0-7 1 16,-4-2-1-16,-3-7-5 15,0-3 1-15,-1-6-3 16,5-10 0-16,-1-2-1 15,4-7 0-15,-1-7-15 16,8-5-8-16,4-10 17 16,10 3 6-16</inkml:trace>
  <inkml:trace contextRef="#ctx0" brushRef="#br0" timeOffset="105512.56">25167 2833 244 0,'11'-7'93'0,"-8"7"-72"0,1 7 16 0,-4-7 2 0,0 0-21 15,0 0-5 1,0 9-10-16,-4 1-3 0,1 8 0 16,-1-2-7-16,-3 3 0 0,0 6-10 15,0 3-4-15,0 7 13 16,0 2 8-16,0 7 2 15,0-6-1-15,0 3 0 16,0-4-1-16,0-9 0 16,0 4 0-16,-4-10 2 15,4-7 1-15,0-8-23 16,3-7-12-16,4-13-8 16,7-6-1-16,4-15 14 0,7-4 8 15,3 1 12-15,4-14 4 16,3-2 5-16,7 0 1 15,0-4 7-15,1 4 6 16,-1 0 5-16,0 9 2 16,0 16 3-16,-3-1 3 15,0 7-11-15,3 19-3 16,0 6-3-16,-3 10 2 16,0 9-7-16,-4 3-4 15,-3 19-2-15,-7-10 1 16,-4 4-1-16,-11 6 2 15,-6 3-2-15,-11 6 2 16,-8 1-2-16,-6-1-1 0,-7-9-4 16,0 0-2-16,-4-7-8 15,-4-2-2-15,1-1-4 16,-4-9-3-16,4-3-36 16,0-12-14-16,3-10 38 15,0-10 20-15</inkml:trace>
  <inkml:trace contextRef="#ctx0" brushRef="#br0" timeOffset="108320.09">23770 1603 144 0,'0'0'55'0,"0"0"-43"0,4-3 10 0,-1 3 3 16,1 0-8-16,-4-6 1 16,0 3-5-16,0 3 0 15,0-6-7-15,-4 6 0 0,1 0 1 16,-4 0-6-16,-4 0 0 15,-3 6-1-15,-4 3 0 16,-3-6 0-16,-4 10 0 16,-3-4 0-16,4 4 0 15,-1 3 0-15,0-7 0 0,4 0 0 16,3 7 0 0,1-3-3-16,3-4 0 15,7 0-1-15,3 4 0 0,4 0 3 16,7-4 0-16,4 10 1 15,6-10 2-15,1 7 1 16,7-7 3-16,3 7-3 16,0-7-2-16,0 1 0 15,-3-1-1-15,-4 1 0 16,-3-1 2-16,-4 0-1 16,-4 1 2-16,-2-1-2 15,-8 7 2-15,-4 3-2 16,-7-4-1-16,-3 1-6 15,-3-3-4-15,-1 2-12 16,0-5-4-16,1-7 7 0,3 3 6 16</inkml:trace>
  <inkml:trace contextRef="#ctx0" brushRef="#br0" timeOffset="108755.27">24137 1575 220 0,'18'10'82'0,"-18"-10"-64"0,10 0 29 0,-10 0 7 0,0 0-22 16,0 0-5-16,0 6-14 15,0-3-6-15,-3 6-4 16,-8 7-5-16,1 9 1 0,-5-3-1 15,-2 3 0-15,3 3 0 16,0 7-2-16,-1-7-2 16,5 7-1-16,3-10-5 15,3 3 0-15,4-9-3 16,4-4 2-16,6 1 5 16,5-3 4-16,2-13 3 15,4-10 3-15,8 1 1 16,2-16 3-16,-2 6-1 15,-1-15 0-15,-4-4-3 16,5-6 1-16,-5 6-2 16,1 1-1-16,-4 2-2 15,-3 7-1-15,-4 6-5 0,0 3-2 16,-3 10-46-16,-4-1-20 16,-4 10 39-16,-3 0 18 15</inkml:trace>
  <inkml:trace contextRef="#ctx0" brushRef="#br0" timeOffset="109986.88">24733 2014 212 0,'-3'0'79'0,"-1"0"-61"0,8 0 12 16,-4 0 4-16,0 0-16 15,0 0-4-15,0-3-12 16,0-3-3-16,0 3 0 16,0-7-11-16,0 4-2 0,-4-3 0 0,4 5 1 15,0-2 5-15,0 3 5 16,-3-3 2-16,3 0 1 16,0 2 0-16,0 4 0 15,0-6 0-15,0 3 2 16,0 3-1-16,3-6-1 15,-3 6 1-15,7-10 1 16,-3 1 1-16,3 6 1 16,-4-4-2-16,4 1-2 15,-3-3 1-15,-1 6-1 16,1-4 0-16,0 4 0 16,-4-3 0-16,3 6 0 15,-3 0-3-15,4-9 2 0,-4 9 1 16,0 0 0-1,0 0 0-15,3 9 2 0,-3-3 1 16,0 4 1-16,0-7 0 16,0 6 0-16,-3-3-2 15,3 4 1-15,-4-1-2 16,1 1 2-16,-1-4-4 16,0 3 0-16,1-9-1 15,3 4 0-15,-4-4 4 16,4 0 1-16,0 0 5 15,4-4 3-15,-1 4-2 16,5-9 2-16,-5 3-4 16,4-13-2-16,0 0-2 15,0-6 0-15,0-9-2 0,4-4-1 16,-1-6-2-16,5 6-1 16,-1-12 2-16,3 13 0 15,-3 2-2-15,4 4 2 16,0 6-1-16,-1 0 0 15,1 6 2-15,0 9 0 16,-4 1-3-16,0 3 2 16,0 6 1-16,-3 6 0 15,-1-3 0-15,1 3 0 16,-4 4 2-16,-4-1 3 16,-3 1-2-16,-3 8-2 15,-4 1 0-15,-4-3 1 16,1 9 1-16,-1-13 1 0,0 4-5 15,4 3 1-15,0-10-5 16,4 1-1-16,3-4 0 16,0-6 2-16,7 3-3 15,3-3 2-15,4-3 9 16,4 3 5-16,0 0-4 16,-1 3-1-16,1-3-2 15,3 6 1-15,-3 4-4 16,-1 9 0-16,-2-4 1 15,-1 1 2-15,-4 6-1 16,1-6 2-16,-8-4-4 16,1 10 0-16,-8-3 1 15,-3 0 2-15,-3 0-1 0,-4-1-1 16,-8-2 1-16,-2 0-1 16,-8-4 0-16,4 7 2 15,-4-3-1-15,0-7-1 16,1 1-2-16,2-1 1 15,1 0 1-15,3-2 2 16,8-14-1-16,3 4-1 16,3-3-8-16,11-13-3 15,4 4-102 1,13-14-46-16,4-8 80 16</inkml:trace>
  <inkml:trace contextRef="#ctx0" brushRef="#br0" timeOffset="110965.9">26130 1735 128 0,'-3'0'49'0,"3"6"-38"0,0-6 17 16,0 0 4-16,0 4-11 16,0-4-2-16,0 9-9 15,0-9-2-15,0 9-4 16,3-2 2-16,1-4 0 0,3 6 2 16,3-3 0-16,1 1-2 0,3-4 1 15,0-3-2-15,4-3 0 16,0-4-1-16,-1-2 2 15,1 0-1-15,-1-7 0 16,-2 3-3-16,-1 4-2 16,-4-7 1-16,1 1-1 15,-4 2-3-15,-4-3 0 16,-3 7-3-16,-3 0 1 16,-4-1-2-16,0 4 2 15,-4-7 3-15,4 7 3 16,-3 3-2-16,-1 3-2 15,0 3 2-15,1 3 0 0,-1 7 1 16,1-4 2-16,-1 10-3 16,0-3-2-16,1 9 2 15,-1 0 2-15,4-3-2 16,0 3 0-16,0 0 1 16,4-3 2-16,-1 0-1 15,1 0 2-15,-1-6-2 16,-3 2-1-16,0 1 1 15,0 0 1-15,-4 3-6 16,1 0 1-16,-4-6-43 16,-1-7-17-16,5 1 32 15,-1-4 18-15</inkml:trace>
  <inkml:trace contextRef="#ctx0" brushRef="#br0" timeOffset="111190.41">25964 2021 240 0,'11'-7'90'0,"0"7"-70"0,6-3 8 0,-3-3 0 15,8 6-13-15,2-3-1 16,4-4-8-16,8-2-4 15,3 9-1-15,-1-9-30 0,8 5-13 16,0-5 19-16,3-13 12 0</inkml:trace>
  <inkml:trace contextRef="#ctx0" brushRef="#br0" timeOffset="111942.22">26578 1754 144 0,'0'6'55'0,"0"-6"-43"0,4 10 27 0,-4-10 10 15,0 0-13-15,0 0-6 16,0 0-13-16,0 3-4 16,0 3-7-16,0 3 0 0,0 10 1 15,-4-3-3-15,1 3-1 16,-4 0-1-16,0-1 1 16,0 1-4-16,0-3 0 15,-1 9-8-15,1-6-2 16,0-4-16-16,4-2-8 15,-4 3-65 1,3-13-27-16,1 6 65 16</inkml:trace>
  <inkml:trace contextRef="#ctx0" brushRef="#br0" timeOffset="112662.15">26808 1773 180 0,'-4'0'68'0,"4"-3"-52"0,-3 3 1 0,3 0 0 16,0 0-11-16,-4-7-1 15,0 4-3-15,1-3-2 16,3-3 1-16,0-1-4 0,3 7 2 15,1-13-1-15,3 7-2 16,0 3 3-16,4-7 2 16,-1 7 2-16,4-4 3 15,1 10 3-15,2 0 5 0,1 0-4 16,-1 7 2-16,1-4-3 16,-4 6 0-16,4 1-8 15,-4-4 0-15,-3 3-1 16,-4-6 2-16,-4 10-6 15,-3-10-1-15,-3 7-5 16,-1-1 1-16,-3 7 3 16,0-13 3-16,0 6 0 15,0-3 1-15,-4-6 2 16,8 10 0-16,-1-4 4 16,4-3 5-16,4 7 1 15,6-4 2-15,-3-6 0 16,4 3 0-16,0 3 0 0,-1-2 0 15,1 2-6-15,-1 0-4 16,1-3-1-16,-1 7-1 16,-3-1-3-16,-3-3 2 15,-4 4-1-15,-4-1-2 16,1 0-4-16,-4 1-2 16,-4-1-4-16,-3 7 1 15,-3-7-17-15,-5 1-6 16,-2-1 19-16,3-3 11 15</inkml:trace>
  <inkml:trace contextRef="#ctx0" brushRef="#br0" timeOffset="113139.92">27418 1773 208 0,'-4'15'79'0,"8"-5"-61"0,-11-1 19 15,7-9 4-15,-4 10-23 16,-3-4-7-16,0-3-8 0,0 3-3 15,0-6 1-15,-3 0-17 0,-1 0-4 16,0 0-10-16,4 0-2 16,0-6 11-16,4 3 7 15,-1 3 15-15,4 0 7 16,0-6 8-16,4 6 2 16,3-10-1-16,0 10 0 15,3-3-3-15,1-3-1 16,0 6-3-16,-1 0-1 15,1 0-3-15,-1 0-1 16,-3 6-6-16,0-3 1 16,0 7-5-16,-3-1 1 15,-4 1-5-15,-4 5-1 0,-3 4-9 16,-3-3 0-16,-4 2-72 16,0-2-31-1,0 3 62-15</inkml:trace>
  <inkml:trace contextRef="#ctx0" brushRef="#br0" timeOffset="113769.78">27894 1503 252 0,'0'0'93'0,"0"0"-72"0,0 0 11 0,0 0 3 15,0 0-15-15,0 0-3 16,0 0-10-16,0 0-5 15,0 0-1-15,0 0-6 0,0 0 1 16,7 6-5-16,0-6 1 16,4-6-3-16,-1 3 2 15,5-10 3-15,-1 4 1 0,-4 0 0 16,1-1 4-16,-1 1 0 16,-3-1 3-16,1 1-1 15,-8 3 2-15,0-4-2 16,-4 1 2-16,-3-1-2 15,-4 7 2-15,1-3-2 16,-4 3 2-16,0 3-4 16,-4 0 0-16,0 3 1 15,1 3 0-15,-5-3-3 16,1 16 0-16,4-9 2 16,-1 12 2-16,0 0 0 15,4 3-1-15,0 3 1 16,4 0-1-16,3-3 2 15,3 3 1-15,0-2 1 16,1-1 0-16,3-7-2 0,-4 11-2 16,1-14 1-16,-1 1 1 15,-3-3-6-15,0 12-1 16,-3-13-12-16,-1 4-3 16,-3 3-10-16,0 0-4 15,0-7 19-15,0 1 7 16</inkml:trace>
  <inkml:trace contextRef="#ctx0" brushRef="#br0" timeOffset="114010.63">27633 1719 164 0,'0'0'63'15,"4"0"-49"-15,-1 0 20 0,-3 0 8 0,7 0-6 16,4 0-1-16,-1 0-17 16,1 0-9-16,3 0-5 15,4 0-4-15,-1-3 3 0,5-3-13 16,2 3-6-16,4-13-90 16,1 7-40-1,2-7 74-15</inkml:trace>
  <inkml:trace contextRef="#ctx0" brushRef="#br0" timeOffset="114550.18">28141 1591 200 0,'-7'3'77'0,"11"-3"-60"0,-4 0 8 0,0 0 2 16,0 0-12-16,0-3-1 15,3 3-8-15,1-6-4 16,-1-4-1-16,4 1-1 0,0-1 0 16,0 1 0-16,4 0 0 0,-1 2 2 15,1-2 3-15,3 9 2 16,0-9 1-16,0 9-7 15,1 0-2-15,-1 9 0 16,0-9 0-16,0 9-2 16,0 1 2-16,-3-1 1 15,-4 7 0-15,-4 3-14 16,-3-4-3-16,-7 4-2 16,-4 0 1-16,-3 6 5 15,0-6 6-15,-3 6 4 16,-1-13 2-16,0 10 1 15,1-9 2-15,3 6 5 16,-1-4 4-16,5-5-2 16,3-1 2-16,0 7-2 15,3-7 0-15,4-5-3 0,0-4-1 16,7 12-3-16,0-12-2 16,4 3 1-16,3-3 1 15,0-3-1-15,4 3 2 16,-1 0-11-16,5-6-2 15,-1-4 5-15,3 1 2 16</inkml:trace>
  <inkml:trace contextRef="#ctx0" brushRef="#br0" timeOffset="114955.17">28614 1732 248 0,'-4'3'93'0,"4"7"-72"0,-3-1 3 16,3-9-3-16,-4 6-13 15,1-3-2-15,-1 4-11 16,1-7-2-16,-4-7 4 16,0 4-21-16,3-3-6 0,-3 6-5 15,0-9 1-15,0 9 12 16,0-4 6-16,0-2 21 15,3 6 8-15,4 0 10 16,0 0 6-16,4 0 1 16,3 0 4-16,3 0-7 15,1 0-2-15,0 0-10 0,-1 0-4 16,1 0-6-16,-1 6-4 16,1-2 0-16,-1 5-1 15,-2-3-5-15,-1 4-1 16,-4 2-6-16,-3 4 0 15,-7 3-7-15,-4 0-1 16,-3-4-33-16,0 4-15 16,0 0 35-16,-4-4 17 15</inkml:trace>
  <inkml:trace contextRef="#ctx0" brushRef="#br0" timeOffset="115496.06">29055 1513 200 0,'10'9'77'0,"-6"-9"-60"0,10 9 30 16,-7-2 10-16,0-7-20 15,0 3-6 1,7-6-17-16,-3 3-8 16,3-10-7-16,4 4-2 0,-1-13-12 15,1 3-5-15,0 4-3 0,-4-7-1 16,0 3 5-16,-4 1 1 16,-3-4 11-16,0 6 3 15,-7 4 8-15,0-4 5 16,-7 4-3-16,0 6 2 15,-3-3-3-15,-1 6 2 16,1 0-2-16,-1 6 2 16,0-3-2-16,1 6 2 15,-1 4-4-15,4-4 0 16,0 13-3-16,0-3-1 16,0 6 1-16,4 3 2 15,-5 7-1-15,5-7-1 16,-1 13 1-16,1-13-1 0,-1 10 0 15,1-7 2-15,-1 0-1 16,-3 4-1-16,0-10 1 16,0 3-1-16,0-3-11 15,0-6-3-15,-4 0-83 16,1-3-38 0,-1-7 69-16</inkml:trace>
  <inkml:trace contextRef="#ctx0" brushRef="#br0" timeOffset="115707.51">28952 1760 244 0,'22'3'93'0,"-12"-3"-72"0,11 0 25 0,-10 0 7 16,7 0-20-16,3 0-9 15,0-3-14-15,4-3-5 16,3 6-3-16,0-9-52 0,0-1-21 16,1 1 33-16,-5-7 19 15</inkml:trace>
  <inkml:trace contextRef="#ctx0" brushRef="#br0" timeOffset="116066.99">29475 1556 220 0,'3'0'85'0,"1"0"-66"0,3-6 21 15,0 6 7-15,0-3-18 16,0-3-6-16,3 3-17 15,1-7-3-15,0-5-3 16,-1 5-7-16,-3 1-3 0,4 2-1 16,-4 4 1-16,0-3-3 15,-4 3 1-15,-3 3 4 16,4 3 4-16,-4 6 3 0,0 7 3 16,-4 3 8-16,1 15 3 15,-4 13-2-15,-7 16-1 16,-4 3-6-16,-3 9-3 15,-4 16-102 1,1 6-46-16,-1-12 74 16</inkml:trace>
  <inkml:trace contextRef="#ctx0" brushRef="#br0" timeOffset="121501.57">28466 2002 80 0,'-4'-7'33'0,"1"7"-26"0,-1-3 5 16,4 3 2-16,-3 0-6 15,-1 0-2-15,-3 0-3 16,0 0 0-16,-4 0-2 16,1 0-1-16,-4 3 3 15,0-3 2-15,-4 7 0 0,0-7 2 16,-3 3-4-16,0-3 0 16,-4 6-1-16,1-3 1 15,-1-3-2-15,0 7-1 16,0-7 1-16,1 6-1 15,-1-3 0-15,0-3 0 16,-3 6 2-16,0-6 3 16,0 3 0-16,-1-3 0 15,1 10-3-15,0-10 1 16,0 6-2-16,0-3-1 0,3 3 1 16,4-2 1-16,0-4 1 15,3 6 3-15,0-6 3 0,1 0-2 16,-1 0-2-16,0 0-2 15,1 0 0-15,-1 0-7 16,4 0 1-16,0 0 3 16,0-6 2-16,0 6 0 15,3-4-2-15,0 4 1 16,1-6-1-16,-1 3 0 16,4-13 2-16,0 7-1 15,0 0 2-15,4 2-2 16,-1-2 2-16,1-4-2 15,-1-2-1-15,0 5 3 16,1 1 0-16,-1-7 1 16,4-3 2-16,0 0-3 15,0 1 0-15,0 2-3 16,0-6-1-16,4 0-1 16,-4 3 0-16,0 0 2 0,0 1 0 15,0-7 0-15,0 12 0 16,0-12-3-16,0 6 0 15,0-3-1-15,0 10 0 16,0-4 3-16,0-3 0 16,3 0-2-16,1 4 2 15,0-4 1-15,3 3 0 16,0-3 0-16,3 1 2 16,1 5-1-16,-1 0-1 0,5 1 1 15,-1-4-1-15,3 4 0 16,1-1 0-16,3 1 0 15,4-4 0-15,3-3 0 16,0 3 0-16,4 4 0 16,0-4 0-16,-1-3 0 15,12 4 0-15,-8 2 0 16,0-3 0-16,1 7 0 16,-1 0 0-16,-3-1 0 15,-1 4 0-15,-2 3 0 16,-1 3 0-16,-3 3-3 15,-1 3 2-15,-3-3 1 16,1 4 0-16,-1-1 0 16,-4 3 0-16,1 4 0 15,-4-4 0-15,0 1 0 16,-3 5 2-16,-1 4-3 16,-3 0 0-16,1 3 1 0,-5 0 0 15,1 6 0-15,-1 7 0 16,1-4 0-16,-4 7 0 15,0-1 0-15,0 4 2 16,-4-3-1-16,1-1-1 16,-1 4-2-16,-3-10 1 15,3 1-4-15,1-4-1 16,-1-3-59 0,1-12-24-16,-1 12 45 15</inkml:trace>
  <inkml:trace contextRef="#ctx0" brushRef="#br0" timeOffset="122428.81">26734 1183 108 0,'0'-9'41'0,"3"-1"-32"0,-3 1 11 0,0 9 2 15,0-3-8-15,0 3-1 16,4-6-7-16,-4 6-4 16,0 0-1-16,3 6-4 0,1-3 2 15,-1 6 1-15,4 7 0 16,0-3 0-16,4-4 0 16,-1 7-3-16,5 3 2 15,-1-4 1-15,3 4 0 16,-3 0 0-16,8 9 0 15,-1-6 0-15,3 0 0 16,1 0 0-16,7-10 0 0,-4 7 0 16,4-3 0-16,0-7-3 15,6 7 2-15,1-3-1 16,4-7 0-16,-1 3 0 16,-3-9 0-16,-4 0 0 15,4 0-2-15,-7 0-8 16,-4-6-5-16,-4 3 9 15,-2 3 6-15</inkml:trace>
  <inkml:trace contextRef="#ctx0" brushRef="#br0" timeOffset="122847.79">27330 1431 96 0,'-4'9'38'0,"4"-9"-29"0,0 0 14 0,0 0 6 16,0 0-5-16,4 7 0 15,3-4-7-15,3-3 0 16,4 9-10-16,4-9-4 0,7 0 0 15,-1 0-2-15,1 0-1 0,3-9 1 16,-3 6 1-16,-4-4-1 16,0 1-1-16,-3 3 1 15,-4-3-1-15,-3 6-3 16,-1-3 2-16,-3 3 5 16,-7 0 2-16,-7 0 0 15,-3 9 1-15,-8 0-4 16,-3 1 0-16,-7 9-1 15,-4-4 1-15,-3 4-2 16,-4 0-1-16,4 6-43 16,-1-6-19-16,5 0 31 15,2-13 18-15</inkml:trace>
  <inkml:trace contextRef="#ctx0" brushRef="#br0" timeOffset="123679.42">26698 1368 160 0,'0'0'63'0,"0"-9"-49"0,4 12 7 0,-4-3 2 15,0 0-14-15,3 0-5 16,-3 0-2-16,4 0-2 16,-1 0 0-16,1-3 2 0,-4-3 1 15,0-4-4 1,-4-2 3-16,1-1 1 0,-1 4 5 16,-3-10 3-16,0 0-2 15,0 0 2-15,4-6-4 16,-1 6 1-16,1 1-5 15,3-8 0-15,0 14-3 16,0-4-1-16,0 1 1 16,3 5 0-16,4 1 0 15,4-1 0-15,-1 10-3 16,4 0 2-16,4 10 1 16,3-1 0-16,4 1 0 15,3 5 0-15,4 1-3 16,0-4 2-16,3 14-23 15,4-8-12-15,7 11 12 16,-8 2 8-16</inkml:trace>
  <inkml:trace contextRef="#ctx0" brushRef="#br0" timeOffset="145659.7">23029 1977 88 0,'4'0'35'0,"-1"0"-27"0,-3 0 0 0,0 0 0 16,0 0-3-1,7 0 0-15,-7 0-6 0,0 0-1 16,0 0-6-16,0 0 0 15,0 0-1-15,0 0 3 16,0 0 4-16,0 9 1 16,-3-3 1-16,-1 4 2 15,1-7 3-15,-4-3 4 16,0 6 2-16,3-3 1 16,-3-3-9-16,4 0-1 15,-4 0-26-15,3 0-10 16,1 0 18-16,-1-3 8 15</inkml:trace>
  <inkml:trace contextRef="#ctx0" brushRef="#br0" timeOffset="145927.63">22969 1986 44 0,'4'0'16'0,"-1"0"-12"0,1 0 18 0,3 0 10 0,0 0-10 16,0 0-2-16,4 0-12 15,-1 0-3-15,1 6-5 16,-1-3-1-16,-3 4-4 15,1-7 1-15,-1 3-9 16,0 6-4-16,-4-2-7 16,-3-1 0-16,0-3 6 15,0 3 6-15,0-3 16 16,0-3 7-16,0 0 21 16,0 0 12-16,4-3-3 15,-4-3 0-15,3 6-12 0,-3-3-5 16,4-3-17-16,-4 6-4 15,3-7-2-15,-3 7-1 16,0 0 0-16</inkml:trace>
  <inkml:trace contextRef="#ctx0" brushRef="#br0" timeOffset="158915.09">21156 406 116 0,'4'-10'44'0,"-4"4"-35"0,0 6 12 0,0 0 3 0,0 0-9 16,0 0-3-16,0 0-10 15,0 0-1-15,0 6-1 16,-4-6 0-16,4 10 0 0,-3-1 0 15,3-9 0-15,0 16 0 16,0-7 0-16,0 0 0 16,0 7 2-16,-4-3 1 15,1 12 3-15,-5 3-1 16,1-3 0-16,-3 0-3 16,-1 3 1-16,-3 1-4 15,0 8-2-15,0-2-64 16,-4-7-30-1,4-3 49-15</inkml:trace>
  <inkml:trace contextRef="#ctx0" brushRef="#br0" timeOffset="159259.29">21445 424 152 0,'4'0'57'0,"-4"0"-44"0,0 0 7 0,0 0 1 0,3 0-9 15,1 7-2-15,-1 2-3 16,5-6-2-16,-5 13-3 15,4 3-4-15,0-4 1 0,0 4 1 16,0 16 0-16,-3-1 0 16,-4 7 2-16,-7 12-3 15,-4-3-2-15,-6 4-3 16,-5-7-1-16,-2 15-56 16,-8-18-23-1,-7 10 44-15</inkml:trace>
  <inkml:trace contextRef="#ctx0" brushRef="#br0" timeOffset="160130.85">21251 1807 124 0,'0'-9'46'0,"0"-1"-35"0,4 4 12 0,-4 6 2 15,0 0-11-15,3-3-5 16,1-3-6-16,-1 6 0 16,4-3-2-16,1 3-1 0,2-10 1 15,4 4-1-15,4-3 2 0,3 5-1 16,4-2 2-16,-4 3-2 15,4-10 2-15,-4 13-2 16,0 0 2-16,-3 0-2 16,-8 7 2-16,-3 2 0 15,-3 1 1-15,-8 15 0 16,-3-7 2-16,-3 11-3 16,-5-4-2-16,-6 3 0 15,0-9-1-15,-4 6-3 16,1 0 2-16,-4 0 1 15,6-3 0-15,5-6-3 16,6-4 2-16,4 4-1 16,4-7-2-16,3 1 0 15,7-4 3-15,7-6-5 0,3 0 0 16,5 0-17-16,9-6-5 16,-2-4 14-16,2 1 7 15</inkml:trace>
  <inkml:trace contextRef="#ctx0" brushRef="#br0" timeOffset="160400.72">21728 1682 168 0,'0'-3'66'0,"3"3"-52"0,4 3 1 0,0-3-4 0,0 0-5 16,-3 9-1-16,-1 1-1 16,4-1 0-16,-3 7-2 15,-1 3-2-15,1 6 1 0,-1 3-1 16,-3 6 0-16,0-5-3 16,0 14 2-16,-3 5-12 15,-4 5-7-15,-4 6 11 16,-3-2 4-16</inkml:trace>
  <inkml:trace contextRef="#ctx0" brushRef="#br0" timeOffset="161197.76">21230 3058 200 0,'0'-9'74'0,"4"6"-58"0,3 3 12 0,-4-9-1 16,4 2-11-16,0 7-4 16,4 0-7-16,0-9-4 15,3 9 0-15,3-3-4 0,4-4 2 16,1 7-8-16,6 0-2 15,-3 0-5-15,-1 0-1 16,1 0 5-16,-4 0 3 16,-3 7 0-16,-8 5 1 15,-3-5 2 1,-7 2 2-16,-3 3 2 16,-4-5-1-16,0 2-1 15,0 1 0-15,0-1 0 16,0 0 0-16,3-2 3 0,1-4 0 15,3 3 3-15,0 3 5 16,7-2 6-16,3-4 2 16,1 6 0-16,-1-2-5 15,1 2-4-15,-1 0-3 16,1 1-3-16,-4 5 1 16,0-2-1-16,-7 6 0 15,-7 3 2-15,-3 6-3 16,-5-9 0-16,-2 9-1 15,-4-9 0-15,-1 6-9 16,1-6-5-16,0-4 8 16,4-8 4-16</inkml:trace>
  <inkml:trace contextRef="#ctx0" brushRef="#br0" timeOffset="161470.5">21826 2914 208 0,'22'0'79'0,"-15"0"-61"0,7 0 17 0,-7 0 3 15,0 10-16-15,0-4-4 16,3 6-11-16,-2 4-3 0,-5 3-2 15,-3 6-2-15,-3 3 1 0,-5 22-10 16,-6 4-2-16,-10 2-38 16,-8 7-18-16,-10 0 32 15,-8 15 18-15</inkml:trace>
  <inkml:trace contextRef="#ctx0" brushRef="#br0" timeOffset="170206">24176 3410 88 0,'7'0'33'0,"-4"3"-26"0,1-6 14 0,-4 3 3 15,0 0-6-15,4 0 0 16,-1 3-5-16,4-3 0 15,0 9-3-15,0 1-1 16,4-1-5-16,3 7-7 0,4-1-3 16,3 7 3-16,7-3 1 15</inkml:trace>
  <inkml:trace contextRef="#ctx0" brushRef="#br0" timeOffset="175969.67">28303 6207 96 0,'-7'-3'38'0,"7"6"-29"0,-3-3 8 15,3 0 4-15,0 0-8 16,-4 0-2-16,1 0 0 15,-1 0 0-15,1 6-1 16,-1-6-1-16,1 3-5 0,-1-3-3 16,-3 10 0-16,4-4 5 0,-5 13 4 15,1 0-3-15,0 9-2 16,0 13 2-16,0-4 0 16,0 7-1-16,-3 9-1 15,-1 10-3-15,-3 6 1 16,-4 6-9-16,1 13-3 15,-1 3-24-15,0 3-9 16,1-19-7 0,3-2-2-16,3-20 25 15,4-3 15-15,3-16 8 0</inkml:trace>
  <inkml:trace contextRef="#ctx0" brushRef="#br0" timeOffset="177533.89">28233 6207 148 0,'3'6'55'0,"4"-3"-43"0,4-3 19 0,-4 0 7 15,4 0-10-15,6 0-1 16,1 0-12-16,7-3-2 0,3-3-7 16,4 6-2-16,6-10 0 0,8 1-2 15,4 0-2-15,3 2 1 16,7-2 1-16,3 0 1 15,8-1 1-15,6 1 0 16,1-7 2-16,3 7-5 16,4-1-3-16,-1 1 5 15,1-4 3-15,3-2-3 16,0 8-2-16,1-2-3 16,-1-1 1-16,0 1 1 15,0 9 2-15,-3-3-6 16,-4 3-1-16,0 0 2 15,0 0 1-15,0-6 6 16,0 3 5-16,1-4-5 16,-1-8 0-16,-4 5-2 0,1-9 1 15,0 4-4-15,-1 2 0 16,-6-3 1-16,-4-2 0 16,-7 8 0-16,-4-5 0 15,-6 5 0-15,-5 10 0 16,-2-3-3-16,-8 6 2 15,4 3 1-15,-7 4 0 16,-8 6-3-16,-3 2 2 16,-3 4 1-16,0 3 0 15,-4 4-5-15,0 5-1 16,-3 1 5-16,-1 2 2 0,-3 7-2 16,0 9 1-16,-3 10-2 15,-4 9 0-15,0 0 2 16,-4 7 0-16,1-7 2 15,-4 0 3-15,3 6-2 16,1 1-2-16,-1-4-3 16,4 3-1-16,0-5-1 15,0-11 3-15,0 1-7 16,4 0-2-16,-4-1-5 16,3-2-2-16,1-7 5 15,-1-6 3-15,1-9 2 16,-1-4 5-16,-3-2 1 15,4-10 3-15,-4-7-1 16,0 4-1-16,0-9 1 16,-4-1 1-16,1-9 3 0,-4 0 2 15,-4 0-1-15,-3-3 1 16,-7-3-9-16,-7 3 0 16,-11-4-5-16,0 7 0 15,-7-6-5-15,-3 12-3 16,-11-6-2-16,-4 10 0 15,-3-4 4-15,-7-3 4 16,-3 7 11-16,-5-4 8 16,-6-6 11-16,-4 3 7 15,-3-3-2-15,-4 0 2 16,4 0-12-16,-4 0-2 16,-3 0-6-16,0 6 0 15,-1-6-7-15,1 0-3 0,0 3-8 16,3-3-2-16,0 0 5 15,1 0 1-15,-1 0 4 16,4 7 1-16,-1-1-2 16,1-3 2-16,7 6 1 15,-4 1 0-15,7-1 0 16,4 1 0-16,4-1 0 16,3-3 0-16,7 4 0 15,3-4 0-15,8 3-3 16,6 1 0-16,4-7-3 15,8 3 1-15,6 4 1 16,4-10 2-16,3 0 1 16,7 0 1-16,4 6 0 0,4-6 0 15,-1 0 4-15,7-6 11 16,4-1 3 0,0-2-4-16,4 0-1 15,0-1-8-15,3 1-3 16,0-10-1-16,0 3 1 15,0-3-1-15,0-6-1 16,-4-3 5-16,1 0 1 16,-1-7 4-16,-3-9 1 15,4-3-3-15,3-3-3 16,-4-6-2-16,-3-4-3 16,0 4-6-16,0-7-1 15,-3 4-74-15,-1-4-33 0,4 9 58 16,0 7 28-16</inkml:trace>
  <inkml:trace contextRef="#ctx0" brushRef="#br0" timeOffset="178898.41">28190 6627 140 0,'8'0'55'0,"-1"6"-43"0,3-6 14 0,-3 0 4 16,4 0-11-16,-1 0-3 15,8 0-7-15,3-6-1 16,7 6-5-16,8-3-4 0,6-3 0 16,7 2 1-16,11-5 0 15,7-7-3-15,8 7 2 16,6-10 1-16,7 3 2 15,7-2 1-15,0 2 1 16,4 7 2-16,0-4 1 0,0 4-1 16,-1 2-1-16,-2 1-6 15,-1 6 1-15,-3 0 0 16,-1 6 0-16,1 1-3 16,-4-4 0-16,-3 6-1 15,0-9 0-15,-4 0 3 16,0 0 2-16,-7-9 9 15,0-1 5-15,-7 1 4 16,-7 3 3-16,-7-4-10 16,-7 1-2-16,-4-1-4 15,-10 7 1-15,-11-3-6 16,-3 0-1-16,-8 6-13 16,-6 6-7-16,-8 0-18 0,-3-3-6 15,-3 7 23-15,-8-4 11 16</inkml:trace>
  <inkml:trace contextRef="#ctx0" brushRef="#br0" timeOffset="179664.03">29263 6216 180 0,'3'-9'68'0,"1"9"-52"0,0-3 12 0,-1-4 3 16,1 7-14-16,-4 0-4 15,0-3-11-15,-4 3-1 16,1-6-1-16,-5 6-11 0,-2 6-5 15,-4-3-6-15,0 7 1 16,-4-1 10-16,-3 7 3 0,0-7 6 16,0 7 1-16,-1-3 1 15,5-4 0-15,3 7 2 16,3-7 1-16,7 0 3 16,8 1 3-16,3-1 2 15,4-2 3-15,3-4-3 16,0 3-1-16,4 3-4 15,-4 1-1-15,0-1-1 16,0 1 0-16,-4-1-5 16,-3 0 1-16,1 7-2 15,-5-7-2-15,-3 10 3 16,-3-9 0-16,-1 5 1 16,-3-5 2-16,-4-1-8 15,4 1-3-15,0-1-44 16,0-9-20-16,4 0 38 15</inkml:trace>
  <inkml:trace contextRef="#ctx0" brushRef="#br0" timeOffset="180039.81">29468 6251 196 0,'14'-10'74'0,"-11"10"-58"0,4 0 16 0,-7 0 2 16,0 0-11-16,0 0-3 0,0 0-14 16,0 0-3-16,-3 7-3 15,-4-4-7-15,0 6 0 0,-4 1-8 16,0 5-3-16,-3-2 5 16,4 9 5-16,-1-10 5 15,1 4 4-15,3 3 2 16,-1-10 3-16,5 7 3 15,3-7 2-15,3-6 3 16,1 4 2-16,3-7-7 16,0-7-1-16,4 4-13 15,-1-3-6-15,4-3-13 16,0-1-5-16,4-2 0 16,0-4 0-16,-1 7-3 15,5-7 0-15,2-3-18 16,-3 0-8-1,4-6 31-15</inkml:trace>
  <inkml:trace contextRef="#ctx0" brushRef="#br0" timeOffset="180773.67">29891 6019 192 0,'0'6'74'0,"0"-6"-58"0,0 3 7 0,3 3 1 0,-3-3-15 16,0 7-2-16,-3-1-7 15,-1 1-3-15,-3 5 2 16,0 4-13-16,-3-3-6 0,-4 3-3 16,-1 9-1-16,1-3 9 15,0 3 4-15,-3-3 7 16,-1 4 4-16,4-4 3 15,-4 0 1-15,4-13 2 16,3 4 1-16,1-7 1 16,-1-9 0-16,4 0-7 15,4-6 0-15,3-3-3 16,3-1-2-16,4-9 7 16,4 1 3-16,3-7 3 15,4 6 2-15,6-6-1 16,1 3 1-16,0-3-4 0,-1 6-2 15,5-6-2 1,-1 9 0-16,0 3 0 0,0-2 1 16,-3 12 4-16,-4-4 3 15,0-2-4-15,-7 9 1 16,1 0-3-16,-5 6 0 16,-6 4-6-16,-4 2 1 15,-4-2-2-15,-3 5 0 16,-3 1-3-16,-5-3 1 15,5-4 0-15,-1 7 2 16,1-7 1-16,-1 0 3 0,4 1-3 16,3-1 0-16,1-3 1 15,3-2 2-15,7 2 1 16,4 3 1-16,3 1 0 16,0-1 0-16,0-3 0 15,0 4 0-15,0-7 2 16,0 6 1-16,-3 1-1 15,-1 5-1-15,-3-5-3 16,-3-1 1-16,-4 1-2 16,-4-1-1-16,-3 4 1 15,-3-1-1-15,-4-2 0 16,-4-1 0-16,-3 0 0 16,-4-2 0-16,1 2-36 15,-5-9-13-15,-2 0 25 16,-5 0 12-16</inkml:trace>
  <inkml:trace contextRef="#ctx0" brushRef="#br0" timeOffset="186014.59">28981 6894 36 0,'7'-16'16'0,"0"13"-12"0,3-7 14 0,-6 4 5 16,3 3 6-16,0-3 5 16,0-7-8-16,4 4-1 15,-4-4-5-15,3 4-1 16,1-4-8-16,-4-2-2 15,0 5-5-15,0 1-3 0,0-1 0 16,-3 4-1-16,-1-3 0 0,1 9-3 16,-1-4 2-16,-3 4-4 15,0 0 1-15,0 0-3 16,0 4 0-16,0 5 1 16,0-3 4-16,4 4 1 15,-4-1 1-15,3 1 0 16,1-1 0-16,-1 7 0 15,1-7 0-15,-1 7 0 16,-3-4 0-16,4 7-3 16,-1-3 2-16,1-1-4 15,0-2-1-15,-1-4 3 16,1 1 1-16,-1-10 4 16,4 0 3-16,0 0 0 15,0-10 0-15,0 1-3 0,0 0 1 16,0-7 0-16,0 3 3 15,1-12-1-15,2 6 2 16,1 4-4-16,-4-4 0 16,0 6 3-16,0-2 1 15,0 5-1-15,0 1 1 16,0 3-2-16,-3-4 2 16,-1 10-2-16,-3 0 0 15,0 6-1-15,0-2 0 16,0 5 0-16,0 7 0 15,-3 3-2-15,-1-1-2 16,4 14-2-16,0-1 1 0,0 4-1 16,0-7-2-16,4 3-6 15,-1-3-4-15,1-9-6 16,3 6-2-16,0-12-19 16,0 2-9-1,0-5 27-15</inkml:trace>
  <inkml:trace contextRef="#ctx0" brushRef="#br0" timeOffset="186495.51">29559 6721 188 0,'-3'0'71'0,"6"0"-55"0,1 0 20 0,-4 0 4 16,0 0-16-16,0 0-3 15,-4 3-15-15,1-3-7 16,-4 6 1-16,0-2 1 0,0 5 4 16,0 0-11-16,-4 1-3 15,4 12-1-15,0 0 1 16,0 3 3-16,0 3 2 15,3 3 2-15,1-2 1 16,3-4 1-16,0-3 0 16,3-7 0-16,1-5 2 15,3-1 1-15,0-9 1 16,3-9-2-16,1 2 1 0,0-11-2 16,-4-1-1-16,0 0 1 15,0-6-1-15,0 0 0 16,-4 6 2-16,1-9-1 15,-4 12-1-15,0 4 1 16,0-4 1-16,0 7-3 16,0-1 0-16,0 1-4 15,0 2-1-15,0 7-37 16,3-3-14-16,4-3 29 16,4 6 14-16</inkml:trace>
  <inkml:trace contextRef="#ctx0" brushRef="#br0" timeOffset="187231.78">29746 6705 172 0,'-3'-6'66'0,"3"3"-52"0,3 3 12 0,-3 0 1 15,0 0-11-15,0 0-2 16,0 0-8-16,0 0-4 16,0 0-1-16,0 0-1 0,7 3 0 15,-3 3 0-15,-4 4 0 16,0-1 0-16,0 7 0 15,-4-4 4-15,-3 10 2 16,4 0 4-16,-1 3 1 16,-3 4-3-16,0-4-3 15,4-6 2-15,-1 6 2 16,0-7-9-16,1 1-2 16,-1-3 1-16,4-4 0 0,0 4-2 15,4 3 0-15,-1-10-5 16,5 7-2-16,-1-7 0 15,0 7 1-15,3-6 1 16,4-7 0-16,-3 3 2 16,7-12 4-16,-1-4-19 15,4 1-6-15,4-16 12 16,-4 6 7-16</inkml:trace>
  <inkml:trace contextRef="#ctx0" brushRef="#br0" timeOffset="188040.48">30000 6743 220 0,'-3'0'85'0,"3"0"-66"0,0 0 3 16,0 0-3-16,0 0-10 15,0 0-3-15,0 0-6 16,3 0 0-16,4 0 0 16,4 0-5-16,3 0 1 0,0 0-3 0,4 0 0 15,3 0 1-15,-3 0 2 16,-1 0 2-16,1 0 3 16,-1 0 0-16,-2 0-1 15,-1 0-2-15,-4 0 1 16,-3-3-8-16,0 3-4 15,0 0-20-15,-7 0-6 16,0 0-7 0,-3 0-5-16,-1 0 21 15,-3 0 18-15,0 0 13 16,0 0 12-16,0 3 6 16,0-3 4-16,0 6 3 0,0-3-8 15,3-3 0-15,1 7 0 16,-1-7 1-16,1 3-10 15,3 3 6-15,0 0 2 0,0-2-1 16,0 5 1-16,0 0-5 16,0 1 0-16,3 5-7 15,-3 4-3-15,0 0-1 16,0 6-1-16,0 0 0 16,0 3 0-16,0-2-5 15,0-5 1-15,0 5-22 16,0-8-8-16,0 1 17 15,4-3 9-15</inkml:trace>
  <inkml:trace contextRef="#ctx0" brushRef="#br0" timeOffset="188955.61">30392 6912 176 0,'0'7'68'0,"0"-7"-52"0,0 3 8 0,0-3 0 15,0 0-10-15,0 0-1 16,0 0-5-16,0 0-3 16,3 0-2-16,1-3-3 0,-1-4 1 0,4 7-6 15,1-9 1-15,-1 6-7 16,0-3-1-16,0-4 5 15,0 1 3-15,0 2 3 16,0-2 1-16,-4 0 6 16,1-4 6-16,-1 7 0 15,1-4 1-15,-1 4-3 16,1 3-1-16,-4-3-5 16,0 6-1-16,0-3-3 15,0 3-1-15,0 0 1 16,0 0 0-16,0 0 0 15,0 0 0-15,0 0 0 16,-4 3 0-16,1 3 0 16,-1 3 0-16,1 1 0 15,-1 9 0-15,1-1-3 0,-1 8 2 16,1-8 1 0,-1 14 0-16,1-10 0 0,-1 3 0 15,4-6 0 1,0 6 0-16,0-7 0 0,-3 1 0 15,3-3 0-15,0-3 2 16,0 2-6-16,0-5 1 16,0-4 1-16,-4-12 1 15</inkml:trace>
  <inkml:trace contextRef="#ctx0" brushRef="#br0" timeOffset="190877.71">28268 7445 156 0,'28'0'57'0,"-14"-6"-44"0,8 3 23 16,-12-3 9-16,4 6-16 15,4-10-6-15,3 7-14 16,0-3-4-16,0-3-3 15,4-7-4-15,0 6 1 0,0 1-6 16,-1 0-3-16,-3-1-5 16,1 1-2-16,-5-1 8 15,1 4 2-15,-1 6 5 16,-2-3 1-16,-1-3 3 16,3 6 1-16,-3 0 1 0,4-3 2 15,3 3-3-15,4-7 0 16,3 7-1-16,4 0 1 15,3-3-2-15,0 3-1 16,4 0 1-16,0 0-1 16,3-6-3-16,1 6 2 15,3-3-1-15,3-3 0 16,4 6 0-16,3 0-2 16,4 6 3-16,0-3 2 15,4-3 4-15,-4 0 2 16,0-3 12-16,3-3 5 15,1-4-6-15,-1 4-3 0,8 3-8 16,-8-4-3 0,4 7-2-16,-3-3 1 0,13-3-2 15,-2-3-1-15,-1 5 1 16,0-2-1-16,-7 6 0 16,0 0 0-16,0 0 0 15,0 0 0-15,-7 0 0 16,3 0 0-16,-3 0-3 15,0-6 2-15,4 3 3 16,-1 3 3-16,-6 0-2 16,-1 0-2-16,-3 0 2 15,0 0 0-15,-7-6 1 16,0 2 2-16,-4-2-3 16,0 6 0-16,1-3-3 0,-5-3-1 15,-2 6 1-15,-1 0 2 16,-3 0-1-16,0 0-1 15,-4 0 1-15,-4 0-1 16,1 0 0-16,-7 0 2 16,-4-3-1-16,-4 3 2 15,-2 0-2-15,-1-7-1 16,-4 7-21-16,-6 0-11 16,-8 0 13-16,-3 0 10 15</inkml:trace>
  <inkml:trace contextRef="#ctx0" brushRef="#br0" timeOffset="192772.65">29379 7339 148 0,'0'0'57'0,"0"0"-44"0,0 3 12 15,0-3 1-15,0 0-8 16,0 0-3-16,0 0-8 15,0 6-3-15,0 4-2 0,0-1 1 0,0 0 0 16,-3 10-1-16,-1 3-2 16,1-3 1-16,-1 0-1 15,1 6 0-15,-1-3 2 16,4-6-10-16,0 2-4 16,0-2-71-1,0-7-30-15,4 1 57 16</inkml:trace>
  <inkml:trace contextRef="#ctx0" brushRef="#br0" timeOffset="193249.54">29577 7546 200 0,'3'-3'74'0,"4"-4"-58"0,-3 7 5 16,3-3-1-16,0-3-10 16,0-3-3-16,0-7-4 15,0 3-3-15,0-2 1 16,4-4-1-16,-4 3 0 0,-3 4 0 15,-1-4 0-15,1-3-3 16,-4 3 2-16,0 7 1 0,-4 0 0 16,-3-1 0-16,0 1 2 15,0 3-3-15,-4 2 0 16,1 4-1-16,-1 0 0 16,1 10 2-16,-1-1 0 15,0 1-3-15,1 8 2 16,3 1 1-16,0 6 0 15,3-6 0-15,1 6 0 16,3-6 0-16,0-3 0 16,3-7 0-16,1 7 2 15,6-13-6-15,1 6 1 16,-1-9-43-16,5-3-17 0,-1-6 32 16,7-7 15-16</inkml:trace>
  <inkml:trace contextRef="#ctx0" brushRef="#br0" timeOffset="193730.42">29831 7474 192 0,'-4'9'71'0,"4"-9"-55"0,0 6 20 15,0-6 4-15,0 0-14 16,4 0-2-16,-1-6-16 0,1 3-6 16,-1-3-1-16,1-4-4 15,0 1 2-15,-1-1-8 0,1 1-2 16,-1 0 6-16,-3-1 4 16,0 1 0-16,0-4 0 15,-3 4 1-15,-1-1 2 16,1 7 3-16,-1-3 2 15,0-3-1-15,-3-1 6 16,4 10-7 0,-1-6-3-16,1 6-2 15,-4 6-2-15,0 1 1 16,0 2-4-16,-4 3-1 16,4 4 0-16,0 3 4 0,0 0 3 15,3 0 4-15,4 3-7 16,0-4-3-16,4 1 3 15,3-3 0-15,0-4-1 16,4-2 2-16,-1-1-4 16,4-9-1-16,4 0-63 15,3-12-29 1,0-13 50-16</inkml:trace>
  <inkml:trace contextRef="#ctx0" brushRef="#br0" timeOffset="199184.59">9998 4749 84 0,'-28'0'33'0,"13"0"-26"0,-6 0-2 15,14-7 0-15,-7 1-2 16,0-3 1-16,-4-1 9 15,-3 1 3-15,0-4-7 16,0-2-5-16</inkml:trace>
  <inkml:trace contextRef="#ctx0" brushRef="#br0" timeOffset="199575">9536 4554 156 0,'17'-15'57'0,"-6"5"-44"0,6 1-6 15,-2 6-6-15,-8-4-11 16,0 7-4-16,3 0-6 15,-3 0-2-15,0 0-13 16,4 0-2-16,0 10 17 16,-4-10 10-16</inkml:trace>
  <inkml:trace contextRef="#ctx0" brushRef="#br0" timeOffset="201626.66">9846 4529 184 0,'32'-12'68'0,"-11"-1"-52"0,11-6 10 0,-15 16 4 16,8-6-14-16,7-1-1 15,7 1-9-15,6-7-4 16,1 1-1-16,11 2-1 0,-1-3 0 16,4 10-5-16,7-3 1 15,0-1-5-15,7 1 1 16,0-1-1-16,0 1 3 16,1-7 4-16,2 4 3 0,4-4 0 15,-3 7-1-15,0-7 3 16,-1 7 0-16,-3-1 1 15,0 1 2-15,0 6-1 16,0-4 0-16,1 7-3 16,2-3-2-16,1-3 1 15,-1-3-1-15,1-1 2 16,3-6 1-16,0 7-1 16,4 0-2-16,-4-1 1 15,-3 4 1-15,-1-3-3 16,1-1 0-16,0 1 1 15,-1 6 0-15,1 3 0 16,-1 0 0-16,-3 0-3 16,1 3 2-16,-5 3 1 15,1-3 0-15,3 7 0 16,-7-1 0-16,17-3 0 16,-6 4 2-16,-7-1-3 0,-4-9 0 15,0 9 1-15,-4-9 2 16,1 7-1-16,-1 2-1 15,1-9 1-15,-1 10-1 16,1-4 0-16,3-3 2 16,0-3-1-16,0 0-1 15,3 0 1-15,1-3 1 16,-4 3 3-16,3-6 4 16,1-1 0-16,-4 4 0 15,0 3-8-15,0 0 0 16,4 0-1-16,-1 3 0 0,4 4 0 15,4-7 0-15,-8 0 4 16,-3 0 2-16,0-7-2 16,1 7-3-16,-1 0-7 15,-4 0-1-15,1 7 3 16,3-1 2-16,-4-3 2 16,1 3 2-16,-4-3 3 15,0 7 2-15,-1 5-3 16,5-2-3-16,-4 0-3 15,0-1 1-15,0 7-1 16,0-3 0-16,0-1 0 0,0-2 0 16,0-4 2-1,3 1 0-15,1-4 0 0,-1-3 0 16,-3-3 0-16,7 0 2 16,-7 0-3-16,4 0 0 15,-1 6 3-15,1 1 1 16,-4-4-8-16,3 6-4 15,-6 1 2-15,6-4 4 16,-3 3 2-16,4-6 1 16,-4 10 0-16,0-10 0 15,0 6-3-15,0-2 2 16,-1-4 1-16,5 6 2 16,3-9-1-16,0 10 2 15,-3-4-2-15,-1-3 2 16,-3 10-4-16,0-4 0 0,0 4 1 15,0 2 2-15,3-5-1 16,1-1 2-16,-1 0-4 16,-3-2 0-16,4-4 1 15,-4 6 2-15,3-2-3 16,1-4 0-16,-1 6 1 16,1-3 2-16,-1 4 1 15,1-4 1-15,-1-3-2 16,1-3-2-16,3 0 1 15,0 0-1-15,0 0 0 16,4 0 0-16,-4 0 2 16,0-3 1-16,0-3 1 15,0 3 0-15,3-4-2 0,-3 7-2 16,4-6 1-16,3 6-1 16,0-3-3-16,-3-3 2 15,-1-4-1-15,1 10 0 16,-1-3 2-16,1 3 2 15,-4 0-1-15,0 3-1 16,0-3-2-16,-4 0 1 16,4 0 1-16,-7 0 0 15,0 0-5-15,-3 7 1 16,-4-4 6-16,0 3 4 16,-1-3-3-16,1-3-2 15,-7 6 0-15,-7-6-1 16,-4 7 2-16,-3-4 3 15,-4-3-2-15,-3 6 0 0,0-6 1 16,-4 3 0-16,-3-3-2 16,-4 0 1-16,0 0-2 15,0 0-1-15,0-3 1 16,-3-3-1-16,-1 6-3 16,4-3 2-16,0-4 1 15,0 1 0-15,1 6 0 16,-5-3 0-16,4 3 0 15,0 0 0-15,-3 0 0 16,3 0 2-16,0 0-1 16,4 3 2-16,-1-3-4 15,1 6 0-15,0-6 1 16,-1 0 2-16,5 0-1 0,2 0-1 16,4 0 1-16,1-6-1 15,2 6 0-15,1-3 2 16,3-3 1-16,4-4 3 15,0 7-3-15,0-3 0 16,-4 3-1-16,0-4 1 16,1 7-2-16,-1 0-1 15,0 0 1-15,8 0-1 16,-5-3 0-16,-2 3 0 16,2-6 0-16,-2 6 0 15,-1 0 0-15,0-3 0 16,4-3 0-16,0 6 0 15,3 0 0-15,-3 0 0 0,3 0 0 16,1 0 0-16,-1 6 0 16,0-3 0-16,1-3 0 15,-1 0 2-15,0 6 1 16,1-3 1-16,-1-3 0 16,0 0 2-16,-3 0-3 15,4 0 0-15,-1 0-1 16,0 0-2-16,8-3-2 15,-1-3 1-15,0-3-1 16,1-1-2-16,-4-5 0 16,7 5 3-16,-4-9 0 15,-3 10 3-15,0-7-1 16,-4 7-1-16,-3-1 1 0,-4 7-1 16,-3-3 0-1,-4 3 2-15,0 3-1 0,0 0-1 16,-3 3 1-16,-4-3 1 15,1 0-1-15,-5 0 2 16,-3 0 0-16,-3 0 1 16,-8 0-5-16,4 0-1 15,-7 0-19-15,0 9-9 16,-7 7-79 0,-10-3-34-16,-8 2 74 15</inkml:trace>
  <inkml:trace contextRef="#ctx0" brushRef="#br0" timeOffset="208413.15">31397 6624 28 0,'0'0'13'0,"0"0"-10"0,4 0 8 16,-4 0 5-16,0 0 5 15,0 3 2-15,0-3-4 16,0 6-1-16,0-3-8 16,0 4-4-16,-4 2-3 0,1-9 0 15,-1 10-2-15,-3-4-1 16,4-3 1-16,-4 6-1 15,-1-2 0-15,1-4 2 16,0 3-6-16,0-3 1 16,0 3 1-16,0-6 1 15,0 7-2-15,0-4 2 16,0-3 1-16,0 0 2 16,0 0-1-16,0 6-1 15,0-6-2-15,0 0 1 16,0 0 1-16,0 0 0 15,0-6 0-15,0 6 0 16,-1-3 0-16,1-4 0 16,0 7 0-16,0-6 0 0,4 3-3 15,-1-3 2-15,1-4 1 16,-1 7 2-16,4-3 1 16,0-3 1-16,4-1 0 15,-4 1 2-15,3 2-1 16,1-5 2-16,3 2-4 15,0 1-2-15,0 0 0 16,0-4-1-16,0 4 0 16,0 6 0-16,0-4 0 15,-3-2 2-15,-1 6 1 16,1-4 3-16,-1 7-3 16,1-3 0-16,-1-3-1 15,1 0 1-15,-4 3-2 0,3 3-1 0,1-7 1 16,-4 7-1-16,3-3 2 15,-3-3-1-15,4 6 2 16,0 0-2-16,-1-3-1 16,-3-3 1-16,4 6-1 15,-4 0 0-15,7 0 0 16,-7 0 0-16,7 0 0 16,-7 0 0-16,7 0 2 15,0 0-3-15,0 6 0 16,0-3 1-16,0-3 2 15,-4 6-1-15,5-3 2 16,-5-3-2-16,1 7-1 16,-1-7 1-16,1 9 1 0,-1-9-1 15,-3 9-1-15,0-9 1 16,4 7 1-16,-4-4-1 16,0 6 2-16,3-2-2 15,-3-4 2-15,0-3-2 16,4 6-1-16,-4 3 3 15,0-2 2-15,0-4-7 16,0 6 0-16,0-3 0 16,0-2 1-16,0 5 1 15,0-3 2-15,-4-3-1 16,1 4 2-16,-1 2-4 16,1-3 0-16,-1-2 1 15,1 2 0-15,-1-3-11 0,1-3-5 16,-1 0 5-16,8-3 6 15</inkml:trace>
  <inkml:trace contextRef="#ctx0" brushRef="#br0" timeOffset="211897.65">26917 3422 76 0,'0'-9'30'0,"0"6"-24"0,0-10 6 0,0 13 0 16,0 0-3-16,0-3 0 16,0 3-3-16,0-6 1 15,0 3-2-15,0-4 2 0,0 7 2 16,-4 0 5-16,4 0-2 15,-3-9 1-15,3 9-7 16,-4 0-2-16,1 9-2 16,-1-9-6-16,1 0 0 0,-1 10-3 15,1-4 0-15,-1-6 1 16,4 3 4-16,-3 3 5 16,3-6 3-16,-4 0 4 15,4 0 4-15,0 0-6 16,0 0 0-16,0 7-6 15,-3-7-2-15,3 0 2 16,0 3 1-16,0-3 5 16,3 9 3-16,4-9-2 15,4 10 0-15,6-10-5 16,8 0-1-16,10-10 1 16,8-2 2-16,10-20-58 15,3-2-29-15,4-13 40 16</inkml:trace>
  <inkml:trace contextRef="#ctx0" brushRef="#br0" timeOffset="-198774.86">23132 2184 168 0,'7'0'66'0,"0"0"-52"0,3-4 10 16,-3 4 0-16,4 0-12 15,0 0-2-15,-1 0-8 16,4 0-4-16,0 4 1 16,4 2 0-16,0 0 3 0,3-3-3 15,3 7 0-15,5-1 1 16,2-9 2-16,8 0-1 16,4 0-1-16,-1 0 1 15,4 0-1-15,0 0 0 16,-4 0 0-16,0 0-3 15,1 6 2-15,-1 4 1 16,4 2 0-16,0 4 0 16,3 9 2-16,1-12-6 15,2-1 1-15,8-2 1 0,0-7 3 16,4-6-2-16,-4-7 0 16,3-2 1-16,-3 8 2 15,0-11-1-15,0 5-1 16,-3 1 1-16,3 0-1 15,-4 9 0-15,1 6 0 16,-1-3-3-16,0 6 2 16,4 7 1-16,0-3 0 15,-3-1 0-15,3-2 2 16,0-7-3-16,-4 6 0 16,1-9 1-16,-1 0 0 0,1 0 0 15,3 0 0 1,0 0 0-16,-1 0 2 0,-2 0-1 15,6 6 2-15,-3 4-2 16,4-10 2-16,3 0-2 16,3 0-1-16,1-6 1 15,3-4 1-15,-3 1 1 16,-1-4 3-16,1 1-3 16,-1-1 0-16,-3-3 3 15,4-2 3-15,-4 8-4 16,0 1-3-16,-7-7 1 15,7 16 0-15,-4-9-4 16,5 6 1-16,2-4 0 16,4 4 0-16,-3-9 0 0,13 8 0 15,-2 4 0-15,-12-6 0 16,-3 3 0-16,-3-3 0 16,-4-4 2-16,0 7 1 15,-4-3 1-15,-3 6 2 16,0 0-1-16,-4 0 2 15,-3 9-4-15,0 1 0 16,3-4-1-16,-3 3-2 16,-3 1-2-16,-1-1 1 15,0-2 1-15,1-4 0 16,-5 6 4-16,1-9 2 16,0 6-7-16,0-3-1 0,-4-3 0 15,0 7 1-15,1-7-2 16,-1 0 2-16,4 3 1 15,3 3 2-15,0-3-3 16,1 4 0-16,3-1 5 16,-1-3 2-16,1 3-2 15,0-3-3-15,3 7 2 16,-3-4 0-16,4 3-1 16,-1-5-2-16,4 2 1 15,0 0-1-15,0-3-3 16,0-3 2-16,0 0 1 15,0 0 2-15,0 0-3 16,-4 7-2-16,0-14-1 16,1 7 3-16,-1 0 0 15,-3 0 3-15,0 0-1 16,0 0-1-16,0-3 5 16,-1-3 4-16,-2 6-1 0,-8-6 3 15,-3 2-2-15,0-2 0 16,-1-3-5-16,-3-4-1 15,1-2-1-15,-1-1-2 16,0-3-2-16,0 0 1 16,1-6-1-16,-1 3 0 15,-3-9 2-15,-1 12 0 16,-3-9-3-16,1 3 2 16,-5-3 1-16,-3 9 2 15,-3-10 1-15,-4-2 1 0,0 0 0 16,-7-4 0-1,0-5-5-15,-4 2 1 0,1-6-2 16,3 0 0-16,3 0 2 16,5 3 0-16,-1 7 0 15,3-1 0-15,-3 7 0 16,4 3 0-16,-4 6 0 16,0 4 2-16,-4-4-1 15,1 3-1-15,-4 7 1 16,0-1 1-16,0 1-1 15,0-1-1-15,-4 1-2 16,1-7 1-16,-1 7-4 16,1-10 1-16,-4 7 2 15,0-1 1-15,0 1-2 16,3-4 2-16,-3 6 1 0,0 1 2 16,-4 0-1-16,1-1-1 15,-1 4 1-15,1 3-1 16,-4-3 0-16,-1-7 0 15,1 4 0-15,-3-4 2 16,-1 1-3-16,0-4 0 16,1 6 1-16,-1 1 0 15,1 0-3-15,-5 2 2 16,1 4-1-16,0 3 0 16,0 0 0-16,-4 0 0 15,0 0 2-15,1 0 0 16,3 0 0-16,-4 0 0 0,0 0 0 15,1 0 0-15,-1 0 0 16,4 0 0-16,-4 0 0 16,0 0 0-16,-3 0 0 15,0 0 0-15,0 3 0 16,-1-3 0-16,5 7-3 16,-1-1 2-16,0-6 1 15,1 3 0-15,-1-3 0 16,-3 6 2-16,-1-3-3 15,1 7 0-15,-3-4 1 16,-5 4 0-16,1-7 0 16,0 6 0-16,-1-3 0 15,1 4 2-15,0-1-3 16,0 1 0-16,-1-1 1 0,1 0 0 16,0 4 0-16,-1-10 0 15,1 6-3-15,0 1 2 16,0-4 1-16,-1 4 0 15,-2-7 0-15,-5 3 0 16,4-3 0-16,4 3 2 16,0-6-1-16,0 0-1 15,-4 0 1-15,0 7-1 16,4-7-3-16,-1 0 2 16,1 3 1-16,0-3 2 15,0 6-3-15,-1-6 0 16,1 3 1-16,0 7 2 15,-4-10-1-15,4 6-1 0,-1-6 1 16,-2 3-1-16,-1 3 0 16,0-6 0-16,4 3 0 15,-4-3 0-15,4 0 0 16,-4 0 0-16,-4 0-3 16,5 0 2-16,-1 0 1 15,0 7 0-15,0-1 0 16,0-6 0-16,1 0 0 15,2 0 2-15,-2 0-1 16,-1 0-1-16,0-6 1 16,0 6-1-16,0-7-3 15,1 7 2-15,-5 0 1 16,1 7 0-16,-4-1 0 16,-3-3 0-16,-1 3-5 0,8 7 1 15,-8-7 0-15,5 4-1 16,2-10 1-16,-3 3 3 15,4-3-7-15,0 0-2 16,-4 0 12-16,0 0 5 16,-3 0-2-16,-1 6-3 15,4-3-1-15,1 3-1 16,-1-6 0-16,0 7 0 16,0-4 0-16,4-3 0 15,-4 0-7-15,0 0 0 16,0 0 3-16,-3 0 2 0,3 0 2 15,0 0 2-15,4 0 1 16,-8 0 1-16,4 0-5 16,0 0 1-16,4-3-2 15,0 3-2-15,-1-7 3 16,-6 7 0-16,0-6 1 16,-1 6 0-16,1 6 2 15,-4 1 3-15,4-4-2 16,-4 3-2-16,3-3 0 15,1-3-1-15,0 0 0 16,-4 0 0-16,-4-3 0 16,1 3 2-16,-8 0-3 15,4 0 0-15,0 0 1 16,4 3 0-16,-1-3-3 16,1-3 0-16,-4-3-5 0,0 6 0 15,0 0 2-15,0 0 1 16,4 0 0-16,-1 0 4 15,1 0 0-15,-1 0 1 16,1-3 0-16,-1-4 2 16,-3 1-1-16,4 3-1 15,0-3 1-15,-1 3-1 16,4-7 0-16,0 4 2 16,0-4-1-16,4 10 2 15,0-3-2-15,-1-3-1 16,4 6 1-16,0 0 1 15,4 0-1-15,0 0 2 0,-1 0-2 16,5 0-1-16,2 0 1 16,5 6 1-16,2-6-1 15,5 3-1-15,-1-3 1 16,0 0-1-16,4 0-3 16,0 10 2-16,7-10 1 15,0 9 0-15,0-2 0 16,3 2 0-16,0 0-3 15,4 7 2-15,4 3 1 16,-4 0 0-16,3 9 0 16,1 0 2-16,-1 13-1 15,1 6-1-15,-1 3 1 16,1 7-1-16,-1-4 0 16,-3-3 0-16,4 0 0 0,-5 0 0 15,5 4 0-15,-4-7 0 16,3-3 0-16,-3-7 0 15,4 4 0-15,-1-13 2 16,1-9-1-16,-1 0-1 16,1-3 1-16,-1-7-1 15,1-3 0-15,-4-6 0 16</inkml:trace>
  <inkml:trace contextRef="#ctx0" brushRef="#br0" timeOffset="-160594.43">19332 10355 128 0,'14'-6'49'0,"-7"3"-38"0,0-3 19 16,-3 6 6-16,3-3-14 15,0-4-4-15,4 7-9 16,-4-3-4-16,3-3-2 16,-3-3-5-16,4 9 1 0,-4-4 1 15,0-2 0-15,0 6 0 16,0 0 0-16,0 0 0 15,0 0 0-15,0 0 0 16,4 0 0-16,-1 0 0 0,5 6 2 16,-1-2 3-16,0-4 2 15,3 6 3-15,1-3 1 16,3-3-1-16,4 0 1 16,0 0-4-16,3 6-2 15,0-3-2-15,4-3 0 16,3 7-2-16,4-4-1 15,0-3-2-15,0 6 1 16,3-6 1-16,0 3 2 16,1-3-3-16,-1 0 0 15,4 0 1-15,3 0 2 16,-3 6-1-16,3-6 2 16,1 7 2-16,-1-4 4 0,-3-3-6 15,3 0-2-15,-3 0-1 16,0 0 2-16,0 0-1 15,0 0-1-15,0 0 1 16,3 6-1-16,-3-3 0 16,3-3 0-16,-3 7 0 15,0-4 2-15,-4-3-3 16,1 0 0-16,-4 0 1 16,-1 0 2-16,1-3-3 15,4-4 0-15,-1 7-1 16,0 0 0-16,-3 0 2 15,3 0 0-15,1 0 2 16,3 7 1-16,-4-4-4 16,0-3 1-16,0 0-2 0,1 0 0 15,-1 0 0-15,1-3 0 16,-1-4 2-16,0 7 0 16,4 0-3-16,0 0 2 15,0-3 1-15,3 3 2 16,-3 0-1-16,-4 0-1 15,1 0 1-15,-1 3-1 16,0-3 2-16,4 7 3 16,0-4-7-16,3 6-3 15,4-3 3-15,-3-2 0 16,-1 2 2-16,1 3 0 16,2-9-3-16,-2 0 2 0,-1 0 1 15,4 0 2-15,0-3 3 16,3-3 4-16,4 6-11 15,15-6-3-15,-5 2 2 16,-6-2 1-16,-4 3-1 16,0-3 2-16,0-4-1 15,-4 7 0-15,0-3 0 16,1 6 0-16,-1-3 2 16,4 3 2-16,-3-7-1 15,-1 7-1-15,-3-9 1 16,-4 9-1-16,1-6 0 15,-4 6 0-15,3-3 0 16,-3 3 0-16,0 0 0 16,0 0 0-16,-4 0 0 15,4 0 0-15,0 0 0 16,-4-7 0-16,-3 7 0 0,-4-3 0 16,0-3 0-16,1 6 0 15,-1-3 0-15,0-3 0 16,1 2 0-16,-1 4 0 15,0-6 0-15,0 6 0 16,-3-9 0-16,7 2 0 16,0-2 0-16,0 0 0 15,-8-1 0-15,5 7 0 16,-5-3 0-16,1 3 0 16,0-4 0-16,3 7 0 0,-3-9 0 15,7 9 0-15,-1-6 0 16,1 6 0-16,7-3 0 15,-4-4 0-15,1 7 0 16,3-3 0-16,0-3 0 16,-4 6 2-16,4-9 3 15,0 5 4-15,-1-5-2 16,5-7-2-16,3 7 2 16,-4-7 0-16,1 4-1 15,2-4-1-15,-2 0-3 16,-1 7-2-16,-3-4 1 15,3-2-1-15,4 5 0 16,0 4 0-16,4-3 0 16,-1-1 0-16,1 7-3 15,3-3 2-15,-4 3 1 16,1-4 0-16,-5 7 0 0,5-6 0 16,-1 3 0-16,1 3 0 15,3 0 0-15,0 0 0 16,3 0 0-16,-3 0 0 15,-3 0 0-15,-1-6 0 16,4 3 0-16,-4-4 0 16,4-2 0-16,-3 9 0 15,-1 0-3-15,1 0 2 16,3 0 1-16,-4 0 0 16,1 0 0-16,-1 0 0 0,1-3-3 15,-1-3 2-15,0 6 1 16,1-4 2-16,-1-2-1 15,1 6-1-15,-1-6 3 16,1 3 0-16,-4 3-1 16,-1-10 1-16,1 10-2 15,0-6-1-15,0 6 1 16,0 0-1-16,0 0 0 16,0 6 0-16,0-6 0 15,0 0 0-15,-4-6 0 16,1 6 0-16,-1-3 0 15,0-3 2-15,1 2 1 16,-4-2 1-16,3 6-2 16,-7-3-2-16,1 3 1 15,-1 0-1-15,-3 0 0 16,-4 3 0-16,-3-3 0 0,0 6 0 16,-4-2 0-16,0-4 0 15,0 0 0-15,0 0 0 16,1-4 0-16,-1-2 0 15,0 6 0-15,0-3 0 16,1-3 0-16,-1 6 0 16,0 0 2-16,-3 0 1 15,-4 0 3-15,0 0 1 16,0 0-1-16,0 6-1 16,-3-3-3-16,3-3 1 15,0 6-2-15,-3-2-1 0,3 5 1 16,-3-3-1-16,-1-3 0 15,1 4 0-15,3 2 0 16,-3-3 0-16,0-2 0 16,-1 5 2-16,1-3-3 15,-4-3 0-15,-3 4 1 16,-1-4 0-16,1 3-3 16,-4-6 2-16,-7 0-32 15,0 0-13-15,-11-9 23 16</inkml:trace>
  <inkml:trace contextRef="#ctx0" brushRef="#br0" timeOffset="-159047.98">1217 10989 200 0,'-3'-9'77'0,"6"9"-60"0,-3-7 2 0,4 4-4 16,3-3-8-16,-4 6 1 0,8 0-5 16,-8 0-2-16,4 0 0 15,4 0-4-15,0 9 2 0,3 1-6 16,0 5-3-16,7 4-3 16,4 6-2-16,-1 3 3 15,12-2 5-15,2-8 2 16,1 7 3-16,4-6 3 15,6 0 4-15,-3-10 4 16,14 7 5-16,3-13 1 16,8 4 0-16,-1-4-5 15,1 3-2-15,-4-6-4 16,11 9-1-16,-1-2 1 16,8-4 0-16,7-3-5 0,-4 0-1 15,3 0-2-15,-6-3 0 16,3-4 0-16,4-2 0 15,-7 0 3-15,-1-1 0 16,-2-6 1-16,-15 7 0 16,0 0 0-16,-4-1 2 15,4 1-1-15,-14-7 2 16,3 7 0-16,-10-4 3 16,4-2-1-16,-11 5 0 15,6-6-3-15,-9 7-2 16,2-10 1-16,-6 10 1 15,-4-7-1-15,-3 7-1 0,-4-1-2 16,4 7 1-16,-11-3 1 16,7 0 0-16,-7 3 0 15,1 3 0-15,2-7 0 16,-10 7 2-16,4-3 1 16,-4-3 1-16,0 6 0 15,0 0 0-15,-7 0-5 16,0 0 1-16,0 0-18 15,3 0-5-15,5 0-20 16,-5-3-5-16,8-4 25 16,-8 7 12-16</inkml:trace>
  <inkml:trace contextRef="#ctx0" brushRef="#br0" timeOffset="-135249.5">27958 7536 36 0,'0'0'13'0,"0"-9"-10"0,-4 9 0 16,4 0 0-16,0-3-2 16,0 3-1-16,0-6-4 15,0 6 0-15,4 0-5 16,6 0 1-16,8 9 4 16,10-9 2-16</inkml:trace>
  <inkml:trace contextRef="#ctx0" brushRef="#br0" timeOffset="-134201.45">27979 7527 64 0,'-4'-3'24'0,"1"-3"-18"0,3-1 9 16,0 4 3-16,0 3-8 15,0-6-3-15,0 6-4 0,0 0-3 16,0 0-2-16,0 0 1 16,0 0 1-16,0 0 0 15,0 0 2-15,3 6 1 16,8-6 1-16,3 3 2 16,0-3 1-16,4-3 1 15,3-3 0-15,4-4 2 16,3 1-1-16,4-3 2 15,-1-4-6-15,1 6-1 16,0-5-2-16,0 5-2 16,-1 1 1-16,1 6-1 0,0-3 0 15,-4-1-3-15,0-2 0 0,0 6-5 16,1-4 0-16,-1-2-1 16,-3 0 3-16,-4-1-5 15,0 4-3 1,0 3 8-16</inkml:trace>
  <inkml:trace contextRef="#ctx0" brushRef="#br0" timeOffset="-9201.53">10918 14623 128 0,'-3'-9'49'0,"-1"9"-38"0,1-10 8 16,3 10 1-16,0 0-12 16,0-3-2-16,0-3 0 15,0 6 3-15,0 0-4 16,0 0-3-16,0 0 1 0,3 0 2 16,1 6 4-16,-1-3 0 15,5-3 2-15,-5 7 5 16,4-4 2-16,0-3-1 0,4 0 2 15,-1-3-8-15,1-4-2 16,0 7 4-16,3 0 3 16,0 0-8-16,0 0-2 15,3 0-4-15,1 7 1 16,3-4-2-16,0-3-1 16,8 6-2-16,-1-3 1 15,0-3 1-15,0 7 2 16,1-7-1-16,-1 3-1 15,0-3 1-15,0 0-1 16,0 0 0-16,1 0 0 16,-1 6 0-16,4-6 0 0,-1 6 0 15,5-3 0-15,-1 7 0 16,0-4 0-16,4-3 0 16,0-3 0-16,0 0 0 15,-4 0 0-15,0 0 0 16,-3-9 2-16,0 6-1 15,-1-7-1-15,1-2 1 16,3 2-1-16,1 1 0 16,-1-1 0-16,0 7 0 15,8-3 0-15,-5 3 0 16,1-3 0-16,0 6 0 16,0 0 0-16,0 6 0 15,-4-3 0-15,-3-3 0 0,-1 0 0 16,1 0 0-16,-4 0 0 15,1 0 0-15,2 0 0 16,-2 0-3-16,2 0 2 16,1 0 1-16,0 0 0 15,0 6 0-15,-1-3 2 16,1 7-3-16,0-4 0 16,0 4 1-16,3-1 2 15,-3 0-3-15,-4 1 0 16,0-4 1-16,0-3 2 15,-3 3-1-15,3-2-1 16,0-4 1-16,-3 0-1 16,3 0-3-16,1 0 2 15,2 0 1-15,1 0 2 0,3 0-1 16,1 0-1-16,-1 0 1 16,4 0 1-16,-4 0-3 15,4 0 0-15,-4-4 1 16,-3 4 0-16,0-6 0 15,3 6 0-15,0 0 0 16,11 0 0-16,0 0 0 16,0 0 0-16,0 0 0 15,-4 6 0-15,0-2 0 16,4 2 0-16,-4-3 0 16,4 3 0-16,-3-6 0 15,-1 0 0-15,0 0-3 16,1 0 2-16,-1 0 1 0,4 7 2 15,0-4-1-15,3-3-1 16,0 6 1-16,4-3-1 16,-3 3 0-16,-1-2 0 15,-3 2 0-15,3-3 0 16,4 6 0-16,4-9 0 16,3 7 0-16,0-4 0 15,7 3 0-15,-4-6 0 16,-6 0 0-16,-1 0 0 15,-3 0 0-15,4-6 0 16,-1 3 0-16,0 3 0 16,1 0 0-16,3 0 0 15,-4 0 0-15,-3-7 0 0,-3 7 0 16,-1-3 0-16,-3-3 0 16,0-3 2-16,0 5-3 15,6-2 0-15,-2-3 1 16,-1 6 0-16,1-4 0 15,-5-2 0-15,1 3-3 16,-3-4 2-16,-5 7 1 16,-2-3 2-16,-1-4-1 15,-3 7-1-15,0-3 1 16,-1-3-1-16,1 9-3 16,3-7 2-16,1 7 1 15,-1 0 2-15,0 7-1 16,4-7-1-16,-4 3 1 15,1 3-1-15,-1-6 0 0,-3 9 0 16,-1-9 0-16,-3 7 0 16,8-7 0-16,-8 0 0 15,4 0 0-15,0-7 0 16,-1 7 0-16,5-3 0 16,-1-3 0-16,4 6 0 15,-1-6 0-15,1 3 0 16,0 3 0-16,3-7 0 15,-3 4 0-15,0-3 0 16,0 6-3-16,0-3 2 16,-1-4 1-16,1 7 2 15,0 0-1-15,3 0-1 0,-3 0-2 16,3 0 1-16,1 0 1 16,-4 0 2-16,6 7-1 15,-6-7-1-15,-3 0 1 16,-1 3-1-16,-3-3 0 15,-1 0 0-15,1 0 0 16,0 0 0-16,0 0 0 16,-1 0 0-16,5-3 0 15,2 3 0-15,1 0 0 16,4 0 0-16,-1 0 0 16,0 0 0-16,-3 0 0 15,0 0 0-15,-4 3 0 16,-3-3 0-16,3 0 0 15,0 0 0-15,-3 0 0 16,0 0 0-16,0 0 0 0,3-3 0 16,4-4-3-16,-4 4 2 15,-3-3 1-15,3 3 2 16,-3-3-1-16,7 3-1 16,-8-4 1-16,1 1-1 15,-4 3 0-15,-3 3 0 16,0-6 0-16,-4 6 0 15,-3-4 0-15,-4 4 0 16,0 0 2-16,-4 0 3 16,1-6 0-16,-1 6 2 15,-2 0-4-15,-1 0-2 0,0 0 0 16,0 0 1-16,-7 0-3 16,7 6 0-16,-7-6-4 15,7 4-1-15,-4 2-13 16,4 3-3-16,-3 1 12 15,-4 8 5-15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0T10:08:13.11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6078 3736 192 0,'0'0'74'0,"0"0"-58"0,0 0 7 0,0 0 1 16,0-3-15-16,0-4-5 15,-7 7-9-15,4 0-2 16,-4-9 3-16,0 0-2 0,0 9 1 16,3-10 3-16,-7 4 3 0,8 3 2 15,-4-4 1-15,3-2 2 16,4 0 1-16,0-1 1 15,0 1 2-15,4 6-3 16,3-4 1-16,0 1-5 16,0 3-2-16,4 3 0 15,-1 0-1-15,4 0 0 16,-3 0 0-16,3 0 0 16,-3 0 0-16,-4 3 0 15,0 3 0-15,3 1 0 16,-10-4 0-16,0 6 0 15,0 1 2-15,-7-1-1 16,0 0 2-16,-3 1-4 16,-1 2 0-16,-3-2-4 0,-4 2 1 15,4-5 2 1,0 2 1-16,0 0-2 0,3 1 2 16,-6-1 1-16,3 1 0 15,3-1-3-15,4 7 2 16,-4-7 1-16,4 7 0 15,0-4 0-15,0 4 0 16,4 3 0-16,-8 0 2 16,1-4-1-16,-1 4-1 15,-3-9-52-15,3 8-23 16,1-18 38-16,3 10 18 16</inkml:trace>
  <inkml:trace contextRef="#ctx0" brushRef="#br0" timeOffset="181.43">6103 3413 256 0,'0'0'96'0,"0"0"-75"0,-11 0-60 16,8 6-32-16,-4-3 32 15,3 7 19-15</inkml:trace>
  <inkml:trace contextRef="#ctx0" brushRef="#br0" timeOffset="872.78">5778 3758 196 0,'0'9'74'0,"0"-6"-58"0,0-3 14 0,0 0 3 15,0 0-17-15,-7 0-4 16,4 0-14-16,-1-9-4 16,-3 6 3-16,4-13-8 0,-4 0-2 15,3-2-2-15,4 2 1 0,0-3 6 16,4 0 4-16,3 0 12 15,-4 4 6-15,4-4 3 16,0 10-1-16,0-7-6 16,4 6-2-16,0 7-6 15,3-3-2-15,-4 6-2 16,4 6 0-16,-3-3 2 16,-4 4 0-16,0-4 0 15,-3 13 2-15,-4-7-1 16,-7 0-1-16,-4 7-2 15,0 0 1-15,-3-7-8 16,-3 4-2-16,-1-4 1 16,0 0 4-16,4 1 3 15,0-10 2-15,4 0 9 0,6 0 5 16,-6 0 2-16,10-3 1 16,-8-4-4-16,8 7-2 15,0 0-9-15,0 0-2 16,8 7 0-16,-8-4 2 15,3 9 0-15,-3 1-1 16,0 3-2-16,-3 9 1 16,-5-6-1-16,-2 3 0 15,-4-1 6-15,-4 1 2 16,-3-3-2-16,0 6-3 16,-4-6 0-16,0 0 1 15,4-3-3-15,4-7-2 16,-8 0 4-16,11-9 1 15,3-9 8-15,4 0 4 0,4-10-3 16,3-6 1-16,10-13-9 16,-3 4-4-16,11-10-33 15,0 6-15-15,-1-6 25 16,8 7 12-16</inkml:trace>
  <inkml:trace contextRef="#ctx0" brushRef="#br0" timeOffset="1006.95">5821 3272 312 0,'-4'6'118'0,"4"-6"-92"0,-3 19-25 16,3-10-18-16,-14 10 5 0,-8-10 5 16</inkml:trace>
  <inkml:trace contextRef="#ctx0" brushRef="#br0" timeOffset="7011.68">1203 4717 100 0,'-7'0'38'0,"7"0"-29"0,0 0 8 0,0 0 4 15,0 0-3-15,0 0 1 16,0 0-6-16,0 0 0 16,0 0-6-16,0 0-2 15,0 0-2-15,0 0 0 0,0 0 2 16,7 0 4-16,4 0 2 0,-8 0 1 16,8 0 2-16,3 0-5 15,0 0-3-15,7 0-1 16,0 0-1-1,4 0 0-15,0 0 0 0,3 0 2 16,4 0 1-16,-4 7-3 16,4-4-1-16,3 3-1 15,-7-3-2-15,4-3 1 16,3 6-1-16,0-6 0 16,-3 7 0-16,10-4 0 15,-3-3 0-15,-3 6 2 16,9-3 3-16,-9-3 0 15,-1 10 0-15,-7-4-6 16,7 3 1-16,-6-6 0 16,2 10 2-16,5-4-3 15,-12-5 0-15,1 5 1 16,0-9 2-16,-4 6-1 0,4-3-1 16,-4-3 1-16,-4 0-1 15,5-3-5-15,2-3 1 16,-3 6-3-16,-3-3 2 15,3-3 3-15,0 6 1 16,-6-4 1-16,2-2 2 16,1 6-3-16,-8-3 0 15,-3 3 1-15,1 0 0 16,2 3 0-16,-10 3 2 16,0-2-1-16,0 5 2 15,0 0-2-15,0 1-1 16,-7-1-2-16,4 7 1 15,3 3 1-15,-8-4 0 0,5 4 0 16,3 0 0-16,-4 9-3 16,-3 7 2-16,4-10 1 15,3 9 0-15,-7-6-3 16,7 10 2-16,0-3 1 16,0 2 0-16,0 7-3 15,0-9 0-15,0-1-1 16,0 4 3-16,0-13-2 15,0 3 1-15,0-3 2 16,-4-6 0-16,4 0-3 16,0-10 2-16,0 7 3 15,-7-7 1-15,4-2-1 0,-1-4 1 16,-3-3-2 0,4 0 2-16,-8 0 0 0,-3 0 1 15,3 0-5-15,-10-3-1 16,7 3 1-16,-11-7 2 15,4 7-2-15,-4 0 0 16,-3 0 1-16,-7 0 2 16,-7 7-1-16,3-4 2 15,0-3 2-15,-7 0 2 16,-3 0-1-16,3 0-1 16,0 0-3-16,4 0 1 15,-11 6-2-15,10-3-1 16,-6 6 1-16,-4-2-1 0,0-4-3 15,4 3 2-15,-1 4 1 16,-2-1 2 0,9-3-1-16,-3 7-1 0,11-13 1 15,0 9-1-15,-1-3 0 16,8-2 0-16,-3 2 0 16,6-6 2-16,-3 0-1 15,3 0 2-15,-3-6 4 16,10-4 6-16,4 1-1 15,-4-4 1-15,8-6-1 16,6-3 0-16,1 1-4 16,-4-5 0-16,3 1-5 15,4-3-2-15,0 3 0 16,-7 6-1-16,4-6 0 0,3 3 0 16,-4-3 0-16,4 0 0 15,0 3 0-15,0-3 2 16,-7-10 1-16,7 10 3 15,0-3 1-15,0 3 1 16,0-6-4-16,0-4-1 16,7 1-1-16,-3-4-2 15,-4-3-2-15,10 4 1 16,-6 2 1-16,6 7 0 16,1 0 0-16,3 3 0 15,-7 0 0-15,0 12 0 16,0-3-3-16,4 7 2 15,-8 3-1-15,8 3-2 0,-1 3-2 16,1 3 1-16,3-3-2 16,4 0 2-16,13 0-6 15,15-10-1-15,7-2-42 16,18-4-19-16,-1-3 38 16,4-6 17-16</inkml:trace>
  <inkml:trace contextRef="#ctx0" brushRef="#br0" timeOffset="7898.52">1242 4990 172 0,'3'3'66'0,"-3"-6"-52"0,7 3 19 0,-7-6 6 16,0 6-13-16,0 0-5 15,0 0-12-15,0 0-6 16,0 0-2-16,0 9-4 0,0 1 0 16,-7 5-1-16,4-5 0 15,3 5 3-15,-4-2 0 16,-3 3 1-16,4-4 2 15,3 4 1-15,-7 3 3 0,3-4 1 16,-7 1 1-16,8-3-4 16,-8 5-1-16,4-2-1 15,4-7 1-15,3 7-4 16,-4-3 0-16,-3-13 3 16,7 9 1-16,7-9-4 15,-3 0 1-15,6 0-2 16,1 0-2-16,3 0 3 15,0 0 2-15,7-3-2 16,-7-3 0-16,8 6 1 16,2 0 0-16,-2 0 2 15,-5 0 1-15,4 0-10 16,0 0-5-16,-6 0-36 16,-1 0-16-16,0 0 33 15,-4 0 15-15</inkml:trace>
  <inkml:trace contextRef="#ctx0" brushRef="#br0" timeOffset="8858.39">1662 5037 140 0,'0'0'55'0,"3"6"-43"0,-3-2 3 0,7 2-1 15,-7-6-5 1,0 3 2-16,0 6-4 0,0 1 1 16,4-1-5-16,-4 4-2 0,0-4 2 15,0 4 0-15,0-4 3 16,-4 7-1-16,4-7 0 15,-10 10-3-15,10-3-2 16,-4-7-4-16,-3 7-2 0,3-4-4 16,4-2 1-16,-7-10 3 15,7 0 1-15,-3 0 0 16,3 0 1-16,0-10-4 16,0 7 0-16,0-13-1 15,0 7 3-15,3 0 4 16,4-7 1-16,-7 7 3 15,0-10 1-15,4 9 7 16,3-5 4-16,-3 5-5 16,-4 1-1-16,10-7-4 15,-6 4-1-15,6 2 1 16,1 1 0-16,-1-1 2 16,1 4 3-16,-4-3 0 15,11 9 0-15,-4 0-3 16,0 0 1-16,7 9-2 15,-3-3 0-15,-1 7-1 0,1-4 0 16,0-2-2-16,-4 2-2 16,-4 0 3-16,4 1 2 15,-10 9-2-15,3-13-2 16,-3 3-3-16,-4 1 1 16,-4-1 3-16,4-3 1 15,-11 4-4-15,1-1 1 16,-4 1 0-16,0-1 0 15,-7 0-3-15,-4 7 2 16,0-3-1-16,11-7 0 16,-7 3-11-16,7-5-7 0,-7 2 11 15,6-6 6-15</inkml:trace>
  <inkml:trace contextRef="#ctx0" brushRef="#br0" timeOffset="9445.54">1122 6028 156 0,'0'-3'57'0,"0"3"-44"0,0 0 10 0,0-6 2 16,0 6-10-16,0 0-3 16</inkml:trace>
  <inkml:trace contextRef="#ctx0" brushRef="#br0" timeOffset="9625.79">1118 6028 306 0,'-7'16'1'0,"4"-4"2"16,3 4-2-16,-7 3 2 16,3 6-2-16,4 3-1 15,-10 0 1-15,6 13-1 16,-7-3-3-16,1 6 2 15,-4 3 1-15,3-3 0 16,-3-4-3-16,3-8 0 16,1-1-3-16,-1-9 1 15,1-3-10-15,6-4-3 16,-6-5 9-16,6-4 5 0</inkml:trace>
  <inkml:trace contextRef="#ctx0" brushRef="#br0" timeOffset="10675.4">1143 6019 132 0,'11'0'49'0,"-4"-3"-38"0,14-4 8 0,-11 1 1 15,4 3-1-15,8 3 1 16,2-6-5-16,1 6-1 16,10-4-8-16,-6-2-2 0,2 6 0 15,5 0 4-15,-1 0 3 16,0 0-4-16,-7 0 1 15,8 0-1-15,-5 0 1 16,-2 0-2-16,6-3 1 16,0-3-6-16,0 3-1 15,4-4 0-15,-3 7 2 16,9-3-1-16,-9 3-1 0,-1 0 1 16,-3 3 1-16,3-3-3 15,0 0 0-15,1 0 1 16,-5 0 2-16,5 0-1 15,-12 0-1-15,4 0 1 16,4-3-1-16,-7-3 0 16,0 6 0-16,-1-6 0 15,-3 3 0-15,-3 3-3 16,3 0 2-16,4 0 1 16,-4 0 0-16,-7 0 0 15,0 0 0-15,-3 3-3 16,0 3 2-16,-11 3 1 15,3 7 0-15,-3-3-3 16,-3 2 2-16,3 1 1 0,-8 3 0 16,5 0-3-16,3-1 2 15,-4 7 1-15,-3-6 2 16,4 10-1-16,-8-4-1 16,4 9 1-16,0-6-1 15,7 10 0-15,-7-4 0 16,4 1 0-16,3-7 0 15,0 0 0-15,0-3 0 16,3-6 0-16,4 0 0 16,-7-3 0-16,0-1 2 15,0-5-1-15,0-1-1 16,0-6 1-16,0 4 1 16,0 2-1-16,-10-3 2 0,3-3-2 15,-1 7-1-15,-9-10 1 16,-1 9 1-16,-3-9-1 15,-4 10 2-15,1-4-2 16,-12 3 2-16,-10-2-4 16,1-4-2-16,-5 6 2 15,-3 1 0-15,4-1 1 16,-8 0 0-16,8-2-3 16,-11 8 2-16,0-5 1 15,-7 2 2-15,4-2-8 16,-11-4-1-16,3 3-1 15,7 1 2-15,5-1 4 16,2-9 1-16,1 0 12 16,6 0 7-16,8-3-5 15,-4-3-2-15,4-4-2 0,13 4-1 16,-2 3-4-16,13-3-1 16,4-4-10-16,3 7-5 15,4-3-30-15,14-3-10 16,-3-1 27-16,17-6 13 15</inkml:trace>
  <inkml:trace contextRef="#ctx0" brushRef="#br0" timeOffset="11186.91">1252 6555 212 0,'0'0'82'0,"0"0"-64"0,0 0 4 15,0 0-3-15,0 0-10 16,0 0-3-16,0 0-3 15,0-3-3-15,0-4 1 16,0-2-1-16,0 0 0 0,0-7 0 16,4 3 2-16,3-5 1 15,-7-7 3-15,11-1-1 0,-8-2 2 16,8 0-4-16,-8-3-2 16,8 2 0-16,-1 4-1 15,1 7-5-15,3-1 1 16,-3 9-3-16,-1 1 0 15,-3 9-1-15,4 0 0 16,-1 3 2-16,1 10 2 16,0-4 2-16,3 4 1 15,-4-4 1-15,1 7 0 16,-1 2-5-16,-3 1-1 16,4-3-6-16,0 3-3 15,-1 0-5-15,-6-1 0 0,3-2-20 16,-7 0-9-1,3-4 26-15</inkml:trace>
  <inkml:trace contextRef="#ctx0" brushRef="#br0" timeOffset="11428.33">1323 6404 188 0,'14'-12'71'0,"0"6"-55"0,11-4 4 0,-8 7-2 16,-2-3-14-16,2 3-4 15,1-4-64-15,7-2-30 16,-8 3 48-16,4 3 22 15</inkml:trace>
  <inkml:trace contextRef="#ctx0" brushRef="#br0" timeOffset="11710.43">1651 6232 192 0,'0'3'74'0,"0"3"-58"0,7 4 9 0,-3-1 2 0,-4 1-16 15,0-1-4-15,0 7-4 16,0 2 0-16,0 1-2 16,3-3-5-16,4 3 0 0,-7 0-5 15,0-1-1-15,0-2-4 16,0-7-1-16,0 7 5 15,0-6 4-15,0-7-5 16,0-3-1-16,0 0 7 16,0 0 2-16</inkml:trace>
  <inkml:trace contextRef="#ctx0" brushRef="#br0" timeOffset="12028.6">1658 6251 104 0,'4'-10'41'0,"6"1"-32"0,4-1 4 0,-7 4 0 16,0 3 5-16,11-3 6 15,-4-4 2-15,4 7 2 16,3-3-7-16,0 0 0 16,7 3-12-16,-6 3-1 0,2 0-1 15,-3 3-6-15,-7 9 0 16,1-2-1-16,-1 2 0 0,-4-2-3 15,-3 5 0-15,-3 4 2 16,-4 0 0-16,-4-3 1 16,-6 9 2-16,-4-3-3 15,-8 0-2-15,-2 0-9 16,-1-4-5-16,0 7-46 16,4-6-21-1,-3-3 43-15</inkml:trace>
  <inkml:trace contextRef="#ctx0" brushRef="#br0" timeOffset="12672.21">2106 6172 168 0,'0'7'66'0,"0"-4"-52"0,4 3 14 0,3 3 5 15,-7-2-15-15,-7 2-2 16,3 4-8-16,-6-4-3 16,6 7-2-16,-7 3-5 0,8-1 1 15,-8 7 1-15,1-6 0 16,3-3-3-16,3 3 0 0,1 0-1 15,-4-10 3-15,7 0 0 16,-4-2 3-16,4-7-1 16,0 0-1-16,0 0-8 15,0-7-3-15,0-2-7 16,4-4-2-16,3-2 6 16,-4-4 4-16,1 3 6 15,3-3 4-15,-4-6 1 16,8 7-1-16,-1-1 1 15,5 0-1-15,-1 3 0 16,3-3 2-16,-3 10 3 16,-3 0 4-16,3-1-2 15,-3 4-2-15,-1 3-2 16,1 6 0-16,-8 3-2 0,8 4-1 16,-8-1 1-16,8 0 1 15,-7 7 1-15,3-3 1 16,-4-4-2-16,4 7-2 15,-7 3 3-15,0-4 0 16,-7-2 3-16,4 9 1 16,-4-3-3-16,3-1-3 15,-7 1-3-15,1 0 1 16,-4-3-1-16,3 2 0 16,-3-2-7-16,0-3-4 15,0 2-62 1,-7-5-27-16,0-1 52 0</inkml:trace>
  <inkml:trace contextRef="#ctx0" brushRef="#br0" timeOffset="13302.85">1122 7217 140 0,'0'0'55'16,"0"0"-43"-16,0 0 19 0,0 0 7 0,0 0-12 16,0 0-3-16,-4 6-11 15,-3-3-5-15,4 3-4 16,-4 4-5-16,3 5-1 0,1-2-1 15,-8 12 3-15,4 3 0 16,3 7 1-16,-6 15-3 16,6-9 2-16,-6 18 1 15,-1-12 0-15,-3-6 0 16,3 3 0-16,1-6-5 16,-4-1-1-16,3-2-6 15,1-10-3-15,-1-13-46 16,8-2-23-16,-8-10 44 15</inkml:trace>
  <inkml:trace contextRef="#ctx0" brushRef="#br0" timeOffset="14188.66">1168 7141 140 0,'17'3'52'0,"1"4"-41"0,0-4 7 16,-1 3-2-16,-3-6-5 15,11 3-1-15,3 4-4 16,4 2-1-16,7-3-3 16,3-3-2-16,-3 7 1 0,7-10-1 15,-7 6 0-15,7-6 0 16,-1 0 0-16,5-6 0 15,-1 6 0-15,11-3 0 16,0-4 2-16,0 4-1 16,0-3-1-16,-7-10 3 15,3 7 2-15,4-10 4 16,0 0 5-16,0 4-2 16,0-4 1-16,-10 6-1 15,-1-3 2-15,-3 7-5 16,0 3-1-16,-11 6-4 0,-10 0-3 15,-1 6-3-15,-6 10-1 16,0 3-3-16,-8 3 1 16,-6 3-4-16,-4 3 1 15,-11 3 2-15,8 1 1 16,-8 8 3-16,-3 4 1 16,-4-3 1-16,11 9 0 15,-3-3 0-15,-1-3 0 16,-3-3 0-16,7-4 0 15,3-2 2-15,-3-7 1 16,7 0 1-16,0-9 0 0,0 0-2 16,0-3 1-16,7-1 0 15,-7-5 1-15,4-1 0 16,-4-6 2-16,0-3-1 16,0 0 0-16,-4 7-1 15,4-7 2-15,-10 0-1 16,-1 0 2-16,-3 0-4 15,-7 0 0-15,-4 0-3 16,-3 0-3-16,-7 9 2 16,-11-3 2-16,0-3 0 15,-14 7-1-15,-3-4-6 16,-11-3-1-16,-4 7 3 16,4 5 2-16,3-5 4 15,1-4 1-15,-8-3 10 0,-3 3 3 16,7-6-1-16,-7 4-1 15,7-4-11-15,0 6-1 16,3-3-4-16,-3 3 0 16,7 4 0-16,3-4-2 15,8-3-2-15,14 3 1 16,-1-3-2-16,15-3 2 16,3 0 1-16,4 0-1 15,21 0 4-15,0-9 2 16,14 6-40-16,4-10-18 15,-4 4 29-15,11 0 13 16</inkml:trace>
  <inkml:trace contextRef="#ctx0" brushRef="#br0" timeOffset="15238.65">1266 7725 228 0,'0'-4'88'0,"8"8"-69"0,-5-8-3 0,-3-2-6 16,11 6-8-16,-8-9-2 16,8-1-2-16,-8-5-1 15,4 2 2-15,4-3 0 0,3-2 1 16,-3-1 0-16,-1 0 0 16,-6-6 0-16,6 6 0 15,1-6 0-15,-1 6 0 16,-6 0 0-16,7 4 0 15,-8 5 0-15,8 1 0 16,-8 9 0-16,4 0 0 16,4 3 0-16,-8 10 0 15,4-1-3-15,-3-3 0 0,-4 7-1 16,3 3 0 0,5-10 0-16,-8 7 0 0,0-7-4 15,0 1 0-15,0-7-3 16,0-3 2-16,3-3 3 15,8 3 1-15,-8-10 0 16,4 1 4-16,4-7 2 16,-1-2 2-1,-3 2 1-15,11 3 0 0,-4-2-2 16,-3-4-2-16,3 9-2 16,-3 4 1-16,-8 3 1 15,8 6 0-15,-11 3 0 16,0 7 2-16,0 9-3 15,0 0 0-15,-4 3-1 0,-3 3 0 16,4 7-9-16,-8-7-5 16,0-3-45-1,8 3-18-15,-8-9 41 16</inkml:trace>
  <inkml:trace contextRef="#ctx0" brushRef="#br0" timeOffset="15614.19">1743 7420 192 0,'-7'16'74'0,"7"-7"-58"0,0 17 5 15,0-14-3-15,0 4-11 16,-4 3-2-16,4-1-8 15,-7 1-2-15,4 6 2 16,3 0-14-16,0-6-4 0,0 0-7 16,0 0 0-16,3-10 10 15,4-2 6-15,7-7 32 16,-3 0 13-16,-1-10-4 16,5-6-5-16,-5 4-11 15,15-10-6-15,-15 3-7 16,8-6-2-16,0 3-4 15,-4-3 1-15,-4 0 1 16,4 3 2-16,-3 6-6 16,-7 1 1-16,6 5-54 15,-6 1-24-15,3 6 45 16</inkml:trace>
  <inkml:trace contextRef="#ctx0" brushRef="#br0" timeOffset="16019.35">2127 7295 160 0,'0'0'63'0,"0"6"-49"0,4-3 14 15,-4 7 2-15,0-4-13 16,0 3-2-16,0 1-9 15,0-1-2-15,-4 7-2 16,4-4-2-16,-7 4 1 0,4 3-1 16,3-3 0-16,-11 2-3 15,1 1 0-15,-1 0-3 16,4 0 1-16,-4-3 3 16,1 2 1-16,3 1-2 15,3-3 2-15,4-7 1 16,0 7 2-16,0-3-3 15,4-4 0-15,6 0 1 16,8-2 0-16,-4-1 0 16,0-6 0-16,0 0 2 0,7 0 3 15,-10-6-2-15,3 6 0 16,0-7-8-16,4 4-4 16,-11-3 5-16,0-3 1 15</inkml:trace>
  <inkml:trace contextRef="#ctx0" brushRef="#br0" timeOffset="19923.36">2907 4865 60 0,'-7'3'24'0,"7"-3"-18"0,0 0 4 0,0 0 4 0,0 0 3 15,0 0 4-15,0 0 2 16,0-3 1-16,0 3-9 16,7 0-2-16,-4 0 2 15,8 0 0-15,0-7-8 16,3 7 5-16,7-9 1 0,4 3 5 15,-1-4 1-15,12 1-6 16,2-4-3-16,-2-2-1 16,-1 5-1-16,0 4-4 15,0-3-3-15,1-1 0 16,-8 1 1-16,4-1-1 16,-8 10-1-16,-6 0 1 15,3 7 1-15,-10 2-3 16,3 4 0-16,-4 2 1 0,1 10 0 15,-7-3 0-15,6 10 0 16,-10-4-3-16,4 0 0 16,3 7 2-16,-7-7 2 15,0 6 0-15,0 1-1 16,0 2 1-16,0 1-1 16,3-3 0-16,-3-7 0 15,7 6 0-15,-7-5 0 16,0-4 0-16,4 0 0 15,-4-6 0-15,0-4 0 16,3-2 0-16,-3-4 2 0,0-3 1 16,0-6 1-16,-3 0-2 15,-1 0 1-15,-3-6-2 16,-3 6-1-16,-1-3-4 16,-3-3-2-16,-4 6-8 15,-3 0-2-15,-3 6-2 16,-1-3 1-16,-10 3 7 15,-1 10 3-15,1-6 2 16,0 2 4-16,-1-3 0 16,1 1 3-16,7-1 3 15,-4-2 2-15,4 2-1 16,3-9 1-16,4 6 2 16,7-6 2-16,-7 0 3 15,7-6 2-15,3 3 2 16,1-10 1-16,6 1-10 0,-7-4-5 15,11-12 3-15,0 3 3 16,0-13-3-16,0 4 1 16,11-10-1-16,0 0 3 15,-4-3-5-15,10 3-3 16,-6-3-1-16,3 3-1 16,-3 0-5-16,3 10-1 15,-4 5-39-15,4 14-18 16,-3-4 33-16,0 9 14 15</inkml:trace>
  <inkml:trace contextRef="#ctx0" brushRef="#br0" timeOffset="21094.01">3821 4849 40 0,'0'-6'16'0,"0"3"-12"0,0-7 16 0,0 10 9 0,0-6 0 15,3 3 1-15,-3-3-13 16,0 6-5-16,0-4-7 16,0-2-4-16,0 6 4 15,0 0 1-15,0-3-2 16,7-3 15-16,-3-1 7 0,6 4 2 15,-6-3 1-15,6-3-10 16,5-1-4-16,2 1-6 16,-3 6-1-16,11-4-5 15,-4 1-2-15,4-3-3 16,0 9 1-16,3-3 1 16,3 3 0-16,5 0 0 15,-8 0 2-15,4 0 1 0,-1 0 1 16,-2-7 0-16,-5 7 2 15,1 0-3-15,-7 7 0 16,-1-4-3 0,-3 6-1-16,-3 7 1 0,-7 3 2 15,3-1 1-15,-7 8 3 16,0 2-8-16,0 6 0 16,-7 1 2-16,3 2 4 15,4-2-1-15,-7-1-2 16,3-5-5-16,4 5 0 15,0-6 4-15,0-3 4 16,0 4-1-16,0-4-2 16,0 3-5-16,0-3 0 15,0-6 2-15,0-4 1 0,0-2 3 16,0-4 3-16,0 1-4 16,0-4-1-16,0-3 4 15,0 4 2-15,-10-7-2 16,-1 6-3-16,-3-3 0 15,0 3-1-15,-11-3-3 16,1 7 2-16,3-4 1 16,-11-3 0-16,4 7 0 15,3 2 0-15,-10-9 2 16,10 7 1-16,-7-4-4 16,7-3 1-16,8-3 0 15,-4-3 2-15,7-3 3 16,-4 3 4-16,11-4 0 15,-4-2 0-15,1-1-5 16,6 4-1-16,-6-3-1 16,3-1-2-16,3-2 5 0,4-4 1 15,-7 0 2-15,3 4 0 16,4-4 0-16,0-3 2 16,0 4-3-16,0-14 1 15,0 4-1-15,0-3 1 16,0-6-4-16,0-1-1 15,0-2-3-15,0 2-3 16,-3-3-40-16,3 4-19 16,-11-1 32-16,1 17 14 15</inkml:trace>
  <inkml:trace contextRef="#ctx0" brushRef="#br0" timeOffset="22041.39">3126 4510 96 0,'-7'-6'38'0,"3"3"-29"0,4-3-3 0,0 6 63 15,0-10-26-15,4 7-17 16,-4-3-13-16,7-4-10 15,-7 7-5-15,3-3 1 0,4 6 1 16,-3 0 0-16,3 0-3 16,-4 9 2-16,-3 1-1 15,4-1 0-15,-4 10 2 16,0 6 0-16,0 0 0 16,-4 0 0-16,4 4-11 15,-3-1-3-15,-4 6 7 16,3 4 3-16</inkml:trace>
  <inkml:trace contextRef="#ctx0" brushRef="#br0" timeOffset="22539.99">3955 4545 88 0,'0'-6'33'0,"0"6"-26"0,3-10 3 0,4 10-2 16,-7-3-4-16,4-3-1 15,3-4 16-15,-4 4 8 16,1-3-1-16,3-1 2 15</inkml:trace>
  <inkml:trace contextRef="#ctx0" brushRef="#br0" timeOffset="22852.3">3993 4473 276 0,'8'-16'12'0,"-8"13"-2"16,3-13-2-16,8 10 0 15,-8-3 0-15,8-1 0 16,3 1 0-16,3 9 0 16,-2-3-2-16,-1 3-1 15,0 3-3-15,3 3 1 0,-9 7-2 16,-1-4 2-16,-7 0-2 15,0 7 2-15,-7 3 0 16,-1-3 1-16,-9 2-2 16,-1 1 1-1,-3-3-4-15,0 3-2 0,3-4-7 16,-3-2-2-16,7 3-2 16,3-4-1-16,8-6 3 15,3 4 3-15,7-10 9 16,3 0 5-16,5 0 2 15,6 0 3-15,0 0-5 16,4 0-3-16,-1 0-39 16,-3 6-15-16,-6 7 26 15,-12-4 13-15</inkml:trace>
  <inkml:trace contextRef="#ctx0" brushRef="#br0" timeOffset="25792.99">2960 5984 88 0,'0'0'35'0,"7"0"-27"0,-7-3 11 15,0 3 3-15,0 0-10 0,0 0-2 16,0 0-2-16,3 0 2 15,1 0 1-15,3-6 1 16,4 6 2-16,3-3 2 16,-4-4-9-16,8 4 0 0,3-3 0 15,0 6 1-15,7-6 0 16,4 3 0-16,-7-4 0 16,10 7-2-16,-10-3 1 15,3-3-4-15,4 6-2 16,-7 0-3-16,-1 0 1 15,-3 0 1-15,-3 9 0 16,0-2 2-16,-15 8 1 16,1-2-1-16,-4 12-2 0,-4 0 1 15,4-3-1-15,-3 3 0 16,3-6 0-16,0 6 0 16,3-6 0-16,-3 0 0 15,4-1 0-15,3-2 0 16,-4 3 0-16,4 0 0 15,-3 3 0-15,-1 0 0 16,4-4 0-16,-7 4 0 16,0-3 0-16,0-6 0 15,0 2 2-15,-10 4 1 16,6-9 1-16,-6 5-2 16,-1-5 1-16,-3 5-2 15,-7-2 2-15,0-4-2 16,-4 7-1-16,-3-7 1 0,-7 7-1 15,-4-3 0-15,-4-4 2 16,5 0-3-16,2-2 0 16,-2 2 3-16,6-3 1 15,4-6 3-15,6 0 1 16,-2 0 3-16,10-6 4 16,-8 0-10-16,8 3-5 15,4-7 3-15,3 1 2 16,0-7-1-16,7 4-2 15,-7-10-5-15,7 3-2 16,0 0 0-16,0-6 2 16,7-3 10-16,-4 0 9 0,8-7-8 15,-8 1-3-15,8 5-3 16,-1-5 1-16,5-1-10 16,-1-2-4-16,3 12-54 15,-3 3-23-15,8 6 45 16,-8 0 22-16</inkml:trace>
  <inkml:trace contextRef="#ctx0" brushRef="#br0" timeOffset="26798.92">3863 5937 148 0,'7'0'57'0,"-7"0"-44"0,4 0 1 15,3 0-1-15,-4 0-9 16,8 0 0-16,-1-6 0 16,1 6 2-16,-4-3-3 15,3-4-2-15,8 7 2 0,-4-3-2 16,11-3-1-16,0 6-2 15,-1-3 1-15,12-3 1 0,-1 3 0 16,0-4 4-16,0-2 2 16,1 3 11-16,-8 6 4 15,4-4-7-15,-8 4-1 16,-6 4-7-16,0 5-2 16,-11 7-4-16,0 9-1 15,-4 3 1-15,4 0 2 16,-7-3-3-16,0 3-2 15,-7 7 2-15,4-7 0 16,-4 7 1-16,0-1 0 16,-4 4 2-16,0-4 1 15,-3 4-4-15,4 3-1 0,-4-13 3 16,3 0 1-16,0-3-3 16,4-6 1-16,0-10 0 15,0 7 2-15,4-13 1 16,-8 7 3-16,8-10-1 15,-8 0 0-15,4 0-3 16,-4 0 1-16,-3 0-2 16,-3 0-1-16,-4 0-2 15,-4 6-1-15,-7 3-5 16,4-2-2-16,-4-4 2 16,4-3 5-16,3 0 6 15,1 0 6-15,-1-3 4 16,4-4 4-16,0-2-3 15,3-7 0-15,7 4-8 16,-3-4-2-16,4-9-2 16,-1 6-2-16,11-9 1 0,-7 3-1 15,7-10 0-15,7 7 0 16,-7-6-3-16,11-4 0 16,-8 4-9-16,8 5-3 15,3-5-45-15,0 6-18 16,4 2 40-16,-1 5 19 15</inkml:trace>
  <inkml:trace contextRef="#ctx0" brushRef="#br0" timeOffset="27774.98">4600 5921 160 0,'0'0'60'0,"0"0"-47"0,4-3 15 0,-1 3 4 16,4-6-16-16,-7 6-6 15,11-3-6-15,-8-3-1 16,5 6-2-16,-1 0-3 0,3 0 1 16,1 0-1-16,3 0 0 15,3 0 0-15,8 0 0 16,3 0 4-16,4-10 3 0,0 1 9 16,3 3 5-16,8-7 2 15,-8-3-1-15,4 7-10 16,-4 0-4-16,0 2-4 15,-7 7 1-15,-3 0-4 16,-4 7-2-16,0 2-1 16,-10 10 0-16,-4 6-2 15,0 3 1-15,-7 0 1 16,0 4 2-16,0-4-1 16,0 0 1-16,0 0 2 15,4-3 2-15,-4 0-3 16,0 1 0-16,0-4 1 15,0 3 0-15,0-7 0 16,-4 7 2-16,4-6-1 16,-7-3-1-16,4-3 1 0,-5 5 1 15,1-8-1-15,-3 5-1 16,-1-5 3-16,1-4 0 16,-1-3-1-16,-3 7-2 15,0-4 1-15,-7-3-1 16,3 10 2-16,-10-4 1 15,0 4-4-15,-8 2-1 16,-2-2 1-16,2 9 0 16,-3-10 1-16,4 4 0 15,0 0 0-15,3-4 0 16,4-2 2-16,3-1 1 0,-3-9 5 16,10 0 5-16,4 0-1 15,-7-9 3-15,7-1-4 16,3-9-1-16,-3 1-2 15,7-11 0-15,4-5 0 16,-4-7 0-16,3 3-2 16,4-5 1-16,4-5-6 15,3-2-1-15,3 3-9 16,-3 3-4-16,4 7-46 16,-1-4-21-16,-2 13 38 15,-8 9 22-15</inkml:trace>
  <inkml:trace contextRef="#ctx0" brushRef="#br0" timeOffset="29051.26">3020 7154 156 0,'10'-10'60'0,"-10"7"-47"0,4-3 13 16,3 6 3-16,-7 0-15 16,0 0-2-16,3 0-10 15,5 0-2-15,-1 6 0 16,3-3 0-16,8-3 2 0,-1 0 1 15,15-3 1-15,-7-3-2 16,10 3 1-16,-7-3-2 16,8 2 2-16,-1-2-2 15,0 0 2-15,1 3-2 0,-12 6 2 16,4 3-2-16,-6 4-1 16,-1 5 1-16,-11-2 1 15,4 3-3-15,-3 9 0 16,-7-3 1-16,6-1 2 15,-6 1-3-15,3 4 0 16,-7 2 3-16,-7 0 3 16,3 6 0-16,-10 1 0 15,3-1-3-15,-3-5-2 16,-3-1 1-16,-1-3 1 16,0-6-1-16,1-4-1 0,6 4 1 15,-3-3-1-15,4-3 0 16,-5-4 0-16,5 0 0 15,3 4 2-15,3-4 1 16,-6-6 3-16,6 4-3 16,-6-4 0-16,-5 6-1 15,-6 1 1-15,-3-1-2 16,-1 4-1-16,0-4 1 16,0-6-1-16,4 3 4 15,-3-2 2-15,-1-4 2 16,4 0 2-16,0-4-1 15,3-2 2-15,-7-3-6 16,8-7-1-16,-1 4-2 16,-3-7-2-16,7 0-4 15,-7-3-2-15,6 3-6 16,5-9 0-16,6 3-3 0,4-10 2 16,11 4-2-16,-4-10 2 15,11 4-50 1,6 2-23-16,1-3 44 15</inkml:trace>
  <inkml:trace contextRef="#ctx0" brushRef="#br0" timeOffset="30808">3870 7185 100 0,'4'0'38'0,"3"0"-29"0,-4-6 6 0,4 6 0 16,-3 0 0-16,6 0 1 16,-6-3 3-16,6-3 2 15,1 6-9-15,0-7-2 16,6 4-6-16,4-3 6 0,4-4 5 15,7 1 4-15,0-10 1 0,-1 4-5 16,5 5 1-16,-8-2-7 16,4 2-1-16,-8 4-6 15,1 3-2-15,-4 6-2 16,-3 6 0-16,-1 7 2 16,-3 3 0-16,-10 0-3 15,3 9 2-15,4 6 1 16,-11 1 0-16,3 2 0 15,1 7 0-15,-4 10 0 16,0 5 0-16,0-2 0 16,7-4 0-16,-7-6 0 15,0-3 0-15,0-10 0 16,3-8 0-16,-3-8 0 16,7 1 2-16,-7-9 8 15,0-1 3-15,-7-9-4 0,4 0-1 16,-11 0-4-16,3-3-3 15,-14-3-5-15,1 6 0 16,-8-4-3-16,4-2 2 16,-8 6 3-16,-6 0 3 15,3 0-2-15,0 0 0 16,4 0-1-16,0-3-2 16,0 3 14-16,-1-6 5 15,12 6-3-15,-1-10 1 16,0 4-6-16,4 3 1 15,7-6-3-15,0-1 0 16,-4-6-3-16,11 4 1 0,7-4-2 16,-7 1-1-16,7-4 1 15,7-6-1-15,-7-4 2 16,0 1 1-16,4-6 1 16,-1-4 2-16,4-6-5 15,-7 0-3-15,0 0-129 16,4-3-61-1,-4-15 96-15</inkml:trace>
  <inkml:trace contextRef="#ctx0" brushRef="#br1" timeOffset="33770.61">10160 5128 64 0,'0'0'27'0,"0"0"-21"0,0 0 21 16,0 0 7-16,0 0-10 16,0 0-3-16,0 0-8 15,0 0-3-15,0 0-4 16,4 6-1-16,-4-6-3 16,0 0-2-16,0 0 3 0,3 4 2 15,-3-4 4-15,0 0-6 16,0 6-4-16,4 0 2 15,-4-3 1-15,-4 3 0 16,4-2 1-16,-3 5-2 16,-1-3-1-16,0-3 1 15,1 4 1-15,-1 2-1 16,1-6 2-16,-4 3 0 16,0 4 1-16,0-1-2 0,0 1-2 15,0-4 1-15,3 3-1 16,1-5 0-16,-1 2 2 15,0 3-3-15,1-3 0 16,-1-2 1-16,1 5 0 16,-1-3 0-16,1-3 2 15,-1 4-1-15,1-7-1 16,-1 3-2-16,-3 3 1 16,4 4 1-16,-4-4 0 15,3-3 0-15,-3 6 0 16,0 1 0-16,0-10 2 0,0 9-1 15,0-3 2-15,0-2-2 16,0 2 2-16,0 3-2 16,0-2-1-16,0-4 1 15,0 3-1-15,-1-3 0 16,1 3 2-16,0-3-1 16,0-3-1-16,0 7 1 15,0-7 1-15,0 3 3 16,0 3 2-16,0-6-1 15,0 10-1-15,-4-4-3 16,1-3 1-16,3 6-2 16,-4 1-1-16,1-10 1 15,-1 9-1-15,4-9 0 16,-4 6 0-16,1-2 0 16,-1 2 0-16,1-6 0 0,-1 6 2 15,0-3-3-15,1-3 0 16,-1 0 1-16,1 0 0 15,-1 0 0-15,1 7 0 16,-1-7 0-16,-7 0 2 16,4 0-1-1,0 0-1-15,0-7 3 16,0 7 0-16,0-3 1 16,0-3 0-16,-1 6 0 15,1-6-2-15,0 2 1 16,0-2-2-16,4-3 2 15,-12-1-2-15,8 1 2 0,0 0-2 16,4-1 2-16,-8 1-2 16,4-7 2-16,3 7 0 15,1-10 1-15,3 3-2 16,-4 7-2-16,4-13 3 16,0 0 0-16,0 3-1 15,3 0 1-15,1 0 0 16,-1 4 1-16,4-4-2 15,0 0-2-15,0 3 1 16,0 4-1-16,0-4 0 16,4-3 0-16,-1 4-3 15,1 2 2-15,3-3 1 16,0 1 0-16,0 5 0 16,4-2 0-16,-8-4 0 0,4 7 2 15,0-1 1-15,0-5 1 16,0 2-7-16,4-3 0 15,0 7-1-15,-1 0 2 16,4-7 1-16,0 7 3 16,0-1-1-16,1 1-1 15,2-1 1-15,1 4-1 16,-1-3-3-16,1-1 2 16,0 7 1-16,-1-3 0 15,1-4 0-15,0 4 0 16,-1 3-3-16,1-3 2 15,0-4 5-15,-1 10 5 0,1-9-10 16,0 9-1-16,-1-3 1 16,-3-3 2-16,0 6-2 15,0 0 0-15,1 0 3 16,-1 0 3-16,0 0-7 16,-4 9 0-16,5-3 0 15,-1 4 1-15,0-7 3 16,-4 3 1-16,4 3-4 15,-3-2-1-15,3 2 3 16,-3 4 3-16,-1-7-3 16,1 3-3-16,-1-6 1 15,1 10 0-15,0 0 1 16,-1-4 0-16,1 0 2 16,-1 7 3-16,1 0-4 15,-4-4-1-15,0 7 0 16,0-3-5-16,-3 3 1 15,-1-1 2-15,1 1 1 16,-4 3 5-16,0-9 2 16,0 2-9-16,-4 1-3 15,1-3 1-15,-1-4 2 16,1 0-14-16,-1 1-3 16,-3-1 10-16,-7-3 5 15</inkml:trace>
  <inkml:trace contextRef="#ctx0" brushRef="#br1" timeOffset="36608.04">10199 4956 56 0,'10'-7'24'0,"-6"14"-18"0,-1-14 9 0,1 7 5 15,0 0-2-15,3-3 1 16,-4-3 1-16,4 6 0 15,0-3-7-15,0-3 0 16,0 6-4-16,0-4 0 16,0-2-5-16,4 3-3 0,0-3 2 15,-1-1 2-15,4 4 4 16,0-3 2-16,4-3 1 0,0-1 0 16,6 1 0-16,5-1-6 15,2 1-2 1,5 3-2-16,2-7 1 0,1-2-2 15,7 5-1-15,0-6 1 16,0 7-1-16,0 0 0 16,0-10 0-16,-1 9 0 15,1 1 0-15,7 0 0 16,-3 2 0-16,-1 4 0 16,4 3 0-16,0 0 0 15,-4 3 0-15,1-3 0 16,-5 0 0-16,1 7 0 15,4-4 0-15,3-3 2 16,0 9 1-16,-1-3 1 0,5 1 0 16,-4-4 0-16,0 6 0 15,0 1-2-15,-4-1-2 16,4-3 1-16,3-6 1 16,1 0-3-16,3 0 0 15,3 0 1-15,-3-6 0 16,-3 3 2-16,-8-3 1 15,0 6-4-15,-3-13 1 16,0 4 0-16,0-4 0 16,0 1-3-16,0-4 2 15,-4 6-1-15,0 1-2 16,-6 0 0-16,-1-1 0 16,-3-5 0-16,-4 15 3 15,-10-10 0-15,-1 1 3 0,-3 6-3 16,-7-4 0-16,-3 1-4 15,-4 6-1-15,-4-3-4 16,-6 3 1-16,-4 0 0 16,0 3 3-16,-4-3 2 15,0 6-1-15,1-6 4 16,-1 7 2-16,0-4 0 16,1 3-1-16,3-3-2 15,0-3 1-15,3 0 3 16,4 10 1-16,3-10-1 15,1 0 1-15,3 0 0 16,7 0 3-16,3 0 1 16,5 0 1-16,-1 0 0 0,3 0 2 15,5-10-3-15,2 10-2 16,1-9-2-16,3 6 0 16,-3-4-2-16,0 1-1 15,-4-3 3-15,0-1 2 16,-4 1-2-16,1 6 0 15,-4-4 1-15,-3 4 0 16,-4-3-5-16,0 6-1 16,-7 0-2-16,0 0 3 15,-4 6 0-15,-3 7 1 16,-3-4 0-16,-4 10 0 16,-4-3 0-16,0 3 0 0,1-1 0 15,-1 4 0-15,0-3-3 16,4-6 2-16,0 2-4 15,4-5 1-15,3-1-16 16,3 1-4-16,1-10-15 16,3 0-3-16,7 0 23 15,3-10 10-15</inkml:trace>
  <inkml:trace contextRef="#ctx0" brushRef="#br1" timeOffset="37224.23">13049 4313 168 0,'4'0'66'0,"-4"3"-52"0,3 3 6 0,-3-6-3 16,7 0-8-16,0 0-3 16,4 0-3-16,3 0 0 15,0 0-2-15,4-15-1 0,3 5 1 0,0-2-1 16,0-4 2-16,1-3-1 15,-5 3-1-15,1-2 1 16,-4 2-1-16,-3-3 0 16,-1 7 0-16,-3-4 0 15,-3 0 2-15,-4 4-6 16,-4 2-1 0,-3 4-1-16,0 3 4 15,0 3 1-15,-4 0-2 16,1 3 2-16,-1 6 1 15,1 7 0-15,-1-3-3 16,0 2 2-16,1 4 1 16,3 6 2-16,0-6-3 0,0 9 0 15,0-9 1-15,3 6 0 16,1 0 2-16,-1-6 1 16,1 6-4-16,-1-3 1 15,1 0 0-15,-1-3 0 16,0 0 0-16,-3-1 2 15,0-2-3-15,0-3-2 16,0-4-16-16,0 4-7 16,-3-4 13-16,-1-6 6 15</inkml:trace>
  <inkml:trace contextRef="#ctx0" brushRef="#br1" timeOffset="37449.7">13032 4473 184 0,'7'-7'71'0,"3"4"-55"0,11-3 11 16,-10 3 0-16,7-10-9 15,3 4 0-15,7 0-9 16,0-10-3-16,4 3-3 15,0-3-9-15,-8 10-1 0,-2-1 3 16,-5-2 2-16</inkml:trace>
  <inkml:trace contextRef="#ctx0" brushRef="#br1" timeOffset="37809">13374 4253 176 0,'10'0'66'0,"-6"0"-52"0,-1 6 23 0,-3-6 6 0,0 0-17 15,4 4-4 1,0-4-14-16,-1 6-3 0,1-3-3 15,-4-3-2-15,3 0 1 0,1 6-4 16,-4 4 0-16,0-4-1 16,3 7 0-16,-3-4 0 15,0 0 3-15,0 7-5 16,0 3 2-16,0 0-3 16,0-4 0-16,0 4-5 15,0-3-22 1,0-4-2-1,0 4 21-15</inkml:trace>
  <inkml:trace contextRef="#ctx0" brushRef="#br1" timeOffset="38349.54">13628 4388 152 0,'3'6'57'0,"1"-6"-44"0,-4 0 21 0,0 0 7 15,0 0-16-15,0 0-3 16,3-6-12-16,1 6-2 0,-1-9-4 15,1-1-3-15,0 1 0 16,-1-1-1-16,1-2 0 0,-1-4 0 16,-3 1 0-16,0-4 0 15,0 3 2-15,-3 7 1 16,-1-4 1-16,-3-3-2 16,0 7-2-16,0 6-2 15,0 3 1-15,0 0-1 16,0 3 0-16,0 3 2 15,0 7 0-15,0 2-3 16,-1 4 2-16,1 0 1 16,0 6 0-16,4-6 0 15,3 0 0-15,0 0-3 16,3-4 2-16,1-5 1 0,3-1 0 16,0 1 0-16,4-4 2 15,-1-6 1-15,1-6 1 16,-1 6-2-16,1-13 1 15,0 4-2-15,-4-4-1 16,0 1-17-16,0-4-6 16,-4 6 11-16,-3 1 6 15</inkml:trace>
  <inkml:trace contextRef="#ctx0" brushRef="#br1" timeOffset="158620.34">12114 3977 80 0,'4'7'30'0,"-1"-7"-24"0,4 6 8 0,-3-6 3 16,-4 0-7-16,0 0-3 16,0 0-4-16,4 3-3 15,-1-3-4-15,1 6 0 16,-1-3-3-16,4-3 2 16,0 7 3-16,4-4 1 15,-1-3 14-15,5-3 8 16,2 3 5-16,1-10 2 15,3 1-7-15,0-7 0 16,4 0-8-16,0-6-3 16,3-9-5-16,3 0-2 0,5-10 1 0,6-6-2 15,8 3-2-15,2-6 1 16,12 3 1-16,-1 0-3 16,1-3 0-16,-1 3 1 15,1-4 0-15,-4 11 0 16,3-1 0-16,-3 3 0 15,-7 4 2-15,-7 15-3 16,-4 3 0-16,-6 7-1 16,-8 6 0-16,-7 3-11 15,-3 12-7-15,-8-5 11 16,-3 2 4-16</inkml:trace>
  <inkml:trace contextRef="#ctx0" brushRef="#br1" timeOffset="159192.67">12467 3993 108 0,'7'-3'44'0,"-3"-3"-35"0,3-4 14 0,0 10 2 0,0 0-7 0,4 0-3 15,6 3-6-15,1 4-1 16,6-7-5-16,5 6-2 0,2-3 0 15,8 3-1-15,4 4 2 16,2-1-3-16,1 4 0 16,4-4 1-16,-1-3 0 15,4 4-5-15,11-4 1 16,-1-3 4-16,8-3 4 16,-1 0-1-16,-3 0-2 15,-3-9 0-15,-4 6 1 16,-4-4-6-16,-3 1 1 15,-4-3 1-15,-10-1 3 16</inkml:trace>
  <inkml:trace contextRef="#ctx0" brushRef="#br1" timeOffset="160407.67">13487 3566 88 0,'0'0'35'0,"0"0"-27"0,3 0 2 0,-3 0 2 16,0 0-6-16,0 0-1 16,0 0 4-16,4 0 4 15,-1 0 2-15,-3 0 0 0,4 0-1 16,-4 0 1-16,3 0-4 16,1 0-1-16,-4 0-6 15,0 0-1-15,0 0 1 0,0 0-2 16,0 0-2-16,0 0 1 15,0 0-1-15,3-9 0 16,1 9 0-16,-1-9 2 16,5-1 1-16,-5-2 1 15,1-4 2-15,-1 7-5 16,-3-7-1-16,0 3 0 16,0-2 0-16,-3-1-3 15,-1-3 2-15,-3 10-1 16,0-1-2-16,-4 1 3 15,4-7 0-15,0 16 1 16,0-9 0-16,-3 6 2 0,-1-3 1 16,0 12-1-16,-3 6 1 15,0-2-2-15,-7 12-1 16,0-4 1-16,-4 4-1 16,0 4 0-16,4-1 0 15,0 0 0-15,4 3 0 16,-1 0 0-16,4 7 0 15,0-1-3-15,3-3 2 16,0 4 1-16,1 6 0 16,-1-10 0-16,1 0 0 15,3-2-3-15,0-4 0 0,0-3-3 16,0-3-1-16,-1-4-12 16,5 1-5-16,-1-4 13 15,4-12 5-15</inkml:trace>
  <inkml:trace contextRef="#ctx0" brushRef="#br1" timeOffset="161338.42">13085 3708 84 0,'3'0'33'0,"-3"0"-26"0,0 0 5 16,0 0 0-16,0 0-7 15,0 0-3-15,0 0-4 16,0 0 1-16,7 0 1 16,0 0 0-16,0 6 0 15,4-3 0-15,-1-3 0 16,5 0 0-16,2 9 2 16,4-9 3-16,0 0 9 15,4 0 5-15,3 0-3 16,-3-9-1-16,3 9-9 15,-3-3-2-15,0-3-2 16,-4 6-10-16,-3-4-3 0,-8-2 6 16,-3 6 2-16</inkml:trace>
  <inkml:trace contextRef="#ctx0" brushRef="#br1" timeOffset="162434.64">13801 3742 72 0,'0'0'30'0,"3"3"-24"0,-3-3 13 0,0 0 2 16,0 0-5-16,0 0-1 0,0-3-7 15,4 3 0-15,-4 0-1 16,3 0 3-16,1-9-3 15,-1 2-2-15,1-2 2 16,-4 6 2-16,3-3-4 16,-3-4 4-16,0 4 3 0,0 3-2 15,0-4 0-15,0-2-6 16,0 6-1-16,-3-3-1 16,-1 6-2-16,-3-3-2 15,0 3-1-15,-3 0-1 16,-1 0 3-16,0 3 0 15,1-3 1-15,-4 6 0 16,0-3 0-16,0 6 0 16,-1 1 0-16,1-4 0 15,0 10 0-15,0-4 0 0,4 7 0 16,-1 3 0-16,0 0 2 16,1-3-3-16,-1 6-2 15,1 0 2-15,3 0 0 16,-1-3 1-16,1-3 0 15,4-3-3-15,3 2 2 16,0-8-4-16,3-4 1 16,4-6 2-16,4-6 1 15,3-4 1-15,4-8 0 16,3 2 0-16,0-6 2 16,4-3-1-16,0 0-1 0,-4-3 1 15,-4 9 1-15,-3 0-1 16,-3 3-1-16,0 7 3 15,-4 6 2-15,-7 3 13 16,-4 3-12 0,-3 6-2-16,-3 10-3 15,-1 0-1-15,0-3 0 16,4 9 0-16,0 0-3 16,4-3 2-16,3-3-12 15,7-4-5-15,7-5-61 16,4-10-25-1,6-10 53-15</inkml:trace>
  <inkml:trace contextRef="#ctx0" brushRef="#br1" timeOffset="162899.57">14178 3460 168 0,'-7'6'66'0,"4"-6"-52"0,-1 10 12 0,1-4 4 16,-1 6-12-16,-3-2-2 15,0 5-9-15,0 4-5 16,0 6-1-16,0 4-1 0,0 5 2 16,0-6-8-16,3 10-1 0,1-4-18 15,-1-2-7-15,4-10-10 16,0 3-1-16,0-6 7 15,0-10 9 1,0 7 20-16,0-7 23 16,0-6 14-1,4-6-8-15,-4 3-10 16,0-9-5 0,-4-7-2-16,-3 7-3 15,0-1-4-15,-4 1 1 0,1 3 1 16,-4 2 2-16,3 8-3 15,-7 2 0-15,1 3 1 16,-1 1 0-16,0 8 0 16,1-2 2-16,-1 3-3 15,4 0 0-15,0-4-4 16,7-2 1-16,3-1-25 16,4-2-8-16,7-7 21 15</inkml:trace>
  <inkml:trace contextRef="#ctx0" brushRef="#br1" timeOffset="163410.33">14390 3450 136 0,'3'16'52'0,"-3"-6"-41"0,0 8 11 0,0-11 3 0,0 2-8 16,0 10 1-16,0 0-7 15,0 6-1-15,0 3-6 16,0 0-3-16,4 7 2 0,-4-7-4 16,7-3-2-16,0 0-16 15,0-9-5-15,4-4-4 16,-1-5 2-16,-3-4 13 15,0-3 4-15,0-3 13 16,-3-4 5-16,-4-2 9 16,-4 6 3-16,-3-13-4 15,-3 10-2-15,-4-4-9 16,0 10-4-16,-8 0-4 0,1 7 1 16,-4 2 1-16,1 7 0 15,-1-4 0-15,0 7 0 16,1 0 0-16,3 6 0 15,3 0 0-15,4 0 0 16,7-6 2-16,3-6 1 16,4 2 3-16,4-5 3 15,6-1 7-15,4-9 2 16,8-3-9-16,6-13-5 16,4 1-63-1,3-14-25-15,0-8 42 16</inkml:trace>
  <inkml:trace contextRef="#ctx0" brushRef="#br1" timeOffset="165602.7">15088 3557 116 0,'0'6'46'0,"0"-3"-35"0,0 7 5 0,0-10 2 16,0 0-8-16,0 0-3 15,0 0-4-15,0 0 0 16,4 6-2-16,-1 0-1 0,4-2 1 16,0-4-1-16,4 0 0 15,0-4 0-15,-1-8 0 16,1 9 0-16,-1-4 2 15,1-2 1-15,0 0 1 16,-4-1-2-16,0-2-2 16,0-4 1-16,-4 7-1 0,1-7-5 15,-4 7-1-15,0-7-4 16,0-3 1-16,-4 6-2 16,1 4 2-16,-1 3 0 15,-3 6 3-15,0 6 2 16,-3-3 2-16,-5 13 1 15,1-4 1-15,-3 4 0 16,-1 3 2-16,0 0 5 16,4 3 4-16,0-10 0 15,4 4 3-15,-1 3-5 16,0 0-1-16,4-1-2 16,0 1 1-16,0 3-2 15,0-3 0-15,0 0-6 16,0 0 1-16,0-1-5 0,0 14 1 15,-4-13-16-15,1 3-4 16,-1 3-23 0,1-7-8-16,-1-2 29 15</inkml:trace>
  <inkml:trace contextRef="#ctx0" brushRef="#br1" timeOffset="165842.7">14965 3704 124 0,'10'4'49'0,"-3"-4"-38"15,1 6 6-15,-5-6-1 0,4 3-9 16,4-3-4-16,3 0-5 15,0 0-1-15,4 0-40 16,-1-9-17-16,4-1 31 16,1 1 14-16</inkml:trace>
  <inkml:trace contextRef="#ctx0" brushRef="#br1" timeOffset="166443.73">15434 3513 164 0,'0'13'63'0,"4"-20"-49"0,-4 14 0 0,0-7 0 16,0 0-10-16,0 0 0 16,0 0-4-16,0 0-1 15,-4 0 1-15,1 0-5 0,-1 0 1 16,0 0 2-16,1 0 1 15,-4 0-2-15,0 0 2 16,3 0-1-16,1 0 0 16,-1 0 2-16,1 0 2 15,-1 0-1-15,1 0-1 16,-1 3 3-16,1-3 0 0,-1 6 1 16,1-3 2-16,-1 7-3 15,0-1 0-15,-3 0-1 16,4 1 1-16,-4 2-4 15,0-2 0-15,0 2-1 16,0-5 0-16,-4 2-7 16,1 0-2-16,-1-2-3 15,4-4-1-15,0 3-1 16,0-3 2-16,0-3 6 16,3 0 4-16,4-3 7 15,4-3 3-15,3 6 6 16,3-3 5-16,1-4 2 15,3 1 3-15,0 3-6 0,4 6-1 16,-1 3-7-16,-2 1-3 16,-1 2-2-16,0 4 0 15,-4 2-7-15,-3 4-1 16,-3 0-5-16,-4 0-1 16,-4 3-1-16,-3-10 0 15,0 13-7-15,-3-6 0 16,-4 0-25-1,-1-3-12-15,1-7 30 16</inkml:trace>
  <inkml:trace contextRef="#ctx0" brushRef="#br1" timeOffset="166668.92">15596 3742 128 0,'-14'19'49'0,"11"-10"-38"0,-11 10-1 15,10-13-3-15,-3-2-8 16,-4 5-1-16,1-3-17 15,3-6-7-15</inkml:trace>
  <inkml:trace contextRef="#ctx0" brushRef="#br1" timeOffset="166877.66">15515 3814 93 0,'-3'-6'-32'0,"3"3"34"0,3-3 18 15,1-4 15-15,6 1 5 16,1-1-8-16,-1 7-2 16,5-3-8-16,-5 3-2 15,4 3-9-15,0 0-4 16,-3 3-4-16,0 3-3 0,-1 4 3 15,-3 2-2-15,0-2-1 16,-3 5 1-16,-1 4-1 16,-6 6-7-16,-1 3-3 15,-6-3-19-15,-4 0-6 16,-4-3 18-16,0-6 9 0</inkml:trace>
  <inkml:trace contextRef="#ctx0" brushRef="#br1" timeOffset="167406.39">15886 3598 200 0,'-4'3'77'0,"4"-3"-60"0,-3 9 8 0,3-9 0 16,0 0-13-16,0 0-2 15,3 0-4-15,1 0 1 16,3 0-4-16,3 0-2 0,4-9 0 16,4 0-4-16,0-1 2 15,-1 1-1-15,1-7 0 16,-4 7 0-16,0-4 0 15,-3 4 2-15,-8-4 0 16,-3 10 2 0,0-6-3-16,-3 2-2 15,-1 7-1-15,-3-9 0 16,0 9 3-16,-4 9 0 16,1-9 1-16,-1 7 0 0,1 2 0 15,-4 0 0-15,3 1 0 16,0 9 2-16,1-1-1 15,-1 8 2-15,1 2-2 16,-4-3-1-16,3 3 1 16,0 3 1-16,-3-2-6 15,4-1 1-15,-4-3-12 16,3-3-3-16,0 3-59 16,1-16-27-1,-1 7 54-15</inkml:trace>
  <inkml:trace contextRef="#ctx0" brushRef="#br1" timeOffset="167618.03">15741 3770 120 0,'7'7'46'0,"-7"-7"-35"0,7 3 14 0,-7-3 6 16,7 0-11-16,0 9-1 15,4-3-11-15,-1-2-5 16,8 2-2-16,3-6 1 0,4 0 1 16,3-6-6-16,0 6 0 15,1-10 1-15,2 1 1 16</inkml:trace>
  <inkml:trace contextRef="#ctx0" brushRef="#br1" timeOffset="168020.77">16249 3714 160 0,'3'12'60'0,"-3"-12"-47"0,4 0 28 16,-4 0 10-16,0 0-16 16,0 0-7-16,0 0-11 15,0 0-3-15,0 0-8 16,0-9-4-16,4 0-1 0,-4-1-4 15,0-6 2-15,0 7 1 16,0-3 2-16,-4-4-3 16,0 6 0-16,-3 1-1 15,4 0-2-15,-4 2-4 16,-4 7 0-16,-3 0 2 0,-3 7 1 16,-1 2 0-16,-3 10 4 15,0 9 0-15,-1 7 1 16,1-1 0-16,4 4 0 15,6-4 0-15,4-6 0 16,3-2 0-16,4-8 2 16,7-8-1-16,8-4-1 15,6-15 1-15,7-10-1 16,0-6-16-16,4-10-6 16,0 1 11-16,-1-4 5 15</inkml:trace>
  <inkml:trace contextRef="#ctx0" brushRef="#br1" timeOffset="178693.8">16581 3708 56 0,'3'6'24'0,"-3"-3"-18"0,0 6 11 0,0 1 6 0,0-4-1 16,-3-3-1-16,-1 10-3 15,1-10-1-15,-1 6-3 16,-3 1 1-16,0-4-2 16,0-3 2-16,0 3-8 15,0-2 0-15,3-4 0 0,-3 0 1 16,4 0 0-16,-1 0-2 15,1-4 1-15,3-2-2 16,0 6 2-16,3-3-4 16,4-3-2-16,0 6 0 15,0 0-1-15,0 0 2 0,0 0 1 16,0 9-1-16,0 1 1 16,-3 5-2-16,-4 4-1 15,-4 0-2-15,1 3-1 16,-4 0-47-1,0 6-19-15,-4-3 37 16</inkml:trace>
  <inkml:trace contextRef="#ctx0" brushRef="#br1" timeOffset="179279.11">16817 3610 188 0,'0'0'71'0,"-4"0"-55"0,1 10 2 0,-1-4-3 15,1-6-10-15,-8 3-1 16,1 3-7-16,-4 1 0 16,-4-7 1-16,-3 0-6 0,-8 0-2 15,5-7-14-15,-1-2-7 16,4 0 2-16,0-7 3 16,7 7 23-16,3-10 11 15,4 0 9-15,7-6 4 0,11 6-7 16,10-9-3-16,7 3-6 15,7 0-4-15,11 3-3 16,4 0 1-16,-1 12 1 16,0 1 0-16,-3 9 2 15,-7 25 3-15,-11-6-4 16,-14 15-3-16,-14 13-19 16,-21 7-9-16,-14 24 13 15,-11 4 9-15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2-20T10:20:07.445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10689 10340 116 0,'-3'0'46'0,"-4"0"-35"0,3 0 3 0,4 0-1 0,0 0-2 15,-3 0 1-15,3 0-2 16,0 0 1-16,0 0-6 16,0 0 10-16,0 0 7 0,3 6-2 15,4-6 0-15,0 9-5 16,4-2 1-16,-1-4-5 15,4 6-1-15,1-2 0 16,2-4 4-16,-3 6-8 16,0-3-3-16,1-2 0 15,-5 2 0-15,-3 3-1 16,0 7 1-16,-3-4-2 16,-4-2 2-16,0 6-2 15,-7 2-1-15,-7 7-8 0,-8 10-3 16,-2-7-1-16,-1 7 2 15,-3-7-14-15,0 0-7 16,-1-9 17-16,1 3 6 16</inkml:trace>
  <inkml:trace contextRef="#ctx0" brushRef="#br0" timeOffset="488.46">10537 10572 288 0,'0'0'110'0,"4"0"-86"0,-4 6-22 0,0-6-14 0,-4 0-80 15,1 10-29-15,-4-4 62 16,-4-3 30-16,-3 6 83 31,-10 1 14-15,-1-1 8-16,4-3-20 15,3-2-13-15,4-4-20 16,3-4-9-16,4-5-9 16,0-7-6-16,7 7 0 0,0-7-4 15,4 7 1-15,3-4 0 16,0 4 2-16,3 3-1 15,1 6 1-15,0 0 2 0,3 9 0 16,0 0-3-16,0 1 2 16,-3 6-1-16,-1-7 0 15,1 10 2-15,-4-4 2 16,-4 4-3-16,-6 6 0 16,-4-3-8-16,-4 10-2 15,-7-4-21-15,-3 0-9 16,0 0-36-1,0 4-13-15,0-10 47 16</inkml:trace>
  <inkml:trace contextRef="#ctx0" brushRef="#br0" timeOffset="962.21">10128 10312 260 0,'0'-10'96'0,"0"10"-75"0,0 0-1 0,0 0-7 16,0 0-14-16,0 0-1 15,0 0 2 1,0 10 0-16,0 5 0 0,0-2 1 16,0 2 1-16,0 4 3 15,-3 0 0-15,-1 12 0 16,-3 1-3-16,-3 2 1 16,-1 1-9-16,-3 9-1 0,-4-7-71 15,1-2-30 1,-5 2 54-16</inkml:trace>
  <inkml:trace contextRef="#ctx0" brushRef="#br0" timeOffset="1486.12">9885 10481 220 0,'3'0'85'0,"-3"0"-66"0,0 6 3 0,0-6-1 16,0 3-22-16,0 7-6 15,0-1-30-15,-3 7-14 16,-1-1 11-16,1-2 6 16,-4 6 24-16,0-3 13 15,0 2 22-15,0-2 9 16,-1-3-4-16,1-1-1 15,0 1-14-15,0-7-4 16,0-3-7-16,0-3-7 0,0 0-3 16,0-3-6-16,0-3-3 15,0-4 6-15,0 1 3 16,0-1 6-16,0 4 2 0,-4 3 6 16,4-3 5-16,-3-4-3 15,-1 10 2-15,0 0-7 16,4 0-3-16,4 0-1 15,-4 10-1-15,-7-1 0 16,0 7 0-16,-1 3 0 16,1-1 0-16,0 1 0 15,0 3 0-15,4-3 0 16,-5-6 0-16,8 2 2 16,-3 1 1-16,-4 3-4 15,0-7 1-15,-1 4-11 16,5-7-3-16,-1-2-15 15,4-4-4-15,0-6 17 16,4-7 8-16</inkml:trace>
  <inkml:trace contextRef="#ctx0" brushRef="#br0" timeOffset="1730.43">9581 10233 304 0,'-3'-3'112'0,"3"6"-87"0,3-3-4 0,-3 0-8 15,0 0-12-15,7 0-1 16,4 0 0-16,3-3 0 0,0-3 0 16,4-4-3-16,0 1 2 0,-1 0-12 15,1-1-5-15,0 1-54 16,-1 2-23-16,1 4 49 15,-1 3 23-15</inkml:trace>
  <inkml:trace contextRef="#ctx0" brushRef="#br0" timeOffset="2045.8">9708 10995 272 0,'11'3'104'0,"-4"4"-81"0,4-4 5 0,-4-3-4 15,0 0-16-15,0 0-4 16,3-3-17-16,5-4-6 16,-5-2 10-16,1 3-18 0,-1 3-4 15,1-4-70 1,-4 4-29-16,0-3 67 16</inkml:trace>
  <inkml:trace contextRef="#ctx0" brushRef="#br0" timeOffset="2732.1">9440 10641 288 0,'-10'0'107'0,"6"-6"-83"0,4 2-1 0,0 4-3 0,0 0-16 16,-3 0-5-16,-1 0-13 16,1 0-3-16,3 0 8 0,0 0 2 0,0 4 3 15,-14 8 3-15,6 1 2 16,1-4 0-16,-7 0-1 16,-3 7-4-16,-1 3 0 15,0-10 6-15,1 7 4 16,-4-7-3-16,-1 1-2 15,-2-4 0-15,6-3-1 16,0 4 0-16,1-4 2 16,-1-3 1-16,4 0 3 15,0 0 1-15,3 0 3 16,4 0 1-16,0 0 1 16,0 0-4-16,4 0-3 0,-1 0-2 15,4 0-3-15,0 0 1 16,0 0-1-16,4 9 0 15,-1-3 0-15,1-3 0 16,-1 7 0-16,-3-4 0 16,0 10 0-16,0-4-3 15,-7 7 2-15,-3-3-1 16,-5 3 0-16,-2-4 2 16,-4-2 0-16,-4 3 0 15,-3 2 2-15,0-2-1 16,-1-6-1-16,1-1 1 15,10-3 1-15,4-3-1 16,-3-3 2-16,-8-3 0 16,4-3 1-16,3-3 0 15,8 2 0-15,3 4 0 0,0-13 2 16,-1 4-3-16,1-10-2 16,4 3-3-16,3-3 1 15,3-3-34-15,4 0-15 16,1-3-82-1,2 3-35-15,4-10 87 16</inkml:trace>
  <inkml:trace contextRef="#ctx0" brushRef="#br0" timeOffset="2900.77">8999 10437 332 0,'-10'0'123'0,"6"0"-95"0,1 6-6 16,3-6-10-16,0 3-57 16,0 7-19-16,0-10 32 15,-4 6 16-15</inkml:trace>
  <inkml:trace contextRef="#ctx0" brushRef="#br0" timeOffset="3244.35">9215 10384 236 0,'14'-19'88'0,"-14"19"-69"0,17-19 2 0,-6 13-5 15,-4-4-5-15,-4-2 3 16,1 2-3-16,-4-5-1 15,0 5-6-15,-4 4-1 0,-3 6 1 16,0 0-5-16,-7 6-1 16,4 4-2-16,-1 5 3 15,1-2-2-15,2-4 1 16,1 7 2-16,4-7 0 16,-1 1 0-16,4-1 0 15,4 1 0-15,-1-1 0 16,4-3-11-16,1 4-5 0,2-4-89 15,1-3-38 1,-1 7 73-16</inkml:trace>
  <inkml:trace contextRef="#ctx0" brushRef="#br0" timeOffset="3502.95">9243 11111 228 0,'10'13'88'0,"-6"-4"-69"0,6-9 11 0,-2 0 1 15,2 0-13-15,4-3 0 16,4-3-12-16,3-4-4 15,0-5-2-15,4 5-64 0,-4-2-29 16,-3 2 47-16,-8 1 22 16</inkml:trace>
  <inkml:trace contextRef="#ctx0" brushRef="#br0" timeOffset="4317">8498 10472 212 0,'-3'-10'79'0,"3"10"-61"0,3-6 8 16,1 6 1-16,-4 0-5 16,0-3-1-16,3 3-7 0,-3 0-4 15,0 0-5-15,0 3-6 0,0 3 0 16,-3 13-1-16,-1 0 0 15,4-4 0-15,-3 20 0 16,-1 3 2-16,-6 5 0 16,3-5 0-16,0 3 0 15,-4-10-11-15,1 1-3 16,-1-11-97 0,7-5-42-16,-6 0 77 15</inkml:trace>
  <inkml:trace contextRef="#ctx0" brushRef="#br0" timeOffset="4789.05">8047 10719 288 0,'7'-22'107'0,"-4"13"-83"0,12-10-5 15,-8 10-8-15,3-4-14 16,1-3 0-16,3 7-4 16,0-7 0-16,0 7 4 15,0 0 1-15,0 9 2 0,0-7 0 16,1 14 2-16,-5-7-3 16,1 9 0-16,-4 0 1 15,-4 1 0-15,-3-1-3 16,-3 7 2-16,-4 3-10 0,-4-1-3 15,-3-2-4-15,0 3 1 16,0 6 7-16,-4-6 5 16,1 0 4-16,2-1 3 15,5-2 3-15,-8 0 2 16,4-4 1-16,4-2 0 16,2 5-4-16,1-5-3 15,4-1 2-15,-4-2 0 16,3-4 1-16,1 6 0 15,-1-9 0-15,1 6 0 16,-4-2-2-16,0-4-2 16,0 6 1-16,-1-3 1 0,1 3-41 15,4-6-18-15,-8 3 29 16,4 4 13-16</inkml:trace>
  <inkml:trace contextRef="#ctx0" brushRef="#br0" timeOffset="4985.07">8167 11017 260 0,'0'19'99'0,"0"-10"-77"0,0 7-4 0,0-10-8 0,0-3-121 0,-7 4-49 15,3-7 80-15,1 0 40 16</inkml:trace>
  <inkml:trace contextRef="#ctx0" brushRef="#br0" timeOffset="5242.83">7987 10490 336 0,'-7'-9'126'0,"7"9"-98"0,0 0-3 0,0 0-14 16,0 9-14-16,0 10-14 16,0 6-7-16,0 10 13 15,-4 2-10-15,1 4-3 0,-1 0-7 16,-3 3-4-16,0-10-35 15,0 1-15 1,0-7 44-16</inkml:trace>
  <inkml:trace contextRef="#ctx0" brushRef="#br0" timeOffset="5735.49">7811 10741 200 0,'-4'0'77'0,"4"6"-60"0,-7 4-7 0,3-4-6 15,-3 7-17-15,0 2-7 16,-3-2 2-16,-4 3 0 15,3 2 11-15,-10 1 3 0,0 3 6 16,3-3 5-16,-7-6 6 16,1 2-5-16,-1 1 0 0,-3-7-4 15,0-6-3-15,-1-3 2 16,1-3 0-16,0-3 7 16,3-3 6-16,4-1 7 15,3 1 3-15,4-7-7 16,0 4-1-16,7-4-5 15,4 0 0-15,-1 7-7 16,0-1-4-16,4 1-4 16,0 6 1-16,0 3-1 15,0 3-2-15,-7 6-2 16,0 7 1-16,-3-3 3 16,-1 9 3-16,-10 0-7 15,0-4-1-15,3 4-12 16,-6 0-3-16,-1 3-61 15,4-9-27 1,7-7 56-16</inkml:trace>
  <inkml:trace contextRef="#ctx0" brushRef="#br0" timeOffset="6051.79">7518 10515 264 0,'24'-15'101'0,"-24"15"-78"0,7-3 2 0,-7 3-3 16,0 0-19-16,0 0-3 16,0 3-10-16,-7 6-4 0,0-3 8 15,-7-2-2-15,0 2 1 0,-7 3 1 16,3-3 4-16,1-6 1 16,3 0 3-16,-1-6 10 15,5 6 4-15,3-9-1 16,7-1-1-16,3 4-8 15,4-3-4-15,4-1-1 16,3 1-1-16,0 9-7 16,4 0-3-16,-4 0-12 15,0 9-4-15,0-2-72 16,-3-4-30 0,-8 6 65-16</inkml:trace>
  <inkml:trace contextRef="#ctx0" brushRef="#br0" timeOffset="6384.88">7207 10732 296 0,'0'0'110'0,"4"0"-86"0,3 6-6 0,0-3-10 16,0-3-17-16,4 6-2 15,-8-2-3-15,1 2 1 16,-1 3 7-16,-3 1-8 0,-3-1 0 16,-4 7 5-16,-1-7 2 15,-2 1 7-15,3-4 4 0,-4-3 5 16,1-3 5-16,3-3 1 16,0-3 0-16,7-4-7 15,0-6-5-15,0 4-2 16,7-4-1-16,0-3-14 15,3 4-3-15,1-4-42 16,-1 10-19-16,-3-1 41 16</inkml:trace>
  <inkml:trace contextRef="#ctx0" brushRef="#br0" timeOffset="6725.7">7108 10776 212 0,'-10'6'82'0,"3"-3"-64"0,0 3 7 0,3-3-1 16,1 4-15-16,-1 2-5 16,1 1-2-16,-4-1-2 15,7 0 0-15,-11 1 0 0,4-1 2 16,0-3-1-16,0-2 2 15,0 2 9-15,0-6 4 16,0-6 4-16,0 2 2 16,7-5-8-16,-11-7-3 15,8 7-6-15,-1-10-2 16,0 3-1-16,4-5 1 0,0 5-4 16,4-9-2-1,0-3-5-15,3 2-2 0,0 8-44 16,0-1-19-16,0 3 38 15,0 7 19-15</inkml:trace>
  <inkml:trace contextRef="#ctx0" brushRef="#br0" timeOffset="6846.26">6943 11017 208 0,'-14'19'77'0,"10"-19"-60"0,4 0-25 0,0 0-13 16</inkml:trace>
  <inkml:trace contextRef="#ctx0" brushRef="#br0" timeOffset="7342.31">6883 10747 264 0,'-7'0'101'0,"7"0"-78"0,-4 4-2 0,1 2-5 15,-1 3-21-15,1 7-6 0,-1 3-16 16,-10 0-9-16,0-1 20 16,-4-2-3-16,4-3 3 0,-11 2 9 15,1 4 3-15,-1-3 10 16,4-7 4-16,-4 7-3 15,0-7 1-15,-3-6-3 16,3-3 0-16,8 0 8 16,-8-3 6-16,8-3-1 15,2-3-1-15,5-1-5 16,3 1 0-16,0-1-7 16,3 1-1-16,4 3-4 15,-7 3-1-15,4 3 1 16,-1 0 0-16,1 3-3 15,-1-3 2-15,0 9 1 16,-3 1 2-16,4-1-3 16,-15 7 0-16,11-7-6 0,-10 7-3 15,-1-4-10-15,0-2-5 16,1 5-11-16,3-5-4 16,-4-1 3-16,4 1 3 15,3-10-8 1,4-4-3-16,4-5 25 15</inkml:trace>
  <inkml:trace contextRef="#ctx0" brushRef="#br0" timeOffset="7642.9">6544 10578 296 0,'7'-19'110'15,"0"13"-86"-15,-7-3 5 0,0 5-5 0,0-2-14 16,0 3-3-16,0-3-4 15,0 0-3-15,-7 2 1 16,4-2 1-16,-1 3 1 0,1-3 3 16,-1-4 3-16,0 7 5 15,4-3 3-15,0-3-5 16,4-1-2-16,0 1-3 16,3-1-2-16,3 1-6 15,1-1 1-15,3 1 0 16,-4 3 2-16,1 0-3 15,3 6-2-15,-7 0-1 16,4 6 3-16,-4 0-62 16,-4 3-24-16,-3 4 43 0,-3 6 22 15</inkml:trace>
  <inkml:trace contextRef="#ctx0" brushRef="#br0" timeOffset="12130.88">5338 7794 56 0,'-4'0'24'0,"4"0"-18"0,0 0 13 0,0 0 8 16,0 0-9-16,0 0-2 16,0 0-9-16,0 0-3 15,0 0 0-15,0 0 2 0,0 0-1 16,4 3 0-16,3 3-1 16,-7 0 0-16,7-3-2 15,0 7-2-15,3-10 1 16,-6 9 1-16,3-3-1 15,7-2-1-15,-3 2 3 0,-4-3 0 16,3 3 3-16,4 4-1 16,4-4 2-16,-4-3 0 15,7-3 1-15,-3 6-2 16,7-3 1-16,-4-3-2 16,0 7 0-16,4-4-3 15,-1-3 1-15,1 9-2 16,0-2-1-16,-4-4 1 15,4 3-1-15,-8 3 0 0,4 1 0 16,4-4 0-16,-4-3 2 16,0 3-1-1,4-2 2-15,-11 5-4 0,4-3 0 16,-1-3-1-16,-6 4 0 16,3-7 2-16,-3 6 2 15,-1-6-1-15,4 0 2 16,-10 0-2-16,3 0-1 15,0-6 1-15,0 6-1 16,4-7-3-16,-8 4 0 16,4 3-3-16,0-6 1 15,0-3 3-15,4 5 3 0,-8-2-2 16,8-3 0-16,-7-1 1 16,3 7 0-16,0-3 0 15,-4 6 0-15,4-6-3 16,0 3 2-16,4 3-6 15,-11-7-3-15,7 7-14 16,0-3-5-16,-3-3 15 16,3 6 7-16</inkml:trace>
  <inkml:trace contextRef="#ctx0" brushRef="#br0" timeOffset="13421.11">7768 7809 108 0,'0'0'44'0,"0"0"-35"0,4 0 1 0,-4 0-4 15,0 0-4-15,0 0 1 16,10 0-2-16,-6 0-1 16,3 3 1-16,0-3 1 15,0 7 1-15,0-4 3 16,4 3-1-16,-1-3 2 16,1 7-4-16,-1-4 0 0,4-3 1 15,1 3 2-15,2 4-3 16,-6-4 0-16,6-3 3 0,5-3 6 15,2-3 4-15,1-3 3 16,0-4 1-16,-1-5-5 16,1 5 1-16,0-9 0 15,-1 4-1-15,-2 2-3 16,-1-3-2-16,-4-2-2 16,-2 8 2-16,-5 1-12 15,8-1-3-15,-8-5-5 16,4 5 1-16,-3 4-2 15,-4 3 2-15,-3-3 3 16,-1 3 3-16,-6 6 2 16,-1 3-2-16,-3 3 0 15,0 1-16 1,3-1-5-16,-10 7 12 0,4 3 6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1D3B1-2C87-4D0A-BDB7-78896F4B0BFA}" type="datetimeFigureOut">
              <a:rPr lang="en-US" smtClean="0"/>
              <a:t>12/20/2022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Copyright © 2019, Elsevier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B931B-C9B7-4095-8252-075D908B7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16016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DB8244DE-24FA-410F-9EE8-6A8A6BDF62FE}" type="datetime3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20 December 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r>
              <a:rPr lang="en-US" dirty="0">
                <a:solidFill>
                  <a:prstClr val="black"/>
                </a:solidFill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buClr>
                <a:prstClr val="black"/>
              </a:buClr>
            </a:pPr>
            <a:fld id="{EE145C4F-ECA4-4DD7-819E-C9FECED27844}" type="slidenum">
              <a:rPr lang="en-US" smtClean="0">
                <a:solidFill>
                  <a:prstClr val="black"/>
                </a:solidFill>
              </a:rPr>
              <a:pPr>
                <a:buClr>
                  <a:prstClr val="black"/>
                </a:buClr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8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مراحل اجرای </a:t>
            </a:r>
            <a:r>
              <a:rPr lang="fa-IR" dirty="0" err="1"/>
              <a:t>پایپ</a:t>
            </a:r>
            <a:r>
              <a:rPr lang="fa-IR" dirty="0"/>
              <a:t> لاین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525793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12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دستورات پشت سر هم توسط واحد </a:t>
            </a:r>
            <a:r>
              <a:rPr lang="en-US" dirty="0"/>
              <a:t>IF</a:t>
            </a:r>
            <a:r>
              <a:rPr lang="fa-IR" dirty="0"/>
              <a:t> خوانده میشوند.</a:t>
            </a:r>
          </a:p>
          <a:p>
            <a:pPr algn="r" rtl="1"/>
            <a:r>
              <a:rPr lang="fa-IR" dirty="0"/>
              <a:t>واحد </a:t>
            </a:r>
            <a:r>
              <a:rPr lang="en-US" dirty="0"/>
              <a:t>IS</a:t>
            </a:r>
            <a:r>
              <a:rPr lang="fa-IR" dirty="0"/>
              <a:t> چک میکند که آیا </a:t>
            </a:r>
            <a:r>
              <a:rPr lang="en-US" dirty="0"/>
              <a:t>FU</a:t>
            </a:r>
            <a:r>
              <a:rPr lang="fa-IR" dirty="0"/>
              <a:t> آزاده و آیا </a:t>
            </a:r>
            <a:r>
              <a:rPr lang="en-US" dirty="0"/>
              <a:t>WAW</a:t>
            </a:r>
            <a:r>
              <a:rPr lang="fa-IR" dirty="0"/>
              <a:t> </a:t>
            </a:r>
            <a:r>
              <a:rPr lang="fa-IR" dirty="0" err="1"/>
              <a:t>هازارد</a:t>
            </a:r>
            <a:r>
              <a:rPr lang="fa-IR" dirty="0"/>
              <a:t> نباشد.</a:t>
            </a:r>
          </a:p>
          <a:p>
            <a:pPr algn="r" rtl="1"/>
            <a:r>
              <a:rPr lang="fa-IR" dirty="0"/>
              <a:t>در </a:t>
            </a:r>
            <a:r>
              <a:rPr lang="en-US" dirty="0"/>
              <a:t>IS</a:t>
            </a:r>
            <a:r>
              <a:rPr lang="fa-IR" dirty="0"/>
              <a:t> اگر </a:t>
            </a:r>
            <a:r>
              <a:rPr lang="fa-IR" dirty="0" err="1"/>
              <a:t>اپرند</a:t>
            </a:r>
            <a:r>
              <a:rPr lang="fa-IR" dirty="0"/>
              <a:t> آماده نباشد، آنرا روی صندلی مینشاند</a:t>
            </a:r>
          </a:p>
          <a:p>
            <a:pPr algn="r" rtl="1"/>
            <a:r>
              <a:rPr lang="fa-IR" dirty="0"/>
              <a:t>با آماده شدن </a:t>
            </a:r>
            <a:r>
              <a:rPr lang="fa-IR" dirty="0" err="1"/>
              <a:t>اپرند</a:t>
            </a:r>
            <a:r>
              <a:rPr lang="fa-IR" dirty="0"/>
              <a:t>، دستور برای اجرا به </a:t>
            </a:r>
            <a:r>
              <a:rPr lang="en-US" dirty="0"/>
              <a:t>FU</a:t>
            </a:r>
            <a:r>
              <a:rPr lang="fa-IR" dirty="0"/>
              <a:t> تحویل داده میشود.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1852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13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en-US" sz="1200" kern="0" dirty="0"/>
              <a:t>single-issue</a:t>
            </a:r>
            <a:r>
              <a:rPr lang="fa-IR" sz="1200" kern="0" dirty="0"/>
              <a:t> در مقابل </a:t>
            </a:r>
            <a:r>
              <a:rPr lang="en-US" sz="1200" kern="0" dirty="0"/>
              <a:t>Multiple-issue</a:t>
            </a:r>
            <a:r>
              <a:rPr lang="fa-IR" sz="1200" kern="0" dirty="0"/>
              <a:t> است.</a:t>
            </a:r>
          </a:p>
          <a:p>
            <a:pPr algn="r" rtl="1"/>
            <a:r>
              <a:rPr lang="fa-IR" sz="1200" kern="0" dirty="0"/>
              <a:t>یعنی در هر زمان فقط یک </a:t>
            </a:r>
            <a:r>
              <a:rPr lang="en-US" sz="1200" kern="0" dirty="0"/>
              <a:t>Ins</a:t>
            </a:r>
            <a:r>
              <a:rPr lang="fa-IR" sz="1200" kern="0" dirty="0"/>
              <a:t> جلو میرود.</a:t>
            </a:r>
          </a:p>
          <a:p>
            <a:pPr algn="r" rtl="1"/>
            <a:r>
              <a:rPr lang="fa-IR" sz="1200" kern="0" dirty="0"/>
              <a:t>مطالب دیگر، تکرار مباحث در اسلایدهای قبل است</a:t>
            </a:r>
          </a:p>
          <a:p>
            <a:pPr algn="r" rtl="1"/>
            <a:endParaRPr lang="fa-IR" sz="1200" kern="0" dirty="0"/>
          </a:p>
          <a:p>
            <a:pPr algn="r" rtl="1"/>
            <a:r>
              <a:rPr lang="fa-IR" sz="1200" kern="0" dirty="0"/>
              <a:t>وقتی یک دستور به </a:t>
            </a:r>
            <a:r>
              <a:rPr lang="en-US" sz="1200" kern="0" dirty="0"/>
              <a:t>FU</a:t>
            </a:r>
            <a:r>
              <a:rPr lang="fa-IR" sz="1200" kern="0" dirty="0"/>
              <a:t> داده میشود، این </a:t>
            </a:r>
            <a:r>
              <a:rPr lang="en-US" sz="1200" kern="0" dirty="0"/>
              <a:t>FU</a:t>
            </a:r>
            <a:r>
              <a:rPr lang="fa-IR" sz="1200" kern="0" dirty="0"/>
              <a:t> </a:t>
            </a:r>
            <a:r>
              <a:rPr lang="fa-IR" sz="1200" kern="0" dirty="0" err="1"/>
              <a:t>بصورت</a:t>
            </a:r>
            <a:r>
              <a:rPr lang="fa-IR" sz="1200" kern="0" dirty="0"/>
              <a:t> </a:t>
            </a:r>
            <a:r>
              <a:rPr lang="en-US" sz="1200" kern="0" dirty="0"/>
              <a:t>blocked</a:t>
            </a:r>
            <a:r>
              <a:rPr lang="fa-IR" sz="1200" kern="0" dirty="0"/>
              <a:t> میماند تا زمانی که خروجی در </a:t>
            </a:r>
            <a:r>
              <a:rPr lang="fa-IR" sz="1200" kern="0" dirty="0" err="1"/>
              <a:t>رجیستر</a:t>
            </a:r>
            <a:r>
              <a:rPr lang="fa-IR" sz="1200" kern="0" dirty="0"/>
              <a:t> مقصد نوشته شود.</a:t>
            </a:r>
          </a:p>
          <a:p>
            <a:pPr algn="r" rt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51917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روش </a:t>
            </a:r>
            <a:r>
              <a:rPr lang="fa-IR" dirty="0" err="1"/>
              <a:t>اسکوربرد</a:t>
            </a:r>
            <a:r>
              <a:rPr lang="fa-IR" dirty="0"/>
              <a:t> اگرچه روش خوبی بود، ولی روشهای بهتری هم وجود دارد.</a:t>
            </a:r>
          </a:p>
          <a:p>
            <a:pPr algn="r" rtl="1"/>
            <a:r>
              <a:rPr lang="fa-IR" dirty="0" err="1"/>
              <a:t>توماسولو</a:t>
            </a:r>
            <a:r>
              <a:rPr lang="fa-IR" dirty="0"/>
              <a:t> میگه چک کن ببین هر وقت </a:t>
            </a:r>
            <a:r>
              <a:rPr lang="fa-IR" dirty="0" err="1"/>
              <a:t>اپرند</a:t>
            </a:r>
            <a:r>
              <a:rPr lang="fa-IR" dirty="0"/>
              <a:t> آماده بود، آنرا بفرست بره جلو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در </a:t>
            </a:r>
            <a:r>
              <a:rPr lang="fa-IR" dirty="0" err="1"/>
              <a:t>اسکوربرد</a:t>
            </a:r>
            <a:r>
              <a:rPr lang="fa-IR" dirty="0"/>
              <a:t>، درصورت </a:t>
            </a:r>
            <a:r>
              <a:rPr lang="en-US" dirty="0"/>
              <a:t>WAW</a:t>
            </a:r>
            <a:r>
              <a:rPr lang="fa-IR" dirty="0"/>
              <a:t> باشد جلو نمیرود و اگر </a:t>
            </a:r>
            <a:r>
              <a:rPr lang="en-US" dirty="0"/>
              <a:t>Ins</a:t>
            </a:r>
            <a:r>
              <a:rPr lang="fa-IR" dirty="0"/>
              <a:t> اجرا شود، اجازه تمام شدن ندارد تا زمانی که خواندن از آن انجام شود.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err="1"/>
              <a:t>توماسولو</a:t>
            </a:r>
            <a:r>
              <a:rPr lang="fa-IR" dirty="0"/>
              <a:t> یک شکلی، با تغییر نام </a:t>
            </a:r>
            <a:r>
              <a:rPr lang="fa-IR" dirty="0" err="1"/>
              <a:t>رجیستر</a:t>
            </a:r>
            <a:r>
              <a:rPr lang="fa-IR" dirty="0"/>
              <a:t> میتواند منجر به اجرای سریعتر دستورها داده شود.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در روش </a:t>
            </a:r>
            <a:r>
              <a:rPr lang="fa-IR" dirty="0" err="1"/>
              <a:t>توماسولو</a:t>
            </a:r>
            <a:r>
              <a:rPr lang="fa-IR" dirty="0"/>
              <a:t>، مقابل هر </a:t>
            </a:r>
            <a:r>
              <a:rPr lang="en-US" dirty="0"/>
              <a:t>FU</a:t>
            </a:r>
            <a:r>
              <a:rPr lang="fa-IR" dirty="0"/>
              <a:t> یک </a:t>
            </a:r>
            <a:r>
              <a:rPr lang="en-US" dirty="0"/>
              <a:t>RS</a:t>
            </a:r>
            <a:r>
              <a:rPr lang="fa-IR" dirty="0"/>
              <a:t> که یک صف است، قرار میگیرد.</a:t>
            </a:r>
          </a:p>
          <a:p>
            <a:pPr algn="r" rtl="1"/>
            <a:r>
              <a:rPr lang="fa-IR" dirty="0" err="1"/>
              <a:t>اپرندی</a:t>
            </a:r>
            <a:r>
              <a:rPr lang="fa-IR" dirty="0"/>
              <a:t> که آماده هست سریع خوانده میشود و در صندلی انتظار </a:t>
            </a:r>
            <a:r>
              <a:rPr lang="fa-IR" dirty="0" err="1"/>
              <a:t>بافر</a:t>
            </a:r>
            <a:r>
              <a:rPr lang="fa-IR" dirty="0"/>
              <a:t> میشود بعد منتظر میماند تا </a:t>
            </a:r>
            <a:r>
              <a:rPr lang="fa-IR" dirty="0" err="1"/>
              <a:t>اپرند</a:t>
            </a:r>
            <a:r>
              <a:rPr lang="fa-IR" dirty="0"/>
              <a:t> بعدی برسد و منتظر میماند که </a:t>
            </a:r>
            <a:r>
              <a:rPr lang="fa-IR" dirty="0" err="1"/>
              <a:t>اپرند</a:t>
            </a:r>
            <a:r>
              <a:rPr lang="fa-IR" dirty="0"/>
              <a:t> بعدی باید توسط کدام صندلی تولید شود.</a:t>
            </a:r>
          </a:p>
          <a:p>
            <a:pPr algn="r" rt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3082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CED9DC33-961F-4B53-A3F0-611FCC198062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عملاً کاری که در </a:t>
            </a:r>
            <a:r>
              <a:rPr lang="fa-IR" dirty="0" err="1"/>
              <a:t>توماسولو</a:t>
            </a:r>
            <a:r>
              <a:rPr lang="fa-IR" dirty="0"/>
              <a:t> انجام میشود، </a:t>
            </a:r>
            <a:r>
              <a:rPr lang="en-US" dirty="0"/>
              <a:t>register renaming</a:t>
            </a:r>
            <a:r>
              <a:rPr lang="fa-IR" dirty="0"/>
              <a:t> است.</a:t>
            </a:r>
          </a:p>
          <a:p>
            <a:pPr algn="r" rtl="1"/>
            <a:r>
              <a:rPr lang="fa-IR" dirty="0"/>
              <a:t>تا زمانی که کار یک </a:t>
            </a:r>
            <a:r>
              <a:rPr lang="en-US" dirty="0"/>
              <a:t>Ins</a:t>
            </a:r>
            <a:r>
              <a:rPr lang="fa-IR" dirty="0"/>
              <a:t> تمام نشده، صندلی آزاد نمیشود.</a:t>
            </a:r>
          </a:p>
          <a:p>
            <a:pPr algn="r" rtl="1"/>
            <a:endParaRPr lang="fa-IR" dirty="0"/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dirty="0"/>
              <a:t>- هر دستوری که اجرا میشود، خروجی آن روی یک باس به نام </a:t>
            </a:r>
            <a:r>
              <a:rPr lang="en-US" sz="1200" dirty="0"/>
              <a:t>common data bus (CDB)</a:t>
            </a:r>
            <a:r>
              <a:rPr lang="en-AU" sz="1200" dirty="0"/>
              <a:t> </a:t>
            </a:r>
            <a:r>
              <a:rPr lang="fa-IR" sz="1200" dirty="0"/>
              <a:t> نوشته میشود.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a-IR" sz="1200" dirty="0"/>
              <a:t>در روش </a:t>
            </a:r>
            <a:r>
              <a:rPr lang="fa-IR" sz="1200" dirty="0" err="1"/>
              <a:t>اسکور</a:t>
            </a:r>
            <a:r>
              <a:rPr lang="fa-IR" sz="1200" dirty="0"/>
              <a:t> برد باید نتیجه توی </a:t>
            </a:r>
            <a:r>
              <a:rPr lang="fa-IR" sz="1200" dirty="0" err="1"/>
              <a:t>رجیستر</a:t>
            </a:r>
            <a:r>
              <a:rPr lang="fa-IR" sz="1200" dirty="0"/>
              <a:t> نوشته میشد ولی در اینجا، همزمان با نوشتن در </a:t>
            </a:r>
            <a:r>
              <a:rPr lang="fa-IR" sz="1200" dirty="0" err="1"/>
              <a:t>رجیستر</a:t>
            </a:r>
            <a:r>
              <a:rPr lang="fa-IR" sz="1200" dirty="0"/>
              <a:t>، برای </a:t>
            </a:r>
            <a:r>
              <a:rPr lang="fa-IR" sz="1200" dirty="0" err="1"/>
              <a:t>منتظران</a:t>
            </a:r>
            <a:r>
              <a:rPr lang="fa-IR" sz="1200" dirty="0"/>
              <a:t> هم ارسال میشود.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a-IR" sz="1200" dirty="0"/>
              <a:t>برای رفع مشکل </a:t>
            </a:r>
            <a:r>
              <a:rPr lang="en-US" sz="1200" dirty="0"/>
              <a:t>WAW</a:t>
            </a:r>
            <a:r>
              <a:rPr lang="fa-IR" sz="1200" dirty="0"/>
              <a:t>، اگر دو دستور همزمان میخواهند در خروجی بنویسند، دیگر خروجی دستور اول را در </a:t>
            </a:r>
            <a:r>
              <a:rPr lang="fa-IR" sz="1200" dirty="0" err="1"/>
              <a:t>رجیستر</a:t>
            </a:r>
            <a:r>
              <a:rPr lang="fa-IR" sz="1200" dirty="0"/>
              <a:t> نمینویسد و تنها خروجی دستور دوم را مینویسد</a:t>
            </a:r>
          </a:p>
          <a:p>
            <a:pPr marL="171450" marR="0" lvl="0" indent="-17145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7115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87418DF-C6C3-4747-8891-2D4C86D37A62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672108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در </a:t>
            </a:r>
            <a:r>
              <a:rPr lang="fa-IR" dirty="0" err="1"/>
              <a:t>توماسولو</a:t>
            </a:r>
            <a:r>
              <a:rPr lang="fa-IR" dirty="0"/>
              <a:t> دستورات را میخواند و اجرا میکند و تا اینجا بحث اینکه دستور آیا باید اجرا شود و یا نشود را نگفتیم. </a:t>
            </a:r>
          </a:p>
          <a:p>
            <a:pPr algn="r" rtl="1"/>
            <a:r>
              <a:rPr lang="fa-IR" dirty="0"/>
              <a:t>اگر یک پرش باید انجام میشد پس نباید، دستور اجرا میشد.</a:t>
            </a:r>
          </a:p>
          <a:p>
            <a:pPr algn="r" rtl="1"/>
            <a:r>
              <a:rPr lang="fa-IR" dirty="0"/>
              <a:t>در اینجا </a:t>
            </a:r>
            <a:r>
              <a:rPr lang="fa-IR" dirty="0" err="1"/>
              <a:t>توماسولو</a:t>
            </a:r>
            <a:r>
              <a:rPr lang="fa-IR" dirty="0"/>
              <a:t> میگوید هر وقت به </a:t>
            </a:r>
            <a:r>
              <a:rPr lang="fa-IR" dirty="0" err="1"/>
              <a:t>برنچ</a:t>
            </a:r>
            <a:r>
              <a:rPr lang="fa-IR" dirty="0"/>
              <a:t> رسیدی متوقف شو تا دستور </a:t>
            </a:r>
            <a:r>
              <a:rPr lang="fa-IR" dirty="0" err="1"/>
              <a:t>برنچ</a:t>
            </a:r>
            <a:r>
              <a:rPr lang="fa-IR" dirty="0"/>
              <a:t> اجرا شود.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 err="1"/>
              <a:t>توماسولو</a:t>
            </a:r>
            <a:r>
              <a:rPr lang="fa-IR" dirty="0"/>
              <a:t> اگرچه بسیار عالی است ولی </a:t>
            </a:r>
            <a:r>
              <a:rPr lang="fa-IR" dirty="0" err="1"/>
              <a:t>بدلیل</a:t>
            </a:r>
            <a:r>
              <a:rPr lang="fa-IR" dirty="0"/>
              <a:t> معطل شدن برای </a:t>
            </a:r>
            <a:r>
              <a:rPr lang="fa-IR" dirty="0" err="1"/>
              <a:t>برنچها</a:t>
            </a:r>
            <a:r>
              <a:rPr lang="fa-IR" dirty="0"/>
              <a:t>، تا اندازه ای نارضایتی ایجاد میکند.</a:t>
            </a:r>
          </a:p>
        </p:txBody>
      </p:sp>
    </p:spTree>
    <p:extLst>
      <p:ext uri="{BB962C8B-B14F-4D97-AF65-F5344CB8AC3E}">
        <p14:creationId xmlns:p14="http://schemas.microsoft.com/office/powerpoint/2010/main" val="2142439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1F3F8C4-5CCA-4E3C-91BE-75E41BB717AB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281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اگر واحد </a:t>
            </a:r>
            <a:r>
              <a:rPr lang="en-US" dirty="0"/>
              <a:t>IF</a:t>
            </a:r>
            <a:r>
              <a:rPr lang="fa-IR" dirty="0"/>
              <a:t> دو </a:t>
            </a:r>
            <a:r>
              <a:rPr lang="fa-IR" dirty="0" err="1"/>
              <a:t>آیتریشن</a:t>
            </a:r>
            <a:r>
              <a:rPr lang="fa-IR" dirty="0"/>
              <a:t> را خوانده باشد و دستورات را فرستاده باشد داخل </a:t>
            </a:r>
            <a:r>
              <a:rPr lang="en-US" dirty="0"/>
              <a:t>RS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300709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9182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4649E3B-C63B-416C-BD1D-DA0A9A95009E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EACC0-B677-4A29-B1E6-BCE98563D55B}" type="slidenum">
              <a:rPr lang="en-US"/>
              <a:pPr/>
              <a:t>3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4831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4516E19D-3332-496A-B7A9-FB0534A603C1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21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5732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4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پس و پیش کردن دستورات در سطح سخت افزار را </a:t>
            </a:r>
            <a:r>
              <a:rPr lang="en-AU" dirty="0"/>
              <a:t>Dynamic Scheduling</a:t>
            </a:r>
            <a:r>
              <a:rPr lang="fa-IR" dirty="0"/>
              <a:t> میگویند</a:t>
            </a:r>
          </a:p>
          <a:p>
            <a:pPr algn="r" rtl="1"/>
            <a:r>
              <a:rPr lang="fa-IR" dirty="0"/>
              <a:t>تضمین اینکه خدشه ای در عملکرد برنامه ایجاد نشود، دستورات را جابجا میکند.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4720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F080339-B94E-4908-A7BF-A6F2439F25EC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5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به دو شکل میتوان به آن فکر کرد: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اجرای خارج از ترتیب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تکمیل خارج از ترتیب</a:t>
            </a:r>
          </a:p>
          <a:p>
            <a:pPr marL="171450" indent="-171450" algn="r" rtl="1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9078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5349ECF5-07B8-4A3D-969A-7FABAA85A45F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6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7218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21811CB-EE89-4410-B482-75858CEE31A6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7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20979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8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 err="1"/>
              <a:t>هازاردهای</a:t>
            </a:r>
            <a:r>
              <a:rPr lang="fa-IR" dirty="0"/>
              <a:t> </a:t>
            </a:r>
            <a:r>
              <a:rPr lang="en-US" dirty="0"/>
              <a:t>WAR</a:t>
            </a:r>
            <a:r>
              <a:rPr lang="fa-IR" dirty="0"/>
              <a:t> و </a:t>
            </a:r>
            <a:r>
              <a:rPr lang="en-US" dirty="0"/>
              <a:t>WAW</a:t>
            </a:r>
            <a:r>
              <a:rPr lang="fa-IR" dirty="0"/>
              <a:t> با تغییر نام </a:t>
            </a:r>
            <a:r>
              <a:rPr lang="fa-IR" dirty="0" err="1"/>
              <a:t>رجیستر</a:t>
            </a:r>
            <a:r>
              <a:rPr lang="fa-IR" dirty="0"/>
              <a:t> حل میشوند ولی </a:t>
            </a:r>
            <a:r>
              <a:rPr lang="en-US" dirty="0"/>
              <a:t>RAW</a:t>
            </a:r>
            <a:r>
              <a:rPr lang="fa-IR" dirty="0"/>
              <a:t> را کاری نمیشود کرد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0893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9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یکی از روشهای قدیمی برای مدیریت </a:t>
            </a:r>
            <a:r>
              <a:rPr lang="fa-IR" dirty="0" err="1"/>
              <a:t>پایپ</a:t>
            </a:r>
            <a:r>
              <a:rPr lang="fa-IR" dirty="0"/>
              <a:t> لاین است.</a:t>
            </a:r>
          </a:p>
          <a:p>
            <a:pPr algn="r" rtl="1"/>
            <a:r>
              <a:rPr lang="fa-IR" dirty="0"/>
              <a:t>وضعیت کلی از </a:t>
            </a:r>
            <a:r>
              <a:rPr lang="en-US" dirty="0"/>
              <a:t>ALU</a:t>
            </a:r>
            <a:r>
              <a:rPr lang="fa-IR" dirty="0"/>
              <a:t> روی آن نگهداری میشود.</a:t>
            </a:r>
          </a:p>
          <a:p>
            <a:pPr algn="r" rtl="1"/>
            <a:r>
              <a:rPr lang="fa-IR" dirty="0"/>
              <a:t>یک واحد با نام </a:t>
            </a:r>
            <a:r>
              <a:rPr lang="en-US" dirty="0"/>
              <a:t>issue stage</a:t>
            </a:r>
            <a:r>
              <a:rPr lang="fa-IR" dirty="0"/>
              <a:t> به </a:t>
            </a:r>
            <a:r>
              <a:rPr lang="fa-IR" dirty="0" err="1"/>
              <a:t>پایپ</a:t>
            </a:r>
            <a:r>
              <a:rPr lang="fa-IR" dirty="0"/>
              <a:t> لاین اضافه میشود.</a:t>
            </a:r>
          </a:p>
          <a:p>
            <a:pPr algn="r" rtl="1"/>
            <a:r>
              <a:rPr lang="fa-IR" dirty="0"/>
              <a:t>از بین دستوراتی که خوانده میشوند، تصمیم میگیرد که کدام دستور را به جلو بفرستد.</a:t>
            </a:r>
          </a:p>
          <a:p>
            <a:pPr algn="r" rtl="1"/>
            <a:r>
              <a:rPr lang="fa-IR" dirty="0"/>
              <a:t>این واحد امکان اجرای خارج از ترتیب را میدهد.</a:t>
            </a:r>
          </a:p>
          <a:p>
            <a:pPr algn="r" rtl="1"/>
            <a:endParaRPr lang="fa-IR" dirty="0"/>
          </a:p>
          <a:p>
            <a:pPr algn="r" rtl="1"/>
            <a:r>
              <a:rPr lang="fa-IR" dirty="0"/>
              <a:t>عملکرد واحد:</a:t>
            </a:r>
          </a:p>
          <a:p>
            <a:pPr marL="171450" indent="-171450" algn="r" rtl="1">
              <a:buFontTx/>
              <a:buChar char="-"/>
            </a:pPr>
            <a:r>
              <a:rPr lang="fa-IR" dirty="0" err="1"/>
              <a:t>اپرندها</a:t>
            </a:r>
            <a:r>
              <a:rPr lang="fa-IR" dirty="0"/>
              <a:t> آماده باشند و وابستگی وجود نداشته باشد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همه </a:t>
            </a:r>
            <a:r>
              <a:rPr lang="fa-IR" dirty="0" err="1"/>
              <a:t>هازاردها</a:t>
            </a:r>
            <a:r>
              <a:rPr lang="fa-IR" dirty="0"/>
              <a:t> توسط </a:t>
            </a:r>
            <a:r>
              <a:rPr lang="fa-IR" dirty="0" err="1"/>
              <a:t>اسکوربرد</a:t>
            </a:r>
            <a:r>
              <a:rPr lang="fa-IR" dirty="0"/>
              <a:t> چک میشود</a:t>
            </a:r>
          </a:p>
          <a:p>
            <a:pPr marL="171450" indent="-171450" algn="r" rtl="1">
              <a:buFontTx/>
              <a:buChar char="-"/>
            </a:pPr>
            <a:r>
              <a:rPr lang="fa-IR" dirty="0"/>
              <a:t>فرض بر این است که ما چندین واحد </a:t>
            </a:r>
            <a:r>
              <a:rPr lang="fa-IR" dirty="0" err="1"/>
              <a:t>پردازشی</a:t>
            </a:r>
            <a:r>
              <a:rPr lang="fa-IR" dirty="0"/>
              <a:t> داریم.</a:t>
            </a:r>
          </a:p>
          <a:p>
            <a:pPr algn="r" rtl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0381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E9C79AD7-6BD1-45DB-9E73-3638A5A551C9}" type="datetime3">
              <a:rPr lang="en-US" smtClean="0"/>
              <a:t>20 December 2022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67176E-D0DA-4D40-9114-1A30A59F807E}" type="slidenum">
              <a:rPr lang="en-US"/>
              <a:pPr/>
              <a:t>10</a:t>
            </a:fld>
            <a:endParaRPr 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fa-IR" dirty="0"/>
              <a:t>- </a:t>
            </a:r>
            <a:r>
              <a:rPr lang="fa-IR" dirty="0" err="1"/>
              <a:t>اسکوربرد</a:t>
            </a:r>
            <a:r>
              <a:rPr lang="fa-IR" dirty="0"/>
              <a:t> تعیین میکند که آیا </a:t>
            </a:r>
            <a:r>
              <a:rPr lang="fa-IR" dirty="0" err="1"/>
              <a:t>اپرندهای</a:t>
            </a:r>
            <a:r>
              <a:rPr lang="fa-IR" dirty="0"/>
              <a:t> یک </a:t>
            </a:r>
            <a:r>
              <a:rPr lang="en-US" dirty="0"/>
              <a:t>Ins</a:t>
            </a:r>
            <a:r>
              <a:rPr lang="fa-IR" dirty="0"/>
              <a:t> آماده هست یا نه</a:t>
            </a:r>
          </a:p>
          <a:p>
            <a:pPr algn="r" rtl="1"/>
            <a:endParaRPr lang="fa-IR" dirty="0"/>
          </a:p>
          <a:p>
            <a:pPr marL="171450" indent="-171450" algn="r" rtl="1">
              <a:buFontTx/>
              <a:buChar char="-"/>
            </a:pPr>
            <a:r>
              <a:rPr lang="fa-IR" dirty="0" err="1"/>
              <a:t>اسکوربرد</a:t>
            </a:r>
            <a:r>
              <a:rPr lang="fa-IR" dirty="0"/>
              <a:t> برای نوشتن نتیجه باید اجازه را صادر کند.</a:t>
            </a:r>
          </a:p>
          <a:p>
            <a:pPr marL="628650" lvl="1" indent="-171450" algn="r" rtl="1">
              <a:buFontTx/>
              <a:buChar char="-"/>
            </a:pPr>
            <a:r>
              <a:rPr lang="fa-IR" dirty="0"/>
              <a:t>آیا </a:t>
            </a:r>
            <a:r>
              <a:rPr lang="fa-IR" dirty="0" err="1"/>
              <a:t>هازارد</a:t>
            </a:r>
            <a:r>
              <a:rPr lang="fa-IR" dirty="0"/>
              <a:t> وجود دارد یا خیر</a:t>
            </a:r>
          </a:p>
          <a:p>
            <a:pPr marL="628650" lvl="1" indent="-171450" algn="r" rtl="1">
              <a:buFontTx/>
              <a:buChar char="-"/>
            </a:pPr>
            <a:r>
              <a:rPr lang="fa-IR" dirty="0"/>
              <a:t>فرض کنید دو دستور عملیات خود را انجام داده </a:t>
            </a:r>
            <a:r>
              <a:rPr lang="fa-IR" dirty="0" err="1"/>
              <a:t>اند</a:t>
            </a:r>
            <a:r>
              <a:rPr lang="fa-IR" dirty="0"/>
              <a:t>، آیا هر کدام که کارش تمام شد میتواند بنویسد؟ خیر. باید ترتیب تکمیل اجرا کنترل شود.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1565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524000" y="1379481"/>
            <a:ext cx="9144000" cy="3003333"/>
          </a:xfrm>
          <a:prstGeom prst="roundRect">
            <a:avLst>
              <a:gd name="adj" fmla="val 342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6248" y="1379482"/>
            <a:ext cx="8250621" cy="1757855"/>
          </a:xfrm>
        </p:spPr>
        <p:txBody>
          <a:bodyPr anchor="b"/>
          <a:lstStyle>
            <a:lvl1pPr algn="ctr" rtl="1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82814"/>
            <a:ext cx="9144000" cy="386255"/>
          </a:xfrm>
        </p:spPr>
        <p:txBody>
          <a:bodyPr/>
          <a:lstStyle>
            <a:lvl1pPr marL="0" indent="0" algn="ctr" rtl="1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6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62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82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918" y="115889"/>
            <a:ext cx="11042649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2285" y="1125538"/>
            <a:ext cx="11027833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390651" y="6381751"/>
            <a:ext cx="9696449" cy="35877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960009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Hennessy_cover-v2 (Final)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39350" y="1412776"/>
            <a:ext cx="2496277" cy="2309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0647" name="Rectangle 7"/>
          <p:cNvSpPr>
            <a:spLocks noChangeArrowheads="1"/>
          </p:cNvSpPr>
          <p:nvPr userDrawn="1"/>
        </p:nvSpPr>
        <p:spPr bwMode="auto">
          <a:xfrm>
            <a:off x="0" y="1"/>
            <a:ext cx="12192000" cy="7651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endParaRPr lang="en-GB" sz="24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40649" name="Rectangle 9"/>
          <p:cNvSpPr>
            <a:spLocks noChangeArrowheads="1"/>
          </p:cNvSpPr>
          <p:nvPr userDrawn="1"/>
        </p:nvSpPr>
        <p:spPr bwMode="auto">
          <a:xfrm>
            <a:off x="0" y="76517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pic>
        <p:nvPicPr>
          <p:cNvPr id="240657" name="Picture 17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934" y="50801"/>
            <a:ext cx="1638300" cy="714375"/>
          </a:xfrm>
          <a:prstGeom prst="rect">
            <a:avLst/>
          </a:prstGeom>
          <a:noFill/>
        </p:spPr>
      </p:pic>
      <p:sp>
        <p:nvSpPr>
          <p:cNvPr id="240659" name="Rectangle 19"/>
          <p:cNvSpPr>
            <a:spLocks noChangeArrowheads="1"/>
          </p:cNvSpPr>
          <p:nvPr userDrawn="1"/>
        </p:nvSpPr>
        <p:spPr bwMode="auto">
          <a:xfrm>
            <a:off x="2929467" y="765176"/>
            <a:ext cx="61384" cy="5732463"/>
          </a:xfrm>
          <a:prstGeom prst="rect">
            <a:avLst/>
          </a:prstGeom>
          <a:gradFill rotWithShape="1">
            <a:gsLst>
              <a:gs pos="0">
                <a:srgbClr val="808080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0" name="Rectangle 20"/>
          <p:cNvSpPr>
            <a:spLocks noChangeArrowheads="1"/>
          </p:cNvSpPr>
          <p:nvPr userDrawn="1"/>
        </p:nvSpPr>
        <p:spPr bwMode="auto">
          <a:xfrm>
            <a:off x="3412067" y="1195388"/>
            <a:ext cx="61384" cy="3816350"/>
          </a:xfrm>
          <a:prstGeom prst="rect">
            <a:avLst/>
          </a:prstGeom>
          <a:gradFill rotWithShape="1">
            <a:gsLst>
              <a:gs pos="0">
                <a:srgbClr val="767D7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61" name="Rectangle 21"/>
          <p:cNvSpPr>
            <a:spLocks noChangeArrowheads="1"/>
          </p:cNvSpPr>
          <p:nvPr userDrawn="1"/>
        </p:nvSpPr>
        <p:spPr bwMode="auto">
          <a:xfrm>
            <a:off x="3122084" y="1916114"/>
            <a:ext cx="8830733" cy="46037"/>
          </a:xfrm>
          <a:prstGeom prst="rect">
            <a:avLst/>
          </a:prstGeom>
          <a:gradFill rotWithShape="1">
            <a:gsLst>
              <a:gs pos="0">
                <a:srgbClr val="5F5F5F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8" name="Rectangle 38"/>
          <p:cNvSpPr>
            <a:spLocks noChangeArrowheads="1"/>
          </p:cNvSpPr>
          <p:nvPr userDrawn="1"/>
        </p:nvSpPr>
        <p:spPr bwMode="auto">
          <a:xfrm>
            <a:off x="0" y="6308726"/>
            <a:ext cx="12192000" cy="549275"/>
          </a:xfrm>
          <a:prstGeom prst="rect">
            <a:avLst/>
          </a:prstGeom>
          <a:solidFill>
            <a:srgbClr val="767D7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79" name="Rectangle 39"/>
          <p:cNvSpPr>
            <a:spLocks noChangeArrowheads="1"/>
          </p:cNvSpPr>
          <p:nvPr userDrawn="1"/>
        </p:nvSpPr>
        <p:spPr bwMode="auto">
          <a:xfrm>
            <a:off x="0" y="6308726"/>
            <a:ext cx="12192000" cy="17463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240680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40681" name="Picture 41" descr="MK_logo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" y="6381751"/>
            <a:ext cx="1056216" cy="460375"/>
          </a:xfrm>
          <a:prstGeom prst="rect">
            <a:avLst/>
          </a:prstGeom>
          <a:noFill/>
        </p:spPr>
      </p:pic>
      <p:sp>
        <p:nvSpPr>
          <p:cNvPr id="240682" name="Text Box 42"/>
          <p:cNvSpPr txBox="1">
            <a:spLocks noChangeArrowheads="1"/>
          </p:cNvSpPr>
          <p:nvPr userDrawn="1"/>
        </p:nvSpPr>
        <p:spPr bwMode="auto">
          <a:xfrm>
            <a:off x="11184467" y="6497639"/>
            <a:ext cx="768351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3BBFCE6-A6C8-4251-973B-1D0917AA6A4E}" type="slidenum">
              <a:rPr lang="en-AU" sz="1200" b="1">
                <a:latin typeface="Arial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‹#›</a:t>
            </a:fld>
            <a:endParaRPr lang="en-GB" sz="12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1717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r" rtl="1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r" rtl="1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17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102476" y="55179"/>
            <a:ext cx="12013324" cy="993228"/>
          </a:xfrm>
          <a:prstGeom prst="roundRect">
            <a:avLst>
              <a:gd name="adj" fmla="val 1031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462" y="136468"/>
            <a:ext cx="11328838" cy="825283"/>
          </a:xfrm>
        </p:spPr>
        <p:txBody>
          <a:bodyPr/>
          <a:lstStyle>
            <a:lvl1pPr algn="l" rtl="0"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Yekan" panose="00000400000000000000" pitchFamily="2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462" y="1240077"/>
            <a:ext cx="11328838" cy="5166142"/>
          </a:xfrm>
        </p:spPr>
        <p:txBody>
          <a:bodyPr/>
          <a:lstStyle>
            <a:lvl1pPr marL="2286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1pPr>
            <a:lvl2pPr marL="6858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2pPr>
            <a:lvl3pPr marL="11430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3pPr>
            <a:lvl4pPr marL="16002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4pPr>
            <a:lvl5pPr marL="2057400" indent="-228600" algn="l" rtl="0">
              <a:lnSpc>
                <a:spcPct val="150000"/>
              </a:lnSpc>
              <a:buClr>
                <a:srgbClr val="C00000"/>
              </a:buClr>
              <a:buSzPct val="70000"/>
              <a:buFont typeface="Wingdings" panose="05000000000000000000" pitchFamily="2" charset="2"/>
              <a:buChar char="q"/>
              <a:defRPr>
                <a:cs typeface="B Yekan" panose="00000400000000000000" pitchFamily="2" charset="-78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" y="6492875"/>
            <a:ext cx="647700" cy="365125"/>
          </a:xfrm>
        </p:spPr>
        <p:txBody>
          <a:bodyPr/>
          <a:lstStyle>
            <a:lvl1pPr algn="l">
              <a:defRPr/>
            </a:lvl1pPr>
          </a:lstStyle>
          <a:p>
            <a:fld id="{7A24F918-E48B-4CD6-88B4-F48A81EB5F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00761" y="6492874"/>
            <a:ext cx="5029200" cy="365125"/>
          </a:xfr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27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60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7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64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576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5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© 2019, Elsevier Inc. All rights Reserved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4F918-E48B-4CD6-88B4-F48A81EB5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6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ref.shahed.ac.ir/haghighatdoost" TargetMode="External"/><Relationship Id="rId2" Type="http://schemas.openxmlformats.org/officeDocument/2006/relationships/hyperlink" Target="mailto:haghighatdoost@shahed.ac.i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6.png"/><Relationship Id="rId4" Type="http://schemas.openxmlformats.org/officeDocument/2006/relationships/customXml" Target="../ink/ink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customXml" Target="../ink/ink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524000" y="4420805"/>
            <a:ext cx="9144000" cy="1760920"/>
          </a:xfrm>
          <a:prstGeom prst="roundRect">
            <a:avLst>
              <a:gd name="adj" fmla="val 3428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210" y="1490800"/>
            <a:ext cx="8250621" cy="1379621"/>
          </a:xfrm>
        </p:spPr>
        <p:txBody>
          <a:bodyPr>
            <a:normAutofit/>
          </a:bodyPr>
          <a:lstStyle/>
          <a:p>
            <a:r>
              <a:rPr lang="fa-IR" dirty="0">
                <a:solidFill>
                  <a:srgbClr val="C00000"/>
                </a:solidFill>
                <a:latin typeface="Times New Roman" pitchFamily="18" charset="0"/>
                <a:cs typeface="B Titr" panose="00000700000000000000" pitchFamily="2" charset="-78"/>
              </a:rPr>
              <a:t>معماری کامپیوتر پیشرفته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65694"/>
            <a:ext cx="9144000" cy="1292181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fa-IR" dirty="0">
                <a:cs typeface="B Yekan" panose="00000400000000000000" pitchFamily="2" charset="-78"/>
              </a:rPr>
              <a:t>وحید حقیقت دوست</a:t>
            </a:r>
            <a:endParaRPr lang="en-US" dirty="0">
              <a:cs typeface="B Yekan" panose="00000400000000000000" pitchFamily="2" charset="-78"/>
            </a:endParaRPr>
          </a:p>
          <a:p>
            <a:pPr algn="r"/>
            <a:r>
              <a:rPr lang="en-US" dirty="0">
                <a:cs typeface="B Yekan" panose="00000400000000000000" pitchFamily="2" charset="-78"/>
                <a:hlinkClick r:id="rId2"/>
              </a:rPr>
              <a:t>haghighatdoost@shahed.ac.ir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en-US" dirty="0">
                <a:cs typeface="B Yekan" panose="00000400000000000000" pitchFamily="2" charset="-78"/>
                <a:hlinkClick r:id="rId3"/>
              </a:rPr>
              <a:t>http://ref.shahed.ac.ir/haghighatdoost</a:t>
            </a:r>
            <a:r>
              <a:rPr lang="en-US" dirty="0">
                <a:cs typeface="B Yekan" panose="00000400000000000000" pitchFamily="2" charset="-78"/>
              </a:rPr>
              <a:t> </a:t>
            </a:r>
          </a:p>
          <a:p>
            <a:pPr algn="r"/>
            <a:r>
              <a:rPr lang="fa-IR" dirty="0">
                <a:cs typeface="B Yekan" panose="00000400000000000000" pitchFamily="2" charset="-78"/>
              </a:rPr>
              <a:t>دانشکده فنی و مهندسی</a:t>
            </a:r>
            <a:endParaRPr lang="en-US" dirty="0">
              <a:cs typeface="B Yek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26" y="206735"/>
            <a:ext cx="744176" cy="9173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8294" y="89994"/>
            <a:ext cx="1184454" cy="122197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885209" y="3248655"/>
            <a:ext cx="8459438" cy="9931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فصل سوم</a:t>
            </a:r>
            <a:br>
              <a:rPr lang="fa-IR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</a:br>
            <a:endParaRPr lang="fa-IR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Instruction-Level Parallelism and Its Exploitation</a:t>
            </a:r>
          </a:p>
          <a:p>
            <a:pPr algn="r"/>
            <a:endParaRPr lang="en-US" sz="40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B Titr" panose="00000700000000000000" pitchFamily="2" charset="-78"/>
            </a:endParaRPr>
          </a:p>
          <a:p>
            <a:pPr algn="r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B Titr" panose="00000700000000000000" pitchFamily="2" charset="-78"/>
              </a:rPr>
              <a:t>Dynamic Scheduling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t>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638549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The scoreboard determines when the instruction can read its operands and begin execution 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 It monitors every change in the hardware</a:t>
            </a:r>
          </a:p>
          <a:p>
            <a:pPr>
              <a:lnSpc>
                <a:spcPct val="90000"/>
              </a:lnSpc>
            </a:pP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000" dirty="0"/>
              <a:t>Scoreboard  controls when an instruction can write its result into the destination register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All hazard detection and resolution are centralized in the scoreboard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748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Instruction steps in Scoreboard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Issue (</a:t>
            </a:r>
            <a:r>
              <a:rPr lang="en-US" sz="3200" dirty="0">
                <a:solidFill>
                  <a:srgbClr val="0070C0"/>
                </a:solidFill>
              </a:rPr>
              <a:t>structural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70C0"/>
                </a:solidFill>
              </a:rPr>
              <a:t>WAW hazards</a:t>
            </a:r>
            <a:r>
              <a:rPr lang="en-US" sz="32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If a functional unit for the instruction is free and no other active instruction has the same destination register 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Read operands (</a:t>
            </a:r>
            <a:r>
              <a:rPr lang="en-US" sz="3200" dirty="0">
                <a:solidFill>
                  <a:srgbClr val="0070C0"/>
                </a:solidFill>
              </a:rPr>
              <a:t>RAW hazard</a:t>
            </a:r>
            <a:r>
              <a:rPr lang="en-US" sz="3200" dirty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Monitors the availability of the source operands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Execution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Begins execution upon receiving operands and notifies the scoreboard when the result is ready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Write result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Checks for WAR hazards and stalls the completing instruction, if necessary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48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910" y="1216134"/>
            <a:ext cx="7525459" cy="4459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7210" y="1240077"/>
            <a:ext cx="10033319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3600" kern="0" dirty="0" err="1"/>
              <a:t>Scoreboarding</a:t>
            </a:r>
            <a:r>
              <a:rPr lang="en-US" sz="3600" kern="0" dirty="0"/>
              <a:t> is a single-issue scheme</a:t>
            </a:r>
          </a:p>
          <a:p>
            <a:pPr lvl="1">
              <a:lnSpc>
                <a:spcPct val="90000"/>
              </a:lnSpc>
            </a:pPr>
            <a:r>
              <a:rPr lang="en-US" sz="3200" kern="0" dirty="0"/>
              <a:t>A WAW or a structural hazard (an unavailable FU) prevent proceeding the instruction from the IS to the RO stage </a:t>
            </a:r>
          </a:p>
          <a:p>
            <a:pPr lvl="2">
              <a:lnSpc>
                <a:spcPct val="90000"/>
              </a:lnSpc>
            </a:pPr>
            <a:r>
              <a:rPr lang="en-US" sz="2800" kern="0" dirty="0"/>
              <a:t>No other instruction can be issued (an in-order issue scheme)</a:t>
            </a:r>
          </a:p>
          <a:p>
            <a:pPr lvl="1">
              <a:lnSpc>
                <a:spcPct val="90000"/>
              </a:lnSpc>
            </a:pPr>
            <a:r>
              <a:rPr lang="en-US" sz="3200" kern="0" dirty="0"/>
              <a:t>A RAW hazard prevents an instruction proceeding from the RO to the EX stage</a:t>
            </a:r>
          </a:p>
          <a:p>
            <a:pPr lvl="1">
              <a:lnSpc>
                <a:spcPct val="90000"/>
              </a:lnSpc>
            </a:pPr>
            <a:r>
              <a:rPr lang="en-US" sz="3200" kern="0" dirty="0"/>
              <a:t>A WAR hazard prevents result write-back</a:t>
            </a:r>
          </a:p>
          <a:p>
            <a:pPr lvl="1">
              <a:lnSpc>
                <a:spcPct val="90000"/>
              </a:lnSpc>
            </a:pPr>
            <a:r>
              <a:rPr lang="en-US" sz="3200" kern="0" dirty="0"/>
              <a:t>After the issue to the FU, the FU is blocked until the instruction is dispatched and execution starts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079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OOO Exe with </a:t>
            </a:r>
            <a:r>
              <a:rPr lang="en-AU" dirty="0" err="1"/>
              <a:t>Tomasulo</a:t>
            </a:r>
            <a:endParaRPr lang="en-AU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15462" y="1022907"/>
            <a:ext cx="11866048" cy="516614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err="1"/>
              <a:t>Tomasulo’s</a:t>
            </a:r>
            <a:r>
              <a:rPr lang="en-US" sz="3600" dirty="0"/>
              <a:t> Approach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Tracks when operands are available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Introduces register renaming in hardware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Minimizes WAW and WAR hazards	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technique that dynamically eliminates name dependences to avoid WAR and WAW hazards is called register renaming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The centralized scoreboard is replaced with distributed control within the processor</a:t>
            </a:r>
          </a:p>
          <a:p>
            <a:pPr>
              <a:lnSpc>
                <a:spcPct val="90000"/>
              </a:lnSpc>
            </a:pPr>
            <a:r>
              <a:rPr lang="en-US" sz="3600" dirty="0"/>
              <a:t>Register renaming is provided by reservation stations (RS)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Contains: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The instruction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Buffered operand values (when available)</a:t>
            </a:r>
          </a:p>
          <a:p>
            <a:pPr lvl="2">
              <a:lnSpc>
                <a:spcPct val="90000"/>
              </a:lnSpc>
            </a:pPr>
            <a:r>
              <a:rPr lang="en-US" sz="2800" dirty="0"/>
              <a:t>Reservation station number of instruction providing the operand values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8E4D4F59-5BF3-1387-8288-5B0C5725F18D}"/>
                  </a:ext>
                </a:extLst>
              </p14:cNvPr>
              <p14:cNvContentPartPr/>
              <p14:nvPr/>
            </p14:nvContentPartPr>
            <p14:xfrm>
              <a:off x="7914600" y="121320"/>
              <a:ext cx="3328920" cy="28620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8E4D4F59-5BF3-1387-8288-5B0C5725F18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05240" y="111960"/>
                <a:ext cx="3347640" cy="28807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1290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Register Renaming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RS fetches and buffers an operand as soon as it becomes available (not necessarily involving register file)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Pending instructions designate the RS to which they will send their output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Result values broadcast on a result bus, called the common data bus (CDB)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Only the last output updates the register file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As instructions are issued, the register </a:t>
            </a:r>
            <a:r>
              <a:rPr lang="en-US" sz="2400" dirty="0" err="1"/>
              <a:t>specifiers</a:t>
            </a:r>
            <a:r>
              <a:rPr lang="en-US" sz="2400" dirty="0"/>
              <a:t> are renamed with the reservation station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May be more reservation stations than registers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Load and store buffers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Contain data and addresses, act like reservation stations</a:t>
            </a:r>
          </a:p>
          <a:p>
            <a:pPr lvl="1">
              <a:lnSpc>
                <a:spcPct val="90000"/>
              </a:lnSpc>
            </a:pPr>
            <a:endParaRPr lang="en-US" sz="1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15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4C6DDFC-E977-E2D1-2264-8F990B56A0FF}"/>
                  </a:ext>
                </a:extLst>
              </p14:cNvPr>
              <p14:cNvContentPartPr/>
              <p14:nvPr/>
            </p14:nvContentPartPr>
            <p14:xfrm>
              <a:off x="437040" y="79560"/>
              <a:ext cx="10974240" cy="52326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4C6DDFC-E977-E2D1-2264-8F990B56A0F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27680" y="70200"/>
                <a:ext cx="10992960" cy="525132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72830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5180" y="101369"/>
            <a:ext cx="7932980" cy="654470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Tomasulo’s</a:t>
            </a:r>
            <a:r>
              <a:rPr lang="en-AU" dirty="0"/>
              <a:t> Algorithm</a:t>
            </a:r>
          </a:p>
        </p:txBody>
      </p:sp>
    </p:spTree>
    <p:extLst>
      <p:ext uri="{BB962C8B-B14F-4D97-AF65-F5344CB8AC3E}">
        <p14:creationId xmlns:p14="http://schemas.microsoft.com/office/powerpoint/2010/main" val="276920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Tomasulo’s</a:t>
            </a:r>
            <a:r>
              <a:rPr lang="en-AU" dirty="0"/>
              <a:t> Algorithm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15462" y="1108953"/>
            <a:ext cx="11788470" cy="57490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Three Steps: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Issue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Get next instruction from FIFO queue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If available RS, issue the instruction to the RS with operand values if available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If operand values not available, stall the instruction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Execute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When operand becomes available, store it in any reservation stations waiting for it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When all operands are ready, issue the instruction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Loads and store maintained in program order through effective address</a:t>
            </a:r>
          </a:p>
          <a:p>
            <a:pPr lvl="2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No instruction allowed to initiate execution until all branches that proceed it in program order have completed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Write result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Write result on CDB into reservation stations and store buffers</a:t>
            </a:r>
          </a:p>
          <a:p>
            <a:pPr lvl="3">
              <a:lnSpc>
                <a:spcPct val="90000"/>
              </a:lnSpc>
            </a:pPr>
            <a:r>
              <a:rPr lang="en-US" sz="2000" dirty="0"/>
              <a:t>(Stores must wait until address and value are received)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018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988" y="58767"/>
            <a:ext cx="8357174" cy="63907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A1DAA47-020E-F5A7-36E9-54D9BB219710}"/>
                  </a:ext>
                </a:extLst>
              </p14:cNvPr>
              <p14:cNvContentPartPr/>
              <p14:nvPr/>
            </p14:nvContentPartPr>
            <p14:xfrm>
              <a:off x="308520" y="1170000"/>
              <a:ext cx="5809320" cy="16686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A1DAA47-020E-F5A7-36E9-54D9BB2197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9160" y="1160640"/>
                <a:ext cx="5828040" cy="168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792837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Tomasulo’s</a:t>
            </a:r>
            <a:r>
              <a:rPr lang="en-AU" dirty="0"/>
              <a:t> Algorithm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215462" y="1240077"/>
            <a:ext cx="11328838" cy="1182110"/>
          </a:xfrm>
        </p:spPr>
        <p:txBody>
          <a:bodyPr/>
          <a:lstStyle/>
          <a:p>
            <a:r>
              <a:rPr lang="en-US" dirty="0"/>
              <a:t>Example loop: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75AC11-2C56-22F4-C87B-1DDAC5D93A9A}"/>
              </a:ext>
            </a:extLst>
          </p:cNvPr>
          <p:cNvSpPr txBox="1"/>
          <p:nvPr/>
        </p:nvSpPr>
        <p:spPr>
          <a:xfrm>
            <a:off x="741733" y="2617379"/>
            <a:ext cx="1001240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Loop:	</a:t>
            </a:r>
            <a:r>
              <a:rPr lang="en-US" sz="3600" dirty="0" err="1">
                <a:solidFill>
                  <a:srgbClr val="0070C0"/>
                </a:solidFill>
              </a:rPr>
              <a:t>fld</a:t>
            </a:r>
            <a:r>
              <a:rPr lang="en-US" sz="3600" dirty="0">
                <a:solidFill>
                  <a:srgbClr val="0070C0"/>
                </a:solidFill>
              </a:rPr>
              <a:t> f0,0(x1)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	</a:t>
            </a:r>
            <a:r>
              <a:rPr lang="en-US" sz="3600" dirty="0" err="1">
                <a:solidFill>
                  <a:srgbClr val="0070C0"/>
                </a:solidFill>
              </a:rPr>
              <a:t>fmul.d</a:t>
            </a:r>
            <a:r>
              <a:rPr lang="en-US" sz="3600" dirty="0">
                <a:solidFill>
                  <a:srgbClr val="0070C0"/>
                </a:solidFill>
              </a:rPr>
              <a:t> f4,f0,f2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	</a:t>
            </a:r>
            <a:r>
              <a:rPr lang="en-US" sz="3600" dirty="0" err="1">
                <a:solidFill>
                  <a:srgbClr val="0070C0"/>
                </a:solidFill>
              </a:rPr>
              <a:t>fsd</a:t>
            </a:r>
            <a:r>
              <a:rPr lang="en-US" sz="3600" dirty="0">
                <a:solidFill>
                  <a:srgbClr val="0070C0"/>
                </a:solidFill>
              </a:rPr>
              <a:t> f4,0(x1)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	</a:t>
            </a:r>
            <a:r>
              <a:rPr lang="en-US" sz="3600" dirty="0" err="1">
                <a:solidFill>
                  <a:srgbClr val="0070C0"/>
                </a:solidFill>
              </a:rPr>
              <a:t>addi</a:t>
            </a:r>
            <a:r>
              <a:rPr lang="en-US" sz="3600" dirty="0">
                <a:solidFill>
                  <a:srgbClr val="0070C0"/>
                </a:solidFill>
              </a:rPr>
              <a:t> x1,x1,8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	</a:t>
            </a:r>
            <a:r>
              <a:rPr lang="en-US" sz="3600" dirty="0" err="1">
                <a:solidFill>
                  <a:srgbClr val="0070C0"/>
                </a:solidFill>
              </a:rPr>
              <a:t>bne</a:t>
            </a:r>
            <a:r>
              <a:rPr lang="en-US" sz="3600" dirty="0">
                <a:solidFill>
                  <a:srgbClr val="0070C0"/>
                </a:solidFill>
              </a:rPr>
              <a:t> x1,x2,Loop // branches if x16 != x2</a:t>
            </a:r>
          </a:p>
        </p:txBody>
      </p:sp>
    </p:spTree>
    <p:extLst>
      <p:ext uri="{BB962C8B-B14F-4D97-AF65-F5344CB8AC3E}">
        <p14:creationId xmlns:p14="http://schemas.microsoft.com/office/powerpoint/2010/main" val="1015402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cs typeface="B Titr" panose="00000700000000000000" pitchFamily="2" charset="-78"/>
              </a:rPr>
              <a:t>Copyright Notice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1">
              <a:buClr>
                <a:prstClr val="black"/>
              </a:buClr>
            </a:pPr>
            <a:fld id="{B6F15528-21DE-4FAA-801E-634DDDAF4B2B}" type="slidenum">
              <a:rPr lang="en-US" smtClean="0">
                <a:solidFill>
                  <a:prstClr val="black"/>
                </a:solidFill>
              </a:rPr>
              <a:pPr rtl="1">
                <a:buClr>
                  <a:prstClr val="black"/>
                </a:buClr>
              </a:pPr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343949" y="1143001"/>
            <a:ext cx="1120035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C00000"/>
                </a:solidFill>
                <a:latin typeface="Calibri"/>
                <a:cs typeface="B Nazanin" pitchFamily="2" charset="-78"/>
              </a:rPr>
              <a:t>Lectures adopted from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prstClr val="black"/>
                </a:solidFill>
                <a:latin typeface="Calibri"/>
              </a:rPr>
              <a:t>Computer Architecture: A Quantitative Approach, </a:t>
            </a:r>
            <a:r>
              <a:rPr lang="en-US" sz="2600">
                <a:solidFill>
                  <a:prstClr val="black"/>
                </a:solidFill>
                <a:latin typeface="Calibri"/>
              </a:rPr>
              <a:t> 6</a:t>
            </a:r>
            <a:r>
              <a:rPr lang="en-US" sz="2600" baseline="30000">
                <a:solidFill>
                  <a:prstClr val="black"/>
                </a:solidFill>
                <a:latin typeface="Calibri"/>
              </a:rPr>
              <a:t>th</a:t>
            </a:r>
            <a:r>
              <a:rPr lang="en-US" sz="260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600" dirty="0">
                <a:solidFill>
                  <a:prstClr val="black"/>
                </a:solidFill>
                <a:latin typeface="Calibri"/>
              </a:rPr>
              <a:t>edition, John L. Hennessy,‎ David A. Patterson, MK pub., 2019</a:t>
            </a:r>
            <a:endParaRPr lang="fa-IR" sz="2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prstClr val="black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prstClr val="black"/>
              </a:solidFill>
              <a:latin typeface="Calibri"/>
            </a:endParaRPr>
          </a:p>
          <a:p>
            <a:endParaRPr lang="en-US" sz="26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b="1" dirty="0">
              <a:solidFill>
                <a:srgbClr val="C00000"/>
              </a:solidFill>
              <a:latin typeface="Calibri"/>
              <a:cs typeface="B Nazanin" pitchFamily="2" charset="-78"/>
            </a:endParaRPr>
          </a:p>
          <a:p>
            <a:endParaRPr lang="fa-IR" sz="2000" b="1" dirty="0">
              <a:solidFill>
                <a:prstClr val="black"/>
              </a:solidFill>
              <a:latin typeface="Calibri"/>
              <a:cs typeface="B Nazanin" pitchFamily="2" charset="-78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222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0965" y="550072"/>
            <a:ext cx="7235573" cy="600321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EBD4D-3ADF-961F-D05F-9E5A8FFEB718}"/>
              </a:ext>
            </a:extLst>
          </p:cNvPr>
          <p:cNvSpPr txBox="1"/>
          <p:nvPr/>
        </p:nvSpPr>
        <p:spPr>
          <a:xfrm>
            <a:off x="215462" y="1108823"/>
            <a:ext cx="369061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Loop:	</a:t>
            </a:r>
            <a:r>
              <a:rPr lang="en-US" sz="2800" dirty="0" err="1">
                <a:solidFill>
                  <a:srgbClr val="0070C0"/>
                </a:solidFill>
              </a:rPr>
              <a:t>fld</a:t>
            </a:r>
            <a:r>
              <a:rPr lang="en-US" sz="2800" dirty="0">
                <a:solidFill>
                  <a:srgbClr val="0070C0"/>
                </a:solidFill>
              </a:rPr>
              <a:t> f0,0(x1)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err="1">
                <a:solidFill>
                  <a:srgbClr val="0070C0"/>
                </a:solidFill>
              </a:rPr>
              <a:t>fmul.d</a:t>
            </a:r>
            <a:r>
              <a:rPr lang="en-US" sz="2800" dirty="0">
                <a:solidFill>
                  <a:srgbClr val="0070C0"/>
                </a:solidFill>
              </a:rPr>
              <a:t> f4,f0,f2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err="1">
                <a:solidFill>
                  <a:srgbClr val="0070C0"/>
                </a:solidFill>
              </a:rPr>
              <a:t>fsd</a:t>
            </a:r>
            <a:r>
              <a:rPr lang="en-US" sz="2800" dirty="0">
                <a:solidFill>
                  <a:srgbClr val="0070C0"/>
                </a:solidFill>
              </a:rPr>
              <a:t> f4,0(x1)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err="1">
                <a:solidFill>
                  <a:srgbClr val="0070C0"/>
                </a:solidFill>
              </a:rPr>
              <a:t>addi</a:t>
            </a:r>
            <a:r>
              <a:rPr lang="en-US" sz="2800" dirty="0">
                <a:solidFill>
                  <a:srgbClr val="0070C0"/>
                </a:solidFill>
              </a:rPr>
              <a:t> x1,x1,8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	</a:t>
            </a:r>
            <a:r>
              <a:rPr lang="en-US" sz="2800" dirty="0" err="1">
                <a:solidFill>
                  <a:srgbClr val="0070C0"/>
                </a:solidFill>
              </a:rPr>
              <a:t>bne</a:t>
            </a:r>
            <a:r>
              <a:rPr lang="en-US" sz="2800" dirty="0">
                <a:solidFill>
                  <a:srgbClr val="0070C0"/>
                </a:solidFill>
              </a:rPr>
              <a:t> x1,x2,Loop</a:t>
            </a:r>
          </a:p>
        </p:txBody>
      </p:sp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Tomasulo’s</a:t>
            </a:r>
            <a:r>
              <a:rPr lang="en-AU" dirty="0"/>
              <a:t> Algorithm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370EEEE-B5D0-7B54-16F9-CBFB1C9B77B5}"/>
                  </a:ext>
                </a:extLst>
              </p14:cNvPr>
              <p14:cNvContentPartPr/>
              <p14:nvPr/>
            </p14:nvContentPartPr>
            <p14:xfrm>
              <a:off x="1920240" y="2764080"/>
              <a:ext cx="1977840" cy="1244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370EEEE-B5D0-7B54-16F9-CBFB1C9B77B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0880" y="2754720"/>
                <a:ext cx="1996560" cy="126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5054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/>
              <a:t>Tomasulo</a:t>
            </a:r>
            <a:r>
              <a:rPr lang="en-AU" dirty="0"/>
              <a:t> vs. Scoreboard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kern="0" dirty="0"/>
              <a:t>In-order issue</a:t>
            </a:r>
          </a:p>
          <a:p>
            <a:r>
              <a:rPr lang="en-US" sz="4400" kern="0" dirty="0"/>
              <a:t>Scoreboard is stalled on WAW and WAR</a:t>
            </a:r>
          </a:p>
          <a:p>
            <a:r>
              <a:rPr lang="en-US" sz="4400" kern="0" dirty="0"/>
              <a:t>Operand forwarding in </a:t>
            </a:r>
            <a:r>
              <a:rPr lang="en-US" sz="4400" kern="0" dirty="0" err="1"/>
              <a:t>Tomasulo</a:t>
            </a:r>
            <a:endParaRPr lang="en-US" sz="4400" kern="0" dirty="0"/>
          </a:p>
          <a:p>
            <a:r>
              <a:rPr lang="en-US" sz="4400" kern="0" dirty="0"/>
              <a:t>Hardware complexity of </a:t>
            </a:r>
            <a:r>
              <a:rPr lang="en-US" sz="4400" kern="0" dirty="0" err="1"/>
              <a:t>Tomasulo</a:t>
            </a:r>
            <a:endParaRPr lang="en-US" sz="3200" kern="0" dirty="0"/>
          </a:p>
          <a:p>
            <a:pPr marL="0" indent="0">
              <a:buNone/>
            </a:pPr>
            <a:endParaRPr lang="en-US" sz="3200" kern="0" dirty="0"/>
          </a:p>
          <a:p>
            <a:endParaRPr lang="en-US" sz="3200" kern="0" dirty="0"/>
          </a:p>
          <a:p>
            <a:endParaRPr lang="en-US" sz="44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98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/>
          </a:p>
        </p:txBody>
      </p:sp>
      <p:sp>
        <p:nvSpPr>
          <p:cNvPr id="233483" name="Rectangle 11"/>
          <p:cNvSpPr>
            <a:spLocks noChangeArrowheads="1"/>
          </p:cNvSpPr>
          <p:nvPr/>
        </p:nvSpPr>
        <p:spPr bwMode="auto">
          <a:xfrm>
            <a:off x="4367213" y="1254125"/>
            <a:ext cx="119776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AU" dirty="0">
                <a:solidFill>
                  <a:srgbClr val="000099"/>
                </a:solidFill>
                <a:latin typeface="Arial" charset="0"/>
              </a:rPr>
              <a:t>Chapter 3</a:t>
            </a:r>
            <a:endParaRPr lang="en-GB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4367214" y="2060575"/>
            <a:ext cx="5832475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dirty="0">
                <a:solidFill>
                  <a:srgbClr val="0066FF"/>
                </a:solidFill>
                <a:latin typeface="Arial" charset="0"/>
              </a:rPr>
              <a:t>Instruction-Level Parallelism and Its Exploitation</a:t>
            </a:r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4313286" y="-100013"/>
            <a:ext cx="450206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Times New Roman" pitchFamily="18" charset="0"/>
              </a:rPr>
              <a:t>Computer Architecture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charset="0"/>
              </a:rPr>
              <a:t>A Quantitative Approach</a:t>
            </a:r>
            <a:r>
              <a:rPr lang="en-US" sz="2000">
                <a:solidFill>
                  <a:schemeClr val="bg1"/>
                </a:solidFill>
                <a:latin typeface="Arial" charset="0"/>
              </a:rPr>
              <a:t>, Sixth Edition</a:t>
            </a:r>
            <a:endParaRPr lang="en-GB" sz="20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589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Dynamic Scheduling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Rearrange order of instructions to reduce stalls while maintaining data flow</a:t>
            </a:r>
          </a:p>
          <a:p>
            <a:pPr>
              <a:lnSpc>
                <a:spcPct val="90000"/>
              </a:lnSpc>
            </a:pPr>
            <a:endParaRPr lang="en-US" sz="3200" dirty="0"/>
          </a:p>
          <a:p>
            <a:pPr>
              <a:lnSpc>
                <a:spcPct val="90000"/>
              </a:lnSpc>
            </a:pPr>
            <a:r>
              <a:rPr lang="en-US" sz="3200" dirty="0"/>
              <a:t>Advantages: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Compiler doesn’t need to have knowledge of microarchitecture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Handles cases where dependencies are unknown at compile time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Disadvantage: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Substantial increase in hardware complexity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Complicates exceptions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370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Dynamic Scheduling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Dynamic scheduling implies: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Out-of-order execution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Out-of-order completion</a:t>
            </a:r>
          </a:p>
          <a:p>
            <a:pPr lvl="1">
              <a:lnSpc>
                <a:spcPct val="90000"/>
              </a:lnSpc>
            </a:pP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3200" dirty="0"/>
              <a:t>Example 1:</a:t>
            </a:r>
          </a:p>
          <a:p>
            <a:pPr marL="400050" lvl="1" indent="0">
              <a:buNone/>
            </a:pPr>
            <a:r>
              <a:rPr lang="en-US" sz="2800" dirty="0" err="1"/>
              <a:t>fdiv.d</a:t>
            </a:r>
            <a:r>
              <a:rPr lang="en-US" sz="2800" dirty="0"/>
              <a:t> f0,f2,f4</a:t>
            </a:r>
          </a:p>
          <a:p>
            <a:pPr marL="400050" lvl="1" indent="0">
              <a:buNone/>
            </a:pPr>
            <a:r>
              <a:rPr lang="en-US" sz="2800" dirty="0" err="1"/>
              <a:t>fadd.d</a:t>
            </a:r>
            <a:r>
              <a:rPr lang="en-US" sz="2800" dirty="0"/>
              <a:t> f10,f0,f8</a:t>
            </a:r>
          </a:p>
          <a:p>
            <a:pPr marL="400050" lvl="1" indent="0">
              <a:buNone/>
            </a:pPr>
            <a:r>
              <a:rPr lang="en-US" sz="2800" dirty="0" err="1"/>
              <a:t>fsub.d</a:t>
            </a:r>
            <a:r>
              <a:rPr lang="en-US" sz="2800" dirty="0"/>
              <a:t> f12,f8,f14</a:t>
            </a:r>
          </a:p>
          <a:p>
            <a:pPr lvl="1"/>
            <a:r>
              <a:rPr lang="en-US" sz="2800" dirty="0" err="1"/>
              <a:t>fsub.d</a:t>
            </a:r>
            <a:r>
              <a:rPr lang="en-US" sz="2800" dirty="0"/>
              <a:t> is not dependent, issue before </a:t>
            </a:r>
            <a:r>
              <a:rPr lang="en-US" sz="2800" dirty="0" err="1"/>
              <a:t>fadd.d</a:t>
            </a:r>
            <a:endParaRPr lang="en-US" sz="280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237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26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Dynamic Scheduling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600" dirty="0"/>
              <a:t>Example 2:</a:t>
            </a:r>
          </a:p>
          <a:p>
            <a:pPr marL="457200" lvl="1" indent="0">
              <a:buNone/>
            </a:pPr>
            <a:r>
              <a:rPr lang="en-US" sz="3200" dirty="0" err="1"/>
              <a:t>fdiv.d</a:t>
            </a:r>
            <a:r>
              <a:rPr lang="en-US" sz="3200" dirty="0"/>
              <a:t> f0,f2,f4</a:t>
            </a:r>
          </a:p>
          <a:p>
            <a:pPr marL="457200" lvl="1" indent="0">
              <a:buNone/>
            </a:pPr>
            <a:r>
              <a:rPr lang="en-US" sz="3200" dirty="0" err="1"/>
              <a:t>fmul.d</a:t>
            </a:r>
            <a:r>
              <a:rPr lang="en-US" sz="3200" dirty="0"/>
              <a:t> f6,f0,f8</a:t>
            </a:r>
          </a:p>
          <a:p>
            <a:pPr marL="457200" lvl="1" indent="0">
              <a:buNone/>
            </a:pPr>
            <a:r>
              <a:rPr lang="en-US" sz="3200" dirty="0" err="1"/>
              <a:t>fadd.d</a:t>
            </a:r>
            <a:r>
              <a:rPr lang="en-US" sz="3200" dirty="0"/>
              <a:t> f0,f10,f14</a:t>
            </a:r>
          </a:p>
          <a:p>
            <a:pPr marL="457200" lvl="1" indent="0">
              <a:buNone/>
            </a:pPr>
            <a:endParaRPr lang="en-US" sz="3200" dirty="0"/>
          </a:p>
          <a:p>
            <a:pPr marL="741363" lvl="1" indent="-284163"/>
            <a:r>
              <a:rPr lang="en-US" sz="3200" dirty="0" err="1"/>
              <a:t>fadd.d</a:t>
            </a:r>
            <a:r>
              <a:rPr lang="en-US" sz="3200" dirty="0"/>
              <a:t> is not dependent, but the </a:t>
            </a:r>
            <a:r>
              <a:rPr lang="en-US" sz="3200" dirty="0" err="1"/>
              <a:t>antidependence</a:t>
            </a:r>
            <a:r>
              <a:rPr lang="en-US" sz="3200" dirty="0"/>
              <a:t> makes it impossible to issue earlier without register renaming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98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Register Renaming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10" name="Rectangle 9"/>
          <p:cNvSpPr>
            <a:spLocks noGrp="1" noChangeArrowheads="1"/>
          </p:cNvSpPr>
          <p:nvPr/>
        </p:nvSpPr>
        <p:spPr bwMode="auto">
          <a:xfrm>
            <a:off x="2024358" y="1468548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Example 3: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fdiv.d</a:t>
            </a:r>
            <a:r>
              <a:rPr lang="en-US" sz="2400" dirty="0"/>
              <a:t> f0,f2,f4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fadd.d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,f0,f8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fsd</a:t>
            </a:r>
            <a:r>
              <a:rPr lang="en-US" sz="2400" dirty="0"/>
              <a:t> f6,0(x1)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fsub.d</a:t>
            </a:r>
            <a:r>
              <a:rPr lang="en-US" sz="2400" dirty="0"/>
              <a:t> f8,f10,f14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fmul.d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,f10,f8</a:t>
            </a:r>
          </a:p>
          <a:p>
            <a:pPr>
              <a:buNone/>
            </a:pPr>
            <a:endParaRPr lang="en-US" sz="2400" dirty="0"/>
          </a:p>
          <a:p>
            <a:pPr lvl="1"/>
            <a:r>
              <a:rPr lang="en-US" sz="2000" dirty="0"/>
              <a:t>name dependence with f6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4785169" y="3010010"/>
            <a:ext cx="890588" cy="857250"/>
          </a:xfrm>
          <a:custGeom>
            <a:avLst/>
            <a:gdLst>
              <a:gd name="connsiteX0" fmla="*/ 0 w 890588"/>
              <a:gd name="connsiteY0" fmla="*/ 0 h 857250"/>
              <a:gd name="connsiteX1" fmla="*/ 828675 w 890588"/>
              <a:gd name="connsiteY1" fmla="*/ 333375 h 857250"/>
              <a:gd name="connsiteX2" fmla="*/ 371475 w 890588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8" h="857250">
                <a:moveTo>
                  <a:pt x="0" y="0"/>
                </a:moveTo>
                <a:cubicBezTo>
                  <a:pt x="383381" y="95250"/>
                  <a:pt x="766763" y="190500"/>
                  <a:pt x="828675" y="333375"/>
                </a:cubicBezTo>
                <a:cubicBezTo>
                  <a:pt x="890588" y="476250"/>
                  <a:pt x="631031" y="666750"/>
                  <a:pt x="371475" y="8572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2" name="TextBox 6"/>
          <p:cNvSpPr txBox="1"/>
          <p:nvPr/>
        </p:nvSpPr>
        <p:spPr>
          <a:xfrm>
            <a:off x="5558604" y="312393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13" name="Freeform 12"/>
          <p:cNvSpPr/>
          <p:nvPr/>
        </p:nvSpPr>
        <p:spPr bwMode="auto">
          <a:xfrm>
            <a:off x="4327969" y="3505310"/>
            <a:ext cx="1965325" cy="847725"/>
          </a:xfrm>
          <a:custGeom>
            <a:avLst/>
            <a:gdLst>
              <a:gd name="connsiteX0" fmla="*/ 0 w 1965325"/>
              <a:gd name="connsiteY0" fmla="*/ 0 h 847725"/>
              <a:gd name="connsiteX1" fmla="*/ 1847850 w 1965325"/>
              <a:gd name="connsiteY1" fmla="*/ 342900 h 847725"/>
              <a:gd name="connsiteX2" fmla="*/ 704850 w 19653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25" h="847725">
                <a:moveTo>
                  <a:pt x="0" y="0"/>
                </a:moveTo>
                <a:cubicBezTo>
                  <a:pt x="865187" y="100806"/>
                  <a:pt x="1730375" y="201613"/>
                  <a:pt x="1847850" y="342900"/>
                </a:cubicBezTo>
                <a:cubicBezTo>
                  <a:pt x="1965325" y="484187"/>
                  <a:pt x="1335087" y="665956"/>
                  <a:pt x="704850" y="8477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14" name="TextBox 8"/>
          <p:cNvSpPr txBox="1"/>
          <p:nvPr/>
        </p:nvSpPr>
        <p:spPr>
          <a:xfrm>
            <a:off x="6134668" y="3700002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91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Register Renaming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Example 3:</a:t>
            </a:r>
          </a:p>
          <a:p>
            <a:pPr>
              <a:lnSpc>
                <a:spcPct val="110000"/>
              </a:lnSpc>
            </a:pPr>
            <a:endParaRPr lang="en-US" dirty="0"/>
          </a:p>
          <a:p>
            <a:pPr>
              <a:lnSpc>
                <a:spcPct val="11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fdiv.d</a:t>
            </a:r>
            <a:r>
              <a:rPr lang="en-US" sz="2400" dirty="0"/>
              <a:t> f0,f2,f4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fadd.d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,f0,f8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fsd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/>
              <a:t>,0(x1)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fsub.d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  <a:r>
              <a:rPr lang="en-US" sz="2400" dirty="0"/>
              <a:t>,f10,f14</a:t>
            </a:r>
          </a:p>
          <a:p>
            <a:pPr>
              <a:lnSpc>
                <a:spcPct val="11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fmul.d</a:t>
            </a:r>
            <a:r>
              <a:rPr lang="en-US" sz="2400" dirty="0"/>
              <a:t> f6,f10,</a:t>
            </a:r>
            <a:r>
              <a:rPr lang="en-US" sz="2400" dirty="0">
                <a:solidFill>
                  <a:srgbClr val="00B050"/>
                </a:solidFill>
              </a:rPr>
              <a:t>T</a:t>
            </a:r>
          </a:p>
          <a:p>
            <a:pPr>
              <a:lnSpc>
                <a:spcPct val="110000"/>
              </a:lnSpc>
              <a:buNone/>
            </a:pPr>
            <a:endParaRPr lang="en-US" sz="2400" dirty="0">
              <a:solidFill>
                <a:srgbClr val="00B050"/>
              </a:solidFill>
            </a:endParaRPr>
          </a:p>
          <a:p>
            <a:pPr>
              <a:lnSpc>
                <a:spcPct val="110000"/>
              </a:lnSpc>
            </a:pPr>
            <a:r>
              <a:rPr lang="en-US" sz="2400" dirty="0"/>
              <a:t>Now only </a:t>
            </a:r>
            <a:r>
              <a:rPr lang="en-US" sz="2400" dirty="0">
                <a:solidFill>
                  <a:srgbClr val="FF0000"/>
                </a:solidFill>
              </a:rPr>
              <a:t>RAW</a:t>
            </a:r>
            <a:r>
              <a:rPr lang="en-US" sz="2400" dirty="0"/>
              <a:t> hazards remain, which can be strictly ordered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52D3F7-0C4C-4237-A258-89C2B1B8816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35101" y="1240077"/>
            <a:ext cx="8270875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6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55000"/>
              <a:buFont typeface="Wingdings" pitchFamily="2" charset="2"/>
              <a:buChar char="n"/>
              <a:defRPr sz="2400">
                <a:solidFill>
                  <a:srgbClr val="0033CC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SzPct val="50000"/>
              <a:buFont typeface="Wingdings" pitchFamily="2" charset="2"/>
              <a:buChar char="n"/>
              <a:defRPr sz="2000">
                <a:solidFill>
                  <a:srgbClr val="000066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1800">
                <a:solidFill>
                  <a:srgbClr val="0066FF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1800">
                <a:solidFill>
                  <a:srgbClr val="3399FF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3399FF"/>
              </a:buClr>
              <a:buSzPct val="50000"/>
              <a:buFont typeface="Wingdings" pitchFamily="2" charset="2"/>
              <a:buChar char="n"/>
              <a:defRPr sz="2000">
                <a:solidFill>
                  <a:srgbClr val="3399FF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/>
              <a:t>Example 3: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fdiv.d</a:t>
            </a:r>
            <a:r>
              <a:rPr lang="en-US" sz="2400" dirty="0"/>
              <a:t> f0,f2,f4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fadd.d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,f0,f8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fsd</a:t>
            </a:r>
            <a:r>
              <a:rPr lang="en-US" sz="2400" dirty="0"/>
              <a:t> f6,0(x1)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fsub.d</a:t>
            </a:r>
            <a:r>
              <a:rPr lang="en-US" sz="2400" dirty="0"/>
              <a:t> f8,f10,f14</a:t>
            </a:r>
          </a:p>
          <a:p>
            <a:pPr>
              <a:buNone/>
            </a:pPr>
            <a:r>
              <a:rPr lang="en-US" sz="2400" dirty="0"/>
              <a:t>	</a:t>
            </a:r>
            <a:r>
              <a:rPr lang="en-US" sz="2400" dirty="0" err="1"/>
              <a:t>fmul.d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f6</a:t>
            </a:r>
            <a:r>
              <a:rPr lang="en-US" sz="2400" dirty="0"/>
              <a:t>,f10,f8</a:t>
            </a:r>
          </a:p>
          <a:p>
            <a:pPr>
              <a:buNone/>
            </a:pPr>
            <a:endParaRPr lang="en-US" sz="2400" dirty="0"/>
          </a:p>
          <a:p>
            <a:pPr lvl="1"/>
            <a:r>
              <a:rPr lang="en-US" sz="2000" dirty="0"/>
              <a:t>name dependence with f6</a:t>
            </a:r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7DCEC575-68F8-7C4E-22E6-5C835DFBD97A}"/>
              </a:ext>
            </a:extLst>
          </p:cNvPr>
          <p:cNvSpPr/>
          <p:nvPr/>
        </p:nvSpPr>
        <p:spPr bwMode="auto">
          <a:xfrm>
            <a:off x="9095912" y="2781539"/>
            <a:ext cx="890588" cy="857250"/>
          </a:xfrm>
          <a:custGeom>
            <a:avLst/>
            <a:gdLst>
              <a:gd name="connsiteX0" fmla="*/ 0 w 890588"/>
              <a:gd name="connsiteY0" fmla="*/ 0 h 857250"/>
              <a:gd name="connsiteX1" fmla="*/ 828675 w 890588"/>
              <a:gd name="connsiteY1" fmla="*/ 333375 h 857250"/>
              <a:gd name="connsiteX2" fmla="*/ 371475 w 890588"/>
              <a:gd name="connsiteY2" fmla="*/ 857250 h 857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0588" h="857250">
                <a:moveTo>
                  <a:pt x="0" y="0"/>
                </a:moveTo>
                <a:cubicBezTo>
                  <a:pt x="383381" y="95250"/>
                  <a:pt x="766763" y="190500"/>
                  <a:pt x="828675" y="333375"/>
                </a:cubicBezTo>
                <a:cubicBezTo>
                  <a:pt x="890588" y="476250"/>
                  <a:pt x="631031" y="666750"/>
                  <a:pt x="371475" y="857250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DCDA1293-25B8-CE47-EA1D-EE77F9ADBD21}"/>
              </a:ext>
            </a:extLst>
          </p:cNvPr>
          <p:cNvSpPr txBox="1"/>
          <p:nvPr/>
        </p:nvSpPr>
        <p:spPr>
          <a:xfrm>
            <a:off x="9869347" y="2895467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>
              <a:solidFill>
                <a:srgbClr val="003399"/>
              </a:solidFill>
              <a:latin typeface="+mn-lt"/>
            </a:endParaRPr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DA1946E7-4345-FACC-B835-C07F5DCE224C}"/>
              </a:ext>
            </a:extLst>
          </p:cNvPr>
          <p:cNvSpPr/>
          <p:nvPr/>
        </p:nvSpPr>
        <p:spPr bwMode="auto">
          <a:xfrm>
            <a:off x="8638712" y="3276839"/>
            <a:ext cx="1965325" cy="847725"/>
          </a:xfrm>
          <a:custGeom>
            <a:avLst/>
            <a:gdLst>
              <a:gd name="connsiteX0" fmla="*/ 0 w 1965325"/>
              <a:gd name="connsiteY0" fmla="*/ 0 h 847725"/>
              <a:gd name="connsiteX1" fmla="*/ 1847850 w 1965325"/>
              <a:gd name="connsiteY1" fmla="*/ 342900 h 847725"/>
              <a:gd name="connsiteX2" fmla="*/ 704850 w 1965325"/>
              <a:gd name="connsiteY2" fmla="*/ 847725 h 84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65325" h="847725">
                <a:moveTo>
                  <a:pt x="0" y="0"/>
                </a:moveTo>
                <a:cubicBezTo>
                  <a:pt x="865187" y="100806"/>
                  <a:pt x="1730375" y="201613"/>
                  <a:pt x="1847850" y="342900"/>
                </a:cubicBezTo>
                <a:cubicBezTo>
                  <a:pt x="1965325" y="484187"/>
                  <a:pt x="1335087" y="665956"/>
                  <a:pt x="704850" y="847725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498E43B5-1436-7767-29AF-52E0427E8618}"/>
              </a:ext>
            </a:extLst>
          </p:cNvPr>
          <p:cNvSpPr txBox="1"/>
          <p:nvPr/>
        </p:nvSpPr>
        <p:spPr>
          <a:xfrm>
            <a:off x="10445411" y="3471531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Arial Black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rgbClr val="003399"/>
                </a:solidFill>
                <a:latin typeface="+mn-lt"/>
              </a:rPr>
              <a:t>antidependence</a:t>
            </a:r>
            <a:endParaRPr lang="en-US" sz="2000" dirty="0">
              <a:solidFill>
                <a:srgbClr val="0033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490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Out of Order with Scoreboard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/>
              <a:t>All instructions pass through the </a:t>
            </a:r>
            <a:r>
              <a:rPr lang="en-US" sz="4000" dirty="0">
                <a:solidFill>
                  <a:srgbClr val="FF0000"/>
                </a:solidFill>
              </a:rPr>
              <a:t>issue stage </a:t>
            </a:r>
            <a:r>
              <a:rPr lang="en-US" sz="4000" dirty="0"/>
              <a:t>in order 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Can be stalled or bypass each other in the second stage </a:t>
            </a:r>
          </a:p>
          <a:p>
            <a:pPr>
              <a:lnSpc>
                <a:spcPct val="90000"/>
              </a:lnSpc>
            </a:pPr>
            <a:r>
              <a:rPr lang="en-US" sz="4000" dirty="0" err="1"/>
              <a:t>Scoreboarding</a:t>
            </a:r>
            <a:endParaRPr lang="en-US" sz="4000" dirty="0"/>
          </a:p>
          <a:p>
            <a:pPr lvl="1">
              <a:lnSpc>
                <a:spcPct val="90000"/>
              </a:lnSpc>
            </a:pPr>
            <a:r>
              <a:rPr lang="en-US" sz="3600" dirty="0"/>
              <a:t>Allowing instructions to </a:t>
            </a:r>
            <a:r>
              <a:rPr lang="en-US" sz="3600" dirty="0">
                <a:solidFill>
                  <a:srgbClr val="0070C0"/>
                </a:solidFill>
              </a:rPr>
              <a:t>execute out of order </a:t>
            </a:r>
            <a:r>
              <a:rPr lang="en-US" sz="3600" dirty="0"/>
              <a:t>when there are sufficient resources and no data dependences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The scoreboard takes full responsibility for instruction issue and execution, including all hazard detection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Multiple functional units</a:t>
            </a:r>
          </a:p>
          <a:p>
            <a:pPr lvl="1">
              <a:lnSpc>
                <a:spcPct val="90000"/>
              </a:lnSpc>
            </a:pPr>
            <a:r>
              <a:rPr lang="en-US" sz="3600" dirty="0"/>
              <a:t>Pipelined functional units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2019, Elsevier Inc. All rights Reserved</a:t>
            </a:r>
            <a:endParaRPr lang="en-A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4F918-E48B-4CD6-88B4-F48A81EB5FB6}" type="slidenum">
              <a:rPr lang="en-US" smtClean="0"/>
              <a:pPr/>
              <a:t>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33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2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3|5.3|59.5|24.6|1.4|13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3.2|58.2|2.6|62.4|36.9|1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9|42.1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8|41.7|211|152.8|8.8|4.9|15.2|7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2.3|5.8|3.9|5.4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9.1|39.3|52.5|183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226.6|155.6|66.7|4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|10|8.8|39.3|216.3|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6196</TotalTime>
  <Words>1981</Words>
  <Application>Microsoft Office PowerPoint</Application>
  <PresentationFormat>Widescreen</PresentationFormat>
  <Paragraphs>340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معماری کامپیوتر پیشرفته</vt:lpstr>
      <vt:lpstr>Copyright Notice</vt:lpstr>
      <vt:lpstr>PowerPoint Presentation</vt:lpstr>
      <vt:lpstr>Dynamic Scheduling</vt:lpstr>
      <vt:lpstr>Dynamic Scheduling</vt:lpstr>
      <vt:lpstr>Dynamic Scheduling</vt:lpstr>
      <vt:lpstr>Register Renaming</vt:lpstr>
      <vt:lpstr>Register Renaming</vt:lpstr>
      <vt:lpstr>Out of Order with Scoreboard</vt:lpstr>
      <vt:lpstr>Out of Order with Scoreboard</vt:lpstr>
      <vt:lpstr>Out of Order with Scoreboard</vt:lpstr>
      <vt:lpstr>Out of Order with Scoreboard</vt:lpstr>
      <vt:lpstr>Out of Order with Scoreboard</vt:lpstr>
      <vt:lpstr>OOO Exe with Tomasulo</vt:lpstr>
      <vt:lpstr>Register Renaming</vt:lpstr>
      <vt:lpstr>Tomasulo’s Algorithm</vt:lpstr>
      <vt:lpstr>Tomasulo’s Algorithm</vt:lpstr>
      <vt:lpstr>Example</vt:lpstr>
      <vt:lpstr>Tomasulo’s Algorithm</vt:lpstr>
      <vt:lpstr>Tomasulo’s Algorithm</vt:lpstr>
      <vt:lpstr>Tomasulo vs. Scoreboard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Computer Architecture</dc:title>
  <dc:creator>HaghighatDoost,Vahid</dc:creator>
  <cp:lastModifiedBy>ICT-SURFACE</cp:lastModifiedBy>
  <cp:revision>188</cp:revision>
  <dcterms:created xsi:type="dcterms:W3CDTF">2021-08-11T10:34:58Z</dcterms:created>
  <dcterms:modified xsi:type="dcterms:W3CDTF">2022-12-20T11:39:28Z</dcterms:modified>
</cp:coreProperties>
</file>