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ink/ink1.xml" ContentType="application/inkml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7852" autoAdjust="0"/>
  </p:normalViewPr>
  <p:slideViewPr>
    <p:cSldViewPr snapToGrid="0">
      <p:cViewPr varScale="1">
        <p:scale>
          <a:sx n="58" d="100"/>
          <a:sy n="58" d="100"/>
        </p:scale>
        <p:origin x="11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1-29T11:21:40.6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3765 5881 124 0,'-20'6'46'0,"27"-12"-35"0,-7 18 20 0,-7-12 10 16,7 0-9-16,0 0-3 16,0 0-13-16,0 0-5 15,0 0-6-15,0 0-2 0,0 0 3 16,0 0 1-16,0 0 1 15,0-6-2-15,0 0 1 16,0 6-4-16,0-12 0 16,-7 0-1-16,7 1-2 15,0 5 1-15,0-6-1 16,-13 0 0-16,6 0 0 16,7 0 0-16,-13 1 0 0,7-1 0 15,6 6 0-15,-7 0-3 16,7 6 0-16,-13 0-1 15,6 6 3-15,7 12-2 16,-13-12 1-16,6 5-5 16,7 7 0-16,-13 6 3 15,6-1 2-15,7 1 2 16,0 5 0-16,0 7 0 16,0-1 2-16,0 1-1 15,-6-1 2-15,6 6-2 16,-14-11-1-16,8 5 1 15,6-5-1-15,-14-1 0 16,8 1 0-16,-14-7 0 16,13 1 2-16,7-6-1 15,-13-1-1-15,6 1-4 16,7-6 0-16,-13 0-7 0,6-12-1 16,1 5-9-1,6-5-4-15,0-5-57 16,0 5-26-16,0-18 56 15</inkml:trace>
  <inkml:trace contextRef="#ctx0" brushRef="#br0" timeOffset="303.42">3539 6211 132 0,'0'12'49'0,"0"-12"-38"0,0 0 8 0,0 0 3 0,0 0-2 16,0 0 3-16,0 0-9 15,0-6-1-15,7 0-7 16,6 0 0-16,-6 1 4 0,6-7-4 16,-6 12-1-16,-1-12-2 15,8 12-3-15,6 0 1 16,-14-6-1-16,14 6-3 15,0 0 2-15,0-6-1 16,-7 6 0-16,7-6-9 16,0 6-3-16,0 0 7 15,-13 0 6-15</inkml:trace>
  <inkml:trace contextRef="#ctx0" brushRef="#br0" timeOffset="796.15">4090 5846 76 0,'-6'-6'30'0,"6"0"-24"0,-7 0 4 0,7 6-2 0,0 0-2 16,-13-6-1-16,6 0 10 15,7 0 5-15,-13 0 9 16,6 0 5-16,7 0-3 16,0 1-1-16,0-1-4 15,0-12-1-15,0 12-14 16,0 0 0-16,0 6 2 0,0 0-5 15,0 0-2-15,-7 6-6 16,7 6 0-16,0 6-2 16,0-1 0-16,7 7 0 15,-7-1 0-15,0 7 0 16,7-1-2-16,-7 7 0 16,0 5 0-16,0 0 0 0,-7 1 3 15,7-1-2-15,-7 6 1 16,-6-17-5-16,7-7 0 15,6 1-6-15,-14 0-2 16,8-7-5-16,6-5-2 16,0-12 12-16,0 0 5 15</inkml:trace>
  <inkml:trace contextRef="#ctx0" brushRef="#br0" timeOffset="1444.16">4542 5733 208 0,'0'6'79'0,"-7"-6"-61"0,14 12 1 16,-7-12-3-16,0 0-11 16,0 6-3-16,0 6-4 15,0 6-1-15,-7 5 2 16,0 1 0-16,7 5 1 0,-13 7 0 0,13 5 2 16,0-12 3-1,0 7 4-15,0-1 9 0,0 1 3 0,0-1-10 16,13 0-7-16,-13-5 0 15,7-6-1 1,-7-7 1-16,0 1 0 16,0-6-2-16,0 0-2 15,0-12 1-15,0 0 1 16,0-6-3-16,0 0-2 16,-7 0 2-16,7-6 2 15,-13 0 2-15,6 0 3 16,-13 1-1-16,7 5 0 15,0 6-3-15,-20 0-2 0,6 0-2 16,1 0-1-16,-14 12-1 16,7-1 3-16,-1 1 0 15,8 0 3-15,6 0-1 16,13-6-1-16,-13 0 3 16,14-1 0-16,6-5-1 15,13 0 1-15,7 0 0 16,0 0 1-16,6 0-5 15,8 0 1-15,-8 0 0 16,1 0 0-16,-1 0-7 16,7 0 0-16,-6-5-109 15,-7-7-47 1,-7-24 82-16</inkml:trace>
  <inkml:trace contextRef="#ctx0" brushRef="#br0" timeOffset="2883.04">5756 5975 124 0,'-6'0'46'0,"6"-6"-35"0,6 12 3 16,-6-6 1-16,0 0-9 16,0-6-1-16,7-5-3 0,-7-1-2 15,13-6 1-15,-13 0 3 0,7-11 5 16,6 5-3-16,-6 1 2 15,6-1-3-15,-13 1 2 16,-13-1 0-16,13 12 1 16,-7-6-2-16,7 13 1 15,-20 5-6-15,-6 11-1 16,6 7-2-16,-7 12-2 16,7-1 3-16,0 6 0 15,-6 1 1-15,6 5 0 16,-7 0 0-16,8 1 0 15,-1-7 0-15,6 1 0 16,1-7 0-16,0 1 0 16,6-1 0-16,-13 1 2 0,14-1-1 15,-14-5-1-15,20-1 1 16,-14-5-1 0,8 6 0-16,6-19 2 0,-14 7-12 15,8 0-3-15,6-12-133 31</inkml:trace>
  <inkml:trace contextRef="#ctx0" brushRef="#br0" timeOffset="3080.15">5365 6223 184 0,'26'-6'68'0,"-6"6"-52"0,7 0 1 0,-21 0-2 16,14 0-13-16,0 0-2 15,7 0-63-15,-1-6-27 16,8 6 45-16,-15 0 22 16</inkml:trace>
  <inkml:trace contextRef="#ctx0" brushRef="#br0" timeOffset="3620.67">6075 6040 124 0,'-7'18'49'0,"7"-18"-38"0,-13 6 12 0,13-6 6 0,0 0-8 16,-7-6 0-16,7 6-12 16,0-6-3-16,0-6-4 15,0 0-2-15,7 1 1 0,6-7-4 16,-6 0 0-16,6 6 2 16,1-11 2-16,6 17 2 15,-1-12 3-15,8 6-3 16,6 12 0-16,-6-11-1 15,-7 11 1-15,6 0-2 0,1 11-1 16,-7-5-4-16,0 6 0 16,-1 0-9-16,-12 0-2 15,-7 5-8 1,0 1 0-16,-7 6 10 0,-6-1 7 16,-7 1 4-16,7 5 2 15,-7-5 0-15,0 0 0 16,14-1 0-16,-8-11 2 15,8 6 5-15,6-12 4 16,6 0-2-16,8 5 0 16,12-5-3-16,-6 0 1 15,-7-6-6-15,20 6-1 0,-13-6 2 16,14 0 1-16,-8 0-4 16,7 0-1-1,-13 6-17-15,7-6-7 0,-1 0 13 16,1 0 6-16</inkml:trace>
  <inkml:trace contextRef="#ctx0" brushRef="#br0" timeOffset="4026.61">7038 6005 184 0,'-20'12'68'0,"20"-6"-52"0,-14 29-5 0,8-23-4 16,-1 5-11-16,-13 7 1 16,7-6-1-16,-7-1-1 15,7 1 4-15,-7 6 0 0,-7-18 1 16,7 5 0-16,0-5 0 16,7 0 2-16,0-6 3 15,0 0 7-15,6 0 4 16,7-6-6-16,0 0-3 15,7 1-4-15,6-1 0 16,0 0-2-16,7 6-1 16,0-12-2-16,0 12 1 15,0 0 1-15,0 12 0 16,-7-12 0-16,0 12 2 16,7-1-1-16,-20 7 2 0,0 0 7 15,0 5 5-15,-20 7-5 16,-6 5-3-16,-14 12-13 15,-7 12-6-15,-12 0 6 16,-8 6 2-16</inkml:trace>
  <inkml:trace contextRef="#ctx0" brushRef="#br0" timeOffset="5421.94">7582 6200 144 0,'0'-6'55'0,"0"0"-43"0,20 6 1 0,-14 0-3 16,1 0-9-16,6-12 0 0,-6 6-1 15,6-6 0-15,-13 0 0 16,7 1 2-16,-7 5 3 0,0-18 9 15,0 6 3-15,-7 1-2 16,7-1 1-16,-13 0-7 16,6-5-1-16,-6-1-2 15,0 6 1-15,0-11 0 16,6 5 1-16,-20 1 2 16,7 11 4-16,1-6-8 15,-1 12-3-15,0 6-5 16,0 6-1-16,0 12-1 15,-7 11 3-15,1 1-2 16,6 5 1-16,0 7 0 16,7 5 0-16,-7-6 0 15,20-5-2-15,-14-1-2 0,14-6 1 16,0-5 3 0,14-6 1-16,-14-1 1 0,20-5 2 15,-7-6-3-15,7 0 0 16,6-6-1-16,8-6-2 15,-14 0-13-15,13 0-6 16,-7-5-57 0,7-1-22-16,-13 0 52 15</inkml:trace>
  <inkml:trace contextRef="#ctx0" brushRef="#br0" timeOffset="5839.87">8266 5444 184 0,'13'0'71'0,"-13"0"-55"15,0 6 17-15,0-6 5 0,0 6-20 16,-13 0-5-16,6 6-21 15,-20 6-10-15,8 5 9 16,-1 1-12-16,-7-1 0 0,7 7 6 16,-13-1 6-16,20 13 6 15,-7-7 2-15,-7 6 1 16,7 12 2-16,0 6 1 0,7 6 3 16,0-6-1-16,0 6 2 15,6-6-2-15,7 0 0 16,0-6-1-16,0 0 0 15,0 1 0-15,0-19 0 16,7 6-2-16,6 1 1 16,0-13 2-16,0 1 2 15,-6-1-3-15,6-11-1 16,-6 5-1-16,6-11-2 16,-13 6-4-16,7-12-2 15,-7-6-46 1</inkml:trace>
  <inkml:trace contextRef="#ctx0" brushRef="#br0" timeOffset="7927.54">8790 5704 104 0,'0'6'41'15,"-7"-6"-32"-15,1 0 9 0,6 12 1 0,-13-12-14 16,6 6-2-16,-13-1-11 0,0-5-5 16,0 0 4-1,7 0 5-15,-7-5 3 16,0-1 1-16,7 6 0 16,-1-12 0-16,-5 6 0 15,-1 6 2-15,6 0-3 16,1 6 0-16,-7 6 1 0,0-1 2 15,7 7 3-15,0 0 4 16,-1 0 2-16,8-1 1 16,-1 1-2-16,1 0-1 15,6 5-3-15,0-5-1 16,0 11-3-16,0-11-2 0,0 6 3 16,0-1-2-16,-7 1-1 15,0 5 1-15,7 7-1 16,-20-1 0-16,7-5 0 15,0-13 0-15,0 7 0 16,6 0 0-16,-13-1 0 0,7 1 0 16,-1-6 0-16,14-1 0 15,-13-5 0-15,6 0 2 16,7 6 3-16,0-18 4 16,0 0 5-16,20 5-6 15,-13 1-2-15,13-6-3 16,7 0-3-16,-1 0-4 15,7 0 0-15,-6 0-3 16,6 0 0-16,0-6-7 16,0 1-4-16,1 5 10 15,-21-12 6-15</inkml:trace>
  <inkml:trace contextRef="#ctx0" brushRef="#br0" timeOffset="8483.59">9168 5822 144 0,'7'-24'55'0,"-7"24"-43"0,7-11 5 0,-7 5 0 15,0 6-6-15,0 0 1 16,0-12-5-16,-7 12-2 0,0 0-2 16,1 12-5-16,-14-1-1 0,-7 7-5 15,-6 6 0-15,7-1-1 16,-1 7 1-16,0-7 5 16,8 7 1-16,-15-1-1 15,21-11 2-15,-7 0 3 16,14 0 1-16,-1-7-1 15,7 1-2-15,13-6 3 16,7 0 0-16,0-6-1 16,7 0 1-16,-1-6-2 15,1 6-1-15,-1 0 1 16,7 0 1-16,-13 0-1 16,-6 6 2-16,-1 0 0 15,7 6 1-15,-20-1 0 16,0 7 2-16,0 6-3 15,-20-12 0-15,7 5-3 0,-1 1-1 16,-6 0 1-16,1-1 0 16,-1 1-3-16,13-6 2 15,-13 0-1-15,7-1-2 16,6-5-6-16,0-6-4 16,7 0-32-1,0-6-17-15,7-5 32 16</inkml:trace>
  <inkml:trace contextRef="#ctx0" brushRef="#br0" timeOffset="9025.12">9328 5722 188 0,'0'0'71'0,"13"0"-55"0,-13 0 0 15,0 0-5-15,13 0-12 16,7-18-1-16,7 6-5 16,6-17 0-16,13 5 4 15,-12 0 1-15,12 1 2 0,-6 5 4 16,0 6 2-16,-7-5 2 15,0 11 2-15,-13 6-5 0,-7 12-1 16,-13 5-2-16,0 13-2 16,-6 5 1-16,-1 6-1 15,-13 7-3-15,-6 11 2 16,6-6-1-16,0 6 0 16,0 0 2-16,0-6 0 15,0 0 0-15,7-6 0 16,-1-6 0-16,8 1 2 15,6-19-3-15,0 7 0 16,0-7 3-16,0 1 1 16,0-6 1-16,0-1 2 15,0-5-1-15,-13 0 0 16,6 0-3-16,-6 6-2 16,-1-13 1-16,-19 19 1 0,7-6-10 15,-1-6-4-15,1-1-10 16,6-5-3-16,0-6-56 15,0 0-23 1,13-6 53-16</inkml:trace>
  <inkml:trace contextRef="#ctx0" brushRef="#br0" timeOffset="9383.43">9952 5521 180 0,'0'-12'68'0,"0"12"-52"0,0-6 1 0,0 6 0 15,0 0-11-15,0 0-1 16,0 0-5-16,0 0-3 15,0 12 2-15,0 6 0 0,6 0 1 16,1 5 0-16,6 7 2 16,7 11 5-16,-6 6 6 15,5-6-3-15,1 13 2 0,0-1-5 16,0 6-2-16,0 0 0 16,-20 0 1-1,0 6-3-15,-20 11-2 0,-6 1-7 16,-27 11-1-16,-7 13 3 15,-40-7 2-15</inkml:trace>
  <inkml:trace contextRef="#ctx0" brushRef="#br0" timeOffset="22416.77">3964 6654 24 0,'0'0'11'0,"0"0"-9"0,0 0 15 0,0 0 6 0,0 0 13 15,0 0 7-15,0 0-10 16,0 0-4-16,0-6-13 16,0 0-5-16,0 0-6 15,0-6-4-15,0 1 0 16,0-1 5-16,0 6 6 0,0 6-4 0,-13-12 0 16,6 6-6-1,7 6-2-15,-20 0-2 16,14 0 0-16,-14 6 0 15,6 6 0-15,8-12 0 16,-7 6 0-16,-1 0 2 16,14 0 0-16,-13 5 0 15,6 1 0-15,7 0 0 0,-13 0 0 16,6 0 0-16,7 5 0 16,0 7 2-16,0-1 1 15,-6 1-1-15,6 0 1 16,0 5-2-16,0 1 2 15,-14-7-2-15,8 7-1 16,6 5 1-16,-13 1 1 16,6-1-1-16,-13-6-1 15,0 1 1-15,0 5-1 16,7-5 0-16,-7-1 0 16,0-5-3-16,-6-6 2 15,6 5-1-15,6-17-2 16,8 6-2-16,-1 0-1 0,-6-6-5 15,6 0 0-15,7-6-38 16,0 0-17 0,0-6 35-16</inkml:trace>
  <inkml:trace contextRef="#ctx0" brushRef="#br0" timeOffset="22706.82">3626 7020 168 0,'0'11'66'0,"0"-5"-52"0,0-12 6 0,0 6-1 16,6 0-11-16,14 6-4 15,-13 0-6-15,6-6-1 16,14 0 2-16,12 0-7 0,-12-6 1 16,19 0-4-16,-6-5 0 15,-7-1-5-15,7 6-3 16,0-18 11-16,7 13 4 16</inkml:trace>
  <inkml:trace contextRef="#ctx0" brushRef="#br0" timeOffset="23060.83">4469 6577 184 0,'0'0'68'0,"0"0"-52"0,6 0 1 16,-6 0 0-16,0 6-16 0,-6 6-4 15,-1 6-6-15,-13 5 0 16,-7 7 5-16,8 5-2 16,-15 6 1-16,8 1 3 0,-1 5 3 15,1 0-2-15,6 0 0 16,-7-5 7-16,7 5 4 15,0-12-3-15,14 1-2 16,-14-7-5-16,20 1-2 16,-13-7-52-1,13 1-24-15</inkml:trace>
  <inkml:trace contextRef="#ctx0" brushRef="#br0" timeOffset="23693.77">4847 6695 164 0,'0'6'63'0,"0"-6"-49"0,-13 6 3 15,13-6-3-15,13 12-9 16,-13 0-1-16,0-1-4 0,-13 1-1 16,13 6 1-1,-7 0-3-15,7 11 2 0,0 1 1 16,-13 5 0-16,6 0 0 0,0 7 0 16,7-1 0-16,-13-6 0 15,7-5 0-15,6-7 0 16,0 1 0-16,0-6 0 15,0-6 0-15,0-7 2 16,0-5-3-16,0 0 0 16,0 0-1-16,0 0 0 15,0 0 2-15,0 0 2 16,0 0-3-16,-14 0-2 16,8 0 2-16,-1 0 0 15,7-5 1-15,-20-1 2 16,7 0 1-16,6 0 3 15,-13-6-5-15,14 12-1 0,-14 6-2 16,-7 6-2-16,7 0 0 16,0 5 3-16,0-5 0 15,1 6 1-15,12-6 0 16,-13 5 0-16,13-11 0 16,7 6 0-16,0 0 4 15,0 0 2-15,7-1 2 16,13 1 0-16,-13 0-4 15,6 6-3-15,13-1-3 16,-6-5 1-16,0 0-12 16,13-12-5-16,14-12-52 15,13-11-24 1,6-31 49-16</inkml:trace>
  <inkml:trace contextRef="#ctx0" brushRef="#br0" timeOffset="24653.44">6115 6636 184 0,'-13'0'68'0,"13"0"-52"0,-7 6-1 0,7-6-4 15,-7 6-10-15,7 0 0 16,-13 6-1-16,6-1 0 15,-13 1 0-15,14 6 0 0,-14 0 0 16,7 5 2-16,-7 1 1 16,6 5 7-16,-5 1 6 15,-8 5-4-15,-6 1-2 16,0-1-5-16,13 0-2 16,-7 1-3-16,7-7-1 15,0-5-8-15,-6 0-2 16,12-7-7-16,8-5-4 15,-7 0-15-15,6-6-6 16,0-6 23-16,7 0 10 16</inkml:trace>
  <inkml:trace contextRef="#ctx0" brushRef="#br0" timeOffset="25028.21">5783 6713 268 0,'-7'0'101'0,"7"0"-78"0,0 0-2 0,0 0-8 16,0 0-16-16,0 0-3 15,0 0-10-15,0 12-3 16,0-12 10-1,0 11 0-15,7 1 2 0,6 6 1 0,-13 0 2 16,7-7 8-16,6 13 7 16,-6 0 4-16,13 5 0 15,-20 1-5-15,20 5-2 16,-14 0-2-16,14 7-1 16,-13 5-6-16,6-12 1 15,7 1-9-15,7-7-2 16,-8 1-10-16,8-1-1 15,-7-23-16-15,6 6-5 16,1 0 23-16,0-12 10 16</inkml:trace>
  <inkml:trace contextRef="#ctx0" brushRef="#br0" timeOffset="27519.06">6553 6736 140 0,'-7'0'52'0,"14"6"-41"0,-14-6-2 15,7 0-3-15,0 0-12 0,0 0-1 16,0 6-1 0,0-6 2-16,0 12 2 0,0 0 2 15,0 0-4-15,0-6 2 16,0 5 4-16,0-11 4 16,7 12 8-16,-7-12 2 15,13 0-3-15,-13 0 1 16,20 0-5-16,-13-12-2 0,-1 6-2 15,8-5-5-15,6-1 1 16,-20 0 1-16,6 0 0 0,8 0 0 16,-14 7 2-1,0-1 1-15,6 0 1 16,-6 0 0-16,0 6 0 0,0 0-2 16,0 0 1-16,0 6-2 15,0 6-1-15,0-1-2 16,-6 1-1-16,6 6 2 15,-14 5 0-15,8 7 1 16,6 5 0-16,-14 7 0 16,8 5 0-16,-1 6 0 15,0-12 0-15,-6 1 0 16,13-7 0-16,-13-6 0 16,13 1 0-16,0-6 0 15,0-7 2-15,-7-5-10 16,7 6-2-16,0-18-52 15,0 0-24 1,0 0 44-16</inkml:trace>
  <inkml:trace contextRef="#ctx0" brushRef="#br0" timeOffset="28016.27">7064 7114 156 0,'-13'6'60'0,"6"-6"-47"0,7 12-3 0,0-12-3 0,0 6-6 16,-6 0-1-16,6-1-10 15,-14 1-4-15,8 6-9 16,6-6-2-16,-14 0 10 16,8 0 9-16,-1 0 8 15,7 0 4-15,-13 0 11 0,6-1 6 16,7-5-6 0,-13 0 1-16,13-5-11 15,0 5-2-15,0-6-3 16,13 0-2-16,-13 0 1 0,7 0-1 15,6 0 0-15,-13 0-5 16,7 0-1-16,-1 6-2 16,-6 0 2-16,0 0 4 15,14 12 1-15,-14 0 5 0,0 0 2 16,0 11-2-16,0-17-3 16,-14 6 0-16,14 6 1 15,-6-7-1-15,-1 7-1 16,-6 0-4-16,6 0 0 15,-19 5 2-15,6 7 1 16</inkml:trace>
  <inkml:trace contextRef="#ctx0" brushRef="#br0" timeOffset="30012.67">7808 7020 100 0,'0'11'38'0,"0"-11"-29"0,0 0-1 16,0 0-2-16,0 0-2 0,0 0 0 15,0 0 4-15,6-11 5 16,-6 5 2-16,0 0 0 15,14 0 4-15,-14-6 2 16,0 6-7-16,0-6-1 16,0 1-7-16,0-1-2 0,0 0 0 0,0 0-5 15,-14 0-1 1,14 1-2-16,0-1 0 16,-6 0 0-16,6 0 3 15,0 0-2-15,-14 7-1 16,1-1-8-16,0 6 8 15,-7 0 4 1,0 0-6-16,7 0-3 0,-7 0 5 16,0 0 1-16,7 0 3 15,-1 0 0-15,1 6 0 16,6-1 0-16,-13 1-3 16,14 6 2-16,-14 0-1 15,0 6 0-15,7 5 2 16,-1 1 0-16,1 5-3 15,7 1 2-15,-14-1 1 16,13 1 0-16,-6-1-3 16,6-5 2-16,7 0 1 15,0-7 0-15,0-5-3 16,7 0 2-16,6 0 1 16,-6-1 0-16,13 1 0 15,-14-12 0-15,14 6-3 0,0-6 0 16,0 0 2-16,0 0 0 15,6 0 5-15,-6-6 2 16,-6-6 0-16,5 1-1 16,15-7-3-16,-21-6-2 15,7-5 1-15,0 5-1 16,-7 1 0-16,0 5 0 16,1 6 0-16,-14 0 0 15,6 6-7-15,-6-5-3 16,0 11-27-1,0-6-12-15,14 6 28 16</inkml:trace>
  <inkml:trace contextRef="#ctx0" brushRef="#br0" timeOffset="30942.9">8518 6689 148 0,'0'0'57'15,"0"0"-44"-15,13 0 5 0,-13 0 1 0,0 0-9 16,0 0-1-16,0-6-1 16,0 6 0-16,0 0-4 15,0 0-3-15,-13 0 2 0,6 0-2 16,-6 0 2-16,0 0-2 16,-1 0-1-16,-5 0 1 0,5 0 1 15,-6 0 1-15,0 0 3 16,14 0-1-16,-14 0 0 15,7-6-6-15,-1 1 1 16,1-1 0-16,6 6 2 16,7 0-3-16,-13 0 0 15,6 0-6-15,7 6-3 16,-13-1-1-16,7 7 1 16,-1 6 4-16,7 6 1 15,-13 5 0-15,6 1 4 16,7-1 0-16,-13 1 1 15,6 5 0-15,0 0 0 16,-6 1 0-16,7-1 0 0,-14 6 0 16,6-11 2-16,1-1-3 15,0 1 0-15,6-6 1 16,7-1 2-16,-13-5-3 16,13 0 0-16,0-1 1 15,0-17 0-15,13 0-3 16,-6 0 2-16,13 0-1 15,0 0-2-15,6-12 0 16,1 1 3-16,6-1-5 16,-7 6 0-16,8 0-33 15,-1 0-11 1,-7-6 27-16</inkml:trace>
  <inkml:trace contextRef="#ctx0" brushRef="#br0" timeOffset="32192.45">8969 6919 140 0,'0'6'52'0,"0"-12"-41"0,0 6 4 0,0 0 1 15,0 0-8-15,0 0-2 16,0 6-3-16,-6 0-3 16,-1 0 1-16,0 0-10 0,1 0-2 15,-1 6-1-15,-6-6 0 16,6 5 7-16,-6 1 2 15,0 0 5-15,-1-12 3 16,-6 6-2-16,7-12 0 16,0 6-1-16,6-12 1 15,-13 6-2-15,7-6 2 0,6 1-4 16,1-7 0-16,6 0-1 16,6-5 0-16,1-1 2 15,6 6 0-15,7 1-3 16,-13 5 2-16,6 0 1 15,14 6 0-15,-21-6 0 16,14 6 0-16,-6 6 0 16,-1 0 0-16,0 6 0 15,0 6 2-15,-6-6 1 16,0 6 3-16,-1 6-1 16,-6-1 2-16,0 7-2 15,-6 5 0-15,-1 1-3 16,-6-1 1-16,6 1-2 0,-13-1-1 15,7-5 1 1,0-6-1-16,-1-1-7 16,8 1-3-16,6-6-19 15,-14-6-6-15,8-6 18 0</inkml:trace>
  <inkml:trace contextRef="#ctx0" brushRef="#br0" timeOffset="32837.56">9235 6943 116 0,'0'6'46'0,"0"-6"-35"0,0 6 1 16,0-6-3-16,0 0-3 16,0 0-1-16,0 0-6 15,0 0 1-15,0 0-2 16,0 0-2-16,-7 6 0 15,7-6 3-15,-13 6-5 16,6-1 0-16,-6 1-11 0,0 0-3 16,-1 0 1-1,8 6 3-15,-14-12-8 0,7 0-2 16,-1 0 14-16,1 0 6 16,6-12-13 15,7-11 20-31,0-1 9 0,20-6 18 15,-13 7 8-15,13-1-4 16,0 1-2-16,0 5-10 16,6 6-2-1,-6-6-13-15,-7 13-3 16,7 5-7-16,-6 5 1 0,-1 1 0 16,0 6-1-16,7 0 4 15,-20 6 0-15,7-7-2 16,-7 7 2-16,0 0 1 15,0 0 2-15,-7 5 1 16,7 1 1-16,-20 5-5 16,7 7 1-16,0-7-9 15,-7 1-2-15,-7-1-18 16,-6 1-9-16,6-7 20 16,8 1 11-16</inkml:trace>
  <inkml:trace contextRef="#ctx0" brushRef="#br0" timeOffset="33510.25">9620 6972 104 0,'0'6'41'0,"6"-6"-32"0,-6 0 6 0,0 0 1 0,0 0-5 15,0 0-1-15,0 6-6 16,0 0-1-16,-6 6-1 15,-1-6 1-15,7 0-2 16,-20 0-1-16,7 5 3 0,0-11 0 16,-1 0 1-16,8 0-2 15,-14 0 1-15,7 0-4 0,6-11 0 16,0 5-1 0,7 0-2-16,-13 0-2 15,6 6-1-15,7-18-1 16,0 12 0-16,0-5 5 15,7-1 1-15,6 0 6 16,1 0 2-16,-1 0 2 16,7 1 2-16,-7-1-5 0,0 6-1 15,7 0-2-15,-13 0 1 16,6 6 0-16,0 0 1 16,1 0 2-16,-8 6 3 15,8 0-2-15,-8 6-2 16,1-1 0-16,0 7 1 0,-1 6-1 15,-6-1 2 1,0 1-2-16,0 5 0 16,0-11-3-16,0 6-2 15,-6-7 1-15,-1 1 1 16,0 0-1-16,1 0-1 16,-14 5 1-16,0-5 1 0,0 0-8 15,0 5-3-15,0 1-15 16,7-12-7-16,-14-1 13 15,14 1 10-15</inkml:trace>
  <inkml:trace contextRef="#ctx0" brushRef="#br0" timeOffset="34457.35">10211 6919 148 0,'-7'6'55'0,"7"0"-43"0,-7 6-1 0,7-6-2 0,-6 6-8 16,-1-1-1-16,0 7 0 15,-12 6 0-15,5-1 0 16,-6 7 0-16,7-1 0 0,-13 1 0 15,6-7 2-15,6 7-1 0,8-6-1 16,-14-7 3 0,13-5 0-16,1 6-8 15,-1-18-2-15,7 0-47 0,0 0-19 16,0 0 37 0</inkml:trace>
  <inkml:trace contextRef="#ctx0" brushRef="#br0" timeOffset="34742.05">10031 6919 172 0,'-13'6'66'0,"13"0"-52"0,-6 6 1 0,6-12-1 15,0 12-12-15,0 5-1 0,0 1-6 16,6 0 1-16,1-6 2 15,13 5 1-15,-14-5 1 0,8 0 0 16,-1 0 2-16,0 5 1 16,7 1 1-16,-13 0-2 15,6 0-2-15,0-1 1 16,1 1-1-16,-14-6-9 16,6 0-2-16,7-7-18 15,-13-5-7-15,0 0 19 16,0 0 9-16</inkml:trace>
  <inkml:trace contextRef="#ctx0" brushRef="#br0" timeOffset="35000.32">9912 7220 180 0,'40'-17'68'0,"-34"22"-52"0,14-5 3 0,0 0-1 16,-6 0-9-16,19-5-3 15,-7-1-3-15,14 0-3 16,7-6 1-16,-14 0-4 0,7 0 2 16,-1 1-12-16,1-1-5 15,0 6-47 1,-7-6-21-16,-6 0 45 0</inkml:trace>
  <inkml:trace contextRef="#ctx0" brushRef="#br0" timeOffset="35614.28">10662 7002 128 0,'20'-24'49'0,"-7"7"-38"0,1 5 6 16,-1 6 1-16,-13-6-10 0,6-6-4 16,1 7-6-16,-7-1 1 15,0 0 1-15,-7 0 6 0,1 0 4 16,6 1 1-16,-20-1 1 15,7 6-6-15,-1 0-2 16,-6 6-2-16,1 0-2 16,-1 0 1-16,13 6-1 15,-13 0-3-15,7 6 2 16,-1-1 1-16,1 7 0 16,0 0-3-16,0 0 0 0,6 5-5 15,7 1 0 1,0-7 2-16,13 13 3 15,1-12 4-15,5-1 2 16,8 7 7-16,0-6 6 16,-7-1-2-16,6 1 0 0,1 0-4 15,-7-1-1-15,-1 1-8 16,-5 0 0-16,-1 0-6 16,-20 5 1-1,1 1 4-15,-8-1 0 16,-5-5 0-16,-8 0-2 15,7-6 1-15,-6 5 1 16,-1-11 0-16,7 0 0 16,0-6 2-16,13 0 5 15,-12-6 4-15,12 0-6 16,7-6-3-16,7-5-4 16,12-13 1-16,8 1-21 15,6-24-8-15,0 5 15 0,1 1 7 16</inkml:trace>
  <inkml:trace contextRef="#ctx0" brushRef="#br0" timeOffset="36170.36">10967 6819 128 0,'14'-18'49'0,"-1"7"-38"0,-6-7 6 0,6 12-1 0,-6-6-9 16,-1 0-2-16,7 1-3 0,-6-1-2 15,6 0 1 1,-6 0 1-16,0 0 1 0,-1 6 1 16,1 1 2-16,0-1 3 15,-7 6 2-15,0 0-1 16,0 0-1-16,6 11 1 16,1 7 1-16,-1 0-3 15,8 5 0-15,-14 7-5 16,0-1-2-16,6 19 0 15,1-19-1-15,6 12 0 0,-6 1 2 16,6 5-3-16,-6-6 0 16,-1-11 1-16,1 11 0 15,-7-6 0-15,0 1 2 16,-7-1 1-16,1-5 3 16,-14-7-1-16,0 13 2 15,-7-1-9-15,-6 1 0 16,0-1-13-16,0 0-3 15,0-11 4-15,13-6 4 16,7-7-5-16,-7-11-3 16,13-11 10-16,14-13 4 15</inkml:trace>
  <inkml:trace contextRef="#ctx0" brushRef="#br0" timeOffset="36476.82">11352 6583 268 0,'0'0'101'0,"0"0"-78"0,0 12-9 0,0-12-8 16,0 0-15-16,7 12-2 15,6 5 1-15,1-5 1 16,6 18 6-16,-1 5-6 0,1 12-1 16,0 0-1-16,-20 12 1 0,0 6 6 15,0 0 2 1,-20 0-1-16,-13 12 2 16,-13 5 1-16,-21 19 2 15</inkml:trace>
  <inkml:trace contextRef="#ctx0" brushRef="#br0" timeOffset="45131.08">2703 6884 156 0,'-13'0'57'0,"6"0"-44"0,7 0 10 0,0 0 0 15,0 0-9-15,-7 0-3 16,7 0-13-16,0 6-6 0,0 0-25 16,0 11 18-16,0-5-5 15,27 12 2-15,-1-1 10 16,14 7 4-16,7-18 9 15,6 5 7-15,26-5 5 16,-6 6 4-16,0-12 2 16,20 6 1-16,7-1-5 15,13-5 1-15,0 6-7 16,-14-6-3-16,7 0-5 16,7 0-2-16,0-6-1 15,7 6 1-15,6 0-9 16,0 0-1-16,7 5-1 15,-7-5 2-15,-13 0 2 16,-1 0 2-16,1 0 1 0,0 6 1 16,-40-6 0-1,40 17 0-15,-40-17 0 0,33 18 0 16,-6-7 0-16,-1 1 0 16,-6 0 0-16,0 0 0 15,0-7 0-15,0-5 2 16,0 0 1-16,7 0 1 15,-7 0-2-15,0 0 1 16,6 0-2-16,1 0-1 16,-1 0 1-16,7-6-1 15,-13 0-3-15,14 0 0 16,12 5 2-16,-6 1 2 16,0 6 0-16,6 0-1 0,7 12-2 15,-13-7-1 1,0 1-1-16,0 0 3 0,0 5-5 15,6 1 2-15,14-1 0 16,0 1-1-16,-14 0 1 16,-6-1 0-16,0 1 3 15,0-6 0-15,0-7 5 16,0 1 2-16,-1 0 0 16,1-6 1-16,0 0-2 15,0 0 0-15,0 0-3 16,-7 5-2-16,7 1 1 15,0-6 1-15,-14 0-3 16,14 6-2-16,0-12-1 16,13 6 3-16,-13-1 0 15,7-5 1-15,-1 6 0 0,7-6 0 16,-6 0 0-16,6 0 0 16,-7-6 2-16,1 1 1 15,-7 5 5-15,-1-6 3 16,-5 6-2-16,-8-6 2 15,1 6-6-15,-14-6-1 16,7-6-2-16,-13 0-2 16,-1 1 1-16,1-7-1 15,6-6-3-15,-6 1 2 16,0-7-6-16,-1 1-3 16,-12-1-3-16,-8 1 0 0,-6 5 7 15,-6 0 3 1,-1 7 9-16,-26 5 6 0,0 6-2 15,-6 6 0-15,-1-12-6 16,-7 6-1-16,-6 6-3 16,0 0-3-16,0 0-1 15,0 0 3-15,-6 6 0 16,-1 6 1-16,1-6 0 16,-1 0 0-16,-6 6-3 15,6-1 2-15,0 1-6 16,1 0-3-16,-8 0 6 15,1 0 1-15</inkml:trace>
  <inkml:trace contextRef="#ctx0" brushRef="#br0" timeOffset="68629.67">5670 14465 52 0,'0'0'22'0,"-7"0"-18"0,7 0 26 0,0 0 10 16,0 0-7-16,0 0-2 16,0 0-9-16,0 0-4 15,0 0-4-15,0 0 1 0,0 0-8 16,0-6 5-16,0 0 1 16,0 0 5-16,0 1 3 0,-13-1-2 15,13 0 0 1,0 6-4-16,0 0 1 0,0 0-5 15,0 0-1-15,0 0-6 16,0 0-3-16,0 0 0 16,0 0-1-16,13 0 0 15,-6 6 0-15,6 0-3 16,7 5 0-16,-13 1-5 16,13 0 0-16,0 0 2 15,-7 5 1-15,0 1-4 16,7 0 1-16,0 0 2 0,7-1 3 15,-1 7 4 1,1-6 2-16,6-7 1 16,0 1 2-16,7-6-3 0,0 0 0 15,-7 0-1-15,7 0 1 16,0-6-2-16,6 6-1 16,-13-6 1-16,7 0 1 15,0 0-1-15,-7 6-1 16,0-6-2-16,14 5 1 15,-14-5 1-15,0 6 0 16,-6 0 0-16,-1 0 0 16,1 0 0-16,6 0 0 15,-6 0 0-15,-1 0 0 16,1-6 0-16,-1 0 2 16,7 0-1-16,-13 0 2 15,14-6 0-15,-1-6 1 16,0 0-2-16,7-5 1 0,-14-1-2 15,1 0-1-15,6-5 1 16,-6-7-1-16,-1 12 0 16,14 1 0-16,-13-1-3 15,12 0 2-15,-12 6-1 16,13 1-2-16,-14-1 0 16,1 6 3-16,-1 0 0 15,8 0 1-15,-21 0 0 16,7 0 0-16,0 0 2 15,0 1 1-15,-14-7 1 16,8 6 2-16,-8 0 3 16,1 0 2-16,0 0-1 15,-7 0 1-15,0 0-6 16,0 6-3-16,0 0-4 16,0 0-1-16,6 0-9 0,-6 0-3 15,0 0-10-15,20 0-4 16,-13 6 16-16,6 0 6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DB8244DE-24FA-410F-9EE8-6A8A6BDF62FE}" type="datetime3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27 December 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EE145C4F-ECA4-4DD7-819E-C9FECED27844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8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4649E3B-C63B-416C-BD1D-DA0A9A95009E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83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109B51F-B236-401E-BC32-EFEAFE5B0F5D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6523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260192D-6A98-41C2-A34C-E6CE21766BF2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3905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C96632F-5D81-4279-A8D6-AB5E5BFAEC73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مثال قبل، کامپایلر کمک کرد.</a:t>
            </a:r>
          </a:p>
          <a:p>
            <a:pPr algn="r" rtl="1"/>
            <a:r>
              <a:rPr lang="fa-IR" dirty="0"/>
              <a:t>در اینجا، برنامه نویس کمک میکند.</a:t>
            </a:r>
          </a:p>
          <a:p>
            <a:pPr algn="r" rtl="1"/>
            <a:r>
              <a:rPr lang="fa-IR" dirty="0"/>
              <a:t>مشکلات آن:</a:t>
            </a:r>
          </a:p>
          <a:p>
            <a:pPr algn="r" rtl="1"/>
            <a:r>
              <a:rPr lang="fa-IR" dirty="0"/>
              <a:t>1- حجم برنامه زیاد میشود</a:t>
            </a:r>
          </a:p>
          <a:p>
            <a:pPr algn="r" rtl="1"/>
            <a:r>
              <a:rPr lang="fa-IR" dirty="0"/>
              <a:t>2- برنامه نویسی سخت میشود</a:t>
            </a:r>
          </a:p>
          <a:p>
            <a:pPr algn="r" rtl="1"/>
            <a:r>
              <a:rPr lang="fa-IR" dirty="0"/>
              <a:t>3- محدودیت در رجیسترها.</a:t>
            </a:r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r>
              <a:rPr lang="fa-IR" dirty="0"/>
              <a:t>هیچ برنامه نویسی دوست ندارد این کار را انجام دهد.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961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219F57E-8D42-485C-BA9B-9DFC4F2C4365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قطعه کد اول برای  هر درایه 8 کلاک طول میکشید</a:t>
            </a:r>
          </a:p>
          <a:p>
            <a:pPr algn="r" rtl="1"/>
            <a:r>
              <a:rPr lang="fa-IR" dirty="0"/>
              <a:t>در اینجا برای چهار درایه 14 کلاک داریم.</a:t>
            </a:r>
          </a:p>
          <a:p>
            <a:pPr algn="r" rtl="1"/>
            <a:r>
              <a:rPr lang="fa-IR" dirty="0"/>
              <a:t>بطور متوسط در این حالت 3.5 کلاک برای هر درایه</a:t>
            </a:r>
          </a:p>
          <a:p>
            <a:pPr algn="r" rtl="1"/>
            <a:r>
              <a:rPr lang="fa-IR" dirty="0"/>
              <a:t>نسبت ه حالت قبل بیش از دو برابر بهبود داریم.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3059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6861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4385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27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55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customXml" Target="../ink/ink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Compiler Techniques for Exposing ILP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136F99-193C-9640-84AA-B082ADA2B4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branch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1919536" y="1628800"/>
            <a:ext cx="8260870" cy="162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931932" y="3717032"/>
            <a:ext cx="8263399" cy="162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0436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43949" y="1143001"/>
            <a:ext cx="1120035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 6</a:t>
            </a:r>
            <a:r>
              <a:rPr lang="en-US" sz="2600" baseline="3000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2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4367213" y="1254125"/>
            <a:ext cx="119776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3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4367214" y="2060575"/>
            <a:ext cx="583247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8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Compiler Techniques for Exposing ILP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Pipeline scheduling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Separate dependent instruction from the source instruction by the pipeline latency of the source instruction</a:t>
            </a:r>
          </a:p>
          <a:p>
            <a:pPr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=999; </a:t>
            </a:r>
            <a:r>
              <a:rPr lang="en-US" dirty="0" err="1"/>
              <a:t>i</a:t>
            </a:r>
            <a:r>
              <a:rPr lang="en-US" dirty="0"/>
              <a:t>&gt;=0; </a:t>
            </a:r>
            <a:r>
              <a:rPr lang="en-US" dirty="0" err="1"/>
              <a:t>i</a:t>
            </a:r>
            <a:r>
              <a:rPr lang="en-US" dirty="0"/>
              <a:t>=i-1)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/>
              <a:t>  x[</a:t>
            </a:r>
            <a:r>
              <a:rPr lang="en-US" dirty="0" err="1"/>
              <a:t>i</a:t>
            </a:r>
            <a:r>
              <a:rPr lang="en-US" dirty="0"/>
              <a:t>] = x[</a:t>
            </a:r>
            <a:r>
              <a:rPr lang="en-US" dirty="0" err="1"/>
              <a:t>i</a:t>
            </a:r>
            <a:r>
              <a:rPr lang="en-US" dirty="0"/>
              <a:t>] + s;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3592" y="4221088"/>
            <a:ext cx="7488832" cy="1902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155895" y="2299467"/>
            <a:ext cx="66615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کامپایلر میتواند برای اینکه پایپ لاین را پر نگه دارد، به دستورات وابسته توجه کند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برای این کار و دور کردن دستورات وابسته از هم، میتواند بین آنها دستورات دیگری را جا بدهد به نحوی که منطق برنامه مختل نشود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720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Pipeline Stalls</a:t>
            </a:r>
            <a:endParaRPr lang="en-AU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90000"/>
              </a:lnSpc>
              <a:buNone/>
            </a:pPr>
            <a:r>
              <a:rPr lang="en-US" b="1" dirty="0">
                <a:latin typeface="+mj-lt"/>
              </a:rPr>
              <a:t>for (</a:t>
            </a:r>
            <a:r>
              <a:rPr lang="en-US" b="1" dirty="0" err="1">
                <a:latin typeface="+mj-lt"/>
              </a:rPr>
              <a:t>i</a:t>
            </a:r>
            <a:r>
              <a:rPr lang="en-US" b="1" dirty="0">
                <a:latin typeface="+mj-lt"/>
              </a:rPr>
              <a:t>=999; </a:t>
            </a:r>
            <a:r>
              <a:rPr lang="en-US" b="1" dirty="0" err="1">
                <a:latin typeface="+mj-lt"/>
              </a:rPr>
              <a:t>i</a:t>
            </a:r>
            <a:r>
              <a:rPr lang="en-US" b="1" dirty="0">
                <a:latin typeface="+mj-lt"/>
              </a:rPr>
              <a:t>&gt;=0; </a:t>
            </a:r>
            <a:r>
              <a:rPr lang="en-US" b="1" dirty="0" err="1">
                <a:latin typeface="+mj-lt"/>
              </a:rPr>
              <a:t>i</a:t>
            </a:r>
            <a:r>
              <a:rPr lang="en-US" b="1" dirty="0">
                <a:latin typeface="+mj-lt"/>
              </a:rPr>
              <a:t>=i-1)</a:t>
            </a:r>
          </a:p>
          <a:p>
            <a:pPr lvl="1">
              <a:lnSpc>
                <a:spcPct val="90000"/>
              </a:lnSpc>
              <a:buNone/>
            </a:pPr>
            <a:r>
              <a:rPr lang="en-US" b="1" dirty="0">
                <a:latin typeface="+mj-lt"/>
              </a:rPr>
              <a:t>  x[</a:t>
            </a:r>
            <a:r>
              <a:rPr lang="en-US" b="1" dirty="0" err="1">
                <a:latin typeface="+mj-lt"/>
              </a:rPr>
              <a:t>i</a:t>
            </a:r>
            <a:r>
              <a:rPr lang="en-US" b="1" dirty="0">
                <a:latin typeface="+mj-lt"/>
              </a:rPr>
              <a:t>] = x[</a:t>
            </a:r>
            <a:r>
              <a:rPr lang="en-US" b="1" dirty="0" err="1">
                <a:latin typeface="+mj-lt"/>
              </a:rPr>
              <a:t>i</a:t>
            </a:r>
            <a:r>
              <a:rPr lang="en-US" b="1" dirty="0">
                <a:latin typeface="+mj-lt"/>
              </a:rPr>
              <a:t>] + s;</a:t>
            </a:r>
          </a:p>
          <a:p>
            <a:pPr>
              <a:lnSpc>
                <a:spcPct val="90000"/>
              </a:lnSpc>
              <a:buNone/>
            </a:pPr>
            <a:endParaRPr lang="en-US" sz="2400" b="1" dirty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Loop:	</a:t>
            </a:r>
            <a:r>
              <a:rPr lang="en-US" sz="2400" b="1" dirty="0" err="1">
                <a:latin typeface="+mj-lt"/>
              </a:rPr>
              <a:t>fld</a:t>
            </a:r>
            <a:r>
              <a:rPr lang="en-US" sz="2400" b="1" dirty="0">
                <a:latin typeface="+mj-lt"/>
              </a:rPr>
              <a:t>	f0,0(x1)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 err="1">
                <a:latin typeface="+mj-lt"/>
              </a:rPr>
              <a:t>fadd.d</a:t>
            </a:r>
            <a:r>
              <a:rPr lang="en-US" sz="2400" b="1" dirty="0">
                <a:latin typeface="+mj-lt"/>
              </a:rPr>
              <a:t> f4,f0,f2</a:t>
            </a:r>
            <a:endParaRPr lang="en-US" sz="3600" b="1" dirty="0">
              <a:latin typeface="+mj-lt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 err="1">
                <a:latin typeface="+mj-lt"/>
              </a:rPr>
              <a:t>fsd</a:t>
            </a:r>
            <a:r>
              <a:rPr lang="en-US" sz="2400" b="1" dirty="0">
                <a:latin typeface="+mj-lt"/>
              </a:rPr>
              <a:t> f4,0(x1)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 err="1">
                <a:latin typeface="+mj-lt"/>
              </a:rPr>
              <a:t>addi</a:t>
            </a:r>
            <a:r>
              <a:rPr lang="en-US" sz="2400" b="1" dirty="0">
                <a:latin typeface="+mj-lt"/>
              </a:rPr>
              <a:t> x1,x1,-8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+mj-lt"/>
              </a:rPr>
              <a:t>		</a:t>
            </a:r>
            <a:r>
              <a:rPr lang="en-US" sz="2400" b="1" dirty="0" err="1">
                <a:latin typeface="+mj-lt"/>
              </a:rPr>
              <a:t>bne</a:t>
            </a:r>
            <a:r>
              <a:rPr lang="en-US" sz="2400" b="1" dirty="0">
                <a:latin typeface="+mj-lt"/>
              </a:rPr>
              <a:t> x1,x2,Loop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6664" y="4489370"/>
            <a:ext cx="8885564" cy="225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462379" y="1108950"/>
            <a:ext cx="3095699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None/>
            </a:pPr>
            <a:r>
              <a:rPr lang="en-US" sz="2400" kern="0" dirty="0"/>
              <a:t>Loop:	</a:t>
            </a:r>
            <a:r>
              <a:rPr lang="en-US" sz="2400" kern="0" dirty="0" err="1"/>
              <a:t>fld</a:t>
            </a:r>
            <a:r>
              <a:rPr lang="en-US" sz="2400" kern="0" dirty="0"/>
              <a:t>    f0,0(x1)</a:t>
            </a:r>
          </a:p>
          <a:p>
            <a:pPr>
              <a:lnSpc>
                <a:spcPct val="90000"/>
              </a:lnSpc>
              <a:buNone/>
            </a:pPr>
            <a:r>
              <a:rPr lang="en-US" sz="2400" kern="0" dirty="0"/>
              <a:t>		</a:t>
            </a:r>
            <a:r>
              <a:rPr lang="en-US" sz="2400" kern="0" dirty="0" err="1"/>
              <a:t>addi</a:t>
            </a:r>
            <a:r>
              <a:rPr lang="en-US" sz="2400" kern="0" dirty="0"/>
              <a:t> x1,x1,-8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kern="0" dirty="0"/>
              <a:t>		</a:t>
            </a:r>
            <a:r>
              <a:rPr lang="en-US" sz="2400" kern="0" dirty="0" err="1"/>
              <a:t>fadd.d</a:t>
            </a:r>
            <a:r>
              <a:rPr lang="en-US" sz="2400" kern="0" dirty="0"/>
              <a:t> f4,f0,f2</a:t>
            </a:r>
            <a:endParaRPr lang="en-US" sz="3600" kern="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kern="0" dirty="0"/>
              <a:t>		</a:t>
            </a:r>
            <a:r>
              <a:rPr lang="en-US" sz="2400" kern="0" dirty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kern="0" dirty="0"/>
              <a:t>		</a:t>
            </a:r>
            <a:r>
              <a:rPr lang="en-US" sz="2400" kern="0" dirty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kern="0" dirty="0"/>
              <a:t>		</a:t>
            </a:r>
            <a:r>
              <a:rPr lang="en-US" sz="2400" kern="0" dirty="0" err="1"/>
              <a:t>fsd</a:t>
            </a:r>
            <a:r>
              <a:rPr lang="en-US" sz="2400" kern="0" dirty="0"/>
              <a:t> f4,8(x1) 		</a:t>
            </a:r>
            <a:r>
              <a:rPr lang="en-US" sz="2400" kern="0" dirty="0" err="1"/>
              <a:t>bne</a:t>
            </a:r>
            <a:r>
              <a:rPr lang="en-US" sz="2400" kern="0" dirty="0"/>
              <a:t> x1,x2,Loop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4655840" y="1628800"/>
            <a:ext cx="2664296" cy="144016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770D4B9-59F4-A783-F0B4-D00BAA71102C}"/>
              </a:ext>
            </a:extLst>
          </p:cNvPr>
          <p:cNvSpPr/>
          <p:nvPr/>
        </p:nvSpPr>
        <p:spPr>
          <a:xfrm>
            <a:off x="3686940" y="3232747"/>
            <a:ext cx="339966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algn="l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Better Code with lower stalls would be possible?</a:t>
            </a:r>
            <a:endParaRPr lang="fa-IR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348B2FA-D4F4-A624-24EF-BD213F632DDC}"/>
                  </a:ext>
                </a:extLst>
              </p14:cNvPr>
              <p14:cNvContentPartPr/>
              <p14:nvPr/>
            </p14:nvContentPartPr>
            <p14:xfrm>
              <a:off x="963360" y="1959840"/>
              <a:ext cx="3711600" cy="3341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348B2FA-D4F4-A624-24EF-BD213F632DD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54000" y="1950480"/>
                <a:ext cx="3730320" cy="33602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1977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Loop Unrolling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551195" y="6042909"/>
            <a:ext cx="652485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003399"/>
                </a:solidFill>
              </a:rPr>
              <a:t>note:  number of live registers vs. original loop</a:t>
            </a:r>
          </a:p>
        </p:txBody>
      </p:sp>
      <p:sp>
        <p:nvSpPr>
          <p:cNvPr id="2" name="Rectangle 1"/>
          <p:cNvSpPr/>
          <p:nvPr/>
        </p:nvSpPr>
        <p:spPr>
          <a:xfrm>
            <a:off x="54714" y="1002772"/>
            <a:ext cx="6694131" cy="1584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Loop unrolling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Unroll by a factor of 4 (assume # elements is divisible by 4)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Eliminate unnecessary instructions</a:t>
            </a:r>
          </a:p>
          <a:p>
            <a:pPr marL="741363" indent="3175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4E04E00-91E9-C62B-3FEA-1A6718910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923" y="3070448"/>
            <a:ext cx="3095699" cy="2551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None/>
            </a:pPr>
            <a:r>
              <a:rPr lang="en-US" sz="1800" dirty="0"/>
              <a:t>Loop:	</a:t>
            </a:r>
            <a:r>
              <a:rPr lang="en-US" sz="1800" dirty="0" err="1"/>
              <a:t>fld</a:t>
            </a:r>
            <a:r>
              <a:rPr lang="en-US" sz="1800" dirty="0"/>
              <a:t>	f0,0(x1)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 err="1"/>
              <a:t>fadd.d</a:t>
            </a:r>
            <a:r>
              <a:rPr lang="en-US" sz="1800" dirty="0"/>
              <a:t> f4,f0,f2</a:t>
            </a: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 err="1"/>
              <a:t>fsd</a:t>
            </a:r>
            <a:r>
              <a:rPr lang="en-US" sz="1800" dirty="0"/>
              <a:t> f4,0(x1)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 err="1"/>
              <a:t>addi</a:t>
            </a:r>
            <a:r>
              <a:rPr lang="en-US" sz="1800" dirty="0"/>
              <a:t> x1,x1,-8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/>
              <a:t>		</a:t>
            </a:r>
            <a:r>
              <a:rPr lang="en-US" sz="1800" dirty="0" err="1"/>
              <a:t>bne</a:t>
            </a:r>
            <a:r>
              <a:rPr lang="en-US" sz="1800" dirty="0"/>
              <a:t> x1,x2,Loop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EC7FAC-3000-60D2-3F35-91C9E1C39941}"/>
              </a:ext>
            </a:extLst>
          </p:cNvPr>
          <p:cNvCxnSpPr>
            <a:cxnSpLocks/>
          </p:cNvCxnSpPr>
          <p:nvPr/>
        </p:nvCxnSpPr>
        <p:spPr bwMode="auto">
          <a:xfrm flipV="1">
            <a:off x="3813622" y="3007651"/>
            <a:ext cx="3206150" cy="103230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1A36829-A9A5-2AE4-E528-2002BCA16B06}"/>
              </a:ext>
            </a:extLst>
          </p:cNvPr>
          <p:cNvSpPr txBox="1"/>
          <p:nvPr/>
        </p:nvSpPr>
        <p:spPr>
          <a:xfrm>
            <a:off x="7019772" y="1302184"/>
            <a:ext cx="5029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Loop:	</a:t>
            </a:r>
            <a:r>
              <a:rPr lang="en-US" sz="2000" dirty="0" err="1"/>
              <a:t>fld</a:t>
            </a:r>
            <a:r>
              <a:rPr lang="en-US" sz="2000" dirty="0"/>
              <a:t> f0,0(x1)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f4,f0,f2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f4,0(x1)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A24618-271D-C8DB-C2D8-1988B1AF0EA5}"/>
              </a:ext>
            </a:extLst>
          </p:cNvPr>
          <p:cNvSpPr txBox="1"/>
          <p:nvPr/>
        </p:nvSpPr>
        <p:spPr>
          <a:xfrm>
            <a:off x="7019772" y="2360641"/>
            <a:ext cx="5029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f6,-8(x1)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f8,f6,f2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f8,-8(x1)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C6E1D7-96E6-D4A1-27EF-7F402E27B86F}"/>
              </a:ext>
            </a:extLst>
          </p:cNvPr>
          <p:cNvSpPr txBox="1"/>
          <p:nvPr/>
        </p:nvSpPr>
        <p:spPr>
          <a:xfrm>
            <a:off x="7019772" y="3433793"/>
            <a:ext cx="50292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f0,-16(x1)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f12,f0,f2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f12,-16(x1)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BB4904-FC58-91AC-F86E-EEE0033A097B}"/>
              </a:ext>
            </a:extLst>
          </p:cNvPr>
          <p:cNvSpPr txBox="1"/>
          <p:nvPr/>
        </p:nvSpPr>
        <p:spPr>
          <a:xfrm>
            <a:off x="7019772" y="4513410"/>
            <a:ext cx="50292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f14,-24(x1)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f16,f14,f2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f16,-24(x1)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addi</a:t>
            </a:r>
            <a:r>
              <a:rPr lang="en-US" sz="2000" dirty="0"/>
              <a:t> x1,x1,-32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bne</a:t>
            </a:r>
            <a:r>
              <a:rPr lang="en-US" sz="2000" dirty="0"/>
              <a:t> x1,x2,Loop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593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Loop Unrolling/Pipeline Scheduling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92934" y="1116794"/>
            <a:ext cx="8695981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Pipeline schedule the unrolled loop: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155D5-0227-DEC9-C68A-2331E6F54338}"/>
              </a:ext>
            </a:extLst>
          </p:cNvPr>
          <p:cNvSpPr txBox="1"/>
          <p:nvPr/>
        </p:nvSpPr>
        <p:spPr>
          <a:xfrm>
            <a:off x="204079" y="1770888"/>
            <a:ext cx="4570454" cy="44012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Loop:	</a:t>
            </a:r>
            <a:r>
              <a:rPr lang="en-US" sz="2000" dirty="0" err="1"/>
              <a:t>fld</a:t>
            </a:r>
            <a:r>
              <a:rPr lang="en-US" sz="2000" dirty="0"/>
              <a:t> f0,0(x1)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f4,f0,f2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f4,0(x1)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f6,-8(x1)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f8,f6,f2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f8,-8(x1)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f0,-16(x1)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f12,f0,f2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f12,-16(x1) //drop </a:t>
            </a:r>
            <a:r>
              <a:rPr lang="en-US" sz="2000" dirty="0" err="1"/>
              <a:t>addi</a:t>
            </a:r>
            <a:r>
              <a:rPr lang="en-US" sz="2000" dirty="0"/>
              <a:t> &amp; </a:t>
            </a:r>
            <a:r>
              <a:rPr lang="en-US" sz="2000" dirty="0" err="1"/>
              <a:t>bne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f14,-24(x1)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f16,f14,f2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f16,-24(x1)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addi</a:t>
            </a:r>
            <a:r>
              <a:rPr lang="en-US" sz="2000" dirty="0"/>
              <a:t> x1,x1,-32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bne</a:t>
            </a:r>
            <a:r>
              <a:rPr lang="en-US" sz="2000" dirty="0"/>
              <a:t> x1,x2,Loop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833FF3-70A2-6117-0164-602F04C13991}"/>
              </a:ext>
            </a:extLst>
          </p:cNvPr>
          <p:cNvSpPr txBox="1"/>
          <p:nvPr/>
        </p:nvSpPr>
        <p:spPr>
          <a:xfrm>
            <a:off x="7362092" y="1744238"/>
            <a:ext cx="4436974" cy="44012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Loop:	</a:t>
            </a:r>
            <a:r>
              <a:rPr lang="en-US" sz="2000" dirty="0" err="1"/>
              <a:t>fld</a:t>
            </a:r>
            <a:r>
              <a:rPr lang="en-US" sz="2000" dirty="0"/>
              <a:t> f0,0(x1)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f6,-8(x1)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f8,-16(x1)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fld</a:t>
            </a:r>
            <a:r>
              <a:rPr lang="en-US" sz="2000" dirty="0"/>
              <a:t> f14,-24(x1)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f4,f0,f2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f6,f0,f2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f12,f0,f2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fadd.d</a:t>
            </a:r>
            <a:r>
              <a:rPr lang="en-US" sz="2000" dirty="0"/>
              <a:t> f16,f14,f2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f4,0(x1)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f8,-8(x1)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f12,-16(x1)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fsd</a:t>
            </a:r>
            <a:r>
              <a:rPr lang="en-US" sz="2000" dirty="0"/>
              <a:t> f16,-24(x1)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addi</a:t>
            </a:r>
            <a:r>
              <a:rPr lang="en-US" sz="2000" dirty="0"/>
              <a:t> x1,x1,-32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bne</a:t>
            </a:r>
            <a:r>
              <a:rPr lang="en-US" sz="2000" dirty="0"/>
              <a:t> x1,x2,Loop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54269F-930C-9B89-3D22-5A07889E201A}"/>
              </a:ext>
            </a:extLst>
          </p:cNvPr>
          <p:cNvCxnSpPr>
            <a:cxnSpLocks/>
          </p:cNvCxnSpPr>
          <p:nvPr/>
        </p:nvCxnSpPr>
        <p:spPr bwMode="auto">
          <a:xfrm>
            <a:off x="5013646" y="3054543"/>
            <a:ext cx="1971034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971669" y="5210114"/>
            <a:ext cx="381642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003399"/>
                </a:solidFill>
              </a:rPr>
              <a:t>14 cycles</a:t>
            </a:r>
          </a:p>
          <a:p>
            <a:pPr marL="342900" indent="-342900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003399"/>
                </a:solidFill>
              </a:rPr>
              <a:t>3.5 cycles per element</a:t>
            </a:r>
          </a:p>
        </p:txBody>
      </p:sp>
    </p:spTree>
    <p:extLst>
      <p:ext uri="{BB962C8B-B14F-4D97-AF65-F5344CB8AC3E}">
        <p14:creationId xmlns:p14="http://schemas.microsoft.com/office/powerpoint/2010/main" val="277711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Branch Hazards </a:t>
            </a:r>
            <a:r>
              <a:rPr lang="en-AU" baseline="30000" dirty="0"/>
              <a:t>(</a:t>
            </a:r>
            <a:r>
              <a:rPr lang="en-AU" baseline="30000" dirty="0" err="1"/>
              <a:t>appen</a:t>
            </a:r>
            <a:r>
              <a:rPr lang="en-AU" baseline="30000" dirty="0"/>
              <a:t>. 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62" y="1376652"/>
            <a:ext cx="11726572" cy="255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08214" y="4329722"/>
            <a:ext cx="8270875" cy="1907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600" kern="0" dirty="0"/>
              <a:t>One stall cycle for every branch</a:t>
            </a:r>
          </a:p>
          <a:p>
            <a:pPr lvl="1">
              <a:lnSpc>
                <a:spcPct val="90000"/>
              </a:lnSpc>
            </a:pPr>
            <a:r>
              <a:rPr lang="en-US" sz="3200" kern="0" dirty="0"/>
              <a:t>10% to 30% performance loss</a:t>
            </a:r>
            <a:endParaRPr lang="en-US" sz="2800" kern="0" dirty="0"/>
          </a:p>
          <a:p>
            <a:pPr>
              <a:lnSpc>
                <a:spcPct val="90000"/>
              </a:lnSpc>
            </a:pPr>
            <a:r>
              <a:rPr lang="en-US" sz="3600" kern="0" dirty="0"/>
              <a:t>Reducing pipeline branch penalties</a:t>
            </a:r>
          </a:p>
          <a:p>
            <a:pPr lvl="1">
              <a:lnSpc>
                <a:spcPct val="90000"/>
              </a:lnSpc>
            </a:pPr>
            <a:endParaRPr lang="en-US" sz="3200" kern="0" dirty="0"/>
          </a:p>
        </p:txBody>
      </p:sp>
    </p:spTree>
    <p:extLst>
      <p:ext uri="{BB962C8B-B14F-4D97-AF65-F5344CB8AC3E}">
        <p14:creationId xmlns:p14="http://schemas.microsoft.com/office/powerpoint/2010/main" val="1615651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branch penalties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Predicted-not-taken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Continuing to fetch instructions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Restart the fetch at the target address if taken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Predicted-taken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Fetch the target address as soon as possible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dirty="0"/>
              <a:t>Backward taken and forward no-taken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Delayed branch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1" y="4602034"/>
            <a:ext cx="4392488" cy="127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8275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|2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7.3|135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1.7|11.9|17.3|3.5|76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9.2|32.1|5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2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4953</TotalTime>
  <Words>1054</Words>
  <Application>Microsoft Office PowerPoint</Application>
  <PresentationFormat>Widescreen</PresentationFormat>
  <Paragraphs>180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Compiler Techniques for Exposing ILP</vt:lpstr>
      <vt:lpstr>Pipeline Stalls</vt:lpstr>
      <vt:lpstr>Loop Unrolling</vt:lpstr>
      <vt:lpstr>Loop Unrolling/Pipeline Scheduling</vt:lpstr>
      <vt:lpstr>Branch Hazards (appen. C)</vt:lpstr>
      <vt:lpstr>Reducing branch penalties</vt:lpstr>
      <vt:lpstr>Delayed branch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189</cp:revision>
  <dcterms:created xsi:type="dcterms:W3CDTF">2021-08-11T10:34:58Z</dcterms:created>
  <dcterms:modified xsi:type="dcterms:W3CDTF">2022-12-27T12:28:32Z</dcterms:modified>
</cp:coreProperties>
</file>