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ink/ink1.xml" ContentType="application/inkml+xml"/>
  <Override PartName="/ppt/tags/tag3.xml" ContentType="application/vnd.openxmlformats-officedocument.presentationml.tags+xml"/>
  <Override PartName="/ppt/notesSlides/notesSlide5.xml" ContentType="application/vnd.openxmlformats-officedocument.presentationml.notesSlide+xml"/>
  <Override PartName="/ppt/ink/ink2.xml" ContentType="application/inkml+xml"/>
  <Override PartName="/ppt/tags/tag4.xml" ContentType="application/vnd.openxmlformats-officedocument.presentationml.tags+xml"/>
  <Override PartName="/ppt/notesSlides/notesSlide6.xml" ContentType="application/vnd.openxmlformats-officedocument.presentationml.notesSlide+xml"/>
  <Override PartName="/ppt/ink/ink3.xml" ContentType="application/inkml+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66" r:id="rId4"/>
    <p:sldId id="259" r:id="rId5"/>
    <p:sldId id="260" r:id="rId6"/>
    <p:sldId id="267"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ghighatDoost,Vahid" initials="H" lastIdx="1" clrIdx="0">
    <p:extLst>
      <p:ext uri="{19B8F6BF-5375-455C-9EA6-DF929625EA0E}">
        <p15:presenceInfo xmlns:p15="http://schemas.microsoft.com/office/powerpoint/2012/main" userId="S-1-5-21-38883444-773867774-137248731-77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8F0"/>
    <a:srgbClr val="5B9BD5"/>
    <a:srgbClr val="FEDA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69775" autoAdjust="0"/>
  </p:normalViewPr>
  <p:slideViewPr>
    <p:cSldViewPr snapToGrid="0">
      <p:cViewPr varScale="1">
        <p:scale>
          <a:sx n="62" d="100"/>
          <a:sy n="62" d="100"/>
        </p:scale>
        <p:origin x="456" y="2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5145F9-B510-4E4B-A587-42E2A51618C2}" type="datetimeFigureOut">
              <a:rPr lang="en-US" smtClean="0"/>
              <a:t>11/29/2022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22E8D4-D96E-4C76-9162-E944717E9214}" type="slidenum">
              <a:rPr lang="en-US" smtClean="0"/>
              <a:t>‹#›</a:t>
            </a:fld>
            <a:endParaRPr lang="en-US"/>
          </a:p>
        </p:txBody>
      </p:sp>
    </p:spTree>
    <p:extLst>
      <p:ext uri="{BB962C8B-B14F-4D97-AF65-F5344CB8AC3E}">
        <p14:creationId xmlns:p14="http://schemas.microsoft.com/office/powerpoint/2010/main" val="3841228532"/>
      </p:ext>
    </p:extLst>
  </p:cSld>
  <p:clrMap bg1="lt1" tx1="dk1" bg2="lt2" tx2="dk2" accent1="accent1" accent2="accent2" accent3="accent3" accent4="accent4" accent5="accent5" accent6="accent6" hlink="hlink" folHlink="folHlink"/>
  <p:hf sldNum="0" hdr="0" dt="0"/>
</p:handoutMaster>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22-11-29T10:03:43.465"/>
    </inkml:context>
    <inkml:brush xml:id="br0">
      <inkml:brushProperty name="width" value="0.05292" units="cm"/>
      <inkml:brushProperty name="height" value="0.05292" units="cm"/>
      <inkml:brushProperty name="color" value="#FF0000"/>
    </inkml:brush>
  </inkml:definitions>
  <inkml:trace contextRef="#ctx0" brushRef="#br0">2563 3816 44 0,'0'0'19'0,"0"0"-15"0,0 0-1 16,0 0-1-16</inkml:trace>
  <inkml:trace contextRef="#ctx0" brushRef="#br0" timeOffset="539.99">2530 3787 188 0,'0'0'71'0,"0"0"-55"0,0 5 9 0,0-5 1 15,0 0-6-15,0 0-2 16,0 0-8-16,0 0-2 16,0 0-4-16,0 0-3 0,0 0 2 15,0 0 0-15,0 0 1 16,0 0-2-16,0 0-2 15,0 0 1-15,0 0 1 16,0 0 5-16,0 12 6 16,0 0-1-16,0 0 1 15,0 6-7-15,0-7-2 16,0 13-2-16,0 11-2 16,-6-5-2-16,6 5-1 15,-7 7 2-15,-6-1 2 0,6-6 0 16,-6 1-1-16,6-7 1 15,7 1 1-15,0-19-1 16,0 7-1-16,0 0 1 16,20-6-1-16,-20-1 0 15,20-5 2-15,-13 6-1 16,12-12 2-16,1 6-2 16,-6 0-1-16,-1-6 1 15,7 0-1-15,-13 0 0 16,12 0 2-16,-19 0-1 15,20 0-1-15,-20 0-2 16,20 6 1-16,-13-6 1 16,-7 0 0-16,20 0 0 15,-14 6 0-15,8-6 0 0,6 0 0 16,-14 0-16-16,1 0-4 16,6 0-89-1,-6 0-38-15,6-6 75 16</inkml:trace>
  <inkml:trace contextRef="#ctx0" brushRef="#br0" timeOffset="1799.91">3154 3905 184 0,'20'11'68'0,"-20"-11"-52"0,0 0 12 0,0 0 5 16,0 0-17-16,0 0-6 16,0 0-6-16,0 0-1 46,0 0-2-30,0 0-3-16,7 12 1 0,-7 6-1 0,0-12-2 0,0 17 0 0,-7 7 3 0,7-1 0 0,-13 1 1 16,6-7 2-16,7 7 3 15,-13-1-2-15,6 1 0 16,7-1-1-16,-6-5 1 16,-8 0-2-16,8-7 2 0,6-5-4 15,0 0-2 1,0-12-5-16,0 6 0 0,0-6 2 15,0 0 1-15,0-6 3 16,6 0 1-16,8 0 1 16,-8-12 0-16,-6 7 0 15,7-13 2-15,6 0-1 16,-6 1-1-16,6-7 1 16,0 13 1-16,7-13-1 15,0 7-1-15,0-7 1 16,7 12-1-16,-1-11 0 15,7 5 0-15,-6 1 0 16,13-1 0-16,-14 6 6 16,1 7 4-16,-1-1 1 15,8 6 3-15,-8 0-7 0,-6 6-2 16,7 0-3-16,-7 0-2 16,0 6 1-16,6 0-1 15,-26 0 0-15,7 11 2 16,-7-11 1-16,0 18 1 15,-7 5-2-15,-6 1 1 16,-14-1-4-16,1 7 0 16,-14 5 1-16,7 0 0 15,-7 1-3-15,-7-7 0 16,8 0-1-16,12-5 3 16,-13-1-7-16,14 1 1 15,-1-12-35-15,7-7-14 16,0-22 26-16,14-7 16 15</inkml:trace>
  <inkml:trace contextRef="#ctx0" brushRef="#br0" timeOffset="3129.48">4668 3958 168 0,'6'0'66'0,"-6"0"-52"0,14 6 17 0,-14-6 4 15,0 0-10-15,0 0-3 16,0 0-10-16,0 11-5 15,0-11-4-15,0 6-5 0,0 6-1 0,-14 0-3 16,14 17 1-16,0-11 1 16,0 17-1-16,0 1 4 15,0 5 0-15,14-11 1 16,-14-1 2-16,0 1-1 16,0-1-1-16,0-17 3 15,0 0 0-15,0-6-1 16,0-6-2-16,0-6-4 15,6-6-2-15,14 0-2 16,-20-17 2-16,7-1 4 16,6-11 1-16,7-6 1 15,-13-1 2-15,13 1-1 16,-1 0-1-16,8 6 3 0,-7 5 0 16,0 7 5-1,-13 5 3-15,12 7-4 0,-12 5-2 16,6 6-2-16,14 0-3 15,-20 6 1-15,6 6-1 16,7-6 0-16,-14 6 0 16,1 6 0-16,6-7 0 15,-13 7-3-15,0 6 2 16,0 0-1-16,0-1-2 16,0 13-2-16,-13-18 1 15,6 5 1-15,7 1 2 16,-6-6 3-16,-8 0 2 15,8-6 3-15,6 5 3 0,-13-11 0 16,13 0 2 0,-7 0-4-16,7 0 1 0,-13 0-7 15,13 0-1-15,-7 12-2 16,0 6 0-16,7-6 2 16,0 11 2-16,0-5-3 15,0 0-2-15,0-7 2 16,0 7 0-16,14 0 1 15,-1-6 0-15,7-1 2 16,-14 7 1-16,14-12-6 16,-20 18 0-16,7-13-37 15,6 7-15-15,-13 0 28 16,0 0 13-16</inkml:trace>
  <inkml:trace contextRef="#ctx0" brushRef="#br0" timeOffset="3556.91">5265 3946 156 0,'13'0'57'0,"-13"6"-44"0,0 0 21 0,7 0 5 16,6-6-13-16,-6 0-4 15,13 0-11-15,-13-6-3 16,6 0-4-16,7 0-5 0,6-12 0 0,-6 6-1 16,-13-11-2-1,13 5-2-15,-14 6-1 0,8 0-1 16,-14 7 0-16,6-13 2 16,8 12 4-16,-14 0 7 15,0 6 7-15,0 0-2 16,-14 0 2-16,8 6-5 15,-8 6 1-15,8 0-5 16,-14 5-2-16,13 7-3 16,-13 5 1-16,7 7 1 15,6 5 0-15,1 0-3 16,6 1 2-16,-14-1-1 16,8 6 0-16,6-11-7 15,-13-1-2-15,6-6-18 16,7-5-7-16,0-6 17 0,0-18 9 15</inkml:trace>
  <inkml:trace contextRef="#ctx0" brushRef="#br0" timeOffset="3946.02">5730 4205 184 0,'0'6'68'0,"0"-6"-52"0,0 12 1 0,0-12 0 0,0 0-9 16,0-12-2-16,0 6-6 15,0 1 0-15,6-1 0 16,8-12 2-16,-8 6 1 0,1 0 3 15,6 6 1-15,-13 1 3 16,7-1 1-16,6 6 3 16,-6 0 4-16,-7 0-6 15,0 0-2-15,0 0-3 16,13 6-2-16,-13 5-3 16,0 7 1-16,0 6-4 15,0-7 0-15,-13 13-4 16,6-1 1-16,-13 13-53 0,-6-1-24 15,-7 18 41-15,-1-24 20 16</inkml:trace>
  <inkml:trace contextRef="#ctx0" brushRef="#br0" timeOffset="5030.7">6633 4099 184 0,'20'12'68'0,"-34"-24"-52"0,28 12 10 0,-14 0 1 16,0 0-11-16,0-6-2 16,0 0-8-16,0-5-2 15,-14-1-2-15,8-6-2 0,6 6 3 16,0-11-2-16,0 5 2 16,-14 0 0-16,8-5 1 15,-1-1 4-15,0 12 3 16,-6-17 2-16,0 17 5 15,6-12-6-15,-13 19 1 16,14-13-10-16,-14 12-2 16,0 6-3-16,0 6-2 15,0 12 0-15,-6-7 0 0,6 13 0 16,-7 11 3-16,7-5-2 16,13 11 1-1,-12 6 0-15,19-11 0 0,-14-1 0 16,14-5 0-16,14-1 0 15,-14-17 0-15,19 6 0 16,-5-12-2-16,6-6 5 16,13 0 1-16,-20-6-3 15,7 6 1-15,7-12-5 16,-7 6 1-16,-1 0-16 16,1 0-4-16,0-12 12 15,-13 7 6-15</inkml:trace>
  <inkml:trace contextRef="#ctx0" brushRef="#br0" timeOffset="6212.82">7084 3686 164 0,'-13'0'63'0,"13"12"-49"0,0-12 7 0,0 0 2 15,0 0-10-15,0 6 0 0,-7-6-7 16,7 6-4-16,0-6-1 16,-13 0-1-16,6 6 0 0,1 6 0 15,6-12 0-15,-14 11 2 16,8 7 1-16,6 12 3 15,-14-1 3-15,1 6 0 16,13 19 0-16,-13-1-5 16,6 0-1-16,7 6-1 15,-13-6-2-15,6 0 1 16,1 0-1-16,6 0 0 16,0-12 0-16,0 7 0 15,6-7 0-15,1-6 0 16,6-5 2-16,-13-1-8 15,7-5-3-15,6-6-46 16,-6-7-21-16,-1 1 39 0,8-12 18 16</inkml:trace>
  <inkml:trace contextRef="#ctx0" brushRef="#br0" timeOffset="7220.52">7436 3816 184 0,'0'0'71'0,"0"0"-55"0,-7 12 15 0,7-12 10 16,-6 18-17-1,6-7-14-15,-20 13-7 16,6 11-3-16,1-5-3 0,13-1 2 0,-13 13 1 16,6-7 0-16,7 0-3 15,0 1 2 1,7-7 3-16,6 1 1 0,-6-7-4 15,13-5-1-15,-14-6-15 16,8-6-6-16,-1-6 12 16,7-12 5-16</inkml:trace>
  <inkml:trace contextRef="#ctx0" brushRef="#br0" timeOffset="7656.16">7828 4040 168 0,'13'12'66'0,"-20"-12"-52"0,14 12 19 16,-7-12 4-16,0 0-13 0,13-12-3 15,-13 6-15-15,0-6-3 16,0 1-3-16,0-7-11 16,7 0-5-16,-7-5-1 0,13 5 2 15,-13-12 13-15,0 13 6 16,0-1 12-16,0 0 5 15,-13 6 0-15,6 7-1 16,-6-7-10-16,0 6-6 16,-7 6-6-16,0 0 1 15,0 6 1-15,0 6 2 16,0-7-3-16,7 19-2 16,-7-12-1-16,0 17 3 15,7 1-2-15,-1 5 1 16,14 1 2-16,-13-1 0 15,13-5-3-15,0-7 0 0,0 7-1 16,13-19 3-16,-13 7-5 16,14-6 0-16,-1 6-8 15,7-18-4-15,0 0-6 16,-7 0 0-16,7-18-31 16,0 6-12-1,-7 0 35-15</inkml:trace>
  <inkml:trace contextRef="#ctx0" brushRef="#br0" timeOffset="8406.21">8126 4223 188 0,'40'0'71'0,"-27"-12"-55"0,21 1 4 0,-28 11 0 15,14-6-12-15,0-6-2 16,0-6-2-16,6 0 0 15,-6 7-2-15,-6-19-2 0,6 7 3 16,-7 5 9-16,7-12 4 16,-20 7-3-16,0-1-3 15,0 1-3-15,0 5 0 16,-20 0-4-16,7 6-2 0,-7 1-5 16,-7 5 0-1,1 6-5-15,-1 6 1 16,0 5-5-16,8-5-2 15,-1 18 4-15,-7-12 2 0,7 5 5 16,7 1 2-16,6 0 4 16,7 5 1-16,7 7 3 15,6-18 1-15,7 5-6 16,7-5 0-16,-7-6-6 16,-7 6 1-16,20 0-14 15,-13-1-5-15,6 7-50 16,-6-18-22-1,0 6 49-15,7-6 122 32,6-6-14-17,0-17-1-15,-13 17-31 16,7-18-15-16,-7 12-12 16,6 6-2-16,-6-5-1 15,-13-1 4-15,6-6 2 0,0 0 6 0,1 1 5 16,-8 5-7-16,1-12-1 15,-1 1-5-15,-6 11-3 16,0-12 6-16,0 7 3 16,0-1 1-16,-6 6 1 15,-1 0-2-15,1 6-1 16,6 6-8-16,-20 0 0 16,6 6-3-16,1 6-2 15,0-6 0-15,6 6 3 16,-13 0-2-16,14 5 1 15,-1 7 2-15,7-12 0 16,0 11-3-16,7 1 2 0,-1 5-4 16,14-11 1-16,-13 0-7 15,6-1-3-15,0-5-19 16,1 0-6-16,6-6-44 16,-7-12-19-1,0-12 54-15</inkml:trace>
  <inkml:trace contextRef="#ctx0" brushRef="#br0" timeOffset="8661.45">8744 3627 176 0,'13'0'66'0,"7"0"-52"0,-14 0 17 0,8 0 4 15,-1 6-15-15,0-6-3 16,1 6-9-16,5 0 0 15,-5 6-5-15,6 0-2 0,0 17 2 16,6 1-2-16,-19-1-1 16,6 6 1-16,-6 19-1 15,-1-7 0-15,-6 12 0 16,0 12-9-16,-6-1-2 0,-8 7-25 16,1 6-11-1,-20-1 24-15,0 1 11 16</inkml:trace>
  <inkml:trace contextRef="#ctx0" brushRef="#br0" timeOffset="10509.81">2364 5781 164 0,'-13'17'63'0,"13"-11"-49"0,0 6 11 0,0-12 5 16,0 0-7-16,0 12-1 0,0-12-10 15,0 0-5-15,0 0-4 16,13 0-3-16,-6-12 1 0,13-6-4 16,6-11 0-16,8-12-3 15,-8 5 1-15,21-17 3 16,-8 0 3-16,8 0 0 15,-14 0-1-15,14 6 3 16,-8-7 2-16,1 7 0 16,-7 6 0-16,1 6-6 15,-8 5 1-15,1 7-5 16,-1 5 1-16,-6 12 0 16,0 6-1-16,0 12 1 15,-13 5 3-15,6 13-2 16,-13 17-1-16,0-6 3 0,0 24 0 15,0-6 1 1,0 0 0-16,-13 0-5 0,6-6 1 16,7-5-7-16,-7-7-3 15,-6-12-61 1,6-5-25-16,7-6 51 16</inkml:trace>
  <inkml:trace contextRef="#ctx0" brushRef="#br0" timeOffset="10749.33">2570 5698 168 0,'-7'24'63'0,"7"-24"-49"0,0 0 14 0,0 0 2 0,14 0-6 16,-1-12 0-16,14 6-9 16,12-6-2-16,-5 0-7 15,19-5-11-15,-7-7-1 0,7-5 2 16,7-7 2-16</inkml:trace>
  <inkml:trace contextRef="#ctx0" brushRef="#br0" timeOffset="11319.98">3559 5214 252 0,'0'12'93'0,"0"-12"-72"0,0 12 3 0,0-6-5 16,0 6-12-16,-13 5-4 15,6 1-13-15,7 6-4 0,-13 5 7 16,6-5-8-16,1 17-1 0,6-6 5 15,-14 1 6 1,8-1 2-16,6 1 1 16,0-7 2-16,0-5 2 15,0-1-1-15,0-5-1 0,0 0-8 16,0-18-3-16,0 0-5 16,0-18-3-1,6 0-3-15,8-5-1 0,-14-7 10 16,13-5 8-16,0-1 5 15,7-11 3-15,7 6 10 16,-7-6 3-16,0 5-1 16,6 1-1-16,1 0-8 15,12 0-2-15,-19 5 2 16,14 7 3-16,5 5-2 16,-19 6 1-16,7 18-3 15,-1 0 2-15,8 12-4 16,-8 6 0-16,-6 5 1 15,-7 7 0-15,1 5-2 16,-8 7-2-16,-6 5 1 16,-6 6-1-16,-8 6-3 0,1 0 0 15,0-12-1-15,-7 6 3 16,-7 0-2-16,1-6 1 16,-14 1 0-16,7-1 0 15,-7-12-14-15,-7 1-6 16,21-7-22-1,-14-11-10-15,14-6 29 16</inkml:trace>
  <inkml:trace contextRef="#ctx0" brushRef="#br0" timeOffset="11978.65">4415 5138 212 0,'0'23'82'0,"0"-11"-64"0,0 6 7 15,-13-6-1-15,7 11-13 16,6-5-3-16,-20 11-8 0,6 13-2 16,1-13 1-16,0 24-7 0,6 0-2 15,-13 0 1-15,14 6 3 16,-14-6 3-16,6 1 2 0,8-13 1 16,6 0 0-16,-13-11 0 15,6-13 2 1,0-5-8-16,7-6-1 15,0-12-42 1,0-6-49-16,0-17 22 16,7-7 39-16,13-5 22 15,-14-18 59 1,41-29 1 0,-7 5 3-1,0 18-15-15,-7 0-9 16,0 18-9-16,-7 18-5 0,1-1-5 15,-7 1-4-15,7 17 0 0,-8 6-4 16,1 6 2-16,0 6 1 16,7 0 0-16,-1 6 0 15,-6 11 2-15,0-11 1 16,0 12 3-16,0 5 8 16,-20 1 5-16,0 11-5 15,0 6-1-15,-20 0-5 16,0 6-3-16,-6 6-5 15,-14 6-2-15,0 0-15 16,-6-6-4-16,-1-12-31 16,-6 0-14-16,6-11 35 15</inkml:trace>
  <inkml:trace contextRef="#ctx0" brushRef="#br0" timeOffset="13075.1">5816 5291 296 0,'0'0'112'0,"0"0"-87"0,0 6 0 0,0-6-7 0,7 18-13 16,-7-18-3-16,6 6-4 15,-6 17-1-15,0 1 2 16,0 11-7-16,0 6 1 0,-6-11-8 16,6 11-1-16,-7-5 4 0,7-1 5 15,-13 0 2 1,6-11 3-16,7 0 1 0,-13-1 1 16,6-17 0-1,7 0 0-15,-13-6-7 16,13 0 0-16,-7-12-4 15,7-6 0-15,0-11 3 16,20-6 5-16,-13-7 4 16,13 7 4-16,0-12 0 0,6 5 2 15,1-5-2 1,6-6 0-16,0 6-3 0,0 6-2 16,1 11-2-16,-1-11-1 15,0 11 2-15,-6 13 0 16,6 5 3-16,-13 12 1 15,6 6-1-15,-19 11 1 16,6 1-2-16,-13 6 2 16,-13-1-2-16,6 1 2 15,-19 0 0-15,6-1 1 16,0-11-2-16,0 6-2 16,13-7 1-16,-13 7-1 15,7-18 2-15,6 6 1 16,1-6 1-16,6 0 0 15,0 0 0-15,0 0 0 0,0 0-2 16,0 0 1-16,0 0-2 16,0 12 2-1,6 0-2-15,1 11 2 0,6-5-4 16,-13 11 0-16,20-11-1 16,-13 6-2-16,0 5 3 15,6-5 2-15,-6-1-7 16,6 1-1-16,-7-6-40 15,8-1-17-15,-14-5 33 16,0-12 15-16</inkml:trace>
  <inkml:trace contextRef="#ctx0" brushRef="#br0" timeOffset="13585.54">6473 5191 248 0,'7'0'93'0,"-7"6"-72"0,13-12 11 0,-13 6 1 16,7 0-18-16,13 0-6 15,-14 0-8-15,8 0-3 16,-8 0 1-16,14 0-11 0,0 0-2 0,-13 6-2 15,6-6 2-15,0 6 6 16,1 5 2-16,-8 1 4 16,-6 6 3-16,0 0 0 15,-6 5-1-15,6-5 1 16,-20 0 1-16,6 5-3 0,1-11 0 16,0 0-6-1,6-6 0-15,7-1-4 16,0-5 2-16,0 0 5 15,0 0 2-15,7 12 8 16,13-6 6-16,-7 6-2 16,14 0 2-16,-7 0-7 15,-7 5-3-15,0 7-4 0,-13 5 1 16,7-11 1 0,-7 6 0-16,-7 5 4 0,7 1 5 15,-20-1-1-15,0 1 1 16,-6-1-10-16,-14 7-1 15,7-1-53-15,-20 0-21 16,6-5 39-16,1-7 18 16</inkml:trace>
  <inkml:trace contextRef="#ctx0" brushRef="#br0" timeOffset="13947.86">6958 5509 184 0,'-27'42'71'0,"21"-25"-55"0,-8 13 11 0,8-18 0 0,6-1-15 15,-20 1-7-15,13 0-6 16,-6-6-2-16,6 6 2 16,7-12-2-16,0 0 1 0,0 0 4 15,0 0 1-15,0 0 3 16,7-12 1-16,-7 12 5 0,13 0 5 16,-13 0-7-16,14 0-1 15,-14 0-5 1,13 0-3-16,-7 12-14 0,8-12-6 15,-8 6 10-15,1 5 4 16</inkml:trace>
  <inkml:trace contextRef="#ctx0" brushRef="#br0" timeOffset="14681">7436 5321 248 0,'-7'23'93'15,"7"-11"-72"-15,-6 23-2 0,6-17-6 0,-14 6-9 16,8 5-1-16,-14 12-6 15,13 1-2-15,-13 5 2 16,-6 0-10-16,6 6-1 0,0-17-9 16,0-1-2-16,13 0-5 15,-13-5 1-15,20-12 11 16,-13-7 6-16,13-11 8 16,13-6 2-16,-6-11-16 15,13-13-38-15,0-17-2 16,6-6 29-16,1-12 16 15,13 0 37 17,33-35 12-32,-7 23 9 15,-6 6-7-15,-14 18-3 16,1 18-15-16,-7 11-5 16,-7 13-5-16,-13 11 1 15,-7 11-6-15,-13 1 4 0,-7 18 1 16,-6-13-1-16,-7 13 0 15,-6-1-5-15,6 1-3 0,-20 5-7 16,0-5-1-16,7-1-10 16,-14 7-4-16,8-7-16 15,12 1-6-15,-13-7 14 16,14-5 20 0,6-6 19-16,13-6 21 15,-6-6 8-15,26-6-1 16,-6-6 0-16,13 0-15 15,6-6-4-15,1 1-11 16,6 5-5-16,-6-6 0 0,-1 12-4 16,1 0 0-16,6 6-4 15,-7 12 1-15,-6 6 0 16,-6 11 2-16,5-5-4 16,-5 5 0-16,6 7-13 15,-14 5-3-15,14-11-37 16,-13-13-16-1</inkml:trace>
  <inkml:trace contextRef="#ctx0" brushRef="#br0" timeOffset="15085.91">8193 5197 264 0,'6'11'101'0,"8"-11"-78"0,-14 6 4 0,6 6-3 0,-6-12-14 15,0 0-1-15,0 0-10 0,0 0-4 16,13-12 3 0,-6 1-11-16,0-1-3 0,6-6-1 15,-6 0 0-15,6 1 5 16,-13 5 3-16,7-6 5 15,-1 6 2-15,-6 12 6 16,0-11 5-16,0 11-1 16,0 0 3-16,0 11-6 15,0 7-3-15,0 6 5 16,0 5 3-16,-6 7-5 16,-1 5-1-16,7 6-7 15,-20 6 0-15,7 12-8 16,-1 0-3-16,1 0-8 0,7-6-1 15,-14-12-52 1,6 0-23-16,8-17 51 16</inkml:trace>
  <inkml:trace contextRef="#ctx0" brushRef="#br0" timeOffset="15433.64">8684 5551 192 0,'-20'35'71'0,"0"-23"-55"0,0 11 0 0,7-11-5 0,0 0-18 16,-1-6-8-16,1-6-17 15,0 0-5-15,6-6 20 16,7 0 9-16,0-6 21 15,0 0 9-15,13 1 1 16,1-1 0-16,6 0-1 0,-14 6 1 16,14 0-13-1,0 6 10-15,0 0 6 0,-13 6-12 16,6 0-2-16,-6 0-13 16,-7-6-4-16,6 12-11 15,7 0-2-15,-13-1-15 0,0 7-5 16,0 6 21-1,-13 5 11-15</inkml:trace>
  <inkml:trace contextRef="#ctx0" brushRef="#br0" timeOffset="15686.56">9049 5315 220 0,'0'17'82'0,"0"1"-64"0,0 6 9 0,0-1-2 0,0 1-15 16,-13 5-6-16,-1 1-18 15,1 5-6-15,-7 1 10 16,0-1-28-16,0 0-11 0,7-5 25 15,-13-7 12-15</inkml:trace>
  <inkml:trace contextRef="#ctx0" brushRef="#br0" timeOffset="16124.69">8803 5710 72 0,'20'-18'27'0,"-6"-5"-21"0,5-19 5 16,-5 25 3-16,6-19-8 15,6-5-1-15,7-18-5 16,1 0-1-16,5-6-1 15,1 6 0-15,0 6 4 0,0 6 3 16,-7 5 9-16,0 7 5 16,0 17-3-16,1-5 1 15,-8 17-8-15,1-6-3 0,-7 24 5 16,0-6 5 0,-20 17-8-16,0-5 4 0,0 6 2 0,-20-1-7 15,-7 7-2 1,1 5-19-16,-8-5-5 15,1-1-24 1,0 1-17-16,0-1 25 16,13-17 41-16,-7 0 20 15,7-1 14-15,1 7 5 0,5-12-9 16,8 0-4-16,6-6-5 16,0 0 0-16,13 0-15 15,13 0 0-15,-6 6 1 0,-6 0-5 16,19 0-2-16,-13 0-6 15,6 5 0-15,1 1-2 16,-1 6 0-16,-6 0-5 16,0 5 0-16,0 1-46 15,0-1-19-15,-13-5 34 16,13-6 20-16</inkml:trace>
  <inkml:trace contextRef="#ctx0" brushRef="#br0" timeOffset="16571.23">9739 5108 244 0,'7'-12'90'0,"20"-5"-70"0,-21 5 8 0,1 0 0 15,-1 0-15-15,8 6-2 16,-1-11-7-16,7 5-3 16,-7 0 0-16,7 6-4 0,-7 6 2 15,1 0-1-15,19 18 0 0,-27-6 2 16,8 11 2-16,-14 1-1 16,0 5 2-16,0 1-2 15,-20-1 2-15,-7 1-2 16,7 11 2-16,-19-11-4 0,-8 11-2 15,7 6-9 1,7-12-3-16,-13 13 1 16,12-13 3-16,8 6 9 15,6-11 3-15,13-1 5 16,-6-5 1-16,26 0 3 16,7-7 4-16,0-5 1 15,27 0 0-15,-1 0-5 16,7-6-2-16,7-6-9 15,-14 0-4-15,7-6 3 16,-13-12 0-16</inkml:trace>
  <inkml:trace contextRef="#ctx0" brushRef="#br0" timeOffset="20297.52">3207 6854 132 0,'14'-5'49'0,"-14"-1"-38"0,0 6 1 0,0 0 1 0,0-12-11 15,0 6-1-15,0 0-17 16,0 0-4-16,-14 6-1 15,8-12 0-15,-14 12 14 16,0 0 8-16,0 0 14 16,7-6 8-16,-7 6 1 15,-7 0 1-15,-6 6-6 0,13 6-1 16,7-6-10 0,-7 6-3-16,0 0-3 15,0 5-4-15,13 1 1 0,-6 0-1 0,13-1 0 16,0 7 2-16,13 0 0 0,-6-1 0 15,13 1 0 1,0-1-3-16,0 7 2 16,-7-12 1-16,0 5 0 15,7-5 0-15,-13 0 2 16,6-1 5-16,-13 1 6 16,0 0-5-16,-13 11 0 15,6-17-4-15,-6 6-3 16,6-1-5-16,-13 1 0 15,14 0 0-15,-14-6 2 16,7-1 3 0,-1-5 0-16,-6 0 2 0,1-6-2 15,5 0 2-15,8 0-7 16,-1-6 1-16,7 0-21 16,0 1-7-16,7-7 16 15,13 0 7-15</inkml:trace>
  <inkml:trace contextRef="#ctx0" brushRef="#br0" timeOffset="20867.22">3426 6961 204 0,'0'11'77'0,"0"-5"-60"0,7 6 4 0,6 0-3 15,-6-6-3-15,13 0 4 16,0 0-9-16,0-6-3 16,13 0-4-16,7-6-3 0,0 0 1 15,-7 0-1-15,7 6 0 16,-1-12-3-16,8 12 0 16,-21 0-3-16,14 0-1 15,-13 0 1-15,-7 0 4 16,6 0-1-16,-6 0 1 15,-13 0 0-15,6 0 0 16,0 0-3-16,1 0-1 0,-14-6-6 16,0 6 0-16,0 0-7 15,0 0-1-15,-14-6-11 16,8 0-3-16,-1 6-17 16,-13 0-12-1,7-5 27-15,6 5 41 16,-13-6 23-16,14 6 17 15,6 0 8-15,-14 0-12 16,8 6-4-16,6-1-17 16,-13 1-5-16,13 0-9 15,-7 12-4-15,7-12 1 0,-7 17-2 16,7-11-1-16,0 12 1 0,0-1-1 16,7 7-3-1,0-1 2-15,6 1 1 0,-13-1 2 16,0 13-1-16,0-13-1 15,0 7 1-15,-13-1 1 16,13-5-1-16,0-1-1 16,0 1-8-16,0-1-3 15,-7-17 6-15,14 0 4 16</inkml:trace>
  <inkml:trace contextRef="#ctx0" brushRef="#br0" timeOffset="21723.72">5351 7149 236 0,'-6'0'88'0,"6"6"-69"0,-13 0-5 0,13 0-7 15,-7 6-14-15,7 6 0 16,-13 5-6-16,6-5-2 16,0 11 9-16,7 7-4 0,-13 5-1 15,6 6 2-15,-12 12 3 0,12-6-2 16,-13 6 3 0,7-11-4-16,6-1 1 15,-13-18-5-15,14-5-2 16,-8-6-11-1,8-12-19-15,6-18 12 16,0-12 18-16,6-11 9 16,8-12 5-16,5-1 3 15,-5-5 8-15,6 6 5 0,6-18-9 16,7 12-6-16,-6 6-9 16,13 6-5-16,-7 5 3 15,7 7 2-15,0 11 7 16,-7 0 6-16,7 6 2 15,-14 7 4-15,1 5-1 16,-7 5 2-16,0 1-2 16,-1 6 2-16,-19 0 0 15,0 6 1-15,0 5-9 16,-19-5-3-16,-1 6-15 16,-7 5-2-16,1 1-8 15,-21-1-1-15,14-5 14 16,0-1 6-16,-1-5 31 15,8-6 16-15,6 0 1 0,7-12 0 16,-1 0-19-16,8 0-9 16,6-12-11-16,0 12-4 15,0 0 0-15,0 0-2 0,20 0-1 16,-14 17-2-16,14-5-1 16,0 6 1-16,7 0 4 15,-7 5 7-15,0 1 7 16,6-1 0-16,1 1 3 15,-1-6-8-15,7 5-2 16,-19-5-52 0,6 0-22-16,-7 5 34 0</inkml:trace>
  <inkml:trace contextRef="#ctx0" brushRef="#br0" timeOffset="22277.35">5896 7315 264 0,'0'-12'101'0,"0"12"-78"0,13-12 0 16,-13 12-4-16,0-6-13 16,0 0-3-16,7 0-11 15,-7-5-3-15,13-1 6 16,-6-6-13-16,13 6-3 0,-1-11 0 15,-5 11 2-15,6 0 11 16,13 6 4-16,-20 6 4 0,20 6 2 16,-19 0-1-16,6 6 2 15,-1 0-2-15,-5 5 2 16,-8-11-2-16,-6 6-1 16,0 0-2-16,-6 0-1 15,-8-1-7-15,8 1-4 16,-14-6-1-16,7 6 1 15,6-6 3-15,0 0 5 16,7 0 9-16,0-6 8 16,0 0-3-16,0 5 0 15,14 1-2-15,-1 6-1 0,7-6-3 16,0 6 1-16,6-6-2 16,-6 6 2-16,-13-1-2 15,13 1-1-15,-14 6 3 16,8 5 2-16,-14 1 0 15,0 0 2-15,-14 5-6 16,8 1-1-16,-14-1-2 16,0 1 0-16,0-1 2 15,7-5 0-15,-7-1-3 16,0-11 2-16,7 0-21 16,-1 0-8-16,1-6 15 15,6-6 7-15</inkml:trace>
  <inkml:trace contextRef="#ctx0" brushRef="#br0" timeOffset="22877.52">6699 7480 184 0,'0'6'68'0,"-13"0"-52"0,13-6-3 15,0 0-5-15,0 0-6 16,0 0 1-16,0 0-2 0,0 0 2 15,-7 0-2 1,7 0 2-16,-13 0 0 0,6-6 3 0,1 0 3 16,6 0 0-16,0 0 2 15,0 6-4-15,0 0-2 16,0 0-5-16,0 0 0 16,6 0-2-16,14 0-2 15,-13 0 0-15,6 6 3 16,0 0 0-16,1 0 1 15,-8 6 2-15,7-1 1 16,-13 7 1-16,-13 12 0 16,0 17-5-16,-7 6 1 15,-20 0-9-15,0 12-2 16,-6-6 6-16,-1 0 2 16</inkml:trace>
  <inkml:trace contextRef="#ctx0" brushRef="#br0" timeOffset="23403.92">7230 7480 220 0,'0'0'85'0,"0"0"-66"0,0 0 8 0,0 0 0 16,13 0-14-16,-13-6-4 15,0 0-9-15,0-18-2 16,7 1 1-16,6-1-5 0,-13 1 2 15,7-1 2-15,-7-5 3 16,0-1 6-16,0 1 6 16,0-1-3-16,-7 1 2 15,7 5 2-15,-13 6 1 16,6 1-11-16,-13 5-1 16,1 6-21-16,-8 12-8 0,0 11 3 15,8 1 0-15,-1 6 7 16,0 5 5-16,-7 1 4 15,7 11 2-15,0 0 3 16,14-5 1 0,-8-7 3-16,8-5 3 0,6-1-4 15,6 1-1-15,8-24-2 16,6 0-2-16,6 0-39 16,1-24-19-16,13 1 32 15,-21 5 14-15</inkml:trace>
  <inkml:trace contextRef="#ctx0" brushRef="#br0" timeOffset="23839.46">7715 7067 216 0,'0'0'82'0,"0"-6"-64"0,0-18 7 0,0 24-3 0,0 0-12 15,0-6-1-15,-14 6-5 16,8 0-3-16,-14 0 0 15,7 6-4-15,-1 6 2 0,1 0 1 16,6 6 0-16,-6 5-3 0,6 1 0 16,1 5 2-1,6 7 2-15,0 11 0 16,0 12 2-16,6 18-4 16,1 23 0-16,6-6 1 15,-6 1 0-15,6-7 0 16,7-17 0-16,7-6-5 15,-7-12-1-15,-7-18-13 16,20-5-3-16,-20-7 12 16,21-11 7-16</inkml:trace>
  <inkml:trace contextRef="#ctx0" brushRef="#br0" timeOffset="24141.78">8060 7149 244 0,'0'-5'90'0,"0"5"-70"0,0 0-1 0,0 0-3 0,0 0-14 15,0 11-3 1,7 1-5-16,6 0-1 0,-13 12 4 15,0-1-1-15,6 7 2 0,8 5 2 16,-14 6 0-16,6 7 0 0,1 11 0 16,0-6 0-1,-7 0 0-15,0-6-9 16,6-6-4-16,-6-5 7 16,7-13 2-16</inkml:trace>
  <inkml:trace contextRef="#ctx0" brushRef="#br0" timeOffset="24529.73">8531 7474 164 0,'20'0'63'0,"-7"0"-49"0,1-6 20 0,6 6 8 16,-20 0-6-16,6-18-1 15,1 7-22-15,-7-13-9 16,0 6-4-16,0-5-1 0,-7-1 1 15,1 6 4-15,-8 1 2 16,1-7 0-16,0 6 1 16,6 1 0-16,-13-1 1 15,0 6-4-15,7 6-3 16,0-6 0-16,-1 7-1 16,1 5-5-16,0 0 1 0,6 5-9 15,-13 13-2 1,-6 6 3-16,6-1 3 0,7 7-2 15,-1-7 2 1,8 1-2-16,-1 0 2 0,7-7 3 0,7 1 3 16,6 0 0-1,7-1 1-15,0-11-7 16,-7 0-2-16,20 6-60 16,-19-12-28-1,19 0 51-15</inkml:trace>
  <inkml:trace contextRef="#ctx0" brushRef="#br0" timeOffset="24937.66">8876 7568 164 0,'20'-11'63'0,"-13"5"-49"0,13-12 18 0,-7 12 7 16,-6-6-20-16,6-5-5 15,0-1-11-15,1 6-3 16,5-17 0-16,-19-1 0 0,7 6 0 16,0 1 0-16,-1-1 2 15,-6 1 1-15,0-1 1 16,0 0 2-16,-6 7 3 16,-1-13 0-16,0 13 2 15,7-1-4-15,-19 6-2 16,5 0-5-16,1 6-2 0,0 0-2 15,-7 18-2 1,0 0 1-16,7 6-4 16,-7-1 1-16,6 7-7 15,1 0-1-15,7-1-7 16,6 1 0-16,6-1 7 16,1 1 5-16,13-6 4 15,0-6 5-15,-7-1-50 16,20-11-19-16,-13 0 35 15</inkml:trace>
  <inkml:trace contextRef="#ctx0" brushRef="#br0" timeOffset="25280.24">9328 7309 172 0,'13'-12'66'0,"-6"6"-52"0,-1-12 17 0,8 12 2 15,-14-5-12-15,6 5-4 16,8-12-10-16,-14 6-3 16,0-11-2-16,0 5 3 0,0 0 1 15,0 1 4-15,-14-1 4 16,8 0-10-16,6 6-5 16,-14 6-2-16,1 6 2 15,0 0-2-15,-7 6 1 16,0 12 0-16,7 0 0 0,-7-1 0 15,-7 7-2 1,7 0-2-16,7-1 1 0,6 7-6 16,1-7-1-16,6 1-4 15,0-6-1-15,6-1 3 16,14-5 1-16,-13-6-36 16,13-6-18-1,0-6 35-15</inkml:trace>
  <inkml:trace contextRef="#ctx0" brushRef="#br0" timeOffset="25536.04">9454 6925 188 0,'7'12'71'0,"-1"-6"-55"0,7 0-2 0,-13 0-6 15,7 0-6-15,6 0-2 0,1 5-2 16,-1 13-1 0,7 5 2-16,-7 1 0 0,0-1 1 15,7 13 2-15,-20 5 3 16,0 6 0-16,0 12 0 16,-26 18-28-16,-7 29-11 15,-21 0 17-15,-19 12 8 16</inkml:trace>
  <inkml:trace contextRef="#ctx0" brushRef="#br0" timeOffset="29423.23">2663 8406 148 0,'13'-6'57'0,"-13"6"-44"0,0-6 16 0,0 6 4 0,0-6-12 15,0 6-4-15,0-6-8 0,0 1-4 16,0-1-2 0,-13 0-3-16,6 0 3 0,7 0-2 15,-13 0-1-15,6 0 1 0,1 0-1 16,-14 0-3-16,7 0 2 16,6 1-1-16,-20 5 0 15,7 0 2-15,1 11 0 16,-8 7-3-16,-6 6 2 15,20 11-1-15,-7 6-2 16,0 7 3-16,0-7 0 0,13-6 1 16,14 1 2-1,13-7-1-15,-14 1 2 16,14-1-2-16,7-5 2 16,6-7-2-16,-6 1-1 15,12-6-52 1,-12-12-23-16,13-6 38 0</inkml:trace>
  <inkml:trace contextRef="#ctx0" brushRef="#br0" timeOffset="30058.77">2975 8618 148 0,'0'18'57'0,"0"-12"-44"0,0 0 7 16,0-6 1-16,0 0-2 0,0 0 1 16,0 0-7-16,7 0-3 15,6 0-5-15,-6-6-2 0,12 0 3 16,-12-6-1-16,6-5 0 16,7-7 1-16,0-5 1 15,-7-7 1-15,21-5 0 0,-8-6-2 16,1 5-1-16,13 1-3 15,-14 6-2 1,14 5 1-16,-13 12-1 16,-8 1-3-16,8 5 2 15,-7 12-4-15,-13 6 1 16,6 6 0-16,-7 5-1 16,-6 1 1-16,0 6 3 15,0-1 0-15,-6 7 1 16,6-7 0-16,-13 1 0 15,6-6-3-15,7-1 2 0,0 1-4 16,0-18 1-16,20 0 4 16,-14-6 2-16,14-12 2 15,0 1 2-15,7-1-1 16,-7-6 0-16,6 1-3 16,-6 5 1-16,0 0-2 15,0 7-1-15,-13-1-2 16,13 6 1-16,-20 0-4 15,20 6 1-15,-20 12 0 16,6 6 2-16,-6 5 1 16,0 7 1-16,0 5 0 15,0 6 0-15,0 18 0 0,-6-6 0 16,6 6-5-16,-14 0-1 16,8-5-22-16,6-1-8 15,-14-12-26 1,14-12-11-16</inkml:trace>
  <inkml:trace contextRef="#ctx0" brushRef="#br0" timeOffset="30625.13">3944 8371 188 0,'0'6'71'0,"0"-6"-55"0,0 5 11 0,0 1 3 16,0 6-16-16,0 0-5 0,0 6-8 16,0-1-1-16,0 13 0 15,-13-1-3-15,13 1 0 0,-7 5-1 16,7 1 3-16,0-1 0 16,0 6 3-16,0-5-1 15,0-1 2-15,-6-5-2 16,6-7-1-16,-14-5 3 15,14 0 0-15,-6-7-1 0,6-11-2 16,0-5-2 0,0-7 1-16,0-6-1 15,0-6-2-15,0-5 3 0,6-6 0 16,8-7-2-16,-8-5 0 16,14-6-3-16,7 0 1 0,13 0 1 15,-7 0 2 1,7 5 1-16,6 1 1 15,14 6 4-15,-14 6 5 16,1 11-1-16,-1 6 3 16,1 6-4-16,-21 7 1 15,14 5-5-15,-20 11-2 16,-13 7-3-16,-7 0 1 16,-7 5 1-16,-13 1 0 15,0 0 2-15,-6-1 1 16,6 1-1-16,-7-7 1 15,-6 1-2-15,6-6 2 0,1-6-2 16,6 0 2-16,0-6-7 16,0 0 1-16,7-6-17 15,-7 6-4-15,7-6 10 16,6 0 7-16</inkml:trace>
  <inkml:trace contextRef="#ctx0" brushRef="#br0" timeOffset="31931.96">5637 8459 188 0,'0'-18'71'0,"0"13"-55"0,0-7 20 0,0 6 6 16,0 0-17-16,0 0-6 0,0 0-16 15,0 0-5 1,0 0 1-16,0 6-13 0,0 0-6 0,-13 6-3 16,13 6 2-16,0 12 6 15,0 11 7-15,0 0 5 0,0 7 4 16,0 5 6 0,0 6 6-16,-7-6-3 15,7 0 2-15,-20 1-7 16,13-7-1-16,-6-12-7 15,7 1-2-15,-14-6-9 16,6-1-4-16,1-5-1 16,0-12 1-16,6 6 10 15,-6-12 4-15,6 0 6 16,1-18 3-16,6 6 0 16,0-12 0-16,0-11-10 0,0-12-2 15,13-6-7 1,7-6-2-16,0 0 0 0,6 0 2 15,7 12 14-15,14 5 10 16,-14 7 1-16,14-1 4 16,-8 13-6-16,1 5-1 15,-7 0-4-15,1 7-3 16,-8 5 4-16,1 6 1 16,-7 0 6-16,0 6 5 15,-1 5-5-15,-19 1-2 16,0 0-5-16,0 6-2 15,-13-1 1-15,7 7 0 16,-14-6-5-16,0-1 1 16,0 1 0-16,0-6 0 15,7 0 0-15,-7-6 2 0,6 0-1 16,8-1 2-16,-1-5 2 16,7 6 4-16,-13-6-4 15,13 0-3-15,0 0-1 16,13 6 1-16,0 6 1 15,1 0 1-15,6 0-2 16,-7 5 1-16,7 1-2 16,0 6-1-16,-7-1 1 15,14 7-1-15,-21-1 0 16,7 1 0-16,1-1 0 16,-1 1 2-16,-13-7-8 15,7 1-1-15,6-12-45 0,-13 0-18 16,0-12 36-16,0 0 17 15</inkml:trace>
  <inkml:trace contextRef="#ctx0" brushRef="#br0" timeOffset="32516.41">6201 8536 208 0,'0'0'77'0,"0"0"-60"0,0 0 2 0,0 0-2 0,0 0-13 15,0-6-2-15,0 6-11 16,0-18-4-16,0 6 7 16,13-5-4-16,1-1 2 0,6-6 4 0,0 13 2 15,6-1 4 1,-6 0 1-16,7 6 3 15,6 6 1-15,0 0-1 16,0 0-1-16,0 6-3 16,-13 0-2-16,7 6-2 15,-7-6 1-15,-14 5-8 16,1 7-4-16,-7-6-7 16,-7 0 0-16,1 5 6 15,-8 1 4-15,8-6 3 16,-14 0 5-16,7 0-4 0,6-1 2 15,0 1-3-15,7-6 0 16,0-6 4-16,0 0 3 0,7 6 7 16,6 0 4-1,1 0-4-15,-1 0-2 0,7 0-2 16,6 5-3 0,-19 1 1-16,13 0-1 15,-7 6 2-15,0-1 3 16,1 7 2-16,-14 5 1 15,0 1 2-15,-14-1 1 16,1 1-3-16,-7-1-3 16,0 1 0-16,-6-1-1 15,6 1-5-15,-13-6-1 0,6-7-19 16,1 1-9-16,6-12 16 16,-7 0 6-16</inkml:trace>
  <inkml:trace contextRef="#ctx0" brushRef="#br0" timeOffset="32789.58">6945 8878 4 0,'0'-6'5'0,"-7"6"-4"0,7 0 0 0,0 0 0 16</inkml:trace>
  <inkml:trace contextRef="#ctx0" brushRef="#br0" timeOffset="33028.06">6971 8707 132 0,'0'-12'52'0,"7"12"-41"0,6 0 4 0,-13 0 1 0,0 6-8 16,13 0-2-16,1 0 1 15,6 0 0-15,-20 6-3 16,6 5 4-16,14-11 4 0,-20 6-2 15,7 0 0-15,6 5-2 16,-13 7 0-16,-13 0-4 16,6 5-1-16,7 12-3 15,-20 13-3-15,0-13-9 16,-6 6-3-16,-1 0-52 16,1-5-22-1,6-1 45-15</inkml:trace>
  <inkml:trace contextRef="#ctx0" brushRef="#br0" timeOffset="33821.83">7356 8548 156 0,'0'0'60'0,"0"-6"-47"0,0 6 21 0,0 0 8 0,0 0-21 15,20 6-6-15,-20 0-12 16,7 5-3-16,-1 7 0 16,8 6-3-16,-14-1 2 0,6 7-1 15,8 5 0-15,-14-5 2 16,0 5 0-16,0 0 0 16,0 1 0-16,-14-7-5 15,8 1 1-15,6-7-7 16,-14 1-3-16,14-6-3 15,-6-6-3-15,-1-1-2 0,7-11-1 16,0-6 4 0,0 1 1-16,0-25 6 15,7 1-8-15,13-13 2 16,-14-11 0-16,14-6 2 16,7 0 4-16,6 6 5 15,0 6 13-15,0 6 5 16,1 17 9-16,5 0 4 15,-12 13-10-15,-1 11-5 16,-6 11-4-16,-6 13 1 16,-1-12-1-16,0 5 2 15,-26 7 2-15,6 0 5 16,1-1-8-16,-14 1-1 0,-7-1-5 16,7 7-1-16,-13-6 1 15,7 5-3-15,-1-5 0 0,0-7 2 16,8 1 0-16,-1-6 5 15,13 0 2-15,-6-6 15 16,6-1 9-16,7-5-10 16,7 0-1-16,6 0-7 15,14-5 0-15,-8 5-7 16,-5 0-3-16,6 0-4 16,13 0 1-16,-20 5-4 15,7 7 1-15,0 0-5 16,0 0-1-16,0 0-48 15,0-1-21 1,-7-5 42-16</inkml:trace>
  <inkml:trace contextRef="#ctx0" brushRef="#br0" timeOffset="34258.29">7993 8648 228 0,'0'6'85'0,"0"-6"-66"0,0 6 3 0,0-6-3 15,0 0-12-15,0 0-2 16,0 0-5-16,14 0-1 0,-1-6 1 16,0-6-5-16,7-6-1 0,-13-5-2 15,13-1 0-15,-14 1 5 16,8-1 1-16,-1 0 4 15,0 1 3-15,-6 5 2 16,6-6 1-16,-13 13-4 16,7-1-1-16,-7 6-1 15,0 0-2-15,0 6-2 0,0 0-1 16,0 12 4 0,0 0 1-16,0 5-3 15,0 13-1-15,-7 5 1 16,7 7 2-16,-13 5 0 15,6 6-1-15,1 0 3 0,-1 0 0 16,0 0 1 0,1 0 0-16,6-6 2 15,0-5 1-15,0-7-14 0,0-5-6 16,0-7 5-16,0-11 3 16</inkml:trace>
  <inkml:trace contextRef="#ctx0" brushRef="#br0" timeOffset="38402.51">3247 10117 208 0,'0'0'79'0,"0"0"-61"0,7 6-3 0,-7-6-6 0,0 0-7 15,13 6 1-15,-13-6-2 16,7 0 2-16,6 6-2 15,-6-6 2-15,13 0 0 0,-14-12-1 16,7 0 1-16,7-6-2 16,-6 1 2-16,6-7 0 15,-1-5 3-15,1-7 1 16,7-5 1-16,-7 0-2 16,6-7-1-16,1 1 1 15,6 0 3-15,-6 0-4 16,-7 6-3-16,0 5-8 0,-7 7-1 15,7 5 3-15,0 6 2 16,0 7 2-16,-1 5 0 16,1 6-3-16,-6 6 2 15,-1-1-1-15,7 7-2 16,-20 6 0-16,6 0 0 16,8 5 3-16,-8 7 0 15,-6 5-2-15,0 6 2 16,0 1 1-16,0-1 0 15,0 0-3-15,0-5 2 16,0-7 1-16,0 1 0 16,0-13 0-16,7 1 2 15,6-6-1-15,-13-12 2 0,7 6-2 16,6-6 2-16,1-6-2 16,-1 0 2-16,-7-6-2 15,8 0 2-15,-8 1-2 16,14-7-1-16,-13 0 1 15,6-5-1-15,7-7 0 16,-20-5 0-16,7-1-5 16,13-5 1-16,-14 0-3 15,8-6 2-15,5 11-2 16,-5 1 0-16,-1 5-10 16,7 1-1-16,-7 5 9 15,0 6 5-15</inkml:trace>
  <inkml:trace contextRef="#ctx0" brushRef="#br0" timeOffset="39018.81">4668 9338 228 0,'0'0'85'0,"0"0"-66"0,0 0 5 0,0 0-1 16,0 6-18-16,-20 0-4 0,13 0-12 15,-13 0-6-15,0 0 9 16,-6 0-3-16,6 0 3 0,-7-1 4 16,7 1 4-16,0 0 7 15,-6-6 6-15,6 0-3 16,0 0 2-16,13 0-5 15,-12 0-2-15,5 0-7 16,8 0-3-16,6 0-7 16,-14 6-3-16,14 0 4 0,0 6 4 15,0 0 4 1,0-1 2-16,0 7 1 16,0 6 2-16,0-7 1 15,0 7 1-15,0 6 0 0,0-1 0 16,-6 6-2-1,-1 1 1-15,-6-7-2 16,6 7-1-16,-6-7 1 0,6 7-1 16,1-7 0-16,6 1 0 15,-14-1 0-15,8-5 0 16,6-1 0-16,0-5 0 16,0 0-3-16,0-1 2 15,6-5 1-15,8 0 0 16,-14-6-3-16,13 6 0 15,0-6-3-15,7-6 1 16,-7-6 1-16,7 6 2 16,13 0-1-16,-6 0 1 15,-7-6 0-15,6 0-2 16,-6 6-15-16,7 0-5 0,-7 0 12 16,0-6 6-16</inkml:trace>
  <inkml:trace contextRef="#ctx0" brushRef="#br0" timeOffset="39366.86">4349 9769 180 0,'0'0'68'0,"0"6"-52"0,0-6 3 0,0 0-1 16,0 0-5-16,0 0 0 15,0 0-1-15,0 0 0 16,0 0-6-16,7 0-4 0,13-6-1 15,0 0-1-15,6 0 0 16,14-6-7-16,-7 1 0 16,14-1-46-16,-1 0-19 15,7 6 37-15,-6-6 17 16</inkml:trace>
  <inkml:trace contextRef="#ctx0" brushRef="#br0" timeOffset="44438.3">6068 9669 128 0,'0'11'49'0,"0"-11"-38"0,0 6 17 16,0-6 4-16,0 0-9 15,0 0 0-15,0 0-8 16,0 0-1-16,0 0-8 0,0 12-2 0,0 0 2 15,0 0-5-15,0 5-1 16,-13 7-2-16,6 6 0 16,1 5 2-16,6 0 0 15,-20 7 0-15,20-7 0 16,-20-5 0-16,20 5 2 16,-13-11-1-16,6-1-1 0,0-5 1 15,7-6-1 1,-13-6-3-16,13-1 2 15,0-5-6-15,0-5 0 16,0-7-2-16,0-6 3 16,13-6 2-16,-6 1 2 15,0-7 1-15,6 1 3 16,7-7-3-16,6-5 0 0,1-6 1 16,13 0 0-16,0 0-3 15,6-1 2-15,1 7-1 16,-1 0 0-16,1 5 2 15,-14 7 0-15,20 5 0 16,-20 12 0-16,0 7 0 16,-6 10 2-16,-7 7-1 15,-7 12-1-15,0 5-2 16,-13 1 1-16,-13 5-1 16,0 1-2-16,-7-7 0 15,-7 1 3-15,7-1 0 16,-13-5 3-16,7-1-1 0,-8-5-1 15,14 0-4-15,-13-6-2 16,7-1-11-16,-1-5-1 16,7 0 7-16,0 0 5 15,14-6 14-15,-8 0 4 16,8 0 12-16,6 0 7 16,0-6-10-16,6 0-4 15,8 0-6-15,6 6 0 16,0 0-6-16,-7 6-3 15,7 0-4-15,0 0 1 16,0 6-1-16,-1 0 0 16,1 5 2-16,7 7 2 15,-7 5 3-15,-13 1 2 0,12-1-3 16,-12 1-1-16,6-6-1 16,-13-1-2-16,7 1-2 15,0-1-1-15,-1-5-16 16,-6-6-7-16,0 0 13 15,7-1 8-15</inkml:trace>
  <inkml:trace contextRef="#ctx0" brushRef="#br0" timeOffset="45262.35">7131 9492 208 0,'-14'6'77'0,"8"-1"-60"0,-1 1-7 0,7-6-6 16,0 0-17-16,0 6-7 15,0-6 2-15,-13 0 2 0,6 0 10 16,7 0 12-16,0-6 8 0,-13 0 5 15,6 1 1 1,7 5-5-16,-13 0 1 16,6 0-9-16,1 5-2 15,-14 1-8-15,6 0 0 16,1 0-1-16,0 0-1 0,6-6 4 16,-13 0 2-1,14 0 4-15,-1 0 2 0,0 0 1 16,1 0 2-16,6 0-3 15,0 0-2-15,-14 0-2 16,14 0-3-16,0 0-2 16,0 0 1-16,0 0 1 15,0 0 0-15,0 0-3 16,0 0 2-16,0 0 1 0,0 0 0 16,0 0 0-1,14 6 2-15,-14-6-1 16,6 0-1-16,8 0 1 15,-1 0-1-15,7 6 0 0,0 0 0 16,6-6 2 0,1 0 3-16,6 0 4 0,-13 0 2 15,7 0 3-15,-1 0 2 16,1 0-5-16,-7 0-1 16,-7-6-6-16,0 6-1 15,0 0-1-15,-13 0-2 16,0 0 1-16,0 0-1 15,0 6-3-15,0 6 0 16,-13-1-1-16,6 13 3 16,1 0 0-16,6 5 1 0,-20 6 0 15,7 7 0 1,6-1 0-16,-13 6 0 0,0 6 0 16,14 0 0-16,-21-5 0 15,14-1 0-15,-7 0-3 16,13-6 2-16,-13-5-1 15,14-7 0-15,6-5-5 16,-14-1 0-16,14-5-10 16,0-6-2-16,0-6-6 15,0-6-1-15,0 0-57 16,14-6-25 0,-14 0 56-16</inkml:trace>
  <inkml:trace contextRef="#ctx0" brushRef="#br0" timeOffset="45508.43">6971 9940 244 0,'-13'6'90'0,"6"0"-70"0,7-6 4 0,0 0-5 16,0 0-12-16,0 0-2 0,0 0-12 15,0 0-3 1,20 0 5-16,0 0 2 0,7-6 5 15,6 0 5-15,20 0 4 16,-7 0-2-16,8 6 0 16,5 0-3-16,-12 0-1 15,6 6-54-15,-7 6-24 16,-6-6 34-16,-20 0 20 16</inkml:trace>
  <inkml:trace contextRef="#ctx0" brushRef="#br0" timeOffset="59558.96">8790 9279 184 0,'-13'-17'71'0,"0"17"-55"0,6-12 6 0,7 6 0 16,-13 6-17-16,6 0-2 16,-6-6-11-16,-1 0-3 15,-5 0 6-15,-1 6-13 0,-7 0-5 16,0 6-10-16,8 0-3 16,-21 0 13-1,13 0 19-15,-6 0 17 16,0-6 14-16,6 0 8 15,-6 0-5-15,0 6-3 16,0-6-11-16,-1 0-5 0,8 0-6 16,-14 0-4-16,14 5 0 15,-14 1-1-15,-7 0 0 0,21-6-3 16,-21 6 2 0,7-6 1-16,-6 6 0 0,-1 0 0 15,1-6 2-15,-14 0-1 16,7 0-1-16,7 0 1 15,-14 6 1-15,13 0-1 16,-19 0-1-16,13 5 1 16,-13 1-1-16,19-6 0 15,-13 6 0-15,14 0 0 16,-7 0 0-16,0-1 0 16,0-5 2-16,6 0-1 15,1-6-1-15,-14 0 1 16,7 0-1-16,-7 0 2 15,7-6 1-15,-7 0 5 16,7 0 5-16,-7 1-5 0,7 5 0 16,-13 0-4-16,19 0-3 15,-19 0-3 1,20 0 1-16,-14 0-1 0,13 0-2 16,1 0 3-16,13 0 0 15,-20-6 1-15,19 6 2 16,-12-6 1-16,-1 6 1 15,1-6 0-15,6 0 0 16,-20 0-5-16,7 0 1 16,7 0-2-16,-1 0 0 15,1-5 2-15,-1-1 2 16,8 0 3-16,-8 0 4 16,1 0 0-16,-1 1 0 0,1 5-5 15,-7 0-1-15,6 0-3 16,14 6-1-16,-13 0 1 15,6 0 0-15,13 0 0 16,-13-6 0-16,14 0 6 16,-14 6 4-16,13-6 1 15,-12 0 1-15,5 0-6 16,1 0-2-16,0-5-2 16,-14-1 1-16,8 0-4 15,-1 6 0-15,-7-6 1 16,-6 1 0-16,-6-1 0 15,5 0 0-15,8 6 0 0,-20 0 0 16,19 0 0-16,-13 0 0 16,7 0 0-16,-13 1 0 15,19-1 0-15,-19 0 0 16,6 6 0-16,7 6 0 16,-13 0-3-16,-7 5 0 15,-7-5-3-15,7 6 1 16,7-6 1-16,-1 0 2 15,1-6 1-15,13 0 3 16,-7-6-1-16,14 6 2 16,-1 6-2-16,1-6 2 15,-1 0-4-15,1 0 0 16,6 12 1-16,0-6 0 0,7-6 0 16,-7 5 0-16,14-5 0 15,-21 0 0-15,20-5 0 16,-12 5 0-16,-8-6 0 15,1 0 0-15,-1 0 0 16,1 0 0-16,-7 0 0 16,6 0 0-16,1 0 0 15,-1 6 0-15,14-6 0 16,-7 6 0-16,0 0-3 16,14 0 2-16,-14 0-1 15,7 6 0-15,0 0-3 16,6 0-1-16,1 0 0 15,-1-6 4-15,-6 0 1 16,20 0 3-16,-7-6-1 16,0 0 2-16,13 0-2 0,-13 0 2 15,7-11-2-15,6-1-1 16,-13 6-2-16,14-6 1 16,-14-5 1-16,6-1 2 15,8 7-1-15,-14-13 2 16,13 6-2-16,-13 1 2 15,7-7-4-15,6 1 0 16,-12-1 1-16,12 1 0 16,7-7 0-16,-13 1 0 15,6-6 0-15,7-6 0 16,0-1 0-16,-7 1 2 16,7-6-1-16,0-6 2 15,0 6-2-15,0 12-1 0,0-12-2 16,0-1 1-16,0-5 1 15,7 6 0-15,-7-17 0 16,7 5 2-16,6-6-1 16,-13 0-1-16,7 6 1 15,6 0-1-15,-7 0-3 16,-6 1 2-16,7 5 1 16,6-12 0-16,-6 6 0 15,6 0 0-15,-6-12 0 16,6 6 2-16,-13-5-1 15,7 5-1-15,-7-12 1 16,0 7-1-16,0-7 0 16,6 6 0-16,-6 1 0 15,14 5 0-15,-14 6-3 16,6 0 2-16,8-6-4 0,-8 6 1 16,-6 0 0-16,0 1 2 15,0-7 1-15,0 0 3 16,0-6-6-16,0 1-1 15,0-1-1-15,0 0 2 16,0 0-3-16,7 7 2 16,6 5 3-16,-13 0 1 15,7 0 1-15,6 6 0 16,-13-6 0-16,7 0 2 16,-7 0-1-16,0-5-1 15,0-1 1-15,0 0-1 16,0 6-3-16,0-12 0 0,0 7 2 15,13 5 2-15,-13 6-2 16,7 11 0-16,-7-11 1 16,20 12 2-16,-20 6 1 15,20-6 1-15,-14 11-5 16,-6 7-1-16,20-1 1 16,-13-5 0-16,6 0-4 15,0-1 1-15,1 1-9 16,5-1-4-16,-12 7 0 15,13-12 0-15,-20 5 7 16,20 1 4-16,-13-7 4 16,6 7 1-16,0 6 1 15,7-13 0-15,0 13-3 0,0-1 2 16,0 7 1 0,6 5 0-16,14 6-3 15,-13 6 0-15,13-6-1 0,6 7 3 16,7 5-2-16,7 5-1 15,6-5 0-15,1 12 0 16,-8-12 3-16,21 0 0 16,-7 0 1-16,13 0 0 15,1 6 2-15,6 6 3 16,0 6 0-16,19-1 0 16,-12 1-3-16,6-12-2 15,0 6 1-15,-13 0-1 16,7-12 0-16,6 5 0 15,7 1 0-15,6 0 2 0,8-6-1 16,-8 0 2-16,7 0-4 16,-6-6 0-16,-1-5 1 15,7-1 0-15,-6 0 0 16,6 6 0-16,0-6 0 16,7 6 0-16,-7 6 0 15,-7 0 0-15,-6-6 0 16,7 1 0-16,6-1 0 15,7 0 2-15,-14-12 1 16,14 12 1-16,-20 0 0 16,-7-11 0-16,0 5-2 15,-6-12 1-15,-27 18-2 16,40-11 2-16,-7 11-2 0,7 12-1 16,-14 11 1-16,14-11-1 15,-7 6 0-15,-13 0 0 16,0 0 0-16,0-7 0 15,0-5 2-15,0 0 1 16,13 0 1-16,0 0 0 16,-6 0-2-16,6 0-2 15,-6 12 1-15,-1-12-1 16,-6 0 0-16,0 0 2 16,7 0-1-16,-1 0-1 15,14 6 1-15,0 6-1 16,0 0 0-16,-14 0 2 15,8 5-3-15,-8 1 0 0,-6-6-1 16,7 5 0-16,-21-5 2 16,8 0 2-16,-8 0-1 15,-6 6-1-15,-6-13 1 16,-1 7-1-16,-19 0 0 16,-1 0 0-16,-13 6 0 15,0-1 0-15,-13 1 2 16,7 17 1-16,-14 1-4 15,1 17-1-15,-8-12 3 16,1 6 1-16,-7 1-3 16,0 5-1-16,-7 6 1 15,7 6 2-15,-6 11-2 0,-1 13 0 16,0 11 1 0,7 6 0-16,-6-5 0 15,6 5 0-15,-7-6 0 0,7 0 2 16,0 1-1-16,-13 5 2 15,6 12-2-15,0-6-1 16,1 0 3-16,-1 0 0 16,0 0-1-16,7-6-2 15,0-5 1-15,0 11-1 16,0 6 0-16,7 17 0 16,6 1 0-16,1 0 0 15,-1-6 0-15,7-36 0 16,-7 0 0-16,0-23 2 15,7-6-1-15,-13-12 2 0,6 0-2 16,1 0-1-16,-1-5 1 16,0-1-1-16,-6 12 0 15,6-6 2 1,-6 6-3-16,-1 6 0 0,1 0 1 16,6 5 0-16,-13-11 0 15,0 0 0-15,0 0 0 16,0-11 2-16,-13-1-1 15,13-6-1-15,-7 0 1 16,1-5-1-16,-1-1 0 16,-6-5 0-16,-1-1 0 15,8 7 2-15,-14-13-1 16,13 13-1-16,-6-1 1 16,6 6-1-16,-6 7 0 0,6-13 2 15,1-6-1-15,-1-5-1 16,-6 0 5-16,0-1 4 15,6 1-3-15,-13-1-1 16,0 1 0-16,0 0-1 16,0-1-2-16,7 1-2 15,-7-1 1-15,-13 1 1 16,6-6 1-16,1 5 1 16,-1 1-2-16,1-6 1 15,-7-1 0-15,6 1 1 16,0 0 4-16,-12-1 5 15,5-5-5-15,1 6-2 0,0-6-3 16,0 5-3 0,0 1-2-16,-14 0-1 0,1 5-1 15,6-5 0-15,-27 0 0 16,21 0 0-16,-14-7 5 16,7 1 1-16,-13-6 0 15,6 6 1-15,-6-6-2 16,6 6 2-16,-6-1-2 15,6-5-1-15,-7 6 1 16,14 0-1-16,7-6 2 16,-21 0 1-16,-6-6-1 15,-6 0 1-15,-8 0-2 16,-12 0-1-16,6 0 1 16,-13 6-1-16,6-6-5 15,1 5-1-15,-1 1-48 0,-6 6-19 16,-14 6 37-16,-19 0 20 15</inkml:trace>
  <inkml:trace contextRef="#ctx0" brushRef="#br0" timeOffset="81399.44">17234 5138 200 0,'26'-30'74'0,"-6"18"-58"0,14-5-4 0,-21 5-4 0,7 12-7 15,0-18-1-15,6 6 1 16,1 1-1-16,6-1 0 16,0-6 0-16,7 6 0 0,0 0-3 15,6 7 0-15,7-1 4 0,7 0 1 16,13 0 8 0,0 0 6-16,0 0 1 15,0 6-1-15,7-12 0 16,13 0 0-16,6 7-6 15,8-19-4-15,5 6-3 16,8 1-3-16,-1-1 1 16,-6 6-1-16,0-12 0 15,0 19 0-15,0-13-5 0,-7 6 1 16,-6 6 0-16,-7 6-1 16,-14 6 1-16,-6 6 0 15,0 6 0-15,-13 11 3 16,-7 1-2-16,-6 11 1 15,-14 12 0-15,-7 12 0 16,1-6 2-16,-14 0 0 16,0 6 0-16,-13 6 0 15,0 11 0-15,-6 7 0 16,6-7 0-16,-7 7 0 16,1 5 0-16,6 6 0 15,0 1 0-15,0-1 0 16,6 0 0-16,1 1 0 15,6 5 0-15,0 6 0 0,1-6 0 16,-1-6 0-16,0 1 0 16,-6-7 0-16,-1-5 0 15,-6-7 0-15,-6-11 0 16,-7-6 2-16,-7-6-1 16,0-6-1-16,-7-6 3 15,-6-6 0-15,-7 1-4 16,-6-7 1-16,-14 6 2 15,-6-11 1-15,-7-1-4 16,-7 1 1-16,-13-6-5 16,0-1 1-16,-7 1 0 15,1-7-1-15,-7 1 1 16,-1 0 0-16,1-6 3 0,0 5 0 16,-7-17 1-16,14 0 0 15,-1 0 0-15,14-17 2 16,-7 5-1-16,6 0-1 15,1-6 3-15,7 1 0 16,-1-7 1-16,0 0 0 16,1 1-2-16,6-1-2 15,-1 1 1-15,8 5-1 16,6 0-3-16,7-11 0 16,7 11-1-16,-7-17 0 15,13-1 3-15,0-5 2 16,13-6 9-16,8-12 3 15,5-12-2-15,8-6-1 16,6-11-4-16,6-7-1 0,8-11-3 16,-1 0-2-16,7 0-2 15,0 0 1-15,6-7 1 16,-6 1 0-16,0 0 0 16,0-12 0-16,0 0 0 15,-7 1 0-15,0 5-9 16,1 11-2-16,-1-5 6 15,-6 18 2-15,-7 11 5 16,0 13 3-16,0 22-2 16,0 7-2-16,0 12-14 15,0 11-4-15,-7 36-57 16,0 11-9 0,1 12-6-16,6 7 48 15</inkml:trace>
  <inkml:trace contextRef="#ctx0" brushRef="#br0" timeOffset="85272.69">20082 6335 104 0,'0'-6'38'0,"-7"6"-29"0,-6 0 6 16,13 0 0-16,-7 0-8 0,7 0-2 15,-6 0-8-15,-1 0 0 0,0 0 1 16,1 0 3-16,-1 0 6 16,7 0 4-1,0 0 7-15,0 0 3 0,0 0-2 16,0 0 1-1,0 0 2 1,13-6-12-16,7 1-6 0,0 5 0 16,0 0-5-16,7 0-2 15,-1 0-5-15,7 5-2 0,0 1 0 16,7 0 1 0,0-6 6-16,7 0 1 0,-1 0 4 15,14 0 1-15,0 0 1 16,-1 0 2-16,1 0-1 15,13 0 2-15,7 12-6 16,-1-12-1-16,1 0 2 16,0 0 3-16,-1 0-4 15,8 0-1-15,-1 0 2 16,0 0 1-16,1 6-4 16,-8 0 1-16,1 0 0 15,0 6 2-15,-1-7 1 16,1 7 1-16,0 0-5 15,-7-6 1-15,-7 0 0 0,0-6 2 16,-6 0-1-16,6 0-1 16,-12 0 5-16,-1-6 4 15,0 0-1-15,6-6 1 16,-5 6-3-16,-1 0-1 16,0 1-3-16,0 5-2 15,0 0 1-15,0 0-1 16,0 0-3-16,-6 0 2 15,-1 0-1-15,1 0 0 16,-8 0 2-16,1 0 0 16,-7 0 0-16,1 0 0 15,-8 0 0-15,1 0 0 16,-7 0 0-16,0 0 2 0,-7 0 1 16,0-12 3-1,-6 6-1-15,-1 0 0 0,-6 0-3 16,-6 6 1-16,-1-18-11 15,1 7-4-15,-8-1-3 16,-6 0-1-16,0 0 4 16,1 0 5-16,-1 1 2 15,0-7 0-15,-7 0 4 16,7 6 2-16,0-5 4 16,0-1 0-1,0 0 0-15,1 1-6 16,5 5 1-16,1 0-2 15,0 6-2-15,6-6-6 16,0 12-2-16,1 0-2 16,6 0 1-16,0 0 2 0,6 6 2 15,8 18 6-15,6-12 3 16,6 5 7-16,1-5 4 16,6 6 2-16,0-1 3 15,7-5-1-15,0 0 1 16,0 0-4-16,-1-6-2 15,1 0-4-15,0 0-1 16,0-1-3-16,0 1 1 16,0-6-2-16,-7 6-1 15,0-6 1-15,-6 0-1 16,-1 0 0-16,-6 0 2 16,-7 0-1-16,1 0 2 15,-1 0-2-15,-13 0 2 0,0 0-2 16,0 0-1-16,0 0-2 15,-7 0-1-15,1 6-1 16,-14 0 3-16,0 0 0 16,-7 6 1-16,-6 0 0 15,0 5 0-15,-7 1-3 16,0 6 2-16,-6-7 1 16,6 13 0-16,-7-7 0 15,8 1 2-15,-1-6-1 16,0-1-1-16,7 1 1 15,6-6-1-15,1 0 2 16,6-6 1-16,6 5-1 0,1-11 1 16,6 6-2-16,1-6-1 15,-1 0-10-15,1 6-4 16,6-6-178 15</inkml:trace>
  <inkml:trace contextRef="#ctx0" brushRef="#br0" timeOffset="87405.16">24456 4961 132 0,'-20'-6'49'0,"14"-6"-38"0,-14 12 12 0,13 0 3 16,1-6-8-16,-1 6-3 15,-6 0-6-15,6-12-4 16,-6 12-2-16,6-6-3 0,0 6 3 15,1-6-2-15,-1 6-1 16,1-5 3-16,6 5 2 0,0 0 2 16,0 0 1-1,6 0 0-15,7 0 0 16,1 0 0-16,6-12 2 16,0 6 1-16,6 6 1 15,7-6 0-15,7 0 2 0,7 6-9 16,6-12-6-16,13 6 1 15,7 0-1-15,7 1 1 16,-1 5 0-16,8 0 0 16,-1-12 2-16,0 6-1 15,7 0-1-15,0 0 1 16,7-6-1-16,6 0 2 16,0 7 1-16,7-19 1 15,-7 12 2-15,-6 0 1 16,-1 1 1-16,1-1-4 15,0 0-1-15,6 6-3 16,-7 0-1-16,1 0-1 16,-1 6-2-16,1-12 3 15,-7 12 0-15,0 0-2 0,-7 0 2 16,-6 12-1-16,-7-12-2 16,-7 12 3-16,-6 6 0 15,-7-6-2-15,0 11 2 16,0 13-1-16,-13-7-2 15,-7 1-2-15,-6 11 1 16,-7 6 5-16,0 6 4 16,-7 0-3-16,-6 6-1 15,-1 0-2-15,-6 6 0 16,0 6 2-16,0 6 0 16,0 23 0-16,-6-12 0 15,6 13 0-15,-7 5 2 16,7 6-3-16,0-12 0 0,0 18 1 15,7-6 2-15,-1 6-3 16,8 6 0-16,-1-12 1 16,0 0 0-16,7-5 0 15,7-7 0-15,-1-6 0 16,1-5 0-16,-1-7 0 16,1-11 0-16,-1 0 4 15,-6-12 2-15,0-6 0 16,-7 0-1-16,1-17-3 15,-8-7 1-15,1 1 0 16,-7-7 3-16,-7-5-1 16,1 0 0-16,-8-7-3 15,-12 1 1-15,-7 0-2 16,-7 0-1-16,-7 0 1 0,-6-6-1 16,-6 5-3-16,-14-11 2 15,0 12 1-15,-20 0 0 16,-7 0-3-16,-6 0 2 15,-14-1-4-15,-6-5 1 16,-7 0 0-16,1-6-1 16,-8 0-1-16,1 0 1 15,-1-6 3-15,1 0 1 16,6 0 1-16,1 1 0 16,-1-1-5-16,0 0 1 15,7 0 4-15,0 0 2 16,0 0-7-16,6 6-4 0,7 0 2 15,7 0 4-15,7 0 2 16,12-6 1-16,8 0-3 16,6 0 2-16,6-5 1 15,14-1 0-15,7-6 2 16,6 0 1-16,7 1 1 16,-1-7 0-16,8 0-2 15,6 1 1-15,0-1-2 16,0 7 2-16,7-1-2 15,0-6-1-15,-1-5 7 16,8-1 3-16,-1 1-1 16,0-7 2-16,1-5-4 15,6 0 1-15,0-12-3 16,0-6 0-16,6-6-1 0,-6-6 0 16,7-6 0-16,0-5 2 15,6-7 1-15,-6-5 1 16,6-1 0-16,-7-5 2 15,1-12-1-15,0 12 2 16,-1 5 3-16,1-11 1 16,0 12-11-16,-7 5-1 15,0 1-3-15,0-1 0 16,0 1 0-16,0 5 0 16,0 6 0-16,0-5 2 15,0 5-10-15,0 6-2 16,6 6 0-16,-6 12 4 0,0-6-4 15,0 6 2 1,0 18-3-16,0 5 0 0,0 7-3 16,0 5 1-16,0 6-4 15,0 6 0-15,0 6 1 16,0 0 2-16,14 18-10 16,-14 17-2-16,0 19 14 15,-14 16 8-15</inkml:trace>
  <inkml:trace contextRef="#ctx0" brushRef="#br0" timeOffset="94206.8">21363 5574 140 0,'-7'-12'55'0,"7"1"-43"0,0-1 23 16,0 6 10-16,0 6-16 0,0-18-6 15,0 6-12-15,-6 1-3 16,-1-1-4-16,7 6-3 0,0-6 2 15,0 6-4 1,0 6-2-16,0 0-3 0,0 18-1 16,7-12 1-16,-1 17 4 15,1-5-1-15,6 6 1 16,0-1 2-16,1 1 2 16,-1-1 1-16,0 1 3 15,1 0-3-15,-1 5-2 16,0-11-3-16,0 5-1 15,1 1-16-15,-1 0-7 16,0-7 13-16,-6-5 6 0</inkml:trace>
  <inkml:trace contextRef="#ctx0" brushRef="#br0" timeOffset="94570.44">21894 5456 100 0,'0'18'38'0,"7"-12"-29"0,-7 17 6 0,-7-17 2 16,7 6-3-16,-7 6 0 15,1 5-4-15,-8-5-1 16,-6 12 3-16,-6-1 5 15,-14 12-9-15,0 1 7 0,-6-7 4 16,-1 6-1-16,1 1 1 16,-1-1-6-16,1 6 0 15,6-6-6-15,7-5-2 16,6-7 0-16,1-5-1 0,6 0-9 16,7-7-2-16,6-5-9 15,7-12-3 1,13 0-67-1,1-6-28-15,5-23 58 16</inkml:trace>
  <inkml:trace contextRef="#ctx0" brushRef="#br0" timeOffset="95496.62">19803 4908 140 0,'-7'0'55'0,"14"0"-43"0,-7 0 3 16,0 0-1-16</inkml:trace>
  <inkml:trace contextRef="#ctx0" brushRef="#br0" timeOffset="95857.45">19829 4908 254 0,'20'-18'17'0,"7"6"-9"0,-1-6 5 15,8 7 0-15,-1-19-2 0,7 1-1 16,13-1-4-16,13-5-1 16,7-1-1-16,20-17 0 15,13 0 0-15,20-6 0 16,14-6-2-16,6-6 1 16,7-11 0-16,6-1 1 15,7-17 0-15,6 0 0 16,1-1-2-16,0-5 1 15,-7 6-2-15,-7 11 2 16,0 1 0-16,-19 11 3 16,-14 6 1-16,0 0 3 15,-20 1-3-15,-13 11 1 16,-7 6-5-16,-19 17 0 0,-14-5-1 16,-7 23-2-16,-12-5-2 15,-8 5-1-15,-6 6-3 16,0 0 1-1,-7 6-8-15,0-5-4 0,1 5-7 16,-1 6 0-16,7 0-62 16,0-12-28-1,6-6 59-15</inkml:trace>
  <inkml:trace contextRef="#ctx0" brushRef="#br0" timeOffset="96173.31">24085 1586 156 0,'-7'-6'57'0,"0"6"-44"0,7-6 14 0,0 6 3 0,7 0-11 15,0-12-1-15</inkml:trace>
  <inkml:trace contextRef="#ctx0" brushRef="#br0" timeOffset="96999.24">24111 1551 328 0,'27'-6'1'0,"13"-6"-4"0,13-6-1 15,13 6 0-15,20 1 0 16,21 5 0-16,12-18 5 16,20 6 1-16,7-11 0 15,14-1 1-15,-1 1 2 16,7-1 2-16,7-11-1 15,-1 0-1-15,-12 5-3 16,-14 7 1-16,-14 5-2 16,-19 7-1-16,-13 17 1 0,-14 0 1 15,-6 29-6-15,-14 1 1 16,-13 29-1-16,-6 23-1 16,-14 13 1-16,-7 5 3 15,1 0 0-15,-7 0 3 16,-7 1-1-16,0-7-1 15,1-5 3-15,-1-1 0 16,-6 7-1-16,-7-1 1 16,0 6-2-16,0 12-1 15,0-11-2-15,0-7 1 16,0 0 3-16,0-5 1 16,0-24-4-16,0 0 1 0,0-30 2 15,0 0 1-15,0-11 7 16,0 0 4-1,0-7 1-15,-7 1 4 0,0-6-9 16,-6 0-3-16,-13-6-7 16,-8 5 0-16,-5 1-7 15,-15 0-3-15,-5 0 3 16,-8 5 4-16,-12-11-3 16,-14 6 2-16,-14 0 0 15,-5 0 2-15,-15 5-1 16,-5-5 1-16,-8 18 2 15,-6-7 2-15,0 1-1 16,0 5 2-16,7-11 0 16,-1 12 1-16,8-7-2 0,6 7 1 15,13-1-2-15,13-17-1 16,20 6 3-16,7-12 0 16,14 0 1-16,12-6 0 15,7-6 2-15,14 0 3 16,-1-24 0-16,14 1 2 15,0-13-4-15,6-5 1 16,7-6-1-16,0-18 3 16,0 6-3-16,0-23-2 15,0-1-2-15,-7-5 0 16,7-6-2-16,-6-6 2 0,6-1-2 16,-7 7-1-16,1-12 3 15,-8 6 0-15,8-6 1 16,-1 23 2-16,0 1-3 15,-6 5 0-15,6 18-3 16,7 12-1-16,-6 12-15 16,6 11-4-16,0 13-67 15,0 17-28-15,6 23 59 16,-12 13 28-16</inkml:trace>
  <inkml:trace contextRef="#ctx0" brushRef="#br0" timeOffset="99674.5">21077 3757 184 0,'-13'0'71'0,"13"0"-55"0,0 0 9 0,0 0-1 15,0 0-14-15,0 0-3 0,0 0-5 16,0 0 1-16,0 0-2 16,0 0-1-16,0 0 3 15,0 0-4-15,0 0 0 0,0 0 1 16,0 0 2-16,0 0 5 16,7 0 4-16,-1-12 5 15,1 0 2-15,0-5-3 16,6-13 1-16,0 1-5 15,1-13 1-15,-1 1-7 16,7-6-1-16,0 0-2 16,6-12-2-16,1 0 1 15,-1 0-1-15,1 6-3 16,-1 5 2-16,1 7-4 16,0 12-1-16,-1-1-11 15,1 1-3-15,-1 11 10 0,1 6 7 16,-1 12 1-16,1 0-1 15,-7 0-3-15,0 18 1 16,0 5 1-16,0 1-1 16,-7 0 1-16,0 5 3 15,0 1-2-15,1-13 1 16,-1 1 2-16,0-6 2 16,0-6 3-16,7 0 2 15,0-12-1-15,0 0 1 16,0-6 0-16,7-6 1 15,-1-11 0-15,-6-7 0 16,0-5 4-16,0 0 3 16,0 0-4-16,-7-7-1 15,0 7-4-15,-6 0-1 0,0 5-6 16,-1 7 1-16,1-1-5 16,0 19-1-16,6-7-24 15,0 18-10-15,0 6 21 16,1 6 9-16</inkml:trace>
  <inkml:trace contextRef="#ctx0" brushRef="#br0" timeOffset="107507.73">29515 9716 176 0,'13'0'66'0,"0"0"-52"0,0 0 1 0,1 6-4 16,-1 0-5-16,0-6-1 16,7 6 1-16,0-6 3 15,-7 0-4-15,1 0-1 0,-1 5 2 16,0 1-5-16,-6 6-1 15,0 0 0-15,-7 6 0 16,0-1 0-16,0 7 0 16,-7-6 0-16,0-1 2 15,-6 1 1-15,0 0 3 16,-7-1-3-16,0-5 0 0,-7 0-1 16,1 0 1-16,-7 0-2 15,-1 5 2-15,8-5-4 16,-1 0 0-16,1 6 1 15,6-7 0-15,-7-5-3 16,7 0 0-16,7 6-3 16,0 0 1-16,0 6 1 15,-1-7 2-15,8 1 1 16,-1 12 1 0,-6-1 2-16,-1 1-1 15,1-1 2-15,-7 1 0 16,0 0 3-16,-13-1-1 15,7 7 2-15,-8-1-4 16,1 7 0-16,0-1-1 0,-7 0-2 16,0 1-8-16,0 5-5 15,1-11-57 1,5-7-26-16,8-5 51 16</inkml:trace>
  <inkml:trace contextRef="#ctx0" brushRef="#br0" timeOffset="107852.38">30331 8630 168 0,'7'0'66'0,"-7"6"-52"0,6 0 3 0,-6-6-2 0,0 12-13 15,-6 0 0-15,-1 5-2 16,-13 7 2-16,-6 5-1 16,-14 7-1-16,-7 11 3 0,-6 6 0 15,-6 0 3-15,-8 0 1 16,-6 0 1-16,0 1-4 0,0-1-3 15,0 0 0 1,0-6-1-16,13-6-16 0,7-11-6 16,13-7 11-1,7-11 5-15</inkml:trace>
  <inkml:trace contextRef="#ctx0" brushRef="#br0" timeOffset="108067.49">29787 8766 168 0,'-13'18'66'0,"-1"-12"-52"0,1 11 10 0,6-11 0 16,-6 12-14-16,-7 5-6 0,0 13-5 16,-6 11-2-16,-1 0 2 15,-6 0-7-15,-7 7-2 0,0-7-63 16,0 6-26-16,-6-12 50 15</inkml:trace>
  <inkml:trace contextRef="#ctx0" brushRef="#br0" timeOffset="108305.3">28791 9291 240 0,'0'0'90'0,"7"6"-70"0,-1 0-5 0,1 6-8 15,0-1-10-15,-7 13 2 16,0 6 1-16,0 5 0 16,0 6 0-16,-7 18-5 0,-6 0-1 15,-7 0-59 1,0 0-24-16,-7-6 45 15</inkml:trace>
  <inkml:trace contextRef="#ctx0" brushRef="#br0" timeOffset="108768.31">28094 9987 220 0,'-20'-17'85'0,"7"-1"-66"0,6 0 5 0,7 6-1 0,-6 1-9 16,-1-7 0-16,7 0-4 16,0 0 1-16,0 1-6 15,0-7-5-15,0 6-1 0,7 1-8 16,-1-1-2-16,8 6-3 16,5 6 3-1,1 0 4-15,0 1 4 16,0 5 2-16,0 5 1 15,-7 1 2-15,1 0-1 16,-8 6-1-16,1 0 1 16,-7 6-1-16,-7-1 0 0,-6 7 0 15,-7-1-5-15,-6 7 1 16,-8-1-3-16,-5 1 0 16,-8-6 4-16,-6-1 3 15,-7-5 5-15,-6 0 2 16,-7-7 1-16,0-5 2 15,-7-6-3-15,7-6-2 16,7-11 2-16,-7-7 0 16,20-11-6-16,6-7 0 15,7 1-12-15,7-6-5 16,13 0-43-16,14-6-19 16,6-6 41-16,13-12 18 15</inkml:trace>
  <inkml:trace contextRef="#ctx0" brushRef="#br0" timeOffset="108950.22">27609 8754 296 0,'-6'53'112'0,"-1"-53"-87"0,1 6-22 15,6 0-17-15,0 6 0 16,-7 0 8-16</inkml:trace>
  <inkml:trace contextRef="#ctx0" brushRef="#br0" timeOffset="109341.46">26680 9185 264 0,'0'0'101'0,"0"6"-78"0,7 0-11 0,-7-6-9 0,0 17-5 15,0 1 3-15,0 12 0 16,0 5-1-16,0 6 1 16,0 12-4-16,-7 12 2 0,-6 12-1 15,0-6 0-15,-7 0-3 0,0-1 1 16,-7 1-7-16,-6-6-1 15,0-6-75 1,0-6-34 0,-7-6 62-16</inkml:trace>
  <inkml:trace contextRef="#ctx0" brushRef="#br0" timeOffset="109568.1">26036 10029 260 0,'-6'5'99'0,"12"-16"-77"0,-6 17-2 0,0-6-7 16,0 0-12-16,0 11-2 15,0 1-3-15,0 6 0 16,0 0 3-16,-6-1 0 0,-1 7 3 0,-6 5-6 16,-1 1 1-16,1-7-8 15,-7 1-3-15,0 0-23 16,0-1-9-16,0-5 24 15,-6-12 11-15</inkml:trace>
  <inkml:trace contextRef="#ctx0" brushRef="#br0" timeOffset="109733.47">26076 9498 312 0,'-7'0'118'0,"1"5"-92"0,6-5-47 16,0 0-28-16,-7 12 21 15,-6 0 13-15</inkml:trace>
  <inkml:trace contextRef="#ctx0" brushRef="#br0" timeOffset="110767.07">18077 9315 244 0,'-7'-12'93'0,"1"12"-72"0,-1-6 9 0,7 6-1 16,0 0-13-16,-7 0-2 0,7 0-8 15,0 0-4-15,-6 0-1 16,-1 6-4-16,7 6 0 0,0 11-3 16,0 7 1-16,-6 11 1 15,6 12-1-15,-7 12 4 16,0 0 0-16,-6 0 1 16,0 6 0-16,-1-1 0 15,-6-5 0-15,1-6-3 16,-1 0 0-16,0-11-7 15,0-7-4-15,0-6 1 16,7-5 0-16,-1-7 1 16,8-5 0-16,6-12-13 15,13-6-4-15,14-12-16 16,6-6-33 0,7-17 18-16,13 0 39 15,0-1 25-15,7 7 21 0,-1-1 7 16,1 7-5-16,-7-1-2 15,0 12-5-15,-6 6-1 16,-7 6-1-16,-7 6-2 16,-7 12-8-16,-12 6-3 15,-8 11 1-15,-12 0-3 0,-8 7 0 16,-12-1-6-16,-7 0-2 16,-7-5-1-16,-7-1 4 15,1-6 1-15,-1-5 3 16,1-6-1-16,6-1 2 0,0-11 7 15,14-6 5-15,-1-6 6 16,14-5 2 0,6-7-10-16,14-6-3 0,6-5-8 15,7-12-2-15,7-1-18 16,6 1-8-16,7 0 14 16,-1 5 5-16</inkml:trace>
  <inkml:trace contextRef="#ctx0" brushRef="#br0" timeOffset="111425.68">19245 10046 244 0,'0'-17'93'0,"7"-1"-72"0,0 6 3 0,-1 6-3 16,1-6-13-16,-7-5-2 16,0-1-9-16,0-6 0 15,0 1 1-15,-7-1-6 0,1 1-2 16,-1-1-1-16,0 6-1 0,-6 6 7 16,0 7 4-1,-7 5 2-15,-7 5 2 16,-6 7 0-16,0 6 1 15,-7 6-2-15,0 5 1 0,0 6-2 16,1 7 2 0,-1-1-2-16,7 0 2 0,6 1-4 15,7-7-2 1,0 0-3-16,7-5-1 0,6-7-7 16,7 1-4-16,14-6 5 15,-1-6 3-15,7-12 1 16,13-6 3-16,7-6 4 15,0-12 1-15,6-11 1 16,1 0 0-16,-1-7 0 16,-6 1 2-16,0-6 5 15,-7 5 6-15,-7 7-1 16,-6 6 1-16,0 5-5 16,-7 6 0-16,-6 6-5 15,-7 7-2-15,-7 10-5 0,1 13 0 16,-7 0 2-16,-1 17 1 15,-6 7 1-15,7-7 0 16,6-6-3-16,1 1 0 16,6-1 2-16,6 1 2 15,8-6 0-15,6-7 2 16,6-5-4-16,7 0-2 16,7-6-7-16,0 0-2 15,7-6-53 1,-1-6-21-16,0-12 43 15</inkml:trace>
  <inkml:trace contextRef="#ctx0" brushRef="#br0" timeOffset="111817.05">20062 9586 240 0,'-7'-6'90'0,"7"12"-70"0,-6 0-7 15,6-6-10-15,-7 12-18 16,-6 0-5-16,-1-1-5 16,1 7-2-16,0 0 15 15,0-1-1-15,-1 1 2 0,8 0 4 16,-1 0 4-16,14-1 4 16,-1 1 4-16,14 0 2 15,0-1 1-15,0 1 0 0,7 0 2 16,-1-1 1-16,7 1 1 15,-6 6-4-15,-1-7-3 16,-6 1 4-16,0 6 4 16,-7-1-5-16,-13 7-2 15,0-7-3-15,-13 7-3 16,-7-1-2-16,-6 1 1 16,-14-6-1-16,0-1 0 15,0-5-5-15,7-1-3 16,7-5-54-1,6-6-22-15,13-6 43 16</inkml:trace>
  <inkml:trace contextRef="#ctx0" brushRef="#br0" timeOffset="112044.1">20692 9645 240 0,'-13'30'90'0,"7"-13"-70"0,-1 25-1 16,0-19-6-16,1 13-9 16,-1-1-3-16,-6 6-3 15,6 1 1-15,0-7 1 16,1 0-3-16,-1-5 2 0,7-1-17 16,0-5-5-16,13-12-55 15,1-12-22-15,6-24 52 16</inkml:trace>
  <inkml:trace contextRef="#ctx0" brushRef="#br0" timeOffset="112179.28">20945 9232 236 0,'-14'-6'90'0,"14"12"-70"0,0 6-97 0,0-6-49 16,0 6 60-16,-6 5 33 15</inkml:trace>
  <inkml:trace contextRef="#ctx0" brushRef="#br0" timeOffset="112507.77">21316 9456 228 0,'0'-6'88'15,"7"6"-69"-15,-7-6-3 0,0 6-4 0,0 0-11 16,-7 0-1-16,7 0-5 16,-6 0-1-16,-7 0 3 15,6 0-3-15,-13 12-1 0,0 6 1 16,-7 11 2-16,1-5 2 16,6 6 1-16,0-1 1 15,7 6 2-15,6-5 3 16,1-1 2-16,6 1 3 15,6-1 1-15,7 1-3 0,1-6 0 16,6-1-5-16,0 1-2 16,6-7-3-16,1 1-1 15,6-6-16-15,0-6-7 16,0-12 13-16,0-12 6 16</inkml:trace>
  <inkml:trace contextRef="#ctx0" brushRef="#br0" timeOffset="113122.83">22259 8807 220 0,'7'6'85'0,"-1"18"-66"16,-6-1-1-16,0 1-3 0,0 5-11 16,0 13 0-16,0 5-2 15,-6 6-2-15,-1 0 1 16,0 6-1-16,-6 6 2 0,0 6-1 0,-7 0 2 16,-13-1-2-1,6 7 2-15,-6-12-2 16,6-12 2-16,1-6-2 15,-1-5-1-15,7-13 3 0,7-11 0 16,0-6-4-16,13-12-1 16,13-12-4-16,14-12 1 15,6 1 1-15,0-1 2 16,7 0 1-16,6 1 1 16,8 5-3-16,-1 6 2 15,-7 6 1-15,1 6 0 16,-8 12 0-16,-5 6 0 15,-8 11-3-15,-6 7 2 16,0-1 1-16,-7 1 0 16,-13-1 0-16,0 0 0 15,-13-5 0-15,0 5 2 16,-7-5 1-16,-7-1 1 16,-6-5 0-16,0-6 2 0,6-7-1 15,1-5 0-15,-1-12 1 16,1 6 1-16,-1-17 1 15,7-7-11 1,7-5-5-16,6-7-5 16,7-5-2-16,14-12-19 15,5-6-5-15,8-6 20 16,13-6 10-16</inkml:trace>
  <inkml:trace contextRef="#ctx0" brushRef="#br0" timeOffset="113423.67">23281 8801 228 0,'14'6'88'0,"-14"-12"-69"0,6 18 8 0,-6 0-1 16,0 6-19-16,0 5-3 16,-6 13 1-16,-8 5 1 15,1 12-2-15,0 6-3 0,-7 6 0 16,0 6-1-16,-7 0 2 15,1 5-3-15,6 1 0 16,0 0 3-16,0-12 1 16,0-6-4-16,14-6 1 15,-1-12-2-15,7-6-2 16,0-5-6-16,13-12-21 16,14-1-2-1,-1-17-62 1,8-6-27-16,-1-5 63 0</inkml:trace>
  <inkml:trace contextRef="#ctx0" brushRef="#br0" timeOffset="113799.53">23607 9663 156 0,'20'0'57'0,"-1"0"-44"0,-5-6 16 16,-1 6 6-16,0-6-13 15,7 0-4-15,0-12-7 16,0 1 0-16,0-7-6 15,-7 0 4-15,0-5 1 0,1-1-1 16,-8-5 0-16,1 6 3 0,-7-1 3 16,0 1-8-16,0 5-2 15,-7 0-5-15,-6 7-1 16,0 5-4-16,-7 6 1 16,0 6-5-16,-7 12 1 15,-6 11 6-15,0 7 3 16,0 5 3-16,0 7 0 15,0 11-7-15,6-6-2 16,0-6 2-16,7-5 1 16,7-1 4-16,7-6 3 15,6-5-4-15,6-6-3 16,7-1-6-16,7-11 0 16,7-6-7-16,6-6-3 0,0-5-17 15,7-7-7-15,0-6 22 16,-7 1 10-16</inkml:trace>
  <inkml:trace contextRef="#ctx0" brushRef="#br0" timeOffset="114189.27">24118 9492 220 0,'13'-24'82'0,"0"18"-64"0,1-12 4 0,-1 13-3 16,-6-7-10-16,-1 0-3 15,1-6-3-15,-1 6-3 16,-6 1 1-16,0-1-4 0,-6 6 2 16,-1 0-1-16,-6 6-2 15,0 6 3-15,-1 6 2 16,-6 5 4-16,0 1 2 15,1 6-1-15,-1 5 1 16,0 13-4-16,0-1-2 16,0 0 2-16,7 6 2 15,-1 1-2-15,8 5 0 16,6 0-6-16,6 0-2 16,8-6 4-16,12-6 2 15,7-11-10-15,1-7-4 0,5-17-14 16,1-12-5-1,7-11 17-15,-1-13 7 0</inkml:trace>
  <inkml:trace contextRef="#ctx0" brushRef="#br0" timeOffset="114821.93">24768 9026 248 0,'7'-59'93'0,"0"47"-72"0,-7 0 9 16,0 12-1-16,0 0-15 15,0 0-5-15,0 0-13 16,6 24-5-16,-6-7 5 16,0 13-5-16,0 11 1 0,0 0 2 0,-6 7 3 15,-1 5 8-15,0 0 5 16,1 0-1-16,-1 6 0 16,0 0-5-16,-6 6-1 15,0-12-1-15,-7-6-2 16,0-6-6-16,0-5-1 15,7-7-4-15,0-5 0 16,-1-6 10-16,8-7 5 16,-1 1-8-16,7-12-4 15,13-6 4-15,7-6 1 16,13-5-2-16,1-7 1 16,5 1-5-16,8-1 1 15,-7 0 4-15,6 1 2 0,-6 5 2 16,0 0 2-16,-7 7-1 15,-6 5 2-15,-8 0-2 16,-5 0-1-16,-8 6-6 16,-6 0-1-16,-13 6 1 15,-7 6 1-15,0-1 7 16,-6 1 4-16,-1 6 3 16,1 5 2-16,6 1-3 15,0 0-3-15,7-1 4 16,-1 1 2-16,8-1-6 15,6 1-1-15,6 0 0 16,8-1 0-16,-1 1 2 16,0-1 1-16,0 1 3 15,7 0 1-15,0-7-1 0,-7 1-1 16,1-6-5-16,-1 0-3 16,0-1-3-16,1 1-1 15,-1-6-14-15,0 0-4 16,0-6-64-1,-6 0-29-15,-7-12 59 16</inkml:trace>
  <inkml:trace contextRef="#ctx0" brushRef="#br0" timeOffset="118272.98">22750 6972 140 0,'14'0'55'16,"-8"0"-43"-16,1 0 14 0,-7 0 6 0,0 0-9 16,6-5-1-16,8 10-9 0,-1 7 0 15,-6-6-8 1,6 6-1-16,7-6 0 0,0 6 0 0,0-1 2 16,0 1-1-1,0 6 0-15,-1-6-3 16,-5 5-2-16,-1 1 1 0,-6-6-1 15,-7 6 0-15,-7-1 0 16,-13 1 0-16,-6 0 0 16,-1-1-3-16,-13 1 0 15,0 6-7-15,0-12-4 16,1-1-54 0,5 1-23-16,-5-6 47 15</inkml:trace>
  <inkml:trace contextRef="#ctx0" brushRef="#br0" timeOffset="118917.86">22677 6872 212 0,'7'6'79'0,"-7"-6"-61"0,0 6 1 0,0-6-1 0,0 0-17 16,7 12-2-16,-7 0-9 15,0 5-2-15,-7 7 7 16,-6-1-13-16,-7 7-5 0,-7 5-2 16,1-5 1-16,-1-1 10 15,1-5 9-15,-1 0 12 16,0-7 5-16,1 1-1 16,-1 0 1-16,1-7-7 15,-1 1-1-15,7-6-4 16,0-6-3-16,7 0-1 0,0-6 0 15,0 6 5-15,6 0 1 16,0 0 2-16,1 0 2 16,-1 0-3-16,0 6-2 15,-6 6-5-15,0 0-2 16,-7 5 9-16,0 1 5 16,-20 0-3-16,7 0-3 15,-14-1-1-15,1 1-1 16,0 0 0-16,-1-7 0 15,1-5 0-15,12 0 2 16,1-6 3-16,7-6 4 16,6 0 7-16,13 1 4 15,7-1-6-15,7-6-3 0,6 6-9 16,14 0-1 0,-1 0-1-16,1 0 0 15,-1 0 0-15,1 6 0 0,-7 6-3 16,0-6 2-16,-7 6-4 15,0 0 1-15,-6 0-5 16,-1 0 1-16,-6 6 2 16,-13 5 3-16,-7 1 0 15,-6 12-1-15,-7-1-6 16,-1 1-2-16,-6-1-4 16,1 1-3-16,5-7-16 15,8 1-7 1,-1-12 22-16</inkml:trace>
  <inkml:trace contextRef="#ctx0" brushRef="#br0" timeOffset="119129.51">22113 7008 236 0,'7'6'90'0,"-14"-6"-70"0,14-12 4 0,-1 12-3 16,1-12-20-16,6 6-4 0,7-6-22 15,13-5-9 1,1-7 18-16,5-5 8 0,1-7 8 0</inkml:trace>
  <inkml:trace contextRef="#ctx0" brushRef="#br0" timeOffset="119444.83">21509 7332 236 0,'0'12'90'0,"0"-12"-70"0,0-6 10 15,0 6 2-15,0 0-18 16,0 0-5-16,0 0-8 0,0 12-3 16,0 0 1-16,0 6-5 0,-7-1 2 15,-6 7-7-15,-7 11-3 16,0-5 1-16,0-1 2 16,7-5-2-16,0-1-2 0,-1-5-13 15,8-6-8 1,-1 0-22-1,1-12-9-15,6-12 36 16</inkml:trace>
  <inkml:trace contextRef="#ctx0" brushRef="#br0" timeOffset="119638.13">21436 7037 220 0,'-7'-6'85'0,"7"18"-66"0,0-6-1 0,0 6-6 0,0 0-11 16,0 5 0-16,0 1-6 15,7 6 1-15,0-7-69 16,-1 7-30-16,1 0 52 16,-7-1 25-16</inkml:trace>
  <inkml:trace contextRef="#ctx0" brushRef="#br0" timeOffset="119925.29">21177 7309 320 0,'-7'-6'121'0,"14"12"-95"0,-14-6-4 0,7 0-8 16,0 0-16-16,0 0 0 15,-6 0-11-15,-1 6-4 16,-13 0 9-16,0-1-12 0,-13 1-3 0,0 0 9 16,0 0 6-16,-7-6 5 15,0 0 4-15,0 0 0 16,7 0-1 0,0 0-2-16,6 0 1 0,7-6-56 15,0 0-25-15,7 0 42 16,7-11 22-16</inkml:trace>
  <inkml:trace contextRef="#ctx0" brushRef="#br0" timeOffset="120105.12">20819 7002 196 0,'0'-12'74'0,"0"6"-58"0,13 6-13 16,0 0-8-16,7-6-46 16,13-5-19-16,7-7 36 0,0-12 19 15</inkml:trace>
  <inkml:trace contextRef="#ctx0" brushRef="#br0" timeOffset="120569.33">20334 7380 236 0,'13'-12'88'0,"1"12"-69"0,-8-6-3 0,1 6-4 0,-1 0-11 15,1-6-1-15,-7 0-7 16,0 6 0-16,0 0 3 16,0 0-5-16,0 0 2 0,-7 0-6 15,1 6 1-15,-1 0 1 16,-6 6 5-16,0-1 3 16,-1 7 2-16,-6 0 1 15,1 5 0-15,-1 1 4 16,0-12 2-16,0 6 0 15,6-1 1-15,1 1-2 16,7 0 0-16,-1-7-1 16,0 7 0-16,7-6-2 15,-6 0-2-15,-1 5 1 16,0 1-1-16,-6 0 0 0,0 11 0 16,0-5-5-16,-7 5-1 15,0 1-4-15,-7-1 1 16,1 1-33-16,-1-1-12 15,1-5 28-15,6 0 13 16</inkml:trace>
  <inkml:trace contextRef="#ctx0" brushRef="#br0" timeOffset="120870.98">20188 7969 200 0,'-20'24'77'0,"7"-24"-60"0,-1 12-3 15,14-12-3-15,-6 6-6 16,6-6 2-16,-7 0-2 16,7-6 2-16,0-6-4 15,7-6-4-15,6 1 0 0,0-1 1 16,7 0 0-16,0 6-3 15,0 7 2-15,0-7-1 16,0 6 0-16,0 6-7 16,-7 18-4-16,0-13-18 15,-6 13-5-15,0 6 19 0,-7-1 9 16</inkml:trace>
  <inkml:trace contextRef="#ctx0" brushRef="#br0" timeOffset="121427.46">19703 7969 264 0,'7'-17'101'0,"0"17"-78"0,-1-6 6 0,-6 6 0 16,0 0-18-16,0 0-6 0,0 0-12 15,0 0-4-15,0 0 6 16,-6 6-7-16,-8 0 1 0,1 11-3 16,-13 1 1-16,-1 6-2 15,-6-1 2-15,-7 1 5 16,0 5 2-16,-6-17 6 16,6 6 4-16,0 0 5 15,0-1 2-15,7-5-1 16,6 0 1-16,7-6-2 15,1 0 2-15,5 0-6 16,8-1-3-16,-1 1-8 16,7-6-4-16,0 0-1 15,7 12-1-15,-1 0 4 16,1 0 5-16,0 0-3 16,-1 5 2-16,-6 1 2 0,0 0 3 15,-6 5 4-15,-8 1 2 16,1-1-1-16,-7 1 1 15,0 0-2-15,0-7 0 16,-6 1 1-16,-1-6 1 16,1-6-6-16,-8-6-2 15,8-6 0-15,-1 0 0 16,1-6-6-16,6-11 0 16,7 5-2-16,13-6 1 15,6-11-44-15,14-1-20 16,7-5 37-16,6-6 17 15</inkml:trace>
  <inkml:trace contextRef="#ctx0" brushRef="#br0" timeOffset="121683.94">19564 7769 204 0,'26'0'77'0,"-19"0"-60"0,-7 0 13 15,0 0 3-15,0 12-17 16,-7-1-4-16,1 13-9 15,-7 0-3-15,-7-1 0 16,-7 1-5-16,-6-6 1 0,0-1 0 16,-7-5 2-16,7 0 3 0,0-12 2 15,6 0 12 1,7-6 5-16,7 0-2 16,-1-6 0-16,14-5-15 15,7-1-4-15,6 6-40 0,14 0-17 16,6 0 29-16,0 1 16 15</inkml:trace>
</inkml:ink>
</file>

<file path=ppt/ink/ink2.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22-11-29T10:11:34.163"/>
    </inkml:context>
    <inkml:brush xml:id="br0">
      <inkml:brushProperty name="width" value="0.05292" units="cm"/>
      <inkml:brushProperty name="height" value="0.05292" units="cm"/>
      <inkml:brushProperty name="color" value="#FF0000"/>
    </inkml:brush>
  </inkml:definitions>
  <inkml:trace contextRef="#ctx0" brushRef="#br0">25897 15397 156 0,'13'-6'60'0,"-13"6"-47"0,7 0 17 0,-7 0 3 15,0 0-12-15,0 0-4 0,0 0-6 16,0 0-2 0,0 0-5-16,0-6-3 0,0 1 2 15,-7-1-2-15,7 0 2 0,-7-6-2 16,7 0 2 0,0 0 2-16,-6-5 2 15,6-1 5-15,0 0 3 16,-7 1-11-16,1-1-4 0,-8-6 2 15,1 7 0 1,0-1-5-16,-7 0-2 16,0 0 2-16,0 7 3 0,0-7 3 15,0 6 1-15,0 0-2 16,0 6-2-16,-13 1-6 16,7 5-1-16,-1 0 1 15,-6 5 3-15,0 7 0 16,-1 0 1-16,1 6 0 15,0 5 0-15,0 7 2 16,6-1 0-16,1 1 0 16,-1 5 0-16,1 7-3 15,6-1 2-15,0 0 1 16,7 0 0-16,-1-5-3 16,8-1 2-16,-1 7-1 0,7-7 0 15,0 6 2-15,7-11 0 16,-1-1-3-16,8-5 0 15,-1-6-1-15,0-7 3 16,7 1 0-16,0-12 1 16,6 0-3-16,1-6 2 15,6-6-1-15,0-5-2 16,1-7 3-16,5-5 0 16,8-7-2-16,-1-11 0 15,-6 6-1-15,0-1 3 16,7 1-2-16,-8 0 1 15,-5 5 2-15,-1 1 0 16,-7 6 2-16,1-1 1 0,-7 6 1 16,-7 7 2-16,0 5-1 15,-6 0 2-15,0 12-4 16,-7 0-2-16,-7 6-3 16,0 6-1-16,1 6 2 15,-1-1 0-15,0 7 1 16,1 5 0-16,-1 1 2 15,7 5 1-15,0 1-1 16,0-1 1-16,7 0 0 16,-1-5 1-16,1-1-2 15,6 1 1-15,1-1-2 16,5-5 2-16,1 6-2 16,7-13-1-16,-1 1 1 0,1-6-1 15,0 0-5-15,-1-7 1 16,1-5-9-16,-1-5-4 15,1-7 9-15,-1-12 4 16</inkml:trace>
  <inkml:trace contextRef="#ctx0" brushRef="#br0" timeOffset="371.72">26587 15468 184 0,'0'12'71'0,"7"-6"-55"0,-1 0 2 0,-6-6-1 0,0 0-16 16,7 6-2-16,6-6-5 15,1 0-1-15,-1 5 4 16,0 1 1-16,0 0 4 0,1 0-1 16,-1 0 2-16,7-6 4 15,0 0 4-15,6 6-2 0,1-6 0 16,0 0-5 0,-1 0-1-16,1 0-1 0,-1-6-2 15,7 0-8-15,-6 0-5 0,-1-6-112 47,-6 7 68-47</inkml:trace>
  <inkml:trace contextRef="#ctx0" brushRef="#br0" timeOffset="733.94">26461 15321 148 0,'0'5'57'0,"7"1"-44"0,6 0 3 0,0-6-2 0,7 0-1 16,13-6 5-16,7-5 3 15,7-1 2-15,6 0-12 16,7-6 4-16,-1 1 3 0,1-1-8 16,6 0-3-16,-6 0-7 0,-7 1 0 15,-6 5-9-15,-7 0-2 16,-7-6 6-16,0 7 4 15</inkml:trace>
  <inkml:trace contextRef="#ctx0" brushRef="#br0" timeOffset="1964.77">27683 14601 200 0,'0'-12'77'0,"0"12"-60"0,0 0-5 0,0 0-4 0,0 0-7 16,0 0-1-16,0 0 1 16,0 0 1-16,0 18-1 15,6-6 4-15,-6 11 4 0,0 7-1 16,0 11 3-16,7 6-4 0,-7 6-2 15,0 12 0-15,0 0-1 16,0 0-2-16,0 6-2 16,0-6 1-16,-7-1 1 15,1-5-3-15,-1-5 0 16,0-1-1-16,-6-12 0 16,0-6-3-16,6-11-1 15,0-6-2-15,1-12 0 16,6-12 0-16,6-6 2 15,8-6-1-15,-1-5 2 16,7-7 3-16,13 6 1 16,0-5 1-16,0 5 0 15,7 1-3-15,0 5 2 0,0-6 3 16,6 7 1-16,1 5 1 16,-1 0 2-16,-6 6-1 15,0 0 2-15,0 6-2 16,-7 0 0-16,0 12-1 15,0 6 0-15,-6 0-2 16,-1 5-2-16,-6 1 3 16,0-1 0-16,-6 1-1 15,-8 5 1-15,1-5 0 16,-14 0 1-16,1-1-2 16,-8 7 1-16,-12-7-2 15,-1 1-1-15,-6 0-2 16,-13-7 1-16,-1-5 1 15,1 0 2-15,-7-6-1 0,-1 0-1 16,8-6 1 0,-1-12-1-16,14 0-5 0,7-12 1 15,6 1-3-15,7-7 2 16,6 1-8-16,7-1-4 16,13-5-73-1,0 5-32-15,14 1 62 16</inkml:trace>
  <inkml:trace contextRef="#ctx0" brushRef="#br0" timeOffset="2294.87">28685 15362 192 0,'7'18'71'0,"-1"-13"-55"0,14-10 20 15,-7 5 4-15,1 0-18 16,6 0-5-16,6 0-8 16,1 0-4-16,6 0-2 15,0 0-7-15,0 0 0 0,0 0 2 16,7 0 1-16,0 0 3 15,0 0 1-15,-7 0-4 0,0 0 1 16,0 0-5-16,-6 0 1 16,0 5-16-16,-8-5-6 15,1 0 13-15,-6 0 6 16</inkml:trace>
  <inkml:trace contextRef="#ctx0" brushRef="#br0" timeOffset="2625.48">28970 15079 200 0,'7'11'77'0,"-7"-16"-60"0,7 10 10 0,-7 7 4 0,0-12-17 15,6 12-2-15,1 0-8 16,0 0-3-16,-1 5 0 16,1 7-1-16,-1 5 0 0,-6 1-3 0,7 5 2 15,-7 13 1 1,7-1 0-16,-7 0 0 16,6-6 0-16,1 1-5 15,6-7 1-15,1-11-14 16,-1-1-3-16,7-11-73 15,-7-12-35-15,14-12 66 16</inkml:trace>
  <inkml:trace contextRef="#ctx0" brushRef="#br0" timeOffset="2835.13">30105 15061 188 0,'0'-6'71'0,"-6"0"-55"0,6 0 6 0,0 0 0 0</inkml:trace>
  <inkml:trace contextRef="#ctx0" brushRef="#br0" timeOffset="3182.9">30092 15014 324 0,'-6'-18'3'0,"-1"0"-2"16,0 1-1-16,-6-1 0 0,0 6 0 15,-1 0 2-15,-5 7-1 16,-1-1 2-16,-7 6-2 16,1 0 2-16,-1 11-4 15,-6 1-2-15,0 6 2 16,-1 5 2-16,1 13-2 15,0-7 0-15,6 1 1 16,1 5 0-16,-1 1 2 16,7-1 3-16,7 6 0 0,7-5 2 15,6-7-2-15,6 1 2 16,7-7-2-16,7 1 0 16,7 0-3-16,6-7 1 15,0 1-2-15,7-6-1 16,7 0 1-16,-1-1-1 15,1-5-3-15,-1-6 2 16,7-6 1-16,-13 0 0 16,0 1-9-16,0-7-2 15,-7 0-49 1,0-6-21-16,-6 1 42 0</inkml:trace>
  <inkml:trace contextRef="#ctx0" brushRef="#br0" timeOffset="3527.96">30743 15326 208 0,'0'0'79'0,"0"0"-61"0,0 0 4 15,0 0-2-15,0 0-12 0,0 0-2 16,0 0-6 0,0 6-1-16,0 6 1 0,0 0 0 0,-7 6 0 15,0 5-3-15,1 1 2 16,-7 5 1-16,-1 7 0 15,1 5-3-15,-7 0 0 16,0 1-14-16,0-1-4 16,7-6 11-16,0-5 7 15</inkml:trace>
  <inkml:trace contextRef="#ctx0" brushRef="#br0" timeOffset="4577.3">30703 14725 240 0,'0'0'90'0,"0"6"-70"0,7-6 13 16,-7 0 1-16,6 0-14 0,7 0-3 15,1 0-10-15,-8 0-5 16,1 0-1-16,-7 0-34 0,0 0-15 16,0 0 24-16,0 0 12 15</inkml:trace>
  <inkml:trace contextRef="#ctx0" brushRef="#br0" timeOffset="7384.54">25678 16648 164 0,'6'6'63'0,"-6"-6"-49"0,0 0 11 0,0 0 5 0,0 0-16 15,0 0-5-15,0 0-8 16,0 0-1-16,7 12 0 15,-7 0 0-15,0-1 0 0,0 7 2 16,-7 0 1-16,1 5 1 16,-1 7 2-16,-6 5-3 15,0 7-2-15,-1-1 2 16,8 12 2-16,-8 0 2 16,1 6 3-16,0 0-3 15,0 0-2-15,-1 0-2 16,1 6 0-16,0-6-2 0,-1-6-1 15,1-12 1-15,7-5-1 16,-1-7 0-16,0-5 0 16,1-7-5-16,6-11-1 15,0-6-6-15,6-11 0 16,8-7-1-16,5-6 3 16,1-11 1-16,7-6 3 15,6-1 2-15,7 7 2 16,0 0 1-16,13-1 1 15,-7 7 0-15,1-7 2 16,-1 7-1-16,1 5 2 0,-7 1-2 16,-1 5 2-16,1 0 4 15,-13 12 4-15,-7 0-2 16,0 6 0-16,-7 6-3 16,-6 6-1-16,-14 0-3 15,0 0-2-15,-13-1 3 16,0 1 0-16,-6 0-1 15,-1 6-2-15,1-6 1 16,-1-1-1-16,1 1 0 16,6 0 0-16,0-6 0 15,0 0 2-15,0 0-1 16,7 0-1-16,-1-1-2 16,1 1 1-16,7 0 1 15,-1 0 0-15,0 0 0 16,7 6 0-16,0 0 2 15,7-1 3-15,0 7 4 0,6 0 2 16,7 0-3-16,0 5 0 16,6 1-5-16,1-1 0 15,6 1-1-15,0-1-2 16,0 7 1-16,0-6 1 16,1-1-3-16,-1 7 0 15,-7-7-12-15,1 1-5 16,-7-1-17-16,0-5-5 15,0-6-47 1,0-12-19-16,-7-6 55 16</inkml:trace>
  <inkml:trace contextRef="#ctx0" brushRef="#br0" timeOffset="7670.55">26747 17285 220 0,'0'18'82'0,"6"-12"-64"0,1 6 0 16,-1-6-3-16,8-1-9 16,6-5-1-16,0 0-2 15,6-5 0-15,7-1-2 16,0-6 2-16,1 6 2 0,5 0-4 0,1-6-1 15,-6 0 0-15,-1 1 2 16,0-1-8-16,-7 6-3 16,-6 0-22-16,0 0-7 15,-6 0 17-15,-8 0 11 16</inkml:trace>
  <inkml:trace contextRef="#ctx0" brushRef="#br0" timeOffset="7986.72">26806 17138 184 0,'-13'6'71'0,"13"0"-55"0,7-6 0 15,-7 0-2-15,6 0-8 16,8 0-1-16,5-6 6 16,8 0 5-16,0 0-8 15,6-6 4-15,0 0 4 0,7 0-4 16,0 1-2-16,6-1-3 16,1 0-2-16,-8-6-12 15,1 7-3-15,0-7-96 0,0 0-44 16,0-5 78-1</inkml:trace>
  <inkml:trace contextRef="#ctx0" brushRef="#br0" timeOffset="8869.95">28346 17150 208 0,'0'-6'79'0,"0"12"-61"0,0-6 10 16,0 0 3-16,0 0-19 16,0-6-4-16,0-6-5 15,0-6-3-15,0 6 1 16,-6 1-4-16,-1-7 2 0,0-6-1 15,1 7-2-15,-8-7-2 0,1 0 1 16,0 1 3-16,0-1 3 16,-7 6 0-16,-7 1 2 15,1 5-2-15,-8 6-1 16,1 0-2-16,0 6 1 16,0 6-1-16,0 12 0 15,0-1 2-15,-1 7 0 16,8 0 2-16,-1 5 1 15,1 7-1-15,-1-1 1 16,7 0-4-16,7 7 0 16,0-1 1-16,6 0 0 15,7 1 0-15,0-1 0 16,7-6-3-16,6 1 0 16,0-7-1-16,7-11 0 0,7-6 5 15,12-12 1-15,1-6 0 16,7-12 1-16,-1-6-4 15,7-11 0-15,-6 0-4 16,-1-7-1-16,1 1 0 16,-7 0 4-16,-7-1 1 15,0 7 3-15,-6 6 3 16,-8 5 2-16,1 0 1 16,-6 13 0-16,-8-1-4 15,1 12-1-15,-7 0-1 16,0 12-2-16,-7 5 1 15,7 1-1-15,-6 6 0 16,6 5 0-16,-7 1 0 16,7 5 0-16,0 0-3 0,0 7 2 15,0-1 1-15,7 6 0 16,-1-6 0-16,1 1 2 16,6-13-1-16,7-5-1 15,0-7 1-15,7-5-1 16,6-18-31-16,0-5-12 15,7-7 22-15,0-12 10 16</inkml:trace>
  <inkml:trace contextRef="#ctx0" brushRef="#br0" timeOffset="9171.59">28970 17191 252 0,'0'12'93'0,"0"-6"-72"0,14-1-4 15,-14-5 0 1,20 6-8-16,6-6-5 16,7 0-2-16,7 0-1 15,-7-6 1-15,0 1 1 0,7-1 1 0,0 0 0 16,-7-6-2-16,7 6-2 15,-7 0-4-15,1 0-2 16,-8 0-15-16,1 0-6 16,-7 1-77-1,-1-7-33-15,-5 0 72 16</inkml:trace>
  <inkml:trace contextRef="#ctx0" brushRef="#br0" timeOffset="9441.46">29335 16908 144 0,'-13'23'55'0,"13"-17"-43"0,-6 24 12 0,6-13 2 0,0 1-6 15,0 0-1-15,0-1-3 16,0 7 0-16,0 0-8 15,0-1 4-15,0 1 3 0,0-1-7 16,0 7-2-16,-7-1-4 16,7 7-2-16,-7-1-6 15,7 1-1-15,0-1-21 16,0-5-7-16,-6-7 18 16,12-5 9-16</inkml:trace>
  <inkml:trace contextRef="#ctx0" brushRef="#br0" timeOffset="11813.48">29873 16406 136 0,'-7'-18'52'0,"7"7"-41"0,0-1 22 0,0 6 8 0,0 0-9 16,0-6-3-16,0 0-11 16,0 1-1-16,0-1-10 15,0 6 2-15,0 0 2 0,0 0-4 16,0 0-2-16,0 18-7 15,0 12-1 1,7 5 1-16,0 7-1 16,-1 11 1-16,1 0 2 15,6 6 0-15,-6 6 0 16,0 6 0-16,-1-12 0 16,1 6 0-16,0-6 0 0,-1 0 0 15,-6-11 4 1,7-1 2-16,-7-12-5 0,0 7-2 15,0-13-3-15,0 1 3 16,0-6-2-16,0-7-1 16,-7-5-2-16,7-6 1 15,-6 0-2-15,6-6 2 16,0-5 1-16,0-1-1 16,0-6 1-16,6 0 0 15,1-5-2-15,6-1 1 16,-6 1 1-16,6-1 2 15,0 0 1-15,7 1 1 0,0-1 0 16,7 7 2 0,6-1 3-16,0 6 2 15,-6 0 3-15,6 6 1 0,0 6-5 16,0 6-2-16,0 6-4 16,-6 0-1-16,-1 0 1 15,1-1 0-15,-7 1 0 16,0 0 0-16,0 0 0 15,-7 6 2-15,0-1-1 16,-6 1 2-16,0 6-2 16,-1-1-1-16,-6-5-2 15,7 5-1-15,-7-5-5 16,6 6 0-16,1-7-9 16,0 1-4-16</inkml:trace>
  <inkml:trace contextRef="#ctx0" brushRef="#br0" timeOffset="12307.91">31194 17043 220 0,'-7'6'85'0,"1"0"-66"0,-14 6-3 0,13-18-7 0,1 12-16 16,-1 0-3-16,0-6-6 15,-6 0-1-15,0 0 10 16,0 0 1-16,-1 0 4 0,1 0 4 16,0-6 3-16,6 0 9 15,0 0 3-15,7-6-2 16,0 6 1-16,7 1-7 16,6-7-3-16,1 0-6 15,6 0 0-15,-1 0-2 0,1 6 0 16,0 6 2-16,0 6 0 15,-7 6 0-15,1 6 0 16,-1 0-3-16,-6 11 0 16,-1 1-7-16,-6 5-4 15,-6 0-10-15,-1 7-3 16,-6-7 10-16,-1-5 7 16</inkml:trace>
  <inkml:trace contextRef="#ctx0" brushRef="#br0" timeOffset="12488.52">31307 16276 316 0,'-7'6'121'0,"-6"-6"-95"0,13 18-92 16,-7-6-48-16,-6 0 53 15,-13-1 30-15</inkml:trace>
  <inkml:trace contextRef="#ctx0" brushRef="#br0" timeOffset="15385.82">24098 15043 144 0,'6'6'55'0,"1"-12"-43"0,-7 6 16 0,0 0 5 0,7 6-16 16,-7-6-7-16,0 0-6 16,0 0-4-16,0 0 1 15,-7 0 1-15,7 6 1 0,-7-12-1 16,1 18 1-16,-1-12 2 16,1 12 2-16,-1 0 1 15,0 5 0-15,1 1 4 16,-1 0 3-16,0-1-4 15,-6 1-1-15,0 6-4 16,0-1-1-16,6 7-1 0,-6-1 0 16,-1 1-5-16,1-1-1 15,6 7 1-15,1-1 0 16,-7 6 3-16,6 1 1 16,7 5-1-16,-7-6-2 15,7 0-6-15,0-17-4 16,7-6 3-16,0-6 2 15,12-7-6-15,-5-16-3 16,-1-13 8-16,0-11 2 16</inkml:trace>
  <inkml:trace contextRef="#ctx0" brushRef="#br0" timeOffset="15612.28">24251 14666 156 0,'6'-6'60'0,"1"6"-47"0,-1-6 13 16,-6 6 0-16,0 0-12 15,0 0-5-15,0 0-17 16,0 0-8-16,0 0 9 15,-6 6 3-15,-1 0 3 0</inkml:trace>
  <inkml:trace contextRef="#ctx0" brushRef="#br0" timeOffset="16541.43">23826 17303 124 0,'0'18'49'0,"0"-12"-38"0,-7 5-3 0,7-5-4 16,0 6-20-16,0-6-6 15,-7 0 6-15,7-6 4 16,-6 6 27-16,6-6 15 16,-7 6 9-16,7-6 4 15,0 6-12-15,0-6-4 16,0 0-14-16,0 0-3 0,7-6-6 15,6-6-5-15,0 0 0 0,7-6-4 16,0 1 1-16,0-1 0 16,0 0 2-16,0 1 1 15,0 5 1-15,-7 0 2 16,0 6 3-16,-6 0 0 16,-7 6 2-16,7 6-4 15,-7 12 0-15,0 5-1 16,0 7-2-16,0-1 1 0,0 7-1 15,0-1 0 1,-7 0 2-16,0 1-1 16,7 5-1-16,-6 0 1 15,-1 1-1-15,-6-7 2 16,-7 12 3-16,7-11 0 16,-7-1 0-16,0 1-1 0,0-7 0 15,0-5 0-15,0-1 2 16,0-5-3-16,0 0-2 15,7-7-5-15,-7-5-2 16,7-6-8-16,-1-11-22 16,1-13 0-1,7-11 16-15,-1-19 11 16</inkml:trace>
  <inkml:trace contextRef="#ctx0" brushRef="#br0" timeOffset="16736.58">24138 16860 280 0,'-7'12'107'0,"7"-6"-83"0,-7 0-18 15,7-6-12-15,0 0-105 16,0 0-42-16</inkml:trace>
  <inkml:trace contextRef="#ctx0" brushRef="#br0" timeOffset="17036.34">24470 17096 248 0,'-7'12'93'0,"7"-12"-72"0,0 6 0 0,0-6-2 0,0 0-13 16,0 12-3-16,0 0-62 16,0-6-25-16,0 5 42 15,0 1 21-15</inkml:trace>
  <inkml:trace contextRef="#ctx0" brushRef="#br0" timeOffset="17187.43">24596 17427 228 0,'0'12'85'0,"0"-7"-66"0,0 1-1 15,0-6-3-15,0 0-95 16,0 0-37-16,-7 0 58 16,0-11 29-16</inkml:trace>
  <inkml:trace contextRef="#ctx0" brushRef="#br0" timeOffset="17654.77">24768 15043 244 0,'-6'12'90'0,"6"-6"-70"0,-7-6-1 0,7 0-3 15,0 12-14-15,0-12-3 16,0 6-58-16,0-6-22 16,0 11 40-16,-7 1 23 15</inkml:trace>
  <inkml:trace contextRef="#ctx0" brushRef="#br0" timeOffset="17755.86">24649 15468 232 0,'-7'12'88'0,"1"0"-69"0,-1-6-84 0,7-1-42 0</inkml:trace>
  <inkml:trace contextRef="#ctx0" brushRef="#br0" timeOffset="21659.91">24470 18206 156 0,'0'0'57'0,"6"0"-44"0,-6-6 12 0,0 6 1 16,0 0-14-16,0 0-7 15,0 0-8-15,-6 0-1 0,-1 0 2 16,0 0 1-16,-6 0 3 0,0 0 1 16,-1 0 3-16,1 0-1 15,-7 0 0-15,0 0-1 16,0 0 2-16,-6 0-3 15,-1 0 0-15,1 6 1 16,-1-6 2-16,1 0 1 16,-7-6 1-16,-7 0 0 15,0 0 0-15,0-6-4 16,7 0-1-16,0 0-1 16,-1 1 1-16,-5-7-2 15,5 0 2-15,1 1-2 16,0 5 2-16,0-6-2 15,0 0-1-15,-1 1 1 16,1-1 1-16,7 0 1 16,-7 1 1-16,-1-7-2 0,1 0 1 15,7 1 2-15,-1-7 2 16,0 1-10-16,1-7-5 16,-1 1 1-16,1-6 2 15,6-1 3-15,0-5 3 16,0 0 0-16,7 0-1 15,0 0-4-15,-1 5 0 16,8 1-3-16,-1 0 2 16,7-6 1-16,0 5 2 15,7-5 1-15,-1 6 1 16,8-6-3-16,-1 5 2 16,0 1 1-16,7 0 0 15,7-1-3-15,-1 7 0 16,1 0 2-16,6-1 0 0,0 1 1 15,0 5 0-15,7 1 2 16,0-1 1-16,6 1-4 16,-6-1 1-16,7 1 0 15,-8-1 2-15,8 7-1 16,-1 5-1-16,1 0 5 16,6 1 1-16,-7-1-2 15,-6 0-1-15,0 6-1 16,0 1 1-16,0 5-2 15,0 0-1-15,-1 6 1 16,-5 0-1-16,-1 6 0 16,0 5 0-16,0 1 0 0,-6 6 2 15,-1 6-1-15,1-1-1 16,-1 1 1-16,-6 5 1 16,0 7-1-16,0-13-1 15,0 1 1-15,0 5-1 16,0-5-3-16,0 5 2 15,0 1 1-15,-7 5 2 16,0 1-3-16,1-7 0 16,-1 13 1-16,0-7 2 15,0 0-1-15,1 1-1 16,-8-1 1-16,1 1-1 16,0-1 0-16,-1 0 0 15,1 1 0-15,-7 5 0 0,0 0-3 16,0 7 2-16,0-1 1 15,0 0 2-15,0 0-1 16,-7 0-1-16,1-5 1 16,-1-1-1-16,0 0 0 15,1-11 2-15,-1-1-1 16,0-5 2-16,-6 5-2 16,6 1-1-16,1-7 5 15,-1 1 4-15,-6 0-7 16,6-7-1-16,-6 1-3 15,6 0-2-15,1-1 3 16,-8 1 0-16,1-6 3 16,0 6 1-16,6-7-1 15,1 1 1-15,-1-6 2 0,0 6 4 16,1-6-4 0,-1 0-1-16,0 0-2 0,-6-1 1 15,7 7-2-15,-1-6-1 16,0 0 1-16,1 0-1 15,-8 0 2-15,8-6 3 16,-1 12-2-16,-6-12 0 16,0 0-1-16,6 6-2 15,0-1 1-15,1 1-1 16,-1 0-3-16,0 0 2 16,7-6 5-16,0 0 5 15,0 0-3-15,0 0 2 16,0 0-5-16,0 0-2 0,0 0-5 15,0 0-2-15,0-6-8 16,0 0-2-16,0 6-48 16,0 0-21-16,0-6 44 15,7-5 23-15</inkml:trace>
  <inkml:trace contextRef="#ctx0" brushRef="#br0" timeOffset="22232.01">24423 16034 44 0,'0'0'19'0,"0"6"-15"0,-7-12-1 0,7 6 1 16,0 0 1-1,-6 0 2-15,-1 6 23 0,1 6 10 0,-1-12 4 16,-6 0 3-1,-1 0-15-15,-6 6-5 0</inkml:trace>
  <inkml:trace contextRef="#ctx0" brushRef="#br0" timeOffset="23416.4">24304 16070 322 0,'-27'12'7'0,"1"-6"-3"0,-1-1-2 0,-6-5 1 16,0 0 4-16,-1 0 4 16,1-5 0-16,0-1 3 15,-7-6-3-15,0-6-1 16,1-5-6-16,5-1-3 15,1 0 0-15,0 1-1 16,0-1-3-16,0-5 2 0,6-1 3 16,0 1 3-16,1-1-4 15,-1 1-1 1,1 5-2-16,-1-5-2 0,1-1 0 16,6 1 0-16,0-7 11 15,0-5 8-15,0 5-8 16,7 1-1-16,-1 0-4 15,8-7 1-15,-1 7-2 16,1 0-1-16,-1-1-2 16,0 1-1-16,7 5 2 15,0 1 0-15,0-1-2 16,0 1 0-16,7-1-1 16,0-5 0-16,-1-1-2 15,1 1 1-15,6 0 1 0,0-1-1 16,1 7 1-16,-1-1 3 15,0 1-2-15,7-1-1 16,0 1 0-16,0-1 3 16,0 1 0-16,6-1 1 15,1 1-3-15,0 5 2 16,-1 1 1-16,1-1 2 16,-1 0-1-16,7 1-1 15,-6-1-2-15,6 7 1 16,0-1 1-16,1 0 0 0,5 0 0 15,-5 1 0-15,-1 5 0 16,0-6 2-16,-7 6-1 16,1 1 2-16,0-1-2 15,-1 0 2-15,1 6-2 16,-1 0-1-16,1 0 1 16,-1 0-1-16,-6 6 0 15,7 0 0-15,-7 0-3 16,0 6 2-16,0 6 1 15,-1 0 0-15,1 0 0 16,0 0 0-16,0 5 0 16,7 1 0-16,-7 6 0 15,0 5 0-15,0 1 0 16,-1-1 2-16,1 12-1 16,0-5-1-16,0-1 1 15,-7-5 1-15,1-1-1 0,-1 7 2 16,0-7 2-16,1 6 2 15,-8 1-6-15,1-1-2 16,-1-5 2-16,-6 5 1 16,0 0 0-16,0 1-2 15,0-1-2-15,0-5 1 16,0 5-1-16,0-5-2 16,0-1 3-16,0 1 2 15,0-1 0-15,0 1-1 16,0-1 1-16,0 1-1 15,0-1 0-15,0 1 0 16,0-1 0-16,0 7 0 16,0-1 0-16,0 0 0 0,0 7 0 15,-6 5 2 1,-1-6-3-16,1-5 0 0,-1-1 1 16,-6 0 0-16,6 1 0 15,-6-7 0-15,-1 1 0 16,1-1 0-16,0-5-3 15,0-1 2-15,6-5 1 16,0 0 0-16,1 0-3 16,-1-7 2-16,0 1 7 15,1-6 6-15,6 0-6 16,0-6-3-16,0 0 0 16,0 0 0-16,0 0-4 15,0 0 1-15,0 0-2 16,0 0 0-16,0 0-3 15,0 0 1-15,0 0-5 0,0 0 1 16,0 0-12-16,0 0-2 16,0 0-81-1,0 0-36-15,0-6 71 16</inkml:trace>
  <inkml:trace contextRef="#ctx0" brushRef="#br0" timeOffset="24737.96">25286 15999 60 0,'-13'6'24'0,"13"-6"-18"0,-7 6 15 15,7-6 9-15,0 0-3 16,0 6 1-16,0-6-6 16,0 0-4-16,0 0-2 15,0 0 0-15,0 0-8 16,0 0-1-16,7 0 0 0,6 0-1 15,0-6-1-15,7 0-1 16,0 6 0-16,0 0-2 0,7 0-2 16,6 0 1-16,0 0-1 15,0-6 2-15,7 6 1 16,0 0 5-16,0-6 3 16,0 0-4-16,-1 0-2 15,8 0 0-15,-7 1-1 16,-7 5-2-16,0-6 1 15,-6-6-2-15,-1 12 2 16,1 0-2-16,-7 0-1 16,0 0 1-16,-7 0-1 15,0 0 0-15,0 0 0 0,1 0-3 16,-8 0 2 0,-6 0-4-16,0 0-1 15,0 0-11-15,0-6-1 0,0 6-37 16,-6-6-15-1,-1 6 37-15</inkml:trace>
  <inkml:trace contextRef="#ctx0" brushRef="#br0" timeOffset="25294.62">25253 16247 108 0,'7'-12'41'0,"6"6"-32"0,0-6-2 0,0 12-4 16,1-6-8-16,-1 1 1 16,0-1 0-16,0 6 2 15,7-6 5-15,0 6 3 16,0-6 11-16,0 6 4 16,0 0 6-16,0 0 4 0,7 0-4 15,-1-6-2-15,1 6-13 16,-1 0-3-16,1 0 1 0,6 0-4 15,0 0-1-15,7 6-5 16,-7 0 0-16,0 6 2 16,1-7 1-16,5 1-4 15,-5-6 1-15,-1 6 0 16,0-6 0-16,-7 6 0 16,1-6 0-16,-7 0 0 15,0 0 2-15,0 0-1 16,0 0 2-16,-14 0 0 15,1-6 1-15,0 0-2 16,-1 6 1-16,-6-6-9 0,0 1-1 16,-6 5-49-16,6-6-20 15,-7 6 38-15,-6-6 19 16</inkml:trace>
  <inkml:trace contextRef="#ctx0" brushRef="#br0" timeOffset="26240.46">26448 15911 180 0,'6'0'68'0,"-6"0"-52"0,0 5-1 0,0-5-1 0,0 0-15 15,7 6-3-15,6 0-3 16,1 0-1-16,-1 0 5 16,0 0 1-16,0 0 4 0,7 6 3 15,7-6 4-15,-1 5 7 16,8 1 2-16,-1 0-3 16,7-6-1-16,0 6-4 15,13-6-1-15,0-1-5 16,0 1-1-16,7 0-1 15,-1-6-2-15,-6 0 1 16,1 0-1-16,-1 6 0 16,0-6 0-16,-7 12 0 15,1-6 0-15,-1 6 0 0,1-1 0 16,-1 1 0-16,-6 6 2 16,-7 0-1-16,0-1 2 15,-6 1 0-15,-1 0 1 16,-6-1-5-16,0 1-1 15,-6 6-2-15,-1-1 3 16,0 1 0-16,-6 5 1 16,-1 1 0-16,1-1 0 15,-7 1 0-15,0-6 0 16,0-7 0-16,0 1 2 16,0 0-3-16,0-7 0 15,0 1-10-15,-7-6-3 16,1 0-79-16,-1 0-35 15,-6 0 65-15</inkml:trace>
  <inkml:trace contextRef="#ctx0" brushRef="#br0" timeOffset="26645.74">27497 16506 168 0,'0'0'63'0,"0"6"-49"0,0-6 16 0,0 0 5 16,0 0-17 0,0 0-7-16,0 0-12 0,0 0-4 15,6 6 2-15,1 6-6 0,0-6-1 16,-1 6 8 0,1-6 5-16,6 0 10 0,0-1 6 15,1 1 0-15,6 0-2 16,-1 6-7-16,8 0-2 15,0 0-4-15,-1-1-3 16,1 1 2-16,-1 0 0 16,-6-6-6-16,0 0-2 15,0-6 4-15,0 0 5 16,-7-6-4-16,0-12 0 16,1-5 6-16,-1-7 6 15,7-5-2-15,0-7 2 0,0-5-7 16,0 0-1-16,6 6-4 15,1 5-1-15,-7 7-10 16,0 5-5-16,0 7 8 16,-14 5 4-16</inkml:trace>
</inkml:ink>
</file>

<file path=ppt/ink/ink3.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22-11-29T10:15:17.543"/>
    </inkml:context>
    <inkml:brush xml:id="br0">
      <inkml:brushProperty name="width" value="0.05292" units="cm"/>
      <inkml:brushProperty name="height" value="0.05292" units="cm"/>
      <inkml:brushProperty name="color" value="#FF0000"/>
    </inkml:brush>
  </inkml:definitions>
  <inkml:trace contextRef="#ctx0" brushRef="#br0">18741 6972 140 0,'0'0'55'0,"-7"6"-43"15,7-6 1-15,0 0-3 0,0 0-4 16,0 12-1-16,0 0-6 16,0-12 1-1,-6 18 2-15,-1-1 1 0,0 7-4 16,1 0-1-16,-1-1 5 15,0 1 3-15,1-1 1 0,-8 7 1 16,1 5 0-16,0-5 2 16,0-1-3-16,-1 7-2 15,1 5-2-15,0 6-3 16,-7 18 1-16,7-18-1 16,-7 6 0-16,6-5 0 15,1-7 0-15,0 0 2 16,0-5-1-16,-1-7-1 15,1-5 3-15,0-1 2 16,6-5 0-16,0 0 0 16,1-1-3-16,-1-5 1 15,1 0-2-15,-1-6 2 16,0 6-2-16,7-7-1 0,0-5 1 16,0 0 1-1,0 6 1-15,0-6 3 0,0 0-5 16,0-6-3-16,0 1-17 15,7-7-7-15,0 0 13 16,6 6 6-16</inkml:trace>
  <inkml:trace contextRef="#ctx0" brushRef="#br0" timeOffset="1368.26">19564 7167 132 0,'7'0'49'0,"6"6"-38"0,-13-6 8 16,0 0 3-16,0 0-7 15,0 0 2-15,0 0-6 0,0-6-1 16,-7 6-6 0,1 0-5-16,-1 0 0 0,-6 0-1 0,-1 6 0 15,1 0 2-15,-7-6 2 16,0 6-1-16,0 0-1 16,-6 0-2-16,-1 0 1 15,1-1 1-15,-1 7 0 16,1-12 0-16,-1 6 0 15,0 0 0-15,1 0 0 16,6 6 0-16,0-12 0 16,0 6 0-16,7 0 2 15,0-6 1-15,-1 5 3 16,8-5-3-16,-1 6-2 16,0-6-3-16,1 0 1 0,6 0-1 15,0 6-2-15,0 0 0 16,0-6 0-16,0 0 0 15,0 6 3-15,0-6 0 16,0 12 1-16,0 0 0 16,0 5 0-16,-7 13 0 15,1-1 0-15,6 7 0 16,-7 11 0-16,0-6 0 16,1 1 0-16,-1 5 0 15,0-6 2-15,1 0-1 16,-1 7-1-16,0-7 1 15,1 0-1-15,-7 0 0 16,-1-5 0-16,1-1 0 16,0 1 2-16,-1-7-1 15,8 1-1-15,-8-7 1 0,8 1-1 16,-1-1 0-16,1-17 0 16,6 0 2-16,-7 0 1 15,7 6-1-15,0-30-21 16,13 6-8-1,-6-5 14-15,6-13 6 16</inkml:trace>
  <inkml:trace contextRef="#ctx0" brushRef="#br0" timeOffset="1650.86">19113 7698 136 0,'6'6'52'0,"1"0"-41"0,13-12 9 0,-7 6 2 0,7 0-9 15,6-6-2-15,8-6-4 16,5-5-2-16,8 5-3 16,-1-18 1-16,1 7 2 0,-1-1 4 15,-6 6 5-15,-7 1-8 16,-6 5-1-16,-1 0-3 15,-6 0-2-15,-6 6-10 16,-1 1-6-16,-13 5-69 16,0 0-31-1,-13 5 59-15</inkml:trace>
  <inkml:trace contextRef="#ctx0" brushRef="#br0" timeOffset="2942.81">21297 7185 96 0,'0'-6'38'0,"0"6"-29"0,0 0 14 0,0 0 8 0,0 0-11 16,0 0-3-16,0 0-6 15,-7 6 0-15,7-6-6 16,0 6-5-16,-7 6-3 0,7 5 2 16,-6-5 0-16,-1 6 1 15,0 5 0-15,1 7 0 16,6 5 2-16,-7 7-1 0,7-1-1 16,-7 6 1-16,7-6-1 15,-6 1 0-15,-1-1 0 16,0 0 0-16,7-5 0 15,-6-1 0-15,-1-5 0 16,7-7-3-16,-6-5 2 16,6-1-4-16,0-5-1 15,-7-12-15-15,0 0-4 16,1 0-18 0,-1-6-8-16,0-5 28 15</inkml:trace>
  <inkml:trace contextRef="#ctx0" brushRef="#br0" timeOffset="3378.52">21562 7167 108 0,'60'0'44'0,"-27"0"-35"0,13 6 7 16,-19-6 2-16,6 6-4 16,0 0 0-16,7 0-8 15,-7 6-4-15,7 5-1 16,-7-11-1-16,1 6 0 0,-8 0 0 16,-6 5 0-16,-7 7-5 0,-6 6 1 15,-7 5 0 1,-7 6-1-16,-13 12 4 0,1-5 0 0,-15-1 1 15,-5 0 2 1,-1 6 1-16,-7-6 1 16,1 0-2-16,-1-5 1 15,-6-1-2-15,7-6-1 16,-1 1-2-16,7-13 1 16,1-5 1-16,5-6 0 15,1-6-3-15,7-12 2 16,-1 0-6-16,7-12 0 15,7 1-24 1,6-7-9-16,1-6 21 0</inkml:trace>
  <inkml:trace contextRef="#ctx0" brushRef="#br0" timeOffset="4115.21">23082 6990 120 0,'27'-6'46'0,"-27"6"-35"0,0 0 12 0,0 0 5 15,0 0-16-15,0 6-6 16,-7 6-11-16,-6 0-5 16,-7 5-12-16,-7 1-6 0,-6 6-1 15,-7-7 3 1,1 1 12-16,-1 0 8 15,-7 0 6-15,1-1 3 16,-1-5 5-16,1 0 3 0,-1 0-2 16,8-1 0-16,-1 1-5 15,7-6-1 1,6 0 1-16,0 0 0 0,7 6 4 16,7-12 3-16,0 0-2 15,6 6 0-15,1 0-8 16,6 5 0-16,6 1-1 15,1 0 0-15,0 0 0 16,-1 5 0-16,1 1 0 16,-1 6 2-16,1-1-1 15,-7 1-1-15,0 11 3 16,0-5 0-16,-7 5-1 16,-6 1-2-16,0-1 1 0,0 6-1 15,-1-5 2-15,1-7-1 16,6 1-1-16,1-7 1 15,-1 1 1-15,7-6-1 0,0-1-1 16,0 1 1-16,7-6-1 16,6 0 0-16,0-1 0 15,7 7-3-15,7-18 0 16,-1 0 2-16,8 0 0 16,-1-12 1-16,0 6 2 15,7 0-3-15,-7-5-2 16,0-1-12-1,0-6-7-15,-6 0 11 16</inkml:trace>
  <inkml:trace contextRef="#ctx0" brushRef="#br0" timeOffset="4415.26">22531 7486 160 0,'20'-6'63'0,"-7"6"-49"0,14-6 9 0,-7 6 3 15,0-6-13-15,6 6-2 16,8-18-12-16,-1 7-1 16,7-1 0-16,-1 0-19 0,1 0-6 15,-7 6 14-15,1 0 6 16</inkml:trace>
  <inkml:trace contextRef="#ctx0" brushRef="#br0" timeOffset="5058.49">23866 7191 160 0,'0'-6'60'0,"0"12"-47"0,-7-12-1 0,7 6-2 15,0 0-5-15,-7-6 0 16,1 6-3-16,-1-6-2 16,-6 0 1-16,6 0 1 0,-6 0 1 15,-1 0-4-15,1 1 1 16,-7-1 0-16,0 6 2 16,0 0-1-16,1 0-1 15,-8 6-2-15,7 5 1 16,-6-5 1-16,-1 6 2 15,0 6-3-15,1 11-2 16,-1 1 2-16,1-1 0 0,-1 13 1 16,7-1 0-1,0 0-3-15,7 6 2 0,0-11-4 16,6-1 1-16,7 1 4 16,0-7 2-16,7 1 0 15,6-1-2-15,7 1-2 16,0-7-1-16,0-5 8 15,6 0 4-15,1-7 0 16,0 1 0-16,-1 0-3 16,1-6 1-16,-1 0-6 15,-6-6-1-15,0 0-13 16,0 0-5-16,-7 0 12 16,-6-6 5-16</inkml:trace>
  <inkml:trace contextRef="#ctx0" brushRef="#br0" timeOffset="6291.08">25917 7220 84 0,'26'-12'33'0,"-12"12"-26"0,5-5 0 16,-5 5 1-16,-1 0-5 15,0 0-2-15,7 0 6 16,-7 5 3-16,1-5 3 15,-1 0 5-15,-6 0-4 0,-7 0 2 16,0 0-9-16,-7 0-2 16,-6 0-3-16,-1 0-2 0,-5 0 1 15,-8 0-1-15,0 0 0 0,-6 0 0 16,0 0 0 0,-7 12 0-16,0-12 0 15,1 6-3-15,5 0 2 16,1 0-1-16,-7 6 0 15,14-12 0-15,-1 6 0 16,7 0 0-16,7-1 0 16,0 1-3-16,6 0 1 15,1 6-3-15,-1 0 2 0,7 0 3 16,0-1 3-16,0 7-2 16,7 6 0-16,-1-1 1 15,-6 1 0-15,0 5 0 16,0 1 2-16,0-1-3 15,-6 1 0-15,-1 5 1 16,0 1 2-16,1-1-1 16,-1-5-1-16,0 5 1 15,1-5-1-15,-1-1-3 16,0-5 2-16,7-1-1 16,0 1-2-16,7-7-4 15,6 7 0-15,7-12 4 16,0 6 4-16,7-13 3 15,-1 7 1-15,1-12-2 0,6 0 1 16,7 0-7-16,-7-6 1 16,0-5-19-1,0-7-6 1,-6 6 15-16</inkml:trace>
  <inkml:trace contextRef="#ctx0" brushRef="#br0" timeOffset="6561.71">25459 7710 184 0,'13'-6'68'0,"7"-6"-52"0,20-5 3 0,-14 11 1 0,7-6-10 16,7-6-3-16,7-5-9 15,6 5-3-15,-7 0-42 16,1 0-17-16,-1 1 33 16,1-1 15-16</inkml:trace>
  <inkml:trace contextRef="#ctx0" brushRef="#br0" timeOffset="6980.73">26866 7149 132 0,'7'-5'52'0,"-14"10"-41"0,7 1 18 0,0-6 3 16,0 0-15-16,-7 6-7 16,1 0-9-16,-8 6-1 0,1 0 0 15,-7 5 0-15,0 1 0 0,-6 6-3 16,-1 5 2-16,1 7 1 15,-8 11 2-15,1 0 1 16,-7 12 1-16,7 0 0 16,0 0 2-16,0-6-3 15,0-6-2-15,6-5 0 16,7-7 1-16,0-11-1 16,7-1-1-16,0-5-10 15,6-6-6-15,0-6-21 16,1-6-9-16,6-12 25 15,6-12 10-15</inkml:trace>
  <inkml:trace contextRef="#ctx0" brushRef="#br0" timeOffset="7387.08">26441 7232 128 0,'0'6'49'0,"-6"6"-38"0,6-12 1 0,0 0 1 15,6 12-9-15,1-1-2 16,-1 1 1-16,8 6 2 16,-1 0-2-16,0 5 7 0,7 1 3 0,0 5-9 15,0 13-4 1,0-7 0-16,0 0-1 0,0 1 3 15,6-1 3-15,1 1 2 16,-1 5 1-16,-6-12-2 16,0-5-1-16,0 5-3 15,0-5 1-15,-7-6-2 16,1-1-1-16,-1 1 1 16,-6-6-1-16,-1-6 0 15,-6-6 0-15,0 0 0 16,0 12 0-16,0-12-7 15,0 5 0-15,-6 1-46 16,-1 0-17 0,-6 6 38-16</inkml:trace>
  <inkml:trace contextRef="#ctx0" brushRef="#br0" timeOffset="10525.11">28526 7551 116 0,'0'6'46'0,"0"-1"-35"0,6-5 5 0,-6 0 2 16,0 0-8-16,0 0-3 15,0 0-4-15,0 0 0 16,0 0-2-16,0 0-3 0,0 0 1 15,0 0 7-15,0 0 6 0,0 0 7 16,0 0 3 0,7 0-3-16,-1-5-1 0,1-1-10 15,0 0-3 1,-1-6-3-16,8-6 1 0,-1 1-2 0,0-7-1 16,0-6 1-1,1-5-1-15,-1 6-3 16,0-7 2-16,7 1-1 15,0-1 0-15,0 1 2 16,0 0 2-16,-7 5-1 16,7 6 2-16,-7 1-2 15,1 5-1-15,-1 12-2 16,0 0-1-16,-6 6-5 16,0 12 0-16,-1 0-1 15,1 6 1-15,-7 5 5 16,0 1 1-16,6 11 2 0,-6-5 2 15,0-7-3-15,7 1 0 16,0 0 1-16,-1-1 0 16,1 1-5-16,0-7 1 15,-1 1 0-15,8-6-1 16,-1 0 4-16,0 0 0 16,-13-12 1-16,13-12 0 15,-6 6-3-15,6-6 0 16,-6-6-3-16,6 1-1 15,1-7-1-15,-1 0 0 16,7-5 0-16,6-1 2 16,-6-5 2-16,7 0-1 0,-1-1 4 15,1 7 2-15,-1-1 0 16,1 7 2-16,-7 5 0 16,0 0 1-16,-7 6-5 15,0 12 1-15,-6 6 0 16,0 18 2-16,-7-6-1 15,6 5-1-15,-6 7 1 16,0-1 1-16,0 1-1 16,0 5-1-16,-6 1 5 15,6-1 4-15,0 0-5 16,0 1 0-16,-7-1-2 16,0 6-2-16,1-5 1 15,6-7-1-15,-7-5 0 16,7-6 2-16,0-1-1 15,0-5-1-15,-7 0-8 16,7-12-3-16,0 6-23 16,0-6-8-16,7-6 22 15</inkml:trace>
  <inkml:trace contextRef="#ctx0" brushRef="#br0" timeOffset="11213.5">29933 7096 144 0,'7'0'55'0,"-7"0"-43"0,0 6 10 0,0-6 1 0,0 0-13 16,0 0-6-16,0 0-7 15,0 0-3-15,-7 0 3 16,0-6-3-16,1 0-1 0,-14 6 1 16,0 0 2-1,0 0 2-15,0 0 1 16,0 6 1-16,0 0 0 16,0-6 0-16,7 0 2 15,0 6 1-15,-1 0 1 16,1-6 2-16,0 0-3 15,0 6 0-15,-1 0-1 0,8 0-2 16,-1 6-2 0,0 5 1-16,1 1 1 0,-1 0 0 15,0 5 0 1,1 7 2-16,-1-13 1 16,1 13-4-16,-1-1-1 15,0-5 3-15,1 6 3 16,-1-1-3-16,-6 6-3 15,6-5 1-15,0-1 0 16,1-5 1-16,-1 0 0 16,0-7 2-16,1 1 1 15,6-6-1-15,0 0 1 16,0-1-4-16,0 1 0 0,6 0 1 16,1 0 0-16,6-12-3 15,1 6 2-15,6-6-1 16,0 0 0-16,-1 0 2 15,8-6 2-15,0 6-3 16,-1-18 0-16,1 6 1 16,-1 6 2-16,1 1-3 15,-7-1-2-15,0 0 4 16,-7 0 3-16,0 0-19 16,-6 0-7-16,-1 0-24 15,-6 6-9 1,0-6 29-16</inkml:trace>
  <inkml:trace contextRef="#ctx0" brushRef="#br0" timeOffset="11579.08">29508 7380 164 0,'0'0'63'0,"7"0"-49"0,-1 0 3 0,1 0-1 0,6 0-10 15,7-6-3-15,7 0-2 16,6 0 1-16,7 0-1 16,0 0-3-16,6 0 1 0,0 0-1 15,-6 6-2-15,0-6-4 16,0 6 0-16,-7-6-56 16,-6 6-24-1,-7 6 45-15</inkml:trace>
  <inkml:trace contextRef="#ctx0" brushRef="#br0" timeOffset="13646.52">30212 7551 120 0,'-7'-6'46'0,"7"12"-35"0,0-6 7 0,0 0 4 16,0 0-9-16,0 0 0 0,0 0-5 15,0 0-3-15,0 0-2 16,0 0 4-16,0 0 3 0,0 0 6 15,0 0 2-15,0 0-5 16,7 0 0-16,-1 0-8 16,1-6-3-16,0 0-1 15,-1 0 1-15,1 0-1 16,6-6 2-16,-6 0 0 16,6 1 1-16,-6-7-2 15,6-6 1-15,0-5-2 16,1 5 2-16,-8 1-2 15,7-7 2-15,1 1 2 16,-1-1 2-16,0 1-1 16,1 5-1-16,-1 0-3 15,0 1-2-15,-6 5 1 0,6 0 1 16,-6 7-3 0,-1-1 0-16,1 6-1 0,0 6-2 15,-7 0 0-15,0 0 0 16,6 12 0-16,1 0 0 15,-1-1 3-15,8 7 0 16,-1 0-2-16,0-1 0 16,-6 7-1-16,6 0 3 15,-6-1-2-15,0 1-1 16,-1-1-2-16,1 1 1 16,-1-6-2-16,1-6 0 15,6-1 1-15,1-5 2 16,-1-6-1-16,0-6 4 0,0-5-7 15,7-1 1-15,0-6-4 16,7 0 0-16,-1-5 1 16,1-1 1-16,-1-5 6 15,1-1 1-15,0 1 2 16,-1-1 0-16,1 1 2 16,-7 5 1-16,0 6 3 15,6 7 1-15,-13-1-3 16,1 12-3-16,-8 12-3 15,1-1 1-15,-7 13 1 16,0 0 0-16,-7 5-3 16,7 1 0-16,0 5 2 15,-6 0 2-15,6 1 0 0,0-1 2 16,0 1 4 0,-7-1 4-16,7 6-4 0,0-5 1 15,0-7-5-15,0-5 0 16,0-1-1-16,0-5-2 15,0 0-4-15,0-6 0 16,0-1-51 0,0-11-23-16,-7 0 40 15</inkml:trace>
  <inkml:trace contextRef="#ctx0" brushRef="#br0" timeOffset="20825.57">22173 8713 144 0,'0'0'55'0,"0"0"-43"0,0 6 1 0,0-6 0 15,0 0-9-15,0 0 0 0,0 12 2 16,0 5 1-16,0 7-3 16,-7 5-7-16,0 7-1 0,1-1 2 15,6 6 3-15,-7-5 4 16,7 5 2-16,0 0 3 16,-6-5 1-16,6-7-1 15,0 1-1-15,-7-1-5 16,7 1-3-16,-7-7 0 15,1-5-1-15,6 0 0 0,0-6 0 16,-7-1 0 0,7-5 0-16,0-6 0 15,0 0 0-15,0 0-16 16,0 0-4-16,0 0-34 16,0 0-13-16,7 0 37 15</inkml:trace>
  <inkml:trace contextRef="#ctx0" brushRef="#br0" timeOffset="21694.29">22857 8831 8 0,'13'-12'5'0,"-7"12"-4"0,8-6 2 16,-14 6 1-16,6 0 2 16,8 0 3-16,-1 0 18 15,-6 0 7-15,-1 0 0 16,1 0 0-16,-1 0-15 16,1 0-4-16,0 0-9 15,-1 0-2-15,1 0 0 0,6 0 0 16,-13 0-2-16,0 0 7 0,7 0 6 15,-7 0 2-15,-7 0 1 16,1 0-5-16,-8 0-3 16,-6 0-3-16,1 0 0 15,-1 0-6-15,0 0-1 16,-7 0 0-16,1 0 2 16,-1 0-3-16,0 0 0 15,1 0 1-15,6 0 2 16,0 0-3-16,0 0 0 15,0 0-1-15,0 0 0 16,0 0 0-16,1 6 0 16,-1 0 0-16,6 0 0 15,1 0 2-15,0 0 0 0,6 5 0 16,1 1 2-16,-1-6-1 16,0 0 2-16,7 6-4 15,0 0-2-15,0-1 2 16,0 7 2-16,0 0 0 15,0 5-3 1,0 7 1-16,0-1 1 16,0 1 0-16,-6-1 0 15,-1 1 0-15,0-1 0 16,1 7 2-16,-1-18-1 16,0 5 2-16,1 1-4 15,6-7 0-15,0-5 1 16,0 0 2-16,0 0-1 15,0-6 2-15,0 0-2 0,0 0-1 16,0-6-2-16,0 0-1 16,0 0-3-16,0 0 1 15,0 0-10-15,0-6-3 16,6-6-55 0,1 0-22-16,0-6 51 15</inkml:trace>
  <inkml:trace contextRef="#ctx0" brushRef="#br0" timeOffset="22027.49">22657 9102 108 0,'0'0'41'0,"0"-6"-32"0,0 18 0 0,0-12-3 0,0 0-2 15,0 0 0-15,14 12 4 16,-1-6 5-16,0 0 2 15,7 6 0-15,0-7 1 16,7 1 0-16,-1 0-8 16,1-6 4-16,-1 0 1 0,-6 0-2 15,7 0 1-15,-7 0-5 16,0 0 1-16,-1 0-5 0,1 0 0 16,0 6-1-1,-6-6-2-15,-1 0-2 16,0 0 1-16,0 0 1 15,-6 0 2-15,0 0-10 16,-7-6-33-16,0 6-15 16,-7-6 28-16,-13 6 14 15</inkml:trace>
  <inkml:trace contextRef="#ctx0" brushRef="#br0" timeOffset="23632.26">25771 8772 140 0,'0'6'55'0,"0"-6"-43"0,0 0 14 16,0 0 6-16,0 0-14 15,0 0-4-15,0 0-12 0,0 6-1 16,0 5-1-1,0 7-3-15,0 12 0 0,0 5-3 16,0 0 1-16,0 1 3 16,0 5 1-16,-7-5 1 0,7-1 0 15,-7 0 0-15,1-5 2 16,-1-7-3-16,1 1 0 16,-1-6-1-16,7-1 0 15,0-5-9-15,0 0-3 16,0-6-11-16,0-6-4 15,0 0-15 1,0-6-7-16,7-6 27 0</inkml:trace>
  <inkml:trace contextRef="#ctx0" brushRef="#br0" timeOffset="23993.13">26069 8636 32 0,'27'-6'13'0,"-20"12"-10"16,26 6 11-16,-13 0 5 0,0 0-1 15,0 5 1-15,6 1-4 16,-6 6 1-16,7-1-7 16,-8 1-3-16,1-1-1 15,0 1 1-15,0 5-1 16,-7 1 0-16,1-1-3 15,-8 1-2-15,-6-1 7 16,-6 1 3-16,-8-1-3 16,-5 1-2-16,-1 5 0 0,-7 1 1 15,-6-7-3 1,-7 1 0-16,-6-1 1 0,-1 1-2 0,1-1 1 16,-1-5-2-16,1-1 2 15,6-5-4-15,7-6-2 16,0 0-12-16,6-6-2 15,0-6 8-15,8-6 7 16</inkml:trace>
  <inkml:trace contextRef="#ctx0" brushRef="#br0" timeOffset="24682.26">26912 8725 148 0,'14'0'55'0,"-8"6"-43"0,1-6 8 16,-7 0 2-16,0 0-13 15,0 0-2-15,0 0-7 16,0 5-1-16,0 7 1 15,-7-6-7-15,1 6 0 0,-1 0-2 16,-6-6 1-16,-7 0 2 16,0-1 4-16,0 1 3 15,0 0 2-15,0 0 3 0,0 0 3 16,0-6 0-16,7 0 0 16,0 0-8-16,0 0-2 15,-1 0-5-15,1 6 1 16,6 0-6-16,1 0-1 15,-1 0 0-15,0 5 0 16,7 1 4-16,0-6 3 0,0 6 3 16,0 0 3-16,0 0 2 15,0-1 1 1,0 1 2-16,7 6 3 16,-7 5-2-1,0 1-4-15,0 0-2 0,0-1 0 16,0 1-1-1,0-1 0-15,0-5 0 0,0 0 0 16,-7 0 0-16,7-1 0 16,0 7 0-16,0-12 0 15,0 5 0-15,7-5 0 16,0 0 0-16,6 0 0 16,0 0 2-16,1-1-1 15,6-5 2-15,-1 0-4 16,1 0 0-16,7 0-4 15,-1-6-1-15,1 0 0 16,0 0 4-16,-1-6 1 16,1 6 3-16,-1-6-1 15,-6 0-1-15,-7 6-10 16,1 0-4-16,-8 0 5 0,1-6 4 16</inkml:trace>
  <inkml:trace contextRef="#ctx0" brushRef="#br0" timeOffset="24970.68">26634 9061 124 0,'0'6'49'0,"0"-12"-38"0,6 6 21 0,-6 0 7 0,14 0-13 16,-1 6-2-16,7-6-10 16,0-6-1-16,6 0-8 15,1 0-3-15,-1 0-1 0,8 6-1 16,-1 0 0-16,-7 0-9 16,1 0-4-16,-1 6-70 15,1 0-30-15,-7 0 57 16</inkml:trace>
  <inkml:trace contextRef="#ctx0" brushRef="#br0" timeOffset="25582.67">27590 8725 112 0,'-7'0'44'0,"0"0"-35"0,7-6 3 0,0 6-3 0,0 0-8 15,-6 0 0-15,-1 0-3 16,0 0 0-16,7 0 4 16,-6-6 1-16,-1 0 5 15,0 6 3-15,1-6-2 16,-1 6 0-16,-6 0-8 15,0 0 0-15,-7 6-1 16,0 6-3-16,-7 5 2 0,7 1 1 16,7 6 0-16,-7 5-3 0,7 1 2 15,6 11 1 1,7 0 0-16,0 7 0 16,7-7 0-16,0 0 0 0,6 0 0 15,0-5 0-15,7-7 0 16,7 1 0-16,6-12 0 15,0-1 0-15,0-11 2 16,0-6 3-16,0 0 4 16,1-6-4-16,-1 0-1 15,0 0 4-15,-6 1 5 16,-1-1-9-16,-6 6-2 16,0 0-37-1,-7 0-17-15,1 0 27 16</inkml:trace>
  <inkml:trace contextRef="#ctx0" brushRef="#br0" timeOffset="26647.77">30006 8447 144 0,'26'-11'55'0,"-19"5"-43"0,13 0 10 15,-20 6 1-15,13-6-2 16,-6 6 2-16,0-6-7 0,-7 6 1 16,0 0-10-1,-7 0-4-15,0 0-2 0,-6 0-4 0,-7 0 0 16,7 0-1-16,-20 0 3 15,-1 0 2-15,1 6 2 16,-7 0-4-16,1 0 1 16,-1 5 0-16,7 7 2 15,-1-6-3-15,1 0 0 16,7 0 1-16,-1-1 2 16,7 1-3-16,0 6-2 15,7 0-1-15,0-1 0 16,-1 1-2-16,8 6 1 15,-1-1 3-15,7 1 1 16,0-1 1-16,0 1 2 16,0 0-1-16,7-1 2 15,-1 1-4-15,1-1 0 0,0 1 3 16,-1 0 3-16,1-1 0 16,0-5 0-16,-1 0-1 15,1-1 0-15,6 1-5 16,0 6 1-16,1-7 0 15,-1 1 2-15,0 0-3 16,7-1 0-16,0-5 1 16,7 0 0-16,-7 0 0 15,6 0 2-15,1-1-1 16,-1 1-1-16,1-6-4 16,-1 0-2-16,8-6-2 0,-8 6 0 15,1-6 2 1,-1 0 4-16,1-6-6 0,-7 0-2 15,-7 0-10-15,7 0-5 16,-14 0-15 0,1-5-5-16,0-1 24 15</inkml:trace>
  <inkml:trace contextRef="#ctx0" brushRef="#br0" timeOffset="26949.87">29754 8701 88 0,'-7'-6'33'0,"7"6"-26"0,0 0 9 15,0 0 3-15,0 0-9 16,0 0-3-16,13 0-7 15,1 0-2-15,-1 6-4 16,0 0 1-16,7 0 3 0,0 0 1 16,6-6 9-1,1 0 5-15,6 0-6 16,0 0-2-16,7-6-12 16,0 0-5-16,7 0 6 15,-8 0 5-15</inkml:trace>
  <inkml:trace contextRef="#ctx0" brushRef="#br0" timeOffset="27308.93">30995 8424 156 0,'7'0'60'0,"-1"0"-47"0,1 6 17 0,-7-6 3 0,0 0-16 16,0 0-7-16,-7 6-13 15,1-1-6-15,-8 13 5 16,-6 0-3-16,-13 5 2 0,7 7 3 16,-7-1 3-16,-7 13 0 0,0 5-1 15,0 0 1 1,0 6 1-16,0 0-1 15,1 6 2-15,-1-6-2 16,0 1 2-16,7-7-2 16,6-6-1-16,1-6-10 15,6-11-6-15,6 0-47 16,8-13-19 0,-1-11 42-16</inkml:trace>
  <inkml:trace contextRef="#ctx0" brushRef="#br0" timeOffset="27608.38">30557 8530 88 0,'0'0'35'0,"0"6"-27"0,0 0 20 0,0-6 9 15,0 6-14-15,0 5-2 16,0 1-11-16,0 6-4 15,7 0-3-15,6 5-5 0,0 7 1 16,7-1 5-16,7 7 2 16,6-1 6-16,0 6 3 15,7 1 0-15,0-7 1 0,-1 6-8 16,1 7-3-16,0-19-3 16,0 6-2-16,6-5-4 15,-12-6 0-15,-8-1-80 16,-6-5-35-1,0-6 60-15</inkml:trace>
  <inkml:trace contextRef="#ctx0" brushRef="#br0" timeOffset="28870.77">32522 8925 148 0,'0'-6'57'0,"0"6"-44"0,0 0 5 0,0 0 1 16,0 0-9-16,-7 0-1 16,7 0-5-16,-6 0-3 15,-1 0 0-15,0 6-1 0,1-6 0 16,-1 6-3-16,7 0 2 16,0 0 1-16,0 6 2 15,0-12-3-15,0 12 0 16,0-12 3-16,0 0 3 15,7-12 4-15,-1 6 5 16,8-6-10-16,-1-6-2 16,0-5-7-16,0-1 1 15,1-5 0-15,-1-1 2 0,0-5-1 16,0 5 1-16,1-17 2 16,-1 6 0-16,0-1 0 15,1 7 0-15,-1 0 0 16,0 5 2-16,0 7-3 15,-6-1 0-15,13 0 1 16,-13 13 0-16,6-1-3 16,0 6 2-16,0 6-4 15,1 6 1-15,-1 6 2 16,0 11 1-16,1-5 1 16,-1 5 0-16,0 7 0 15,0-1 0-15,1 7 0 16,-1-1 0-16,0 1 0 15,0-1 0-15,1-5 0 0,-8-7 0 16,1-5 0 0,0-6 0-16,-1-1 0 15,-6-11 2-15,0 0-1 0,7-5-1 16,0-13-4-16,6-6 0 16,0-5 2-16,7-1 1 15,-7-5 1-15,7-1 2 16,0 7-1-16,0-1-1 15,-7 7 1-15,7 5-1 16,-7 0 2-16,1 7 1 16,-1 5-4-16,0 6-1 15,-6 6-2-15,6 5 3 16,-6 1-2-16,0 6 1 0,-1 0 2 16,7 5 0-16,-6 1 0 15,6 5 2 1,-6 1 1-16,0-1 1 0,-1 1 0 15,8 5 2-15,-8-5-1 16,1-1 0-16,-1 1-1 16,1-7 0-16,0 1 0 15,-1 0 2-15,-6-7-1 16,7 1 0-16,-7-6-6 16,7 0 1-16,-7-12-11 15,0 0-3-15,6 5-11 16,1 7-4-16,-7-12-20 15,0 0-6 1,7 12 29-16</inkml:trace>
  <inkml:trace contextRef="#ctx0" brushRef="#br0" timeOffset="47127.43">29993 10034 32 0,'-7'-5'13'0,"14"10"-10"0,-7-22 8 0,0 17 3 0,6-6 8 16,-6 0 6-16,7 0 5 15,-7 0 2-15,7 0 3 16,-7 0 3-16,6 0-7 16,-6 1-3-16,0-1-17 15,0 0-2-15,0 6 1 0,0-6-5 16,0 6-2-16,0 0-6 0,0 0-2 15,0 12 1 1,7-1 0-16,-7 7-2 16,0 6 2-16,6-1 1 15,1 7 0-15,0-1-3 0,-1 1 2 16,8 5 1-16,-1 1 0 16,0-1 0-16,0 0 2 15,-6 1-1-15,6-1-1 16,1 1 1-16,-1-7-1 15,-6 1 0-15,6-1 0 16,-13-11 0-16,6 5 0 16,-6-5 0-16,7 0 2 15,-7-6-1-15,7-1-1 16,-7 1 1-16,6 0-1 16,-6 0 0-16,7-6 0 15,-7-6-5-15,7 6 1 0,-7-6-7 16,0 0-3-16,0 0-10 15,0 0-5-15,6-6 16 16,8-6 6-16</inkml:trace>
  <inkml:trace contextRef="#ctx0" brushRef="#br0" timeOffset="47801.06">31207 9869 100 0,'20'-6'38'0,"-6"6"-29"0,-8-6 6 0,-6 6 0 16,0 0-6-16,7 0-3 15,-7 0 1-15,0 0 2 16,0 0-2-16,-7 0 1 16,1 0-3-16,-8 0 2 15,1 0-4-15,-7 0 0 0,0 0 3 16,-6 0-1-16,6 6 0 16,0-6-6-16,-7 0 1 15,1 0-2-15,-1 0 0 16,1 0 2-16,6 0 0 15,0 0 0-15,-7 0 0 0,7 6 2 16,7 0 1-16,0 0-1 16,0 0-2-16,-1 6 1 15,1 0-1-15,0-1-3 16,-1 7 2-16,1 0 1 16,0 5 0-16,0 1 0 15,-1 5 0-15,1 1 0 16,6-1 0-16,1 1 0 15,-1-1 2-15,0 1 1 16,7-1 3-16,0 1 1 16,0-1 3-16,0 1-3 15,0 5-2-15,0-5-2 16,7-1-3-16,0 1 1 0,-1-1 1 16,1-5-1-16,0 5-1 15,-1-5 1-15,1-6-1 16,-7-7 0-16,0 1 2 15,0 0-1-15,0-12 2 16,0 0-4-16,0 0-2 16,0 0-7-16,7-6-4 15,-1-6-19-15,1-5-6 16,-1-7 20-16,1-5 10 16</inkml:trace>
  <inkml:trace contextRef="#ctx0" brushRef="#br0" timeOffset="48047.47">30816 10229 120 0,'0'-6'46'0,"0"6"-35"15,0 6-2-15,0-6-2 0,0 0-8 16,0 0 1-16,6 6 0 0,-6-6 2 16,14 12 1-1,-8-6 5 1,14 5 0-16,0 1 1 15,0-6-1-15,0 0-4 16,0-6-1-16,6 0 3 0,-6 0-3 16,0 0-2-16,0 0-60 15,-7-6-27 1</inkml:trace>
  <inkml:trace contextRef="#ctx0" brushRef="#br0" timeOffset="49423.09">27775 10677 104 0,'0'6'38'0,"0"0"-29"0,0 0-1 0,0-6-2 16,0 6 0-16,0 0 3 16,0 6 0-16,-6-6 2 15,-1 0-2-15,1-1 2 0,-1 7-2 16,-6-6 0-16,-1 6-5 16,1 0 2-16,-7 0 3 15,0-1-10-15,-6 1-1 16,-1 0 3-16,1 0 1 15,-8 0 0-15,1-1-2 0,-7 1-2 16,-6 6 1-16,6 0-1 16,7-1 0-16,0-11 2 15,-1 6 2-15,1-6-1 16,0 0-1-16,0 0 3 16,0-6 0-16,0 0-1 15,-1 0-2-15,1-6 1 16,7 0 1-16,-1 0 1 15,0 0 1-15,1-6 0 16,-1 0 2-16,1-5 3 16,6-1 2-16,0 0-3 15,-7-5-3-15,8-1-2 16,-1 1-3-16,0-7 1 16,0 1 1-16,0-7-1 15,7 1 2-15,-1-1-2 0,1 1 2 16,0 5-2-16,-1 1 2 15,1-6-4-15,0 5-2 16,0 1-1-16,6 5 3 16,0-6-2-16,1 7 1 15,6-1 0-15,0 7 0 16,0-1 2-16,6 0 2 16,1 0-6-16,6 1 1 15,7-1-4-15,0 0 2 16,7 1 3-16,-1-1 1 15,1 0 1-15,-1 1 0 16,8-1 0-16,-1-6 2 16,0 1-1-16,7 5-1 15,0-6-2-15,-1 7 1 16,-5-1 1-16,-1 6 2 0,0 0-3 16,0 1 0-16,0-1 1 15,1 0 2-15,-8 6-1 16,1 0-1-16,-1 0 1 15,1 0-1-15,-1 6 0 16,1 0 0-16,-7 0-3 16,6 0 2-16,1 6 1 15,6-6 0-15,-6 6 0 16,-1-6 0-16,1 6 0 16,-1 0 2-16,1 0-1 15,-1 6-1-15,-6 0 1 16,0 5-1-16,0 1 0 0,0 0 0 15,0-1 0-15,-7 1 0 16,1 0 0-16,-1 5 2 16,0 1-3-16,0 0 0 15,1-1 1-15,-1 1 0 16,0-1 0-16,0-5 0 16,1 0 0-16,-8-1 0 15,1 1 0-15,0 0 2 16,-7-1-1-16,0 1-1 15,6 6 1-15,-6-1 1 16,0 7-3-16,0 5 0 16,0 1 1-16,0 5 0 0,-6 0-9 15,-1 1-4-15,0-1 7 16,1 0 2-16</inkml:trace>
  <inkml:trace contextRef="#ctx0" brushRef="#br0" timeOffset="56809.2">29063 12424 124 0,'0'0'49'0,"-13"6"-38"0,20-6 6 0,-7 0 1 0,0 0-10 15,0 0-2-15,0 6-4 16,-7 0-2-16,0-1 1 15,1 1 1-15,-1 6 1 0,0 0 3 16,1 6 1-16,-1 5-1 16,1 13-1-16,-1-7 1 15,0 6 1-15,1 1-1 16,-1-1-1-16,0 7-3 16,1-1-2-16,-8-6 1 15,8 7 1-15,-8-13-1 16,8 1 2-16,-1-7-2 15,1 1-1-15,-1-12 1 16,7-1-1-16,0-5-5 0,0-6-1 16,0-6-6-16,7-11 0 15,6-7-5-15,7-5-2 16,0-7 4-16,6-5 4 16,1 0 6-16,6-1 3 15,0 7 2-15,0-1 2 16,1 7 5-16,5-1 4 15,1 7-2-15,-7 5 2 16,1 6-2-16,5 1 2 16,-5-1-6-16,-1 6-3 15,0 6-6-15,0 18-2 16,-6-1 3-16,-7 7 1 16,0-1 2-16,-7 7 0 0,-7 5 0 15,-6 7 0-15,0-7 0 16,0 0 0-16,0-5 0 15,0-1 0-15,0-5 2 16,0 0 1-16,0-7 1 16,7-5 0-16,0 0-5 15,6-6 1-15,0-6-16 16,1 0-4-16,-1-6 10 16,7 6 7-16</inkml:trace>
  <inkml:trace contextRef="#ctx0" brushRef="#br0" timeOffset="57290.67">30298 12801 180 0,'7'-6'68'0,"-1"6"-52"0,8-11-1 0,-8 5-4 16,7-6-7-16,1-6-3 15,-1-5-7-15,-6-7-1 0,6 1 3 16,-6-1-5-16,-7 1 2 16,0 5 3-16,0 1 2 15,0-1 10-15,-7 6 5 0,0 6-2 16,-6 7 1-16,0 5-7 15,-1 0-3-15,-5 5-1 16,5 1-1-16,1 6-3 16,-7 0 2-16,0 12 1 15,7-1 0-15,-7 7-3 16,0-1 2-16,0 6 1 16,13 1 0-16,1-1 0 15,6 1 0-15,0-1 0 16,6-5 2-16,8-7-3 15,-1 1-2-15,0-7-3 16,7-5 1-16,0-6-2 16,7-6 2-16,-1-12-59 15,1-5-24-15,-1-1 44 16</inkml:trace>
  <inkml:trace contextRef="#ctx0" brushRef="#br0" timeOffset="58371.34">30802 12465 140 0,'0'0'52'0,"0"0"-41"0,7 0 11 0,-7 0 1 0,0 0-13 16,0 12-6-16,0 0-2 15,0 5-2-15,0 7 0 16,0 17-3-16,0 1 0 0,0 5-1 16,-7 6 3-16,1 18 2 15,-7-1 2-15,-1 1 3 0,1 6 3 16,0 0-2-1,-7-7 1-15,7 1-3 16,-1-12 0-16,1-6-6 16,0-5 1-16,-1-13-2 0,8-6 0 15,-1-11-5-15,1-6 0 16,-1-12-8 0,0-6-1-16,7-12 7 0,0-11 4 15,7-7 4-15,0-5 1 16,6-6 2-16,7-12 3 15,0-6 2-15,6 0 3 16,14 0-7-16,6-6-2 16,1 1-3-16,6 5-2 15,7 6-2-15,-7 6 1 16,0 5 7-16,-7 13 4 16,-6 11 8-16,0 7 5 15,-7 5-5-15,1 12-1 16,-1 0-3-16,-7 12-1 0,-6 0-3 15,-7 5 1-15,-6 7-2 16,-7-1 0-16,-7 1-3 16,1 0-2-16,-7 5 1 15,-7-5-1-15,0-1 0 16,-7 1 0-16,-6 0-5 16,-7-1-1-16,0 1-8 15,0-7-2-15,7-5-2 16,0 0 1-16,7-6 0 15,-1-12 1-15,7 0 9 16,13-12 3-16</inkml:trace>
  <inkml:trace contextRef="#ctx0" brushRef="#br0" timeOffset="59167.78">31845 12843 168 0,'0'-6'66'0,"0"6"-52"0,6 0-1 0,-6 0-3 16,0 0-7-1,0 0-2-15,0 0 0 0,0 0-1 16,7 6 0-16,-7-6 0 0,7 0 0 15,-7 0 0-15,0 0 2 16,0 0-3-16,0 0 0 16,0 0 3-16,0 0 3 15,6 0 2-15,-6 0 1 16,7 0-2-16,-7 0-1 16,0 0-6-16,0 0 1 15,0 0 0-15,0 0 0 16,7 0 0-16,-7 0 0 0,6 0 0 15,-6 0 0-15,7 6 0 16,-7-6 0-16,0 0 0 16,6 11 0-16,-6-11 0 0,7 12 2 15,-7-12 1 1,7 12 1-16,-1-6 0 16,-6 17 2-1,0 7-1-15,-6-1-3 16,-1 7-1-16,-6-1-3 15,-7 1 1-15,0-1-4 16,-7 6 1-16,1 1-11 16,-1-1-6-16,1-6-48 15,-1-5-22 1,1-7 47-16</inkml:trace>
  <inkml:trace contextRef="#ctx0" brushRef="#br0" timeOffset="59378.58">32190 12483 280 0,'-20'6'104'0,"7"0"-81"0,6 0-8 0,0-1-11 0,1-5-113 15,-1 0-47-15,0 0 79 16,-6-11 38-16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51D3B1-2C87-4D0A-BDB7-78896F4B0BFA}" type="datetimeFigureOut">
              <a:rPr lang="en-US" smtClean="0"/>
              <a:t>11/29/2022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Copyright © 2019, Elsevier Inc. All rights reserved.</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7B931B-C9B7-4095-8252-075D908B720D}" type="slidenum">
              <a:rPr lang="en-US" smtClean="0"/>
              <a:t>‹#›</a:t>
            </a:fld>
            <a:endParaRPr lang="en-US"/>
          </a:p>
        </p:txBody>
      </p:sp>
    </p:spTree>
    <p:extLst>
      <p:ext uri="{BB962C8B-B14F-4D97-AF65-F5344CB8AC3E}">
        <p14:creationId xmlns:p14="http://schemas.microsoft.com/office/powerpoint/2010/main" val="2237416016"/>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idx="10"/>
          </p:nvPr>
        </p:nvSpPr>
        <p:spPr/>
        <p:txBody>
          <a:bodyPr/>
          <a:lstStyle/>
          <a:p>
            <a:pPr>
              <a:buClr>
                <a:prstClr val="black"/>
              </a:buClr>
            </a:pPr>
            <a:r>
              <a:rPr lang="en-US" dirty="0">
                <a:solidFill>
                  <a:prstClr val="black"/>
                </a:solidFill>
              </a:rPr>
              <a:t> </a:t>
            </a:r>
          </a:p>
        </p:txBody>
      </p:sp>
      <p:sp>
        <p:nvSpPr>
          <p:cNvPr id="5" name="Date Placeholder 4"/>
          <p:cNvSpPr>
            <a:spLocks noGrp="1"/>
          </p:cNvSpPr>
          <p:nvPr>
            <p:ph type="dt" idx="11"/>
          </p:nvPr>
        </p:nvSpPr>
        <p:spPr/>
        <p:txBody>
          <a:bodyPr/>
          <a:lstStyle/>
          <a:p>
            <a:pPr>
              <a:buClr>
                <a:prstClr val="black"/>
              </a:buClr>
            </a:pPr>
            <a:fld id="{DB8244DE-24FA-410F-9EE8-6A8A6BDF62FE}" type="datetime3">
              <a:rPr lang="en-US" smtClean="0">
                <a:solidFill>
                  <a:prstClr val="black"/>
                </a:solidFill>
              </a:rPr>
              <a:pPr>
                <a:buClr>
                  <a:prstClr val="black"/>
                </a:buClr>
              </a:pPr>
              <a:t>29 November 2022</a:t>
            </a:fld>
            <a:endParaRPr lang="en-US">
              <a:solidFill>
                <a:prstClr val="black"/>
              </a:solidFill>
            </a:endParaRPr>
          </a:p>
        </p:txBody>
      </p:sp>
      <p:sp>
        <p:nvSpPr>
          <p:cNvPr id="6" name="Footer Placeholder 5"/>
          <p:cNvSpPr>
            <a:spLocks noGrp="1"/>
          </p:cNvSpPr>
          <p:nvPr>
            <p:ph type="ftr" sz="quarter" idx="12"/>
          </p:nvPr>
        </p:nvSpPr>
        <p:spPr/>
        <p:txBody>
          <a:bodyPr/>
          <a:lstStyle/>
          <a:p>
            <a:pPr>
              <a:buClr>
                <a:prstClr val="black"/>
              </a:buClr>
            </a:pPr>
            <a:r>
              <a:rPr lang="en-US" dirty="0">
                <a:solidFill>
                  <a:prstClr val="black"/>
                </a:solidFill>
              </a:rPr>
              <a:t> </a:t>
            </a:r>
          </a:p>
        </p:txBody>
      </p:sp>
      <p:sp>
        <p:nvSpPr>
          <p:cNvPr id="7" name="Slide Number Placeholder 6"/>
          <p:cNvSpPr>
            <a:spLocks noGrp="1"/>
          </p:cNvSpPr>
          <p:nvPr>
            <p:ph type="sldNum" sz="quarter" idx="13"/>
          </p:nvPr>
        </p:nvSpPr>
        <p:spPr/>
        <p:txBody>
          <a:bodyPr/>
          <a:lstStyle/>
          <a:p>
            <a:pPr>
              <a:buClr>
                <a:prstClr val="black"/>
              </a:buClr>
            </a:pPr>
            <a:fld id="{EE145C4F-ECA4-4DD7-819E-C9FECED27844}" type="slidenum">
              <a:rPr lang="en-US" smtClean="0">
                <a:solidFill>
                  <a:prstClr val="black"/>
                </a:solidFill>
              </a:rPr>
              <a:pPr>
                <a:buClr>
                  <a:prstClr val="black"/>
                </a:buClr>
              </a:pPr>
              <a:t>2</a:t>
            </a:fld>
            <a:endParaRPr lang="en-US">
              <a:solidFill>
                <a:prstClr val="black"/>
              </a:solidFill>
            </a:endParaRPr>
          </a:p>
        </p:txBody>
      </p:sp>
    </p:spTree>
    <p:extLst>
      <p:ext uri="{BB962C8B-B14F-4D97-AF65-F5344CB8AC3E}">
        <p14:creationId xmlns:p14="http://schemas.microsoft.com/office/powerpoint/2010/main" val="13223808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24649E3B-C63B-416C-BD1D-DA0A9A95009E}" type="datetime3">
              <a:rPr lang="en-US" smtClean="0"/>
              <a:t>29 November 2022</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77CEACC0-B677-4A29-B1E6-BCE98563D55B}" type="slidenum">
              <a:rPr lang="en-US"/>
              <a:pPr/>
              <a:t>3</a:t>
            </a:fld>
            <a:endParaRPr lang="en-US"/>
          </a:p>
        </p:txBody>
      </p:sp>
      <p:sp>
        <p:nvSpPr>
          <p:cNvPr id="234498" name="Rectangle 2"/>
          <p:cNvSpPr>
            <a:spLocks noGrp="1" noRot="1" noChangeAspect="1"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4404831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F3213B81-FDE3-466B-8CFD-4F9A0BF15F0B}" type="datetime3">
              <a:rPr lang="en-US" smtClean="0"/>
              <a:t>29 November 2022</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4</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marL="171450" indent="-171450" algn="r" rtl="1">
              <a:buFontTx/>
              <a:buChar char="-"/>
            </a:pPr>
            <a:r>
              <a:rPr lang="fa-IR" dirty="0"/>
              <a:t>مهمترین کاری که برای افزایش کارایی پردازنده ها انجام شده است، پایپ لاین میباشد.</a:t>
            </a:r>
          </a:p>
          <a:p>
            <a:pPr marL="171450" indent="-171450" algn="r" rtl="1">
              <a:buFontTx/>
              <a:buChar char="-"/>
            </a:pPr>
            <a:r>
              <a:rPr lang="fa-IR" dirty="0"/>
              <a:t>از دهه 80 تکنیک های پایپ لاین معرفی شدند</a:t>
            </a:r>
          </a:p>
          <a:p>
            <a:pPr marL="171450" indent="-171450" algn="r" rtl="1">
              <a:buFontTx/>
              <a:buChar char="-"/>
            </a:pPr>
            <a:r>
              <a:rPr lang="fa-IR" dirty="0"/>
              <a:t>فلسفه کلی این است که گامهایی که برای اجرای دستورات وجود دارد را به نحوی اجرا کنیم که همزمان چند دستور بطور همزمان مراحل اجرای خود را انجام دهند.</a:t>
            </a:r>
          </a:p>
          <a:p>
            <a:pPr marL="171450" indent="-171450" algn="r" rtl="1">
              <a:buFontTx/>
              <a:buChar char="-"/>
            </a:pPr>
            <a:r>
              <a:rPr lang="fa-IR" dirty="0"/>
              <a:t>ما میدانیم که دستورات با هم اجرا نمیشوند و فقط در پایپ لاین فاصله شان از هم کم میشود.</a:t>
            </a:r>
          </a:p>
          <a:p>
            <a:pPr marL="171450" indent="-171450" algn="r" rtl="1">
              <a:buFontTx/>
              <a:buChar char="-"/>
            </a:pPr>
            <a:endParaRPr lang="fa-IR" dirty="0"/>
          </a:p>
          <a:p>
            <a:pPr marL="171450" indent="-171450" algn="r" rtl="1">
              <a:buFontTx/>
              <a:buChar char="-"/>
            </a:pPr>
            <a:r>
              <a:rPr lang="fa-IR" dirty="0"/>
              <a:t>در راهکارهای نرم افزاری و مبتنی بر کامپایلر، اینگونه نیست که کامپایلر کار پایپ لاین را انجام دهد بلکه با اطلاع از اینکه سخ افزار دستورات را در گامهای مختلف اجرا میکند، دستورات را بدون وابستگی تولید میکند.</a:t>
            </a:r>
          </a:p>
          <a:p>
            <a:pPr marL="171450" indent="-171450" algn="r" rtl="1">
              <a:buFontTx/>
              <a:buChar char="-"/>
            </a:pPr>
            <a:r>
              <a:rPr lang="fa-IR" dirty="0"/>
              <a:t>استفاده از راهکارهای مبتنی بر کامپایلر برای کاربردهای خاص بیشتر مورد استفاده است.</a:t>
            </a:r>
          </a:p>
        </p:txBody>
      </p:sp>
    </p:spTree>
    <p:extLst>
      <p:ext uri="{BB962C8B-B14F-4D97-AF65-F5344CB8AC3E}">
        <p14:creationId xmlns:p14="http://schemas.microsoft.com/office/powerpoint/2010/main" val="829157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33D5F87F-E772-4DCA-8F4E-A138676BC122}" type="datetime3">
              <a:rPr lang="en-US" smtClean="0"/>
              <a:t>29 November 2022</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5</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algn="r" rtl="1"/>
            <a:r>
              <a:rPr lang="en-US" sz="1800" b="0" i="0" dirty="0">
                <a:solidFill>
                  <a:srgbClr val="000000"/>
                </a:solidFill>
                <a:effectLst/>
                <a:latin typeface="AdvOTc0286d31.I"/>
              </a:rPr>
              <a:t>structural stalls</a:t>
            </a:r>
            <a:r>
              <a:rPr lang="en-US" sz="1800" b="0" i="0" dirty="0">
                <a:solidFill>
                  <a:srgbClr val="000000"/>
                </a:solidFill>
                <a:effectLst/>
                <a:latin typeface="AdvOTab62ddd1+20"/>
              </a:rPr>
              <a:t>—</a:t>
            </a:r>
            <a:r>
              <a:rPr lang="en-US" sz="1800" b="0" i="0" dirty="0">
                <a:solidFill>
                  <a:srgbClr val="000000"/>
                </a:solidFill>
                <a:effectLst/>
                <a:latin typeface="AdvOTab62ddd1"/>
              </a:rPr>
              <a:t>Delays because of issue restrictions arising from conflicts</a:t>
            </a:r>
            <a:br>
              <a:rPr lang="en-US" sz="1800" b="0" i="0" dirty="0">
                <a:solidFill>
                  <a:srgbClr val="000000"/>
                </a:solidFill>
                <a:effectLst/>
                <a:latin typeface="AdvOTab62ddd1"/>
              </a:rPr>
            </a:br>
            <a:r>
              <a:rPr lang="en-US" sz="1800" b="0" i="0" dirty="0">
                <a:solidFill>
                  <a:srgbClr val="000000"/>
                </a:solidFill>
                <a:effectLst/>
                <a:latin typeface="AdvOTab62ddd1"/>
              </a:rPr>
              <a:t>for functional units in the FP pipeline</a:t>
            </a:r>
            <a:r>
              <a:rPr lang="en-US" dirty="0"/>
              <a:t> </a:t>
            </a:r>
            <a:br>
              <a:rPr lang="en-US" dirty="0"/>
            </a:br>
            <a:endParaRPr lang="fa-IR" dirty="0"/>
          </a:p>
          <a:p>
            <a:pPr algn="r" rtl="1"/>
            <a:r>
              <a:rPr lang="fa-IR" dirty="0"/>
              <a:t>میتوانیم گراف برنامه را ترسیم کنیم. گره های ما </a:t>
            </a:r>
            <a:r>
              <a:rPr lang="en-US" dirty="0"/>
              <a:t>Basic Block</a:t>
            </a:r>
            <a:r>
              <a:rPr lang="fa-IR" dirty="0"/>
              <a:t> ها هستند و یالهای ما انشعابات هستند.</a:t>
            </a:r>
          </a:p>
          <a:p>
            <a:pPr algn="r" rtl="1"/>
            <a:r>
              <a:rPr lang="fa-IR" dirty="0"/>
              <a:t>باید کاری کنیم که در خروج از </a:t>
            </a:r>
            <a:r>
              <a:rPr lang="en-US" dirty="0"/>
              <a:t>Basic Block</a:t>
            </a:r>
            <a:r>
              <a:rPr lang="fa-IR"/>
              <a:t> ها همچنان پایپ لاین را پر نگه داریم.</a:t>
            </a:r>
            <a:endParaRPr lang="en-AU" dirty="0"/>
          </a:p>
        </p:txBody>
      </p:sp>
    </p:spTree>
    <p:extLst>
      <p:ext uri="{BB962C8B-B14F-4D97-AF65-F5344CB8AC3E}">
        <p14:creationId xmlns:p14="http://schemas.microsoft.com/office/powerpoint/2010/main" val="3812980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6BFCA99F-F66B-4F65-80DB-DF0CEF221D47}" type="datetime3">
              <a:rPr lang="en-US" smtClean="0"/>
              <a:t>29 November 2022</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7</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algn="r" rtl="1"/>
            <a:r>
              <a:rPr lang="fa-IR" dirty="0"/>
              <a:t>یکی از محلهایی که میتوان موازات در سطح دستورات را پیاده سازی کرد، حلقه ها هستند.</a:t>
            </a:r>
          </a:p>
          <a:p>
            <a:pPr algn="r" rtl="1"/>
            <a:endParaRPr lang="fa-IR"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dirty="0"/>
              <a:t>Data dependency</a:t>
            </a:r>
            <a:r>
              <a:rPr lang="fa-IR" dirty="0"/>
              <a:t>: میگوییم دستور </a:t>
            </a:r>
            <a:r>
              <a:rPr lang="en-US" dirty="0"/>
              <a:t>j</a:t>
            </a:r>
            <a:r>
              <a:rPr lang="fa-IR" dirty="0"/>
              <a:t> وابسته به دستور </a:t>
            </a:r>
            <a:r>
              <a:rPr lang="en-US" dirty="0" err="1"/>
              <a:t>i</a:t>
            </a:r>
            <a:r>
              <a:rPr lang="fa-IR" dirty="0"/>
              <a:t> است اگر:</a:t>
            </a:r>
          </a:p>
          <a:p>
            <a:pPr marL="0" marR="0" lvl="0" indent="0" algn="r" defTabSz="914400" rtl="1" eaLnBrk="1" fontAlgn="auto" latinLnBrk="0" hangingPunct="1">
              <a:lnSpc>
                <a:spcPct val="100000"/>
              </a:lnSpc>
              <a:spcBef>
                <a:spcPts val="0"/>
              </a:spcBef>
              <a:spcAft>
                <a:spcPts val="0"/>
              </a:spcAft>
              <a:buClrTx/>
              <a:buSzTx/>
              <a:buFontTx/>
              <a:buNone/>
              <a:tabLst/>
              <a:defRPr/>
            </a:pPr>
            <a:r>
              <a:rPr lang="fa-IR" dirty="0"/>
              <a:t>	- دستور </a:t>
            </a:r>
            <a:r>
              <a:rPr lang="en-US" dirty="0" err="1"/>
              <a:t>i</a:t>
            </a:r>
            <a:r>
              <a:rPr lang="fa-IR" dirty="0"/>
              <a:t>، نتیجه ای تولید که کند که مورد نیاز </a:t>
            </a:r>
            <a:r>
              <a:rPr lang="en-US" dirty="0"/>
              <a:t>j</a:t>
            </a:r>
            <a:r>
              <a:rPr lang="fa-IR" dirty="0"/>
              <a:t> باشد</a:t>
            </a:r>
          </a:p>
          <a:p>
            <a:pPr marL="0" marR="0" lvl="0" indent="0" algn="r" defTabSz="914400" rtl="1" eaLnBrk="1" fontAlgn="auto" latinLnBrk="0" hangingPunct="1">
              <a:lnSpc>
                <a:spcPct val="100000"/>
              </a:lnSpc>
              <a:spcBef>
                <a:spcPts val="0"/>
              </a:spcBef>
              <a:spcAft>
                <a:spcPts val="0"/>
              </a:spcAft>
              <a:buClrTx/>
              <a:buSzTx/>
              <a:buFontTx/>
              <a:buNone/>
              <a:tabLst/>
              <a:defRPr/>
            </a:pPr>
            <a:r>
              <a:rPr lang="fa-IR" dirty="0"/>
              <a:t>	-</a:t>
            </a:r>
            <a:r>
              <a:rPr lang="en-US" dirty="0"/>
              <a:t> </a:t>
            </a:r>
            <a:r>
              <a:rPr lang="fa-IR" dirty="0"/>
              <a:t>دستور </a:t>
            </a:r>
            <a:r>
              <a:rPr lang="en-US" dirty="0"/>
              <a:t>j</a:t>
            </a:r>
            <a:r>
              <a:rPr lang="fa-IR" dirty="0"/>
              <a:t> وابستگی داده ای به دستور </a:t>
            </a:r>
            <a:r>
              <a:rPr lang="en-US" dirty="0"/>
              <a:t>k</a:t>
            </a:r>
            <a:r>
              <a:rPr lang="fa-IR" dirty="0"/>
              <a:t> داشته باشد و </a:t>
            </a:r>
            <a:r>
              <a:rPr lang="en-US" dirty="0"/>
              <a:t>k</a:t>
            </a:r>
            <a:r>
              <a:rPr lang="fa-IR" dirty="0"/>
              <a:t> نیز وابستگی داده ای به </a:t>
            </a:r>
            <a:r>
              <a:rPr lang="en-US" dirty="0" err="1"/>
              <a:t>i</a:t>
            </a:r>
            <a:r>
              <a:rPr lang="fa-IR" dirty="0"/>
              <a:t> داشته باشد.</a:t>
            </a:r>
            <a:endParaRPr lang="en-US" dirty="0"/>
          </a:p>
        </p:txBody>
      </p:sp>
    </p:spTree>
    <p:extLst>
      <p:ext uri="{BB962C8B-B14F-4D97-AF65-F5344CB8AC3E}">
        <p14:creationId xmlns:p14="http://schemas.microsoft.com/office/powerpoint/2010/main" val="18075839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91790146-0518-498E-9E88-1E33553776C9}" type="datetime3">
              <a:rPr lang="en-US" smtClean="0"/>
              <a:t>29 November 2022</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8</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marL="171450" indent="-171450" algn="r" rtl="1">
              <a:buFont typeface="Arial" panose="020B0604020202020204" pitchFamily="34" charset="0"/>
              <a:buChar char="•"/>
            </a:pPr>
            <a:r>
              <a:rPr lang="fa-IR" dirty="0"/>
              <a:t>وجود وابستگی داده، از خواص ذاتی برنامه نویسی است.</a:t>
            </a:r>
          </a:p>
          <a:p>
            <a:pPr marL="171450" indent="-171450" algn="r" rtl="1">
              <a:buFont typeface="Arial" panose="020B0604020202020204" pitchFamily="34" charset="0"/>
              <a:buChar char="•"/>
            </a:pPr>
            <a:r>
              <a:rPr lang="fa-IR" dirty="0"/>
              <a:t>فقط ما باید این وابستگی را مدیریت کنیم</a:t>
            </a:r>
          </a:p>
          <a:p>
            <a:pPr marL="171450" indent="-171450" algn="r" rtl="1">
              <a:buFont typeface="Arial" panose="020B0604020202020204" pitchFamily="34" charset="0"/>
              <a:buChar char="•"/>
            </a:pPr>
            <a:endParaRPr lang="en-US" dirty="0"/>
          </a:p>
          <a:p>
            <a:pPr marL="171450" indent="-171450" algn="r" rtl="1">
              <a:buFont typeface="Arial" panose="020B0604020202020204" pitchFamily="34" charset="0"/>
              <a:buChar char="•"/>
            </a:pPr>
            <a:r>
              <a:rPr lang="fa-IR" dirty="0"/>
              <a:t>وابستگی هایی بد است که باعث توقف در پایپ لاین شوند.= مخاطره یا </a:t>
            </a:r>
            <a:r>
              <a:rPr lang="en-US" dirty="0"/>
              <a:t>hazard</a:t>
            </a:r>
            <a:endParaRPr lang="fa-IR" dirty="0"/>
          </a:p>
          <a:p>
            <a:pPr marL="171450" indent="-171450" algn="r" rtl="1">
              <a:buFont typeface="Arial" panose="020B0604020202020204" pitchFamily="34" charset="0"/>
              <a:buChar char="•"/>
            </a:pPr>
            <a:r>
              <a:rPr lang="fa-IR" dirty="0"/>
              <a:t>وجود وابستگی داده به نوعی یک اجرای ترتیبی (</a:t>
            </a:r>
            <a:r>
              <a:rPr lang="en-US" dirty="0"/>
              <a:t>sequential</a:t>
            </a:r>
            <a:r>
              <a:rPr lang="fa-IR" dirty="0"/>
              <a:t>) را به ما تحمیل میکند.</a:t>
            </a:r>
          </a:p>
          <a:p>
            <a:pPr marL="171450" indent="-171450" algn="r" rtl="1">
              <a:buFont typeface="Arial" panose="020B0604020202020204" pitchFamily="34" charset="0"/>
              <a:buChar char="•"/>
            </a:pPr>
            <a:r>
              <a:rPr lang="fa-IR" dirty="0"/>
              <a:t>این وابستگی به ما سقف بهبود را تحمیل میکند (قانون آمدال)</a:t>
            </a:r>
          </a:p>
          <a:p>
            <a:pPr marL="171450" indent="-171450" algn="r" rtl="1">
              <a:buFont typeface="Arial" panose="020B0604020202020204" pitchFamily="34" charset="0"/>
              <a:buChar char="•"/>
            </a:pPr>
            <a:endParaRPr lang="fa-IR" dirty="0"/>
          </a:p>
          <a:p>
            <a:pPr marL="171450" indent="-171450" algn="r" rtl="1">
              <a:buFont typeface="Arial" panose="020B0604020202020204" pitchFamily="34" charset="0"/>
              <a:buChar char="•"/>
            </a:pPr>
            <a:r>
              <a:rPr lang="fa-IR" dirty="0"/>
              <a:t>وقتی اپرندها داخل رجیسترها هستند، تشخیص وابستگی ساده است ولی برخی از وابستگی ها را به راحتی نمیتوان پیدا کرد مثلاً زمانی که اپرندها داخل حافظه هستند و آدرس آن خانه از حافظه باید از یک رجیستر خوانده شود.</a:t>
            </a:r>
          </a:p>
          <a:p>
            <a:pPr marL="171450" indent="-171450" algn="r" rtl="1">
              <a:buFont typeface="Arial" panose="020B0604020202020204" pitchFamily="34" charset="0"/>
              <a:buChar char="•"/>
            </a:pPr>
            <a:endParaRPr lang="en-AU" dirty="0"/>
          </a:p>
        </p:txBody>
      </p:sp>
    </p:spTree>
    <p:extLst>
      <p:ext uri="{BB962C8B-B14F-4D97-AF65-F5344CB8AC3E}">
        <p14:creationId xmlns:p14="http://schemas.microsoft.com/office/powerpoint/2010/main" val="578674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5B6A5C8B-AA58-41E6-9C80-9509AA60798D}" type="datetime3">
              <a:rPr lang="en-US" smtClean="0"/>
              <a:t>29 November 2022</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9</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algn="r" rtl="1"/>
            <a:r>
              <a:rPr lang="fa-IR" dirty="0"/>
              <a:t>در کنار وابستگی، داده ای یک وابستگی هم با نام وابستگی اسمی داریم.</a:t>
            </a:r>
          </a:p>
          <a:p>
            <a:pPr algn="r" rtl="1"/>
            <a:endParaRPr lang="fa-IR" dirty="0"/>
          </a:p>
          <a:p>
            <a:pPr algn="r" rtl="1"/>
            <a:r>
              <a:rPr lang="fa-IR" dirty="0"/>
              <a:t>دوتا </a:t>
            </a:r>
            <a:r>
              <a:rPr lang="en-US" dirty="0"/>
              <a:t>Ins</a:t>
            </a:r>
            <a:r>
              <a:rPr lang="fa-IR" dirty="0"/>
              <a:t> که از نامهای یکسان برای اپرندها استفاده میکنند ولی لزوما اپرندهای آنها با هم ارتباطی ندارد، میتواند برای پایپ لاین ایجاد دردسر کنند.</a:t>
            </a:r>
          </a:p>
          <a:p>
            <a:pPr algn="r" rtl="1"/>
            <a:r>
              <a:rPr lang="fa-IR" dirty="0"/>
              <a:t>مثلاً دوتا </a:t>
            </a:r>
            <a:r>
              <a:rPr lang="en-US" dirty="0"/>
              <a:t>Ins</a:t>
            </a:r>
            <a:r>
              <a:rPr lang="fa-IR" dirty="0"/>
              <a:t> که اپرندهای آنها رجیسترهای یکسانی باشند.</a:t>
            </a:r>
          </a:p>
          <a:p>
            <a:pPr marL="171450" indent="-171450" algn="r" rtl="1">
              <a:buFontTx/>
              <a:buChar char="-"/>
            </a:pPr>
            <a:r>
              <a:rPr lang="fa-IR" dirty="0"/>
              <a:t>زمانی این دو </a:t>
            </a:r>
            <a:r>
              <a:rPr lang="en-US" dirty="0"/>
              <a:t>Ins</a:t>
            </a:r>
            <a:r>
              <a:rPr lang="fa-IR" dirty="0"/>
              <a:t> با هم وابسته هستند که دستور اول نویسنده در رجیستر باشد و دستور دوم خواننده از آن باشد.</a:t>
            </a:r>
          </a:p>
          <a:p>
            <a:pPr marL="171450" indent="-171450" algn="r" rtl="1">
              <a:buFontTx/>
              <a:buChar char="-"/>
            </a:pPr>
            <a:endParaRPr lang="fa-IR" dirty="0"/>
          </a:p>
          <a:p>
            <a:pPr marL="171450" indent="-171450" algn="r" rtl="1">
              <a:buFontTx/>
              <a:buChar char="-"/>
            </a:pPr>
            <a:r>
              <a:rPr lang="en-US" dirty="0"/>
              <a:t>Anti dependency</a:t>
            </a:r>
            <a:r>
              <a:rPr lang="fa-IR" dirty="0"/>
              <a:t>: رجیستر </a:t>
            </a:r>
            <a:r>
              <a:rPr lang="en-US" dirty="0" err="1"/>
              <a:t>i</a:t>
            </a:r>
            <a:r>
              <a:rPr lang="fa-IR" dirty="0"/>
              <a:t> میخواهد از رجیستر بخواند و دستور </a:t>
            </a:r>
            <a:r>
              <a:rPr lang="en-US" dirty="0"/>
              <a:t>j</a:t>
            </a:r>
            <a:r>
              <a:rPr lang="fa-IR" dirty="0"/>
              <a:t> که بعد از </a:t>
            </a:r>
            <a:r>
              <a:rPr lang="en-US" dirty="0" err="1"/>
              <a:t>i</a:t>
            </a:r>
            <a:r>
              <a:rPr lang="fa-IR" dirty="0"/>
              <a:t> است میخواهد در رجیستر بنویسد. ما باید مراقب باشیم که قبل از خواندن اطلاعات توسط </a:t>
            </a:r>
            <a:r>
              <a:rPr lang="en-US" dirty="0" err="1"/>
              <a:t>i</a:t>
            </a:r>
            <a:r>
              <a:rPr lang="fa-IR" dirty="0"/>
              <a:t>، دستور </a:t>
            </a:r>
            <a:r>
              <a:rPr lang="en-US" dirty="0"/>
              <a:t>j</a:t>
            </a:r>
            <a:r>
              <a:rPr lang="fa-IR" dirty="0"/>
              <a:t> چیزی ننویسد.</a:t>
            </a:r>
          </a:p>
          <a:p>
            <a:pPr marL="171450" indent="-171450" algn="r" rtl="1">
              <a:buFontTx/>
              <a:buChar char="-"/>
            </a:pPr>
            <a:r>
              <a:rPr lang="fa-IR" dirty="0"/>
              <a:t>آیا ممکن است این اتفاق بیافتد؟</a:t>
            </a:r>
          </a:p>
          <a:p>
            <a:pPr marL="171450" indent="-171450" algn="r" rtl="1">
              <a:buFontTx/>
              <a:buChar char="-"/>
            </a:pPr>
            <a:endParaRPr lang="fa-IR" dirty="0"/>
          </a:p>
          <a:p>
            <a:pPr marL="171450" indent="-171450" algn="r" rtl="1">
              <a:buFontTx/>
              <a:buChar char="-"/>
            </a:pPr>
            <a:r>
              <a:rPr lang="en-US" dirty="0"/>
              <a:t>Output Dependency</a:t>
            </a:r>
            <a:r>
              <a:rPr lang="fa-IR" dirty="0"/>
              <a:t>: دو دستور میخواهند یک رجیستر را آپدیت کنند.</a:t>
            </a:r>
          </a:p>
          <a:p>
            <a:pPr marL="171450" indent="-171450" algn="r" rtl="1">
              <a:buFontTx/>
              <a:buChar char="-"/>
            </a:pPr>
            <a:endParaRPr lang="fa-IR" dirty="0"/>
          </a:p>
          <a:p>
            <a:pPr marL="171450" indent="-171450" algn="r" rtl="1">
              <a:buFontTx/>
              <a:buChar char="-"/>
            </a:pPr>
            <a:r>
              <a:rPr lang="fa-IR" dirty="0"/>
              <a:t>این دو نوع وابستگی، وابستگی واقعی نیستند. دلیل این وابستگی و چالش آن مربوط به برنامه نویس و پردازنده نیست بلکه مربوط به کامپایلر است.</a:t>
            </a:r>
          </a:p>
          <a:p>
            <a:pPr marL="171450" indent="-171450" algn="r" rtl="1">
              <a:buFontTx/>
              <a:buChar char="-"/>
            </a:pPr>
            <a:endParaRPr lang="en-AU" dirty="0"/>
          </a:p>
        </p:txBody>
      </p:sp>
    </p:spTree>
    <p:extLst>
      <p:ext uri="{BB962C8B-B14F-4D97-AF65-F5344CB8AC3E}">
        <p14:creationId xmlns:p14="http://schemas.microsoft.com/office/powerpoint/2010/main" val="1942354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863AA60B-A147-4482-AEAE-C4F280C1D90A}" type="datetime3">
              <a:rPr lang="en-US" smtClean="0"/>
              <a:t>29 November 2022</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10</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pPr algn="r" rtl="1"/>
            <a:r>
              <a:rPr lang="fa-IR" dirty="0"/>
              <a:t>متناظر با سه نوع وابستگی که داشتیم، سه نوع مخاطره هم داریم:</a:t>
            </a:r>
          </a:p>
          <a:p>
            <a:pPr lvl="1" algn="r" rtl="1">
              <a:lnSpc>
                <a:spcPct val="90000"/>
              </a:lnSpc>
            </a:pPr>
            <a:r>
              <a:rPr lang="en-US" sz="1200" dirty="0">
                <a:solidFill>
                  <a:srgbClr val="0070C0"/>
                </a:solidFill>
              </a:rPr>
              <a:t>Read after write (RAW)</a:t>
            </a:r>
            <a:r>
              <a:rPr lang="fa-IR" sz="1200" dirty="0">
                <a:solidFill>
                  <a:srgbClr val="0070C0"/>
                </a:solidFill>
              </a:rPr>
              <a:t> : بدلیل وابستگی واقعی </a:t>
            </a:r>
            <a:r>
              <a:rPr lang="en-US" sz="1200" dirty="0">
                <a:solidFill>
                  <a:srgbClr val="0070C0"/>
                </a:solidFill>
              </a:rPr>
              <a:t>Data Dep.</a:t>
            </a:r>
            <a:r>
              <a:rPr lang="fa-IR" sz="1200" dirty="0">
                <a:solidFill>
                  <a:srgbClr val="0070C0"/>
                </a:solidFill>
              </a:rPr>
              <a:t> ایجاد میشود. از جایی که میخواهم بخوانم باید حتماً در آنجا نوشته شده باشد.</a:t>
            </a:r>
            <a:endParaRPr lang="en-US" sz="1200" dirty="0">
              <a:solidFill>
                <a:srgbClr val="0070C0"/>
              </a:solidFill>
            </a:endParaRPr>
          </a:p>
          <a:p>
            <a:pPr lvl="1" algn="r" rtl="1">
              <a:lnSpc>
                <a:spcPct val="90000"/>
              </a:lnSpc>
            </a:pPr>
            <a:r>
              <a:rPr lang="en-US" sz="1200" dirty="0">
                <a:solidFill>
                  <a:srgbClr val="0070C0"/>
                </a:solidFill>
              </a:rPr>
              <a:t>Write after write (WAW)</a:t>
            </a:r>
            <a:r>
              <a:rPr lang="fa-IR" sz="1200" dirty="0">
                <a:solidFill>
                  <a:srgbClr val="0070C0"/>
                </a:solidFill>
              </a:rPr>
              <a:t>: بدلیل </a:t>
            </a:r>
            <a:r>
              <a:rPr lang="en-US" sz="1200" dirty="0">
                <a:solidFill>
                  <a:srgbClr val="0070C0"/>
                </a:solidFill>
              </a:rPr>
              <a:t>Output Dep.</a:t>
            </a:r>
            <a:r>
              <a:rPr lang="fa-IR" sz="1200" dirty="0">
                <a:solidFill>
                  <a:srgbClr val="0070C0"/>
                </a:solidFill>
              </a:rPr>
              <a:t> است.</a:t>
            </a:r>
            <a:endParaRPr lang="en-US" sz="1200" dirty="0">
              <a:solidFill>
                <a:srgbClr val="0070C0"/>
              </a:solidFill>
            </a:endParaRPr>
          </a:p>
          <a:p>
            <a:pPr lvl="1" algn="r" rtl="1">
              <a:lnSpc>
                <a:spcPct val="90000"/>
              </a:lnSpc>
            </a:pPr>
            <a:r>
              <a:rPr lang="en-US" sz="1200" dirty="0">
                <a:solidFill>
                  <a:srgbClr val="0070C0"/>
                </a:solidFill>
              </a:rPr>
              <a:t>Write after read (WAR)</a:t>
            </a:r>
            <a:r>
              <a:rPr lang="fa-IR" sz="1200" dirty="0">
                <a:solidFill>
                  <a:srgbClr val="0070C0"/>
                </a:solidFill>
              </a:rPr>
              <a:t>: بدلیل </a:t>
            </a:r>
            <a:r>
              <a:rPr lang="en-US" sz="1200" dirty="0" err="1">
                <a:solidFill>
                  <a:srgbClr val="0070C0"/>
                </a:solidFill>
              </a:rPr>
              <a:t>Antidependency</a:t>
            </a:r>
            <a:r>
              <a:rPr lang="fa-IR" sz="1200" dirty="0">
                <a:solidFill>
                  <a:srgbClr val="0070C0"/>
                </a:solidFill>
              </a:rPr>
              <a:t> است.</a:t>
            </a:r>
            <a:endParaRPr lang="en-US" sz="1200" dirty="0">
              <a:solidFill>
                <a:srgbClr val="0070C0"/>
              </a:solidFill>
            </a:endParaRPr>
          </a:p>
          <a:p>
            <a:pPr algn="r" rtl="1"/>
            <a:endParaRPr lang="en-AU" dirty="0"/>
          </a:p>
        </p:txBody>
      </p:sp>
    </p:spTree>
    <p:extLst>
      <p:ext uri="{BB962C8B-B14F-4D97-AF65-F5344CB8AC3E}">
        <p14:creationId xmlns:p14="http://schemas.microsoft.com/office/powerpoint/2010/main" val="92297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dirty="0"/>
              <a:t> </a:t>
            </a:r>
          </a:p>
        </p:txBody>
      </p:sp>
      <p:sp>
        <p:nvSpPr>
          <p:cNvPr id="5" name="Rectangle 3"/>
          <p:cNvSpPr>
            <a:spLocks noGrp="1" noChangeArrowheads="1"/>
          </p:cNvSpPr>
          <p:nvPr>
            <p:ph type="dt" idx="1"/>
          </p:nvPr>
        </p:nvSpPr>
        <p:spPr>
          <a:ln/>
        </p:spPr>
        <p:txBody>
          <a:bodyPr/>
          <a:lstStyle/>
          <a:p>
            <a:fld id="{4CEBD037-75C1-407B-8C8F-1DDBBFA1CC58}" type="datetime3">
              <a:rPr lang="en-US" smtClean="0"/>
              <a:t>29 November 2022</a:t>
            </a:fld>
            <a:endParaRPr lang="en-US"/>
          </a:p>
        </p:txBody>
      </p:sp>
      <p:sp>
        <p:nvSpPr>
          <p:cNvPr id="6" name="Rectangle 6"/>
          <p:cNvSpPr>
            <a:spLocks noGrp="1" noChangeArrowheads="1"/>
          </p:cNvSpPr>
          <p:nvPr>
            <p:ph type="ftr" sz="quarter" idx="4"/>
          </p:nvPr>
        </p:nvSpPr>
        <p:spPr>
          <a:ln/>
        </p:spPr>
        <p:txBody>
          <a:bodyPr/>
          <a:lstStyle/>
          <a:p>
            <a:r>
              <a:rPr lang="en-US" dirty="0"/>
              <a:t> </a:t>
            </a:r>
          </a:p>
        </p:txBody>
      </p:sp>
      <p:sp>
        <p:nvSpPr>
          <p:cNvPr id="7" name="Rectangle 7"/>
          <p:cNvSpPr>
            <a:spLocks noGrp="1" noChangeArrowheads="1"/>
          </p:cNvSpPr>
          <p:nvPr>
            <p:ph type="sldNum" sz="quarter" idx="5"/>
          </p:nvPr>
        </p:nvSpPr>
        <p:spPr>
          <a:ln/>
        </p:spPr>
        <p:txBody>
          <a:bodyPr/>
          <a:lstStyle/>
          <a:p>
            <a:fld id="{AD67176E-D0DA-4D40-9114-1A30A59F807E}" type="slidenum">
              <a:rPr lang="en-US"/>
              <a:pPr/>
              <a:t>11</a:t>
            </a:fld>
            <a:endParaRPr lang="en-US"/>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p:txBody>
          <a:bodyPr/>
          <a:lstStyle/>
          <a:p>
            <a:endParaRPr lang="en-AU"/>
          </a:p>
        </p:txBody>
      </p:sp>
    </p:spTree>
    <p:extLst>
      <p:ext uri="{BB962C8B-B14F-4D97-AF65-F5344CB8AC3E}">
        <p14:creationId xmlns:p14="http://schemas.microsoft.com/office/powerpoint/2010/main" val="890558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ounded Rectangle 6"/>
          <p:cNvSpPr/>
          <p:nvPr userDrawn="1"/>
        </p:nvSpPr>
        <p:spPr>
          <a:xfrm>
            <a:off x="1524000" y="1379481"/>
            <a:ext cx="9144000" cy="3003333"/>
          </a:xfrm>
          <a:prstGeom prst="roundRect">
            <a:avLst>
              <a:gd name="adj" fmla="val 342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776248" y="1379482"/>
            <a:ext cx="8250621" cy="1757855"/>
          </a:xfrm>
        </p:spPr>
        <p:txBody>
          <a:bodyPr anchor="b"/>
          <a:lstStyle>
            <a:lvl1pPr algn="ctr" rtl="1">
              <a:defRPr sz="6000"/>
            </a:lvl1pPr>
          </a:lstStyle>
          <a:p>
            <a:r>
              <a:rPr lang="en-US" dirty="0"/>
              <a:t>Click to edit Master title style</a:t>
            </a:r>
          </a:p>
        </p:txBody>
      </p:sp>
      <p:sp>
        <p:nvSpPr>
          <p:cNvPr id="3" name="Subtitle 2"/>
          <p:cNvSpPr>
            <a:spLocks noGrp="1"/>
          </p:cNvSpPr>
          <p:nvPr>
            <p:ph type="subTitle" idx="1"/>
          </p:nvPr>
        </p:nvSpPr>
        <p:spPr>
          <a:xfrm>
            <a:off x="1524000" y="4382814"/>
            <a:ext cx="9144000" cy="386255"/>
          </a:xfrm>
        </p:spPr>
        <p:txBody>
          <a:bodyPr/>
          <a:lstStyle>
            <a:lvl1pPr marL="0" indent="0" algn="ctr" rtl="1">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81902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632369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53628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34847827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814918" y="115889"/>
            <a:ext cx="11042649" cy="701675"/>
          </a:xfrm>
        </p:spPr>
        <p:txBody>
          <a:bodyPr/>
          <a:lstStyle/>
          <a:p>
            <a:r>
              <a:rPr lang="en-US"/>
              <a:t>Click to edit Master title style</a:t>
            </a:r>
          </a:p>
        </p:txBody>
      </p:sp>
      <p:sp>
        <p:nvSpPr>
          <p:cNvPr id="3" name="SmartArt Placeholder 2"/>
          <p:cNvSpPr>
            <a:spLocks noGrp="1"/>
          </p:cNvSpPr>
          <p:nvPr>
            <p:ph type="dgm" idx="1"/>
          </p:nvPr>
        </p:nvSpPr>
        <p:spPr>
          <a:xfrm>
            <a:off x="912285" y="1125538"/>
            <a:ext cx="11027833" cy="5111750"/>
          </a:xfrm>
        </p:spPr>
        <p:txBody>
          <a:bodyPr/>
          <a:lstStyle/>
          <a:p>
            <a:endParaRPr lang="en-US"/>
          </a:p>
        </p:txBody>
      </p:sp>
      <p:sp>
        <p:nvSpPr>
          <p:cNvPr id="4" name="Footer Placeholder 3"/>
          <p:cNvSpPr>
            <a:spLocks noGrp="1"/>
          </p:cNvSpPr>
          <p:nvPr>
            <p:ph type="ftr" sz="quarter" idx="10"/>
          </p:nvPr>
        </p:nvSpPr>
        <p:spPr>
          <a:xfrm>
            <a:off x="1390651" y="6381751"/>
            <a:ext cx="9696449" cy="358775"/>
          </a:xfrm>
        </p:spPr>
        <p:txBody>
          <a:bodyPr/>
          <a:lstStyle>
            <a:lvl1pPr>
              <a:defRPr/>
            </a:lvl1pPr>
          </a:lstStyle>
          <a:p>
            <a:r>
              <a:rPr lang="en-US"/>
              <a:t>Copyright © 2019, Elsevier Inc. All rights Reserved</a:t>
            </a:r>
            <a:endParaRPr lang="en-AU" dirty="0"/>
          </a:p>
        </p:txBody>
      </p:sp>
    </p:spTree>
    <p:extLst>
      <p:ext uri="{BB962C8B-B14F-4D97-AF65-F5344CB8AC3E}">
        <p14:creationId xmlns:p14="http://schemas.microsoft.com/office/powerpoint/2010/main" val="30960009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cSld name="1_Title Slide">
    <p:spTree>
      <p:nvGrpSpPr>
        <p:cNvPr id="1" name=""/>
        <p:cNvGrpSpPr/>
        <p:nvPr/>
      </p:nvGrpSpPr>
      <p:grpSpPr>
        <a:xfrm>
          <a:off x="0" y="0"/>
          <a:ext cx="0" cy="0"/>
          <a:chOff x="0" y="0"/>
          <a:chExt cx="0" cy="0"/>
        </a:xfrm>
      </p:grpSpPr>
      <p:pic>
        <p:nvPicPr>
          <p:cNvPr id="14" name="Picture 13" descr="Hennessy_cover-v2 (Final).png"/>
          <p:cNvPicPr>
            <a:picLocks noChangeAspect="1"/>
          </p:cNvPicPr>
          <p:nvPr userDrawn="1"/>
        </p:nvPicPr>
        <p:blipFill>
          <a:blip r:embed="rId2" cstate="print"/>
          <a:stretch>
            <a:fillRect/>
          </a:stretch>
        </p:blipFill>
        <p:spPr>
          <a:xfrm>
            <a:off x="239350" y="1412776"/>
            <a:ext cx="2496277" cy="2309056"/>
          </a:xfrm>
          <a:prstGeom prst="rect">
            <a:avLst/>
          </a:prstGeom>
          <a:ln>
            <a:noFill/>
          </a:ln>
          <a:effectLst>
            <a:outerShdw blurRad="292100" dist="139700" dir="2700000" algn="tl" rotWithShape="0">
              <a:srgbClr val="333333">
                <a:alpha val="65000"/>
              </a:srgbClr>
            </a:outerShdw>
          </a:effectLst>
        </p:spPr>
      </p:pic>
      <p:sp>
        <p:nvSpPr>
          <p:cNvPr id="240647" name="Rectangle 7"/>
          <p:cNvSpPr>
            <a:spLocks noChangeArrowheads="1"/>
          </p:cNvSpPr>
          <p:nvPr userDrawn="1"/>
        </p:nvSpPr>
        <p:spPr bwMode="auto">
          <a:xfrm>
            <a:off x="0" y="1"/>
            <a:ext cx="12192000" cy="765175"/>
          </a:xfrm>
          <a:prstGeom prst="rect">
            <a:avLst/>
          </a:prstGeom>
          <a:solidFill>
            <a:srgbClr val="767D79"/>
          </a:solidFill>
          <a:ln w="9525">
            <a:noFill/>
            <a:miter lim="800000"/>
            <a:headEnd/>
            <a:tailEnd/>
          </a:ln>
          <a:effectLst/>
        </p:spPr>
        <p:txBody>
          <a:bodyPr wrap="none" anchor="ctr"/>
          <a:lstStyle/>
          <a:p>
            <a:pPr algn="ctr" eaLnBrk="0" hangingPunct="0">
              <a:spcBef>
                <a:spcPct val="0"/>
              </a:spcBef>
              <a:buClrTx/>
              <a:buSzTx/>
              <a:buFontTx/>
              <a:buNone/>
            </a:pPr>
            <a:endParaRPr lang="en-GB" sz="2400">
              <a:solidFill>
                <a:schemeClr val="bg1"/>
              </a:solidFill>
              <a:latin typeface="Arial" charset="0"/>
            </a:endParaRPr>
          </a:p>
        </p:txBody>
      </p:sp>
      <p:sp>
        <p:nvSpPr>
          <p:cNvPr id="240649" name="Rectangle 9"/>
          <p:cNvSpPr>
            <a:spLocks noChangeArrowheads="1"/>
          </p:cNvSpPr>
          <p:nvPr userDrawn="1"/>
        </p:nvSpPr>
        <p:spPr bwMode="auto">
          <a:xfrm>
            <a:off x="0" y="765176"/>
            <a:ext cx="12192000" cy="17463"/>
          </a:xfrm>
          <a:prstGeom prst="rect">
            <a:avLst/>
          </a:prstGeom>
          <a:solidFill>
            <a:srgbClr val="000000"/>
          </a:solidFill>
          <a:ln w="9525">
            <a:noFill/>
            <a:miter lim="800000"/>
            <a:headEnd/>
            <a:tailEnd/>
          </a:ln>
          <a:effectLst/>
        </p:spPr>
        <p:txBody>
          <a:bodyPr wrap="none" anchor="ctr"/>
          <a:lstStyle/>
          <a:p>
            <a:endParaRPr lang="en-US" sz="1800"/>
          </a:p>
        </p:txBody>
      </p:sp>
      <p:pic>
        <p:nvPicPr>
          <p:cNvPr id="240657" name="Picture 17" descr="MK_logo2"/>
          <p:cNvPicPr>
            <a:picLocks noChangeAspect="1" noChangeArrowheads="1"/>
          </p:cNvPicPr>
          <p:nvPr userDrawn="1"/>
        </p:nvPicPr>
        <p:blipFill>
          <a:blip r:embed="rId3" cstate="print"/>
          <a:srcRect/>
          <a:stretch>
            <a:fillRect/>
          </a:stretch>
        </p:blipFill>
        <p:spPr bwMode="auto">
          <a:xfrm>
            <a:off x="143934" y="50801"/>
            <a:ext cx="1638300" cy="714375"/>
          </a:xfrm>
          <a:prstGeom prst="rect">
            <a:avLst/>
          </a:prstGeom>
          <a:noFill/>
        </p:spPr>
      </p:pic>
      <p:sp>
        <p:nvSpPr>
          <p:cNvPr id="240659" name="Rectangle 19"/>
          <p:cNvSpPr>
            <a:spLocks noChangeArrowheads="1"/>
          </p:cNvSpPr>
          <p:nvPr userDrawn="1"/>
        </p:nvSpPr>
        <p:spPr bwMode="auto">
          <a:xfrm>
            <a:off x="2929467" y="765176"/>
            <a:ext cx="61384" cy="5732463"/>
          </a:xfrm>
          <a:prstGeom prst="rect">
            <a:avLst/>
          </a:prstGeom>
          <a:gradFill rotWithShape="1">
            <a:gsLst>
              <a:gs pos="0">
                <a:srgbClr val="808080"/>
              </a:gs>
              <a:gs pos="100000">
                <a:srgbClr val="FFFFFF"/>
              </a:gs>
            </a:gsLst>
            <a:lin ang="5400000" scaled="1"/>
          </a:gradFill>
          <a:ln w="9525">
            <a:noFill/>
            <a:miter lim="800000"/>
            <a:headEnd/>
            <a:tailEnd/>
          </a:ln>
          <a:effectLst/>
        </p:spPr>
        <p:txBody>
          <a:bodyPr wrap="none" anchor="ctr"/>
          <a:lstStyle/>
          <a:p>
            <a:endParaRPr lang="en-US" sz="1800"/>
          </a:p>
        </p:txBody>
      </p:sp>
      <p:sp>
        <p:nvSpPr>
          <p:cNvPr id="240660" name="Rectangle 20"/>
          <p:cNvSpPr>
            <a:spLocks noChangeArrowheads="1"/>
          </p:cNvSpPr>
          <p:nvPr userDrawn="1"/>
        </p:nvSpPr>
        <p:spPr bwMode="auto">
          <a:xfrm>
            <a:off x="3412067" y="1195388"/>
            <a:ext cx="61384" cy="3816350"/>
          </a:xfrm>
          <a:prstGeom prst="rect">
            <a:avLst/>
          </a:prstGeom>
          <a:gradFill rotWithShape="1">
            <a:gsLst>
              <a:gs pos="0">
                <a:srgbClr val="767D79"/>
              </a:gs>
              <a:gs pos="100000">
                <a:schemeClr val="bg1"/>
              </a:gs>
            </a:gsLst>
            <a:lin ang="5400000" scaled="1"/>
          </a:gradFill>
          <a:ln w="9525">
            <a:noFill/>
            <a:miter lim="800000"/>
            <a:headEnd/>
            <a:tailEnd/>
          </a:ln>
          <a:effectLst/>
        </p:spPr>
        <p:txBody>
          <a:bodyPr wrap="none" anchor="ctr"/>
          <a:lstStyle/>
          <a:p>
            <a:endParaRPr lang="en-US" sz="1800"/>
          </a:p>
        </p:txBody>
      </p:sp>
      <p:sp>
        <p:nvSpPr>
          <p:cNvPr id="240661" name="Rectangle 21"/>
          <p:cNvSpPr>
            <a:spLocks noChangeArrowheads="1"/>
          </p:cNvSpPr>
          <p:nvPr userDrawn="1"/>
        </p:nvSpPr>
        <p:spPr bwMode="auto">
          <a:xfrm>
            <a:off x="3122084" y="1916114"/>
            <a:ext cx="8830733" cy="46037"/>
          </a:xfrm>
          <a:prstGeom prst="rect">
            <a:avLst/>
          </a:prstGeom>
          <a:gradFill rotWithShape="1">
            <a:gsLst>
              <a:gs pos="0">
                <a:srgbClr val="5F5F5F"/>
              </a:gs>
              <a:gs pos="100000">
                <a:schemeClr val="bg1"/>
              </a:gs>
            </a:gsLst>
            <a:lin ang="0" scaled="1"/>
          </a:gradFill>
          <a:ln w="9525">
            <a:noFill/>
            <a:miter lim="800000"/>
            <a:headEnd/>
            <a:tailEnd/>
          </a:ln>
          <a:effectLst/>
        </p:spPr>
        <p:txBody>
          <a:bodyPr wrap="none" anchor="ctr"/>
          <a:lstStyle/>
          <a:p>
            <a:endParaRPr lang="en-US" sz="1800"/>
          </a:p>
        </p:txBody>
      </p:sp>
      <p:sp>
        <p:nvSpPr>
          <p:cNvPr id="240678" name="Rectangle 38"/>
          <p:cNvSpPr>
            <a:spLocks noChangeArrowheads="1"/>
          </p:cNvSpPr>
          <p:nvPr userDrawn="1"/>
        </p:nvSpPr>
        <p:spPr bwMode="auto">
          <a:xfrm>
            <a:off x="0" y="6308726"/>
            <a:ext cx="12192000" cy="549275"/>
          </a:xfrm>
          <a:prstGeom prst="rect">
            <a:avLst/>
          </a:prstGeom>
          <a:solidFill>
            <a:srgbClr val="767D79"/>
          </a:solidFill>
          <a:ln w="9525">
            <a:noFill/>
            <a:miter lim="800000"/>
            <a:headEnd/>
            <a:tailEnd/>
          </a:ln>
          <a:effectLst/>
        </p:spPr>
        <p:txBody>
          <a:bodyPr wrap="none" anchor="ctr"/>
          <a:lstStyle/>
          <a:p>
            <a:endParaRPr lang="en-US" sz="1800"/>
          </a:p>
        </p:txBody>
      </p:sp>
      <p:sp>
        <p:nvSpPr>
          <p:cNvPr id="240679" name="Rectangle 39"/>
          <p:cNvSpPr>
            <a:spLocks noChangeArrowheads="1"/>
          </p:cNvSpPr>
          <p:nvPr userDrawn="1"/>
        </p:nvSpPr>
        <p:spPr bwMode="auto">
          <a:xfrm>
            <a:off x="0" y="6308726"/>
            <a:ext cx="12192000" cy="17463"/>
          </a:xfrm>
          <a:prstGeom prst="rect">
            <a:avLst/>
          </a:prstGeom>
          <a:solidFill>
            <a:srgbClr val="000000"/>
          </a:solidFill>
          <a:ln w="9525">
            <a:noFill/>
            <a:miter lim="800000"/>
            <a:headEnd/>
            <a:tailEnd/>
          </a:ln>
          <a:effectLst/>
        </p:spPr>
        <p:txBody>
          <a:bodyPr wrap="none" anchor="ctr"/>
          <a:lstStyle/>
          <a:p>
            <a:endParaRPr lang="en-US" sz="1800"/>
          </a:p>
        </p:txBody>
      </p:sp>
      <p:sp>
        <p:nvSpPr>
          <p:cNvPr id="240680" name="Rectangle 40"/>
          <p:cNvSpPr>
            <a:spLocks noGrp="1" noChangeArrowheads="1"/>
          </p:cNvSpPr>
          <p:nvPr>
            <p:ph type="ftr" sz="quarter" idx="3"/>
          </p:nvPr>
        </p:nvSpPr>
        <p:spPr/>
        <p:txBody>
          <a:bodyPr/>
          <a:lstStyle>
            <a:lvl1pPr>
              <a:defRPr/>
            </a:lvl1pPr>
          </a:lstStyle>
          <a:p>
            <a:r>
              <a:rPr lang="en-US"/>
              <a:t>Copyright © 2019, Elsevier Inc. All rights Reserved</a:t>
            </a:r>
            <a:endParaRPr lang="en-AU" dirty="0"/>
          </a:p>
        </p:txBody>
      </p:sp>
      <p:pic>
        <p:nvPicPr>
          <p:cNvPr id="240681" name="Picture 41" descr="MK_logo2"/>
          <p:cNvPicPr>
            <a:picLocks noChangeAspect="1" noChangeArrowheads="1"/>
          </p:cNvPicPr>
          <p:nvPr userDrawn="1"/>
        </p:nvPicPr>
        <p:blipFill>
          <a:blip r:embed="rId3" cstate="print"/>
          <a:srcRect/>
          <a:stretch>
            <a:fillRect/>
          </a:stretch>
        </p:blipFill>
        <p:spPr bwMode="auto">
          <a:xfrm>
            <a:off x="239184" y="6381751"/>
            <a:ext cx="1056216" cy="460375"/>
          </a:xfrm>
          <a:prstGeom prst="rect">
            <a:avLst/>
          </a:prstGeom>
          <a:noFill/>
        </p:spPr>
      </p:pic>
      <p:sp>
        <p:nvSpPr>
          <p:cNvPr id="240682" name="Text Box 42"/>
          <p:cNvSpPr txBox="1">
            <a:spLocks noChangeArrowheads="1"/>
          </p:cNvSpPr>
          <p:nvPr userDrawn="1"/>
        </p:nvSpPr>
        <p:spPr bwMode="auto">
          <a:xfrm>
            <a:off x="11184467" y="6497639"/>
            <a:ext cx="768351" cy="274637"/>
          </a:xfrm>
          <a:prstGeom prst="rect">
            <a:avLst/>
          </a:prstGeom>
          <a:noFill/>
          <a:ln w="9525">
            <a:noFill/>
            <a:miter lim="800000"/>
            <a:headEnd/>
            <a:tailEnd/>
          </a:ln>
          <a:effectLst/>
        </p:spPr>
        <p:txBody>
          <a:bodyPr>
            <a:spAutoFit/>
          </a:bodyPr>
          <a:lstStyle/>
          <a:p>
            <a:pPr algn="r">
              <a:spcBef>
                <a:spcPct val="0"/>
              </a:spcBef>
              <a:buClrTx/>
              <a:buSzTx/>
              <a:buFontTx/>
              <a:buNone/>
            </a:pPr>
            <a:fld id="{63BBFCE6-A6C8-4251-973B-1D0917AA6A4E}" type="slidenum">
              <a:rPr lang="en-AU" sz="1200" b="1">
                <a:latin typeface="Arial" charset="0"/>
              </a:rPr>
              <a:pPr algn="r">
                <a:spcBef>
                  <a:spcPct val="0"/>
                </a:spcBef>
                <a:buClrTx/>
                <a:buSzTx/>
                <a:buFontTx/>
                <a:buNone/>
              </a:pPr>
              <a:t>‹#›</a:t>
            </a:fld>
            <a:endParaRPr lang="en-GB" sz="1200">
              <a:latin typeface="Arial" charset="0"/>
            </a:endParaRPr>
          </a:p>
        </p:txBody>
      </p:sp>
    </p:spTree>
    <p:extLst>
      <p:ext uri="{BB962C8B-B14F-4D97-AF65-F5344CB8AC3E}">
        <p14:creationId xmlns:p14="http://schemas.microsoft.com/office/powerpoint/2010/main" val="2571717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r" rtl="1">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r" rtl="1">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Copyright © 2019, Elsevier Inc. All rights Reserved</a:t>
            </a:r>
            <a:endParaRPr lang="en-US" dirty="0"/>
          </a:p>
        </p:txBody>
      </p:sp>
    </p:spTree>
    <p:extLst>
      <p:ext uri="{BB962C8B-B14F-4D97-AF65-F5344CB8AC3E}">
        <p14:creationId xmlns:p14="http://schemas.microsoft.com/office/powerpoint/2010/main" val="1848173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EN">
    <p:spTree>
      <p:nvGrpSpPr>
        <p:cNvPr id="1" name=""/>
        <p:cNvGrpSpPr/>
        <p:nvPr/>
      </p:nvGrpSpPr>
      <p:grpSpPr>
        <a:xfrm>
          <a:off x="0" y="0"/>
          <a:ext cx="0" cy="0"/>
          <a:chOff x="0" y="0"/>
          <a:chExt cx="0" cy="0"/>
        </a:xfrm>
      </p:grpSpPr>
      <p:sp>
        <p:nvSpPr>
          <p:cNvPr id="7" name="Rounded Rectangle 6"/>
          <p:cNvSpPr/>
          <p:nvPr userDrawn="1"/>
        </p:nvSpPr>
        <p:spPr>
          <a:xfrm>
            <a:off x="102476" y="55179"/>
            <a:ext cx="12013324" cy="993228"/>
          </a:xfrm>
          <a:prstGeom prst="roundRect">
            <a:avLst>
              <a:gd name="adj" fmla="val 10318"/>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5462" y="136468"/>
            <a:ext cx="11328838" cy="825283"/>
          </a:xfrm>
        </p:spPr>
        <p:txBody>
          <a:bodyPr/>
          <a:lstStyle>
            <a:lvl1pPr algn="l" rtl="0">
              <a:defRPr b="1">
                <a:solidFill>
                  <a:srgbClr val="002060"/>
                </a:solidFill>
                <a:effectLst>
                  <a:outerShdw blurRad="38100" dist="38100" dir="2700000" algn="tl">
                    <a:srgbClr val="000000">
                      <a:alpha val="43137"/>
                    </a:srgbClr>
                  </a:outerShdw>
                </a:effectLst>
                <a:cs typeface="B Yeka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215462" y="1240077"/>
            <a:ext cx="11328838" cy="5166142"/>
          </a:xfrm>
        </p:spPr>
        <p:txBody>
          <a:bodyPr/>
          <a:lstStyle>
            <a:lvl1pPr marL="2286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1pPr>
            <a:lvl2pPr marL="6858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2pPr>
            <a:lvl3pPr marL="11430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3pPr>
            <a:lvl4pPr marL="16002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4pPr>
            <a:lvl5pPr marL="2057400" indent="-228600" algn="l" rtl="0">
              <a:lnSpc>
                <a:spcPct val="150000"/>
              </a:lnSpc>
              <a:buClr>
                <a:srgbClr val="C00000"/>
              </a:buClr>
              <a:buSzPct val="70000"/>
              <a:buFont typeface="Wingdings" panose="05000000000000000000" pitchFamily="2" charset="2"/>
              <a:buChar char="q"/>
              <a:defRPr>
                <a:cs typeface="B Yekan" panose="00000400000000000000" pitchFamily="2" charset="-78"/>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 y="6492875"/>
            <a:ext cx="647700" cy="365125"/>
          </a:xfrm>
        </p:spPr>
        <p:txBody>
          <a:bodyPr/>
          <a:lstStyle>
            <a:lvl1pPr algn="l">
              <a:defRPr/>
            </a:lvl1pPr>
          </a:lstStyle>
          <a:p>
            <a:fld id="{7A24F918-E48B-4CD6-88B4-F48A81EB5FB6}" type="slidenum">
              <a:rPr lang="en-US" smtClean="0"/>
              <a:pPr/>
              <a:t>‹#›</a:t>
            </a:fld>
            <a:endParaRPr lang="en-US"/>
          </a:p>
        </p:txBody>
      </p:sp>
      <p:sp>
        <p:nvSpPr>
          <p:cNvPr id="8" name="Footer Placeholder 4"/>
          <p:cNvSpPr>
            <a:spLocks noGrp="1"/>
          </p:cNvSpPr>
          <p:nvPr>
            <p:ph type="ftr" sz="quarter" idx="11"/>
          </p:nvPr>
        </p:nvSpPr>
        <p:spPr>
          <a:xfrm>
            <a:off x="3300761" y="6492874"/>
            <a:ext cx="5029200" cy="365125"/>
          </a:xfrm>
        </p:spPr>
        <p:txBody>
          <a:bodyPr/>
          <a:lstStyle>
            <a:lvl1pPr>
              <a:defRPr>
                <a:solidFill>
                  <a:schemeClr val="bg1">
                    <a:lumMod val="85000"/>
                  </a:schemeClr>
                </a:solidFill>
              </a:defRPr>
            </a:lvl1pPr>
          </a:lstStyle>
          <a:p>
            <a:r>
              <a:rPr lang="en-US"/>
              <a:t>Copyright © 2019, Elsevier Inc. All rights Reserved</a:t>
            </a:r>
            <a:endParaRPr lang="en-US" dirty="0"/>
          </a:p>
        </p:txBody>
      </p:sp>
    </p:spTree>
    <p:extLst>
      <p:ext uri="{BB962C8B-B14F-4D97-AF65-F5344CB8AC3E}">
        <p14:creationId xmlns:p14="http://schemas.microsoft.com/office/powerpoint/2010/main" val="3362927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Copyright © 2019, Elsevier Inc. All rights Reserved</a:t>
            </a:r>
          </a:p>
        </p:txBody>
      </p:sp>
      <p:sp>
        <p:nvSpPr>
          <p:cNvPr id="6" name="Slide Number Placeholder 5"/>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177429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287602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Copyright © 2019, Elsevier Inc. All rights Reserved</a:t>
            </a:r>
          </a:p>
        </p:txBody>
      </p:sp>
      <p:sp>
        <p:nvSpPr>
          <p:cNvPr id="9" name="Slide Number Placeholder 8"/>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470178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Copyright © 2019, Elsevier Inc. All rights Reserved</a:t>
            </a:r>
          </a:p>
        </p:txBody>
      </p:sp>
      <p:sp>
        <p:nvSpPr>
          <p:cNvPr id="5" name="Slide Number Placeholder 4"/>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34316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Copyright © 2019, Elsevier Inc. All rights Reserved</a:t>
            </a:r>
          </a:p>
        </p:txBody>
      </p:sp>
      <p:sp>
        <p:nvSpPr>
          <p:cNvPr id="4" name="Slide Number Placeholder 3"/>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1911576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Copyright © 2019, Elsevier Inc. All rights Reserved</a:t>
            </a:r>
          </a:p>
        </p:txBody>
      </p:sp>
      <p:sp>
        <p:nvSpPr>
          <p:cNvPr id="7" name="Slide Number Placeholder 6"/>
          <p:cNvSpPr>
            <a:spLocks noGrp="1"/>
          </p:cNvSpPr>
          <p:nvPr>
            <p:ph type="sldNum" sz="quarter" idx="12"/>
          </p:nvPr>
        </p:nvSpPr>
        <p:spPr/>
        <p:txBody>
          <a:bodyPr/>
          <a:lstStyle/>
          <a:p>
            <a:fld id="{7A24F918-E48B-4CD6-88B4-F48A81EB5FB6}" type="slidenum">
              <a:rPr lang="en-US" smtClean="0"/>
              <a:t>‹#›</a:t>
            </a:fld>
            <a:endParaRPr lang="en-US"/>
          </a:p>
        </p:txBody>
      </p:sp>
    </p:spTree>
    <p:extLst>
      <p:ext uri="{BB962C8B-B14F-4D97-AF65-F5344CB8AC3E}">
        <p14:creationId xmlns:p14="http://schemas.microsoft.com/office/powerpoint/2010/main" val="51095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Copyright © 2019, Elsevier Inc. All rights Reserved</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24F918-E48B-4CD6-88B4-F48A81EB5FB6}" type="slidenum">
              <a:rPr lang="en-US" smtClean="0"/>
              <a:t>‹#›</a:t>
            </a:fld>
            <a:endParaRPr lang="en-US"/>
          </a:p>
        </p:txBody>
      </p:sp>
    </p:spTree>
    <p:extLst>
      <p:ext uri="{BB962C8B-B14F-4D97-AF65-F5344CB8AC3E}">
        <p14:creationId xmlns:p14="http://schemas.microsoft.com/office/powerpoint/2010/main" val="32510684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1" r:id="rId13"/>
    <p:sldLayoutId id="2147483663" r:id="rId14"/>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ef.shahed.ac.ir/haghighatdoost" TargetMode="External"/><Relationship Id="rId2" Type="http://schemas.openxmlformats.org/officeDocument/2006/relationships/hyperlink" Target="mailto:haghighatdoost@shahed.ac.ir" TargetMode="Externa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3.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3.xml"/><Relationship Id="rId1" Type="http://schemas.openxmlformats.org/officeDocument/2006/relationships/tags" Target="../tags/tag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3.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customXml" Target="../ink/ink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xml"/><Relationship Id="rId1" Type="http://schemas.openxmlformats.org/officeDocument/2006/relationships/tags" Target="../tags/tag4.xml"/><Relationship Id="rId5" Type="http://schemas.openxmlformats.org/officeDocument/2006/relationships/image" Target="../media/image8.png"/><Relationship Id="rId4" Type="http://schemas.openxmlformats.org/officeDocument/2006/relationships/customXml" Target="../ink/ink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1524000" y="4420805"/>
            <a:ext cx="9144000" cy="1760920"/>
          </a:xfrm>
          <a:prstGeom prst="roundRect">
            <a:avLst>
              <a:gd name="adj" fmla="val 3428"/>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885210" y="1490800"/>
            <a:ext cx="8250621" cy="1379621"/>
          </a:xfrm>
        </p:spPr>
        <p:txBody>
          <a:bodyPr>
            <a:normAutofit/>
          </a:bodyPr>
          <a:lstStyle/>
          <a:p>
            <a:r>
              <a:rPr lang="fa-IR" dirty="0">
                <a:solidFill>
                  <a:srgbClr val="C00000"/>
                </a:solidFill>
                <a:latin typeface="Times New Roman" pitchFamily="18" charset="0"/>
                <a:cs typeface="B Titr" panose="00000700000000000000" pitchFamily="2" charset="-78"/>
              </a:rPr>
              <a:t>معماری کامپیوتر پیشرفته</a:t>
            </a:r>
            <a:endParaRPr lang="en-US" dirty="0"/>
          </a:p>
        </p:txBody>
      </p:sp>
      <p:sp>
        <p:nvSpPr>
          <p:cNvPr id="3" name="Subtitle 2"/>
          <p:cNvSpPr>
            <a:spLocks noGrp="1"/>
          </p:cNvSpPr>
          <p:nvPr>
            <p:ph type="subTitle" idx="1"/>
          </p:nvPr>
        </p:nvSpPr>
        <p:spPr>
          <a:xfrm>
            <a:off x="1524000" y="4565694"/>
            <a:ext cx="9144000" cy="1292181"/>
          </a:xfrm>
        </p:spPr>
        <p:txBody>
          <a:bodyPr>
            <a:normAutofit fontScale="70000" lnSpcReduction="20000"/>
          </a:bodyPr>
          <a:lstStyle/>
          <a:p>
            <a:pPr algn="r"/>
            <a:r>
              <a:rPr lang="fa-IR" dirty="0">
                <a:cs typeface="B Yekan" panose="00000400000000000000" pitchFamily="2" charset="-78"/>
              </a:rPr>
              <a:t>وحید حقیقت دوست</a:t>
            </a:r>
            <a:endParaRPr lang="en-US" dirty="0">
              <a:cs typeface="B Yekan" panose="00000400000000000000" pitchFamily="2" charset="-78"/>
            </a:endParaRPr>
          </a:p>
          <a:p>
            <a:pPr algn="r"/>
            <a:r>
              <a:rPr lang="en-US" dirty="0">
                <a:cs typeface="B Yekan" panose="00000400000000000000" pitchFamily="2" charset="-78"/>
                <a:hlinkClick r:id="rId2"/>
              </a:rPr>
              <a:t>haghighatdoost@shahed.ac.ir</a:t>
            </a:r>
            <a:r>
              <a:rPr lang="en-US" dirty="0">
                <a:cs typeface="B Yekan" panose="00000400000000000000" pitchFamily="2" charset="-78"/>
              </a:rPr>
              <a:t> </a:t>
            </a:r>
          </a:p>
          <a:p>
            <a:pPr algn="r"/>
            <a:r>
              <a:rPr lang="en-US" dirty="0">
                <a:cs typeface="B Yekan" panose="00000400000000000000" pitchFamily="2" charset="-78"/>
                <a:hlinkClick r:id="rId3"/>
              </a:rPr>
              <a:t>http://ref.shahed.ac.ir/haghighatdoost</a:t>
            </a:r>
            <a:r>
              <a:rPr lang="en-US" dirty="0">
                <a:cs typeface="B Yekan" panose="00000400000000000000" pitchFamily="2" charset="-78"/>
              </a:rPr>
              <a:t> </a:t>
            </a:r>
          </a:p>
          <a:p>
            <a:pPr algn="r"/>
            <a:r>
              <a:rPr lang="fa-IR" dirty="0">
                <a:cs typeface="B Yekan" panose="00000400000000000000" pitchFamily="2" charset="-78"/>
              </a:rPr>
              <a:t>دانشکده فنی و مهندسی</a:t>
            </a:r>
            <a:endParaRPr lang="en-US" dirty="0">
              <a:cs typeface="B Yekan" panose="00000400000000000000" pitchFamily="2" charset="-78"/>
            </a:endParaRPr>
          </a:p>
        </p:txBody>
      </p:sp>
      <p:pic>
        <p:nvPicPr>
          <p:cNvPr id="5" name="Picture 4"/>
          <p:cNvPicPr>
            <a:picLocks noChangeAspect="1"/>
          </p:cNvPicPr>
          <p:nvPr/>
        </p:nvPicPr>
        <p:blipFill>
          <a:blip r:embed="rId4"/>
          <a:stretch>
            <a:fillRect/>
          </a:stretch>
        </p:blipFill>
        <p:spPr>
          <a:xfrm>
            <a:off x="5418294" y="89994"/>
            <a:ext cx="1184454" cy="1221971"/>
          </a:xfrm>
          <a:prstGeom prst="rect">
            <a:avLst/>
          </a:prstGeom>
        </p:spPr>
      </p:pic>
      <p:sp>
        <p:nvSpPr>
          <p:cNvPr id="6" name="Title 1"/>
          <p:cNvSpPr txBox="1">
            <a:spLocks/>
          </p:cNvSpPr>
          <p:nvPr/>
        </p:nvSpPr>
        <p:spPr>
          <a:xfrm>
            <a:off x="1885209" y="3248655"/>
            <a:ext cx="8459438" cy="993189"/>
          </a:xfrm>
          <a:prstGeom prst="rect">
            <a:avLst/>
          </a:prstGeom>
        </p:spPr>
        <p:txBody>
          <a:bodyPr vert="horz" lIns="91440" tIns="45720" rIns="91440" bIns="45720" rtlCol="0" anchor="b">
            <a:normAutofit fontScale="40000" lnSpcReduction="20000"/>
          </a:bodyPr>
          <a:lstStyle>
            <a:lvl1pPr algn="ctr" defTabSz="914400" rtl="1" eaLnBrk="1" latinLnBrk="0" hangingPunct="1">
              <a:lnSpc>
                <a:spcPct val="90000"/>
              </a:lnSpc>
              <a:spcBef>
                <a:spcPct val="0"/>
              </a:spcBef>
              <a:buNone/>
              <a:defRPr sz="6000" kern="1200">
                <a:solidFill>
                  <a:schemeClr val="tx1"/>
                </a:solidFill>
                <a:latin typeface="+mj-lt"/>
                <a:ea typeface="+mj-ea"/>
                <a:cs typeface="+mj-cs"/>
              </a:defRPr>
            </a:lvl1pPr>
          </a:lstStyle>
          <a:p>
            <a:pPr algn="r"/>
            <a:r>
              <a:rPr lang="fa-IR" sz="4000" dirty="0">
                <a:solidFill>
                  <a:schemeClr val="accent6">
                    <a:lumMod val="50000"/>
                  </a:schemeClr>
                </a:solidFill>
                <a:latin typeface="Times New Roman" pitchFamily="18" charset="0"/>
                <a:cs typeface="B Titr" panose="00000700000000000000" pitchFamily="2" charset="-78"/>
              </a:rPr>
              <a:t>فصل سوم</a:t>
            </a:r>
            <a:br>
              <a:rPr lang="fa-IR" sz="4000" dirty="0">
                <a:solidFill>
                  <a:schemeClr val="accent6">
                    <a:lumMod val="50000"/>
                  </a:schemeClr>
                </a:solidFill>
                <a:latin typeface="Times New Roman" pitchFamily="18" charset="0"/>
                <a:cs typeface="B Titr" panose="00000700000000000000" pitchFamily="2" charset="-78"/>
              </a:rPr>
            </a:br>
            <a:endParaRPr lang="fa-IR" sz="4000" dirty="0">
              <a:solidFill>
                <a:schemeClr val="accent6">
                  <a:lumMod val="50000"/>
                </a:schemeClr>
              </a:solidFill>
              <a:latin typeface="Times New Roman" pitchFamily="18" charset="0"/>
              <a:cs typeface="B Titr" panose="00000700000000000000" pitchFamily="2" charset="-78"/>
            </a:endParaRPr>
          </a:p>
          <a:p>
            <a:pPr algn="r"/>
            <a:r>
              <a:rPr lang="en-US" sz="4000" dirty="0">
                <a:solidFill>
                  <a:schemeClr val="accent6">
                    <a:lumMod val="50000"/>
                  </a:schemeClr>
                </a:solidFill>
                <a:latin typeface="Times New Roman" pitchFamily="18" charset="0"/>
                <a:cs typeface="B Titr" panose="00000700000000000000" pitchFamily="2" charset="-78"/>
              </a:rPr>
              <a:t>Instruction-Level Parallelism and Its Exploitation</a:t>
            </a:r>
          </a:p>
          <a:p>
            <a:pPr algn="r"/>
            <a:endParaRPr lang="en-US" sz="4000" dirty="0">
              <a:solidFill>
                <a:schemeClr val="accent6">
                  <a:lumMod val="50000"/>
                </a:schemeClr>
              </a:solidFill>
              <a:latin typeface="Times New Roman" pitchFamily="18" charset="0"/>
              <a:cs typeface="B Titr" panose="00000700000000000000" pitchFamily="2" charset="-78"/>
            </a:endParaRPr>
          </a:p>
          <a:p>
            <a:pPr algn="r"/>
            <a:r>
              <a:rPr lang="en-US" sz="4000" dirty="0">
                <a:solidFill>
                  <a:schemeClr val="accent2">
                    <a:lumMod val="50000"/>
                  </a:schemeClr>
                </a:solidFill>
                <a:latin typeface="Times New Roman" pitchFamily="18" charset="0"/>
                <a:cs typeface="B Titr" panose="00000700000000000000" pitchFamily="2" charset="-78"/>
              </a:rPr>
              <a:t>Data Dependence</a:t>
            </a:r>
            <a:endParaRPr lang="en-US" sz="4000" dirty="0">
              <a:solidFill>
                <a:schemeClr val="accent6">
                  <a:lumMod val="50000"/>
                </a:schemeClr>
              </a:solidFill>
            </a:endParaRPr>
          </a:p>
        </p:txBody>
      </p:sp>
      <p:sp>
        <p:nvSpPr>
          <p:cNvPr id="7" name="Slide Number Placeholder 6"/>
          <p:cNvSpPr>
            <a:spLocks noGrp="1"/>
          </p:cNvSpPr>
          <p:nvPr>
            <p:ph type="sldNum" sz="quarter" idx="12"/>
          </p:nvPr>
        </p:nvSpPr>
        <p:spPr/>
        <p:txBody>
          <a:bodyPr/>
          <a:lstStyle/>
          <a:p>
            <a:fld id="{7A24F918-E48B-4CD6-88B4-F48A81EB5FB6}" type="slidenum">
              <a:rPr lang="en-US" smtClean="0"/>
              <a:t>1</a:t>
            </a:fld>
            <a:endParaRPr lang="en-US"/>
          </a:p>
        </p:txBody>
      </p:sp>
      <p:pic>
        <p:nvPicPr>
          <p:cNvPr id="4" name="Picture 3">
            <a:extLst>
              <a:ext uri="{FF2B5EF4-FFF2-40B4-BE49-F238E27FC236}">
                <a16:creationId xmlns:a16="http://schemas.microsoft.com/office/drawing/2014/main" id="{A12E178D-3F85-CA97-0E1F-992824A16CC6}"/>
              </a:ext>
            </a:extLst>
          </p:cNvPr>
          <p:cNvPicPr>
            <a:picLocks noChangeAspect="1"/>
          </p:cNvPicPr>
          <p:nvPr/>
        </p:nvPicPr>
        <p:blipFill>
          <a:blip r:embed="rId5"/>
          <a:stretch>
            <a:fillRect/>
          </a:stretch>
        </p:blipFill>
        <p:spPr>
          <a:xfrm>
            <a:off x="11036385" y="89994"/>
            <a:ext cx="983995" cy="1379621"/>
          </a:xfrm>
          <a:prstGeom prst="rect">
            <a:avLst/>
          </a:prstGeom>
        </p:spPr>
      </p:pic>
    </p:spTree>
    <p:extLst>
      <p:ext uri="{BB962C8B-B14F-4D97-AF65-F5344CB8AC3E}">
        <p14:creationId xmlns:p14="http://schemas.microsoft.com/office/powerpoint/2010/main" val="63854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AU" dirty="0"/>
              <a:t>Other Factors</a:t>
            </a:r>
          </a:p>
        </p:txBody>
      </p:sp>
      <p:sp>
        <p:nvSpPr>
          <p:cNvPr id="242691" name="Rectangle 3"/>
          <p:cNvSpPr>
            <a:spLocks noGrp="1" noChangeArrowheads="1"/>
          </p:cNvSpPr>
          <p:nvPr>
            <p:ph idx="1"/>
          </p:nvPr>
        </p:nvSpPr>
        <p:spPr/>
        <p:txBody>
          <a:bodyPr>
            <a:noAutofit/>
          </a:bodyPr>
          <a:lstStyle/>
          <a:p>
            <a:pPr>
              <a:lnSpc>
                <a:spcPct val="90000"/>
              </a:lnSpc>
            </a:pPr>
            <a:r>
              <a:rPr lang="en-US" sz="3600" dirty="0"/>
              <a:t>Data Hazards</a:t>
            </a:r>
          </a:p>
          <a:p>
            <a:pPr lvl="1">
              <a:lnSpc>
                <a:spcPct val="90000"/>
              </a:lnSpc>
            </a:pPr>
            <a:r>
              <a:rPr lang="en-US" sz="3200" dirty="0">
                <a:solidFill>
                  <a:srgbClr val="0070C0"/>
                </a:solidFill>
              </a:rPr>
              <a:t>Read after write (RAW)</a:t>
            </a:r>
          </a:p>
          <a:p>
            <a:pPr lvl="1">
              <a:lnSpc>
                <a:spcPct val="90000"/>
              </a:lnSpc>
            </a:pPr>
            <a:r>
              <a:rPr lang="en-US" sz="3200" dirty="0">
                <a:solidFill>
                  <a:srgbClr val="0070C0"/>
                </a:solidFill>
              </a:rPr>
              <a:t>Write after write (WAW)</a:t>
            </a:r>
          </a:p>
          <a:p>
            <a:pPr lvl="1">
              <a:lnSpc>
                <a:spcPct val="90000"/>
              </a:lnSpc>
            </a:pPr>
            <a:r>
              <a:rPr lang="en-US" sz="3200" dirty="0">
                <a:solidFill>
                  <a:srgbClr val="0070C0"/>
                </a:solidFill>
              </a:rPr>
              <a:t>Write after read (WAR)</a:t>
            </a:r>
          </a:p>
          <a:p>
            <a:pPr lvl="1">
              <a:lnSpc>
                <a:spcPct val="90000"/>
              </a:lnSpc>
            </a:pPr>
            <a:endParaRPr lang="en-US" sz="3200" dirty="0"/>
          </a:p>
          <a:p>
            <a:pPr>
              <a:lnSpc>
                <a:spcPct val="90000"/>
              </a:lnSpc>
            </a:pPr>
            <a:r>
              <a:rPr lang="en-US" sz="3600" dirty="0">
                <a:solidFill>
                  <a:srgbClr val="C00000"/>
                </a:solidFill>
              </a:rPr>
              <a:t>Control Dependence</a:t>
            </a:r>
          </a:p>
          <a:p>
            <a:pPr lvl="1">
              <a:lnSpc>
                <a:spcPct val="90000"/>
              </a:lnSpc>
            </a:pPr>
            <a:r>
              <a:rPr lang="en-US" sz="3200" dirty="0"/>
              <a:t>Ordering of instruction </a:t>
            </a:r>
            <a:r>
              <a:rPr lang="en-US" sz="3200" dirty="0" err="1"/>
              <a:t>i</a:t>
            </a:r>
            <a:r>
              <a:rPr lang="en-US" sz="3200" dirty="0"/>
              <a:t> with respect to a branch instruction</a:t>
            </a:r>
          </a:p>
          <a:p>
            <a:pPr lvl="2">
              <a:lnSpc>
                <a:spcPct val="90000"/>
              </a:lnSpc>
            </a:pPr>
            <a:r>
              <a:rPr lang="en-US" sz="2800" dirty="0"/>
              <a:t>Instruction control dependent on a branch cannot be moved before the branch so that its execution is no longer controlled by the branch</a:t>
            </a:r>
          </a:p>
          <a:p>
            <a:pPr lvl="2">
              <a:lnSpc>
                <a:spcPct val="90000"/>
              </a:lnSpc>
            </a:pPr>
            <a:r>
              <a:rPr lang="en-US" sz="2800" dirty="0"/>
              <a:t>An instruction not control dependent on a branch cannot be moved after the branch so that its execution is controlled by the branch</a:t>
            </a:r>
          </a:p>
        </p:txBody>
      </p:sp>
      <p:sp>
        <p:nvSpPr>
          <p:cNvPr id="5" name="Footer Placeholder 3"/>
          <p:cNvSpPr>
            <a:spLocks noGrp="1"/>
          </p:cNvSpPr>
          <p:nvPr>
            <p:ph type="ftr" sz="quarter" idx="11"/>
          </p:nvPr>
        </p:nvSpPr>
        <p:spPr/>
        <p:txBody>
          <a:bodyPr/>
          <a:lstStyle/>
          <a:p>
            <a:r>
              <a:rPr lang="en-US"/>
              <a:t>Copyright © 2019, Elsevier Inc. All rights Reserved</a:t>
            </a:r>
            <a:endParaRPr lang="en-AU"/>
          </a:p>
        </p:txBody>
      </p:sp>
      <p:sp>
        <p:nvSpPr>
          <p:cNvPr id="3" name="Slide Number Placeholder 2"/>
          <p:cNvSpPr>
            <a:spLocks noGrp="1"/>
          </p:cNvSpPr>
          <p:nvPr>
            <p:ph type="sldNum" sz="quarter" idx="12"/>
          </p:nvPr>
        </p:nvSpPr>
        <p:spPr/>
        <p:txBody>
          <a:bodyPr/>
          <a:lstStyle/>
          <a:p>
            <a:fld id="{7A24F918-E48B-4CD6-88B4-F48A81EB5FB6}" type="slidenum">
              <a:rPr lang="en-US" smtClean="0"/>
              <a:pPr/>
              <a:t>10</a:t>
            </a:fld>
            <a:endParaRPr lang="en-US"/>
          </a:p>
        </p:txBody>
      </p:sp>
      <p:sp>
        <p:nvSpPr>
          <p:cNvPr id="2" name="Rectangle 1">
            <a:extLst>
              <a:ext uri="{FF2B5EF4-FFF2-40B4-BE49-F238E27FC236}">
                <a16:creationId xmlns:a16="http://schemas.microsoft.com/office/drawing/2014/main" id="{133AE662-F1B7-7AFE-4963-64D4B2ECF0E0}"/>
              </a:ext>
            </a:extLst>
          </p:cNvPr>
          <p:cNvSpPr/>
          <p:nvPr/>
        </p:nvSpPr>
        <p:spPr>
          <a:xfrm>
            <a:off x="5535344" y="3245475"/>
            <a:ext cx="6441194" cy="707886"/>
          </a:xfrm>
          <a:prstGeom prst="rect">
            <a:avLst/>
          </a:prstGeom>
        </p:spPr>
        <p:txBody>
          <a:bodyPr wrap="square">
            <a:spAutoFit/>
          </a:bodyPr>
          <a:lstStyle/>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وابستگی کنترلی یعنی در برخورد با پرش ها، نمیتوانیم دستورات را جابجا کنیم.</a:t>
            </a:r>
          </a:p>
        </p:txBody>
      </p:sp>
    </p:spTree>
    <p:custDataLst>
      <p:tags r:id="rId1"/>
    </p:custDataLst>
    <p:extLst>
      <p:ext uri="{BB962C8B-B14F-4D97-AF65-F5344CB8AC3E}">
        <p14:creationId xmlns:p14="http://schemas.microsoft.com/office/powerpoint/2010/main" val="769149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5" end="5"/>
                                            </p:txEl>
                                          </p:spTgt>
                                        </p:tgtEl>
                                        <p:attrNameLst>
                                          <p:attrName>style.visibility</p:attrName>
                                        </p:attrNameLst>
                                      </p:cBhvr>
                                      <p:to>
                                        <p:strVal val="visible"/>
                                      </p:to>
                                    </p:set>
                                    <p:animEffect transition="in" filter="fade">
                                      <p:cBhvr>
                                        <p:cTn id="7" dur="500"/>
                                        <p:tgtEl>
                                          <p:spTgt spid="242691">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42691">
                                            <p:txEl>
                                              <p:pRg st="6" end="6"/>
                                            </p:txEl>
                                          </p:spTgt>
                                        </p:tgtEl>
                                        <p:attrNameLst>
                                          <p:attrName>style.visibility</p:attrName>
                                        </p:attrNameLst>
                                      </p:cBhvr>
                                      <p:to>
                                        <p:strVal val="visible"/>
                                      </p:to>
                                    </p:set>
                                    <p:animEffect transition="in" filter="fade">
                                      <p:cBhvr>
                                        <p:cTn id="10" dur="500"/>
                                        <p:tgtEl>
                                          <p:spTgt spid="242691">
                                            <p:txEl>
                                              <p:pRg st="6" end="6"/>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42691">
                                            <p:txEl>
                                              <p:pRg st="7" end="7"/>
                                            </p:txEl>
                                          </p:spTgt>
                                        </p:tgtEl>
                                        <p:attrNameLst>
                                          <p:attrName>style.visibility</p:attrName>
                                        </p:attrNameLst>
                                      </p:cBhvr>
                                      <p:to>
                                        <p:strVal val="visible"/>
                                      </p:to>
                                    </p:set>
                                    <p:animEffect transition="in" filter="fade">
                                      <p:cBhvr>
                                        <p:cTn id="15" dur="500"/>
                                        <p:tgtEl>
                                          <p:spTgt spid="242691">
                                            <p:txEl>
                                              <p:pRg st="7" end="7"/>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42691">
                                            <p:txEl>
                                              <p:pRg st="8" end="8"/>
                                            </p:txEl>
                                          </p:spTgt>
                                        </p:tgtEl>
                                        <p:attrNameLst>
                                          <p:attrName>style.visibility</p:attrName>
                                        </p:attrNameLst>
                                      </p:cBhvr>
                                      <p:to>
                                        <p:strVal val="visible"/>
                                      </p:to>
                                    </p:set>
                                    <p:animEffect transition="in" filter="fade">
                                      <p:cBhvr>
                                        <p:cTn id="20" dur="500"/>
                                        <p:tgtEl>
                                          <p:spTgt spid="242691">
                                            <p:txEl>
                                              <p:pRg st="8" end="8"/>
                                            </p:txEl>
                                          </p:spTgt>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AU" dirty="0"/>
              <a:t>Examples</a:t>
            </a:r>
          </a:p>
        </p:txBody>
      </p:sp>
      <p:sp>
        <p:nvSpPr>
          <p:cNvPr id="242691" name="Rectangle 3"/>
          <p:cNvSpPr>
            <a:spLocks noGrp="1" noChangeArrowheads="1"/>
          </p:cNvSpPr>
          <p:nvPr>
            <p:ph idx="1"/>
          </p:nvPr>
        </p:nvSpPr>
        <p:spPr/>
        <p:txBody>
          <a:bodyPr/>
          <a:lstStyle/>
          <a:p>
            <a:pPr>
              <a:lnSpc>
                <a:spcPct val="90000"/>
              </a:lnSpc>
            </a:pPr>
            <a:r>
              <a:rPr lang="en-US" dirty="0">
                <a:solidFill>
                  <a:srgbClr val="FF0000"/>
                </a:solidFill>
              </a:rPr>
              <a:t>or</a:t>
            </a:r>
            <a:r>
              <a:rPr lang="en-US" dirty="0"/>
              <a:t> instruction dependent on </a:t>
            </a:r>
            <a:r>
              <a:rPr lang="en-US" dirty="0">
                <a:solidFill>
                  <a:srgbClr val="FF0000"/>
                </a:solidFill>
              </a:rPr>
              <a:t>add</a:t>
            </a:r>
            <a:r>
              <a:rPr lang="en-US" dirty="0"/>
              <a:t> and </a:t>
            </a:r>
            <a:r>
              <a:rPr lang="en-US" dirty="0">
                <a:solidFill>
                  <a:srgbClr val="FF0000"/>
                </a:solidFill>
              </a:rPr>
              <a:t>sub</a:t>
            </a:r>
          </a:p>
          <a:p>
            <a:pPr>
              <a:lnSpc>
                <a:spcPct val="90000"/>
              </a:lnSpc>
            </a:pPr>
            <a:endParaRPr lang="en-US" dirty="0"/>
          </a:p>
          <a:p>
            <a:pPr>
              <a:lnSpc>
                <a:spcPct val="90000"/>
              </a:lnSpc>
            </a:pPr>
            <a:endParaRPr lang="en-US" dirty="0"/>
          </a:p>
          <a:p>
            <a:pPr>
              <a:lnSpc>
                <a:spcPct val="90000"/>
              </a:lnSpc>
            </a:pPr>
            <a:endParaRPr lang="en-US" dirty="0"/>
          </a:p>
          <a:p>
            <a:pPr>
              <a:lnSpc>
                <a:spcPct val="90000"/>
              </a:lnSpc>
            </a:pPr>
            <a:endParaRPr lang="en-US" dirty="0"/>
          </a:p>
          <a:p>
            <a:pPr>
              <a:lnSpc>
                <a:spcPct val="90000"/>
              </a:lnSpc>
            </a:pPr>
            <a:r>
              <a:rPr lang="en-US" dirty="0"/>
              <a:t>Assume x4 isn’t used after skip</a:t>
            </a:r>
          </a:p>
          <a:p>
            <a:pPr lvl="1">
              <a:lnSpc>
                <a:spcPct val="90000"/>
              </a:lnSpc>
            </a:pPr>
            <a:r>
              <a:rPr lang="en-US" dirty="0"/>
              <a:t>Possible to move sub before the branch</a:t>
            </a:r>
          </a:p>
        </p:txBody>
      </p:sp>
      <p:sp>
        <p:nvSpPr>
          <p:cNvPr id="5" name="Footer Placeholder 3"/>
          <p:cNvSpPr>
            <a:spLocks noGrp="1"/>
          </p:cNvSpPr>
          <p:nvPr>
            <p:ph type="ftr" sz="quarter" idx="11"/>
          </p:nvPr>
        </p:nvSpPr>
        <p:spPr/>
        <p:txBody>
          <a:bodyPr/>
          <a:lstStyle/>
          <a:p>
            <a:r>
              <a:rPr lang="en-US" dirty="0"/>
              <a:t>Copyright © 2019, Elsevier Inc. All rights Reserved</a:t>
            </a:r>
            <a:endParaRPr lang="en-AU" dirty="0"/>
          </a:p>
        </p:txBody>
      </p:sp>
      <p:sp>
        <p:nvSpPr>
          <p:cNvPr id="6" name="Rectangle 3"/>
          <p:cNvSpPr txBox="1">
            <a:spLocks noChangeArrowheads="1"/>
          </p:cNvSpPr>
          <p:nvPr/>
        </p:nvSpPr>
        <p:spPr bwMode="auto">
          <a:xfrm>
            <a:off x="7930918" y="1048406"/>
            <a:ext cx="3096344" cy="5111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indent="-342900" fontAlgn="base">
              <a:lnSpc>
                <a:spcPct val="90000"/>
              </a:lnSpc>
              <a:spcBef>
                <a:spcPct val="20000"/>
              </a:spcBef>
              <a:spcAft>
                <a:spcPct val="0"/>
              </a:spcAft>
              <a:buClr>
                <a:srgbClr val="0033CC"/>
              </a:buClr>
              <a:buSzPct val="60000"/>
              <a:buFont typeface="Arial" pitchFamily="34" charset="0"/>
              <a:buChar char="•"/>
              <a:defRPr/>
            </a:pPr>
            <a:r>
              <a:rPr lang="en-US" sz="2800" u="sng" kern="0" dirty="0">
                <a:solidFill>
                  <a:srgbClr val="003399"/>
                </a:solidFill>
              </a:rPr>
              <a:t>Example 1:</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add x1,x2,x3</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a:t>
            </a:r>
            <a:r>
              <a:rPr lang="en-US" sz="2400" kern="0" dirty="0" err="1">
                <a:solidFill>
                  <a:srgbClr val="003399"/>
                </a:solidFill>
              </a:rPr>
              <a:t>beq</a:t>
            </a:r>
            <a:r>
              <a:rPr lang="en-US" sz="2400" kern="0" dirty="0">
                <a:solidFill>
                  <a:srgbClr val="003399"/>
                </a:solidFill>
              </a:rPr>
              <a:t> x4,x0,L</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sub x1,x1,x6</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L:	…</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or x7,x1,x8</a:t>
            </a:r>
          </a:p>
          <a:p>
            <a:pPr marL="342900" indent="-342900" fontAlgn="base">
              <a:lnSpc>
                <a:spcPct val="90000"/>
              </a:lnSpc>
              <a:spcBef>
                <a:spcPct val="20000"/>
              </a:spcBef>
              <a:spcAft>
                <a:spcPct val="0"/>
              </a:spcAft>
              <a:buClr>
                <a:srgbClr val="0033CC"/>
              </a:buClr>
              <a:buSzPct val="60000"/>
              <a:defRPr/>
            </a:pPr>
            <a:endParaRPr lang="en-US" sz="2400" kern="0" dirty="0">
              <a:solidFill>
                <a:srgbClr val="003399"/>
              </a:solidFill>
            </a:endParaRPr>
          </a:p>
          <a:p>
            <a:pPr marL="342900" indent="-342900" fontAlgn="base">
              <a:lnSpc>
                <a:spcPct val="90000"/>
              </a:lnSpc>
              <a:spcBef>
                <a:spcPct val="20000"/>
              </a:spcBef>
              <a:spcAft>
                <a:spcPct val="0"/>
              </a:spcAft>
              <a:buClr>
                <a:srgbClr val="0033CC"/>
              </a:buClr>
              <a:buSzPct val="60000"/>
              <a:buFont typeface="Arial" pitchFamily="34" charset="0"/>
              <a:buChar char="•"/>
              <a:defRPr/>
            </a:pPr>
            <a:r>
              <a:rPr lang="en-US" sz="2800" u="sng" kern="0" dirty="0">
                <a:solidFill>
                  <a:srgbClr val="003399"/>
                </a:solidFill>
              </a:rPr>
              <a:t>Example 2:</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add x1,x2,x3</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a:t>
            </a:r>
            <a:r>
              <a:rPr lang="en-US" sz="2400" kern="0" dirty="0" err="1">
                <a:solidFill>
                  <a:srgbClr val="003399"/>
                </a:solidFill>
              </a:rPr>
              <a:t>beq</a:t>
            </a:r>
            <a:r>
              <a:rPr lang="en-US" sz="2400" kern="0" dirty="0">
                <a:solidFill>
                  <a:srgbClr val="003399"/>
                </a:solidFill>
              </a:rPr>
              <a:t> x12,x0,skip</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sub x4,x5,x6</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add x5,x4,x9</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skip:</a:t>
            </a:r>
          </a:p>
          <a:p>
            <a:pPr marL="342900" indent="-342900" fontAlgn="base">
              <a:lnSpc>
                <a:spcPct val="90000"/>
              </a:lnSpc>
              <a:spcBef>
                <a:spcPct val="20000"/>
              </a:spcBef>
              <a:spcAft>
                <a:spcPct val="0"/>
              </a:spcAft>
              <a:buClr>
                <a:srgbClr val="0033CC"/>
              </a:buClr>
              <a:buSzPct val="60000"/>
              <a:defRPr/>
            </a:pPr>
            <a:r>
              <a:rPr lang="en-US" sz="2400" kern="0" dirty="0">
                <a:solidFill>
                  <a:srgbClr val="003399"/>
                </a:solidFill>
              </a:rPr>
              <a:t>	or x7,x8,x9</a:t>
            </a:r>
          </a:p>
          <a:p>
            <a:pPr marL="342900" indent="-342900" fontAlgn="base">
              <a:lnSpc>
                <a:spcPct val="90000"/>
              </a:lnSpc>
              <a:spcBef>
                <a:spcPct val="20000"/>
              </a:spcBef>
              <a:spcAft>
                <a:spcPct val="0"/>
              </a:spcAft>
              <a:buClr>
                <a:srgbClr val="0033CC"/>
              </a:buClr>
              <a:buSzPct val="60000"/>
              <a:defRPr/>
            </a:pPr>
            <a:r>
              <a:rPr lang="en-US" sz="3200" kern="0" dirty="0">
                <a:solidFill>
                  <a:srgbClr val="003399"/>
                </a:solidFill>
              </a:rPr>
              <a:t>	</a:t>
            </a:r>
          </a:p>
        </p:txBody>
      </p:sp>
      <p:sp>
        <p:nvSpPr>
          <p:cNvPr id="3" name="Slide Number Placeholder 2"/>
          <p:cNvSpPr>
            <a:spLocks noGrp="1"/>
          </p:cNvSpPr>
          <p:nvPr>
            <p:ph type="sldNum" sz="quarter" idx="12"/>
          </p:nvPr>
        </p:nvSpPr>
        <p:spPr/>
        <p:txBody>
          <a:bodyPr/>
          <a:lstStyle/>
          <a:p>
            <a:fld id="{7A24F918-E48B-4CD6-88B4-F48A81EB5FB6}" type="slidenum">
              <a:rPr lang="en-US" smtClean="0"/>
              <a:pPr/>
              <a:t>11</a:t>
            </a:fld>
            <a:endParaRPr lang="en-US"/>
          </a:p>
        </p:txBody>
      </p:sp>
    </p:spTree>
    <p:custDataLst>
      <p:tags r:id="rId1"/>
    </p:custDataLst>
    <p:extLst>
      <p:ext uri="{BB962C8B-B14F-4D97-AF65-F5344CB8AC3E}">
        <p14:creationId xmlns:p14="http://schemas.microsoft.com/office/powerpoint/2010/main" val="545601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animEffect transition="in" filter="fade">
                                      <p:cBhvr>
                                        <p:cTn id="7" dur="500"/>
                                        <p:tgtEl>
                                          <p:spTgt spid="6">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6">
                                            <p:txEl>
                                              <p:pRg st="8" end="8"/>
                                            </p:txEl>
                                          </p:spTgt>
                                        </p:tgtEl>
                                        <p:attrNameLst>
                                          <p:attrName>style.visibility</p:attrName>
                                        </p:attrNameLst>
                                      </p:cBhvr>
                                      <p:to>
                                        <p:strVal val="visible"/>
                                      </p:to>
                                    </p:set>
                                    <p:animEffect transition="in" filter="fade">
                                      <p:cBhvr>
                                        <p:cTn id="10" dur="500"/>
                                        <p:tgtEl>
                                          <p:spTgt spid="6">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xEl>
                                              <p:pRg st="9" end="9"/>
                                            </p:txEl>
                                          </p:spTgt>
                                        </p:tgtEl>
                                        <p:attrNameLst>
                                          <p:attrName>style.visibility</p:attrName>
                                        </p:attrNameLst>
                                      </p:cBhvr>
                                      <p:to>
                                        <p:strVal val="visible"/>
                                      </p:to>
                                    </p:set>
                                    <p:animEffect transition="in" filter="fade">
                                      <p:cBhvr>
                                        <p:cTn id="13" dur="500"/>
                                        <p:tgtEl>
                                          <p:spTgt spid="6">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6">
                                            <p:txEl>
                                              <p:pRg st="10" end="10"/>
                                            </p:txEl>
                                          </p:spTgt>
                                        </p:tgtEl>
                                        <p:attrNameLst>
                                          <p:attrName>style.visibility</p:attrName>
                                        </p:attrNameLst>
                                      </p:cBhvr>
                                      <p:to>
                                        <p:strVal val="visible"/>
                                      </p:to>
                                    </p:set>
                                    <p:animEffect transition="in" filter="fade">
                                      <p:cBhvr>
                                        <p:cTn id="16" dur="500"/>
                                        <p:tgtEl>
                                          <p:spTgt spid="6">
                                            <p:txEl>
                                              <p:pRg st="10" end="10"/>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6">
                                            <p:txEl>
                                              <p:pRg st="11" end="11"/>
                                            </p:txEl>
                                          </p:spTgt>
                                        </p:tgtEl>
                                        <p:attrNameLst>
                                          <p:attrName>style.visibility</p:attrName>
                                        </p:attrNameLst>
                                      </p:cBhvr>
                                      <p:to>
                                        <p:strVal val="visible"/>
                                      </p:to>
                                    </p:set>
                                    <p:animEffect transition="in" filter="fade">
                                      <p:cBhvr>
                                        <p:cTn id="19" dur="500"/>
                                        <p:tgtEl>
                                          <p:spTgt spid="6">
                                            <p:txEl>
                                              <p:pRg st="11" end="11"/>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6">
                                            <p:txEl>
                                              <p:pRg st="12" end="12"/>
                                            </p:txEl>
                                          </p:spTgt>
                                        </p:tgtEl>
                                        <p:attrNameLst>
                                          <p:attrName>style.visibility</p:attrName>
                                        </p:attrNameLst>
                                      </p:cBhvr>
                                      <p:to>
                                        <p:strVal val="visible"/>
                                      </p:to>
                                    </p:set>
                                    <p:animEffect transition="in" filter="fade">
                                      <p:cBhvr>
                                        <p:cTn id="22" dur="500"/>
                                        <p:tgtEl>
                                          <p:spTgt spid="6">
                                            <p:txEl>
                                              <p:pRg st="12" end="1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6">
                                            <p:txEl>
                                              <p:pRg st="13" end="13"/>
                                            </p:txEl>
                                          </p:spTgt>
                                        </p:tgtEl>
                                        <p:attrNameLst>
                                          <p:attrName>style.visibility</p:attrName>
                                        </p:attrNameLst>
                                      </p:cBhvr>
                                      <p:to>
                                        <p:strVal val="visible"/>
                                      </p:to>
                                    </p:set>
                                    <p:animEffect transition="in" filter="fade">
                                      <p:cBhvr>
                                        <p:cTn id="25" dur="500"/>
                                        <p:tgtEl>
                                          <p:spTgt spid="6">
                                            <p:txEl>
                                              <p:pRg st="13" end="1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42691">
                                            <p:txEl>
                                              <p:pRg st="5" end="5"/>
                                            </p:txEl>
                                          </p:spTgt>
                                        </p:tgtEl>
                                        <p:attrNameLst>
                                          <p:attrName>style.visibility</p:attrName>
                                        </p:attrNameLst>
                                      </p:cBhvr>
                                      <p:to>
                                        <p:strVal val="visible"/>
                                      </p:to>
                                    </p:set>
                                    <p:animEffect transition="in" filter="fade">
                                      <p:cBhvr>
                                        <p:cTn id="28" dur="500"/>
                                        <p:tgtEl>
                                          <p:spTgt spid="242691">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42691">
                                            <p:txEl>
                                              <p:pRg st="6" end="6"/>
                                            </p:txEl>
                                          </p:spTgt>
                                        </p:tgtEl>
                                        <p:attrNameLst>
                                          <p:attrName>style.visibility</p:attrName>
                                        </p:attrNameLst>
                                      </p:cBhvr>
                                      <p:to>
                                        <p:strVal val="visible"/>
                                      </p:to>
                                    </p:set>
                                    <p:animEffect transition="in" filter="fade">
                                      <p:cBhvr>
                                        <p:cTn id="31" dur="500"/>
                                        <p:tgtEl>
                                          <p:spTgt spid="2426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a:cs typeface="B Titr" panose="00000700000000000000" pitchFamily="2" charset="-78"/>
              </a:rPr>
              <a:t>Copyright Notice</a:t>
            </a:r>
          </a:p>
        </p:txBody>
      </p:sp>
      <p:sp>
        <p:nvSpPr>
          <p:cNvPr id="6" name="Slide Number Placeholder 5"/>
          <p:cNvSpPr>
            <a:spLocks noGrp="1"/>
          </p:cNvSpPr>
          <p:nvPr>
            <p:ph type="sldNum" sz="quarter" idx="12"/>
          </p:nvPr>
        </p:nvSpPr>
        <p:spPr/>
        <p:txBody>
          <a:bodyPr/>
          <a:lstStyle/>
          <a:p>
            <a:pPr rtl="1">
              <a:buClr>
                <a:prstClr val="black"/>
              </a:buClr>
            </a:pPr>
            <a:fld id="{B6F15528-21DE-4FAA-801E-634DDDAF4B2B}" type="slidenum">
              <a:rPr lang="en-US" smtClean="0">
                <a:solidFill>
                  <a:prstClr val="black"/>
                </a:solidFill>
              </a:rPr>
              <a:pPr rtl="1">
                <a:buClr>
                  <a:prstClr val="black"/>
                </a:buClr>
              </a:pPr>
              <a:t>2</a:t>
            </a:fld>
            <a:endParaRPr lang="en-US" dirty="0">
              <a:solidFill>
                <a:prstClr val="black"/>
              </a:solidFill>
            </a:endParaRPr>
          </a:p>
        </p:txBody>
      </p:sp>
      <p:sp>
        <p:nvSpPr>
          <p:cNvPr id="206" name="TextBox 205"/>
          <p:cNvSpPr txBox="1"/>
          <p:nvPr/>
        </p:nvSpPr>
        <p:spPr>
          <a:xfrm>
            <a:off x="343949" y="1143001"/>
            <a:ext cx="11200351" cy="3231654"/>
          </a:xfrm>
          <a:prstGeom prst="rect">
            <a:avLst/>
          </a:prstGeom>
          <a:noFill/>
        </p:spPr>
        <p:txBody>
          <a:bodyPr wrap="square" rtlCol="0">
            <a:spAutoFit/>
          </a:bodyPr>
          <a:lstStyle/>
          <a:p>
            <a:r>
              <a:rPr lang="en-US" sz="2600" dirty="0">
                <a:solidFill>
                  <a:srgbClr val="C00000"/>
                </a:solidFill>
                <a:latin typeface="Calibri"/>
                <a:cs typeface="B Nazanin" pitchFamily="2" charset="-78"/>
              </a:rPr>
              <a:t>Lectures adopted from</a:t>
            </a:r>
          </a:p>
          <a:p>
            <a:pPr marL="457200" indent="-457200">
              <a:buFont typeface="Arial" panose="020B0604020202020204" pitchFamily="34" charset="0"/>
              <a:buChar char="•"/>
            </a:pPr>
            <a:r>
              <a:rPr lang="en-US" sz="2600" dirty="0">
                <a:solidFill>
                  <a:prstClr val="black"/>
                </a:solidFill>
                <a:latin typeface="Calibri"/>
              </a:rPr>
              <a:t>Computer Architecture: A Quantitative Approach,  6</a:t>
            </a:r>
            <a:r>
              <a:rPr lang="en-US" sz="2600" baseline="30000" dirty="0">
                <a:solidFill>
                  <a:prstClr val="black"/>
                </a:solidFill>
                <a:latin typeface="Calibri"/>
              </a:rPr>
              <a:t>th</a:t>
            </a:r>
            <a:r>
              <a:rPr lang="en-US" sz="2600" dirty="0">
                <a:solidFill>
                  <a:prstClr val="black"/>
                </a:solidFill>
                <a:latin typeface="Calibri"/>
              </a:rPr>
              <a:t> edition, John L. Hennessy,‎ David A. Patterson, MK pub., 2019</a:t>
            </a:r>
            <a:endParaRPr lang="fa-IR" sz="2600" dirty="0">
              <a:solidFill>
                <a:prstClr val="black"/>
              </a:solidFill>
              <a:latin typeface="Calibri"/>
            </a:endParaRPr>
          </a:p>
          <a:p>
            <a:pPr marL="457200" indent="-457200">
              <a:buFont typeface="Arial" panose="020B0604020202020204" pitchFamily="34" charset="0"/>
              <a:buChar char="•"/>
            </a:pPr>
            <a:endParaRPr lang="en-US" sz="2600" dirty="0">
              <a:solidFill>
                <a:prstClr val="black"/>
              </a:solidFill>
              <a:latin typeface="Calibri"/>
            </a:endParaRPr>
          </a:p>
          <a:p>
            <a:pPr marL="457200" indent="-457200">
              <a:buFont typeface="Arial" panose="020B0604020202020204" pitchFamily="34" charset="0"/>
              <a:buChar char="•"/>
            </a:pPr>
            <a:endParaRPr lang="en-US" sz="2800" b="1" dirty="0">
              <a:solidFill>
                <a:prstClr val="black"/>
              </a:solidFill>
              <a:latin typeface="Calibri"/>
            </a:endParaRPr>
          </a:p>
          <a:p>
            <a:endParaRPr lang="en-US" sz="2600" b="1" dirty="0">
              <a:solidFill>
                <a:srgbClr val="C00000"/>
              </a:solidFill>
              <a:latin typeface="Calibri"/>
              <a:cs typeface="B Nazanin" pitchFamily="2" charset="-78"/>
            </a:endParaRPr>
          </a:p>
          <a:p>
            <a:pPr marL="457200" indent="-457200">
              <a:buFont typeface="Arial" panose="020B0604020202020204" pitchFamily="34" charset="0"/>
              <a:buChar char="•"/>
            </a:pPr>
            <a:endParaRPr lang="en-US" sz="2600" b="1" dirty="0">
              <a:solidFill>
                <a:srgbClr val="C00000"/>
              </a:solidFill>
              <a:latin typeface="Calibri"/>
              <a:cs typeface="B Nazanin" pitchFamily="2" charset="-78"/>
            </a:endParaRPr>
          </a:p>
          <a:p>
            <a:endParaRPr lang="fa-IR" sz="2000" b="1" dirty="0">
              <a:solidFill>
                <a:prstClr val="black"/>
              </a:solidFill>
              <a:latin typeface="Calibri"/>
              <a:cs typeface="B Nazanin" pitchFamily="2" charset="-78"/>
            </a:endParaRPr>
          </a:p>
        </p:txBody>
      </p:sp>
      <p:sp>
        <p:nvSpPr>
          <p:cNvPr id="7" name="Footer Placeholder 6"/>
          <p:cNvSpPr>
            <a:spLocks noGrp="1"/>
          </p:cNvSpPr>
          <p:nvPr>
            <p:ph type="ftr" sz="quarter" idx="11"/>
          </p:nvPr>
        </p:nvSpPr>
        <p:spPr/>
        <p:txBody>
          <a:bodyPr/>
          <a:lstStyle/>
          <a:p>
            <a:r>
              <a:rPr lang="en-US"/>
              <a:t>Copyright © 2019, Elsevier Inc. All rights Reserved</a:t>
            </a:r>
            <a:endParaRPr lang="en-US" dirty="0"/>
          </a:p>
        </p:txBody>
      </p:sp>
    </p:spTree>
    <p:extLst>
      <p:ext uri="{BB962C8B-B14F-4D97-AF65-F5344CB8AC3E}">
        <p14:creationId xmlns:p14="http://schemas.microsoft.com/office/powerpoint/2010/main" val="2314222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0"/>
          <p:cNvSpPr>
            <a:spLocks noGrp="1" noChangeArrowheads="1"/>
          </p:cNvSpPr>
          <p:nvPr>
            <p:ph type="ftr" sz="quarter" idx="3"/>
          </p:nvPr>
        </p:nvSpPr>
        <p:spPr/>
        <p:txBody>
          <a:bodyPr/>
          <a:lstStyle/>
          <a:p>
            <a:r>
              <a:rPr lang="en-US"/>
              <a:t>Copyright © 2019, Elsevier Inc. All rights Reserved</a:t>
            </a:r>
            <a:endParaRPr lang="en-AU"/>
          </a:p>
        </p:txBody>
      </p:sp>
      <p:sp>
        <p:nvSpPr>
          <p:cNvPr id="233483" name="Rectangle 11"/>
          <p:cNvSpPr>
            <a:spLocks noChangeArrowheads="1"/>
          </p:cNvSpPr>
          <p:nvPr/>
        </p:nvSpPr>
        <p:spPr bwMode="auto">
          <a:xfrm>
            <a:off x="4367213" y="1254125"/>
            <a:ext cx="1197764" cy="369332"/>
          </a:xfrm>
          <a:prstGeom prst="rect">
            <a:avLst/>
          </a:prstGeom>
          <a:noFill/>
          <a:ln w="9525" algn="ctr">
            <a:noFill/>
            <a:miter lim="800000"/>
            <a:headEnd/>
            <a:tailEnd/>
          </a:ln>
          <a:effectLst/>
        </p:spPr>
        <p:txBody>
          <a:bodyPr wrap="none">
            <a:spAutoFit/>
          </a:bodyPr>
          <a:lstStyle/>
          <a:p>
            <a:r>
              <a:rPr lang="en-AU" dirty="0">
                <a:solidFill>
                  <a:srgbClr val="000099"/>
                </a:solidFill>
                <a:latin typeface="Arial" charset="0"/>
              </a:rPr>
              <a:t>Chapter 3</a:t>
            </a:r>
            <a:endParaRPr lang="en-GB" dirty="0">
              <a:solidFill>
                <a:srgbClr val="000099"/>
              </a:solidFill>
              <a:latin typeface="Arial" charset="0"/>
            </a:endParaRPr>
          </a:p>
        </p:txBody>
      </p:sp>
      <p:sp>
        <p:nvSpPr>
          <p:cNvPr id="233484" name="Rectangle 12"/>
          <p:cNvSpPr>
            <a:spLocks noChangeArrowheads="1"/>
          </p:cNvSpPr>
          <p:nvPr/>
        </p:nvSpPr>
        <p:spPr bwMode="auto">
          <a:xfrm>
            <a:off x="4367214" y="2060575"/>
            <a:ext cx="6525576" cy="830997"/>
          </a:xfrm>
          <a:prstGeom prst="rect">
            <a:avLst/>
          </a:prstGeom>
          <a:noFill/>
          <a:ln w="9525" algn="ctr">
            <a:noFill/>
            <a:miter lim="800000"/>
            <a:headEnd/>
            <a:tailEnd/>
          </a:ln>
          <a:effectLst/>
        </p:spPr>
        <p:txBody>
          <a:bodyPr wrap="square">
            <a:spAutoFit/>
          </a:bodyPr>
          <a:lstStyle/>
          <a:p>
            <a:r>
              <a:rPr lang="en-GB" sz="2400" b="1" dirty="0">
                <a:solidFill>
                  <a:srgbClr val="0066FF"/>
                </a:solidFill>
                <a:latin typeface="Arial" charset="0"/>
              </a:rPr>
              <a:t>Instruction-Level Parallelism and Its Exploitation</a:t>
            </a:r>
          </a:p>
        </p:txBody>
      </p:sp>
      <p:sp>
        <p:nvSpPr>
          <p:cNvPr id="233485" name="Text Box 13"/>
          <p:cNvSpPr txBox="1">
            <a:spLocks noChangeArrowheads="1"/>
          </p:cNvSpPr>
          <p:nvPr/>
        </p:nvSpPr>
        <p:spPr bwMode="auto">
          <a:xfrm>
            <a:off x="4313286" y="-100013"/>
            <a:ext cx="4502065" cy="830997"/>
          </a:xfrm>
          <a:prstGeom prst="rect">
            <a:avLst/>
          </a:prstGeom>
          <a:noFill/>
          <a:ln w="9525" algn="ctr">
            <a:noFill/>
            <a:miter lim="800000"/>
            <a:headEnd/>
            <a:tailEnd/>
          </a:ln>
          <a:effectLst/>
        </p:spPr>
        <p:txBody>
          <a:bodyPr wrap="none">
            <a:spAutoFit/>
          </a:bodyPr>
          <a:lstStyle/>
          <a:p>
            <a:pPr algn="ctr"/>
            <a:r>
              <a:rPr lang="en-US" sz="2800" dirty="0">
                <a:solidFill>
                  <a:schemeClr val="bg1"/>
                </a:solidFill>
                <a:latin typeface="Times New Roman" pitchFamily="18" charset="0"/>
              </a:rPr>
              <a:t>Computer Architecture</a:t>
            </a:r>
          </a:p>
          <a:p>
            <a:pPr algn="ctr"/>
            <a:r>
              <a:rPr lang="en-US" sz="2000" dirty="0">
                <a:solidFill>
                  <a:schemeClr val="bg1"/>
                </a:solidFill>
                <a:latin typeface="Arial" charset="0"/>
              </a:rPr>
              <a:t>A Quantitative Approach</a:t>
            </a:r>
            <a:r>
              <a:rPr lang="en-US" sz="2000">
                <a:solidFill>
                  <a:schemeClr val="bg1"/>
                </a:solidFill>
                <a:latin typeface="Arial" charset="0"/>
              </a:rPr>
              <a:t>, Sixth Edition</a:t>
            </a:r>
            <a:endParaRPr lang="en-GB" sz="2000" dirty="0">
              <a:solidFill>
                <a:schemeClr val="bg1"/>
              </a:solidFill>
              <a:latin typeface="Arial" charset="0"/>
            </a:endParaRPr>
          </a:p>
        </p:txBody>
      </p:sp>
    </p:spTree>
    <p:extLst>
      <p:ext uri="{BB962C8B-B14F-4D97-AF65-F5344CB8AC3E}">
        <p14:creationId xmlns:p14="http://schemas.microsoft.com/office/powerpoint/2010/main" val="602589038"/>
      </p:ext>
    </p:extLst>
  </p:cSld>
  <p:clrMapOvr>
    <a:masterClrMapping/>
  </p:clrMapOvr>
  <mc:AlternateContent xmlns:mc="http://schemas.openxmlformats.org/markup-compatibility/2006" xmlns:p14="http://schemas.microsoft.com/office/powerpoint/2010/main">
    <mc:Choice Requires="p14">
      <p:transition spd="slow" p14:dur="2000" advTm="32779"/>
    </mc:Choice>
    <mc:Fallback xmlns="">
      <p:transition spd="slow" advTm="3277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Introduction</a:t>
            </a:r>
            <a:endParaRPr lang="en-AU" dirty="0"/>
          </a:p>
        </p:txBody>
      </p:sp>
      <p:sp>
        <p:nvSpPr>
          <p:cNvPr id="242691" name="Rectangle 3"/>
          <p:cNvSpPr>
            <a:spLocks noGrp="1" noChangeArrowheads="1"/>
          </p:cNvSpPr>
          <p:nvPr>
            <p:ph idx="1"/>
          </p:nvPr>
        </p:nvSpPr>
        <p:spPr/>
        <p:txBody>
          <a:bodyPr>
            <a:normAutofit/>
          </a:bodyPr>
          <a:lstStyle/>
          <a:p>
            <a:pPr>
              <a:lnSpc>
                <a:spcPct val="90000"/>
              </a:lnSpc>
            </a:pPr>
            <a:r>
              <a:rPr lang="en-US" sz="3200" dirty="0"/>
              <a:t>Pipelining become universal technique in 1985</a:t>
            </a:r>
          </a:p>
          <a:p>
            <a:pPr lvl="1">
              <a:lnSpc>
                <a:spcPct val="90000"/>
              </a:lnSpc>
            </a:pPr>
            <a:r>
              <a:rPr lang="en-US" sz="2800" dirty="0"/>
              <a:t>Overlaps execution of instructions</a:t>
            </a:r>
          </a:p>
          <a:p>
            <a:pPr lvl="1">
              <a:lnSpc>
                <a:spcPct val="90000"/>
              </a:lnSpc>
            </a:pPr>
            <a:r>
              <a:rPr lang="en-US" sz="2800" dirty="0"/>
              <a:t>Exploits “Instruction Level Parallelism”</a:t>
            </a:r>
          </a:p>
          <a:p>
            <a:pPr lvl="1">
              <a:lnSpc>
                <a:spcPct val="90000"/>
              </a:lnSpc>
            </a:pPr>
            <a:endParaRPr lang="en-US" dirty="0"/>
          </a:p>
          <a:p>
            <a:pPr>
              <a:lnSpc>
                <a:spcPct val="90000"/>
              </a:lnSpc>
            </a:pPr>
            <a:r>
              <a:rPr lang="en-US" sz="3200" dirty="0"/>
              <a:t>Beyond this, there are two main approaches:</a:t>
            </a:r>
          </a:p>
          <a:p>
            <a:pPr lvl="1">
              <a:lnSpc>
                <a:spcPct val="90000"/>
              </a:lnSpc>
            </a:pPr>
            <a:r>
              <a:rPr lang="en-US" sz="2800" dirty="0"/>
              <a:t>Hardware-based dynamic approaches</a:t>
            </a:r>
          </a:p>
          <a:p>
            <a:pPr lvl="2">
              <a:lnSpc>
                <a:spcPct val="90000"/>
              </a:lnSpc>
            </a:pPr>
            <a:r>
              <a:rPr lang="en-US" sz="2400" dirty="0"/>
              <a:t>Used in server and desktop processors</a:t>
            </a:r>
          </a:p>
          <a:p>
            <a:pPr lvl="2">
              <a:lnSpc>
                <a:spcPct val="90000"/>
              </a:lnSpc>
            </a:pPr>
            <a:r>
              <a:rPr lang="en-US" sz="2400" dirty="0"/>
              <a:t>Not used as extensively in PMD processors</a:t>
            </a:r>
          </a:p>
          <a:p>
            <a:pPr lvl="1">
              <a:lnSpc>
                <a:spcPct val="90000"/>
              </a:lnSpc>
            </a:pPr>
            <a:r>
              <a:rPr lang="en-US" sz="2800" dirty="0"/>
              <a:t>Compiler-based static approaches</a:t>
            </a:r>
          </a:p>
          <a:p>
            <a:pPr lvl="2">
              <a:lnSpc>
                <a:spcPct val="90000"/>
              </a:lnSpc>
            </a:pPr>
            <a:r>
              <a:rPr lang="en-US" sz="2400" dirty="0"/>
              <a:t>Not as successful outside of scientific applications</a:t>
            </a:r>
          </a:p>
          <a:p>
            <a:pPr lvl="2">
              <a:lnSpc>
                <a:spcPct val="90000"/>
              </a:lnSpc>
            </a:pPr>
            <a:endParaRPr lang="en-US" sz="2400" dirty="0"/>
          </a:p>
        </p:txBody>
      </p:sp>
      <p:sp>
        <p:nvSpPr>
          <p:cNvPr id="5" name="Footer Placeholder 3"/>
          <p:cNvSpPr>
            <a:spLocks noGrp="1"/>
          </p:cNvSpPr>
          <p:nvPr>
            <p:ph type="ftr" sz="quarter" idx="11"/>
          </p:nvPr>
        </p:nvSpPr>
        <p:spPr/>
        <p:txBody>
          <a:bodyPr/>
          <a:lstStyle/>
          <a:p>
            <a:r>
              <a:rPr lang="en-US"/>
              <a:t>Copyright © 2019, Elsevier Inc. All rights Reserved</a:t>
            </a:r>
            <a:endParaRPr lang="en-AU"/>
          </a:p>
        </p:txBody>
      </p:sp>
      <p:sp>
        <p:nvSpPr>
          <p:cNvPr id="3" name="Slide Number Placeholder 2"/>
          <p:cNvSpPr>
            <a:spLocks noGrp="1"/>
          </p:cNvSpPr>
          <p:nvPr>
            <p:ph type="sldNum" sz="quarter" idx="12"/>
          </p:nvPr>
        </p:nvSpPr>
        <p:spPr/>
        <p:txBody>
          <a:bodyPr/>
          <a:lstStyle/>
          <a:p>
            <a:fld id="{7A24F918-E48B-4CD6-88B4-F48A81EB5FB6}" type="slidenum">
              <a:rPr lang="en-US" smtClean="0"/>
              <a:pPr/>
              <a:t>4</a:t>
            </a:fld>
            <a:endParaRPr lang="en-US"/>
          </a:p>
        </p:txBody>
      </p:sp>
      <p:sp>
        <p:nvSpPr>
          <p:cNvPr id="6" name="Rectangle 5"/>
          <p:cNvSpPr/>
          <p:nvPr/>
        </p:nvSpPr>
        <p:spPr>
          <a:xfrm>
            <a:off x="6687569" y="3655781"/>
            <a:ext cx="5163239" cy="1323439"/>
          </a:xfrm>
          <a:prstGeom prst="rect">
            <a:avLst/>
          </a:prstGeom>
        </p:spPr>
        <p:txBody>
          <a:bodyPr wrap="square">
            <a:spAutoFit/>
          </a:bodyPr>
          <a:lstStyle/>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در پردازنده ای که پایپ لاین داریم دو راهکار وجود دارد:</a:t>
            </a:r>
          </a:p>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1- راهکار سخت افزاری</a:t>
            </a:r>
          </a:p>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2- رهکار نرم افزاری و استفاده از کامپایلر</a:t>
            </a:r>
          </a:p>
        </p:txBody>
      </p:sp>
    </p:spTree>
    <p:custDataLst>
      <p:tags r:id="rId1"/>
    </p:custDataLst>
    <p:extLst>
      <p:ext uri="{BB962C8B-B14F-4D97-AF65-F5344CB8AC3E}">
        <p14:creationId xmlns:p14="http://schemas.microsoft.com/office/powerpoint/2010/main" val="3019773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4" end="4"/>
                                            </p:txEl>
                                          </p:spTgt>
                                        </p:tgtEl>
                                        <p:attrNameLst>
                                          <p:attrName>style.visibility</p:attrName>
                                        </p:attrNameLst>
                                      </p:cBhvr>
                                      <p:to>
                                        <p:strVal val="visible"/>
                                      </p:to>
                                    </p:set>
                                    <p:animEffect transition="in" filter="fade">
                                      <p:cBhvr>
                                        <p:cTn id="7" dur="500"/>
                                        <p:tgtEl>
                                          <p:spTgt spid="242691">
                                            <p:txEl>
                                              <p:pRg st="4" end="4"/>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par>
                                <p:cTn id="12" presetID="10" presetClass="entr" presetSubtype="0" fill="hold" nodeType="withEffect">
                                  <p:stCondLst>
                                    <p:cond delay="0"/>
                                  </p:stCondLst>
                                  <p:childTnLst>
                                    <p:set>
                                      <p:cBhvr>
                                        <p:cTn id="13" dur="1" fill="hold">
                                          <p:stCondLst>
                                            <p:cond delay="0"/>
                                          </p:stCondLst>
                                        </p:cTn>
                                        <p:tgtEl>
                                          <p:spTgt spid="242691">
                                            <p:txEl>
                                              <p:pRg st="5" end="5"/>
                                            </p:txEl>
                                          </p:spTgt>
                                        </p:tgtEl>
                                        <p:attrNameLst>
                                          <p:attrName>style.visibility</p:attrName>
                                        </p:attrNameLst>
                                      </p:cBhvr>
                                      <p:to>
                                        <p:strVal val="visible"/>
                                      </p:to>
                                    </p:set>
                                    <p:animEffect transition="in" filter="fade">
                                      <p:cBhvr>
                                        <p:cTn id="14" dur="500"/>
                                        <p:tgtEl>
                                          <p:spTgt spid="242691">
                                            <p:txEl>
                                              <p:pRg st="5" end="5"/>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242691">
                                            <p:txEl>
                                              <p:pRg st="6" end="6"/>
                                            </p:txEl>
                                          </p:spTgt>
                                        </p:tgtEl>
                                        <p:attrNameLst>
                                          <p:attrName>style.visibility</p:attrName>
                                        </p:attrNameLst>
                                      </p:cBhvr>
                                      <p:to>
                                        <p:strVal val="visible"/>
                                      </p:to>
                                    </p:set>
                                    <p:animEffect transition="in" filter="fade">
                                      <p:cBhvr>
                                        <p:cTn id="17" dur="500"/>
                                        <p:tgtEl>
                                          <p:spTgt spid="242691">
                                            <p:txEl>
                                              <p:pRg st="6" end="6"/>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42691">
                                            <p:txEl>
                                              <p:pRg st="7" end="7"/>
                                            </p:txEl>
                                          </p:spTgt>
                                        </p:tgtEl>
                                        <p:attrNameLst>
                                          <p:attrName>style.visibility</p:attrName>
                                        </p:attrNameLst>
                                      </p:cBhvr>
                                      <p:to>
                                        <p:strVal val="visible"/>
                                      </p:to>
                                    </p:set>
                                    <p:animEffect transition="in" filter="fade">
                                      <p:cBhvr>
                                        <p:cTn id="20" dur="500"/>
                                        <p:tgtEl>
                                          <p:spTgt spid="242691">
                                            <p:txEl>
                                              <p:pRg st="7" end="7"/>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42691">
                                            <p:txEl>
                                              <p:pRg st="8" end="8"/>
                                            </p:txEl>
                                          </p:spTgt>
                                        </p:tgtEl>
                                        <p:attrNameLst>
                                          <p:attrName>style.visibility</p:attrName>
                                        </p:attrNameLst>
                                      </p:cBhvr>
                                      <p:to>
                                        <p:strVal val="visible"/>
                                      </p:to>
                                    </p:set>
                                    <p:animEffect transition="in" filter="fade">
                                      <p:cBhvr>
                                        <p:cTn id="25" dur="500"/>
                                        <p:tgtEl>
                                          <p:spTgt spid="242691">
                                            <p:txEl>
                                              <p:pRg st="8" end="8"/>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42691">
                                            <p:txEl>
                                              <p:pRg st="9" end="9"/>
                                            </p:txEl>
                                          </p:spTgt>
                                        </p:tgtEl>
                                        <p:attrNameLst>
                                          <p:attrName>style.visibility</p:attrName>
                                        </p:attrNameLst>
                                      </p:cBhvr>
                                      <p:to>
                                        <p:strVal val="visible"/>
                                      </p:to>
                                    </p:set>
                                    <p:animEffect transition="in" filter="fade">
                                      <p:cBhvr>
                                        <p:cTn id="28" dur="500"/>
                                        <p:tgtEl>
                                          <p:spTgt spid="24269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Instruction-Level Parallelism</a:t>
            </a:r>
            <a:endParaRPr lang="en-AU" dirty="0"/>
          </a:p>
        </p:txBody>
      </p:sp>
      <p:sp>
        <p:nvSpPr>
          <p:cNvPr id="242691" name="Rectangle 3"/>
          <p:cNvSpPr>
            <a:spLocks noGrp="1" noChangeArrowheads="1"/>
          </p:cNvSpPr>
          <p:nvPr>
            <p:ph idx="1"/>
          </p:nvPr>
        </p:nvSpPr>
        <p:spPr/>
        <p:txBody>
          <a:bodyPr>
            <a:normAutofit/>
          </a:bodyPr>
          <a:lstStyle/>
          <a:p>
            <a:pPr>
              <a:lnSpc>
                <a:spcPct val="90000"/>
              </a:lnSpc>
            </a:pPr>
            <a:r>
              <a:rPr lang="en-US" sz="3200" dirty="0"/>
              <a:t>When exploiting instruction-level parallelism, goal is to minimize CPI</a:t>
            </a:r>
          </a:p>
          <a:p>
            <a:pPr lvl="1">
              <a:lnSpc>
                <a:spcPct val="90000"/>
              </a:lnSpc>
            </a:pPr>
            <a:r>
              <a:rPr lang="en-US" sz="2800" dirty="0"/>
              <a:t>Pipeline CPI =</a:t>
            </a:r>
          </a:p>
          <a:p>
            <a:pPr lvl="2">
              <a:lnSpc>
                <a:spcPct val="90000"/>
              </a:lnSpc>
            </a:pPr>
            <a:r>
              <a:rPr lang="en-US" sz="2400" dirty="0"/>
              <a:t>Ideal pipeline CPI +</a:t>
            </a:r>
          </a:p>
          <a:p>
            <a:pPr lvl="2">
              <a:lnSpc>
                <a:spcPct val="90000"/>
              </a:lnSpc>
            </a:pPr>
            <a:r>
              <a:rPr lang="en-US" sz="2400" dirty="0"/>
              <a:t>Structural stalls +</a:t>
            </a:r>
          </a:p>
          <a:p>
            <a:pPr lvl="2">
              <a:lnSpc>
                <a:spcPct val="90000"/>
              </a:lnSpc>
            </a:pPr>
            <a:r>
              <a:rPr lang="en-US" sz="2400" dirty="0"/>
              <a:t>Data hazard stalls +</a:t>
            </a:r>
          </a:p>
          <a:p>
            <a:pPr lvl="2">
              <a:lnSpc>
                <a:spcPct val="90000"/>
              </a:lnSpc>
            </a:pPr>
            <a:r>
              <a:rPr lang="en-US" sz="2400" dirty="0"/>
              <a:t>Control stalls</a:t>
            </a:r>
          </a:p>
          <a:p>
            <a:pPr>
              <a:lnSpc>
                <a:spcPct val="90000"/>
              </a:lnSpc>
            </a:pPr>
            <a:endParaRPr lang="en-US" sz="2400" dirty="0"/>
          </a:p>
          <a:p>
            <a:pPr>
              <a:lnSpc>
                <a:spcPct val="90000"/>
              </a:lnSpc>
            </a:pPr>
            <a:r>
              <a:rPr lang="en-US" sz="3200" dirty="0"/>
              <a:t>Parallelism with basic block is limited</a:t>
            </a:r>
          </a:p>
          <a:p>
            <a:pPr lvl="1">
              <a:lnSpc>
                <a:spcPct val="90000"/>
              </a:lnSpc>
            </a:pPr>
            <a:r>
              <a:rPr lang="en-US" sz="2800" dirty="0"/>
              <a:t>Typical size of basic block = 3-6 instructions</a:t>
            </a:r>
          </a:p>
          <a:p>
            <a:pPr lvl="1">
              <a:lnSpc>
                <a:spcPct val="90000"/>
              </a:lnSpc>
            </a:pPr>
            <a:r>
              <a:rPr lang="en-US" sz="2800" dirty="0"/>
              <a:t>Must optimize across branches</a:t>
            </a:r>
          </a:p>
        </p:txBody>
      </p:sp>
      <p:sp>
        <p:nvSpPr>
          <p:cNvPr id="5" name="Footer Placeholder 3"/>
          <p:cNvSpPr>
            <a:spLocks noGrp="1"/>
          </p:cNvSpPr>
          <p:nvPr>
            <p:ph type="ftr" sz="quarter" idx="11"/>
          </p:nvPr>
        </p:nvSpPr>
        <p:spPr/>
        <p:txBody>
          <a:bodyPr/>
          <a:lstStyle/>
          <a:p>
            <a:r>
              <a:rPr lang="en-US"/>
              <a:t>Copyright © 2019, Elsevier Inc. All rights Reserved</a:t>
            </a:r>
            <a:endParaRPr lang="en-AU"/>
          </a:p>
        </p:txBody>
      </p:sp>
      <p:sp>
        <p:nvSpPr>
          <p:cNvPr id="3" name="Slide Number Placeholder 2"/>
          <p:cNvSpPr>
            <a:spLocks noGrp="1"/>
          </p:cNvSpPr>
          <p:nvPr>
            <p:ph type="sldNum" sz="quarter" idx="12"/>
          </p:nvPr>
        </p:nvSpPr>
        <p:spPr/>
        <p:txBody>
          <a:bodyPr/>
          <a:lstStyle/>
          <a:p>
            <a:fld id="{7A24F918-E48B-4CD6-88B4-F48A81EB5FB6}" type="slidenum">
              <a:rPr lang="en-US" smtClean="0"/>
              <a:pPr/>
              <a:t>5</a:t>
            </a:fld>
            <a:endParaRPr lang="en-US"/>
          </a:p>
        </p:txBody>
      </p:sp>
      <p:sp>
        <p:nvSpPr>
          <p:cNvPr id="6" name="Rectangle 5"/>
          <p:cNvSpPr/>
          <p:nvPr/>
        </p:nvSpPr>
        <p:spPr>
          <a:xfrm>
            <a:off x="5601662" y="2020712"/>
            <a:ext cx="6204748" cy="400110"/>
          </a:xfrm>
          <a:prstGeom prst="rect">
            <a:avLst/>
          </a:prstGeom>
        </p:spPr>
        <p:txBody>
          <a:bodyPr wrap="square">
            <a:spAutoFit/>
          </a:bodyPr>
          <a:lstStyle/>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در </a:t>
            </a:r>
            <a:r>
              <a:rPr lang="en-US" sz="2000" dirty="0">
                <a:solidFill>
                  <a:srgbClr val="002060"/>
                </a:solidFill>
                <a:cs typeface="B Yekan" panose="00000400000000000000" pitchFamily="2" charset="-78"/>
              </a:rPr>
              <a:t>ILP</a:t>
            </a:r>
            <a:r>
              <a:rPr lang="fa-IR" sz="2000" dirty="0">
                <a:solidFill>
                  <a:srgbClr val="002060"/>
                </a:solidFill>
                <a:cs typeface="B Yekan" panose="00000400000000000000" pitchFamily="2" charset="-78"/>
              </a:rPr>
              <a:t>، هدف کاهش </a:t>
            </a:r>
            <a:r>
              <a:rPr lang="en-US" sz="2000" dirty="0">
                <a:solidFill>
                  <a:srgbClr val="002060"/>
                </a:solidFill>
                <a:cs typeface="B Yekan" panose="00000400000000000000" pitchFamily="2" charset="-78"/>
              </a:rPr>
              <a:t>CPI (Clock per instruction)</a:t>
            </a:r>
            <a:r>
              <a:rPr lang="fa-IR" sz="2000" dirty="0">
                <a:solidFill>
                  <a:srgbClr val="002060"/>
                </a:solidFill>
                <a:cs typeface="B Yekan" panose="00000400000000000000" pitchFamily="2" charset="-78"/>
              </a:rPr>
              <a:t> است</a:t>
            </a:r>
          </a:p>
        </p:txBody>
      </p:sp>
      <p:sp>
        <p:nvSpPr>
          <p:cNvPr id="7" name="Rectangle 6"/>
          <p:cNvSpPr/>
          <p:nvPr/>
        </p:nvSpPr>
        <p:spPr>
          <a:xfrm>
            <a:off x="6686381" y="3493865"/>
            <a:ext cx="5163239" cy="1323439"/>
          </a:xfrm>
          <a:prstGeom prst="rect">
            <a:avLst/>
          </a:prstGeom>
        </p:spPr>
        <p:txBody>
          <a:bodyPr wrap="square">
            <a:spAutoFit/>
          </a:bodyPr>
          <a:lstStyle/>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واقعیت تلخ این است که </a:t>
            </a:r>
            <a:r>
              <a:rPr lang="en-US" sz="2000" dirty="0">
                <a:solidFill>
                  <a:srgbClr val="002060"/>
                </a:solidFill>
                <a:cs typeface="B Yekan" panose="00000400000000000000" pitchFamily="2" charset="-78"/>
              </a:rPr>
              <a:t>Basic block</a:t>
            </a:r>
            <a:r>
              <a:rPr lang="fa-IR" sz="2000" dirty="0">
                <a:solidFill>
                  <a:srgbClr val="002060"/>
                </a:solidFill>
                <a:cs typeface="B Yekan" panose="00000400000000000000" pitchFamily="2" charset="-78"/>
              </a:rPr>
              <a:t> ها شامل دستورات کمی هستند</a:t>
            </a:r>
          </a:p>
          <a:p>
            <a:pPr marL="285750" indent="-285750" algn="r" rtl="1">
              <a:buClr>
                <a:srgbClr val="FF0000"/>
              </a:buClr>
              <a:buSzPct val="75000"/>
              <a:buFont typeface="Wingdings" panose="05000000000000000000" pitchFamily="2" charset="2"/>
              <a:buChar char="ü"/>
            </a:pPr>
            <a:r>
              <a:rPr lang="en-US" sz="2000" dirty="0">
                <a:solidFill>
                  <a:srgbClr val="002060"/>
                </a:solidFill>
                <a:cs typeface="B Yekan" panose="00000400000000000000" pitchFamily="2" charset="-78"/>
              </a:rPr>
              <a:t>basic block </a:t>
            </a:r>
            <a:r>
              <a:rPr lang="fa-IR" sz="2000" dirty="0">
                <a:solidFill>
                  <a:srgbClr val="002060"/>
                </a:solidFill>
                <a:cs typeface="B Yekan" panose="00000400000000000000" pitchFamily="2" charset="-78"/>
              </a:rPr>
              <a:t> قطعه کدی از برنامه است که در آن هیچ انشعابی نباشد</a:t>
            </a:r>
          </a:p>
        </p:txBody>
      </p:sp>
    </p:spTree>
    <p:custDataLst>
      <p:tags r:id="rId1"/>
    </p:custDataLst>
    <p:extLst>
      <p:ext uri="{BB962C8B-B14F-4D97-AF65-F5344CB8AC3E}">
        <p14:creationId xmlns:p14="http://schemas.microsoft.com/office/powerpoint/2010/main" val="401187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2691">
                                            <p:txEl>
                                              <p:pRg st="7" end="7"/>
                                            </p:txEl>
                                          </p:spTgt>
                                        </p:tgtEl>
                                        <p:attrNameLst>
                                          <p:attrName>style.visibility</p:attrName>
                                        </p:attrNameLst>
                                      </p:cBhvr>
                                      <p:to>
                                        <p:strVal val="visible"/>
                                      </p:to>
                                    </p:set>
                                    <p:animEffect transition="in" filter="fade">
                                      <p:cBhvr>
                                        <p:cTn id="12" dur="500"/>
                                        <p:tgtEl>
                                          <p:spTgt spid="242691">
                                            <p:txEl>
                                              <p:pRg st="7" end="7"/>
                                            </p:tx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500"/>
                                        <p:tgtEl>
                                          <p:spTgt spid="7"/>
                                        </p:tgtEl>
                                      </p:cBhvr>
                                    </p:animEffect>
                                  </p:childTnLst>
                                </p:cTn>
                              </p:par>
                              <p:par>
                                <p:cTn id="17" presetID="10" presetClass="entr" presetSubtype="0" fill="hold" nodeType="withEffect">
                                  <p:stCondLst>
                                    <p:cond delay="0"/>
                                  </p:stCondLst>
                                  <p:childTnLst>
                                    <p:set>
                                      <p:cBhvr>
                                        <p:cTn id="18" dur="1" fill="hold">
                                          <p:stCondLst>
                                            <p:cond delay="0"/>
                                          </p:stCondLst>
                                        </p:cTn>
                                        <p:tgtEl>
                                          <p:spTgt spid="242691">
                                            <p:txEl>
                                              <p:pRg st="8" end="8"/>
                                            </p:txEl>
                                          </p:spTgt>
                                        </p:tgtEl>
                                        <p:attrNameLst>
                                          <p:attrName>style.visibility</p:attrName>
                                        </p:attrNameLst>
                                      </p:cBhvr>
                                      <p:to>
                                        <p:strVal val="visible"/>
                                      </p:to>
                                    </p:set>
                                    <p:animEffect transition="in" filter="fade">
                                      <p:cBhvr>
                                        <p:cTn id="19" dur="500"/>
                                        <p:tgtEl>
                                          <p:spTgt spid="242691">
                                            <p:txEl>
                                              <p:pRg st="8" end="8"/>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242691">
                                            <p:txEl>
                                              <p:pRg st="9" end="9"/>
                                            </p:txEl>
                                          </p:spTgt>
                                        </p:tgtEl>
                                        <p:attrNameLst>
                                          <p:attrName>style.visibility</p:attrName>
                                        </p:attrNameLst>
                                      </p:cBhvr>
                                      <p:to>
                                        <p:strVal val="visible"/>
                                      </p:to>
                                    </p:set>
                                    <p:animEffect transition="in" filter="fade">
                                      <p:cBhvr>
                                        <p:cTn id="22" dur="500"/>
                                        <p:tgtEl>
                                          <p:spTgt spid="24269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34BB8-AFC9-7145-1A62-B214D8223F6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02519C8-341F-49DB-EE1C-97DB00D8738C}"/>
              </a:ext>
            </a:extLst>
          </p:cNvPr>
          <p:cNvSpPr>
            <a:spLocks noGrp="1"/>
          </p:cNvSpPr>
          <p:nvPr>
            <p:ph idx="1"/>
          </p:nvPr>
        </p:nvSpPr>
        <p:spPr/>
        <p:txBody>
          <a:bodyPr/>
          <a:lstStyle/>
          <a:p>
            <a:endParaRPr lang="en-US"/>
          </a:p>
        </p:txBody>
      </p:sp>
      <p:sp>
        <p:nvSpPr>
          <p:cNvPr id="4" name="Slide Number Placeholder 3">
            <a:extLst>
              <a:ext uri="{FF2B5EF4-FFF2-40B4-BE49-F238E27FC236}">
                <a16:creationId xmlns:a16="http://schemas.microsoft.com/office/drawing/2014/main" id="{A8846FD0-0E3E-F512-E2FD-BA6346134E3A}"/>
              </a:ext>
            </a:extLst>
          </p:cNvPr>
          <p:cNvSpPr>
            <a:spLocks noGrp="1"/>
          </p:cNvSpPr>
          <p:nvPr>
            <p:ph type="sldNum" sz="quarter" idx="12"/>
          </p:nvPr>
        </p:nvSpPr>
        <p:spPr/>
        <p:txBody>
          <a:bodyPr/>
          <a:lstStyle/>
          <a:p>
            <a:fld id="{7A24F918-E48B-4CD6-88B4-F48A81EB5FB6}" type="slidenum">
              <a:rPr lang="en-US" smtClean="0"/>
              <a:pPr/>
              <a:t>6</a:t>
            </a:fld>
            <a:endParaRPr lang="en-US"/>
          </a:p>
        </p:txBody>
      </p:sp>
      <p:sp>
        <p:nvSpPr>
          <p:cNvPr id="5" name="Footer Placeholder 4">
            <a:extLst>
              <a:ext uri="{FF2B5EF4-FFF2-40B4-BE49-F238E27FC236}">
                <a16:creationId xmlns:a16="http://schemas.microsoft.com/office/drawing/2014/main" id="{74157446-5920-7BB9-0EE8-94EA69AC30B5}"/>
              </a:ext>
            </a:extLst>
          </p:cNvPr>
          <p:cNvSpPr>
            <a:spLocks noGrp="1"/>
          </p:cNvSpPr>
          <p:nvPr>
            <p:ph type="ftr" sz="quarter" idx="11"/>
          </p:nvPr>
        </p:nvSpPr>
        <p:spPr/>
        <p:txBody>
          <a:bodyPr/>
          <a:lstStyle/>
          <a:p>
            <a:r>
              <a:rPr lang="en-US"/>
              <a:t>Copyright © 2019, Elsevier Inc. All rights Reserved</a:t>
            </a:r>
            <a:endParaRPr lang="en-US" dirty="0"/>
          </a:p>
        </p:txBody>
      </p:sp>
      <mc:AlternateContent xmlns:mc="http://schemas.openxmlformats.org/markup-compatibility/2006">
        <mc:Choice xmlns:p14="http://schemas.microsoft.com/office/powerpoint/2010/main" Requires="p14">
          <p:contentPart p14:bwMode="auto" r:id="rId2">
            <p14:nvContentPartPr>
              <p14:cNvPr id="6" name="Ink 5">
                <a:extLst>
                  <a:ext uri="{FF2B5EF4-FFF2-40B4-BE49-F238E27FC236}">
                    <a16:creationId xmlns:a16="http://schemas.microsoft.com/office/drawing/2014/main" id="{7A5D6511-076A-0814-0C16-0B4D53CDE0CA}"/>
                  </a:ext>
                </a:extLst>
              </p14:cNvPr>
              <p14:cNvContentPartPr/>
              <p14:nvPr/>
            </p14:nvContentPartPr>
            <p14:xfrm>
              <a:off x="645480" y="409680"/>
              <a:ext cx="10278720" cy="3402720"/>
            </p14:xfrm>
          </p:contentPart>
        </mc:Choice>
        <mc:Fallback>
          <p:pic>
            <p:nvPicPr>
              <p:cNvPr id="6" name="Ink 5">
                <a:extLst>
                  <a:ext uri="{FF2B5EF4-FFF2-40B4-BE49-F238E27FC236}">
                    <a16:creationId xmlns:a16="http://schemas.microsoft.com/office/drawing/2014/main" id="{7A5D6511-076A-0814-0C16-0B4D53CDE0CA}"/>
                  </a:ext>
                </a:extLst>
              </p:cNvPr>
              <p:cNvPicPr/>
              <p:nvPr/>
            </p:nvPicPr>
            <p:blipFill>
              <a:blip r:embed="rId3"/>
              <a:stretch>
                <a:fillRect/>
              </a:stretch>
            </p:blipFill>
            <p:spPr>
              <a:xfrm>
                <a:off x="636120" y="400320"/>
                <a:ext cx="10297440" cy="3421440"/>
              </a:xfrm>
              <a:prstGeom prst="rect">
                <a:avLst/>
              </a:prstGeom>
            </p:spPr>
          </p:pic>
        </mc:Fallback>
      </mc:AlternateContent>
    </p:spTree>
    <p:extLst>
      <p:ext uri="{BB962C8B-B14F-4D97-AF65-F5344CB8AC3E}">
        <p14:creationId xmlns:p14="http://schemas.microsoft.com/office/powerpoint/2010/main" val="2959757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9DD80648-E8E5-9BB3-5876-9AEB24C01EC6}"/>
              </a:ext>
            </a:extLst>
          </p:cNvPr>
          <p:cNvSpPr/>
          <p:nvPr/>
        </p:nvSpPr>
        <p:spPr>
          <a:xfrm>
            <a:off x="115261" y="5667591"/>
            <a:ext cx="10488705" cy="825283"/>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690" name="Rectangle 2"/>
          <p:cNvSpPr>
            <a:spLocks noGrp="1" noChangeArrowheads="1"/>
          </p:cNvSpPr>
          <p:nvPr>
            <p:ph type="title"/>
          </p:nvPr>
        </p:nvSpPr>
        <p:spPr>
          <a:xfrm>
            <a:off x="215462" y="90364"/>
            <a:ext cx="11328838" cy="825283"/>
          </a:xfrm>
        </p:spPr>
        <p:txBody>
          <a:bodyPr/>
          <a:lstStyle/>
          <a:p>
            <a:r>
              <a:rPr lang="en-US" dirty="0"/>
              <a:t>Data Dependence</a:t>
            </a:r>
            <a:endParaRPr lang="en-AU" dirty="0"/>
          </a:p>
        </p:txBody>
      </p:sp>
      <p:sp>
        <p:nvSpPr>
          <p:cNvPr id="242691" name="Rectangle 3"/>
          <p:cNvSpPr>
            <a:spLocks noGrp="1" noChangeArrowheads="1"/>
          </p:cNvSpPr>
          <p:nvPr>
            <p:ph idx="1"/>
          </p:nvPr>
        </p:nvSpPr>
        <p:spPr/>
        <p:txBody>
          <a:bodyPr>
            <a:normAutofit/>
          </a:bodyPr>
          <a:lstStyle/>
          <a:p>
            <a:pPr>
              <a:lnSpc>
                <a:spcPct val="90000"/>
              </a:lnSpc>
            </a:pPr>
            <a:r>
              <a:rPr lang="en-US" sz="3200" dirty="0"/>
              <a:t>Loop-Level Parallelism</a:t>
            </a:r>
          </a:p>
          <a:p>
            <a:pPr lvl="1">
              <a:lnSpc>
                <a:spcPct val="90000"/>
              </a:lnSpc>
            </a:pPr>
            <a:r>
              <a:rPr lang="en-US" sz="2800" dirty="0"/>
              <a:t>Unroll loop statically or dynamically</a:t>
            </a:r>
          </a:p>
          <a:p>
            <a:pPr lvl="1">
              <a:lnSpc>
                <a:spcPct val="90000"/>
              </a:lnSpc>
            </a:pPr>
            <a:r>
              <a:rPr lang="en-US" sz="2800" dirty="0"/>
              <a:t>Use SIMD (vector processors and GPUs)</a:t>
            </a:r>
          </a:p>
          <a:p>
            <a:pPr lvl="1">
              <a:lnSpc>
                <a:spcPct val="90000"/>
              </a:lnSpc>
            </a:pPr>
            <a:endParaRPr lang="en-US" sz="2800" dirty="0"/>
          </a:p>
          <a:p>
            <a:pPr>
              <a:lnSpc>
                <a:spcPct val="90000"/>
              </a:lnSpc>
            </a:pPr>
            <a:r>
              <a:rPr lang="en-US" sz="3200" b="1" dirty="0">
                <a:solidFill>
                  <a:srgbClr val="C00000"/>
                </a:solidFill>
              </a:rPr>
              <a:t>Challenges</a:t>
            </a:r>
          </a:p>
          <a:p>
            <a:pPr lvl="1">
              <a:lnSpc>
                <a:spcPct val="90000"/>
              </a:lnSpc>
            </a:pPr>
            <a:r>
              <a:rPr lang="en-US" sz="2800" dirty="0"/>
              <a:t>Data dependency</a:t>
            </a:r>
          </a:p>
          <a:p>
            <a:pPr lvl="2">
              <a:lnSpc>
                <a:spcPct val="90000"/>
              </a:lnSpc>
            </a:pPr>
            <a:r>
              <a:rPr lang="en-US" sz="2400" dirty="0"/>
              <a:t>Instruction </a:t>
            </a:r>
            <a:r>
              <a:rPr lang="en-US" sz="2400" i="1" dirty="0"/>
              <a:t>j</a:t>
            </a:r>
            <a:r>
              <a:rPr lang="en-US" sz="2400" dirty="0"/>
              <a:t> is data dependent on instruction </a:t>
            </a:r>
            <a:r>
              <a:rPr lang="en-US" sz="2400" i="1" dirty="0" err="1"/>
              <a:t>i</a:t>
            </a:r>
            <a:r>
              <a:rPr lang="en-US" sz="2400" dirty="0"/>
              <a:t> if</a:t>
            </a:r>
          </a:p>
          <a:p>
            <a:pPr lvl="3">
              <a:lnSpc>
                <a:spcPct val="90000"/>
              </a:lnSpc>
            </a:pPr>
            <a:r>
              <a:rPr lang="en-US" sz="2000" dirty="0"/>
              <a:t>Instruction </a:t>
            </a:r>
            <a:r>
              <a:rPr lang="en-US" sz="2000" i="1" dirty="0" err="1"/>
              <a:t>i</a:t>
            </a:r>
            <a:r>
              <a:rPr lang="en-US" sz="2000" dirty="0"/>
              <a:t> produces a result that may be used by instruction </a:t>
            </a:r>
            <a:r>
              <a:rPr lang="en-US" sz="2000" i="1" dirty="0"/>
              <a:t>j</a:t>
            </a:r>
          </a:p>
          <a:p>
            <a:pPr lvl="3">
              <a:lnSpc>
                <a:spcPct val="90000"/>
              </a:lnSpc>
            </a:pPr>
            <a:r>
              <a:rPr lang="en-US" sz="2000" dirty="0"/>
              <a:t>Instruction </a:t>
            </a:r>
            <a:r>
              <a:rPr lang="en-US" sz="2000" i="1" dirty="0"/>
              <a:t>j</a:t>
            </a:r>
            <a:r>
              <a:rPr lang="en-US" sz="2000" dirty="0"/>
              <a:t> is data dependent on instruction </a:t>
            </a:r>
            <a:r>
              <a:rPr lang="en-US" sz="2000" i="1" dirty="0"/>
              <a:t>k</a:t>
            </a:r>
            <a:r>
              <a:rPr lang="en-US" sz="2000" dirty="0"/>
              <a:t> and instruction </a:t>
            </a:r>
            <a:r>
              <a:rPr lang="en-US" sz="2000" i="1" dirty="0"/>
              <a:t>k</a:t>
            </a:r>
            <a:r>
              <a:rPr lang="en-US" sz="2000" dirty="0"/>
              <a:t> is data dependent on instruction </a:t>
            </a:r>
            <a:r>
              <a:rPr lang="en-US" sz="2000" i="1" dirty="0" err="1"/>
              <a:t>i</a:t>
            </a:r>
            <a:endParaRPr lang="en-US" sz="2000" i="1" dirty="0"/>
          </a:p>
          <a:p>
            <a:pPr lvl="3">
              <a:lnSpc>
                <a:spcPct val="90000"/>
              </a:lnSpc>
            </a:pPr>
            <a:endParaRPr lang="en-US" sz="2000" i="1" dirty="0"/>
          </a:p>
          <a:p>
            <a:pPr>
              <a:lnSpc>
                <a:spcPct val="90000"/>
              </a:lnSpc>
            </a:pPr>
            <a:r>
              <a:rPr lang="en-US" sz="3200" dirty="0"/>
              <a:t>Dependent instructions cannot be executed simultaneously</a:t>
            </a:r>
          </a:p>
        </p:txBody>
      </p:sp>
      <p:sp>
        <p:nvSpPr>
          <p:cNvPr id="5" name="Footer Placeholder 3"/>
          <p:cNvSpPr>
            <a:spLocks noGrp="1"/>
          </p:cNvSpPr>
          <p:nvPr>
            <p:ph type="ftr" sz="quarter" idx="11"/>
          </p:nvPr>
        </p:nvSpPr>
        <p:spPr/>
        <p:txBody>
          <a:bodyPr/>
          <a:lstStyle/>
          <a:p>
            <a:r>
              <a:rPr lang="en-US"/>
              <a:t>Copyright © 2019, Elsevier Inc. All rights Reserved</a:t>
            </a:r>
            <a:endParaRPr lang="en-AU"/>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47809" y="2648179"/>
            <a:ext cx="3096344" cy="634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fld id="{7A24F918-E48B-4CD6-88B4-F48A81EB5FB6}" type="slidenum">
              <a:rPr lang="en-US" smtClean="0"/>
              <a:pPr/>
              <a:t>7</a:t>
            </a:fld>
            <a:endParaRPr lang="en-US"/>
          </a:p>
        </p:txBody>
      </p:sp>
      <p:sp>
        <p:nvSpPr>
          <p:cNvPr id="7" name="Rectangle 6"/>
          <p:cNvSpPr/>
          <p:nvPr/>
        </p:nvSpPr>
        <p:spPr>
          <a:xfrm>
            <a:off x="5475384" y="1354190"/>
            <a:ext cx="6441194" cy="1015663"/>
          </a:xfrm>
          <a:prstGeom prst="rect">
            <a:avLst/>
          </a:prstGeom>
        </p:spPr>
        <p:txBody>
          <a:bodyPr wrap="square">
            <a:spAutoFit/>
          </a:bodyPr>
          <a:lstStyle/>
          <a:p>
            <a:pPr marL="285750"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موازی سازی در سطح حلقه ها به دو شیوه انجام میشود:</a:t>
            </a:r>
          </a:p>
          <a:p>
            <a:pPr marL="742950" lvl="1"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باز کردن حلقه</a:t>
            </a:r>
          </a:p>
          <a:p>
            <a:pPr marL="742950" lvl="1" indent="-285750" algn="r" rtl="1">
              <a:buClr>
                <a:srgbClr val="FF0000"/>
              </a:buClr>
              <a:buSzPct val="75000"/>
              <a:buFont typeface="Wingdings" panose="05000000000000000000" pitchFamily="2" charset="2"/>
              <a:buChar char="ü"/>
            </a:pPr>
            <a:r>
              <a:rPr lang="fa-IR" sz="2000" dirty="0">
                <a:solidFill>
                  <a:srgbClr val="002060"/>
                </a:solidFill>
                <a:cs typeface="B Yekan" panose="00000400000000000000" pitchFamily="2" charset="-78"/>
              </a:rPr>
              <a:t>استفاده از </a:t>
            </a:r>
            <a:r>
              <a:rPr lang="en-US" sz="2000" dirty="0">
                <a:solidFill>
                  <a:srgbClr val="002060"/>
                </a:solidFill>
                <a:cs typeface="B Yekan" panose="00000400000000000000" pitchFamily="2" charset="-78"/>
              </a:rPr>
              <a:t>SIMD</a:t>
            </a:r>
            <a:endParaRPr lang="fa-IR" sz="2000" dirty="0">
              <a:solidFill>
                <a:srgbClr val="002060"/>
              </a:solidFill>
              <a:cs typeface="B Yekan" panose="00000400000000000000" pitchFamily="2" charset="-78"/>
            </a:endParaRPr>
          </a:p>
        </p:txBody>
      </p:sp>
      <mc:AlternateContent xmlns:mc="http://schemas.openxmlformats.org/markup-compatibility/2006">
        <mc:Choice xmlns:p14="http://schemas.microsoft.com/office/powerpoint/2010/main" Requires="p14">
          <p:contentPart p14:bwMode="auto" r:id="rId5">
            <p14:nvContentPartPr>
              <p14:cNvPr id="4" name="Ink 3">
                <a:extLst>
                  <a:ext uri="{FF2B5EF4-FFF2-40B4-BE49-F238E27FC236}">
                    <a16:creationId xmlns:a16="http://schemas.microsoft.com/office/drawing/2014/main" id="{7EEFFB94-1DAE-34B2-6519-6E996F0EEFE7}"/>
                  </a:ext>
                </a:extLst>
              </p14:cNvPr>
              <p14:cNvContentPartPr/>
              <p14:nvPr/>
            </p14:nvContentPartPr>
            <p14:xfrm>
              <a:off x="8383680" y="5179680"/>
              <a:ext cx="2887200" cy="1374840"/>
            </p14:xfrm>
          </p:contentPart>
        </mc:Choice>
        <mc:Fallback>
          <p:pic>
            <p:nvPicPr>
              <p:cNvPr id="4" name="Ink 3">
                <a:extLst>
                  <a:ext uri="{FF2B5EF4-FFF2-40B4-BE49-F238E27FC236}">
                    <a16:creationId xmlns:a16="http://schemas.microsoft.com/office/drawing/2014/main" id="{7EEFFB94-1DAE-34B2-6519-6E996F0EEFE7}"/>
                  </a:ext>
                </a:extLst>
              </p:cNvPr>
              <p:cNvPicPr/>
              <p:nvPr/>
            </p:nvPicPr>
            <p:blipFill>
              <a:blip r:embed="rId6"/>
              <a:stretch>
                <a:fillRect/>
              </a:stretch>
            </p:blipFill>
            <p:spPr>
              <a:xfrm>
                <a:off x="8374320" y="5170320"/>
                <a:ext cx="2905920" cy="1393560"/>
              </a:xfrm>
              <a:prstGeom prst="rect">
                <a:avLst/>
              </a:prstGeom>
            </p:spPr>
          </p:pic>
        </mc:Fallback>
      </mc:AlternateContent>
    </p:spTree>
    <p:custDataLst>
      <p:tags r:id="rId1"/>
    </p:custDataLst>
    <p:extLst>
      <p:ext uri="{BB962C8B-B14F-4D97-AF65-F5344CB8AC3E}">
        <p14:creationId xmlns:p14="http://schemas.microsoft.com/office/powerpoint/2010/main" val="1109737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500"/>
                                        <p:tgtEl>
                                          <p:spTgt spid="102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42691">
                                            <p:txEl>
                                              <p:pRg st="4" end="4"/>
                                            </p:txEl>
                                          </p:spTgt>
                                        </p:tgtEl>
                                        <p:attrNameLst>
                                          <p:attrName>style.visibility</p:attrName>
                                        </p:attrNameLst>
                                      </p:cBhvr>
                                      <p:to>
                                        <p:strVal val="visible"/>
                                      </p:to>
                                    </p:set>
                                    <p:animEffect transition="in" filter="fade">
                                      <p:cBhvr>
                                        <p:cTn id="17" dur="500"/>
                                        <p:tgtEl>
                                          <p:spTgt spid="242691">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42691">
                                            <p:txEl>
                                              <p:pRg st="5" end="5"/>
                                            </p:txEl>
                                          </p:spTgt>
                                        </p:tgtEl>
                                        <p:attrNameLst>
                                          <p:attrName>style.visibility</p:attrName>
                                        </p:attrNameLst>
                                      </p:cBhvr>
                                      <p:to>
                                        <p:strVal val="visible"/>
                                      </p:to>
                                    </p:set>
                                    <p:animEffect transition="in" filter="fade">
                                      <p:cBhvr>
                                        <p:cTn id="20" dur="500"/>
                                        <p:tgtEl>
                                          <p:spTgt spid="242691">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42691">
                                            <p:txEl>
                                              <p:pRg st="6" end="6"/>
                                            </p:txEl>
                                          </p:spTgt>
                                        </p:tgtEl>
                                        <p:attrNameLst>
                                          <p:attrName>style.visibility</p:attrName>
                                        </p:attrNameLst>
                                      </p:cBhvr>
                                      <p:to>
                                        <p:strVal val="visible"/>
                                      </p:to>
                                    </p:set>
                                    <p:animEffect transition="in" filter="fade">
                                      <p:cBhvr>
                                        <p:cTn id="25" dur="500"/>
                                        <p:tgtEl>
                                          <p:spTgt spid="242691">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42691">
                                            <p:txEl>
                                              <p:pRg st="7" end="7"/>
                                            </p:txEl>
                                          </p:spTgt>
                                        </p:tgtEl>
                                        <p:attrNameLst>
                                          <p:attrName>style.visibility</p:attrName>
                                        </p:attrNameLst>
                                      </p:cBhvr>
                                      <p:to>
                                        <p:strVal val="visible"/>
                                      </p:to>
                                    </p:set>
                                    <p:animEffect transition="in" filter="fade">
                                      <p:cBhvr>
                                        <p:cTn id="28" dur="500"/>
                                        <p:tgtEl>
                                          <p:spTgt spid="242691">
                                            <p:txEl>
                                              <p:pRg st="7" end="7"/>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242691">
                                            <p:txEl>
                                              <p:pRg st="8" end="8"/>
                                            </p:txEl>
                                          </p:spTgt>
                                        </p:tgtEl>
                                        <p:attrNameLst>
                                          <p:attrName>style.visibility</p:attrName>
                                        </p:attrNameLst>
                                      </p:cBhvr>
                                      <p:to>
                                        <p:strVal val="visible"/>
                                      </p:to>
                                    </p:set>
                                    <p:animEffect transition="in" filter="fade">
                                      <p:cBhvr>
                                        <p:cTn id="31" dur="500"/>
                                        <p:tgtEl>
                                          <p:spTgt spid="242691">
                                            <p:txEl>
                                              <p:pRg st="8" end="8"/>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242691">
                                            <p:txEl>
                                              <p:pRg st="10" end="10"/>
                                            </p:txEl>
                                          </p:spTgt>
                                        </p:tgtEl>
                                        <p:attrNameLst>
                                          <p:attrName>style.visibility</p:attrName>
                                        </p:attrNameLst>
                                      </p:cBhvr>
                                      <p:to>
                                        <p:strVal val="visible"/>
                                      </p:to>
                                    </p:set>
                                    <p:animEffect transition="in" filter="fade">
                                      <p:cBhvr>
                                        <p:cTn id="36" dur="500"/>
                                        <p:tgtEl>
                                          <p:spTgt spid="242691">
                                            <p:txEl>
                                              <p:pRg st="10" end="10"/>
                                            </p:txEl>
                                          </p:spTgt>
                                        </p:tgtEl>
                                      </p:cBhvr>
                                    </p:animEffect>
                                  </p:childTnLst>
                                </p:cTn>
                              </p:par>
                            </p:childTnLst>
                          </p:cTn>
                        </p:par>
                        <p:par>
                          <p:cTn id="37" fill="hold">
                            <p:stCondLst>
                              <p:cond delay="500"/>
                            </p:stCondLst>
                            <p:childTnLst>
                              <p:par>
                                <p:cTn id="38" presetID="10" presetClass="entr" presetSubtype="0" fill="hold" grpId="0" nodeType="afterEffect">
                                  <p:stCondLst>
                                    <p:cond delay="2000"/>
                                  </p:stCondLst>
                                  <p:childTnLst>
                                    <p:set>
                                      <p:cBhvr>
                                        <p:cTn id="39" dur="1" fill="hold">
                                          <p:stCondLst>
                                            <p:cond delay="0"/>
                                          </p:stCondLst>
                                        </p:cTn>
                                        <p:tgtEl>
                                          <p:spTgt spid="2"/>
                                        </p:tgtEl>
                                        <p:attrNameLst>
                                          <p:attrName>style.visibility</p:attrName>
                                        </p:attrNameLst>
                                      </p:cBhvr>
                                      <p:to>
                                        <p:strVal val="visible"/>
                                      </p:to>
                                    </p:set>
                                    <p:animEffect transition="in" filter="fade">
                                      <p:cBhvr>
                                        <p:cTn id="4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Data Dependence</a:t>
            </a:r>
            <a:endParaRPr lang="en-AU" dirty="0"/>
          </a:p>
        </p:txBody>
      </p:sp>
      <p:sp>
        <p:nvSpPr>
          <p:cNvPr id="242691" name="Rectangle 3"/>
          <p:cNvSpPr>
            <a:spLocks noGrp="1" noChangeArrowheads="1"/>
          </p:cNvSpPr>
          <p:nvPr>
            <p:ph idx="1"/>
          </p:nvPr>
        </p:nvSpPr>
        <p:spPr/>
        <p:txBody>
          <a:bodyPr>
            <a:noAutofit/>
          </a:bodyPr>
          <a:lstStyle/>
          <a:p>
            <a:pPr>
              <a:lnSpc>
                <a:spcPct val="90000"/>
              </a:lnSpc>
            </a:pPr>
            <a:r>
              <a:rPr lang="en-US" sz="3200" dirty="0"/>
              <a:t>Dependencies are a property of programs</a:t>
            </a:r>
          </a:p>
          <a:p>
            <a:pPr>
              <a:lnSpc>
                <a:spcPct val="90000"/>
              </a:lnSpc>
            </a:pPr>
            <a:r>
              <a:rPr lang="en-US" sz="3200" dirty="0"/>
              <a:t>Pipeline organization determines if dependence is detected and if it causes a stall</a:t>
            </a:r>
          </a:p>
          <a:p>
            <a:pPr>
              <a:lnSpc>
                <a:spcPct val="90000"/>
              </a:lnSpc>
            </a:pPr>
            <a:endParaRPr lang="en-US" sz="3200" dirty="0"/>
          </a:p>
          <a:p>
            <a:pPr>
              <a:lnSpc>
                <a:spcPct val="90000"/>
              </a:lnSpc>
            </a:pPr>
            <a:r>
              <a:rPr lang="en-US" sz="3200" dirty="0"/>
              <a:t>Data dependence conveys:</a:t>
            </a:r>
          </a:p>
          <a:p>
            <a:pPr lvl="1">
              <a:lnSpc>
                <a:spcPct val="90000"/>
              </a:lnSpc>
            </a:pPr>
            <a:r>
              <a:rPr lang="en-US" sz="2800" dirty="0"/>
              <a:t>Possibility of a hazard</a:t>
            </a:r>
          </a:p>
          <a:p>
            <a:pPr lvl="1">
              <a:lnSpc>
                <a:spcPct val="90000"/>
              </a:lnSpc>
            </a:pPr>
            <a:r>
              <a:rPr lang="en-US" sz="2800" dirty="0"/>
              <a:t>Order in which results must be calculated</a:t>
            </a:r>
          </a:p>
          <a:p>
            <a:pPr lvl="1">
              <a:lnSpc>
                <a:spcPct val="90000"/>
              </a:lnSpc>
            </a:pPr>
            <a:r>
              <a:rPr lang="en-US" sz="2800" dirty="0"/>
              <a:t>Upper bound on exploitable instruction level parallelism</a:t>
            </a:r>
          </a:p>
          <a:p>
            <a:pPr lvl="1">
              <a:lnSpc>
                <a:spcPct val="90000"/>
              </a:lnSpc>
            </a:pPr>
            <a:endParaRPr lang="en-US" sz="2800" dirty="0"/>
          </a:p>
          <a:p>
            <a:pPr>
              <a:lnSpc>
                <a:spcPct val="90000"/>
              </a:lnSpc>
            </a:pPr>
            <a:r>
              <a:rPr lang="en-US" sz="3200" dirty="0"/>
              <a:t>Dependencies that flow through memory locations are difficult to detect</a:t>
            </a:r>
          </a:p>
        </p:txBody>
      </p:sp>
      <p:sp>
        <p:nvSpPr>
          <p:cNvPr id="5" name="Footer Placeholder 3"/>
          <p:cNvSpPr>
            <a:spLocks noGrp="1"/>
          </p:cNvSpPr>
          <p:nvPr>
            <p:ph type="ftr" sz="quarter" idx="11"/>
          </p:nvPr>
        </p:nvSpPr>
        <p:spPr/>
        <p:txBody>
          <a:bodyPr/>
          <a:lstStyle/>
          <a:p>
            <a:r>
              <a:rPr lang="en-US"/>
              <a:t>Copyright © 2019, Elsevier Inc. All rights Reserved</a:t>
            </a:r>
            <a:endParaRPr lang="en-AU"/>
          </a:p>
        </p:txBody>
      </p:sp>
      <p:sp>
        <p:nvSpPr>
          <p:cNvPr id="3" name="Slide Number Placeholder 2"/>
          <p:cNvSpPr>
            <a:spLocks noGrp="1"/>
          </p:cNvSpPr>
          <p:nvPr>
            <p:ph type="sldNum" sz="quarter" idx="12"/>
          </p:nvPr>
        </p:nvSpPr>
        <p:spPr/>
        <p:txBody>
          <a:bodyPr/>
          <a:lstStyle/>
          <a:p>
            <a:fld id="{7A24F918-E48B-4CD6-88B4-F48A81EB5FB6}" type="slidenum">
              <a:rPr lang="en-US" smtClean="0"/>
              <a:pPr/>
              <a:t>8</a:t>
            </a:fld>
            <a:endParaRPr lang="en-US"/>
          </a:p>
        </p:txBody>
      </p:sp>
      <mc:AlternateContent xmlns:mc="http://schemas.openxmlformats.org/markup-compatibility/2006">
        <mc:Choice xmlns:p14="http://schemas.microsoft.com/office/powerpoint/2010/main" Requires="p14">
          <p:contentPart p14:bwMode="auto" r:id="rId4">
            <p14:nvContentPartPr>
              <p14:cNvPr id="2" name="Ink 1">
                <a:extLst>
                  <a:ext uri="{FF2B5EF4-FFF2-40B4-BE49-F238E27FC236}">
                    <a16:creationId xmlns:a16="http://schemas.microsoft.com/office/drawing/2014/main" id="{8A4E4C13-D841-6861-46D4-7CA111B1DB44}"/>
                  </a:ext>
                </a:extLst>
              </p14:cNvPr>
              <p14:cNvContentPartPr/>
              <p14:nvPr/>
            </p14:nvContentPartPr>
            <p14:xfrm>
              <a:off x="6624720" y="2509920"/>
              <a:ext cx="5382360" cy="2341080"/>
            </p14:xfrm>
          </p:contentPart>
        </mc:Choice>
        <mc:Fallback>
          <p:pic>
            <p:nvPicPr>
              <p:cNvPr id="2" name="Ink 1">
                <a:extLst>
                  <a:ext uri="{FF2B5EF4-FFF2-40B4-BE49-F238E27FC236}">
                    <a16:creationId xmlns:a16="http://schemas.microsoft.com/office/drawing/2014/main" id="{8A4E4C13-D841-6861-46D4-7CA111B1DB44}"/>
                  </a:ext>
                </a:extLst>
              </p:cNvPr>
              <p:cNvPicPr/>
              <p:nvPr/>
            </p:nvPicPr>
            <p:blipFill>
              <a:blip r:embed="rId5"/>
              <a:stretch>
                <a:fillRect/>
              </a:stretch>
            </p:blipFill>
            <p:spPr>
              <a:xfrm>
                <a:off x="6615360" y="2500560"/>
                <a:ext cx="5401080" cy="2359800"/>
              </a:xfrm>
              <a:prstGeom prst="rect">
                <a:avLst/>
              </a:prstGeom>
            </p:spPr>
          </p:pic>
        </mc:Fallback>
      </mc:AlternateContent>
    </p:spTree>
    <p:custDataLst>
      <p:tags r:id="rId1"/>
    </p:custDataLst>
    <p:extLst>
      <p:ext uri="{BB962C8B-B14F-4D97-AF65-F5344CB8AC3E}">
        <p14:creationId xmlns:p14="http://schemas.microsoft.com/office/powerpoint/2010/main" val="1993673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3" end="3"/>
                                            </p:txEl>
                                          </p:spTgt>
                                        </p:tgtEl>
                                        <p:attrNameLst>
                                          <p:attrName>style.visibility</p:attrName>
                                        </p:attrNameLst>
                                      </p:cBhvr>
                                      <p:to>
                                        <p:strVal val="visible"/>
                                      </p:to>
                                    </p:set>
                                    <p:animEffect transition="in" filter="fade">
                                      <p:cBhvr>
                                        <p:cTn id="7" dur="500"/>
                                        <p:tgtEl>
                                          <p:spTgt spid="242691">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42691">
                                            <p:txEl>
                                              <p:pRg st="4" end="4"/>
                                            </p:txEl>
                                          </p:spTgt>
                                        </p:tgtEl>
                                        <p:attrNameLst>
                                          <p:attrName>style.visibility</p:attrName>
                                        </p:attrNameLst>
                                      </p:cBhvr>
                                      <p:to>
                                        <p:strVal val="visible"/>
                                      </p:to>
                                    </p:set>
                                    <p:animEffect transition="in" filter="fade">
                                      <p:cBhvr>
                                        <p:cTn id="10" dur="500"/>
                                        <p:tgtEl>
                                          <p:spTgt spid="242691">
                                            <p:txEl>
                                              <p:pRg st="4" end="4"/>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42691">
                                            <p:txEl>
                                              <p:pRg st="5" end="5"/>
                                            </p:txEl>
                                          </p:spTgt>
                                        </p:tgtEl>
                                        <p:attrNameLst>
                                          <p:attrName>style.visibility</p:attrName>
                                        </p:attrNameLst>
                                      </p:cBhvr>
                                      <p:to>
                                        <p:strVal val="visible"/>
                                      </p:to>
                                    </p:set>
                                    <p:animEffect transition="in" filter="fade">
                                      <p:cBhvr>
                                        <p:cTn id="13" dur="500"/>
                                        <p:tgtEl>
                                          <p:spTgt spid="242691">
                                            <p:txEl>
                                              <p:pRg st="5" end="5"/>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42691">
                                            <p:txEl>
                                              <p:pRg st="6" end="6"/>
                                            </p:txEl>
                                          </p:spTgt>
                                        </p:tgtEl>
                                        <p:attrNameLst>
                                          <p:attrName>style.visibility</p:attrName>
                                        </p:attrNameLst>
                                      </p:cBhvr>
                                      <p:to>
                                        <p:strVal val="visible"/>
                                      </p:to>
                                    </p:set>
                                    <p:animEffect transition="in" filter="fade">
                                      <p:cBhvr>
                                        <p:cTn id="16" dur="500"/>
                                        <p:tgtEl>
                                          <p:spTgt spid="242691">
                                            <p:txEl>
                                              <p:pRg st="6" end="6"/>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42691">
                                            <p:txEl>
                                              <p:pRg st="8" end="8"/>
                                            </p:txEl>
                                          </p:spTgt>
                                        </p:tgtEl>
                                        <p:attrNameLst>
                                          <p:attrName>style.visibility</p:attrName>
                                        </p:attrNameLst>
                                      </p:cBhvr>
                                      <p:to>
                                        <p:strVal val="visible"/>
                                      </p:to>
                                    </p:set>
                                    <p:animEffect transition="in" filter="fade">
                                      <p:cBhvr>
                                        <p:cTn id="21" dur="500"/>
                                        <p:tgtEl>
                                          <p:spTgt spid="24269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dirty="0"/>
              <a:t>Name Dependence</a:t>
            </a:r>
            <a:endParaRPr lang="en-AU" dirty="0"/>
          </a:p>
        </p:txBody>
      </p:sp>
      <p:sp>
        <p:nvSpPr>
          <p:cNvPr id="242691" name="Rectangle 3"/>
          <p:cNvSpPr>
            <a:spLocks noGrp="1" noChangeArrowheads="1"/>
          </p:cNvSpPr>
          <p:nvPr>
            <p:ph idx="1"/>
          </p:nvPr>
        </p:nvSpPr>
        <p:spPr/>
        <p:txBody>
          <a:bodyPr>
            <a:normAutofit lnSpcReduction="10000"/>
          </a:bodyPr>
          <a:lstStyle/>
          <a:p>
            <a:pPr>
              <a:lnSpc>
                <a:spcPct val="90000"/>
              </a:lnSpc>
            </a:pPr>
            <a:r>
              <a:rPr lang="en-US" sz="3200" dirty="0"/>
              <a:t>Two instructions use the same name but no flow of information</a:t>
            </a:r>
          </a:p>
          <a:p>
            <a:pPr lvl="1">
              <a:lnSpc>
                <a:spcPct val="90000"/>
              </a:lnSpc>
            </a:pPr>
            <a:r>
              <a:rPr lang="en-US" sz="2800" dirty="0"/>
              <a:t>Not a true data dependence, but is a problem when reordering instructions</a:t>
            </a:r>
          </a:p>
          <a:p>
            <a:pPr lvl="1">
              <a:lnSpc>
                <a:spcPct val="90000"/>
              </a:lnSpc>
            </a:pPr>
            <a:r>
              <a:rPr lang="en-US" sz="2800" dirty="0" err="1">
                <a:solidFill>
                  <a:srgbClr val="FF0000"/>
                </a:solidFill>
              </a:rPr>
              <a:t>Antidependence</a:t>
            </a:r>
            <a:r>
              <a:rPr lang="en-US" sz="2800" dirty="0"/>
              <a:t>:  instruction j writes a register or memory location that instruction </a:t>
            </a:r>
            <a:r>
              <a:rPr lang="en-US" sz="2800" dirty="0" err="1"/>
              <a:t>i</a:t>
            </a:r>
            <a:r>
              <a:rPr lang="en-US" sz="2800" dirty="0"/>
              <a:t> reads</a:t>
            </a:r>
          </a:p>
          <a:p>
            <a:pPr lvl="2">
              <a:lnSpc>
                <a:spcPct val="90000"/>
              </a:lnSpc>
            </a:pPr>
            <a:r>
              <a:rPr lang="en-US" sz="2400" dirty="0">
                <a:solidFill>
                  <a:srgbClr val="7030A0"/>
                </a:solidFill>
              </a:rPr>
              <a:t>Initial ordering (</a:t>
            </a:r>
            <a:r>
              <a:rPr lang="en-US" sz="2400" dirty="0" err="1">
                <a:solidFill>
                  <a:srgbClr val="7030A0"/>
                </a:solidFill>
              </a:rPr>
              <a:t>i</a:t>
            </a:r>
            <a:r>
              <a:rPr lang="en-US" sz="2400" dirty="0">
                <a:solidFill>
                  <a:srgbClr val="7030A0"/>
                </a:solidFill>
              </a:rPr>
              <a:t> before j) must be preserved</a:t>
            </a:r>
          </a:p>
          <a:p>
            <a:pPr lvl="1">
              <a:lnSpc>
                <a:spcPct val="90000"/>
              </a:lnSpc>
            </a:pPr>
            <a:r>
              <a:rPr lang="en-US" sz="2800" dirty="0">
                <a:solidFill>
                  <a:srgbClr val="FF0000"/>
                </a:solidFill>
              </a:rPr>
              <a:t>Output dependence</a:t>
            </a:r>
            <a:r>
              <a:rPr lang="en-US" sz="2800" dirty="0"/>
              <a:t>:  instruction </a:t>
            </a:r>
            <a:r>
              <a:rPr lang="en-US" sz="2800" dirty="0" err="1"/>
              <a:t>i</a:t>
            </a:r>
            <a:r>
              <a:rPr lang="en-US" sz="2800" dirty="0"/>
              <a:t> and instruction j write the same register or memory location</a:t>
            </a:r>
          </a:p>
          <a:p>
            <a:pPr lvl="2">
              <a:lnSpc>
                <a:spcPct val="90000"/>
              </a:lnSpc>
            </a:pPr>
            <a:r>
              <a:rPr lang="en-US" sz="2400" dirty="0">
                <a:solidFill>
                  <a:srgbClr val="7030A0"/>
                </a:solidFill>
              </a:rPr>
              <a:t>Ordering must be preserved</a:t>
            </a:r>
          </a:p>
          <a:p>
            <a:pPr lvl="2">
              <a:lnSpc>
                <a:spcPct val="90000"/>
              </a:lnSpc>
            </a:pPr>
            <a:endParaRPr lang="en-US" sz="2400" dirty="0"/>
          </a:p>
          <a:p>
            <a:pPr>
              <a:lnSpc>
                <a:spcPct val="110000"/>
              </a:lnSpc>
            </a:pPr>
            <a:r>
              <a:rPr lang="en-US" sz="3200" dirty="0"/>
              <a:t>To resolve, use register renaming techniques </a:t>
            </a:r>
          </a:p>
          <a:p>
            <a:pPr lvl="1">
              <a:lnSpc>
                <a:spcPct val="110000"/>
              </a:lnSpc>
            </a:pPr>
            <a:r>
              <a:rPr lang="en-US" sz="2800" dirty="0"/>
              <a:t>compiler or hardware techniques</a:t>
            </a:r>
          </a:p>
        </p:txBody>
      </p:sp>
      <p:sp>
        <p:nvSpPr>
          <p:cNvPr id="5" name="Footer Placeholder 3"/>
          <p:cNvSpPr>
            <a:spLocks noGrp="1"/>
          </p:cNvSpPr>
          <p:nvPr>
            <p:ph type="ftr" sz="quarter" idx="11"/>
          </p:nvPr>
        </p:nvSpPr>
        <p:spPr/>
        <p:txBody>
          <a:bodyPr/>
          <a:lstStyle/>
          <a:p>
            <a:r>
              <a:rPr lang="en-US" dirty="0"/>
              <a:t>Copyright © 2019, Elsevier Inc. All rights Reserved</a:t>
            </a:r>
            <a:endParaRPr lang="en-AU" dirty="0"/>
          </a:p>
        </p:txBody>
      </p:sp>
      <p:sp>
        <p:nvSpPr>
          <p:cNvPr id="3" name="Slide Number Placeholder 2"/>
          <p:cNvSpPr>
            <a:spLocks noGrp="1"/>
          </p:cNvSpPr>
          <p:nvPr>
            <p:ph type="sldNum" sz="quarter" idx="12"/>
          </p:nvPr>
        </p:nvSpPr>
        <p:spPr/>
        <p:txBody>
          <a:bodyPr/>
          <a:lstStyle/>
          <a:p>
            <a:fld id="{7A24F918-E48B-4CD6-88B4-F48A81EB5FB6}" type="slidenum">
              <a:rPr lang="en-US" smtClean="0"/>
              <a:pPr/>
              <a:t>9</a:t>
            </a:fld>
            <a:endParaRPr lang="en-US"/>
          </a:p>
        </p:txBody>
      </p:sp>
      <p:cxnSp>
        <p:nvCxnSpPr>
          <p:cNvPr id="4" name="Straight Connector 3">
            <a:extLst>
              <a:ext uri="{FF2B5EF4-FFF2-40B4-BE49-F238E27FC236}">
                <a16:creationId xmlns:a16="http://schemas.microsoft.com/office/drawing/2014/main" id="{6D241AD2-3852-C592-73B5-73F5383194CE}"/>
              </a:ext>
            </a:extLst>
          </p:cNvPr>
          <p:cNvCxnSpPr/>
          <p:nvPr/>
        </p:nvCxnSpPr>
        <p:spPr>
          <a:xfrm>
            <a:off x="2989089" y="5640080"/>
            <a:ext cx="3019825" cy="0"/>
          </a:xfrm>
          <a:prstGeom prst="line">
            <a:avLst/>
          </a:prstGeom>
          <a:ln w="57150">
            <a:solidFill>
              <a:srgbClr val="C00000"/>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117633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2691">
                                            <p:txEl>
                                              <p:pRg st="2" end="2"/>
                                            </p:txEl>
                                          </p:spTgt>
                                        </p:tgtEl>
                                        <p:attrNameLst>
                                          <p:attrName>style.visibility</p:attrName>
                                        </p:attrNameLst>
                                      </p:cBhvr>
                                      <p:to>
                                        <p:strVal val="visible"/>
                                      </p:to>
                                    </p:set>
                                    <p:animEffect transition="in" filter="fade">
                                      <p:cBhvr>
                                        <p:cTn id="7" dur="500"/>
                                        <p:tgtEl>
                                          <p:spTgt spid="242691">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42691">
                                            <p:txEl>
                                              <p:pRg st="3" end="3"/>
                                            </p:txEl>
                                          </p:spTgt>
                                        </p:tgtEl>
                                        <p:attrNameLst>
                                          <p:attrName>style.visibility</p:attrName>
                                        </p:attrNameLst>
                                      </p:cBhvr>
                                      <p:to>
                                        <p:strVal val="visible"/>
                                      </p:to>
                                    </p:set>
                                    <p:animEffect transition="in" filter="fade">
                                      <p:cBhvr>
                                        <p:cTn id="10" dur="500"/>
                                        <p:tgtEl>
                                          <p:spTgt spid="242691">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42691">
                                            <p:txEl>
                                              <p:pRg st="4" end="4"/>
                                            </p:txEl>
                                          </p:spTgt>
                                        </p:tgtEl>
                                        <p:attrNameLst>
                                          <p:attrName>style.visibility</p:attrName>
                                        </p:attrNameLst>
                                      </p:cBhvr>
                                      <p:to>
                                        <p:strVal val="visible"/>
                                      </p:to>
                                    </p:set>
                                    <p:animEffect transition="in" filter="fade">
                                      <p:cBhvr>
                                        <p:cTn id="15" dur="500"/>
                                        <p:tgtEl>
                                          <p:spTgt spid="242691">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42691">
                                            <p:txEl>
                                              <p:pRg st="5" end="5"/>
                                            </p:txEl>
                                          </p:spTgt>
                                        </p:tgtEl>
                                        <p:attrNameLst>
                                          <p:attrName>style.visibility</p:attrName>
                                        </p:attrNameLst>
                                      </p:cBhvr>
                                      <p:to>
                                        <p:strVal val="visible"/>
                                      </p:to>
                                    </p:set>
                                    <p:animEffect transition="in" filter="fade">
                                      <p:cBhvr>
                                        <p:cTn id="18" dur="500"/>
                                        <p:tgtEl>
                                          <p:spTgt spid="242691">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42691">
                                            <p:txEl>
                                              <p:pRg st="7" end="7"/>
                                            </p:txEl>
                                          </p:spTgt>
                                        </p:tgtEl>
                                        <p:attrNameLst>
                                          <p:attrName>style.visibility</p:attrName>
                                        </p:attrNameLst>
                                      </p:cBhvr>
                                      <p:to>
                                        <p:strVal val="visible"/>
                                      </p:to>
                                    </p:set>
                                    <p:animEffect transition="in" filter="fade">
                                      <p:cBhvr>
                                        <p:cTn id="23" dur="500"/>
                                        <p:tgtEl>
                                          <p:spTgt spid="242691">
                                            <p:txEl>
                                              <p:pRg st="7" end="7"/>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42691">
                                            <p:txEl>
                                              <p:pRg st="8" end="8"/>
                                            </p:txEl>
                                          </p:spTgt>
                                        </p:tgtEl>
                                        <p:attrNameLst>
                                          <p:attrName>style.visibility</p:attrName>
                                        </p:attrNameLst>
                                      </p:cBhvr>
                                      <p:to>
                                        <p:strVal val="visible"/>
                                      </p:to>
                                    </p:set>
                                    <p:animEffect transition="in" filter="fade">
                                      <p:cBhvr>
                                        <p:cTn id="28" dur="500"/>
                                        <p:tgtEl>
                                          <p:spTgt spid="242691">
                                            <p:txEl>
                                              <p:pRg st="8" end="8"/>
                                            </p:txEl>
                                          </p:spTgt>
                                        </p:tgtEl>
                                      </p:cBhvr>
                                    </p:animEffect>
                                  </p:childTnLst>
                                </p:cTn>
                              </p:par>
                            </p:childTnLst>
                          </p:cTn>
                        </p:par>
                        <p:par>
                          <p:cTn id="29" fill="hold">
                            <p:stCondLst>
                              <p:cond delay="500"/>
                            </p:stCondLst>
                            <p:childTnLst>
                              <p:par>
                                <p:cTn id="30" presetID="22" presetClass="entr" presetSubtype="8" fill="hold" nodeType="afterEffect">
                                  <p:stCondLst>
                                    <p:cond delay="2000"/>
                                  </p:stCondLst>
                                  <p:childTnLst>
                                    <p:set>
                                      <p:cBhvr>
                                        <p:cTn id="31" dur="1" fill="hold">
                                          <p:stCondLst>
                                            <p:cond delay="0"/>
                                          </p:stCondLst>
                                        </p:cTn>
                                        <p:tgtEl>
                                          <p:spTgt spid="4"/>
                                        </p:tgtEl>
                                        <p:attrNameLst>
                                          <p:attrName>style.visibility</p:attrName>
                                        </p:attrNameLst>
                                      </p:cBhvr>
                                      <p:to>
                                        <p:strVal val="visible"/>
                                      </p:to>
                                    </p:set>
                                    <p:animEffect transition="in" filter="wipe(left)">
                                      <p:cBhvr>
                                        <p:cTn id="32"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20|94.2"/>
</p:tagLst>
</file>

<file path=ppt/tags/tag2.xml><?xml version="1.0" encoding="utf-8"?>
<p:tagLst xmlns:a="http://schemas.openxmlformats.org/drawingml/2006/main" xmlns:r="http://schemas.openxmlformats.org/officeDocument/2006/relationships" xmlns:p="http://schemas.openxmlformats.org/presentationml/2006/main">
  <p:tag name="TIMING" val="|181.2"/>
</p:tagLst>
</file>

<file path=ppt/tags/tag3.xml><?xml version="1.0" encoding="utf-8"?>
<p:tagLst xmlns:a="http://schemas.openxmlformats.org/drawingml/2006/main" xmlns:r="http://schemas.openxmlformats.org/officeDocument/2006/relationships" xmlns:p="http://schemas.openxmlformats.org/presentationml/2006/main">
  <p:tag name="TIMING" val="|64.4|117.3|3.4|56.8"/>
</p:tagLst>
</file>

<file path=ppt/tags/tag4.xml><?xml version="1.0" encoding="utf-8"?>
<p:tagLst xmlns:a="http://schemas.openxmlformats.org/drawingml/2006/main" xmlns:r="http://schemas.openxmlformats.org/officeDocument/2006/relationships" xmlns:p="http://schemas.openxmlformats.org/presentationml/2006/main">
  <p:tag name="TIMING" val="|39.5|228.7"/>
</p:tagLst>
</file>

<file path=ppt/tags/tag5.xml><?xml version="1.0" encoding="utf-8"?>
<p:tagLst xmlns:a="http://schemas.openxmlformats.org/drawingml/2006/main" xmlns:r="http://schemas.openxmlformats.org/officeDocument/2006/relationships" xmlns:p="http://schemas.openxmlformats.org/presentationml/2006/main">
  <p:tag name="TIMING" val="|77.1|140.9|198.9"/>
</p:tagLst>
</file>

<file path=ppt/tags/tag6.xml><?xml version="1.0" encoding="utf-8"?>
<p:tagLst xmlns:a="http://schemas.openxmlformats.org/drawingml/2006/main" xmlns:r="http://schemas.openxmlformats.org/officeDocument/2006/relationships" xmlns:p="http://schemas.openxmlformats.org/presentationml/2006/main">
  <p:tag name="TIMING" val="|116|50.4|44.8"/>
</p:tagLst>
</file>

<file path=ppt/tags/tag7.xml><?xml version="1.0" encoding="utf-8"?>
<p:tagLst xmlns:a="http://schemas.openxmlformats.org/drawingml/2006/main" xmlns:r="http://schemas.openxmlformats.org/officeDocument/2006/relationships" xmlns:p="http://schemas.openxmlformats.org/presentationml/2006/main">
  <p:tag name="TIMING" val="|169.2"/>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4969</TotalTime>
  <Words>1385</Words>
  <Application>Microsoft Office PowerPoint</Application>
  <PresentationFormat>Widescreen</PresentationFormat>
  <Paragraphs>211</Paragraphs>
  <Slides>11</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AdvOTab62ddd1</vt:lpstr>
      <vt:lpstr>AdvOTab62ddd1+20</vt:lpstr>
      <vt:lpstr>AdvOTc0286d31.I</vt:lpstr>
      <vt:lpstr>Arial</vt:lpstr>
      <vt:lpstr>Calibri</vt:lpstr>
      <vt:lpstr>Calibri Light</vt:lpstr>
      <vt:lpstr>Times New Roman</vt:lpstr>
      <vt:lpstr>Wingdings</vt:lpstr>
      <vt:lpstr>Office Theme</vt:lpstr>
      <vt:lpstr>معماری کامپیوتر پیشرفته</vt:lpstr>
      <vt:lpstr>Copyright Notice</vt:lpstr>
      <vt:lpstr>PowerPoint Presentation</vt:lpstr>
      <vt:lpstr>Introduction</vt:lpstr>
      <vt:lpstr>Instruction-Level Parallelism</vt:lpstr>
      <vt:lpstr>PowerPoint Presentation</vt:lpstr>
      <vt:lpstr>Data Dependence</vt:lpstr>
      <vt:lpstr>Data Dependence</vt:lpstr>
      <vt:lpstr>Name Dependence</vt:lpstr>
      <vt:lpstr>Other Factors</vt:lpstr>
      <vt:lpstr>Examples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Computer Architecture</dc:title>
  <dc:creator>HaghighatDoost,Vahid</dc:creator>
  <cp:lastModifiedBy>ICT-SURFACE</cp:lastModifiedBy>
  <cp:revision>189</cp:revision>
  <dcterms:created xsi:type="dcterms:W3CDTF">2021-08-11T10:34:58Z</dcterms:created>
  <dcterms:modified xsi:type="dcterms:W3CDTF">2022-11-29T10:45:26Z</dcterms:modified>
</cp:coreProperties>
</file>